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62" r:id="rId2"/>
    <p:sldId id="264" r:id="rId3"/>
    <p:sldId id="271" r:id="rId4"/>
    <p:sldId id="272" r:id="rId5"/>
    <p:sldId id="273" r:id="rId6"/>
    <p:sldId id="274" r:id="rId7"/>
    <p:sldId id="269" r:id="rId8"/>
    <p:sldId id="282" r:id="rId9"/>
    <p:sldId id="283" r:id="rId10"/>
    <p:sldId id="280" r:id="rId11"/>
    <p:sldId id="285" r:id="rId12"/>
    <p:sldId id="284" r:id="rId13"/>
    <p:sldId id="281" r:id="rId14"/>
    <p:sldId id="292" r:id="rId15"/>
    <p:sldId id="293" r:id="rId16"/>
    <p:sldId id="295" r:id="rId17"/>
    <p:sldId id="290" r:id="rId18"/>
    <p:sldId id="291" r:id="rId19"/>
    <p:sldId id="294" r:id="rId20"/>
    <p:sldId id="300" r:id="rId21"/>
    <p:sldId id="316" r:id="rId22"/>
    <p:sldId id="317" r:id="rId23"/>
    <p:sldId id="313" r:id="rId24"/>
    <p:sldId id="299" r:id="rId25"/>
    <p:sldId id="321" r:id="rId26"/>
    <p:sldId id="314" r:id="rId27"/>
    <p:sldId id="319" r:id="rId28"/>
    <p:sldId id="303" r:id="rId29"/>
    <p:sldId id="304" r:id="rId30"/>
    <p:sldId id="305" r:id="rId31"/>
    <p:sldId id="307" r:id="rId32"/>
    <p:sldId id="309" r:id="rId33"/>
    <p:sldId id="308" r:id="rId34"/>
    <p:sldId id="310" r:id="rId35"/>
    <p:sldId id="311" r:id="rId36"/>
    <p:sldId id="312" r:id="rId37"/>
    <p:sldId id="257" r:id="rId38"/>
    <p:sldId id="258" r:id="rId39"/>
    <p:sldId id="259" r:id="rId40"/>
    <p:sldId id="260" r:id="rId41"/>
    <p:sldId id="27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6" autoAdjust="0"/>
    <p:restoredTop sz="94631"/>
  </p:normalViewPr>
  <p:slideViewPr>
    <p:cSldViewPr snapToGrid="0">
      <p:cViewPr varScale="1">
        <p:scale>
          <a:sx n="92" d="100"/>
          <a:sy n="92" d="100"/>
        </p:scale>
        <p:origin x="1000" y="18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A84-47E5-AE57-7603C9D78D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25000"/>
                <a:lumOff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  <c:pt idx="4">
                  <c:v>4.2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A84-47E5-AE57-7603C9D78D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  <c:pt idx="4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A84-47E5-AE57-7603C9D78D9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-2143766784"/>
        <c:axId val="-2144095568"/>
      </c:barChart>
      <c:catAx>
        <c:axId val="-214376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4095568"/>
        <c:crosses val="autoZero"/>
        <c:auto val="1"/>
        <c:lblAlgn val="ctr"/>
        <c:lblOffset val="100"/>
        <c:noMultiLvlLbl val="0"/>
      </c:catAx>
      <c:valAx>
        <c:axId val="-214409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766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15524430359914"/>
          <c:y val="0.0768940652972478"/>
          <c:w val="0.919088152950003"/>
          <c:h val="0.713512425227931"/>
        </c:manualLayout>
      </c:layout>
      <c:areaChart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Company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Blatt1!$A$2:$A$14</c:f>
              <c:numCache>
                <c:formatCode>General</c:formatCode>
                <c:ptCount val="1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</c:numCache>
            </c:numRef>
          </c:cat>
          <c:val>
            <c:numRef>
              <c:f>Blatt1!$B$2:$B$14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1.0</c:v>
                </c:pt>
                <c:pt idx="3">
                  <c:v>2.0</c:v>
                </c:pt>
                <c:pt idx="4">
                  <c:v>0.0</c:v>
                </c:pt>
                <c:pt idx="5">
                  <c:v>4.0</c:v>
                </c:pt>
                <c:pt idx="6">
                  <c:v>5.0</c:v>
                </c:pt>
                <c:pt idx="7">
                  <c:v>1.0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5.0</c:v>
                </c:pt>
                <c:pt idx="12">
                  <c:v>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7DD-4116-BD70-B7AF40A4A0C2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Company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Blatt1!$A$2:$A$14</c:f>
              <c:numCache>
                <c:formatCode>General</c:formatCode>
                <c:ptCount val="1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</c:numCache>
            </c:numRef>
          </c:cat>
          <c:val>
            <c:numRef>
              <c:f>Blatt1!$C$2:$C$14</c:f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1.0</c:v>
                </c:pt>
                <c:pt idx="3">
                  <c:v>5.0</c:v>
                </c:pt>
                <c:pt idx="4">
                  <c:v>6.0</c:v>
                </c:pt>
                <c:pt idx="5">
                  <c:v>4.0</c:v>
                </c:pt>
                <c:pt idx="6">
                  <c:v>2.0</c:v>
                </c:pt>
                <c:pt idx="7">
                  <c:v>3.0</c:v>
                </c:pt>
                <c:pt idx="8">
                  <c:v>1.0</c:v>
                </c:pt>
                <c:pt idx="9">
                  <c:v>3.0</c:v>
                </c:pt>
                <c:pt idx="10">
                  <c:v>3.0</c:v>
                </c:pt>
                <c:pt idx="11">
                  <c:v>2.0</c:v>
                </c:pt>
                <c:pt idx="12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7DD-4116-BD70-B7AF40A4A0C2}"/>
            </c:ext>
          </c:extLst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Company 3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cat>
            <c:numRef>
              <c:f>Blatt1!$A$2:$A$14</c:f>
              <c:numCache>
                <c:formatCode>General</c:formatCode>
                <c:ptCount val="1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</c:numCache>
            </c:numRef>
          </c:cat>
          <c:val>
            <c:numRef>
              <c:f>Blatt1!$D$2:$D$14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1.0</c:v>
                </c:pt>
                <c:pt idx="3">
                  <c:v>4.0</c:v>
                </c:pt>
                <c:pt idx="4">
                  <c:v>1.0</c:v>
                </c:pt>
                <c:pt idx="5">
                  <c:v>3.0</c:v>
                </c:pt>
                <c:pt idx="6">
                  <c:v>2.0</c:v>
                </c:pt>
                <c:pt idx="7">
                  <c:v>4.0</c:v>
                </c:pt>
                <c:pt idx="8">
                  <c:v>3.0</c:v>
                </c:pt>
                <c:pt idx="9">
                  <c:v>4.0</c:v>
                </c:pt>
                <c:pt idx="10">
                  <c:v>1.0</c:v>
                </c:pt>
                <c:pt idx="11">
                  <c:v>2.0</c:v>
                </c:pt>
                <c:pt idx="12">
                  <c:v>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7DD-4116-BD70-B7AF40A4A0C2}"/>
            </c:ext>
          </c:extLst>
        </c:ser>
        <c:ser>
          <c:idx val="3"/>
          <c:order val="3"/>
          <c:tx>
            <c:strRef>
              <c:f>Blatt1!$E$1</c:f>
              <c:strCache>
                <c:ptCount val="1"/>
                <c:pt idx="0">
                  <c:v>Company 4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cat>
            <c:numRef>
              <c:f>Blatt1!$A$2:$A$14</c:f>
              <c:numCache>
                <c:formatCode>General</c:formatCode>
                <c:ptCount val="1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</c:numCache>
            </c:numRef>
          </c:cat>
          <c:val>
            <c:numRef>
              <c:f>Blatt1!$E$2:$E$14</c:f>
              <c:numCache>
                <c:formatCode>General</c:formatCode>
                <c:ptCount val="13"/>
                <c:pt idx="0">
                  <c:v>4.0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4.0</c:v>
                </c:pt>
                <c:pt idx="6">
                  <c:v>3.0</c:v>
                </c:pt>
                <c:pt idx="7">
                  <c:v>1.0</c:v>
                </c:pt>
                <c:pt idx="8">
                  <c:v>2.0</c:v>
                </c:pt>
                <c:pt idx="9">
                  <c:v>4.0</c:v>
                </c:pt>
                <c:pt idx="10">
                  <c:v>3.0</c:v>
                </c:pt>
                <c:pt idx="11">
                  <c:v>4.0</c:v>
                </c:pt>
                <c:pt idx="1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7DD-4116-BD70-B7AF40A4A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4242352"/>
        <c:axId val="-2064515312"/>
      </c:areaChart>
      <c:catAx>
        <c:axId val="-2144242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4515312"/>
        <c:crosses val="autoZero"/>
        <c:auto val="1"/>
        <c:lblAlgn val="ctr"/>
        <c:lblOffset val="100"/>
        <c:noMultiLvlLbl val="0"/>
      </c:catAx>
      <c:valAx>
        <c:axId val="-2064515312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4242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C1A4-9222-4021-B71D-0E14E2D0BF1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3DFC-0BD8-4D2E-BF57-88565C8C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19147-F1BE-4056-9988-BB21C41B1CE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1685B-8C2D-4D7A-8828-18CB83A3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542B8-0205-4AF0-B1F4-C01EC1D9B32A}" type="slidenum">
              <a:rPr lang="id-ID" smtClean="0"/>
              <a:t>37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815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542B8-0205-4AF0-B1F4-C01EC1D9B32A}" type="slidenum">
              <a:rPr lang="id-ID" smtClean="0"/>
              <a:t>38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35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542B8-0205-4AF0-B1F4-C01EC1D9B32A}" type="slidenum">
              <a:rPr lang="id-ID" smtClean="0"/>
              <a:t>40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508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BA3A-766F-43E9-8197-477F2F5C149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2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952344" y="740228"/>
            <a:ext cx="4354286" cy="5384800"/>
          </a:xfrm>
          <a:custGeom>
            <a:avLst/>
            <a:gdLst>
              <a:gd name="connsiteX0" fmla="*/ 0 w 4354286"/>
              <a:gd name="connsiteY0" fmla="*/ 0 h 5384800"/>
              <a:gd name="connsiteX1" fmla="*/ 4354286 w 4354286"/>
              <a:gd name="connsiteY1" fmla="*/ 0 h 5384800"/>
              <a:gd name="connsiteX2" fmla="*/ 4354286 w 4354286"/>
              <a:gd name="connsiteY2" fmla="*/ 5384800 h 5384800"/>
              <a:gd name="connsiteX3" fmla="*/ 0 w 4354286"/>
              <a:gd name="connsiteY3" fmla="*/ 5384800 h 53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4286" h="5384800">
                <a:moveTo>
                  <a:pt x="0" y="0"/>
                </a:moveTo>
                <a:lnTo>
                  <a:pt x="4354286" y="0"/>
                </a:lnTo>
                <a:lnTo>
                  <a:pt x="4354286" y="5384800"/>
                </a:lnTo>
                <a:lnTo>
                  <a:pt x="0" y="53848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29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905741" y="1751374"/>
            <a:ext cx="2325089" cy="2325090"/>
          </a:xfrm>
          <a:custGeom>
            <a:avLst/>
            <a:gdLst>
              <a:gd name="connsiteX0" fmla="*/ 1162544 w 2325089"/>
              <a:gd name="connsiteY0" fmla="*/ 0 h 2325090"/>
              <a:gd name="connsiteX1" fmla="*/ 2325089 w 2325089"/>
              <a:gd name="connsiteY1" fmla="*/ 1162545 h 2325090"/>
              <a:gd name="connsiteX2" fmla="*/ 1162545 w 2325089"/>
              <a:gd name="connsiteY2" fmla="*/ 2325090 h 2325090"/>
              <a:gd name="connsiteX3" fmla="*/ 0 w 2325089"/>
              <a:gd name="connsiteY3" fmla="*/ 1162545 h 23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089" h="2325090">
                <a:moveTo>
                  <a:pt x="1162544" y="0"/>
                </a:moveTo>
                <a:lnTo>
                  <a:pt x="2325089" y="1162545"/>
                </a:lnTo>
                <a:lnTo>
                  <a:pt x="1162545" y="2325090"/>
                </a:lnTo>
                <a:lnTo>
                  <a:pt x="0" y="11625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38256" y="1804482"/>
            <a:ext cx="2729998" cy="2729998"/>
          </a:xfrm>
          <a:custGeom>
            <a:avLst/>
            <a:gdLst>
              <a:gd name="connsiteX0" fmla="*/ 1364999 w 2729998"/>
              <a:gd name="connsiteY0" fmla="*/ 0 h 2729998"/>
              <a:gd name="connsiteX1" fmla="*/ 2729998 w 2729998"/>
              <a:gd name="connsiteY1" fmla="*/ 1364999 h 2729998"/>
              <a:gd name="connsiteX2" fmla="*/ 1364999 w 2729998"/>
              <a:gd name="connsiteY2" fmla="*/ 2729998 h 2729998"/>
              <a:gd name="connsiteX3" fmla="*/ 0 w 2729998"/>
              <a:gd name="connsiteY3" fmla="*/ 1364999 h 272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998" h="2729998">
                <a:moveTo>
                  <a:pt x="1364999" y="0"/>
                </a:moveTo>
                <a:lnTo>
                  <a:pt x="2729998" y="1364999"/>
                </a:lnTo>
                <a:lnTo>
                  <a:pt x="1364999" y="2729998"/>
                </a:lnTo>
                <a:lnTo>
                  <a:pt x="0" y="1364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975682" y="1751374"/>
            <a:ext cx="2325089" cy="2325090"/>
          </a:xfrm>
          <a:custGeom>
            <a:avLst/>
            <a:gdLst>
              <a:gd name="connsiteX0" fmla="*/ 1162544 w 2325089"/>
              <a:gd name="connsiteY0" fmla="*/ 0 h 2325090"/>
              <a:gd name="connsiteX1" fmla="*/ 2325089 w 2325089"/>
              <a:gd name="connsiteY1" fmla="*/ 1162545 h 2325090"/>
              <a:gd name="connsiteX2" fmla="*/ 1162545 w 2325089"/>
              <a:gd name="connsiteY2" fmla="*/ 2325090 h 2325090"/>
              <a:gd name="connsiteX3" fmla="*/ 0 w 2325089"/>
              <a:gd name="connsiteY3" fmla="*/ 1162545 h 23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089" h="2325090">
                <a:moveTo>
                  <a:pt x="1162544" y="0"/>
                </a:moveTo>
                <a:lnTo>
                  <a:pt x="2325089" y="1162545"/>
                </a:lnTo>
                <a:lnTo>
                  <a:pt x="1162545" y="2325090"/>
                </a:lnTo>
                <a:lnTo>
                  <a:pt x="0" y="11625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3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059541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614054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6168567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723080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545943" y="1596572"/>
            <a:ext cx="4959239" cy="3643080"/>
          </a:xfrm>
          <a:custGeom>
            <a:avLst/>
            <a:gdLst>
              <a:gd name="connsiteX0" fmla="*/ 0 w 4959239"/>
              <a:gd name="connsiteY0" fmla="*/ 0 h 3643080"/>
              <a:gd name="connsiteX1" fmla="*/ 4959239 w 4959239"/>
              <a:gd name="connsiteY1" fmla="*/ 0 h 3643080"/>
              <a:gd name="connsiteX2" fmla="*/ 4959239 w 4959239"/>
              <a:gd name="connsiteY2" fmla="*/ 3643080 h 3643080"/>
              <a:gd name="connsiteX3" fmla="*/ 0 w 4959239"/>
              <a:gd name="connsiteY3" fmla="*/ 3643080 h 364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9239" h="3643080">
                <a:moveTo>
                  <a:pt x="0" y="0"/>
                </a:moveTo>
                <a:lnTo>
                  <a:pt x="4959239" y="0"/>
                </a:lnTo>
                <a:lnTo>
                  <a:pt x="4959239" y="3643080"/>
                </a:lnTo>
                <a:lnTo>
                  <a:pt x="0" y="364308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659165"/>
            <a:ext cx="12192000" cy="2869293"/>
          </a:xfrm>
          <a:custGeom>
            <a:avLst/>
            <a:gdLst>
              <a:gd name="connsiteX0" fmla="*/ 0 w 12192000"/>
              <a:gd name="connsiteY0" fmla="*/ 0 h 2869293"/>
              <a:gd name="connsiteX1" fmla="*/ 12192000 w 12192000"/>
              <a:gd name="connsiteY1" fmla="*/ 0 h 2869293"/>
              <a:gd name="connsiteX2" fmla="*/ 12192000 w 12192000"/>
              <a:gd name="connsiteY2" fmla="*/ 2869293 h 2869293"/>
              <a:gd name="connsiteX3" fmla="*/ 0 w 12192000"/>
              <a:gd name="connsiteY3" fmla="*/ 2869293 h 286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69293">
                <a:moveTo>
                  <a:pt x="0" y="0"/>
                </a:moveTo>
                <a:lnTo>
                  <a:pt x="12192000" y="0"/>
                </a:lnTo>
                <a:lnTo>
                  <a:pt x="12192000" y="2869293"/>
                </a:lnTo>
                <a:lnTo>
                  <a:pt x="0" y="286929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28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108929" y="2024897"/>
            <a:ext cx="2354142" cy="2627086"/>
          </a:xfrm>
          <a:custGeom>
            <a:avLst/>
            <a:gdLst>
              <a:gd name="connsiteX0" fmla="*/ 0 w 2354142"/>
              <a:gd name="connsiteY0" fmla="*/ 0 h 2627086"/>
              <a:gd name="connsiteX1" fmla="*/ 2354142 w 2354142"/>
              <a:gd name="connsiteY1" fmla="*/ 0 h 2627086"/>
              <a:gd name="connsiteX2" fmla="*/ 2354142 w 2354142"/>
              <a:gd name="connsiteY2" fmla="*/ 2627086 h 2627086"/>
              <a:gd name="connsiteX3" fmla="*/ 0 w 2354142"/>
              <a:gd name="connsiteY3" fmla="*/ 2627086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4142" h="2627086">
                <a:moveTo>
                  <a:pt x="0" y="0"/>
                </a:moveTo>
                <a:lnTo>
                  <a:pt x="2354142" y="0"/>
                </a:lnTo>
                <a:lnTo>
                  <a:pt x="2354142" y="2627086"/>
                </a:lnTo>
                <a:lnTo>
                  <a:pt x="0" y="26270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91075" y="2324100"/>
            <a:ext cx="2628900" cy="2933700"/>
          </a:xfrm>
          <a:custGeom>
            <a:avLst/>
            <a:gdLst>
              <a:gd name="connsiteX0" fmla="*/ 0 w 2628900"/>
              <a:gd name="connsiteY0" fmla="*/ 0 h 2933700"/>
              <a:gd name="connsiteX1" fmla="*/ 2628900 w 2628900"/>
              <a:gd name="connsiteY1" fmla="*/ 0 h 2933700"/>
              <a:gd name="connsiteX2" fmla="*/ 2628900 w 2628900"/>
              <a:gd name="connsiteY2" fmla="*/ 2933700 h 2933700"/>
              <a:gd name="connsiteX3" fmla="*/ 0 w 2628900"/>
              <a:gd name="connsiteY3" fmla="*/ 29337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900" h="2933700">
                <a:moveTo>
                  <a:pt x="0" y="0"/>
                </a:moveTo>
                <a:lnTo>
                  <a:pt x="2628900" y="0"/>
                </a:lnTo>
                <a:lnTo>
                  <a:pt x="2628900" y="2933700"/>
                </a:lnTo>
                <a:lnTo>
                  <a:pt x="0" y="29337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747979" y="2024897"/>
            <a:ext cx="2354142" cy="2627086"/>
          </a:xfrm>
          <a:custGeom>
            <a:avLst/>
            <a:gdLst>
              <a:gd name="connsiteX0" fmla="*/ 0 w 2354142"/>
              <a:gd name="connsiteY0" fmla="*/ 0 h 2627086"/>
              <a:gd name="connsiteX1" fmla="*/ 2354142 w 2354142"/>
              <a:gd name="connsiteY1" fmla="*/ 0 h 2627086"/>
              <a:gd name="connsiteX2" fmla="*/ 2354142 w 2354142"/>
              <a:gd name="connsiteY2" fmla="*/ 2627086 h 2627086"/>
              <a:gd name="connsiteX3" fmla="*/ 0 w 2354142"/>
              <a:gd name="connsiteY3" fmla="*/ 2627086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4142" h="2627086">
                <a:moveTo>
                  <a:pt x="0" y="0"/>
                </a:moveTo>
                <a:lnTo>
                  <a:pt x="2354142" y="0"/>
                </a:lnTo>
                <a:lnTo>
                  <a:pt x="2354142" y="2627086"/>
                </a:lnTo>
                <a:lnTo>
                  <a:pt x="0" y="26270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51543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363962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176381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90550" y="2762250"/>
            <a:ext cx="2617134" cy="2057400"/>
          </a:xfrm>
          <a:custGeom>
            <a:avLst/>
            <a:gdLst>
              <a:gd name="connsiteX0" fmla="*/ 0 w 2617134"/>
              <a:gd name="connsiteY0" fmla="*/ 0 h 2057400"/>
              <a:gd name="connsiteX1" fmla="*/ 2617134 w 2617134"/>
              <a:gd name="connsiteY1" fmla="*/ 0 h 2057400"/>
              <a:gd name="connsiteX2" fmla="*/ 2617134 w 2617134"/>
              <a:gd name="connsiteY2" fmla="*/ 2057400 h 2057400"/>
              <a:gd name="connsiteX3" fmla="*/ 0 w 2617134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134" h="2057400">
                <a:moveTo>
                  <a:pt x="0" y="0"/>
                </a:moveTo>
                <a:lnTo>
                  <a:pt x="2617134" y="0"/>
                </a:lnTo>
                <a:lnTo>
                  <a:pt x="2617134" y="2057400"/>
                </a:lnTo>
                <a:lnTo>
                  <a:pt x="0" y="20574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90550" y="0"/>
            <a:ext cx="3295650" cy="2590800"/>
          </a:xfrm>
          <a:custGeom>
            <a:avLst/>
            <a:gdLst>
              <a:gd name="connsiteX0" fmla="*/ 0 w 3295650"/>
              <a:gd name="connsiteY0" fmla="*/ 0 h 2590800"/>
              <a:gd name="connsiteX1" fmla="*/ 3295650 w 3295650"/>
              <a:gd name="connsiteY1" fmla="*/ 0 h 2590800"/>
              <a:gd name="connsiteX2" fmla="*/ 3295650 w 3295650"/>
              <a:gd name="connsiteY2" fmla="*/ 2590800 h 2590800"/>
              <a:gd name="connsiteX3" fmla="*/ 0 w 3295650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650" h="2590800">
                <a:moveTo>
                  <a:pt x="0" y="0"/>
                </a:moveTo>
                <a:lnTo>
                  <a:pt x="3295650" y="0"/>
                </a:lnTo>
                <a:lnTo>
                  <a:pt x="3295650" y="2590800"/>
                </a:lnTo>
                <a:lnTo>
                  <a:pt x="0" y="25908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90900" y="2762250"/>
            <a:ext cx="2914650" cy="4095750"/>
          </a:xfrm>
          <a:custGeom>
            <a:avLst/>
            <a:gdLst>
              <a:gd name="connsiteX0" fmla="*/ 0 w 2914650"/>
              <a:gd name="connsiteY0" fmla="*/ 0 h 4095750"/>
              <a:gd name="connsiteX1" fmla="*/ 2914650 w 2914650"/>
              <a:gd name="connsiteY1" fmla="*/ 0 h 4095750"/>
              <a:gd name="connsiteX2" fmla="*/ 2914650 w 2914650"/>
              <a:gd name="connsiteY2" fmla="*/ 4095750 h 4095750"/>
              <a:gd name="connsiteX3" fmla="*/ 0 w 2914650"/>
              <a:gd name="connsiteY3" fmla="*/ 4095750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650" h="4095750">
                <a:moveTo>
                  <a:pt x="0" y="0"/>
                </a:moveTo>
                <a:lnTo>
                  <a:pt x="2914650" y="0"/>
                </a:lnTo>
                <a:lnTo>
                  <a:pt x="2914650" y="4095750"/>
                </a:lnTo>
                <a:lnTo>
                  <a:pt x="0" y="40957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8736663" y="487561"/>
            <a:ext cx="2524395" cy="2524395"/>
          </a:xfrm>
          <a:custGeom>
            <a:avLst/>
            <a:gdLst>
              <a:gd name="connsiteX0" fmla="*/ 1262198 w 2524395"/>
              <a:gd name="connsiteY0" fmla="*/ 0 h 2524395"/>
              <a:gd name="connsiteX1" fmla="*/ 2524395 w 2524395"/>
              <a:gd name="connsiteY1" fmla="*/ 1262198 h 2524395"/>
              <a:gd name="connsiteX2" fmla="*/ 1262198 w 2524395"/>
              <a:gd name="connsiteY2" fmla="*/ 2524395 h 2524395"/>
              <a:gd name="connsiteX3" fmla="*/ 0 w 2524395"/>
              <a:gd name="connsiteY3" fmla="*/ 1262198 h 252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395" h="2524395">
                <a:moveTo>
                  <a:pt x="1262198" y="0"/>
                </a:moveTo>
                <a:lnTo>
                  <a:pt x="2524395" y="1262198"/>
                </a:lnTo>
                <a:lnTo>
                  <a:pt x="1262198" y="2524395"/>
                </a:lnTo>
                <a:lnTo>
                  <a:pt x="0" y="12621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736664" y="3865092"/>
            <a:ext cx="2524395" cy="2524395"/>
          </a:xfrm>
          <a:custGeom>
            <a:avLst/>
            <a:gdLst>
              <a:gd name="connsiteX0" fmla="*/ 1262197 w 2524395"/>
              <a:gd name="connsiteY0" fmla="*/ 0 h 2524395"/>
              <a:gd name="connsiteX1" fmla="*/ 2524395 w 2524395"/>
              <a:gd name="connsiteY1" fmla="*/ 1262198 h 2524395"/>
              <a:gd name="connsiteX2" fmla="*/ 1262197 w 2524395"/>
              <a:gd name="connsiteY2" fmla="*/ 2524395 h 2524395"/>
              <a:gd name="connsiteX3" fmla="*/ 0 w 2524395"/>
              <a:gd name="connsiteY3" fmla="*/ 1262198 h 252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395" h="2524395">
                <a:moveTo>
                  <a:pt x="1262197" y="0"/>
                </a:moveTo>
                <a:lnTo>
                  <a:pt x="2524395" y="1262198"/>
                </a:lnTo>
                <a:lnTo>
                  <a:pt x="1262197" y="2524395"/>
                </a:lnTo>
                <a:lnTo>
                  <a:pt x="0" y="12621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659411" y="1780375"/>
            <a:ext cx="3339448" cy="3339448"/>
          </a:xfrm>
          <a:custGeom>
            <a:avLst/>
            <a:gdLst>
              <a:gd name="connsiteX0" fmla="*/ 1669724 w 3339448"/>
              <a:gd name="connsiteY0" fmla="*/ 0 h 3339448"/>
              <a:gd name="connsiteX1" fmla="*/ 3339448 w 3339448"/>
              <a:gd name="connsiteY1" fmla="*/ 1669724 h 3339448"/>
              <a:gd name="connsiteX2" fmla="*/ 1669724 w 3339448"/>
              <a:gd name="connsiteY2" fmla="*/ 3339448 h 3339448"/>
              <a:gd name="connsiteX3" fmla="*/ 0 w 3339448"/>
              <a:gd name="connsiteY3" fmla="*/ 1669724 h 333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9448" h="3339448">
                <a:moveTo>
                  <a:pt x="1669724" y="0"/>
                </a:moveTo>
                <a:lnTo>
                  <a:pt x="3339448" y="1669724"/>
                </a:lnTo>
                <a:lnTo>
                  <a:pt x="1669724" y="3339448"/>
                </a:lnTo>
                <a:lnTo>
                  <a:pt x="0" y="166972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067118" y="1269570"/>
            <a:ext cx="4382364" cy="4382365"/>
          </a:xfrm>
          <a:custGeom>
            <a:avLst/>
            <a:gdLst>
              <a:gd name="connsiteX0" fmla="*/ 2191182 w 4382364"/>
              <a:gd name="connsiteY0" fmla="*/ 0 h 4382365"/>
              <a:gd name="connsiteX1" fmla="*/ 4382364 w 4382364"/>
              <a:gd name="connsiteY1" fmla="*/ 2191182 h 4382365"/>
              <a:gd name="connsiteX2" fmla="*/ 2191182 w 4382364"/>
              <a:gd name="connsiteY2" fmla="*/ 4382365 h 4382365"/>
              <a:gd name="connsiteX3" fmla="*/ 0 w 4382364"/>
              <a:gd name="connsiteY3" fmla="*/ 2191182 h 438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2364" h="4382365">
                <a:moveTo>
                  <a:pt x="2191182" y="0"/>
                </a:moveTo>
                <a:lnTo>
                  <a:pt x="4382364" y="2191182"/>
                </a:lnTo>
                <a:lnTo>
                  <a:pt x="2191182" y="4382365"/>
                </a:lnTo>
                <a:lnTo>
                  <a:pt x="0" y="219118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83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BA3A-766F-43E9-8197-477F2F5C149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2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67657" y="3133271"/>
            <a:ext cx="3170464" cy="2489200"/>
          </a:xfrm>
          <a:custGeom>
            <a:avLst/>
            <a:gdLst>
              <a:gd name="connsiteX0" fmla="*/ 0 w 3170464"/>
              <a:gd name="connsiteY0" fmla="*/ 0 h 2489200"/>
              <a:gd name="connsiteX1" fmla="*/ 3170464 w 3170464"/>
              <a:gd name="connsiteY1" fmla="*/ 0 h 2489200"/>
              <a:gd name="connsiteX2" fmla="*/ 3170464 w 3170464"/>
              <a:gd name="connsiteY2" fmla="*/ 2489200 h 2489200"/>
              <a:gd name="connsiteX3" fmla="*/ 0 w 3170464"/>
              <a:gd name="connsiteY3" fmla="*/ 24892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464" h="2489200">
                <a:moveTo>
                  <a:pt x="0" y="0"/>
                </a:moveTo>
                <a:lnTo>
                  <a:pt x="3170464" y="0"/>
                </a:lnTo>
                <a:lnTo>
                  <a:pt x="3170464" y="2489200"/>
                </a:lnTo>
                <a:lnTo>
                  <a:pt x="0" y="248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360227" y="3133271"/>
            <a:ext cx="3170464" cy="2489200"/>
          </a:xfrm>
          <a:custGeom>
            <a:avLst/>
            <a:gdLst>
              <a:gd name="connsiteX0" fmla="*/ 0 w 3170464"/>
              <a:gd name="connsiteY0" fmla="*/ 0 h 2489200"/>
              <a:gd name="connsiteX1" fmla="*/ 3170464 w 3170464"/>
              <a:gd name="connsiteY1" fmla="*/ 0 h 2489200"/>
              <a:gd name="connsiteX2" fmla="*/ 3170464 w 3170464"/>
              <a:gd name="connsiteY2" fmla="*/ 2489200 h 2489200"/>
              <a:gd name="connsiteX3" fmla="*/ 0 w 3170464"/>
              <a:gd name="connsiteY3" fmla="*/ 24892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464" h="2489200">
                <a:moveTo>
                  <a:pt x="0" y="0"/>
                </a:moveTo>
                <a:lnTo>
                  <a:pt x="3170464" y="0"/>
                </a:lnTo>
                <a:lnTo>
                  <a:pt x="3170464" y="2489200"/>
                </a:lnTo>
                <a:lnTo>
                  <a:pt x="0" y="248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255130" y="2930072"/>
            <a:ext cx="3688088" cy="2895598"/>
          </a:xfrm>
          <a:custGeom>
            <a:avLst/>
            <a:gdLst>
              <a:gd name="connsiteX0" fmla="*/ 0 w 3688088"/>
              <a:gd name="connsiteY0" fmla="*/ 0 h 2895598"/>
              <a:gd name="connsiteX1" fmla="*/ 3688088 w 3688088"/>
              <a:gd name="connsiteY1" fmla="*/ 0 h 2895598"/>
              <a:gd name="connsiteX2" fmla="*/ 3688088 w 3688088"/>
              <a:gd name="connsiteY2" fmla="*/ 2895598 h 2895598"/>
              <a:gd name="connsiteX3" fmla="*/ 0 w 3688088"/>
              <a:gd name="connsiteY3" fmla="*/ 2895598 h 289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8088" h="2895598">
                <a:moveTo>
                  <a:pt x="0" y="0"/>
                </a:moveTo>
                <a:lnTo>
                  <a:pt x="3688088" y="0"/>
                </a:lnTo>
                <a:lnTo>
                  <a:pt x="3688088" y="2895598"/>
                </a:lnTo>
                <a:lnTo>
                  <a:pt x="0" y="28955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8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905250" y="-1"/>
            <a:ext cx="8286751" cy="4143376"/>
          </a:xfrm>
          <a:custGeom>
            <a:avLst/>
            <a:gdLst>
              <a:gd name="connsiteX0" fmla="*/ 0 w 8286751"/>
              <a:gd name="connsiteY0" fmla="*/ 0 h 4143376"/>
              <a:gd name="connsiteX1" fmla="*/ 8286751 w 8286751"/>
              <a:gd name="connsiteY1" fmla="*/ 0 h 4143376"/>
              <a:gd name="connsiteX2" fmla="*/ 4143375 w 8286751"/>
              <a:gd name="connsiteY2" fmla="*/ 4143376 h 41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6751" h="4143376">
                <a:moveTo>
                  <a:pt x="0" y="0"/>
                </a:moveTo>
                <a:lnTo>
                  <a:pt x="8286751" y="0"/>
                </a:lnTo>
                <a:lnTo>
                  <a:pt x="4143375" y="414337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753100" y="3638550"/>
            <a:ext cx="6438900" cy="3219450"/>
          </a:xfrm>
          <a:custGeom>
            <a:avLst/>
            <a:gdLst>
              <a:gd name="connsiteX0" fmla="*/ 3219450 w 6438900"/>
              <a:gd name="connsiteY0" fmla="*/ 0 h 3219450"/>
              <a:gd name="connsiteX1" fmla="*/ 6438900 w 6438900"/>
              <a:gd name="connsiteY1" fmla="*/ 3219450 h 3219450"/>
              <a:gd name="connsiteX2" fmla="*/ 0 w 6438900"/>
              <a:gd name="connsiteY2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8900" h="3219450">
                <a:moveTo>
                  <a:pt x="3219450" y="0"/>
                </a:moveTo>
                <a:lnTo>
                  <a:pt x="6438900" y="3219450"/>
                </a:lnTo>
                <a:lnTo>
                  <a:pt x="0" y="32194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174634" y="411634"/>
            <a:ext cx="3017366" cy="6034732"/>
          </a:xfrm>
          <a:custGeom>
            <a:avLst/>
            <a:gdLst>
              <a:gd name="connsiteX0" fmla="*/ 3017366 w 3017366"/>
              <a:gd name="connsiteY0" fmla="*/ 0 h 6034732"/>
              <a:gd name="connsiteX1" fmla="*/ 3017366 w 3017366"/>
              <a:gd name="connsiteY1" fmla="*/ 6034732 h 6034732"/>
              <a:gd name="connsiteX2" fmla="*/ 0 w 3017366"/>
              <a:gd name="connsiteY2" fmla="*/ 3017366 h 603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366" h="6034732">
                <a:moveTo>
                  <a:pt x="3017366" y="0"/>
                </a:moveTo>
                <a:lnTo>
                  <a:pt x="3017366" y="6034732"/>
                </a:lnTo>
                <a:lnTo>
                  <a:pt x="0" y="301736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0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C0E51-C472-4346-8721-02BD5E6A39A1}" type="datetimeFigureOut">
              <a:rPr lang="id-ID" smtClean="0"/>
              <a:t>16/07/18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0F3B66-5F8B-4357-98BC-5F5BDCD51A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068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86740" y="1088342"/>
            <a:ext cx="4703089" cy="4703089"/>
          </a:xfrm>
          <a:custGeom>
            <a:avLst/>
            <a:gdLst>
              <a:gd name="connsiteX0" fmla="*/ 2351544 w 4703089"/>
              <a:gd name="connsiteY0" fmla="*/ 0 h 4703089"/>
              <a:gd name="connsiteX1" fmla="*/ 4703089 w 4703089"/>
              <a:gd name="connsiteY1" fmla="*/ 2351544 h 4703089"/>
              <a:gd name="connsiteX2" fmla="*/ 2351544 w 4703089"/>
              <a:gd name="connsiteY2" fmla="*/ 4703089 h 4703089"/>
              <a:gd name="connsiteX3" fmla="*/ 0 w 4703089"/>
              <a:gd name="connsiteY3" fmla="*/ 2351544 h 470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089" h="4703089">
                <a:moveTo>
                  <a:pt x="2351544" y="0"/>
                </a:moveTo>
                <a:lnTo>
                  <a:pt x="4703089" y="2351544"/>
                </a:lnTo>
                <a:lnTo>
                  <a:pt x="2351544" y="4703089"/>
                </a:lnTo>
                <a:lnTo>
                  <a:pt x="0" y="235154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9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7384913" y="-321640"/>
            <a:ext cx="8643330" cy="7546328"/>
          </a:xfrm>
          <a:custGeom>
            <a:avLst/>
            <a:gdLst>
              <a:gd name="connsiteX0" fmla="*/ 2428658 w 8643330"/>
              <a:gd name="connsiteY0" fmla="*/ 1344503 h 7546328"/>
              <a:gd name="connsiteX1" fmla="*/ 2803206 w 8643330"/>
              <a:gd name="connsiteY1" fmla="*/ 1719051 h 7546328"/>
              <a:gd name="connsiteX2" fmla="*/ 755118 w 8643330"/>
              <a:gd name="connsiteY2" fmla="*/ 3767139 h 7546328"/>
              <a:gd name="connsiteX3" fmla="*/ 2809231 w 8643330"/>
              <a:gd name="connsiteY3" fmla="*/ 5821252 h 7546328"/>
              <a:gd name="connsiteX4" fmla="*/ 2428661 w 8643330"/>
              <a:gd name="connsiteY4" fmla="*/ 6201823 h 7546328"/>
              <a:gd name="connsiteX5" fmla="*/ 0 w 8643330"/>
              <a:gd name="connsiteY5" fmla="*/ 3773162 h 7546328"/>
              <a:gd name="connsiteX6" fmla="*/ 4870166 w 8643330"/>
              <a:gd name="connsiteY6" fmla="*/ 0 h 7546328"/>
              <a:gd name="connsiteX7" fmla="*/ 8643330 w 8643330"/>
              <a:gd name="connsiteY7" fmla="*/ 3773164 h 7546328"/>
              <a:gd name="connsiteX8" fmla="*/ 4870166 w 8643330"/>
              <a:gd name="connsiteY8" fmla="*/ 7546328 h 7546328"/>
              <a:gd name="connsiteX9" fmla="*/ 1097002 w 8643330"/>
              <a:gd name="connsiteY9" fmla="*/ 3773164 h 75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3330" h="7546328">
                <a:moveTo>
                  <a:pt x="2428658" y="1344503"/>
                </a:moveTo>
                <a:lnTo>
                  <a:pt x="2803206" y="1719051"/>
                </a:lnTo>
                <a:lnTo>
                  <a:pt x="755118" y="3767139"/>
                </a:lnTo>
                <a:lnTo>
                  <a:pt x="2809231" y="5821252"/>
                </a:lnTo>
                <a:lnTo>
                  <a:pt x="2428661" y="6201823"/>
                </a:lnTo>
                <a:lnTo>
                  <a:pt x="0" y="3773162"/>
                </a:lnTo>
                <a:close/>
                <a:moveTo>
                  <a:pt x="4870166" y="0"/>
                </a:moveTo>
                <a:lnTo>
                  <a:pt x="8643330" y="3773164"/>
                </a:lnTo>
                <a:lnTo>
                  <a:pt x="4870166" y="7546328"/>
                </a:lnTo>
                <a:lnTo>
                  <a:pt x="1097002" y="377316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88072" y="1000922"/>
            <a:ext cx="3757898" cy="4848900"/>
          </a:xfrm>
          <a:custGeom>
            <a:avLst/>
            <a:gdLst>
              <a:gd name="connsiteX0" fmla="*/ 0 w 3757898"/>
              <a:gd name="connsiteY0" fmla="*/ 0 h 4848900"/>
              <a:gd name="connsiteX1" fmla="*/ 3757898 w 3757898"/>
              <a:gd name="connsiteY1" fmla="*/ 0 h 4848900"/>
              <a:gd name="connsiteX2" fmla="*/ 3757898 w 3757898"/>
              <a:gd name="connsiteY2" fmla="*/ 4848900 h 4848900"/>
              <a:gd name="connsiteX3" fmla="*/ 0 w 3757898"/>
              <a:gd name="connsiteY3" fmla="*/ 4848900 h 484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898" h="4848900">
                <a:moveTo>
                  <a:pt x="0" y="0"/>
                </a:moveTo>
                <a:lnTo>
                  <a:pt x="3757898" y="0"/>
                </a:lnTo>
                <a:lnTo>
                  <a:pt x="3757898" y="4848900"/>
                </a:lnTo>
                <a:lnTo>
                  <a:pt x="0" y="4848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3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43626" y="2"/>
            <a:ext cx="6048374" cy="6857999"/>
          </a:xfrm>
          <a:custGeom>
            <a:avLst/>
            <a:gdLst>
              <a:gd name="connsiteX0" fmla="*/ 2120378 w 6048374"/>
              <a:gd name="connsiteY0" fmla="*/ 0 h 6857999"/>
              <a:gd name="connsiteX1" fmla="*/ 6048374 w 6048374"/>
              <a:gd name="connsiteY1" fmla="*/ 0 h 6857999"/>
              <a:gd name="connsiteX2" fmla="*/ 3927995 w 6048374"/>
              <a:gd name="connsiteY2" fmla="*/ 6857999 h 6857999"/>
              <a:gd name="connsiteX3" fmla="*/ 0 w 6048374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8374" h="6857999">
                <a:moveTo>
                  <a:pt x="2120378" y="0"/>
                </a:moveTo>
                <a:lnTo>
                  <a:pt x="6048374" y="0"/>
                </a:lnTo>
                <a:lnTo>
                  <a:pt x="3927995" y="6857999"/>
                </a:lnTo>
                <a:lnTo>
                  <a:pt x="0" y="6857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62170" y="870842"/>
            <a:ext cx="4364404" cy="4364404"/>
          </a:xfrm>
          <a:custGeom>
            <a:avLst/>
            <a:gdLst>
              <a:gd name="connsiteX0" fmla="*/ 2182202 w 4364404"/>
              <a:gd name="connsiteY0" fmla="*/ 0 h 4364404"/>
              <a:gd name="connsiteX1" fmla="*/ 4364404 w 4364404"/>
              <a:gd name="connsiteY1" fmla="*/ 2182202 h 4364404"/>
              <a:gd name="connsiteX2" fmla="*/ 2182202 w 4364404"/>
              <a:gd name="connsiteY2" fmla="*/ 4364404 h 4364404"/>
              <a:gd name="connsiteX3" fmla="*/ 0 w 4364404"/>
              <a:gd name="connsiteY3" fmla="*/ 2182202 h 436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4404" h="4364404">
                <a:moveTo>
                  <a:pt x="2182202" y="0"/>
                </a:moveTo>
                <a:lnTo>
                  <a:pt x="4364404" y="2182202"/>
                </a:lnTo>
                <a:lnTo>
                  <a:pt x="2182202" y="4364404"/>
                </a:lnTo>
                <a:lnTo>
                  <a:pt x="0" y="218220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230072" y="2832087"/>
            <a:ext cx="2971800" cy="2971800"/>
          </a:xfrm>
          <a:custGeom>
            <a:avLst/>
            <a:gdLst>
              <a:gd name="connsiteX0" fmla="*/ 1485900 w 2971800"/>
              <a:gd name="connsiteY0" fmla="*/ 0 h 2971800"/>
              <a:gd name="connsiteX1" fmla="*/ 2971800 w 2971800"/>
              <a:gd name="connsiteY1" fmla="*/ 1485900 h 2971800"/>
              <a:gd name="connsiteX2" fmla="*/ 1485900 w 2971800"/>
              <a:gd name="connsiteY2" fmla="*/ 2971800 h 2971800"/>
              <a:gd name="connsiteX3" fmla="*/ 0 w 2971800"/>
              <a:gd name="connsiteY3" fmla="*/ 14859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2971800">
                <a:moveTo>
                  <a:pt x="1485900" y="0"/>
                </a:moveTo>
                <a:lnTo>
                  <a:pt x="2971800" y="1485900"/>
                </a:lnTo>
                <a:lnTo>
                  <a:pt x="1485900" y="2971800"/>
                </a:lnTo>
                <a:lnTo>
                  <a:pt x="0" y="1485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BA3A-766F-43E9-8197-477F2F5C149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  <p:sldLayoutId id="2147483656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2700000">
            <a:off x="4022843" y="136672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85143" y="3701765"/>
            <a:ext cx="682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Lorem ipsum dolor sit amet, consectetur adipiscing elit. Nam eu tellus leo. Vestibulum vitae sem at nisi cursus consequat vitae eget lacus. Nunc nulla </a:t>
            </a:r>
            <a:r>
              <a:rPr lang="en-US" sz="1200" smtClean="0"/>
              <a:t>diam, ultrices eget.</a:t>
            </a:r>
            <a:endParaRPr lang="en-US" sz="120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828144" y="2524418"/>
            <a:ext cx="4540993" cy="876309"/>
            <a:chOff x="3828144" y="2524418"/>
            <a:chExt cx="4540993" cy="876309"/>
          </a:xfrm>
        </p:grpSpPr>
        <p:grpSp>
          <p:nvGrpSpPr>
            <p:cNvPr id="5" name="Group 4"/>
            <p:cNvGrpSpPr/>
            <p:nvPr/>
          </p:nvGrpSpPr>
          <p:grpSpPr>
            <a:xfrm>
              <a:off x="3828144" y="2524418"/>
              <a:ext cx="4540993" cy="876309"/>
              <a:chOff x="3219882" y="1028701"/>
              <a:chExt cx="6293161" cy="121443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219882" y="1028701"/>
                <a:ext cx="3315392" cy="1214438"/>
                <a:chOff x="3219882" y="1028701"/>
                <a:chExt cx="3315392" cy="1214438"/>
              </a:xfrm>
            </p:grpSpPr>
            <p:sp>
              <p:nvSpPr>
                <p:cNvPr id="11" name="Freeform 10"/>
                <p:cNvSpPr/>
                <p:nvPr/>
              </p:nvSpPr>
              <p:spPr>
                <a:xfrm>
                  <a:off x="5095693" y="1279931"/>
                  <a:ext cx="1439581" cy="963207"/>
                </a:xfrm>
                <a:custGeom>
                  <a:avLst/>
                  <a:gdLst>
                    <a:gd name="connsiteX0" fmla="*/ 349437 w 1439581"/>
                    <a:gd name="connsiteY0" fmla="*/ 273361 h 963207"/>
                    <a:gd name="connsiteX1" fmla="*/ 506102 w 1439581"/>
                    <a:gd name="connsiteY1" fmla="*/ 307531 h 963207"/>
                    <a:gd name="connsiteX2" fmla="*/ 615060 w 1439581"/>
                    <a:gd name="connsiteY2" fmla="*/ 407461 h 963207"/>
                    <a:gd name="connsiteX3" fmla="*/ 546719 w 1439581"/>
                    <a:gd name="connsiteY3" fmla="*/ 453881 h 963207"/>
                    <a:gd name="connsiteX4" fmla="*/ 461616 w 1439581"/>
                    <a:gd name="connsiteY4" fmla="*/ 378450 h 963207"/>
                    <a:gd name="connsiteX5" fmla="*/ 349437 w 1439581"/>
                    <a:gd name="connsiteY5" fmla="*/ 353306 h 963207"/>
                    <a:gd name="connsiteX6" fmla="*/ 217269 w 1439581"/>
                    <a:gd name="connsiteY6" fmla="*/ 386187 h 963207"/>
                    <a:gd name="connsiteX7" fmla="*/ 125719 w 1439581"/>
                    <a:gd name="connsiteY7" fmla="*/ 479670 h 963207"/>
                    <a:gd name="connsiteX8" fmla="*/ 92840 w 1439581"/>
                    <a:gd name="connsiteY8" fmla="*/ 617640 h 963207"/>
                    <a:gd name="connsiteX9" fmla="*/ 125719 w 1439581"/>
                    <a:gd name="connsiteY9" fmla="*/ 756253 h 963207"/>
                    <a:gd name="connsiteX10" fmla="*/ 217269 w 1439581"/>
                    <a:gd name="connsiteY10" fmla="*/ 849093 h 963207"/>
                    <a:gd name="connsiteX11" fmla="*/ 349437 w 1439581"/>
                    <a:gd name="connsiteY11" fmla="*/ 881974 h 963207"/>
                    <a:gd name="connsiteX12" fmla="*/ 461616 w 1439581"/>
                    <a:gd name="connsiteY12" fmla="*/ 857473 h 963207"/>
                    <a:gd name="connsiteX13" fmla="*/ 546719 w 1439581"/>
                    <a:gd name="connsiteY13" fmla="*/ 782687 h 963207"/>
                    <a:gd name="connsiteX14" fmla="*/ 615060 w 1439581"/>
                    <a:gd name="connsiteY14" fmla="*/ 829107 h 963207"/>
                    <a:gd name="connsiteX15" fmla="*/ 505459 w 1439581"/>
                    <a:gd name="connsiteY15" fmla="*/ 929037 h 963207"/>
                    <a:gd name="connsiteX16" fmla="*/ 349437 w 1439581"/>
                    <a:gd name="connsiteY16" fmla="*/ 963207 h 963207"/>
                    <a:gd name="connsiteX17" fmla="*/ 169561 w 1439581"/>
                    <a:gd name="connsiteY17" fmla="*/ 919367 h 963207"/>
                    <a:gd name="connsiteX18" fmla="*/ 45130 w 1439581"/>
                    <a:gd name="connsiteY18" fmla="*/ 796226 h 963207"/>
                    <a:gd name="connsiteX19" fmla="*/ 0 w 1439581"/>
                    <a:gd name="connsiteY19" fmla="*/ 617640 h 963207"/>
                    <a:gd name="connsiteX20" fmla="*/ 45130 w 1439581"/>
                    <a:gd name="connsiteY20" fmla="*/ 439697 h 963207"/>
                    <a:gd name="connsiteX21" fmla="*/ 169561 w 1439581"/>
                    <a:gd name="connsiteY21" fmla="*/ 317201 h 963207"/>
                    <a:gd name="connsiteX22" fmla="*/ 349437 w 1439581"/>
                    <a:gd name="connsiteY22" fmla="*/ 273361 h 963207"/>
                    <a:gd name="connsiteX23" fmla="*/ 802600 w 1439581"/>
                    <a:gd name="connsiteY23" fmla="*/ 0 h 963207"/>
                    <a:gd name="connsiteX24" fmla="*/ 894150 w 1439581"/>
                    <a:gd name="connsiteY24" fmla="*/ 0 h 963207"/>
                    <a:gd name="connsiteX25" fmla="*/ 894150 w 1439581"/>
                    <a:gd name="connsiteY25" fmla="*/ 648586 h 963207"/>
                    <a:gd name="connsiteX26" fmla="*/ 1299033 w 1439581"/>
                    <a:gd name="connsiteY26" fmla="*/ 278518 h 963207"/>
                    <a:gd name="connsiteX27" fmla="*/ 1412503 w 1439581"/>
                    <a:gd name="connsiteY27" fmla="*/ 278518 h 963207"/>
                    <a:gd name="connsiteX28" fmla="*/ 1122380 w 1439581"/>
                    <a:gd name="connsiteY28" fmla="*/ 555746 h 963207"/>
                    <a:gd name="connsiteX29" fmla="*/ 1439581 w 1439581"/>
                    <a:gd name="connsiteY29" fmla="*/ 956760 h 963207"/>
                    <a:gd name="connsiteX30" fmla="*/ 1327400 w 1439581"/>
                    <a:gd name="connsiteY30" fmla="*/ 956760 h 963207"/>
                    <a:gd name="connsiteX31" fmla="*/ 1054039 w 1439581"/>
                    <a:gd name="connsiteY31" fmla="*/ 616350 h 963207"/>
                    <a:gd name="connsiteX32" fmla="*/ 894150 w 1439581"/>
                    <a:gd name="connsiteY32" fmla="*/ 763345 h 963207"/>
                    <a:gd name="connsiteX33" fmla="*/ 894150 w 1439581"/>
                    <a:gd name="connsiteY33" fmla="*/ 956760 h 963207"/>
                    <a:gd name="connsiteX34" fmla="*/ 802600 w 1439581"/>
                    <a:gd name="connsiteY34" fmla="*/ 956760 h 963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39581" h="963207">
                      <a:moveTo>
                        <a:pt x="349437" y="273361"/>
                      </a:moveTo>
                      <a:cubicBezTo>
                        <a:pt x="407890" y="273361"/>
                        <a:pt x="460112" y="284751"/>
                        <a:pt x="506102" y="307531"/>
                      </a:cubicBezTo>
                      <a:cubicBezTo>
                        <a:pt x="552093" y="330311"/>
                        <a:pt x="588411" y="363621"/>
                        <a:pt x="615060" y="407461"/>
                      </a:cubicBezTo>
                      <a:lnTo>
                        <a:pt x="546719" y="453881"/>
                      </a:lnTo>
                      <a:cubicBezTo>
                        <a:pt x="524370" y="420356"/>
                        <a:pt x="496001" y="395212"/>
                        <a:pt x="461616" y="378450"/>
                      </a:cubicBezTo>
                      <a:cubicBezTo>
                        <a:pt x="427232" y="361686"/>
                        <a:pt x="389838" y="353306"/>
                        <a:pt x="349437" y="353306"/>
                      </a:cubicBezTo>
                      <a:cubicBezTo>
                        <a:pt x="300437" y="353306"/>
                        <a:pt x="256383" y="364266"/>
                        <a:pt x="217269" y="386187"/>
                      </a:cubicBezTo>
                      <a:cubicBezTo>
                        <a:pt x="178157" y="408106"/>
                        <a:pt x="147640" y="439268"/>
                        <a:pt x="125719" y="479670"/>
                      </a:cubicBezTo>
                      <a:cubicBezTo>
                        <a:pt x="103800" y="520071"/>
                        <a:pt x="92840" y="566063"/>
                        <a:pt x="92840" y="617640"/>
                      </a:cubicBezTo>
                      <a:cubicBezTo>
                        <a:pt x="92840" y="670076"/>
                        <a:pt x="103800" y="716280"/>
                        <a:pt x="125719" y="756253"/>
                      </a:cubicBezTo>
                      <a:cubicBezTo>
                        <a:pt x="147640" y="796226"/>
                        <a:pt x="178157" y="827172"/>
                        <a:pt x="217269" y="849093"/>
                      </a:cubicBezTo>
                      <a:cubicBezTo>
                        <a:pt x="256383" y="871012"/>
                        <a:pt x="300437" y="881974"/>
                        <a:pt x="349437" y="881974"/>
                      </a:cubicBezTo>
                      <a:cubicBezTo>
                        <a:pt x="389838" y="881974"/>
                        <a:pt x="427232" y="873806"/>
                        <a:pt x="461616" y="857473"/>
                      </a:cubicBezTo>
                      <a:cubicBezTo>
                        <a:pt x="496001" y="841142"/>
                        <a:pt x="524370" y="816212"/>
                        <a:pt x="546719" y="782687"/>
                      </a:cubicBezTo>
                      <a:lnTo>
                        <a:pt x="615060" y="829107"/>
                      </a:lnTo>
                      <a:cubicBezTo>
                        <a:pt x="588411" y="872947"/>
                        <a:pt x="551877" y="906258"/>
                        <a:pt x="505459" y="929037"/>
                      </a:cubicBezTo>
                      <a:cubicBezTo>
                        <a:pt x="459039" y="951817"/>
                        <a:pt x="407031" y="963207"/>
                        <a:pt x="349437" y="963207"/>
                      </a:cubicBezTo>
                      <a:cubicBezTo>
                        <a:pt x="282386" y="963207"/>
                        <a:pt x="222426" y="948594"/>
                        <a:pt x="169561" y="919367"/>
                      </a:cubicBezTo>
                      <a:cubicBezTo>
                        <a:pt x="116694" y="890139"/>
                        <a:pt x="75217" y="849093"/>
                        <a:pt x="45130" y="796226"/>
                      </a:cubicBezTo>
                      <a:cubicBezTo>
                        <a:pt x="15044" y="743359"/>
                        <a:pt x="0" y="683830"/>
                        <a:pt x="0" y="617640"/>
                      </a:cubicBezTo>
                      <a:cubicBezTo>
                        <a:pt x="0" y="551448"/>
                        <a:pt x="15044" y="492134"/>
                        <a:pt x="45130" y="439697"/>
                      </a:cubicBezTo>
                      <a:cubicBezTo>
                        <a:pt x="75217" y="387260"/>
                        <a:pt x="116694" y="346428"/>
                        <a:pt x="169561" y="317201"/>
                      </a:cubicBezTo>
                      <a:cubicBezTo>
                        <a:pt x="222426" y="287973"/>
                        <a:pt x="282386" y="273361"/>
                        <a:pt x="349437" y="273361"/>
                      </a:cubicBezTo>
                      <a:close/>
                      <a:moveTo>
                        <a:pt x="802600" y="0"/>
                      </a:moveTo>
                      <a:lnTo>
                        <a:pt x="894150" y="0"/>
                      </a:lnTo>
                      <a:lnTo>
                        <a:pt x="894150" y="648586"/>
                      </a:lnTo>
                      <a:lnTo>
                        <a:pt x="1299033" y="278518"/>
                      </a:lnTo>
                      <a:lnTo>
                        <a:pt x="1412503" y="278518"/>
                      </a:lnTo>
                      <a:lnTo>
                        <a:pt x="1122380" y="555746"/>
                      </a:lnTo>
                      <a:lnTo>
                        <a:pt x="1439581" y="956760"/>
                      </a:lnTo>
                      <a:lnTo>
                        <a:pt x="1327400" y="956760"/>
                      </a:lnTo>
                      <a:lnTo>
                        <a:pt x="1054039" y="616350"/>
                      </a:lnTo>
                      <a:lnTo>
                        <a:pt x="894150" y="763345"/>
                      </a:lnTo>
                      <a:lnTo>
                        <a:pt x="894150" y="956760"/>
                      </a:lnTo>
                      <a:lnTo>
                        <a:pt x="802600" y="95676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3219882" y="1028701"/>
                  <a:ext cx="969818" cy="1214438"/>
                </a:xfrm>
                <a:custGeom>
                  <a:avLst/>
                  <a:gdLst>
                    <a:gd name="connsiteX0" fmla="*/ 95420 w 720795"/>
                    <a:gd name="connsiteY0" fmla="*/ 82523 h 902603"/>
                    <a:gd name="connsiteX1" fmla="*/ 95420 w 720795"/>
                    <a:gd name="connsiteY1" fmla="*/ 535115 h 902603"/>
                    <a:gd name="connsiteX2" fmla="*/ 335253 w 720795"/>
                    <a:gd name="connsiteY2" fmla="*/ 535115 h 902603"/>
                    <a:gd name="connsiteX3" fmla="*/ 540274 w 720795"/>
                    <a:gd name="connsiteY3" fmla="*/ 475800 h 902603"/>
                    <a:gd name="connsiteX4" fmla="*/ 611193 w 720795"/>
                    <a:gd name="connsiteY4" fmla="*/ 309464 h 902603"/>
                    <a:gd name="connsiteX5" fmla="*/ 540274 w 720795"/>
                    <a:gd name="connsiteY5" fmla="*/ 141193 h 902603"/>
                    <a:gd name="connsiteX6" fmla="*/ 335253 w 720795"/>
                    <a:gd name="connsiteY6" fmla="*/ 82523 h 902603"/>
                    <a:gd name="connsiteX7" fmla="*/ 0 w 720795"/>
                    <a:gd name="connsiteY7" fmla="*/ 0 h 902603"/>
                    <a:gd name="connsiteX8" fmla="*/ 337832 w 720795"/>
                    <a:gd name="connsiteY8" fmla="*/ 0 h 902603"/>
                    <a:gd name="connsiteX9" fmla="*/ 608613 w 720795"/>
                    <a:gd name="connsiteY9" fmla="*/ 82523 h 902603"/>
                    <a:gd name="connsiteX10" fmla="*/ 706611 w 720795"/>
                    <a:gd name="connsiteY10" fmla="*/ 309464 h 902603"/>
                    <a:gd name="connsiteX11" fmla="*/ 653099 w 720795"/>
                    <a:gd name="connsiteY11" fmla="*/ 488050 h 902603"/>
                    <a:gd name="connsiteX12" fmla="*/ 500301 w 720795"/>
                    <a:gd name="connsiteY12" fmla="*/ 593139 h 902603"/>
                    <a:gd name="connsiteX13" fmla="*/ 720795 w 720795"/>
                    <a:gd name="connsiteY13" fmla="*/ 902603 h 902603"/>
                    <a:gd name="connsiteX14" fmla="*/ 616350 w 720795"/>
                    <a:gd name="connsiteY14" fmla="*/ 902603 h 902603"/>
                    <a:gd name="connsiteX15" fmla="*/ 410041 w 720795"/>
                    <a:gd name="connsiteY15" fmla="*/ 612481 h 902603"/>
                    <a:gd name="connsiteX16" fmla="*/ 337832 w 720795"/>
                    <a:gd name="connsiteY16" fmla="*/ 616348 h 902603"/>
                    <a:gd name="connsiteX17" fmla="*/ 95420 w 720795"/>
                    <a:gd name="connsiteY17" fmla="*/ 616348 h 902603"/>
                    <a:gd name="connsiteX18" fmla="*/ 95420 w 720795"/>
                    <a:gd name="connsiteY18" fmla="*/ 902603 h 902603"/>
                    <a:gd name="connsiteX19" fmla="*/ 0 w 720795"/>
                    <a:gd name="connsiteY19" fmla="*/ 902603 h 902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20795" h="902603">
                      <a:moveTo>
                        <a:pt x="95420" y="82523"/>
                      </a:moveTo>
                      <a:lnTo>
                        <a:pt x="95420" y="535115"/>
                      </a:lnTo>
                      <a:lnTo>
                        <a:pt x="335253" y="535115"/>
                      </a:lnTo>
                      <a:cubicBezTo>
                        <a:pt x="424654" y="535115"/>
                        <a:pt x="492995" y="515343"/>
                        <a:pt x="540274" y="475800"/>
                      </a:cubicBezTo>
                      <a:cubicBezTo>
                        <a:pt x="587553" y="436258"/>
                        <a:pt x="611193" y="380813"/>
                        <a:pt x="611193" y="309464"/>
                      </a:cubicBezTo>
                      <a:cubicBezTo>
                        <a:pt x="611193" y="236396"/>
                        <a:pt x="587553" y="180306"/>
                        <a:pt x="540274" y="141193"/>
                      </a:cubicBezTo>
                      <a:cubicBezTo>
                        <a:pt x="492995" y="102081"/>
                        <a:pt x="424654" y="82523"/>
                        <a:pt x="335253" y="82523"/>
                      </a:cubicBezTo>
                      <a:close/>
                      <a:moveTo>
                        <a:pt x="0" y="0"/>
                      </a:moveTo>
                      <a:lnTo>
                        <a:pt x="337832" y="0"/>
                      </a:lnTo>
                      <a:cubicBezTo>
                        <a:pt x="453022" y="0"/>
                        <a:pt x="543282" y="27507"/>
                        <a:pt x="608613" y="82523"/>
                      </a:cubicBezTo>
                      <a:cubicBezTo>
                        <a:pt x="673944" y="137539"/>
                        <a:pt x="706611" y="213187"/>
                        <a:pt x="706611" y="309464"/>
                      </a:cubicBezTo>
                      <a:cubicBezTo>
                        <a:pt x="706611" y="379952"/>
                        <a:pt x="688773" y="439483"/>
                        <a:pt x="653099" y="488050"/>
                      </a:cubicBezTo>
                      <a:cubicBezTo>
                        <a:pt x="617424" y="536619"/>
                        <a:pt x="566491" y="571649"/>
                        <a:pt x="500301" y="593139"/>
                      </a:cubicBezTo>
                      <a:lnTo>
                        <a:pt x="720795" y="902603"/>
                      </a:lnTo>
                      <a:lnTo>
                        <a:pt x="616350" y="902603"/>
                      </a:lnTo>
                      <a:lnTo>
                        <a:pt x="410041" y="612481"/>
                      </a:lnTo>
                      <a:cubicBezTo>
                        <a:pt x="386830" y="615060"/>
                        <a:pt x="362762" y="616348"/>
                        <a:pt x="337832" y="616348"/>
                      </a:cubicBezTo>
                      <a:lnTo>
                        <a:pt x="95420" y="616348"/>
                      </a:lnTo>
                      <a:lnTo>
                        <a:pt x="95420" y="902603"/>
                      </a:lnTo>
                      <a:lnTo>
                        <a:pt x="0" y="902603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6764650" y="1054586"/>
                <a:ext cx="2748393" cy="1188552"/>
                <a:chOff x="6675750" y="1059910"/>
                <a:chExt cx="2748393" cy="1188552"/>
              </a:xfrm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7608170" y="1368475"/>
                  <a:ext cx="1815973" cy="879987"/>
                </a:xfrm>
                <a:custGeom>
                  <a:avLst/>
                  <a:gdLst>
                    <a:gd name="connsiteX0" fmla="*/ 879682 w 1815973"/>
                    <a:gd name="connsiteY0" fmla="*/ 540797 h 879987"/>
                    <a:gd name="connsiteX1" fmla="*/ 695784 w 1815973"/>
                    <a:gd name="connsiteY1" fmla="*/ 668844 h 879987"/>
                    <a:gd name="connsiteX2" fmla="*/ 743462 w 1815973"/>
                    <a:gd name="connsiteY2" fmla="*/ 767605 h 879987"/>
                    <a:gd name="connsiteX3" fmla="*/ 876959 w 1815973"/>
                    <a:gd name="connsiteY3" fmla="*/ 803702 h 879987"/>
                    <a:gd name="connsiteX4" fmla="*/ 1017266 w 1815973"/>
                    <a:gd name="connsiteY4" fmla="*/ 766243 h 879987"/>
                    <a:gd name="connsiteX5" fmla="*/ 1104447 w 1815973"/>
                    <a:gd name="connsiteY5" fmla="*/ 657947 h 879987"/>
                    <a:gd name="connsiteX6" fmla="*/ 1104447 w 1815973"/>
                    <a:gd name="connsiteY6" fmla="*/ 540797 h 879987"/>
                    <a:gd name="connsiteX7" fmla="*/ 1815973 w 1815973"/>
                    <a:gd name="connsiteY7" fmla="*/ 151205 h 879987"/>
                    <a:gd name="connsiteX8" fmla="*/ 1815973 w 1815973"/>
                    <a:gd name="connsiteY8" fmla="*/ 245197 h 879987"/>
                    <a:gd name="connsiteX9" fmla="*/ 1792817 w 1815973"/>
                    <a:gd name="connsiteY9" fmla="*/ 243836 h 879987"/>
                    <a:gd name="connsiteX10" fmla="*/ 1615729 w 1815973"/>
                    <a:gd name="connsiteY10" fmla="*/ 313307 h 879987"/>
                    <a:gd name="connsiteX11" fmla="*/ 1551705 w 1815973"/>
                    <a:gd name="connsiteY11" fmla="*/ 508104 h 879987"/>
                    <a:gd name="connsiteX12" fmla="*/ 1551705 w 1815973"/>
                    <a:gd name="connsiteY12" fmla="*/ 873176 h 879987"/>
                    <a:gd name="connsiteX13" fmla="*/ 1454988 w 1815973"/>
                    <a:gd name="connsiteY13" fmla="*/ 873176 h 879987"/>
                    <a:gd name="connsiteX14" fmla="*/ 1454988 w 1815973"/>
                    <a:gd name="connsiteY14" fmla="*/ 156654 h 879987"/>
                    <a:gd name="connsiteX15" fmla="*/ 1547619 w 1815973"/>
                    <a:gd name="connsiteY15" fmla="*/ 156654 h 879987"/>
                    <a:gd name="connsiteX16" fmla="*/ 1547619 w 1815973"/>
                    <a:gd name="connsiteY16" fmla="*/ 296962 h 879987"/>
                    <a:gd name="connsiteX17" fmla="*/ 1649103 w 1815973"/>
                    <a:gd name="connsiteY17" fmla="*/ 187986 h 879987"/>
                    <a:gd name="connsiteX18" fmla="*/ 1815973 w 1815973"/>
                    <a:gd name="connsiteY18" fmla="*/ 151205 h 879987"/>
                    <a:gd name="connsiteX19" fmla="*/ 911014 w 1815973"/>
                    <a:gd name="connsiteY19" fmla="*/ 151205 h 879987"/>
                    <a:gd name="connsiteX20" fmla="*/ 1126242 w 1815973"/>
                    <a:gd name="connsiteY20" fmla="*/ 221359 h 879987"/>
                    <a:gd name="connsiteX21" fmla="*/ 1201164 w 1815973"/>
                    <a:gd name="connsiteY21" fmla="*/ 429095 h 879987"/>
                    <a:gd name="connsiteX22" fmla="*/ 1201164 w 1815973"/>
                    <a:gd name="connsiteY22" fmla="*/ 873176 h 879987"/>
                    <a:gd name="connsiteX23" fmla="*/ 1108535 w 1815973"/>
                    <a:gd name="connsiteY23" fmla="*/ 873176 h 879987"/>
                    <a:gd name="connsiteX24" fmla="*/ 1108535 w 1815973"/>
                    <a:gd name="connsiteY24" fmla="*/ 761476 h 879987"/>
                    <a:gd name="connsiteX25" fmla="*/ 1012499 w 1815973"/>
                    <a:gd name="connsiteY25" fmla="*/ 848657 h 879987"/>
                    <a:gd name="connsiteX26" fmla="*/ 861974 w 1815973"/>
                    <a:gd name="connsiteY26" fmla="*/ 879987 h 879987"/>
                    <a:gd name="connsiteX27" fmla="*/ 671265 w 1815973"/>
                    <a:gd name="connsiteY27" fmla="*/ 822775 h 879987"/>
                    <a:gd name="connsiteX28" fmla="*/ 600430 w 1815973"/>
                    <a:gd name="connsiteY28" fmla="*/ 671569 h 879987"/>
                    <a:gd name="connsiteX29" fmla="*/ 666498 w 1815973"/>
                    <a:gd name="connsiteY29" fmla="*/ 524450 h 879987"/>
                    <a:gd name="connsiteX30" fmla="*/ 876959 w 1815973"/>
                    <a:gd name="connsiteY30" fmla="*/ 468601 h 879987"/>
                    <a:gd name="connsiteX31" fmla="*/ 1104447 w 1815973"/>
                    <a:gd name="connsiteY31" fmla="*/ 468601 h 879987"/>
                    <a:gd name="connsiteX32" fmla="*/ 1104447 w 1815973"/>
                    <a:gd name="connsiteY32" fmla="*/ 425009 h 879987"/>
                    <a:gd name="connsiteX33" fmla="*/ 1052683 w 1815973"/>
                    <a:gd name="connsiteY33" fmla="*/ 284021 h 879987"/>
                    <a:gd name="connsiteX34" fmla="*/ 901478 w 1815973"/>
                    <a:gd name="connsiteY34" fmla="*/ 235663 h 879987"/>
                    <a:gd name="connsiteX35" fmla="*/ 770706 w 1815973"/>
                    <a:gd name="connsiteY35" fmla="*/ 258138 h 879987"/>
                    <a:gd name="connsiteX36" fmla="*/ 663092 w 1815973"/>
                    <a:gd name="connsiteY36" fmla="*/ 320119 h 879987"/>
                    <a:gd name="connsiteX37" fmla="*/ 619500 w 1815973"/>
                    <a:gd name="connsiteY37" fmla="*/ 247922 h 879987"/>
                    <a:gd name="connsiteX38" fmla="*/ 750273 w 1815973"/>
                    <a:gd name="connsiteY38" fmla="*/ 176405 h 879987"/>
                    <a:gd name="connsiteX39" fmla="*/ 911014 w 1815973"/>
                    <a:gd name="connsiteY39" fmla="*/ 151205 h 879987"/>
                    <a:gd name="connsiteX40" fmla="*/ 128047 w 1815973"/>
                    <a:gd name="connsiteY40" fmla="*/ 0 h 879987"/>
                    <a:gd name="connsiteX41" fmla="*/ 224764 w 1815973"/>
                    <a:gd name="connsiteY41" fmla="*/ 0 h 879987"/>
                    <a:gd name="connsiteX42" fmla="*/ 224764 w 1815973"/>
                    <a:gd name="connsiteY42" fmla="*/ 156654 h 879987"/>
                    <a:gd name="connsiteX43" fmla="*/ 442717 w 1815973"/>
                    <a:gd name="connsiteY43" fmla="*/ 156654 h 879987"/>
                    <a:gd name="connsiteX44" fmla="*/ 442717 w 1815973"/>
                    <a:gd name="connsiteY44" fmla="*/ 238386 h 879987"/>
                    <a:gd name="connsiteX45" fmla="*/ 224764 w 1815973"/>
                    <a:gd name="connsiteY45" fmla="*/ 238386 h 879987"/>
                    <a:gd name="connsiteX46" fmla="*/ 224764 w 1815973"/>
                    <a:gd name="connsiteY46" fmla="*/ 666121 h 879987"/>
                    <a:gd name="connsiteX47" fmla="*/ 256775 w 1815973"/>
                    <a:gd name="connsiteY47" fmla="*/ 763518 h 879987"/>
                    <a:gd name="connsiteX48" fmla="*/ 348725 w 1815973"/>
                    <a:gd name="connsiteY48" fmla="*/ 796891 h 879987"/>
                    <a:gd name="connsiteX49" fmla="*/ 406618 w 1815973"/>
                    <a:gd name="connsiteY49" fmla="*/ 787357 h 879987"/>
                    <a:gd name="connsiteX50" fmla="*/ 454977 w 1815973"/>
                    <a:gd name="connsiteY50" fmla="*/ 760113 h 879987"/>
                    <a:gd name="connsiteX51" fmla="*/ 489032 w 1815973"/>
                    <a:gd name="connsiteY51" fmla="*/ 829586 h 879987"/>
                    <a:gd name="connsiteX52" fmla="*/ 421603 w 1815973"/>
                    <a:gd name="connsiteY52" fmla="*/ 867046 h 879987"/>
                    <a:gd name="connsiteX53" fmla="*/ 337826 w 1815973"/>
                    <a:gd name="connsiteY53" fmla="*/ 879987 h 879987"/>
                    <a:gd name="connsiteX54" fmla="*/ 182535 w 1815973"/>
                    <a:gd name="connsiteY54" fmla="*/ 825498 h 879987"/>
                    <a:gd name="connsiteX55" fmla="*/ 128047 w 1815973"/>
                    <a:gd name="connsiteY55" fmla="*/ 671569 h 879987"/>
                    <a:gd name="connsiteX56" fmla="*/ 128047 w 1815973"/>
                    <a:gd name="connsiteY56" fmla="*/ 238386 h 879987"/>
                    <a:gd name="connsiteX57" fmla="*/ 0 w 1815973"/>
                    <a:gd name="connsiteY57" fmla="*/ 238386 h 879987"/>
                    <a:gd name="connsiteX58" fmla="*/ 0 w 1815973"/>
                    <a:gd name="connsiteY58" fmla="*/ 156654 h 879987"/>
                    <a:gd name="connsiteX59" fmla="*/ 128047 w 1815973"/>
                    <a:gd name="connsiteY59" fmla="*/ 156654 h 879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1815973" h="879987">
                      <a:moveTo>
                        <a:pt x="879682" y="540797"/>
                      </a:moveTo>
                      <a:cubicBezTo>
                        <a:pt x="757084" y="540797"/>
                        <a:pt x="695784" y="583479"/>
                        <a:pt x="695784" y="668844"/>
                      </a:cubicBezTo>
                      <a:cubicBezTo>
                        <a:pt x="695784" y="710618"/>
                        <a:pt x="711677" y="743539"/>
                        <a:pt x="743462" y="767605"/>
                      </a:cubicBezTo>
                      <a:cubicBezTo>
                        <a:pt x="775247" y="791669"/>
                        <a:pt x="819745" y="803702"/>
                        <a:pt x="876959" y="803702"/>
                      </a:cubicBezTo>
                      <a:cubicBezTo>
                        <a:pt x="931447" y="803702"/>
                        <a:pt x="978215" y="791217"/>
                        <a:pt x="1017266" y="766243"/>
                      </a:cubicBezTo>
                      <a:cubicBezTo>
                        <a:pt x="1056317" y="741269"/>
                        <a:pt x="1085376" y="705170"/>
                        <a:pt x="1104447" y="657947"/>
                      </a:cubicBezTo>
                      <a:lnTo>
                        <a:pt x="1104447" y="540797"/>
                      </a:lnTo>
                      <a:close/>
                      <a:moveTo>
                        <a:pt x="1815973" y="151205"/>
                      </a:moveTo>
                      <a:lnTo>
                        <a:pt x="1815973" y="245197"/>
                      </a:lnTo>
                      <a:lnTo>
                        <a:pt x="1792817" y="243836"/>
                      </a:lnTo>
                      <a:cubicBezTo>
                        <a:pt x="1717440" y="243836"/>
                        <a:pt x="1658411" y="266993"/>
                        <a:pt x="1615729" y="313307"/>
                      </a:cubicBezTo>
                      <a:cubicBezTo>
                        <a:pt x="1573046" y="359624"/>
                        <a:pt x="1551705" y="424554"/>
                        <a:pt x="1551705" y="508104"/>
                      </a:cubicBezTo>
                      <a:lnTo>
                        <a:pt x="1551705" y="873176"/>
                      </a:lnTo>
                      <a:lnTo>
                        <a:pt x="1454988" y="873176"/>
                      </a:lnTo>
                      <a:lnTo>
                        <a:pt x="1454988" y="156654"/>
                      </a:lnTo>
                      <a:lnTo>
                        <a:pt x="1547619" y="156654"/>
                      </a:lnTo>
                      <a:lnTo>
                        <a:pt x="1547619" y="296962"/>
                      </a:lnTo>
                      <a:cubicBezTo>
                        <a:pt x="1570323" y="248830"/>
                        <a:pt x="1604149" y="212504"/>
                        <a:pt x="1649103" y="187986"/>
                      </a:cubicBezTo>
                      <a:cubicBezTo>
                        <a:pt x="1694055" y="163465"/>
                        <a:pt x="1749680" y="151205"/>
                        <a:pt x="1815973" y="151205"/>
                      </a:cubicBezTo>
                      <a:close/>
                      <a:moveTo>
                        <a:pt x="911014" y="151205"/>
                      </a:moveTo>
                      <a:cubicBezTo>
                        <a:pt x="1004551" y="151205"/>
                        <a:pt x="1076295" y="174590"/>
                        <a:pt x="1126242" y="221359"/>
                      </a:cubicBezTo>
                      <a:cubicBezTo>
                        <a:pt x="1176190" y="268129"/>
                        <a:pt x="1201164" y="337374"/>
                        <a:pt x="1201164" y="429095"/>
                      </a:cubicBezTo>
                      <a:lnTo>
                        <a:pt x="1201164" y="873176"/>
                      </a:lnTo>
                      <a:lnTo>
                        <a:pt x="1108535" y="873176"/>
                      </a:lnTo>
                      <a:lnTo>
                        <a:pt x="1108535" y="761476"/>
                      </a:lnTo>
                      <a:cubicBezTo>
                        <a:pt x="1086739" y="798709"/>
                        <a:pt x="1054725" y="827769"/>
                        <a:pt x="1012499" y="848657"/>
                      </a:cubicBezTo>
                      <a:cubicBezTo>
                        <a:pt x="970270" y="869543"/>
                        <a:pt x="920096" y="879987"/>
                        <a:pt x="861974" y="879987"/>
                      </a:cubicBezTo>
                      <a:cubicBezTo>
                        <a:pt x="782057" y="879987"/>
                        <a:pt x="718488" y="860916"/>
                        <a:pt x="671265" y="822775"/>
                      </a:cubicBezTo>
                      <a:cubicBezTo>
                        <a:pt x="624041" y="784632"/>
                        <a:pt x="600430" y="734231"/>
                        <a:pt x="600430" y="671569"/>
                      </a:cubicBezTo>
                      <a:cubicBezTo>
                        <a:pt x="600430" y="610723"/>
                        <a:pt x="622452" y="561685"/>
                        <a:pt x="666498" y="524450"/>
                      </a:cubicBezTo>
                      <a:cubicBezTo>
                        <a:pt x="710543" y="487216"/>
                        <a:pt x="780695" y="468601"/>
                        <a:pt x="876959" y="468601"/>
                      </a:cubicBezTo>
                      <a:lnTo>
                        <a:pt x="1104447" y="468601"/>
                      </a:lnTo>
                      <a:lnTo>
                        <a:pt x="1104447" y="425009"/>
                      </a:lnTo>
                      <a:cubicBezTo>
                        <a:pt x="1104447" y="363255"/>
                        <a:pt x="1087192" y="316259"/>
                        <a:pt x="1052683" y="284021"/>
                      </a:cubicBezTo>
                      <a:cubicBezTo>
                        <a:pt x="1018173" y="251782"/>
                        <a:pt x="967773" y="235663"/>
                        <a:pt x="901478" y="235663"/>
                      </a:cubicBezTo>
                      <a:cubicBezTo>
                        <a:pt x="856071" y="235663"/>
                        <a:pt x="812480" y="243155"/>
                        <a:pt x="770706" y="258138"/>
                      </a:cubicBezTo>
                      <a:cubicBezTo>
                        <a:pt x="728932" y="273123"/>
                        <a:pt x="693061" y="293784"/>
                        <a:pt x="663092" y="320119"/>
                      </a:cubicBezTo>
                      <a:lnTo>
                        <a:pt x="619500" y="247922"/>
                      </a:lnTo>
                      <a:cubicBezTo>
                        <a:pt x="655826" y="217045"/>
                        <a:pt x="699417" y="193208"/>
                        <a:pt x="750273" y="176405"/>
                      </a:cubicBezTo>
                      <a:cubicBezTo>
                        <a:pt x="801128" y="159605"/>
                        <a:pt x="854709" y="151205"/>
                        <a:pt x="911014" y="151205"/>
                      </a:cubicBezTo>
                      <a:close/>
                      <a:moveTo>
                        <a:pt x="128047" y="0"/>
                      </a:moveTo>
                      <a:lnTo>
                        <a:pt x="224764" y="0"/>
                      </a:lnTo>
                      <a:lnTo>
                        <a:pt x="224764" y="156654"/>
                      </a:lnTo>
                      <a:lnTo>
                        <a:pt x="442717" y="156654"/>
                      </a:lnTo>
                      <a:lnTo>
                        <a:pt x="442717" y="238386"/>
                      </a:lnTo>
                      <a:lnTo>
                        <a:pt x="224764" y="238386"/>
                      </a:lnTo>
                      <a:lnTo>
                        <a:pt x="224764" y="666121"/>
                      </a:lnTo>
                      <a:cubicBezTo>
                        <a:pt x="224764" y="708803"/>
                        <a:pt x="235434" y="741269"/>
                        <a:pt x="256775" y="763518"/>
                      </a:cubicBezTo>
                      <a:cubicBezTo>
                        <a:pt x="278116" y="785768"/>
                        <a:pt x="308767" y="796891"/>
                        <a:pt x="348725" y="796891"/>
                      </a:cubicBezTo>
                      <a:cubicBezTo>
                        <a:pt x="368703" y="796891"/>
                        <a:pt x="388002" y="793713"/>
                        <a:pt x="406618" y="787357"/>
                      </a:cubicBezTo>
                      <a:cubicBezTo>
                        <a:pt x="425236" y="780999"/>
                        <a:pt x="441355" y="771918"/>
                        <a:pt x="454977" y="760113"/>
                      </a:cubicBezTo>
                      <a:lnTo>
                        <a:pt x="489032" y="829586"/>
                      </a:lnTo>
                      <a:cubicBezTo>
                        <a:pt x="470869" y="845931"/>
                        <a:pt x="448392" y="858419"/>
                        <a:pt x="421603" y="867046"/>
                      </a:cubicBezTo>
                      <a:cubicBezTo>
                        <a:pt x="394813" y="875672"/>
                        <a:pt x="366888" y="879987"/>
                        <a:pt x="337826" y="879987"/>
                      </a:cubicBezTo>
                      <a:cubicBezTo>
                        <a:pt x="270624" y="879987"/>
                        <a:pt x="218861" y="861824"/>
                        <a:pt x="182535" y="825498"/>
                      </a:cubicBezTo>
                      <a:cubicBezTo>
                        <a:pt x="146209" y="789173"/>
                        <a:pt x="128047" y="737862"/>
                        <a:pt x="128047" y="671569"/>
                      </a:cubicBezTo>
                      <a:lnTo>
                        <a:pt x="128047" y="238386"/>
                      </a:lnTo>
                      <a:lnTo>
                        <a:pt x="0" y="238386"/>
                      </a:lnTo>
                      <a:lnTo>
                        <a:pt x="0" y="156654"/>
                      </a:lnTo>
                      <a:lnTo>
                        <a:pt x="128047" y="15665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6675750" y="1059910"/>
                  <a:ext cx="865817" cy="1183228"/>
                </a:xfrm>
                <a:custGeom>
                  <a:avLst/>
                  <a:gdLst>
                    <a:gd name="connsiteX0" fmla="*/ 374607 w 709711"/>
                    <a:gd name="connsiteY0" fmla="*/ 0 h 969893"/>
                    <a:gd name="connsiteX1" fmla="*/ 534666 w 709711"/>
                    <a:gd name="connsiteY1" fmla="*/ 22477 h 969893"/>
                    <a:gd name="connsiteX2" fmla="*/ 670205 w 709711"/>
                    <a:gd name="connsiteY2" fmla="*/ 84458 h 969893"/>
                    <a:gd name="connsiteX3" fmla="*/ 636150 w 709711"/>
                    <a:gd name="connsiteY3" fmla="*/ 164828 h 969893"/>
                    <a:gd name="connsiteX4" fmla="*/ 508103 w 709711"/>
                    <a:gd name="connsiteY4" fmla="*/ 105572 h 969893"/>
                    <a:gd name="connsiteX5" fmla="*/ 374607 w 709711"/>
                    <a:gd name="connsiteY5" fmla="*/ 85820 h 969893"/>
                    <a:gd name="connsiteX6" fmla="*/ 185940 w 709711"/>
                    <a:gd name="connsiteY6" fmla="*/ 134179 h 969893"/>
                    <a:gd name="connsiteX7" fmla="*/ 122599 w 709711"/>
                    <a:gd name="connsiteY7" fmla="*/ 258820 h 969893"/>
                    <a:gd name="connsiteX8" fmla="*/ 157335 w 709711"/>
                    <a:gd name="connsiteY8" fmla="*/ 350770 h 969893"/>
                    <a:gd name="connsiteX9" fmla="*/ 244516 w 709711"/>
                    <a:gd name="connsiteY9" fmla="*/ 403895 h 969893"/>
                    <a:gd name="connsiteX10" fmla="*/ 385504 w 709711"/>
                    <a:gd name="connsiteY10" fmla="*/ 444080 h 969893"/>
                    <a:gd name="connsiteX11" fmla="*/ 555099 w 709711"/>
                    <a:gd name="connsiteY11" fmla="*/ 495164 h 969893"/>
                    <a:gd name="connsiteX12" fmla="*/ 664757 w 709711"/>
                    <a:gd name="connsiteY12" fmla="*/ 571446 h 969893"/>
                    <a:gd name="connsiteX13" fmla="*/ 709711 w 709711"/>
                    <a:gd name="connsiteY13" fmla="*/ 709711 h 969893"/>
                    <a:gd name="connsiteX14" fmla="*/ 670887 w 709711"/>
                    <a:gd name="connsiteY14" fmla="*/ 841165 h 969893"/>
                    <a:gd name="connsiteX15" fmla="*/ 551695 w 709711"/>
                    <a:gd name="connsiteY15" fmla="*/ 935157 h 969893"/>
                    <a:gd name="connsiteX16" fmla="*/ 354174 w 709711"/>
                    <a:gd name="connsiteY16" fmla="*/ 969893 h 969893"/>
                    <a:gd name="connsiteX17" fmla="*/ 150524 w 709711"/>
                    <a:gd name="connsiteY17" fmla="*/ 935838 h 969893"/>
                    <a:gd name="connsiteX18" fmla="*/ 0 w 709711"/>
                    <a:gd name="connsiteY18" fmla="*/ 845932 h 969893"/>
                    <a:gd name="connsiteX19" fmla="*/ 39504 w 709711"/>
                    <a:gd name="connsiteY19" fmla="*/ 768287 h 969893"/>
                    <a:gd name="connsiteX20" fmla="*/ 177087 w 709711"/>
                    <a:gd name="connsiteY20" fmla="*/ 852062 h 969893"/>
                    <a:gd name="connsiteX21" fmla="*/ 354174 w 709711"/>
                    <a:gd name="connsiteY21" fmla="*/ 884075 h 969893"/>
                    <a:gd name="connsiteX22" fmla="*/ 546246 w 709711"/>
                    <a:gd name="connsiteY22" fmla="*/ 837077 h 969893"/>
                    <a:gd name="connsiteX23" fmla="*/ 610269 w 709711"/>
                    <a:gd name="connsiteY23" fmla="*/ 715159 h 969893"/>
                    <a:gd name="connsiteX24" fmla="*/ 575532 w 709711"/>
                    <a:gd name="connsiteY24" fmla="*/ 623893 h 969893"/>
                    <a:gd name="connsiteX25" fmla="*/ 490395 w 709711"/>
                    <a:gd name="connsiteY25" fmla="*/ 571446 h 969893"/>
                    <a:gd name="connsiteX26" fmla="*/ 350089 w 709711"/>
                    <a:gd name="connsiteY26" fmla="*/ 531261 h 969893"/>
                    <a:gd name="connsiteX27" fmla="*/ 178450 w 709711"/>
                    <a:gd name="connsiteY27" fmla="*/ 478817 h 969893"/>
                    <a:gd name="connsiteX28" fmla="*/ 68792 w 709711"/>
                    <a:gd name="connsiteY28" fmla="*/ 401852 h 969893"/>
                    <a:gd name="connsiteX29" fmla="*/ 23156 w 709711"/>
                    <a:gd name="connsiteY29" fmla="*/ 261545 h 969893"/>
                    <a:gd name="connsiteX30" fmla="*/ 61299 w 709711"/>
                    <a:gd name="connsiteY30" fmla="*/ 130091 h 969893"/>
                    <a:gd name="connsiteX31" fmla="*/ 178450 w 709711"/>
                    <a:gd name="connsiteY31" fmla="*/ 35418 h 969893"/>
                    <a:gd name="connsiteX32" fmla="*/ 374607 w 709711"/>
                    <a:gd name="connsiteY32" fmla="*/ 0 h 969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09711" h="969893">
                      <a:moveTo>
                        <a:pt x="374607" y="0"/>
                      </a:moveTo>
                      <a:cubicBezTo>
                        <a:pt x="429096" y="0"/>
                        <a:pt x="482448" y="7492"/>
                        <a:pt x="534666" y="22477"/>
                      </a:cubicBezTo>
                      <a:cubicBezTo>
                        <a:pt x="586884" y="37462"/>
                        <a:pt x="632064" y="58121"/>
                        <a:pt x="670205" y="84458"/>
                      </a:cubicBezTo>
                      <a:lnTo>
                        <a:pt x="636150" y="164828"/>
                      </a:lnTo>
                      <a:cubicBezTo>
                        <a:pt x="596194" y="138491"/>
                        <a:pt x="553510" y="118739"/>
                        <a:pt x="508103" y="105572"/>
                      </a:cubicBezTo>
                      <a:cubicBezTo>
                        <a:pt x="462696" y="92403"/>
                        <a:pt x="418197" y="85820"/>
                        <a:pt x="374607" y="85820"/>
                      </a:cubicBezTo>
                      <a:cubicBezTo>
                        <a:pt x="291058" y="85820"/>
                        <a:pt x="228169" y="101939"/>
                        <a:pt x="185940" y="134179"/>
                      </a:cubicBezTo>
                      <a:cubicBezTo>
                        <a:pt x="143713" y="166417"/>
                        <a:pt x="122599" y="207964"/>
                        <a:pt x="122599" y="258820"/>
                      </a:cubicBezTo>
                      <a:cubicBezTo>
                        <a:pt x="122599" y="296963"/>
                        <a:pt x="134177" y="327611"/>
                        <a:pt x="157335" y="350770"/>
                      </a:cubicBezTo>
                      <a:cubicBezTo>
                        <a:pt x="180492" y="373926"/>
                        <a:pt x="209553" y="391636"/>
                        <a:pt x="244516" y="403895"/>
                      </a:cubicBezTo>
                      <a:cubicBezTo>
                        <a:pt x="279479" y="416155"/>
                        <a:pt x="326475" y="429551"/>
                        <a:pt x="385504" y="444080"/>
                      </a:cubicBezTo>
                      <a:cubicBezTo>
                        <a:pt x="455432" y="461335"/>
                        <a:pt x="511962" y="478362"/>
                        <a:pt x="555099" y="495164"/>
                      </a:cubicBezTo>
                      <a:cubicBezTo>
                        <a:pt x="598236" y="511964"/>
                        <a:pt x="634790" y="537391"/>
                        <a:pt x="664757" y="571446"/>
                      </a:cubicBezTo>
                      <a:cubicBezTo>
                        <a:pt x="694726" y="605501"/>
                        <a:pt x="709711" y="651590"/>
                        <a:pt x="709711" y="709711"/>
                      </a:cubicBezTo>
                      <a:cubicBezTo>
                        <a:pt x="709711" y="757843"/>
                        <a:pt x="696770" y="801661"/>
                        <a:pt x="670887" y="841165"/>
                      </a:cubicBezTo>
                      <a:cubicBezTo>
                        <a:pt x="645005" y="880668"/>
                        <a:pt x="605275" y="911998"/>
                        <a:pt x="551695" y="935157"/>
                      </a:cubicBezTo>
                      <a:cubicBezTo>
                        <a:pt x="498114" y="958315"/>
                        <a:pt x="432274" y="969893"/>
                        <a:pt x="354174" y="969893"/>
                      </a:cubicBezTo>
                      <a:cubicBezTo>
                        <a:pt x="283339" y="969893"/>
                        <a:pt x="215455" y="958541"/>
                        <a:pt x="150524" y="935838"/>
                      </a:cubicBezTo>
                      <a:cubicBezTo>
                        <a:pt x="85592" y="913135"/>
                        <a:pt x="35418" y="883165"/>
                        <a:pt x="0" y="845932"/>
                      </a:cubicBezTo>
                      <a:lnTo>
                        <a:pt x="39504" y="768287"/>
                      </a:lnTo>
                      <a:cubicBezTo>
                        <a:pt x="74014" y="802795"/>
                        <a:pt x="119874" y="830721"/>
                        <a:pt x="177087" y="852062"/>
                      </a:cubicBezTo>
                      <a:cubicBezTo>
                        <a:pt x="234299" y="873402"/>
                        <a:pt x="293328" y="884075"/>
                        <a:pt x="354174" y="884075"/>
                      </a:cubicBezTo>
                      <a:cubicBezTo>
                        <a:pt x="439540" y="884075"/>
                        <a:pt x="503562" y="868409"/>
                        <a:pt x="546246" y="837077"/>
                      </a:cubicBezTo>
                      <a:cubicBezTo>
                        <a:pt x="588928" y="805747"/>
                        <a:pt x="610269" y="765107"/>
                        <a:pt x="610269" y="715159"/>
                      </a:cubicBezTo>
                      <a:cubicBezTo>
                        <a:pt x="610269" y="677018"/>
                        <a:pt x="598691" y="646596"/>
                        <a:pt x="575532" y="623893"/>
                      </a:cubicBezTo>
                      <a:cubicBezTo>
                        <a:pt x="552376" y="601189"/>
                        <a:pt x="523996" y="583708"/>
                        <a:pt x="490395" y="571446"/>
                      </a:cubicBezTo>
                      <a:cubicBezTo>
                        <a:pt x="456793" y="559187"/>
                        <a:pt x="410025" y="545793"/>
                        <a:pt x="350089" y="531261"/>
                      </a:cubicBezTo>
                      <a:cubicBezTo>
                        <a:pt x="278345" y="513099"/>
                        <a:pt x="221132" y="495617"/>
                        <a:pt x="178450" y="478817"/>
                      </a:cubicBezTo>
                      <a:cubicBezTo>
                        <a:pt x="135766" y="462017"/>
                        <a:pt x="99214" y="436362"/>
                        <a:pt x="68792" y="401852"/>
                      </a:cubicBezTo>
                      <a:cubicBezTo>
                        <a:pt x="38368" y="367343"/>
                        <a:pt x="23156" y="320574"/>
                        <a:pt x="23156" y="261545"/>
                      </a:cubicBezTo>
                      <a:cubicBezTo>
                        <a:pt x="23156" y="213413"/>
                        <a:pt x="35871" y="169595"/>
                        <a:pt x="61299" y="130091"/>
                      </a:cubicBezTo>
                      <a:cubicBezTo>
                        <a:pt x="86726" y="90588"/>
                        <a:pt x="125777" y="59029"/>
                        <a:pt x="178450" y="35418"/>
                      </a:cubicBezTo>
                      <a:cubicBezTo>
                        <a:pt x="231121" y="11807"/>
                        <a:pt x="296508" y="0"/>
                        <a:pt x="37460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" name="Freeform 39"/>
            <p:cNvSpPr>
              <a:spLocks noEditPoints="1"/>
            </p:cNvSpPr>
            <p:nvPr/>
          </p:nvSpPr>
          <p:spPr bwMode="auto">
            <a:xfrm>
              <a:off x="4581769" y="2879725"/>
              <a:ext cx="517159" cy="517159"/>
            </a:xfrm>
            <a:custGeom>
              <a:avLst/>
              <a:gdLst>
                <a:gd name="T0" fmla="*/ 93 w 93"/>
                <a:gd name="T1" fmla="*/ 46 h 93"/>
                <a:gd name="T2" fmla="*/ 46 w 93"/>
                <a:gd name="T3" fmla="*/ 93 h 93"/>
                <a:gd name="T4" fmla="*/ 0 w 93"/>
                <a:gd name="T5" fmla="*/ 46 h 93"/>
                <a:gd name="T6" fmla="*/ 46 w 93"/>
                <a:gd name="T7" fmla="*/ 0 h 93"/>
                <a:gd name="T8" fmla="*/ 93 w 93"/>
                <a:gd name="T9" fmla="*/ 46 h 93"/>
                <a:gd name="T10" fmla="*/ 16 w 93"/>
                <a:gd name="T11" fmla="*/ 76 h 93"/>
                <a:gd name="T12" fmla="*/ 26 w 93"/>
                <a:gd name="T13" fmla="*/ 83 h 93"/>
                <a:gd name="T14" fmla="*/ 36 w 93"/>
                <a:gd name="T15" fmla="*/ 63 h 93"/>
                <a:gd name="T16" fmla="*/ 47 w 93"/>
                <a:gd name="T17" fmla="*/ 66 h 93"/>
                <a:gd name="T18" fmla="*/ 67 w 93"/>
                <a:gd name="T19" fmla="*/ 46 h 93"/>
                <a:gd name="T20" fmla="*/ 61 w 93"/>
                <a:gd name="T21" fmla="*/ 32 h 93"/>
                <a:gd name="T22" fmla="*/ 80 w 93"/>
                <a:gd name="T23" fmla="*/ 20 h 93"/>
                <a:gd name="T24" fmla="*/ 77 w 93"/>
                <a:gd name="T25" fmla="*/ 16 h 93"/>
                <a:gd name="T26" fmla="*/ 67 w 93"/>
                <a:gd name="T27" fmla="*/ 9 h 93"/>
                <a:gd name="T28" fmla="*/ 57 w 93"/>
                <a:gd name="T29" fmla="*/ 29 h 93"/>
                <a:gd name="T30" fmla="*/ 47 w 93"/>
                <a:gd name="T31" fmla="*/ 26 h 93"/>
                <a:gd name="T32" fmla="*/ 26 w 93"/>
                <a:gd name="T33" fmla="*/ 46 h 93"/>
                <a:gd name="T34" fmla="*/ 32 w 93"/>
                <a:gd name="T35" fmla="*/ 60 h 93"/>
                <a:gd name="T36" fmla="*/ 13 w 93"/>
                <a:gd name="T37" fmla="*/ 72 h 93"/>
                <a:gd name="T38" fmla="*/ 16 w 93"/>
                <a:gd name="T39" fmla="*/ 76 h 93"/>
                <a:gd name="T40" fmla="*/ 38 w 93"/>
                <a:gd name="T41" fmla="*/ 46 h 93"/>
                <a:gd name="T42" fmla="*/ 47 w 93"/>
                <a:gd name="T43" fmla="*/ 37 h 93"/>
                <a:gd name="T44" fmla="*/ 55 w 93"/>
                <a:gd name="T45" fmla="*/ 46 h 93"/>
                <a:gd name="T46" fmla="*/ 47 w 93"/>
                <a:gd name="T47" fmla="*/ 55 h 93"/>
                <a:gd name="T48" fmla="*/ 38 w 93"/>
                <a:gd name="T49" fmla="*/ 46 h 93"/>
                <a:gd name="T50" fmla="*/ 42 w 93"/>
                <a:gd name="T51" fmla="*/ 46 h 93"/>
                <a:gd name="T52" fmla="*/ 47 w 93"/>
                <a:gd name="T53" fmla="*/ 51 h 93"/>
                <a:gd name="T54" fmla="*/ 51 w 93"/>
                <a:gd name="T55" fmla="*/ 46 h 93"/>
                <a:gd name="T56" fmla="*/ 47 w 93"/>
                <a:gd name="T57" fmla="*/ 42 h 93"/>
                <a:gd name="T58" fmla="*/ 42 w 93"/>
                <a:gd name="T59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3" h="93">
                  <a:moveTo>
                    <a:pt x="93" y="46"/>
                  </a:moveTo>
                  <a:cubicBezTo>
                    <a:pt x="93" y="72"/>
                    <a:pt x="72" y="93"/>
                    <a:pt x="46" y="93"/>
                  </a:cubicBezTo>
                  <a:cubicBezTo>
                    <a:pt x="21" y="93"/>
                    <a:pt x="0" y="72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72" y="0"/>
                    <a:pt x="93" y="21"/>
                    <a:pt x="93" y="46"/>
                  </a:cubicBezTo>
                  <a:close/>
                  <a:moveTo>
                    <a:pt x="16" y="76"/>
                  </a:moveTo>
                  <a:cubicBezTo>
                    <a:pt x="19" y="79"/>
                    <a:pt x="22" y="81"/>
                    <a:pt x="26" y="8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5"/>
                    <a:pt x="43" y="66"/>
                    <a:pt x="47" y="66"/>
                  </a:cubicBezTo>
                  <a:cubicBezTo>
                    <a:pt x="58" y="66"/>
                    <a:pt x="67" y="57"/>
                    <a:pt x="67" y="46"/>
                  </a:cubicBezTo>
                  <a:cubicBezTo>
                    <a:pt x="67" y="41"/>
                    <a:pt x="65" y="36"/>
                    <a:pt x="61" y="3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19"/>
                    <a:pt x="78" y="17"/>
                    <a:pt x="77" y="16"/>
                  </a:cubicBezTo>
                  <a:cubicBezTo>
                    <a:pt x="74" y="13"/>
                    <a:pt x="71" y="11"/>
                    <a:pt x="67" y="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4" y="27"/>
                    <a:pt x="50" y="26"/>
                    <a:pt x="47" y="26"/>
                  </a:cubicBezTo>
                  <a:cubicBezTo>
                    <a:pt x="35" y="26"/>
                    <a:pt x="26" y="35"/>
                    <a:pt x="26" y="46"/>
                  </a:cubicBezTo>
                  <a:cubicBezTo>
                    <a:pt x="26" y="52"/>
                    <a:pt x="28" y="56"/>
                    <a:pt x="32" y="6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4"/>
                    <a:pt x="15" y="75"/>
                    <a:pt x="16" y="76"/>
                  </a:cubicBezTo>
                  <a:close/>
                  <a:moveTo>
                    <a:pt x="38" y="46"/>
                  </a:moveTo>
                  <a:cubicBezTo>
                    <a:pt x="38" y="41"/>
                    <a:pt x="42" y="37"/>
                    <a:pt x="47" y="37"/>
                  </a:cubicBezTo>
                  <a:cubicBezTo>
                    <a:pt x="51" y="37"/>
                    <a:pt x="55" y="41"/>
                    <a:pt x="55" y="46"/>
                  </a:cubicBezTo>
                  <a:cubicBezTo>
                    <a:pt x="55" y="51"/>
                    <a:pt x="51" y="55"/>
                    <a:pt x="47" y="55"/>
                  </a:cubicBezTo>
                  <a:cubicBezTo>
                    <a:pt x="42" y="55"/>
                    <a:pt x="38" y="51"/>
                    <a:pt x="38" y="46"/>
                  </a:cubicBezTo>
                  <a:close/>
                  <a:moveTo>
                    <a:pt x="42" y="46"/>
                  </a:moveTo>
                  <a:cubicBezTo>
                    <a:pt x="42" y="49"/>
                    <a:pt x="44" y="51"/>
                    <a:pt x="47" y="51"/>
                  </a:cubicBezTo>
                  <a:cubicBezTo>
                    <a:pt x="49" y="51"/>
                    <a:pt x="51" y="49"/>
                    <a:pt x="51" y="46"/>
                  </a:cubicBezTo>
                  <a:cubicBezTo>
                    <a:pt x="51" y="44"/>
                    <a:pt x="49" y="42"/>
                    <a:pt x="47" y="42"/>
                  </a:cubicBezTo>
                  <a:cubicBezTo>
                    <a:pt x="44" y="42"/>
                    <a:pt x="42" y="44"/>
                    <a:pt x="42" y="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82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 rot="2700000">
            <a:off x="-542046" y="136672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/>
          <p:cNvSpPr/>
          <p:nvPr/>
        </p:nvSpPr>
        <p:spPr>
          <a:xfrm rot="2700000">
            <a:off x="4141592" y="4367526"/>
            <a:ext cx="642808" cy="6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51"/>
          <p:cNvSpPr>
            <a:spLocks noEditPoints="1"/>
          </p:cNvSpPr>
          <p:nvPr/>
        </p:nvSpPr>
        <p:spPr bwMode="auto">
          <a:xfrm>
            <a:off x="4333614" y="4484141"/>
            <a:ext cx="258763" cy="409575"/>
          </a:xfrm>
          <a:custGeom>
            <a:avLst/>
            <a:gdLst>
              <a:gd name="T0" fmla="*/ 69 w 69"/>
              <a:gd name="T1" fmla="*/ 42 h 109"/>
              <a:gd name="T2" fmla="*/ 69 w 69"/>
              <a:gd name="T3" fmla="*/ 57 h 109"/>
              <a:gd name="T4" fmla="*/ 40 w 69"/>
              <a:gd name="T5" fmla="*/ 83 h 109"/>
              <a:gd name="T6" fmla="*/ 40 w 69"/>
              <a:gd name="T7" fmla="*/ 98 h 109"/>
              <a:gd name="T8" fmla="*/ 54 w 69"/>
              <a:gd name="T9" fmla="*/ 98 h 109"/>
              <a:gd name="T10" fmla="*/ 56 w 69"/>
              <a:gd name="T11" fmla="*/ 100 h 109"/>
              <a:gd name="T12" fmla="*/ 56 w 69"/>
              <a:gd name="T13" fmla="*/ 106 h 109"/>
              <a:gd name="T14" fmla="*/ 54 w 69"/>
              <a:gd name="T15" fmla="*/ 109 h 109"/>
              <a:gd name="T16" fmla="*/ 15 w 69"/>
              <a:gd name="T17" fmla="*/ 109 h 109"/>
              <a:gd name="T18" fmla="*/ 13 w 69"/>
              <a:gd name="T19" fmla="*/ 106 h 109"/>
              <a:gd name="T20" fmla="*/ 13 w 69"/>
              <a:gd name="T21" fmla="*/ 100 h 109"/>
              <a:gd name="T22" fmla="*/ 15 w 69"/>
              <a:gd name="T23" fmla="*/ 98 h 109"/>
              <a:gd name="T24" fmla="*/ 29 w 69"/>
              <a:gd name="T25" fmla="*/ 98 h 109"/>
              <a:gd name="T26" fmla="*/ 29 w 69"/>
              <a:gd name="T27" fmla="*/ 83 h 109"/>
              <a:gd name="T28" fmla="*/ 0 w 69"/>
              <a:gd name="T29" fmla="*/ 57 h 109"/>
              <a:gd name="T30" fmla="*/ 0 w 69"/>
              <a:gd name="T31" fmla="*/ 42 h 109"/>
              <a:gd name="T32" fmla="*/ 2 w 69"/>
              <a:gd name="T33" fmla="*/ 40 h 109"/>
              <a:gd name="T34" fmla="*/ 5 w 69"/>
              <a:gd name="T35" fmla="*/ 40 h 109"/>
              <a:gd name="T36" fmla="*/ 7 w 69"/>
              <a:gd name="T37" fmla="*/ 42 h 109"/>
              <a:gd name="T38" fmla="*/ 7 w 69"/>
              <a:gd name="T39" fmla="*/ 57 h 109"/>
              <a:gd name="T40" fmla="*/ 34 w 69"/>
              <a:gd name="T41" fmla="*/ 76 h 109"/>
              <a:gd name="T42" fmla="*/ 61 w 69"/>
              <a:gd name="T43" fmla="*/ 57 h 109"/>
              <a:gd name="T44" fmla="*/ 61 w 69"/>
              <a:gd name="T45" fmla="*/ 42 h 109"/>
              <a:gd name="T46" fmla="*/ 64 w 69"/>
              <a:gd name="T47" fmla="*/ 40 h 109"/>
              <a:gd name="T48" fmla="*/ 67 w 69"/>
              <a:gd name="T49" fmla="*/ 40 h 109"/>
              <a:gd name="T50" fmla="*/ 69 w 69"/>
              <a:gd name="T51" fmla="*/ 42 h 109"/>
              <a:gd name="T52" fmla="*/ 51 w 69"/>
              <a:gd name="T53" fmla="*/ 32 h 109"/>
              <a:gd name="T54" fmla="*/ 18 w 69"/>
              <a:gd name="T55" fmla="*/ 32 h 109"/>
              <a:gd name="T56" fmla="*/ 18 w 69"/>
              <a:gd name="T57" fmla="*/ 9 h 109"/>
              <a:gd name="T58" fmla="*/ 34 w 69"/>
              <a:gd name="T59" fmla="*/ 0 h 109"/>
              <a:gd name="T60" fmla="*/ 51 w 69"/>
              <a:gd name="T61" fmla="*/ 9 h 109"/>
              <a:gd name="T62" fmla="*/ 51 w 69"/>
              <a:gd name="T63" fmla="*/ 32 h 109"/>
              <a:gd name="T64" fmla="*/ 18 w 69"/>
              <a:gd name="T65" fmla="*/ 57 h 109"/>
              <a:gd name="T66" fmla="*/ 18 w 69"/>
              <a:gd name="T67" fmla="*/ 40 h 109"/>
              <a:gd name="T68" fmla="*/ 51 w 69"/>
              <a:gd name="T69" fmla="*/ 40 h 109"/>
              <a:gd name="T70" fmla="*/ 51 w 69"/>
              <a:gd name="T71" fmla="*/ 57 h 109"/>
              <a:gd name="T72" fmla="*/ 34 w 69"/>
              <a:gd name="T73" fmla="*/ 65 h 109"/>
              <a:gd name="T74" fmla="*/ 18 w 69"/>
              <a:gd name="T75" fmla="*/ 5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9" h="109">
                <a:moveTo>
                  <a:pt x="69" y="42"/>
                </a:moveTo>
                <a:cubicBezTo>
                  <a:pt x="69" y="57"/>
                  <a:pt x="69" y="57"/>
                  <a:pt x="69" y="57"/>
                </a:cubicBezTo>
                <a:cubicBezTo>
                  <a:pt x="69" y="69"/>
                  <a:pt x="60" y="82"/>
                  <a:pt x="40" y="83"/>
                </a:cubicBezTo>
                <a:cubicBezTo>
                  <a:pt x="40" y="98"/>
                  <a:pt x="40" y="98"/>
                  <a:pt x="4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5" y="98"/>
                  <a:pt x="56" y="99"/>
                  <a:pt x="56" y="100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6" y="107"/>
                  <a:pt x="55" y="109"/>
                  <a:pt x="54" y="109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14" y="109"/>
                  <a:pt x="13" y="107"/>
                  <a:pt x="13" y="106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99"/>
                  <a:pt x="14" y="98"/>
                  <a:pt x="15" y="98"/>
                </a:cubicBezTo>
                <a:cubicBezTo>
                  <a:pt x="29" y="98"/>
                  <a:pt x="29" y="98"/>
                  <a:pt x="29" y="98"/>
                </a:cubicBezTo>
                <a:cubicBezTo>
                  <a:pt x="29" y="83"/>
                  <a:pt x="29" y="83"/>
                  <a:pt x="29" y="83"/>
                </a:cubicBezTo>
                <a:cubicBezTo>
                  <a:pt x="9" y="82"/>
                  <a:pt x="0" y="69"/>
                  <a:pt x="0" y="5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0"/>
                  <a:pt x="1" y="40"/>
                  <a:pt x="2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6" y="40"/>
                  <a:pt x="7" y="40"/>
                  <a:pt x="7" y="42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64"/>
                  <a:pt x="13" y="76"/>
                  <a:pt x="34" y="76"/>
                </a:cubicBezTo>
                <a:cubicBezTo>
                  <a:pt x="56" y="76"/>
                  <a:pt x="61" y="64"/>
                  <a:pt x="61" y="57"/>
                </a:cubicBezTo>
                <a:cubicBezTo>
                  <a:pt x="61" y="42"/>
                  <a:pt x="61" y="42"/>
                  <a:pt x="61" y="42"/>
                </a:cubicBezTo>
                <a:cubicBezTo>
                  <a:pt x="61" y="40"/>
                  <a:pt x="62" y="40"/>
                  <a:pt x="64" y="40"/>
                </a:cubicBezTo>
                <a:cubicBezTo>
                  <a:pt x="67" y="40"/>
                  <a:pt x="67" y="40"/>
                  <a:pt x="67" y="40"/>
                </a:cubicBezTo>
                <a:cubicBezTo>
                  <a:pt x="68" y="40"/>
                  <a:pt x="69" y="40"/>
                  <a:pt x="69" y="42"/>
                </a:cubicBezTo>
                <a:close/>
                <a:moveTo>
                  <a:pt x="51" y="32"/>
                </a:moveTo>
                <a:cubicBezTo>
                  <a:pt x="18" y="32"/>
                  <a:pt x="18" y="32"/>
                  <a:pt x="18" y="32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6"/>
                  <a:pt x="22" y="0"/>
                  <a:pt x="34" y="0"/>
                </a:cubicBezTo>
                <a:cubicBezTo>
                  <a:pt x="47" y="0"/>
                  <a:pt x="51" y="6"/>
                  <a:pt x="51" y="9"/>
                </a:cubicBezTo>
                <a:lnTo>
                  <a:pt x="51" y="32"/>
                </a:lnTo>
                <a:close/>
                <a:moveTo>
                  <a:pt x="18" y="57"/>
                </a:moveTo>
                <a:cubicBezTo>
                  <a:pt x="18" y="40"/>
                  <a:pt x="18" y="40"/>
                  <a:pt x="18" y="40"/>
                </a:cubicBezTo>
                <a:cubicBezTo>
                  <a:pt x="51" y="40"/>
                  <a:pt x="51" y="40"/>
                  <a:pt x="51" y="40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60"/>
                  <a:pt x="47" y="65"/>
                  <a:pt x="34" y="65"/>
                </a:cubicBezTo>
                <a:cubicBezTo>
                  <a:pt x="22" y="65"/>
                  <a:pt x="18" y="60"/>
                  <a:pt x="18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6" name="Oval 15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56359" y="2873945"/>
            <a:ext cx="4720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ipsum dolor sit amet, consectetur adipiscing elit. Nam eu tellus leo. Vestibulum vitae sem at nisi cursus consequat vitae eget lacus. Nunc nulla diam, ultrices eget </a:t>
            </a:r>
            <a:r>
              <a:rPr lang="en-US" sz="1200" smtClean="0"/>
              <a:t>neque </a:t>
            </a:r>
            <a:r>
              <a:rPr lang="en-US" sz="1200"/>
              <a:t>vel dapibus imperdiet. Donec ac odio sed quam </a:t>
            </a:r>
            <a:r>
              <a:rPr lang="en-US" sz="1200" smtClean="0"/>
              <a:t>nonan </a:t>
            </a:r>
            <a:r>
              <a:rPr lang="en-US" sz="1200"/>
              <a:t>mattis cursus. Proin </a:t>
            </a:r>
            <a:r>
              <a:rPr lang="en-US" sz="1200" smtClean="0"/>
              <a:t>m</a:t>
            </a:r>
            <a:r>
              <a:rPr lang="en-US" sz="1200"/>
              <a:t>, ultrices eget lacus quis, placerat </a:t>
            </a:r>
            <a:r>
              <a:rPr lang="en-US" sz="1200" smtClean="0"/>
              <a:t>ullamcorper.</a:t>
            </a:r>
            <a:endParaRPr lang="en-US" sz="120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04205" y="1294836"/>
            <a:ext cx="4114801" cy="1200329"/>
            <a:chOff x="6286500" y="1419902"/>
            <a:chExt cx="4114801" cy="1200329"/>
          </a:xfrm>
        </p:grpSpPr>
        <p:sp>
          <p:nvSpPr>
            <p:cNvPr id="13" name="Rectangle 12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mtClean="0">
                  <a:solidFill>
                    <a:schemeClr val="accent1"/>
                  </a:solidFill>
                  <a:latin typeface="+mj-lt"/>
                </a:rPr>
                <a:t>Michaela</a:t>
              </a:r>
            </a:p>
            <a:p>
              <a:r>
                <a:rPr lang="en-US" sz="3600" b="1" smtClean="0">
                  <a:latin typeface="+mj-lt"/>
                </a:rPr>
                <a:t>Max James</a:t>
              </a:r>
              <a:endParaRPr lang="en-US" sz="3600" b="1"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56358" y="4567420"/>
            <a:ext cx="4517497" cy="373606"/>
            <a:chOff x="7754942" y="4877517"/>
            <a:chExt cx="3687111" cy="373606"/>
          </a:xfrm>
        </p:grpSpPr>
        <p:sp>
          <p:nvSpPr>
            <p:cNvPr id="9" name="TextBox 8"/>
            <p:cNvSpPr txBox="1"/>
            <p:nvPr/>
          </p:nvSpPr>
          <p:spPr>
            <a:xfrm>
              <a:off x="10854269" y="4885211"/>
              <a:ext cx="5877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smtClean="0"/>
                <a:t>91%</a:t>
              </a:r>
              <a:endParaRPr lang="en-US" sz="11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54942" y="4877517"/>
              <a:ext cx="2233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Lorem ipsum dolor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7889876" y="5251123"/>
              <a:ext cx="3374842" cy="0"/>
            </a:xfrm>
            <a:prstGeom prst="line">
              <a:avLst/>
            </a:prstGeom>
            <a:ln w="127000" cap="rnd" cmpd="dbl">
              <a:solidFill>
                <a:schemeClr val="tx1">
                  <a:lumMod val="25000"/>
                  <a:lumOff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884445" y="5248079"/>
              <a:ext cx="3107556" cy="0"/>
            </a:xfrm>
            <a:prstGeom prst="line">
              <a:avLst/>
            </a:prstGeom>
            <a:ln w="127000" cap="rnd" cmpd="sng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756358" y="5206657"/>
            <a:ext cx="4517497" cy="373606"/>
            <a:chOff x="7754942" y="4877517"/>
            <a:chExt cx="3687111" cy="373606"/>
          </a:xfrm>
        </p:grpSpPr>
        <p:sp>
          <p:nvSpPr>
            <p:cNvPr id="32" name="TextBox 31"/>
            <p:cNvSpPr txBox="1"/>
            <p:nvPr/>
          </p:nvSpPr>
          <p:spPr>
            <a:xfrm>
              <a:off x="10854269" y="4885211"/>
              <a:ext cx="5877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smtClean="0"/>
                <a:t>71%</a:t>
              </a:r>
              <a:endParaRPr lang="en-US" sz="1100" b="1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54942" y="4877517"/>
              <a:ext cx="2233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Lorem ipsum dolor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7889876" y="5251123"/>
              <a:ext cx="3374842" cy="0"/>
            </a:xfrm>
            <a:prstGeom prst="line">
              <a:avLst/>
            </a:prstGeom>
            <a:ln w="127000" cap="rnd" cmpd="dbl">
              <a:solidFill>
                <a:schemeClr val="tx1">
                  <a:lumMod val="25000"/>
                  <a:lumOff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884445" y="5248079"/>
              <a:ext cx="2500587" cy="0"/>
            </a:xfrm>
            <a:prstGeom prst="line">
              <a:avLst/>
            </a:prstGeom>
            <a:ln w="127000" cap="rnd" cmpd="sng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40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9036087" y="732969"/>
            <a:ext cx="4279863" cy="5370286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7957" y="2827562"/>
            <a:ext cx="4513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ipsum dolor sit amet, consectetur adipiscing </a:t>
            </a:r>
            <a:r>
              <a:rPr lang="en-US" sz="1200" smtClean="0"/>
              <a:t>elitam </a:t>
            </a:r>
            <a:r>
              <a:rPr lang="en-US" sz="1200"/>
              <a:t>eu tellus leo. Vestibulum vitae sem at nisi cursus consequat vitae eget lacus. Nunc nulla diam, ultrices </a:t>
            </a:r>
            <a:r>
              <a:rPr lang="en-US" sz="1200" smtClean="0"/>
              <a:t>esget neque </a:t>
            </a:r>
            <a:r>
              <a:rPr lang="en-US" sz="1200"/>
              <a:t>vel </a:t>
            </a:r>
            <a:r>
              <a:rPr lang="en-US" sz="1200" smtClean="0"/>
              <a:t>cursus</a:t>
            </a:r>
            <a:r>
              <a:rPr lang="en-US" sz="1200"/>
              <a:t>. Proin neque erat, </a:t>
            </a:r>
            <a:r>
              <a:rPr lang="en-US" sz="1200" smtClean="0"/>
              <a:t>sodals asali ultres at</a:t>
            </a:r>
            <a:r>
              <a:rPr lang="en-US" sz="1200"/>
              <a:t>, blandit </a:t>
            </a:r>
            <a:r>
              <a:rPr lang="en-US" sz="1200" smtClean="0"/>
              <a:t>vitae</a:t>
            </a:r>
          </a:p>
          <a:p>
            <a:pPr>
              <a:lnSpc>
                <a:spcPct val="150000"/>
              </a:lnSpc>
            </a:pPr>
            <a:r>
              <a:rPr lang="en-US" sz="1200" smtClean="0"/>
              <a:t>dapibus imperdiet. Donec ac odio sed quam nonan mattis </a:t>
            </a:r>
            <a:r>
              <a:rPr lang="en-US" sz="1200"/>
              <a:t>nulla. Nunc nulla </a:t>
            </a:r>
            <a:r>
              <a:rPr lang="en-US" sz="1200" smtClean="0"/>
              <a:t>m</a:t>
            </a:r>
            <a:r>
              <a:rPr lang="en-US" sz="1200"/>
              <a:t>, ultrices eget lacus quis, </a:t>
            </a:r>
            <a:r>
              <a:rPr lang="en-US" sz="1200" smtClean="0"/>
              <a:t>placerat</a:t>
            </a:r>
            <a:endParaRPr lang="en-US" sz="120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75803" y="1248453"/>
            <a:ext cx="4114801" cy="1200329"/>
            <a:chOff x="6286500" y="1419902"/>
            <a:chExt cx="4114801" cy="1200329"/>
          </a:xfrm>
        </p:grpSpPr>
        <p:sp>
          <p:nvSpPr>
            <p:cNvPr id="11" name="Rectangle 10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mtClean="0">
                  <a:solidFill>
                    <a:schemeClr val="accent1"/>
                  </a:solidFill>
                  <a:latin typeface="+mj-lt"/>
                </a:rPr>
                <a:t>Abour Our</a:t>
              </a:r>
            </a:p>
            <a:p>
              <a:r>
                <a:rPr lang="en-US" sz="3600" b="1" smtClean="0">
                  <a:latin typeface="+mj-lt"/>
                </a:rPr>
                <a:t>Main Vocalist</a:t>
              </a:r>
              <a:endParaRPr lang="en-US" sz="3600" b="1"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7956" y="4649833"/>
            <a:ext cx="4349107" cy="977560"/>
            <a:chOff x="573715" y="4278109"/>
            <a:chExt cx="1569410" cy="977560"/>
          </a:xfrm>
        </p:grpSpPr>
        <p:sp>
          <p:nvSpPr>
            <p:cNvPr id="9" name="TextBox 8"/>
            <p:cNvSpPr txBox="1"/>
            <p:nvPr/>
          </p:nvSpPr>
          <p:spPr>
            <a:xfrm>
              <a:off x="573715" y="4278109"/>
              <a:ext cx="1569410" cy="421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smtClean="0"/>
                <a:t>Lorem ipsum</a:t>
              </a:r>
              <a:endParaRPr lang="en-US" sz="1600" b="1"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3715" y="4655505"/>
              <a:ext cx="135106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smtClean="0"/>
                <a:t>Lorem ipsum dolor sit amet, consectetur adipiscing elit tellus leo. Vestibulum vitae sem at nisi cursus</a:t>
              </a:r>
              <a:endParaRPr lang="en-US" sz="1100" b="1"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5400000">
            <a:off x="185746" y="223497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4" name="Oval 13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 rot="2700000">
            <a:off x="6224537" y="3119297"/>
            <a:ext cx="642808" cy="6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1"/>
          <p:cNvSpPr>
            <a:spLocks noEditPoints="1"/>
          </p:cNvSpPr>
          <p:nvPr/>
        </p:nvSpPr>
        <p:spPr bwMode="auto">
          <a:xfrm>
            <a:off x="6416559" y="3235912"/>
            <a:ext cx="258763" cy="409575"/>
          </a:xfrm>
          <a:custGeom>
            <a:avLst/>
            <a:gdLst>
              <a:gd name="T0" fmla="*/ 69 w 69"/>
              <a:gd name="T1" fmla="*/ 42 h 109"/>
              <a:gd name="T2" fmla="*/ 69 w 69"/>
              <a:gd name="T3" fmla="*/ 57 h 109"/>
              <a:gd name="T4" fmla="*/ 40 w 69"/>
              <a:gd name="T5" fmla="*/ 83 h 109"/>
              <a:gd name="T6" fmla="*/ 40 w 69"/>
              <a:gd name="T7" fmla="*/ 98 h 109"/>
              <a:gd name="T8" fmla="*/ 54 w 69"/>
              <a:gd name="T9" fmla="*/ 98 h 109"/>
              <a:gd name="T10" fmla="*/ 56 w 69"/>
              <a:gd name="T11" fmla="*/ 100 h 109"/>
              <a:gd name="T12" fmla="*/ 56 w 69"/>
              <a:gd name="T13" fmla="*/ 106 h 109"/>
              <a:gd name="T14" fmla="*/ 54 w 69"/>
              <a:gd name="T15" fmla="*/ 109 h 109"/>
              <a:gd name="T16" fmla="*/ 15 w 69"/>
              <a:gd name="T17" fmla="*/ 109 h 109"/>
              <a:gd name="T18" fmla="*/ 13 w 69"/>
              <a:gd name="T19" fmla="*/ 106 h 109"/>
              <a:gd name="T20" fmla="*/ 13 w 69"/>
              <a:gd name="T21" fmla="*/ 100 h 109"/>
              <a:gd name="T22" fmla="*/ 15 w 69"/>
              <a:gd name="T23" fmla="*/ 98 h 109"/>
              <a:gd name="T24" fmla="*/ 29 w 69"/>
              <a:gd name="T25" fmla="*/ 98 h 109"/>
              <a:gd name="T26" fmla="*/ 29 w 69"/>
              <a:gd name="T27" fmla="*/ 83 h 109"/>
              <a:gd name="T28" fmla="*/ 0 w 69"/>
              <a:gd name="T29" fmla="*/ 57 h 109"/>
              <a:gd name="T30" fmla="*/ 0 w 69"/>
              <a:gd name="T31" fmla="*/ 42 h 109"/>
              <a:gd name="T32" fmla="*/ 2 w 69"/>
              <a:gd name="T33" fmla="*/ 40 h 109"/>
              <a:gd name="T34" fmla="*/ 5 w 69"/>
              <a:gd name="T35" fmla="*/ 40 h 109"/>
              <a:gd name="T36" fmla="*/ 7 w 69"/>
              <a:gd name="T37" fmla="*/ 42 h 109"/>
              <a:gd name="T38" fmla="*/ 7 w 69"/>
              <a:gd name="T39" fmla="*/ 57 h 109"/>
              <a:gd name="T40" fmla="*/ 34 w 69"/>
              <a:gd name="T41" fmla="*/ 76 h 109"/>
              <a:gd name="T42" fmla="*/ 61 w 69"/>
              <a:gd name="T43" fmla="*/ 57 h 109"/>
              <a:gd name="T44" fmla="*/ 61 w 69"/>
              <a:gd name="T45" fmla="*/ 42 h 109"/>
              <a:gd name="T46" fmla="*/ 64 w 69"/>
              <a:gd name="T47" fmla="*/ 40 h 109"/>
              <a:gd name="T48" fmla="*/ 67 w 69"/>
              <a:gd name="T49" fmla="*/ 40 h 109"/>
              <a:gd name="T50" fmla="*/ 69 w 69"/>
              <a:gd name="T51" fmla="*/ 42 h 109"/>
              <a:gd name="T52" fmla="*/ 51 w 69"/>
              <a:gd name="T53" fmla="*/ 32 h 109"/>
              <a:gd name="T54" fmla="*/ 18 w 69"/>
              <a:gd name="T55" fmla="*/ 32 h 109"/>
              <a:gd name="T56" fmla="*/ 18 w 69"/>
              <a:gd name="T57" fmla="*/ 9 h 109"/>
              <a:gd name="T58" fmla="*/ 34 w 69"/>
              <a:gd name="T59" fmla="*/ 0 h 109"/>
              <a:gd name="T60" fmla="*/ 51 w 69"/>
              <a:gd name="T61" fmla="*/ 9 h 109"/>
              <a:gd name="T62" fmla="*/ 51 w 69"/>
              <a:gd name="T63" fmla="*/ 32 h 109"/>
              <a:gd name="T64" fmla="*/ 18 w 69"/>
              <a:gd name="T65" fmla="*/ 57 h 109"/>
              <a:gd name="T66" fmla="*/ 18 w 69"/>
              <a:gd name="T67" fmla="*/ 40 h 109"/>
              <a:gd name="T68" fmla="*/ 51 w 69"/>
              <a:gd name="T69" fmla="*/ 40 h 109"/>
              <a:gd name="T70" fmla="*/ 51 w 69"/>
              <a:gd name="T71" fmla="*/ 57 h 109"/>
              <a:gd name="T72" fmla="*/ 34 w 69"/>
              <a:gd name="T73" fmla="*/ 65 h 109"/>
              <a:gd name="T74" fmla="*/ 18 w 69"/>
              <a:gd name="T75" fmla="*/ 5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9" h="109">
                <a:moveTo>
                  <a:pt x="69" y="42"/>
                </a:moveTo>
                <a:cubicBezTo>
                  <a:pt x="69" y="57"/>
                  <a:pt x="69" y="57"/>
                  <a:pt x="69" y="57"/>
                </a:cubicBezTo>
                <a:cubicBezTo>
                  <a:pt x="69" y="69"/>
                  <a:pt x="60" y="82"/>
                  <a:pt x="40" y="83"/>
                </a:cubicBezTo>
                <a:cubicBezTo>
                  <a:pt x="40" y="98"/>
                  <a:pt x="40" y="98"/>
                  <a:pt x="4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5" y="98"/>
                  <a:pt x="56" y="99"/>
                  <a:pt x="56" y="100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6" y="107"/>
                  <a:pt x="55" y="109"/>
                  <a:pt x="54" y="109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14" y="109"/>
                  <a:pt x="13" y="107"/>
                  <a:pt x="13" y="106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99"/>
                  <a:pt x="14" y="98"/>
                  <a:pt x="15" y="98"/>
                </a:cubicBezTo>
                <a:cubicBezTo>
                  <a:pt x="29" y="98"/>
                  <a:pt x="29" y="98"/>
                  <a:pt x="29" y="98"/>
                </a:cubicBezTo>
                <a:cubicBezTo>
                  <a:pt x="29" y="83"/>
                  <a:pt x="29" y="83"/>
                  <a:pt x="29" y="83"/>
                </a:cubicBezTo>
                <a:cubicBezTo>
                  <a:pt x="9" y="82"/>
                  <a:pt x="0" y="69"/>
                  <a:pt x="0" y="5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0"/>
                  <a:pt x="1" y="40"/>
                  <a:pt x="2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6" y="40"/>
                  <a:pt x="7" y="40"/>
                  <a:pt x="7" y="42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64"/>
                  <a:pt x="13" y="76"/>
                  <a:pt x="34" y="76"/>
                </a:cubicBezTo>
                <a:cubicBezTo>
                  <a:pt x="56" y="76"/>
                  <a:pt x="61" y="64"/>
                  <a:pt x="61" y="57"/>
                </a:cubicBezTo>
                <a:cubicBezTo>
                  <a:pt x="61" y="42"/>
                  <a:pt x="61" y="42"/>
                  <a:pt x="61" y="42"/>
                </a:cubicBezTo>
                <a:cubicBezTo>
                  <a:pt x="61" y="40"/>
                  <a:pt x="62" y="40"/>
                  <a:pt x="64" y="40"/>
                </a:cubicBezTo>
                <a:cubicBezTo>
                  <a:pt x="67" y="40"/>
                  <a:pt x="67" y="40"/>
                  <a:pt x="67" y="40"/>
                </a:cubicBezTo>
                <a:cubicBezTo>
                  <a:pt x="68" y="40"/>
                  <a:pt x="69" y="40"/>
                  <a:pt x="69" y="42"/>
                </a:cubicBezTo>
                <a:close/>
                <a:moveTo>
                  <a:pt x="51" y="32"/>
                </a:moveTo>
                <a:cubicBezTo>
                  <a:pt x="18" y="32"/>
                  <a:pt x="18" y="32"/>
                  <a:pt x="18" y="32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6"/>
                  <a:pt x="22" y="0"/>
                  <a:pt x="34" y="0"/>
                </a:cubicBezTo>
                <a:cubicBezTo>
                  <a:pt x="47" y="0"/>
                  <a:pt x="51" y="6"/>
                  <a:pt x="51" y="9"/>
                </a:cubicBezTo>
                <a:lnTo>
                  <a:pt x="51" y="32"/>
                </a:lnTo>
                <a:close/>
                <a:moveTo>
                  <a:pt x="18" y="57"/>
                </a:moveTo>
                <a:cubicBezTo>
                  <a:pt x="18" y="40"/>
                  <a:pt x="18" y="40"/>
                  <a:pt x="18" y="40"/>
                </a:cubicBezTo>
                <a:cubicBezTo>
                  <a:pt x="51" y="40"/>
                  <a:pt x="51" y="40"/>
                  <a:pt x="51" y="40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60"/>
                  <a:pt x="47" y="65"/>
                  <a:pt x="34" y="65"/>
                </a:cubicBezTo>
                <a:cubicBezTo>
                  <a:pt x="22" y="65"/>
                  <a:pt x="18" y="60"/>
                  <a:pt x="18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4" name="Rectangle 23"/>
          <p:cNvSpPr/>
          <p:nvPr/>
        </p:nvSpPr>
        <p:spPr>
          <a:xfrm>
            <a:off x="1059540" y="653143"/>
            <a:ext cx="2423885" cy="5551714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68566" y="653143"/>
            <a:ext cx="2423885" cy="5551714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14053" y="653143"/>
            <a:ext cx="2423885" cy="555171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23079" y="653143"/>
            <a:ext cx="2423885" cy="555171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1"/>
          <p:cNvSpPr>
            <a:spLocks noEditPoints="1"/>
          </p:cNvSpPr>
          <p:nvPr/>
        </p:nvSpPr>
        <p:spPr bwMode="auto">
          <a:xfrm>
            <a:off x="11486697" y="3222171"/>
            <a:ext cx="411491" cy="412976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1"/>
          <p:cNvSpPr>
            <a:spLocks noEditPoints="1"/>
          </p:cNvSpPr>
          <p:nvPr/>
        </p:nvSpPr>
        <p:spPr bwMode="auto">
          <a:xfrm flipH="1">
            <a:off x="308316" y="3222171"/>
            <a:ext cx="411491" cy="412976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66005" y="4544442"/>
            <a:ext cx="2010954" cy="1231476"/>
            <a:chOff x="573715" y="4278109"/>
            <a:chExt cx="1266822" cy="1231476"/>
          </a:xfrm>
        </p:grpSpPr>
        <p:sp>
          <p:nvSpPr>
            <p:cNvPr id="9" name="TextBox 8"/>
            <p:cNvSpPr txBox="1"/>
            <p:nvPr/>
          </p:nvSpPr>
          <p:spPr>
            <a:xfrm>
              <a:off x="573715" y="4278109"/>
              <a:ext cx="1212819" cy="421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smtClean="0">
                  <a:solidFill>
                    <a:schemeClr val="bg1"/>
                  </a:solidFill>
                </a:rPr>
                <a:t>James Daniel</a:t>
              </a:r>
              <a:endParaRPr lang="en-US" sz="16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3715" y="4655505"/>
              <a:ext cx="1266822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smtClean="0">
                  <a:solidFill>
                    <a:schemeClr val="bg1"/>
                  </a:solidFill>
                </a:rPr>
                <a:t>Lorem ipsum dolor sit amet, consectetur adipis cing elit. Nam tellus leo. </a:t>
              </a:r>
              <a:endParaRPr lang="en-US" sz="11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5031" y="4544442"/>
            <a:ext cx="2010954" cy="1231476"/>
            <a:chOff x="573715" y="4278109"/>
            <a:chExt cx="1266822" cy="1231476"/>
          </a:xfrm>
        </p:grpSpPr>
        <p:sp>
          <p:nvSpPr>
            <p:cNvPr id="15" name="TextBox 14"/>
            <p:cNvSpPr txBox="1"/>
            <p:nvPr/>
          </p:nvSpPr>
          <p:spPr>
            <a:xfrm>
              <a:off x="573715" y="4278109"/>
              <a:ext cx="1212819" cy="421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smtClean="0">
                  <a:solidFill>
                    <a:schemeClr val="bg1"/>
                  </a:solidFill>
                </a:rPr>
                <a:t>Thomas Lax</a:t>
              </a:r>
              <a:endParaRPr lang="en-US" sz="16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3715" y="4655505"/>
              <a:ext cx="1266822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smtClean="0">
                  <a:solidFill>
                    <a:schemeClr val="bg1"/>
                  </a:solidFill>
                </a:rPr>
                <a:t>Lorem ipsum dolor sit amet, consectetur adipis cing elit. Nam tellus leo. </a:t>
              </a:r>
              <a:endParaRPr lang="en-US" sz="11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17879" y="4544442"/>
            <a:ext cx="2010954" cy="1231476"/>
            <a:chOff x="573715" y="4278109"/>
            <a:chExt cx="1266822" cy="1231476"/>
          </a:xfrm>
        </p:grpSpPr>
        <p:sp>
          <p:nvSpPr>
            <p:cNvPr id="12" name="TextBox 11"/>
            <p:cNvSpPr txBox="1"/>
            <p:nvPr/>
          </p:nvSpPr>
          <p:spPr>
            <a:xfrm>
              <a:off x="573715" y="4278109"/>
              <a:ext cx="1212819" cy="421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smtClean="0">
                  <a:solidFill>
                    <a:schemeClr val="bg1"/>
                  </a:solidFill>
                </a:rPr>
                <a:t>Tasya Smith</a:t>
              </a:r>
              <a:endParaRPr lang="en-US" sz="16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3715" y="4655505"/>
              <a:ext cx="1266822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smtClean="0">
                  <a:solidFill>
                    <a:schemeClr val="bg1"/>
                  </a:solidFill>
                </a:rPr>
                <a:t>Lorem ipsum dolor sit amet, consectetur adipis cing elit. Nam tellus leo. </a:t>
              </a:r>
              <a:endParaRPr lang="en-US" sz="11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929544" y="4544442"/>
            <a:ext cx="2010954" cy="1231476"/>
            <a:chOff x="573715" y="4278109"/>
            <a:chExt cx="1266822" cy="1231476"/>
          </a:xfrm>
        </p:grpSpPr>
        <p:sp>
          <p:nvSpPr>
            <p:cNvPr id="18" name="TextBox 17"/>
            <p:cNvSpPr txBox="1"/>
            <p:nvPr/>
          </p:nvSpPr>
          <p:spPr>
            <a:xfrm>
              <a:off x="573715" y="4278109"/>
              <a:ext cx="1212819" cy="421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smtClean="0">
                  <a:solidFill>
                    <a:schemeClr val="bg1"/>
                  </a:solidFill>
                </a:rPr>
                <a:t>Chris Thom</a:t>
              </a:r>
              <a:endParaRPr lang="en-US" sz="16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3715" y="4655505"/>
              <a:ext cx="1266822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smtClean="0">
                  <a:solidFill>
                    <a:schemeClr val="bg1"/>
                  </a:solidFill>
                </a:rPr>
                <a:t>Lorem ipsum dolor sit amet, consectetur adipis cing elit. Nam tellus leo. </a:t>
              </a:r>
              <a:endParaRPr lang="en-US" sz="1100" b="1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31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78554" y="671510"/>
            <a:ext cx="391344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+mj-lt"/>
              </a:rPr>
              <a:t>SERVICES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8554" y="1527686"/>
            <a:ext cx="311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ipsum dolor sit amet, consectetur adipiscing elit. Nam eu tellus leo</a:t>
            </a:r>
            <a:r>
              <a:rPr lang="en-US" sz="1200" smtClean="0"/>
              <a:t>.</a:t>
            </a:r>
            <a:endParaRPr lang="en-US" sz="120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38595"/>
            <a:ext cx="39134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+mj-lt"/>
              </a:rPr>
              <a:t>Break Slide</a:t>
            </a:r>
            <a:endParaRPr lang="en-US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487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ectangle 5"/>
          <p:cNvSpPr/>
          <p:nvPr/>
        </p:nvSpPr>
        <p:spPr>
          <a:xfrm>
            <a:off x="0" y="1659164"/>
            <a:ext cx="12192000" cy="2869293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17180" y="54019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1"/>
                </a:solidFill>
                <a:latin typeface="+mj-lt"/>
              </a:rPr>
              <a:t>About Our </a:t>
            </a:r>
            <a:r>
              <a:rPr lang="en-US" sz="3600" b="1" smtClean="0">
                <a:latin typeface="+mj-lt"/>
              </a:rPr>
              <a:t>Services</a:t>
            </a:r>
            <a:endParaRPr lang="en-US" sz="3600" b="1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496" y="5005637"/>
            <a:ext cx="8521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Lorem ipsum dolor sit amet, consectetur adipiscing </a:t>
            </a:r>
            <a:r>
              <a:rPr lang="en-US" sz="1200" smtClean="0"/>
              <a:t>elitam </a:t>
            </a:r>
            <a:r>
              <a:rPr lang="en-US" sz="1200"/>
              <a:t>eu tellus leo. Vestibulum vitae sem at nisi cursus consequat vitae eget lacus. Nunc nulla diam, ultrices </a:t>
            </a:r>
            <a:r>
              <a:rPr lang="en-US" sz="1200" smtClean="0"/>
              <a:t>esget neque </a:t>
            </a:r>
            <a:r>
              <a:rPr lang="en-US" sz="1200"/>
              <a:t>vel </a:t>
            </a:r>
            <a:r>
              <a:rPr lang="en-US" sz="1200" smtClean="0"/>
              <a:t>cursus</a:t>
            </a:r>
            <a:r>
              <a:rPr lang="en-US" sz="1200"/>
              <a:t>. Proin neque erat, </a:t>
            </a:r>
            <a:r>
              <a:rPr lang="en-US" sz="1200" smtClean="0"/>
              <a:t>sodals asali ultres at</a:t>
            </a:r>
            <a:r>
              <a:rPr lang="en-US" sz="1200"/>
              <a:t>, blandit </a:t>
            </a:r>
            <a:r>
              <a:rPr lang="en-US" sz="1200" smtClean="0"/>
              <a:t>vitaedapibus Donec ac odio sed quam nonan mattis </a:t>
            </a:r>
            <a:r>
              <a:rPr lang="en-US" sz="1200"/>
              <a:t>nulla. Nunc nulla </a:t>
            </a:r>
            <a:r>
              <a:rPr lang="en-US" sz="1200" smtClean="0"/>
              <a:t>m</a:t>
            </a:r>
            <a:r>
              <a:rPr lang="en-US" sz="1200"/>
              <a:t>, ultrices eget lacus quis, </a:t>
            </a:r>
            <a:r>
              <a:rPr lang="en-US" sz="1200" smtClean="0"/>
              <a:t>place</a:t>
            </a:r>
          </a:p>
          <a:p>
            <a:pPr algn="ctr">
              <a:lnSpc>
                <a:spcPct val="150000"/>
              </a:lnSpc>
            </a:pPr>
            <a:r>
              <a:rPr lang="en-US" sz="1200" smtClean="0"/>
              <a:t>Ultrices odio sed quam nonan esget neque vel ac odio sed quam nonan mattis cursus proin</a:t>
            </a:r>
            <a:endParaRPr lang="en-US" sz="120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6151" y="2274659"/>
            <a:ext cx="2628900" cy="1638301"/>
            <a:chOff x="196227" y="2450142"/>
            <a:chExt cx="2628900" cy="1638301"/>
          </a:xfrm>
        </p:grpSpPr>
        <p:sp>
          <p:nvSpPr>
            <p:cNvPr id="10" name="Rectangle 9"/>
            <p:cNvSpPr/>
            <p:nvPr/>
          </p:nvSpPr>
          <p:spPr>
            <a:xfrm rot="2700000">
              <a:off x="1280998" y="2450143"/>
              <a:ext cx="459361" cy="4593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51"/>
            <p:cNvSpPr>
              <a:spLocks noEditPoints="1"/>
            </p:cNvSpPr>
            <p:nvPr/>
          </p:nvSpPr>
          <p:spPr bwMode="auto">
            <a:xfrm>
              <a:off x="1426376" y="2546388"/>
              <a:ext cx="168603" cy="266868"/>
            </a:xfrm>
            <a:custGeom>
              <a:avLst/>
              <a:gdLst>
                <a:gd name="T0" fmla="*/ 69 w 69"/>
                <a:gd name="T1" fmla="*/ 42 h 109"/>
                <a:gd name="T2" fmla="*/ 69 w 69"/>
                <a:gd name="T3" fmla="*/ 57 h 109"/>
                <a:gd name="T4" fmla="*/ 40 w 69"/>
                <a:gd name="T5" fmla="*/ 83 h 109"/>
                <a:gd name="T6" fmla="*/ 40 w 69"/>
                <a:gd name="T7" fmla="*/ 98 h 109"/>
                <a:gd name="T8" fmla="*/ 54 w 69"/>
                <a:gd name="T9" fmla="*/ 98 h 109"/>
                <a:gd name="T10" fmla="*/ 56 w 69"/>
                <a:gd name="T11" fmla="*/ 100 h 109"/>
                <a:gd name="T12" fmla="*/ 56 w 69"/>
                <a:gd name="T13" fmla="*/ 106 h 109"/>
                <a:gd name="T14" fmla="*/ 54 w 69"/>
                <a:gd name="T15" fmla="*/ 109 h 109"/>
                <a:gd name="T16" fmla="*/ 15 w 69"/>
                <a:gd name="T17" fmla="*/ 109 h 109"/>
                <a:gd name="T18" fmla="*/ 13 w 69"/>
                <a:gd name="T19" fmla="*/ 106 h 109"/>
                <a:gd name="T20" fmla="*/ 13 w 69"/>
                <a:gd name="T21" fmla="*/ 100 h 109"/>
                <a:gd name="T22" fmla="*/ 15 w 69"/>
                <a:gd name="T23" fmla="*/ 98 h 109"/>
                <a:gd name="T24" fmla="*/ 29 w 69"/>
                <a:gd name="T25" fmla="*/ 98 h 109"/>
                <a:gd name="T26" fmla="*/ 29 w 69"/>
                <a:gd name="T27" fmla="*/ 83 h 109"/>
                <a:gd name="T28" fmla="*/ 0 w 69"/>
                <a:gd name="T29" fmla="*/ 57 h 109"/>
                <a:gd name="T30" fmla="*/ 0 w 69"/>
                <a:gd name="T31" fmla="*/ 42 h 109"/>
                <a:gd name="T32" fmla="*/ 2 w 69"/>
                <a:gd name="T33" fmla="*/ 40 h 109"/>
                <a:gd name="T34" fmla="*/ 5 w 69"/>
                <a:gd name="T35" fmla="*/ 40 h 109"/>
                <a:gd name="T36" fmla="*/ 7 w 69"/>
                <a:gd name="T37" fmla="*/ 42 h 109"/>
                <a:gd name="T38" fmla="*/ 7 w 69"/>
                <a:gd name="T39" fmla="*/ 57 h 109"/>
                <a:gd name="T40" fmla="*/ 34 w 69"/>
                <a:gd name="T41" fmla="*/ 76 h 109"/>
                <a:gd name="T42" fmla="*/ 61 w 69"/>
                <a:gd name="T43" fmla="*/ 57 h 109"/>
                <a:gd name="T44" fmla="*/ 61 w 69"/>
                <a:gd name="T45" fmla="*/ 42 h 109"/>
                <a:gd name="T46" fmla="*/ 64 w 69"/>
                <a:gd name="T47" fmla="*/ 40 h 109"/>
                <a:gd name="T48" fmla="*/ 67 w 69"/>
                <a:gd name="T49" fmla="*/ 40 h 109"/>
                <a:gd name="T50" fmla="*/ 69 w 69"/>
                <a:gd name="T51" fmla="*/ 42 h 109"/>
                <a:gd name="T52" fmla="*/ 51 w 69"/>
                <a:gd name="T53" fmla="*/ 32 h 109"/>
                <a:gd name="T54" fmla="*/ 18 w 69"/>
                <a:gd name="T55" fmla="*/ 32 h 109"/>
                <a:gd name="T56" fmla="*/ 18 w 69"/>
                <a:gd name="T57" fmla="*/ 9 h 109"/>
                <a:gd name="T58" fmla="*/ 34 w 69"/>
                <a:gd name="T59" fmla="*/ 0 h 109"/>
                <a:gd name="T60" fmla="*/ 51 w 69"/>
                <a:gd name="T61" fmla="*/ 9 h 109"/>
                <a:gd name="T62" fmla="*/ 51 w 69"/>
                <a:gd name="T63" fmla="*/ 32 h 109"/>
                <a:gd name="T64" fmla="*/ 18 w 69"/>
                <a:gd name="T65" fmla="*/ 57 h 109"/>
                <a:gd name="T66" fmla="*/ 18 w 69"/>
                <a:gd name="T67" fmla="*/ 40 h 109"/>
                <a:gd name="T68" fmla="*/ 51 w 69"/>
                <a:gd name="T69" fmla="*/ 40 h 109"/>
                <a:gd name="T70" fmla="*/ 51 w 69"/>
                <a:gd name="T71" fmla="*/ 57 h 109"/>
                <a:gd name="T72" fmla="*/ 34 w 69"/>
                <a:gd name="T73" fmla="*/ 65 h 109"/>
                <a:gd name="T74" fmla="*/ 18 w 69"/>
                <a:gd name="T75" fmla="*/ 5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109">
                  <a:moveTo>
                    <a:pt x="69" y="42"/>
                  </a:moveTo>
                  <a:cubicBezTo>
                    <a:pt x="69" y="57"/>
                    <a:pt x="69" y="57"/>
                    <a:pt x="69" y="57"/>
                  </a:cubicBezTo>
                  <a:cubicBezTo>
                    <a:pt x="69" y="69"/>
                    <a:pt x="60" y="82"/>
                    <a:pt x="40" y="83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98"/>
                    <a:pt x="56" y="99"/>
                    <a:pt x="56" y="100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7"/>
                    <a:pt x="55" y="109"/>
                    <a:pt x="54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3" y="107"/>
                    <a:pt x="13" y="106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3" y="99"/>
                    <a:pt x="14" y="98"/>
                    <a:pt x="15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9" y="82"/>
                    <a:pt x="0" y="69"/>
                    <a:pt x="0" y="5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1" y="40"/>
                    <a:pt x="2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7" y="40"/>
                    <a:pt x="7" y="42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64"/>
                    <a:pt x="13" y="76"/>
                    <a:pt x="34" y="76"/>
                  </a:cubicBezTo>
                  <a:cubicBezTo>
                    <a:pt x="56" y="76"/>
                    <a:pt x="61" y="64"/>
                    <a:pt x="61" y="57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0"/>
                    <a:pt x="62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8" y="40"/>
                    <a:pt x="69" y="40"/>
                    <a:pt x="69" y="42"/>
                  </a:cubicBezTo>
                  <a:close/>
                  <a:moveTo>
                    <a:pt x="51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6"/>
                    <a:pt x="22" y="0"/>
                    <a:pt x="34" y="0"/>
                  </a:cubicBezTo>
                  <a:cubicBezTo>
                    <a:pt x="47" y="0"/>
                    <a:pt x="51" y="6"/>
                    <a:pt x="51" y="9"/>
                  </a:cubicBezTo>
                  <a:lnTo>
                    <a:pt x="51" y="32"/>
                  </a:lnTo>
                  <a:close/>
                  <a:moveTo>
                    <a:pt x="18" y="57"/>
                  </a:moveTo>
                  <a:cubicBezTo>
                    <a:pt x="18" y="40"/>
                    <a:pt x="18" y="40"/>
                    <a:pt x="18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60"/>
                    <a:pt x="47" y="65"/>
                    <a:pt x="34" y="65"/>
                  </a:cubicBezTo>
                  <a:cubicBezTo>
                    <a:pt x="22" y="65"/>
                    <a:pt x="18" y="60"/>
                    <a:pt x="18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96227" y="3093810"/>
              <a:ext cx="2628900" cy="994633"/>
              <a:chOff x="573715" y="4278109"/>
              <a:chExt cx="1569410" cy="994633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smtClean="0">
                    <a:solidFill>
                      <a:schemeClr val="bg1"/>
                    </a:solidFill>
                  </a:rPr>
                  <a:t>Lorem ipsum</a:t>
                </a:r>
                <a:endParaRPr lang="en-US" sz="16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3715" y="4699956"/>
                <a:ext cx="1569410" cy="572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>
                    <a:solidFill>
                      <a:schemeClr val="bg1"/>
                    </a:solidFill>
                  </a:rPr>
                  <a:t>Lorem ipsum dolor amet consectetur satul artulo adipiscing tellus.</a:t>
                </a:r>
                <a:endParaRPr lang="en-US" sz="11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782740" y="2268989"/>
            <a:ext cx="2628900" cy="1638301"/>
            <a:chOff x="4782740" y="2268989"/>
            <a:chExt cx="2628900" cy="1638301"/>
          </a:xfrm>
        </p:grpSpPr>
        <p:sp>
          <p:nvSpPr>
            <p:cNvPr id="19" name="Rectangle 18"/>
            <p:cNvSpPr/>
            <p:nvPr/>
          </p:nvSpPr>
          <p:spPr>
            <a:xfrm rot="2700000">
              <a:off x="5867511" y="2268990"/>
              <a:ext cx="459361" cy="4593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782740" y="2912657"/>
              <a:ext cx="2628900" cy="994633"/>
              <a:chOff x="573715" y="4278109"/>
              <a:chExt cx="1569410" cy="99463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smtClean="0">
                    <a:solidFill>
                      <a:schemeClr val="bg1"/>
                    </a:solidFill>
                  </a:rPr>
                  <a:t>Lorem ipsum</a:t>
                </a:r>
                <a:endParaRPr lang="en-US" sz="16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3715" y="4699956"/>
                <a:ext cx="1569410" cy="572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>
                    <a:solidFill>
                      <a:schemeClr val="bg1"/>
                    </a:solidFill>
                  </a:rPr>
                  <a:t>Lorem ipsum dolor amet consectetur satul artulo adipiscing tellus.</a:t>
                </a:r>
                <a:endParaRPr lang="en-US" sz="11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23" name="Freeform 39"/>
            <p:cNvSpPr>
              <a:spLocks noEditPoints="1"/>
            </p:cNvSpPr>
            <p:nvPr/>
          </p:nvSpPr>
          <p:spPr bwMode="auto">
            <a:xfrm>
              <a:off x="5980727" y="2387252"/>
              <a:ext cx="238334" cy="238334"/>
            </a:xfrm>
            <a:custGeom>
              <a:avLst/>
              <a:gdLst>
                <a:gd name="T0" fmla="*/ 93 w 93"/>
                <a:gd name="T1" fmla="*/ 46 h 93"/>
                <a:gd name="T2" fmla="*/ 46 w 93"/>
                <a:gd name="T3" fmla="*/ 93 h 93"/>
                <a:gd name="T4" fmla="*/ 0 w 93"/>
                <a:gd name="T5" fmla="*/ 46 h 93"/>
                <a:gd name="T6" fmla="*/ 46 w 93"/>
                <a:gd name="T7" fmla="*/ 0 h 93"/>
                <a:gd name="T8" fmla="*/ 93 w 93"/>
                <a:gd name="T9" fmla="*/ 46 h 93"/>
                <a:gd name="T10" fmla="*/ 16 w 93"/>
                <a:gd name="T11" fmla="*/ 76 h 93"/>
                <a:gd name="T12" fmla="*/ 26 w 93"/>
                <a:gd name="T13" fmla="*/ 83 h 93"/>
                <a:gd name="T14" fmla="*/ 36 w 93"/>
                <a:gd name="T15" fmla="*/ 63 h 93"/>
                <a:gd name="T16" fmla="*/ 47 w 93"/>
                <a:gd name="T17" fmla="*/ 66 h 93"/>
                <a:gd name="T18" fmla="*/ 67 w 93"/>
                <a:gd name="T19" fmla="*/ 46 h 93"/>
                <a:gd name="T20" fmla="*/ 61 w 93"/>
                <a:gd name="T21" fmla="*/ 32 h 93"/>
                <a:gd name="T22" fmla="*/ 80 w 93"/>
                <a:gd name="T23" fmla="*/ 20 h 93"/>
                <a:gd name="T24" fmla="*/ 77 w 93"/>
                <a:gd name="T25" fmla="*/ 16 h 93"/>
                <a:gd name="T26" fmla="*/ 67 w 93"/>
                <a:gd name="T27" fmla="*/ 9 h 93"/>
                <a:gd name="T28" fmla="*/ 57 w 93"/>
                <a:gd name="T29" fmla="*/ 29 h 93"/>
                <a:gd name="T30" fmla="*/ 47 w 93"/>
                <a:gd name="T31" fmla="*/ 26 h 93"/>
                <a:gd name="T32" fmla="*/ 26 w 93"/>
                <a:gd name="T33" fmla="*/ 46 h 93"/>
                <a:gd name="T34" fmla="*/ 32 w 93"/>
                <a:gd name="T35" fmla="*/ 60 h 93"/>
                <a:gd name="T36" fmla="*/ 13 w 93"/>
                <a:gd name="T37" fmla="*/ 72 h 93"/>
                <a:gd name="T38" fmla="*/ 16 w 93"/>
                <a:gd name="T39" fmla="*/ 76 h 93"/>
                <a:gd name="T40" fmla="*/ 38 w 93"/>
                <a:gd name="T41" fmla="*/ 46 h 93"/>
                <a:gd name="T42" fmla="*/ 47 w 93"/>
                <a:gd name="T43" fmla="*/ 37 h 93"/>
                <a:gd name="T44" fmla="*/ 55 w 93"/>
                <a:gd name="T45" fmla="*/ 46 h 93"/>
                <a:gd name="T46" fmla="*/ 47 w 93"/>
                <a:gd name="T47" fmla="*/ 55 h 93"/>
                <a:gd name="T48" fmla="*/ 38 w 93"/>
                <a:gd name="T49" fmla="*/ 46 h 93"/>
                <a:gd name="T50" fmla="*/ 42 w 93"/>
                <a:gd name="T51" fmla="*/ 46 h 93"/>
                <a:gd name="T52" fmla="*/ 47 w 93"/>
                <a:gd name="T53" fmla="*/ 51 h 93"/>
                <a:gd name="T54" fmla="*/ 51 w 93"/>
                <a:gd name="T55" fmla="*/ 46 h 93"/>
                <a:gd name="T56" fmla="*/ 47 w 93"/>
                <a:gd name="T57" fmla="*/ 42 h 93"/>
                <a:gd name="T58" fmla="*/ 42 w 93"/>
                <a:gd name="T59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3" h="93">
                  <a:moveTo>
                    <a:pt x="93" y="46"/>
                  </a:moveTo>
                  <a:cubicBezTo>
                    <a:pt x="93" y="72"/>
                    <a:pt x="72" y="93"/>
                    <a:pt x="46" y="93"/>
                  </a:cubicBezTo>
                  <a:cubicBezTo>
                    <a:pt x="21" y="93"/>
                    <a:pt x="0" y="72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72" y="0"/>
                    <a:pt x="93" y="21"/>
                    <a:pt x="93" y="46"/>
                  </a:cubicBezTo>
                  <a:close/>
                  <a:moveTo>
                    <a:pt x="16" y="76"/>
                  </a:moveTo>
                  <a:cubicBezTo>
                    <a:pt x="19" y="79"/>
                    <a:pt x="22" y="81"/>
                    <a:pt x="26" y="8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5"/>
                    <a:pt x="43" y="66"/>
                    <a:pt x="47" y="66"/>
                  </a:cubicBezTo>
                  <a:cubicBezTo>
                    <a:pt x="58" y="66"/>
                    <a:pt x="67" y="57"/>
                    <a:pt x="67" y="46"/>
                  </a:cubicBezTo>
                  <a:cubicBezTo>
                    <a:pt x="67" y="41"/>
                    <a:pt x="65" y="36"/>
                    <a:pt x="61" y="3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19"/>
                    <a:pt x="78" y="17"/>
                    <a:pt x="77" y="16"/>
                  </a:cubicBezTo>
                  <a:cubicBezTo>
                    <a:pt x="74" y="13"/>
                    <a:pt x="71" y="11"/>
                    <a:pt x="67" y="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4" y="27"/>
                    <a:pt x="50" y="26"/>
                    <a:pt x="47" y="26"/>
                  </a:cubicBezTo>
                  <a:cubicBezTo>
                    <a:pt x="35" y="26"/>
                    <a:pt x="26" y="35"/>
                    <a:pt x="26" y="46"/>
                  </a:cubicBezTo>
                  <a:cubicBezTo>
                    <a:pt x="26" y="52"/>
                    <a:pt x="28" y="56"/>
                    <a:pt x="32" y="6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4"/>
                    <a:pt x="15" y="75"/>
                    <a:pt x="16" y="76"/>
                  </a:cubicBezTo>
                  <a:close/>
                  <a:moveTo>
                    <a:pt x="38" y="46"/>
                  </a:moveTo>
                  <a:cubicBezTo>
                    <a:pt x="38" y="41"/>
                    <a:pt x="42" y="37"/>
                    <a:pt x="47" y="37"/>
                  </a:cubicBezTo>
                  <a:cubicBezTo>
                    <a:pt x="51" y="37"/>
                    <a:pt x="55" y="41"/>
                    <a:pt x="55" y="46"/>
                  </a:cubicBezTo>
                  <a:cubicBezTo>
                    <a:pt x="55" y="51"/>
                    <a:pt x="51" y="55"/>
                    <a:pt x="47" y="55"/>
                  </a:cubicBezTo>
                  <a:cubicBezTo>
                    <a:pt x="42" y="55"/>
                    <a:pt x="38" y="51"/>
                    <a:pt x="38" y="46"/>
                  </a:cubicBezTo>
                  <a:close/>
                  <a:moveTo>
                    <a:pt x="42" y="46"/>
                  </a:moveTo>
                  <a:cubicBezTo>
                    <a:pt x="42" y="49"/>
                    <a:pt x="44" y="51"/>
                    <a:pt x="47" y="51"/>
                  </a:cubicBezTo>
                  <a:cubicBezTo>
                    <a:pt x="49" y="51"/>
                    <a:pt x="51" y="49"/>
                    <a:pt x="51" y="46"/>
                  </a:cubicBezTo>
                  <a:cubicBezTo>
                    <a:pt x="51" y="44"/>
                    <a:pt x="49" y="42"/>
                    <a:pt x="47" y="42"/>
                  </a:cubicBezTo>
                  <a:cubicBezTo>
                    <a:pt x="44" y="42"/>
                    <a:pt x="42" y="44"/>
                    <a:pt x="42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589329" y="2274659"/>
            <a:ext cx="2628900" cy="1638301"/>
            <a:chOff x="8589329" y="2274659"/>
            <a:chExt cx="2628900" cy="1638301"/>
          </a:xfrm>
        </p:grpSpPr>
        <p:sp>
          <p:nvSpPr>
            <p:cNvPr id="15" name="Rectangle 14"/>
            <p:cNvSpPr/>
            <p:nvPr/>
          </p:nvSpPr>
          <p:spPr>
            <a:xfrm rot="2700000">
              <a:off x="9674100" y="2274660"/>
              <a:ext cx="459361" cy="4593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589329" y="2918327"/>
              <a:ext cx="2628900" cy="994633"/>
              <a:chOff x="573715" y="4278109"/>
              <a:chExt cx="1569410" cy="99463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smtClean="0">
                    <a:solidFill>
                      <a:schemeClr val="bg1"/>
                    </a:solidFill>
                  </a:rPr>
                  <a:t>Lorem ipsum</a:t>
                </a:r>
                <a:endParaRPr lang="en-US" sz="16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73715" y="4699956"/>
                <a:ext cx="1569410" cy="572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>
                    <a:solidFill>
                      <a:schemeClr val="bg1"/>
                    </a:solidFill>
                  </a:rPr>
                  <a:t>Lorem ipsum dolor amet consectetur satul artulo adipiscing tellus.</a:t>
                </a:r>
                <a:endParaRPr lang="en-US" sz="11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9806279" y="2387252"/>
              <a:ext cx="195000" cy="267584"/>
            </a:xfrm>
            <a:custGeom>
              <a:avLst/>
              <a:gdLst>
                <a:gd name="T0" fmla="*/ 60 w 76"/>
                <a:gd name="T1" fmla="*/ 51 h 104"/>
                <a:gd name="T2" fmla="*/ 57 w 76"/>
                <a:gd name="T3" fmla="*/ 51 h 104"/>
                <a:gd name="T4" fmla="*/ 43 w 76"/>
                <a:gd name="T5" fmla="*/ 24 h 104"/>
                <a:gd name="T6" fmla="*/ 43 w 76"/>
                <a:gd name="T7" fmla="*/ 82 h 104"/>
                <a:gd name="T8" fmla="*/ 28 w 76"/>
                <a:gd name="T9" fmla="*/ 100 h 104"/>
                <a:gd name="T10" fmla="*/ 3 w 76"/>
                <a:gd name="T11" fmla="*/ 92 h 104"/>
                <a:gd name="T12" fmla="*/ 17 w 76"/>
                <a:gd name="T13" fmla="*/ 71 h 104"/>
                <a:gd name="T14" fmla="*/ 34 w 76"/>
                <a:gd name="T15" fmla="*/ 70 h 104"/>
                <a:gd name="T16" fmla="*/ 34 w 76"/>
                <a:gd name="T17" fmla="*/ 0 h 104"/>
                <a:gd name="T18" fmla="*/ 43 w 76"/>
                <a:gd name="T19" fmla="*/ 0 h 104"/>
                <a:gd name="T20" fmla="*/ 60 w 76"/>
                <a:gd name="T21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60" y="51"/>
                  </a:moveTo>
                  <a:cubicBezTo>
                    <a:pt x="58" y="54"/>
                    <a:pt x="57" y="53"/>
                    <a:pt x="57" y="51"/>
                  </a:cubicBezTo>
                  <a:cubicBezTo>
                    <a:pt x="59" y="45"/>
                    <a:pt x="58" y="26"/>
                    <a:pt x="43" y="2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9"/>
                    <a:pt x="37" y="96"/>
                    <a:pt x="28" y="100"/>
                  </a:cubicBezTo>
                  <a:cubicBezTo>
                    <a:pt x="17" y="104"/>
                    <a:pt x="6" y="100"/>
                    <a:pt x="3" y="92"/>
                  </a:cubicBezTo>
                  <a:cubicBezTo>
                    <a:pt x="0" y="84"/>
                    <a:pt x="6" y="75"/>
                    <a:pt x="17" y="71"/>
                  </a:cubicBezTo>
                  <a:cubicBezTo>
                    <a:pt x="23" y="68"/>
                    <a:pt x="30" y="68"/>
                    <a:pt x="34" y="7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4"/>
                    <a:pt x="76" y="25"/>
                    <a:pt x="60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32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-12213"/>
            <a:ext cx="12192000" cy="6870213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12213"/>
            <a:ext cx="12192000" cy="3491603"/>
            <a:chOff x="0" y="3378610"/>
            <a:chExt cx="12192000" cy="3479390"/>
          </a:xfrm>
          <a:solidFill>
            <a:schemeClr val="bg1"/>
          </a:solidFill>
        </p:grpSpPr>
        <p:sp>
          <p:nvSpPr>
            <p:cNvPr id="7" name="Isosceles Triangle 6"/>
            <p:cNvSpPr/>
            <p:nvPr/>
          </p:nvSpPr>
          <p:spPr>
            <a:xfrm rot="10800000">
              <a:off x="0" y="4381500"/>
              <a:ext cx="12192000" cy="24765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3378610"/>
              <a:ext cx="12192000" cy="10028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8134" y="3112859"/>
            <a:ext cx="2443873" cy="1665679"/>
            <a:chOff x="649564" y="3074759"/>
            <a:chExt cx="2443873" cy="1665679"/>
          </a:xfrm>
        </p:grpSpPr>
        <p:sp>
          <p:nvSpPr>
            <p:cNvPr id="10" name="Rectangle 9"/>
            <p:cNvSpPr/>
            <p:nvPr/>
          </p:nvSpPr>
          <p:spPr>
            <a:xfrm rot="2700000">
              <a:off x="1641822" y="3074760"/>
              <a:ext cx="459361" cy="4593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51"/>
            <p:cNvSpPr>
              <a:spLocks noEditPoints="1"/>
            </p:cNvSpPr>
            <p:nvPr/>
          </p:nvSpPr>
          <p:spPr bwMode="auto">
            <a:xfrm>
              <a:off x="1787200" y="3171005"/>
              <a:ext cx="168603" cy="266868"/>
            </a:xfrm>
            <a:custGeom>
              <a:avLst/>
              <a:gdLst>
                <a:gd name="T0" fmla="*/ 69 w 69"/>
                <a:gd name="T1" fmla="*/ 42 h 109"/>
                <a:gd name="T2" fmla="*/ 69 w 69"/>
                <a:gd name="T3" fmla="*/ 57 h 109"/>
                <a:gd name="T4" fmla="*/ 40 w 69"/>
                <a:gd name="T5" fmla="*/ 83 h 109"/>
                <a:gd name="T6" fmla="*/ 40 w 69"/>
                <a:gd name="T7" fmla="*/ 98 h 109"/>
                <a:gd name="T8" fmla="*/ 54 w 69"/>
                <a:gd name="T9" fmla="*/ 98 h 109"/>
                <a:gd name="T10" fmla="*/ 56 w 69"/>
                <a:gd name="T11" fmla="*/ 100 h 109"/>
                <a:gd name="T12" fmla="*/ 56 w 69"/>
                <a:gd name="T13" fmla="*/ 106 h 109"/>
                <a:gd name="T14" fmla="*/ 54 w 69"/>
                <a:gd name="T15" fmla="*/ 109 h 109"/>
                <a:gd name="T16" fmla="*/ 15 w 69"/>
                <a:gd name="T17" fmla="*/ 109 h 109"/>
                <a:gd name="T18" fmla="*/ 13 w 69"/>
                <a:gd name="T19" fmla="*/ 106 h 109"/>
                <a:gd name="T20" fmla="*/ 13 w 69"/>
                <a:gd name="T21" fmla="*/ 100 h 109"/>
                <a:gd name="T22" fmla="*/ 15 w 69"/>
                <a:gd name="T23" fmla="*/ 98 h 109"/>
                <a:gd name="T24" fmla="*/ 29 w 69"/>
                <a:gd name="T25" fmla="*/ 98 h 109"/>
                <a:gd name="T26" fmla="*/ 29 w 69"/>
                <a:gd name="T27" fmla="*/ 83 h 109"/>
                <a:gd name="T28" fmla="*/ 0 w 69"/>
                <a:gd name="T29" fmla="*/ 57 h 109"/>
                <a:gd name="T30" fmla="*/ 0 w 69"/>
                <a:gd name="T31" fmla="*/ 42 h 109"/>
                <a:gd name="T32" fmla="*/ 2 w 69"/>
                <a:gd name="T33" fmla="*/ 40 h 109"/>
                <a:gd name="T34" fmla="*/ 5 w 69"/>
                <a:gd name="T35" fmla="*/ 40 h 109"/>
                <a:gd name="T36" fmla="*/ 7 w 69"/>
                <a:gd name="T37" fmla="*/ 42 h 109"/>
                <a:gd name="T38" fmla="*/ 7 w 69"/>
                <a:gd name="T39" fmla="*/ 57 h 109"/>
                <a:gd name="T40" fmla="*/ 34 w 69"/>
                <a:gd name="T41" fmla="*/ 76 h 109"/>
                <a:gd name="T42" fmla="*/ 61 w 69"/>
                <a:gd name="T43" fmla="*/ 57 h 109"/>
                <a:gd name="T44" fmla="*/ 61 w 69"/>
                <a:gd name="T45" fmla="*/ 42 h 109"/>
                <a:gd name="T46" fmla="*/ 64 w 69"/>
                <a:gd name="T47" fmla="*/ 40 h 109"/>
                <a:gd name="T48" fmla="*/ 67 w 69"/>
                <a:gd name="T49" fmla="*/ 40 h 109"/>
                <a:gd name="T50" fmla="*/ 69 w 69"/>
                <a:gd name="T51" fmla="*/ 42 h 109"/>
                <a:gd name="T52" fmla="*/ 51 w 69"/>
                <a:gd name="T53" fmla="*/ 32 h 109"/>
                <a:gd name="T54" fmla="*/ 18 w 69"/>
                <a:gd name="T55" fmla="*/ 32 h 109"/>
                <a:gd name="T56" fmla="*/ 18 w 69"/>
                <a:gd name="T57" fmla="*/ 9 h 109"/>
                <a:gd name="T58" fmla="*/ 34 w 69"/>
                <a:gd name="T59" fmla="*/ 0 h 109"/>
                <a:gd name="T60" fmla="*/ 51 w 69"/>
                <a:gd name="T61" fmla="*/ 9 h 109"/>
                <a:gd name="T62" fmla="*/ 51 w 69"/>
                <a:gd name="T63" fmla="*/ 32 h 109"/>
                <a:gd name="T64" fmla="*/ 18 w 69"/>
                <a:gd name="T65" fmla="*/ 57 h 109"/>
                <a:gd name="T66" fmla="*/ 18 w 69"/>
                <a:gd name="T67" fmla="*/ 40 h 109"/>
                <a:gd name="T68" fmla="*/ 51 w 69"/>
                <a:gd name="T69" fmla="*/ 40 h 109"/>
                <a:gd name="T70" fmla="*/ 51 w 69"/>
                <a:gd name="T71" fmla="*/ 57 h 109"/>
                <a:gd name="T72" fmla="*/ 34 w 69"/>
                <a:gd name="T73" fmla="*/ 65 h 109"/>
                <a:gd name="T74" fmla="*/ 18 w 69"/>
                <a:gd name="T75" fmla="*/ 5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109">
                  <a:moveTo>
                    <a:pt x="69" y="42"/>
                  </a:moveTo>
                  <a:cubicBezTo>
                    <a:pt x="69" y="57"/>
                    <a:pt x="69" y="57"/>
                    <a:pt x="69" y="57"/>
                  </a:cubicBezTo>
                  <a:cubicBezTo>
                    <a:pt x="69" y="69"/>
                    <a:pt x="60" y="82"/>
                    <a:pt x="40" y="83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98"/>
                    <a:pt x="56" y="99"/>
                    <a:pt x="56" y="100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7"/>
                    <a:pt x="55" y="109"/>
                    <a:pt x="54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3" y="107"/>
                    <a:pt x="13" y="106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3" y="99"/>
                    <a:pt x="14" y="98"/>
                    <a:pt x="15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9" y="82"/>
                    <a:pt x="0" y="69"/>
                    <a:pt x="0" y="5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1" y="40"/>
                    <a:pt x="2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7" y="40"/>
                    <a:pt x="7" y="42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64"/>
                    <a:pt x="13" y="76"/>
                    <a:pt x="34" y="76"/>
                  </a:cubicBezTo>
                  <a:cubicBezTo>
                    <a:pt x="56" y="76"/>
                    <a:pt x="61" y="64"/>
                    <a:pt x="61" y="57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0"/>
                    <a:pt x="62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8" y="40"/>
                    <a:pt x="69" y="40"/>
                    <a:pt x="69" y="42"/>
                  </a:cubicBezTo>
                  <a:close/>
                  <a:moveTo>
                    <a:pt x="51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6"/>
                    <a:pt x="22" y="0"/>
                    <a:pt x="34" y="0"/>
                  </a:cubicBezTo>
                  <a:cubicBezTo>
                    <a:pt x="47" y="0"/>
                    <a:pt x="51" y="6"/>
                    <a:pt x="51" y="9"/>
                  </a:cubicBezTo>
                  <a:lnTo>
                    <a:pt x="51" y="32"/>
                  </a:lnTo>
                  <a:close/>
                  <a:moveTo>
                    <a:pt x="18" y="57"/>
                  </a:moveTo>
                  <a:cubicBezTo>
                    <a:pt x="18" y="40"/>
                    <a:pt x="18" y="40"/>
                    <a:pt x="18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60"/>
                    <a:pt x="47" y="65"/>
                    <a:pt x="34" y="65"/>
                  </a:cubicBezTo>
                  <a:cubicBezTo>
                    <a:pt x="22" y="65"/>
                    <a:pt x="18" y="60"/>
                    <a:pt x="18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49564" y="3718427"/>
              <a:ext cx="2443873" cy="1022011"/>
              <a:chOff x="573715" y="4278109"/>
              <a:chExt cx="1458952" cy="102201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73715" y="4278109"/>
                <a:ext cx="14589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smtClean="0">
                    <a:solidFill>
                      <a:schemeClr val="bg1"/>
                    </a:solidFill>
                  </a:rPr>
                  <a:t>Lorem ipsum</a:t>
                </a:r>
                <a:endParaRPr lang="en-US" sz="16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83520" y="4699956"/>
                <a:ext cx="144914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>
                    <a:solidFill>
                      <a:schemeClr val="bg1"/>
                    </a:solidFill>
                  </a:rPr>
                  <a:t>Lorem ipsumsa dolor amet consectetur at dipising</a:t>
                </a:r>
                <a:endParaRPr lang="en-US" sz="11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3617180" y="471534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1"/>
                </a:solidFill>
                <a:latin typeface="+mj-lt"/>
              </a:rPr>
              <a:t>About Our </a:t>
            </a:r>
            <a:r>
              <a:rPr lang="en-US" sz="3600" b="1" smtClean="0">
                <a:latin typeface="+mj-lt"/>
              </a:rPr>
              <a:t>Services</a:t>
            </a:r>
            <a:endParaRPr lang="en-US" sz="3600" b="1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27086" y="1221877"/>
            <a:ext cx="6937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Lorem ipsum dolor sit amet, consectetur adipiscing </a:t>
            </a:r>
            <a:r>
              <a:rPr lang="en-US" sz="1200" smtClean="0"/>
              <a:t>elitam </a:t>
            </a:r>
            <a:r>
              <a:rPr lang="en-US" sz="1200"/>
              <a:t>eu tellus leo. Vestibulum vitae sem at nisi cursus consequat vitae eget lacus. Nunc nulla diam, ultrices </a:t>
            </a:r>
            <a:r>
              <a:rPr lang="en-US" sz="1200" smtClean="0"/>
              <a:t>esget neque </a:t>
            </a:r>
            <a:r>
              <a:rPr lang="en-US" sz="1200"/>
              <a:t>vel </a:t>
            </a:r>
            <a:r>
              <a:rPr lang="en-US" sz="1200" smtClean="0"/>
              <a:t>cursus</a:t>
            </a:r>
            <a:r>
              <a:rPr lang="en-US" sz="1200"/>
              <a:t>. </a:t>
            </a:r>
            <a:endParaRPr lang="en-US" sz="1200" smtClean="0"/>
          </a:p>
          <a:p>
            <a:pPr algn="ctr">
              <a:lnSpc>
                <a:spcPct val="150000"/>
              </a:lnSpc>
            </a:pPr>
            <a:r>
              <a:rPr lang="en-US" sz="1200" smtClean="0"/>
              <a:t>vitae eget ultres at, blandit cursus proin</a:t>
            </a:r>
            <a:endParaRPr lang="en-US" sz="1200">
              <a:latin typeface="+mj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928431" y="4474442"/>
            <a:ext cx="2443873" cy="1665679"/>
            <a:chOff x="2928431" y="4474442"/>
            <a:chExt cx="2443873" cy="1665679"/>
          </a:xfrm>
        </p:grpSpPr>
        <p:grpSp>
          <p:nvGrpSpPr>
            <p:cNvPr id="15" name="Group 14"/>
            <p:cNvGrpSpPr/>
            <p:nvPr/>
          </p:nvGrpSpPr>
          <p:grpSpPr>
            <a:xfrm>
              <a:off x="2928431" y="4474442"/>
              <a:ext cx="2443873" cy="1665679"/>
              <a:chOff x="649564" y="3074759"/>
              <a:chExt cx="2443873" cy="1665679"/>
            </a:xfrm>
          </p:grpSpPr>
          <p:sp>
            <p:nvSpPr>
              <p:cNvPr id="16" name="Rectangle 15"/>
              <p:cNvSpPr/>
              <p:nvPr/>
            </p:nvSpPr>
            <p:spPr>
              <a:xfrm rot="2700000">
                <a:off x="1641822" y="3074760"/>
                <a:ext cx="459361" cy="4593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649564" y="3718427"/>
                <a:ext cx="2443873" cy="1022011"/>
                <a:chOff x="573715" y="4278109"/>
                <a:chExt cx="1458952" cy="1022011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573715" y="4278109"/>
                  <a:ext cx="14589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smtClean="0">
                      <a:solidFill>
                        <a:schemeClr val="bg1"/>
                      </a:solidFill>
                    </a:rPr>
                    <a:t>Lorem ipsum</a:t>
                  </a:r>
                  <a:endParaRPr lang="en-US" sz="16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583520" y="4699956"/>
                  <a:ext cx="144914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100" smtClean="0">
                      <a:solidFill>
                        <a:schemeClr val="bg1"/>
                      </a:solidFill>
                    </a:rPr>
                    <a:t>Lorem ipsumsa dolor amet consectetur at dipising</a:t>
                  </a:r>
                  <a:endParaRPr lang="en-US" sz="11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35" name="Freeform 39"/>
            <p:cNvSpPr>
              <a:spLocks noEditPoints="1"/>
            </p:cNvSpPr>
            <p:nvPr/>
          </p:nvSpPr>
          <p:spPr bwMode="auto">
            <a:xfrm>
              <a:off x="4019257" y="4590001"/>
              <a:ext cx="263183" cy="263183"/>
            </a:xfrm>
            <a:custGeom>
              <a:avLst/>
              <a:gdLst>
                <a:gd name="T0" fmla="*/ 93 w 93"/>
                <a:gd name="T1" fmla="*/ 46 h 93"/>
                <a:gd name="T2" fmla="*/ 46 w 93"/>
                <a:gd name="T3" fmla="*/ 93 h 93"/>
                <a:gd name="T4" fmla="*/ 0 w 93"/>
                <a:gd name="T5" fmla="*/ 46 h 93"/>
                <a:gd name="T6" fmla="*/ 46 w 93"/>
                <a:gd name="T7" fmla="*/ 0 h 93"/>
                <a:gd name="T8" fmla="*/ 93 w 93"/>
                <a:gd name="T9" fmla="*/ 46 h 93"/>
                <a:gd name="T10" fmla="*/ 16 w 93"/>
                <a:gd name="T11" fmla="*/ 76 h 93"/>
                <a:gd name="T12" fmla="*/ 26 w 93"/>
                <a:gd name="T13" fmla="*/ 83 h 93"/>
                <a:gd name="T14" fmla="*/ 36 w 93"/>
                <a:gd name="T15" fmla="*/ 63 h 93"/>
                <a:gd name="T16" fmla="*/ 47 w 93"/>
                <a:gd name="T17" fmla="*/ 66 h 93"/>
                <a:gd name="T18" fmla="*/ 67 w 93"/>
                <a:gd name="T19" fmla="*/ 46 h 93"/>
                <a:gd name="T20" fmla="*/ 61 w 93"/>
                <a:gd name="T21" fmla="*/ 32 h 93"/>
                <a:gd name="T22" fmla="*/ 80 w 93"/>
                <a:gd name="T23" fmla="*/ 20 h 93"/>
                <a:gd name="T24" fmla="*/ 77 w 93"/>
                <a:gd name="T25" fmla="*/ 16 h 93"/>
                <a:gd name="T26" fmla="*/ 67 w 93"/>
                <a:gd name="T27" fmla="*/ 9 h 93"/>
                <a:gd name="T28" fmla="*/ 57 w 93"/>
                <a:gd name="T29" fmla="*/ 29 h 93"/>
                <a:gd name="T30" fmla="*/ 47 w 93"/>
                <a:gd name="T31" fmla="*/ 26 h 93"/>
                <a:gd name="T32" fmla="*/ 26 w 93"/>
                <a:gd name="T33" fmla="*/ 46 h 93"/>
                <a:gd name="T34" fmla="*/ 32 w 93"/>
                <a:gd name="T35" fmla="*/ 60 h 93"/>
                <a:gd name="T36" fmla="*/ 13 w 93"/>
                <a:gd name="T37" fmla="*/ 72 h 93"/>
                <a:gd name="T38" fmla="*/ 16 w 93"/>
                <a:gd name="T39" fmla="*/ 76 h 93"/>
                <a:gd name="T40" fmla="*/ 38 w 93"/>
                <a:gd name="T41" fmla="*/ 46 h 93"/>
                <a:gd name="T42" fmla="*/ 47 w 93"/>
                <a:gd name="T43" fmla="*/ 37 h 93"/>
                <a:gd name="T44" fmla="*/ 55 w 93"/>
                <a:gd name="T45" fmla="*/ 46 h 93"/>
                <a:gd name="T46" fmla="*/ 47 w 93"/>
                <a:gd name="T47" fmla="*/ 55 h 93"/>
                <a:gd name="T48" fmla="*/ 38 w 93"/>
                <a:gd name="T49" fmla="*/ 46 h 93"/>
                <a:gd name="T50" fmla="*/ 42 w 93"/>
                <a:gd name="T51" fmla="*/ 46 h 93"/>
                <a:gd name="T52" fmla="*/ 47 w 93"/>
                <a:gd name="T53" fmla="*/ 51 h 93"/>
                <a:gd name="T54" fmla="*/ 51 w 93"/>
                <a:gd name="T55" fmla="*/ 46 h 93"/>
                <a:gd name="T56" fmla="*/ 47 w 93"/>
                <a:gd name="T57" fmla="*/ 42 h 93"/>
                <a:gd name="T58" fmla="*/ 42 w 93"/>
                <a:gd name="T59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3" h="93">
                  <a:moveTo>
                    <a:pt x="93" y="46"/>
                  </a:moveTo>
                  <a:cubicBezTo>
                    <a:pt x="93" y="72"/>
                    <a:pt x="72" y="93"/>
                    <a:pt x="46" y="93"/>
                  </a:cubicBezTo>
                  <a:cubicBezTo>
                    <a:pt x="21" y="93"/>
                    <a:pt x="0" y="72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72" y="0"/>
                    <a:pt x="93" y="21"/>
                    <a:pt x="93" y="46"/>
                  </a:cubicBezTo>
                  <a:close/>
                  <a:moveTo>
                    <a:pt x="16" y="76"/>
                  </a:moveTo>
                  <a:cubicBezTo>
                    <a:pt x="19" y="79"/>
                    <a:pt x="22" y="81"/>
                    <a:pt x="26" y="8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5"/>
                    <a:pt x="43" y="66"/>
                    <a:pt x="47" y="66"/>
                  </a:cubicBezTo>
                  <a:cubicBezTo>
                    <a:pt x="58" y="66"/>
                    <a:pt x="67" y="57"/>
                    <a:pt x="67" y="46"/>
                  </a:cubicBezTo>
                  <a:cubicBezTo>
                    <a:pt x="67" y="41"/>
                    <a:pt x="65" y="36"/>
                    <a:pt x="61" y="3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19"/>
                    <a:pt x="78" y="17"/>
                    <a:pt x="77" y="16"/>
                  </a:cubicBezTo>
                  <a:cubicBezTo>
                    <a:pt x="74" y="13"/>
                    <a:pt x="71" y="11"/>
                    <a:pt x="67" y="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4" y="27"/>
                    <a:pt x="50" y="26"/>
                    <a:pt x="47" y="26"/>
                  </a:cubicBezTo>
                  <a:cubicBezTo>
                    <a:pt x="35" y="26"/>
                    <a:pt x="26" y="35"/>
                    <a:pt x="26" y="46"/>
                  </a:cubicBezTo>
                  <a:cubicBezTo>
                    <a:pt x="26" y="52"/>
                    <a:pt x="28" y="56"/>
                    <a:pt x="32" y="6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4"/>
                    <a:pt x="15" y="75"/>
                    <a:pt x="16" y="76"/>
                  </a:cubicBezTo>
                  <a:close/>
                  <a:moveTo>
                    <a:pt x="38" y="46"/>
                  </a:moveTo>
                  <a:cubicBezTo>
                    <a:pt x="38" y="41"/>
                    <a:pt x="42" y="37"/>
                    <a:pt x="47" y="37"/>
                  </a:cubicBezTo>
                  <a:cubicBezTo>
                    <a:pt x="51" y="37"/>
                    <a:pt x="55" y="41"/>
                    <a:pt x="55" y="46"/>
                  </a:cubicBezTo>
                  <a:cubicBezTo>
                    <a:pt x="55" y="51"/>
                    <a:pt x="51" y="55"/>
                    <a:pt x="47" y="55"/>
                  </a:cubicBezTo>
                  <a:cubicBezTo>
                    <a:pt x="42" y="55"/>
                    <a:pt x="38" y="51"/>
                    <a:pt x="38" y="46"/>
                  </a:cubicBezTo>
                  <a:close/>
                  <a:moveTo>
                    <a:pt x="42" y="46"/>
                  </a:moveTo>
                  <a:cubicBezTo>
                    <a:pt x="42" y="49"/>
                    <a:pt x="44" y="51"/>
                    <a:pt x="47" y="51"/>
                  </a:cubicBezTo>
                  <a:cubicBezTo>
                    <a:pt x="49" y="51"/>
                    <a:pt x="51" y="49"/>
                    <a:pt x="51" y="46"/>
                  </a:cubicBezTo>
                  <a:cubicBezTo>
                    <a:pt x="51" y="44"/>
                    <a:pt x="49" y="42"/>
                    <a:pt x="47" y="42"/>
                  </a:cubicBezTo>
                  <a:cubicBezTo>
                    <a:pt x="44" y="42"/>
                    <a:pt x="42" y="44"/>
                    <a:pt x="42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0809" y="4549088"/>
            <a:ext cx="2443873" cy="1665679"/>
            <a:chOff x="6830809" y="4549088"/>
            <a:chExt cx="2443873" cy="1665679"/>
          </a:xfrm>
        </p:grpSpPr>
        <p:grpSp>
          <p:nvGrpSpPr>
            <p:cNvPr id="27" name="Group 26"/>
            <p:cNvGrpSpPr/>
            <p:nvPr/>
          </p:nvGrpSpPr>
          <p:grpSpPr>
            <a:xfrm flipH="1">
              <a:off x="6830809" y="4549088"/>
              <a:ext cx="2443873" cy="1665679"/>
              <a:chOff x="649564" y="3074759"/>
              <a:chExt cx="2443873" cy="1665679"/>
            </a:xfrm>
          </p:grpSpPr>
          <p:sp>
            <p:nvSpPr>
              <p:cNvPr id="28" name="Rectangle 27"/>
              <p:cNvSpPr/>
              <p:nvPr/>
            </p:nvSpPr>
            <p:spPr>
              <a:xfrm rot="2700000">
                <a:off x="1641822" y="3074760"/>
                <a:ext cx="459361" cy="4593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649564" y="3718427"/>
                <a:ext cx="2443873" cy="1022011"/>
                <a:chOff x="573715" y="4278109"/>
                <a:chExt cx="1458952" cy="1022011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573715" y="4278109"/>
                  <a:ext cx="14589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smtClean="0">
                      <a:solidFill>
                        <a:schemeClr val="bg1"/>
                      </a:solidFill>
                    </a:rPr>
                    <a:t>Lorem ipsum</a:t>
                  </a:r>
                  <a:endParaRPr lang="en-US" sz="16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83520" y="4699956"/>
                  <a:ext cx="144914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100" smtClean="0">
                      <a:solidFill>
                        <a:schemeClr val="bg1"/>
                      </a:solidFill>
                    </a:rPr>
                    <a:t>Lorem ipsumsa dolor amet consectetur at dipising</a:t>
                  </a:r>
                  <a:endParaRPr lang="en-US" sz="11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7954088" y="4637431"/>
              <a:ext cx="205662" cy="282214"/>
            </a:xfrm>
            <a:custGeom>
              <a:avLst/>
              <a:gdLst>
                <a:gd name="T0" fmla="*/ 60 w 76"/>
                <a:gd name="T1" fmla="*/ 51 h 104"/>
                <a:gd name="T2" fmla="*/ 57 w 76"/>
                <a:gd name="T3" fmla="*/ 51 h 104"/>
                <a:gd name="T4" fmla="*/ 43 w 76"/>
                <a:gd name="T5" fmla="*/ 24 h 104"/>
                <a:gd name="T6" fmla="*/ 43 w 76"/>
                <a:gd name="T7" fmla="*/ 82 h 104"/>
                <a:gd name="T8" fmla="*/ 28 w 76"/>
                <a:gd name="T9" fmla="*/ 100 h 104"/>
                <a:gd name="T10" fmla="*/ 3 w 76"/>
                <a:gd name="T11" fmla="*/ 92 h 104"/>
                <a:gd name="T12" fmla="*/ 17 w 76"/>
                <a:gd name="T13" fmla="*/ 71 h 104"/>
                <a:gd name="T14" fmla="*/ 34 w 76"/>
                <a:gd name="T15" fmla="*/ 70 h 104"/>
                <a:gd name="T16" fmla="*/ 34 w 76"/>
                <a:gd name="T17" fmla="*/ 0 h 104"/>
                <a:gd name="T18" fmla="*/ 43 w 76"/>
                <a:gd name="T19" fmla="*/ 0 h 104"/>
                <a:gd name="T20" fmla="*/ 60 w 76"/>
                <a:gd name="T21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60" y="51"/>
                  </a:moveTo>
                  <a:cubicBezTo>
                    <a:pt x="58" y="54"/>
                    <a:pt x="57" y="53"/>
                    <a:pt x="57" y="51"/>
                  </a:cubicBezTo>
                  <a:cubicBezTo>
                    <a:pt x="59" y="45"/>
                    <a:pt x="58" y="26"/>
                    <a:pt x="43" y="2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9"/>
                    <a:pt x="37" y="96"/>
                    <a:pt x="28" y="100"/>
                  </a:cubicBezTo>
                  <a:cubicBezTo>
                    <a:pt x="17" y="104"/>
                    <a:pt x="6" y="100"/>
                    <a:pt x="3" y="92"/>
                  </a:cubicBezTo>
                  <a:cubicBezTo>
                    <a:pt x="0" y="84"/>
                    <a:pt x="6" y="75"/>
                    <a:pt x="17" y="71"/>
                  </a:cubicBezTo>
                  <a:cubicBezTo>
                    <a:pt x="23" y="68"/>
                    <a:pt x="30" y="68"/>
                    <a:pt x="34" y="7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4"/>
                    <a:pt x="76" y="25"/>
                    <a:pt x="60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291106" y="3187505"/>
            <a:ext cx="2443873" cy="1665679"/>
            <a:chOff x="9291106" y="3187505"/>
            <a:chExt cx="2443873" cy="1665679"/>
          </a:xfrm>
        </p:grpSpPr>
        <p:grpSp>
          <p:nvGrpSpPr>
            <p:cNvPr id="21" name="Group 20"/>
            <p:cNvGrpSpPr/>
            <p:nvPr/>
          </p:nvGrpSpPr>
          <p:grpSpPr>
            <a:xfrm flipH="1">
              <a:off x="9291106" y="3187505"/>
              <a:ext cx="2443873" cy="1665679"/>
              <a:chOff x="649564" y="3074759"/>
              <a:chExt cx="2443873" cy="1665679"/>
            </a:xfrm>
          </p:grpSpPr>
          <p:sp>
            <p:nvSpPr>
              <p:cNvPr id="22" name="Rectangle 21"/>
              <p:cNvSpPr/>
              <p:nvPr/>
            </p:nvSpPr>
            <p:spPr>
              <a:xfrm rot="2700000">
                <a:off x="1641822" y="3074760"/>
                <a:ext cx="459361" cy="4593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49564" y="3718427"/>
                <a:ext cx="2443873" cy="1022011"/>
                <a:chOff x="573715" y="4278109"/>
                <a:chExt cx="1458952" cy="1022011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573715" y="4278109"/>
                  <a:ext cx="14589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smtClean="0">
                      <a:solidFill>
                        <a:schemeClr val="bg1"/>
                      </a:solidFill>
                    </a:rPr>
                    <a:t>Lorem ipsum</a:t>
                  </a:r>
                  <a:endParaRPr lang="en-US" sz="16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83520" y="4699956"/>
                  <a:ext cx="144914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100" smtClean="0">
                      <a:solidFill>
                        <a:schemeClr val="bg1"/>
                      </a:solidFill>
                    </a:rPr>
                    <a:t>Lorem ipsumsa dolor amet consectetur at dipising</a:t>
                  </a:r>
                  <a:endParaRPr lang="en-US" sz="11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39" name="Freeform 66"/>
            <p:cNvSpPr>
              <a:spLocks noEditPoints="1"/>
            </p:cNvSpPr>
            <p:nvPr/>
          </p:nvSpPr>
          <p:spPr bwMode="auto">
            <a:xfrm>
              <a:off x="10390210" y="3306942"/>
              <a:ext cx="255565" cy="215137"/>
            </a:xfrm>
            <a:custGeom>
              <a:avLst/>
              <a:gdLst>
                <a:gd name="T0" fmla="*/ 75 w 75"/>
                <a:gd name="T1" fmla="*/ 48 h 61"/>
                <a:gd name="T2" fmla="*/ 70 w 75"/>
                <a:gd name="T3" fmla="*/ 35 h 61"/>
                <a:gd name="T4" fmla="*/ 69 w 75"/>
                <a:gd name="T5" fmla="*/ 35 h 61"/>
                <a:gd name="T6" fmla="*/ 67 w 75"/>
                <a:gd name="T7" fmla="*/ 35 h 61"/>
                <a:gd name="T8" fmla="*/ 67 w 75"/>
                <a:gd name="T9" fmla="*/ 33 h 61"/>
                <a:gd name="T10" fmla="*/ 56 w 75"/>
                <a:gd name="T11" fmla="*/ 10 h 61"/>
                <a:gd name="T12" fmla="*/ 54 w 75"/>
                <a:gd name="T13" fmla="*/ 7 h 61"/>
                <a:gd name="T14" fmla="*/ 21 w 75"/>
                <a:gd name="T15" fmla="*/ 7 h 61"/>
                <a:gd name="T16" fmla="*/ 20 w 75"/>
                <a:gd name="T17" fmla="*/ 10 h 61"/>
                <a:gd name="T18" fmla="*/ 8 w 75"/>
                <a:gd name="T19" fmla="*/ 33 h 61"/>
                <a:gd name="T20" fmla="*/ 8 w 75"/>
                <a:gd name="T21" fmla="*/ 35 h 61"/>
                <a:gd name="T22" fmla="*/ 6 w 75"/>
                <a:gd name="T23" fmla="*/ 35 h 61"/>
                <a:gd name="T24" fmla="*/ 6 w 75"/>
                <a:gd name="T25" fmla="*/ 35 h 61"/>
                <a:gd name="T26" fmla="*/ 0 w 75"/>
                <a:gd name="T27" fmla="*/ 48 h 61"/>
                <a:gd name="T28" fmla="*/ 6 w 75"/>
                <a:gd name="T29" fmla="*/ 61 h 61"/>
                <a:gd name="T30" fmla="*/ 6 w 75"/>
                <a:gd name="T31" fmla="*/ 61 h 61"/>
                <a:gd name="T32" fmla="*/ 16 w 75"/>
                <a:gd name="T33" fmla="*/ 61 h 61"/>
                <a:gd name="T34" fmla="*/ 17 w 75"/>
                <a:gd name="T35" fmla="*/ 59 h 61"/>
                <a:gd name="T36" fmla="*/ 17 w 75"/>
                <a:gd name="T37" fmla="*/ 36 h 61"/>
                <a:gd name="T38" fmla="*/ 16 w 75"/>
                <a:gd name="T39" fmla="*/ 35 h 61"/>
                <a:gd name="T40" fmla="*/ 12 w 75"/>
                <a:gd name="T41" fmla="*/ 35 h 61"/>
                <a:gd name="T42" fmla="*/ 12 w 75"/>
                <a:gd name="T43" fmla="*/ 33 h 61"/>
                <a:gd name="T44" fmla="*/ 22 w 75"/>
                <a:gd name="T45" fmla="*/ 13 h 61"/>
                <a:gd name="T46" fmla="*/ 25 w 75"/>
                <a:gd name="T47" fmla="*/ 12 h 61"/>
                <a:gd name="T48" fmla="*/ 51 w 75"/>
                <a:gd name="T49" fmla="*/ 12 h 61"/>
                <a:gd name="T50" fmla="*/ 52 w 75"/>
                <a:gd name="T51" fmla="*/ 13 h 61"/>
                <a:gd name="T52" fmla="*/ 54 w 75"/>
                <a:gd name="T53" fmla="*/ 13 h 61"/>
                <a:gd name="T54" fmla="*/ 63 w 75"/>
                <a:gd name="T55" fmla="*/ 33 h 61"/>
                <a:gd name="T56" fmla="*/ 63 w 75"/>
                <a:gd name="T57" fmla="*/ 35 h 61"/>
                <a:gd name="T58" fmla="*/ 60 w 75"/>
                <a:gd name="T59" fmla="*/ 35 h 61"/>
                <a:gd name="T60" fmla="*/ 58 w 75"/>
                <a:gd name="T61" fmla="*/ 36 h 61"/>
                <a:gd name="T62" fmla="*/ 58 w 75"/>
                <a:gd name="T63" fmla="*/ 59 h 61"/>
                <a:gd name="T64" fmla="*/ 60 w 75"/>
                <a:gd name="T65" fmla="*/ 61 h 61"/>
                <a:gd name="T66" fmla="*/ 69 w 75"/>
                <a:gd name="T67" fmla="*/ 61 h 61"/>
                <a:gd name="T68" fmla="*/ 70 w 75"/>
                <a:gd name="T69" fmla="*/ 61 h 61"/>
                <a:gd name="T70" fmla="*/ 75 w 75"/>
                <a:gd name="T71" fmla="*/ 48 h 61"/>
                <a:gd name="T72" fmla="*/ 3 w 75"/>
                <a:gd name="T73" fmla="*/ 48 h 61"/>
                <a:gd name="T74" fmla="*/ 5 w 75"/>
                <a:gd name="T75" fmla="*/ 40 h 61"/>
                <a:gd name="T76" fmla="*/ 5 w 75"/>
                <a:gd name="T77" fmla="*/ 56 h 61"/>
                <a:gd name="T78" fmla="*/ 3 w 75"/>
                <a:gd name="T79" fmla="*/ 48 h 61"/>
                <a:gd name="T80" fmla="*/ 14 w 75"/>
                <a:gd name="T81" fmla="*/ 58 h 61"/>
                <a:gd name="T82" fmla="*/ 8 w 75"/>
                <a:gd name="T83" fmla="*/ 58 h 61"/>
                <a:gd name="T84" fmla="*/ 8 w 75"/>
                <a:gd name="T85" fmla="*/ 38 h 61"/>
                <a:gd name="T86" fmla="*/ 14 w 75"/>
                <a:gd name="T87" fmla="*/ 38 h 61"/>
                <a:gd name="T88" fmla="*/ 14 w 75"/>
                <a:gd name="T89" fmla="*/ 58 h 61"/>
                <a:gd name="T90" fmla="*/ 72 w 75"/>
                <a:gd name="T91" fmla="*/ 48 h 61"/>
                <a:gd name="T92" fmla="*/ 70 w 75"/>
                <a:gd name="T93" fmla="*/ 56 h 61"/>
                <a:gd name="T94" fmla="*/ 70 w 75"/>
                <a:gd name="T95" fmla="*/ 40 h 61"/>
                <a:gd name="T96" fmla="*/ 72 w 75"/>
                <a:gd name="T97" fmla="*/ 48 h 61"/>
                <a:gd name="T98" fmla="*/ 61 w 75"/>
                <a:gd name="T99" fmla="*/ 38 h 61"/>
                <a:gd name="T100" fmla="*/ 67 w 75"/>
                <a:gd name="T101" fmla="*/ 38 h 61"/>
                <a:gd name="T102" fmla="*/ 67 w 75"/>
                <a:gd name="T103" fmla="*/ 58 h 61"/>
                <a:gd name="T104" fmla="*/ 61 w 75"/>
                <a:gd name="T105" fmla="*/ 58 h 61"/>
                <a:gd name="T106" fmla="*/ 61 w 75"/>
                <a:gd name="T107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" h="61">
                  <a:moveTo>
                    <a:pt x="75" y="48"/>
                  </a:moveTo>
                  <a:cubicBezTo>
                    <a:pt x="75" y="42"/>
                    <a:pt x="73" y="36"/>
                    <a:pt x="70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23"/>
                    <a:pt x="63" y="15"/>
                    <a:pt x="56" y="10"/>
                  </a:cubicBezTo>
                  <a:cubicBezTo>
                    <a:pt x="56" y="8"/>
                    <a:pt x="55" y="7"/>
                    <a:pt x="54" y="7"/>
                  </a:cubicBezTo>
                  <a:cubicBezTo>
                    <a:pt x="44" y="0"/>
                    <a:pt x="31" y="0"/>
                    <a:pt x="21" y="7"/>
                  </a:cubicBezTo>
                  <a:cubicBezTo>
                    <a:pt x="20" y="7"/>
                    <a:pt x="20" y="8"/>
                    <a:pt x="20" y="10"/>
                  </a:cubicBezTo>
                  <a:cubicBezTo>
                    <a:pt x="13" y="15"/>
                    <a:pt x="8" y="23"/>
                    <a:pt x="8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6"/>
                    <a:pt x="0" y="42"/>
                    <a:pt x="0" y="48"/>
                  </a:cubicBezTo>
                  <a:cubicBezTo>
                    <a:pt x="0" y="54"/>
                    <a:pt x="2" y="60"/>
                    <a:pt x="6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1"/>
                    <a:pt x="17" y="60"/>
                    <a:pt x="17" y="5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6" y="35"/>
                    <a:pt x="16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25"/>
                    <a:pt x="16" y="17"/>
                    <a:pt x="22" y="13"/>
                  </a:cubicBezTo>
                  <a:cubicBezTo>
                    <a:pt x="23" y="13"/>
                    <a:pt x="24" y="13"/>
                    <a:pt x="25" y="12"/>
                  </a:cubicBezTo>
                  <a:cubicBezTo>
                    <a:pt x="33" y="8"/>
                    <a:pt x="43" y="8"/>
                    <a:pt x="51" y="12"/>
                  </a:cubicBezTo>
                  <a:cubicBezTo>
                    <a:pt x="51" y="13"/>
                    <a:pt x="52" y="13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9" y="17"/>
                    <a:pt x="63" y="25"/>
                    <a:pt x="63" y="33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9" y="35"/>
                    <a:pt x="58" y="36"/>
                    <a:pt x="58" y="36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8" y="60"/>
                    <a:pt x="59" y="61"/>
                    <a:pt x="60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1"/>
                    <a:pt x="69" y="61"/>
                    <a:pt x="70" y="61"/>
                  </a:cubicBezTo>
                  <a:cubicBezTo>
                    <a:pt x="73" y="60"/>
                    <a:pt x="75" y="54"/>
                    <a:pt x="75" y="48"/>
                  </a:cubicBezTo>
                  <a:close/>
                  <a:moveTo>
                    <a:pt x="3" y="48"/>
                  </a:moveTo>
                  <a:cubicBezTo>
                    <a:pt x="3" y="44"/>
                    <a:pt x="4" y="41"/>
                    <a:pt x="5" y="40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4" y="55"/>
                    <a:pt x="3" y="52"/>
                    <a:pt x="3" y="48"/>
                  </a:cubicBezTo>
                  <a:close/>
                  <a:moveTo>
                    <a:pt x="14" y="5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4" y="38"/>
                    <a:pt x="14" y="38"/>
                    <a:pt x="14" y="38"/>
                  </a:cubicBezTo>
                  <a:lnTo>
                    <a:pt x="14" y="58"/>
                  </a:lnTo>
                  <a:close/>
                  <a:moveTo>
                    <a:pt x="72" y="48"/>
                  </a:moveTo>
                  <a:cubicBezTo>
                    <a:pt x="72" y="52"/>
                    <a:pt x="71" y="55"/>
                    <a:pt x="70" y="5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1" y="41"/>
                    <a:pt x="72" y="44"/>
                    <a:pt x="72" y="48"/>
                  </a:cubicBezTo>
                  <a:close/>
                  <a:moveTo>
                    <a:pt x="61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1" y="58"/>
                    <a:pt x="61" y="58"/>
                    <a:pt x="61" y="58"/>
                  </a:cubicBezTo>
                  <a:lnTo>
                    <a:pt x="61" y="3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78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Rectangle 8"/>
          <p:cNvSpPr/>
          <p:nvPr/>
        </p:nvSpPr>
        <p:spPr>
          <a:xfrm>
            <a:off x="551543" y="506186"/>
            <a:ext cx="3464076" cy="584562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63962" y="506186"/>
            <a:ext cx="3464076" cy="584562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76381" y="506186"/>
            <a:ext cx="3464076" cy="584562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969131" y="1981365"/>
            <a:ext cx="2628900" cy="3308453"/>
            <a:chOff x="973181" y="1981365"/>
            <a:chExt cx="2628900" cy="3308453"/>
          </a:xfrm>
        </p:grpSpPr>
        <p:grpSp>
          <p:nvGrpSpPr>
            <p:cNvPr id="42" name="Group 41"/>
            <p:cNvGrpSpPr/>
            <p:nvPr/>
          </p:nvGrpSpPr>
          <p:grpSpPr>
            <a:xfrm>
              <a:off x="1959429" y="1981365"/>
              <a:ext cx="656408" cy="656408"/>
              <a:chOff x="2057953" y="2274659"/>
              <a:chExt cx="459360" cy="459361"/>
            </a:xfrm>
          </p:grpSpPr>
          <p:sp>
            <p:nvSpPr>
              <p:cNvPr id="17" name="Rectangle 16"/>
              <p:cNvSpPr/>
              <p:nvPr/>
            </p:nvSpPr>
            <p:spPr>
              <a:xfrm rot="2700000">
                <a:off x="2057952" y="2274660"/>
                <a:ext cx="459361" cy="4593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51"/>
              <p:cNvSpPr>
                <a:spLocks noEditPoints="1"/>
              </p:cNvSpPr>
              <p:nvPr/>
            </p:nvSpPr>
            <p:spPr bwMode="auto">
              <a:xfrm>
                <a:off x="2203330" y="2370905"/>
                <a:ext cx="168603" cy="266868"/>
              </a:xfrm>
              <a:custGeom>
                <a:avLst/>
                <a:gdLst>
                  <a:gd name="T0" fmla="*/ 69 w 69"/>
                  <a:gd name="T1" fmla="*/ 42 h 109"/>
                  <a:gd name="T2" fmla="*/ 69 w 69"/>
                  <a:gd name="T3" fmla="*/ 57 h 109"/>
                  <a:gd name="T4" fmla="*/ 40 w 69"/>
                  <a:gd name="T5" fmla="*/ 83 h 109"/>
                  <a:gd name="T6" fmla="*/ 40 w 69"/>
                  <a:gd name="T7" fmla="*/ 98 h 109"/>
                  <a:gd name="T8" fmla="*/ 54 w 69"/>
                  <a:gd name="T9" fmla="*/ 98 h 109"/>
                  <a:gd name="T10" fmla="*/ 56 w 69"/>
                  <a:gd name="T11" fmla="*/ 100 h 109"/>
                  <a:gd name="T12" fmla="*/ 56 w 69"/>
                  <a:gd name="T13" fmla="*/ 106 h 109"/>
                  <a:gd name="T14" fmla="*/ 54 w 69"/>
                  <a:gd name="T15" fmla="*/ 109 h 109"/>
                  <a:gd name="T16" fmla="*/ 15 w 69"/>
                  <a:gd name="T17" fmla="*/ 109 h 109"/>
                  <a:gd name="T18" fmla="*/ 13 w 69"/>
                  <a:gd name="T19" fmla="*/ 106 h 109"/>
                  <a:gd name="T20" fmla="*/ 13 w 69"/>
                  <a:gd name="T21" fmla="*/ 100 h 109"/>
                  <a:gd name="T22" fmla="*/ 15 w 69"/>
                  <a:gd name="T23" fmla="*/ 98 h 109"/>
                  <a:gd name="T24" fmla="*/ 29 w 69"/>
                  <a:gd name="T25" fmla="*/ 98 h 109"/>
                  <a:gd name="T26" fmla="*/ 29 w 69"/>
                  <a:gd name="T27" fmla="*/ 83 h 109"/>
                  <a:gd name="T28" fmla="*/ 0 w 69"/>
                  <a:gd name="T29" fmla="*/ 57 h 109"/>
                  <a:gd name="T30" fmla="*/ 0 w 69"/>
                  <a:gd name="T31" fmla="*/ 42 h 109"/>
                  <a:gd name="T32" fmla="*/ 2 w 69"/>
                  <a:gd name="T33" fmla="*/ 40 h 109"/>
                  <a:gd name="T34" fmla="*/ 5 w 69"/>
                  <a:gd name="T35" fmla="*/ 40 h 109"/>
                  <a:gd name="T36" fmla="*/ 7 w 69"/>
                  <a:gd name="T37" fmla="*/ 42 h 109"/>
                  <a:gd name="T38" fmla="*/ 7 w 69"/>
                  <a:gd name="T39" fmla="*/ 57 h 109"/>
                  <a:gd name="T40" fmla="*/ 34 w 69"/>
                  <a:gd name="T41" fmla="*/ 76 h 109"/>
                  <a:gd name="T42" fmla="*/ 61 w 69"/>
                  <a:gd name="T43" fmla="*/ 57 h 109"/>
                  <a:gd name="T44" fmla="*/ 61 w 69"/>
                  <a:gd name="T45" fmla="*/ 42 h 109"/>
                  <a:gd name="T46" fmla="*/ 64 w 69"/>
                  <a:gd name="T47" fmla="*/ 40 h 109"/>
                  <a:gd name="T48" fmla="*/ 67 w 69"/>
                  <a:gd name="T49" fmla="*/ 40 h 109"/>
                  <a:gd name="T50" fmla="*/ 69 w 69"/>
                  <a:gd name="T51" fmla="*/ 42 h 109"/>
                  <a:gd name="T52" fmla="*/ 51 w 69"/>
                  <a:gd name="T53" fmla="*/ 32 h 109"/>
                  <a:gd name="T54" fmla="*/ 18 w 69"/>
                  <a:gd name="T55" fmla="*/ 32 h 109"/>
                  <a:gd name="T56" fmla="*/ 18 w 69"/>
                  <a:gd name="T57" fmla="*/ 9 h 109"/>
                  <a:gd name="T58" fmla="*/ 34 w 69"/>
                  <a:gd name="T59" fmla="*/ 0 h 109"/>
                  <a:gd name="T60" fmla="*/ 51 w 69"/>
                  <a:gd name="T61" fmla="*/ 9 h 109"/>
                  <a:gd name="T62" fmla="*/ 51 w 69"/>
                  <a:gd name="T63" fmla="*/ 32 h 109"/>
                  <a:gd name="T64" fmla="*/ 18 w 69"/>
                  <a:gd name="T65" fmla="*/ 57 h 109"/>
                  <a:gd name="T66" fmla="*/ 18 w 69"/>
                  <a:gd name="T67" fmla="*/ 40 h 109"/>
                  <a:gd name="T68" fmla="*/ 51 w 69"/>
                  <a:gd name="T69" fmla="*/ 40 h 109"/>
                  <a:gd name="T70" fmla="*/ 51 w 69"/>
                  <a:gd name="T71" fmla="*/ 57 h 109"/>
                  <a:gd name="T72" fmla="*/ 34 w 69"/>
                  <a:gd name="T73" fmla="*/ 65 h 109"/>
                  <a:gd name="T74" fmla="*/ 18 w 69"/>
                  <a:gd name="T75" fmla="*/ 5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9" h="109">
                    <a:moveTo>
                      <a:pt x="69" y="42"/>
                    </a:moveTo>
                    <a:cubicBezTo>
                      <a:pt x="69" y="57"/>
                      <a:pt x="69" y="57"/>
                      <a:pt x="69" y="57"/>
                    </a:cubicBezTo>
                    <a:cubicBezTo>
                      <a:pt x="69" y="69"/>
                      <a:pt x="60" y="82"/>
                      <a:pt x="40" y="83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54" y="98"/>
                      <a:pt x="54" y="98"/>
                      <a:pt x="54" y="98"/>
                    </a:cubicBezTo>
                    <a:cubicBezTo>
                      <a:pt x="55" y="98"/>
                      <a:pt x="56" y="99"/>
                      <a:pt x="56" y="100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7"/>
                      <a:pt x="55" y="109"/>
                      <a:pt x="54" y="109"/>
                    </a:cubicBezTo>
                    <a:cubicBezTo>
                      <a:pt x="15" y="109"/>
                      <a:pt x="15" y="109"/>
                      <a:pt x="15" y="109"/>
                    </a:cubicBezTo>
                    <a:cubicBezTo>
                      <a:pt x="14" y="109"/>
                      <a:pt x="13" y="107"/>
                      <a:pt x="13" y="106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99"/>
                      <a:pt x="14" y="98"/>
                      <a:pt x="15" y="98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9" y="82"/>
                      <a:pt x="0" y="69"/>
                      <a:pt x="0" y="57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0"/>
                      <a:pt x="1" y="40"/>
                      <a:pt x="2" y="40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7" y="40"/>
                      <a:pt x="7" y="42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7" y="64"/>
                      <a:pt x="13" y="76"/>
                      <a:pt x="34" y="76"/>
                    </a:cubicBezTo>
                    <a:cubicBezTo>
                      <a:pt x="56" y="76"/>
                      <a:pt x="61" y="64"/>
                      <a:pt x="61" y="57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0"/>
                      <a:pt x="62" y="40"/>
                      <a:pt x="64" y="40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8" y="40"/>
                      <a:pt x="69" y="40"/>
                      <a:pt x="69" y="42"/>
                    </a:cubicBezTo>
                    <a:close/>
                    <a:moveTo>
                      <a:pt x="51" y="32"/>
                    </a:move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6"/>
                      <a:pt x="22" y="0"/>
                      <a:pt x="34" y="0"/>
                    </a:cubicBezTo>
                    <a:cubicBezTo>
                      <a:pt x="47" y="0"/>
                      <a:pt x="51" y="6"/>
                      <a:pt x="51" y="9"/>
                    </a:cubicBezTo>
                    <a:lnTo>
                      <a:pt x="51" y="32"/>
                    </a:lnTo>
                    <a:close/>
                    <a:moveTo>
                      <a:pt x="18" y="57"/>
                    </a:moveTo>
                    <a:cubicBezTo>
                      <a:pt x="18" y="40"/>
                      <a:pt x="18" y="40"/>
                      <a:pt x="18" y="4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1" y="60"/>
                      <a:pt x="47" y="65"/>
                      <a:pt x="34" y="65"/>
                    </a:cubicBezTo>
                    <a:cubicBezTo>
                      <a:pt x="22" y="65"/>
                      <a:pt x="18" y="60"/>
                      <a:pt x="18" y="5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73181" y="2918327"/>
              <a:ext cx="2628900" cy="994633"/>
              <a:chOff x="573715" y="4278109"/>
              <a:chExt cx="1569410" cy="99463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smtClean="0">
                    <a:solidFill>
                      <a:schemeClr val="bg1"/>
                    </a:solidFill>
                  </a:rPr>
                  <a:t>Lorem ipsum</a:t>
                </a:r>
                <a:endParaRPr lang="en-US" sz="16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3715" y="4699956"/>
                <a:ext cx="1569410" cy="572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>
                    <a:solidFill>
                      <a:schemeClr val="bg1"/>
                    </a:solidFill>
                  </a:rPr>
                  <a:t>Lorem ipsum dolor amet consectetur satul artulo adipiscing tellus.</a:t>
                </a:r>
                <a:endParaRPr lang="en-US" sz="11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527931" y="4810010"/>
              <a:ext cx="1511300" cy="479808"/>
              <a:chOff x="1460500" y="4761491"/>
              <a:chExt cx="1511300" cy="47980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460500" y="4781717"/>
                <a:ext cx="1511300" cy="4595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62100" y="4761491"/>
                <a:ext cx="1308100" cy="40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500" b="1" smtClean="0">
                    <a:solidFill>
                      <a:schemeClr val="accent1"/>
                    </a:solidFill>
                  </a:rPr>
                  <a:t>Read More</a:t>
                </a:r>
                <a:endParaRPr lang="en-US" sz="1500" b="1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4781550" y="1981366"/>
            <a:ext cx="2628900" cy="3308452"/>
            <a:chOff x="4781550" y="1981366"/>
            <a:chExt cx="2628900" cy="3308452"/>
          </a:xfrm>
        </p:grpSpPr>
        <p:sp>
          <p:nvSpPr>
            <p:cNvPr id="52" name="Rectangle 51"/>
            <p:cNvSpPr/>
            <p:nvPr/>
          </p:nvSpPr>
          <p:spPr>
            <a:xfrm rot="2700000">
              <a:off x="5767797" y="1981366"/>
              <a:ext cx="656408" cy="65640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781550" y="2918327"/>
              <a:ext cx="2628900" cy="994633"/>
              <a:chOff x="573715" y="4278109"/>
              <a:chExt cx="1569410" cy="994633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smtClean="0">
                    <a:solidFill>
                      <a:schemeClr val="bg1"/>
                    </a:solidFill>
                  </a:rPr>
                  <a:t>Lorem ipsum</a:t>
                </a:r>
                <a:endParaRPr lang="en-US" sz="16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73715" y="4699956"/>
                <a:ext cx="1569410" cy="572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>
                    <a:solidFill>
                      <a:schemeClr val="bg1"/>
                    </a:solidFill>
                  </a:rPr>
                  <a:t>Lorem ipsum dolor amet consectetur satul artulo adipiscing tellus.</a:t>
                </a:r>
                <a:endParaRPr lang="en-US" sz="11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336300" y="4810010"/>
              <a:ext cx="1511300" cy="479808"/>
              <a:chOff x="1460500" y="4761491"/>
              <a:chExt cx="1511300" cy="479808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460500" y="4781717"/>
                <a:ext cx="1511300" cy="4595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562100" y="4761491"/>
                <a:ext cx="1308100" cy="40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500" b="1" smtClean="0"/>
                  <a:t>Read More</a:t>
                </a:r>
                <a:endParaRPr lang="en-US" sz="1500" b="1">
                  <a:latin typeface="+mj-lt"/>
                </a:endParaRPr>
              </a:p>
            </p:txBody>
          </p:sp>
        </p:grpSp>
        <p:sp>
          <p:nvSpPr>
            <p:cNvPr id="67" name="Freeform 39"/>
            <p:cNvSpPr>
              <a:spLocks noEditPoints="1"/>
            </p:cNvSpPr>
            <p:nvPr/>
          </p:nvSpPr>
          <p:spPr bwMode="auto">
            <a:xfrm>
              <a:off x="5918183" y="2143202"/>
              <a:ext cx="349250" cy="349250"/>
            </a:xfrm>
            <a:custGeom>
              <a:avLst/>
              <a:gdLst>
                <a:gd name="T0" fmla="*/ 93 w 93"/>
                <a:gd name="T1" fmla="*/ 46 h 93"/>
                <a:gd name="T2" fmla="*/ 46 w 93"/>
                <a:gd name="T3" fmla="*/ 93 h 93"/>
                <a:gd name="T4" fmla="*/ 0 w 93"/>
                <a:gd name="T5" fmla="*/ 46 h 93"/>
                <a:gd name="T6" fmla="*/ 46 w 93"/>
                <a:gd name="T7" fmla="*/ 0 h 93"/>
                <a:gd name="T8" fmla="*/ 93 w 93"/>
                <a:gd name="T9" fmla="*/ 46 h 93"/>
                <a:gd name="T10" fmla="*/ 16 w 93"/>
                <a:gd name="T11" fmla="*/ 76 h 93"/>
                <a:gd name="T12" fmla="*/ 26 w 93"/>
                <a:gd name="T13" fmla="*/ 83 h 93"/>
                <a:gd name="T14" fmla="*/ 36 w 93"/>
                <a:gd name="T15" fmla="*/ 63 h 93"/>
                <a:gd name="T16" fmla="*/ 47 w 93"/>
                <a:gd name="T17" fmla="*/ 66 h 93"/>
                <a:gd name="T18" fmla="*/ 67 w 93"/>
                <a:gd name="T19" fmla="*/ 46 h 93"/>
                <a:gd name="T20" fmla="*/ 61 w 93"/>
                <a:gd name="T21" fmla="*/ 32 h 93"/>
                <a:gd name="T22" fmla="*/ 80 w 93"/>
                <a:gd name="T23" fmla="*/ 20 h 93"/>
                <a:gd name="T24" fmla="*/ 77 w 93"/>
                <a:gd name="T25" fmla="*/ 16 h 93"/>
                <a:gd name="T26" fmla="*/ 67 w 93"/>
                <a:gd name="T27" fmla="*/ 9 h 93"/>
                <a:gd name="T28" fmla="*/ 57 w 93"/>
                <a:gd name="T29" fmla="*/ 29 h 93"/>
                <a:gd name="T30" fmla="*/ 47 w 93"/>
                <a:gd name="T31" fmla="*/ 26 h 93"/>
                <a:gd name="T32" fmla="*/ 26 w 93"/>
                <a:gd name="T33" fmla="*/ 46 h 93"/>
                <a:gd name="T34" fmla="*/ 32 w 93"/>
                <a:gd name="T35" fmla="*/ 60 h 93"/>
                <a:gd name="T36" fmla="*/ 13 w 93"/>
                <a:gd name="T37" fmla="*/ 72 h 93"/>
                <a:gd name="T38" fmla="*/ 16 w 93"/>
                <a:gd name="T39" fmla="*/ 76 h 93"/>
                <a:gd name="T40" fmla="*/ 38 w 93"/>
                <a:gd name="T41" fmla="*/ 46 h 93"/>
                <a:gd name="T42" fmla="*/ 47 w 93"/>
                <a:gd name="T43" fmla="*/ 37 h 93"/>
                <a:gd name="T44" fmla="*/ 55 w 93"/>
                <a:gd name="T45" fmla="*/ 46 h 93"/>
                <a:gd name="T46" fmla="*/ 47 w 93"/>
                <a:gd name="T47" fmla="*/ 55 h 93"/>
                <a:gd name="T48" fmla="*/ 38 w 93"/>
                <a:gd name="T49" fmla="*/ 46 h 93"/>
                <a:gd name="T50" fmla="*/ 42 w 93"/>
                <a:gd name="T51" fmla="*/ 46 h 93"/>
                <a:gd name="T52" fmla="*/ 47 w 93"/>
                <a:gd name="T53" fmla="*/ 51 h 93"/>
                <a:gd name="T54" fmla="*/ 51 w 93"/>
                <a:gd name="T55" fmla="*/ 46 h 93"/>
                <a:gd name="T56" fmla="*/ 47 w 93"/>
                <a:gd name="T57" fmla="*/ 42 h 93"/>
                <a:gd name="T58" fmla="*/ 42 w 93"/>
                <a:gd name="T59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3" h="93">
                  <a:moveTo>
                    <a:pt x="93" y="46"/>
                  </a:moveTo>
                  <a:cubicBezTo>
                    <a:pt x="93" y="72"/>
                    <a:pt x="72" y="93"/>
                    <a:pt x="46" y="93"/>
                  </a:cubicBezTo>
                  <a:cubicBezTo>
                    <a:pt x="21" y="93"/>
                    <a:pt x="0" y="72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72" y="0"/>
                    <a:pt x="93" y="21"/>
                    <a:pt x="93" y="46"/>
                  </a:cubicBezTo>
                  <a:close/>
                  <a:moveTo>
                    <a:pt x="16" y="76"/>
                  </a:moveTo>
                  <a:cubicBezTo>
                    <a:pt x="19" y="79"/>
                    <a:pt x="22" y="81"/>
                    <a:pt x="26" y="8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5"/>
                    <a:pt x="43" y="66"/>
                    <a:pt x="47" y="66"/>
                  </a:cubicBezTo>
                  <a:cubicBezTo>
                    <a:pt x="58" y="66"/>
                    <a:pt x="67" y="57"/>
                    <a:pt x="67" y="46"/>
                  </a:cubicBezTo>
                  <a:cubicBezTo>
                    <a:pt x="67" y="41"/>
                    <a:pt x="65" y="36"/>
                    <a:pt x="61" y="3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19"/>
                    <a:pt x="78" y="17"/>
                    <a:pt x="77" y="16"/>
                  </a:cubicBezTo>
                  <a:cubicBezTo>
                    <a:pt x="74" y="13"/>
                    <a:pt x="71" y="11"/>
                    <a:pt x="67" y="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4" y="27"/>
                    <a:pt x="50" y="26"/>
                    <a:pt x="47" y="26"/>
                  </a:cubicBezTo>
                  <a:cubicBezTo>
                    <a:pt x="35" y="26"/>
                    <a:pt x="26" y="35"/>
                    <a:pt x="26" y="46"/>
                  </a:cubicBezTo>
                  <a:cubicBezTo>
                    <a:pt x="26" y="52"/>
                    <a:pt x="28" y="56"/>
                    <a:pt x="32" y="6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4"/>
                    <a:pt x="15" y="75"/>
                    <a:pt x="16" y="76"/>
                  </a:cubicBezTo>
                  <a:close/>
                  <a:moveTo>
                    <a:pt x="38" y="46"/>
                  </a:moveTo>
                  <a:cubicBezTo>
                    <a:pt x="38" y="41"/>
                    <a:pt x="42" y="37"/>
                    <a:pt x="47" y="37"/>
                  </a:cubicBezTo>
                  <a:cubicBezTo>
                    <a:pt x="51" y="37"/>
                    <a:pt x="55" y="41"/>
                    <a:pt x="55" y="46"/>
                  </a:cubicBezTo>
                  <a:cubicBezTo>
                    <a:pt x="55" y="51"/>
                    <a:pt x="51" y="55"/>
                    <a:pt x="47" y="55"/>
                  </a:cubicBezTo>
                  <a:cubicBezTo>
                    <a:pt x="42" y="55"/>
                    <a:pt x="38" y="51"/>
                    <a:pt x="38" y="46"/>
                  </a:cubicBezTo>
                  <a:close/>
                  <a:moveTo>
                    <a:pt x="42" y="46"/>
                  </a:moveTo>
                  <a:cubicBezTo>
                    <a:pt x="42" y="49"/>
                    <a:pt x="44" y="51"/>
                    <a:pt x="47" y="51"/>
                  </a:cubicBezTo>
                  <a:cubicBezTo>
                    <a:pt x="49" y="51"/>
                    <a:pt x="51" y="49"/>
                    <a:pt x="51" y="46"/>
                  </a:cubicBezTo>
                  <a:cubicBezTo>
                    <a:pt x="51" y="44"/>
                    <a:pt x="49" y="42"/>
                    <a:pt x="47" y="42"/>
                  </a:cubicBezTo>
                  <a:cubicBezTo>
                    <a:pt x="44" y="42"/>
                    <a:pt x="42" y="44"/>
                    <a:pt x="42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593969" y="1981366"/>
            <a:ext cx="2628900" cy="3308452"/>
            <a:chOff x="8593969" y="1981366"/>
            <a:chExt cx="2628900" cy="3308452"/>
          </a:xfrm>
        </p:grpSpPr>
        <p:sp>
          <p:nvSpPr>
            <p:cNvPr id="62" name="Rectangle 61"/>
            <p:cNvSpPr/>
            <p:nvPr/>
          </p:nvSpPr>
          <p:spPr>
            <a:xfrm rot="2700000">
              <a:off x="9580216" y="1981366"/>
              <a:ext cx="656408" cy="65640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8593969" y="2918327"/>
              <a:ext cx="2628900" cy="994633"/>
              <a:chOff x="573715" y="4278109"/>
              <a:chExt cx="1569410" cy="994633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smtClean="0">
                    <a:solidFill>
                      <a:schemeClr val="bg1"/>
                    </a:solidFill>
                  </a:rPr>
                  <a:t>Lorem ipsum</a:t>
                </a:r>
                <a:endParaRPr lang="en-US" sz="16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73715" y="4699956"/>
                <a:ext cx="1569410" cy="572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>
                    <a:solidFill>
                      <a:schemeClr val="bg1"/>
                    </a:solidFill>
                  </a:rPr>
                  <a:t>Lorem ipsum dolor amet consectetur satul artulo adipiscing tellus.</a:t>
                </a:r>
                <a:endParaRPr lang="en-US" sz="11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148719" y="4810010"/>
              <a:ext cx="1511300" cy="479808"/>
              <a:chOff x="1460500" y="4761491"/>
              <a:chExt cx="1511300" cy="47980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460500" y="4781717"/>
                <a:ext cx="1511300" cy="4595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562100" y="4761491"/>
                <a:ext cx="1308100" cy="40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500" b="1" smtClean="0">
                    <a:solidFill>
                      <a:schemeClr val="accent1"/>
                    </a:solidFill>
                  </a:rPr>
                  <a:t>Read More</a:t>
                </a:r>
                <a:endParaRPr lang="en-US" sz="1500" b="1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70" name="Freeform 44"/>
            <p:cNvSpPr>
              <a:spLocks/>
            </p:cNvSpPr>
            <p:nvPr/>
          </p:nvSpPr>
          <p:spPr bwMode="auto">
            <a:xfrm>
              <a:off x="9761494" y="2113993"/>
              <a:ext cx="285750" cy="392113"/>
            </a:xfrm>
            <a:custGeom>
              <a:avLst/>
              <a:gdLst>
                <a:gd name="T0" fmla="*/ 60 w 76"/>
                <a:gd name="T1" fmla="*/ 51 h 104"/>
                <a:gd name="T2" fmla="*/ 57 w 76"/>
                <a:gd name="T3" fmla="*/ 51 h 104"/>
                <a:gd name="T4" fmla="*/ 43 w 76"/>
                <a:gd name="T5" fmla="*/ 24 h 104"/>
                <a:gd name="T6" fmla="*/ 43 w 76"/>
                <a:gd name="T7" fmla="*/ 82 h 104"/>
                <a:gd name="T8" fmla="*/ 28 w 76"/>
                <a:gd name="T9" fmla="*/ 100 h 104"/>
                <a:gd name="T10" fmla="*/ 3 w 76"/>
                <a:gd name="T11" fmla="*/ 92 h 104"/>
                <a:gd name="T12" fmla="*/ 17 w 76"/>
                <a:gd name="T13" fmla="*/ 71 h 104"/>
                <a:gd name="T14" fmla="*/ 34 w 76"/>
                <a:gd name="T15" fmla="*/ 70 h 104"/>
                <a:gd name="T16" fmla="*/ 34 w 76"/>
                <a:gd name="T17" fmla="*/ 0 h 104"/>
                <a:gd name="T18" fmla="*/ 43 w 76"/>
                <a:gd name="T19" fmla="*/ 0 h 104"/>
                <a:gd name="T20" fmla="*/ 60 w 76"/>
                <a:gd name="T21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60" y="51"/>
                  </a:moveTo>
                  <a:cubicBezTo>
                    <a:pt x="58" y="54"/>
                    <a:pt x="57" y="53"/>
                    <a:pt x="57" y="51"/>
                  </a:cubicBezTo>
                  <a:cubicBezTo>
                    <a:pt x="59" y="45"/>
                    <a:pt x="58" y="26"/>
                    <a:pt x="43" y="2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9"/>
                    <a:pt x="37" y="96"/>
                    <a:pt x="28" y="100"/>
                  </a:cubicBezTo>
                  <a:cubicBezTo>
                    <a:pt x="17" y="104"/>
                    <a:pt x="6" y="100"/>
                    <a:pt x="3" y="92"/>
                  </a:cubicBezTo>
                  <a:cubicBezTo>
                    <a:pt x="0" y="84"/>
                    <a:pt x="6" y="75"/>
                    <a:pt x="17" y="71"/>
                  </a:cubicBezTo>
                  <a:cubicBezTo>
                    <a:pt x="23" y="68"/>
                    <a:pt x="30" y="68"/>
                    <a:pt x="34" y="7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4"/>
                    <a:pt x="76" y="25"/>
                    <a:pt x="60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678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 rot="2700000">
            <a:off x="-1387861" y="350726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9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47881" y="1936297"/>
            <a:ext cx="2479092" cy="1757336"/>
            <a:chOff x="1207537" y="1936297"/>
            <a:chExt cx="2479092" cy="1757336"/>
          </a:xfrm>
        </p:grpSpPr>
        <p:sp>
          <p:nvSpPr>
            <p:cNvPr id="2" name="Freeform 51"/>
            <p:cNvSpPr>
              <a:spLocks noEditPoints="1"/>
            </p:cNvSpPr>
            <p:nvPr/>
          </p:nvSpPr>
          <p:spPr bwMode="auto">
            <a:xfrm>
              <a:off x="1251079" y="1936297"/>
              <a:ext cx="258763" cy="409575"/>
            </a:xfrm>
            <a:custGeom>
              <a:avLst/>
              <a:gdLst>
                <a:gd name="T0" fmla="*/ 69 w 69"/>
                <a:gd name="T1" fmla="*/ 42 h 109"/>
                <a:gd name="T2" fmla="*/ 69 w 69"/>
                <a:gd name="T3" fmla="*/ 57 h 109"/>
                <a:gd name="T4" fmla="*/ 40 w 69"/>
                <a:gd name="T5" fmla="*/ 83 h 109"/>
                <a:gd name="T6" fmla="*/ 40 w 69"/>
                <a:gd name="T7" fmla="*/ 98 h 109"/>
                <a:gd name="T8" fmla="*/ 54 w 69"/>
                <a:gd name="T9" fmla="*/ 98 h 109"/>
                <a:gd name="T10" fmla="*/ 56 w 69"/>
                <a:gd name="T11" fmla="*/ 100 h 109"/>
                <a:gd name="T12" fmla="*/ 56 w 69"/>
                <a:gd name="T13" fmla="*/ 106 h 109"/>
                <a:gd name="T14" fmla="*/ 54 w 69"/>
                <a:gd name="T15" fmla="*/ 109 h 109"/>
                <a:gd name="T16" fmla="*/ 15 w 69"/>
                <a:gd name="T17" fmla="*/ 109 h 109"/>
                <a:gd name="T18" fmla="*/ 13 w 69"/>
                <a:gd name="T19" fmla="*/ 106 h 109"/>
                <a:gd name="T20" fmla="*/ 13 w 69"/>
                <a:gd name="T21" fmla="*/ 100 h 109"/>
                <a:gd name="T22" fmla="*/ 15 w 69"/>
                <a:gd name="T23" fmla="*/ 98 h 109"/>
                <a:gd name="T24" fmla="*/ 29 w 69"/>
                <a:gd name="T25" fmla="*/ 98 h 109"/>
                <a:gd name="T26" fmla="*/ 29 w 69"/>
                <a:gd name="T27" fmla="*/ 83 h 109"/>
                <a:gd name="T28" fmla="*/ 0 w 69"/>
                <a:gd name="T29" fmla="*/ 57 h 109"/>
                <a:gd name="T30" fmla="*/ 0 w 69"/>
                <a:gd name="T31" fmla="*/ 42 h 109"/>
                <a:gd name="T32" fmla="*/ 2 w 69"/>
                <a:gd name="T33" fmla="*/ 40 h 109"/>
                <a:gd name="T34" fmla="*/ 5 w 69"/>
                <a:gd name="T35" fmla="*/ 40 h 109"/>
                <a:gd name="T36" fmla="*/ 7 w 69"/>
                <a:gd name="T37" fmla="*/ 42 h 109"/>
                <a:gd name="T38" fmla="*/ 7 w 69"/>
                <a:gd name="T39" fmla="*/ 57 h 109"/>
                <a:gd name="T40" fmla="*/ 34 w 69"/>
                <a:gd name="T41" fmla="*/ 76 h 109"/>
                <a:gd name="T42" fmla="*/ 61 w 69"/>
                <a:gd name="T43" fmla="*/ 57 h 109"/>
                <a:gd name="T44" fmla="*/ 61 w 69"/>
                <a:gd name="T45" fmla="*/ 42 h 109"/>
                <a:gd name="T46" fmla="*/ 64 w 69"/>
                <a:gd name="T47" fmla="*/ 40 h 109"/>
                <a:gd name="T48" fmla="*/ 67 w 69"/>
                <a:gd name="T49" fmla="*/ 40 h 109"/>
                <a:gd name="T50" fmla="*/ 69 w 69"/>
                <a:gd name="T51" fmla="*/ 42 h 109"/>
                <a:gd name="T52" fmla="*/ 51 w 69"/>
                <a:gd name="T53" fmla="*/ 32 h 109"/>
                <a:gd name="T54" fmla="*/ 18 w 69"/>
                <a:gd name="T55" fmla="*/ 32 h 109"/>
                <a:gd name="T56" fmla="*/ 18 w 69"/>
                <a:gd name="T57" fmla="*/ 9 h 109"/>
                <a:gd name="T58" fmla="*/ 34 w 69"/>
                <a:gd name="T59" fmla="*/ 0 h 109"/>
                <a:gd name="T60" fmla="*/ 51 w 69"/>
                <a:gd name="T61" fmla="*/ 9 h 109"/>
                <a:gd name="T62" fmla="*/ 51 w 69"/>
                <a:gd name="T63" fmla="*/ 32 h 109"/>
                <a:gd name="T64" fmla="*/ 18 w 69"/>
                <a:gd name="T65" fmla="*/ 57 h 109"/>
                <a:gd name="T66" fmla="*/ 18 w 69"/>
                <a:gd name="T67" fmla="*/ 40 h 109"/>
                <a:gd name="T68" fmla="*/ 51 w 69"/>
                <a:gd name="T69" fmla="*/ 40 h 109"/>
                <a:gd name="T70" fmla="*/ 51 w 69"/>
                <a:gd name="T71" fmla="*/ 57 h 109"/>
                <a:gd name="T72" fmla="*/ 34 w 69"/>
                <a:gd name="T73" fmla="*/ 65 h 109"/>
                <a:gd name="T74" fmla="*/ 18 w 69"/>
                <a:gd name="T75" fmla="*/ 5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109">
                  <a:moveTo>
                    <a:pt x="69" y="42"/>
                  </a:moveTo>
                  <a:cubicBezTo>
                    <a:pt x="69" y="57"/>
                    <a:pt x="69" y="57"/>
                    <a:pt x="69" y="57"/>
                  </a:cubicBezTo>
                  <a:cubicBezTo>
                    <a:pt x="69" y="69"/>
                    <a:pt x="60" y="82"/>
                    <a:pt x="40" y="83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98"/>
                    <a:pt x="56" y="99"/>
                    <a:pt x="56" y="100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7"/>
                    <a:pt x="55" y="109"/>
                    <a:pt x="54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3" y="107"/>
                    <a:pt x="13" y="106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3" y="99"/>
                    <a:pt x="14" y="98"/>
                    <a:pt x="15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9" y="82"/>
                    <a:pt x="0" y="69"/>
                    <a:pt x="0" y="5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1" y="40"/>
                    <a:pt x="2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7" y="40"/>
                    <a:pt x="7" y="42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64"/>
                    <a:pt x="13" y="76"/>
                    <a:pt x="34" y="76"/>
                  </a:cubicBezTo>
                  <a:cubicBezTo>
                    <a:pt x="56" y="76"/>
                    <a:pt x="61" y="64"/>
                    <a:pt x="61" y="57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0"/>
                    <a:pt x="62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8" y="40"/>
                    <a:pt x="69" y="40"/>
                    <a:pt x="69" y="42"/>
                  </a:cubicBezTo>
                  <a:close/>
                  <a:moveTo>
                    <a:pt x="51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6"/>
                    <a:pt x="22" y="0"/>
                    <a:pt x="34" y="0"/>
                  </a:cubicBezTo>
                  <a:cubicBezTo>
                    <a:pt x="47" y="0"/>
                    <a:pt x="51" y="6"/>
                    <a:pt x="51" y="9"/>
                  </a:cubicBezTo>
                  <a:lnTo>
                    <a:pt x="51" y="32"/>
                  </a:lnTo>
                  <a:close/>
                  <a:moveTo>
                    <a:pt x="18" y="57"/>
                  </a:moveTo>
                  <a:cubicBezTo>
                    <a:pt x="18" y="40"/>
                    <a:pt x="18" y="40"/>
                    <a:pt x="18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60"/>
                    <a:pt x="47" y="65"/>
                    <a:pt x="34" y="65"/>
                  </a:cubicBezTo>
                  <a:cubicBezTo>
                    <a:pt x="22" y="65"/>
                    <a:pt x="18" y="60"/>
                    <a:pt x="18" y="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207537" y="2417706"/>
              <a:ext cx="2479092" cy="1275927"/>
              <a:chOff x="573715" y="4278109"/>
              <a:chExt cx="1479977" cy="127592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73715" y="4278109"/>
                <a:ext cx="1479977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>
                    <a:solidFill>
                      <a:schemeClr val="accent1"/>
                    </a:solidFill>
                  </a:rPr>
                  <a:t>Lorem ipsum</a:t>
                </a:r>
                <a:endParaRPr lang="en-US" sz="1600" b="1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73715" y="4699956"/>
                <a:ext cx="1479977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4821594" y="1970290"/>
            <a:ext cx="2479092" cy="1723343"/>
            <a:chOff x="4821594" y="1970290"/>
            <a:chExt cx="2479092" cy="1723343"/>
          </a:xfrm>
        </p:grpSpPr>
        <p:grpSp>
          <p:nvGrpSpPr>
            <p:cNvPr id="19" name="Group 18"/>
            <p:cNvGrpSpPr/>
            <p:nvPr/>
          </p:nvGrpSpPr>
          <p:grpSpPr>
            <a:xfrm>
              <a:off x="4821594" y="2417706"/>
              <a:ext cx="2479092" cy="1275927"/>
              <a:chOff x="573715" y="4278109"/>
              <a:chExt cx="1479977" cy="127592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715" y="4278109"/>
                <a:ext cx="1479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3715" y="4699956"/>
                <a:ext cx="1479977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4908678" y="1970290"/>
              <a:ext cx="349250" cy="349250"/>
            </a:xfrm>
            <a:custGeom>
              <a:avLst/>
              <a:gdLst>
                <a:gd name="T0" fmla="*/ 93 w 93"/>
                <a:gd name="T1" fmla="*/ 46 h 93"/>
                <a:gd name="T2" fmla="*/ 46 w 93"/>
                <a:gd name="T3" fmla="*/ 93 h 93"/>
                <a:gd name="T4" fmla="*/ 0 w 93"/>
                <a:gd name="T5" fmla="*/ 46 h 93"/>
                <a:gd name="T6" fmla="*/ 46 w 93"/>
                <a:gd name="T7" fmla="*/ 0 h 93"/>
                <a:gd name="T8" fmla="*/ 93 w 93"/>
                <a:gd name="T9" fmla="*/ 46 h 93"/>
                <a:gd name="T10" fmla="*/ 16 w 93"/>
                <a:gd name="T11" fmla="*/ 76 h 93"/>
                <a:gd name="T12" fmla="*/ 26 w 93"/>
                <a:gd name="T13" fmla="*/ 83 h 93"/>
                <a:gd name="T14" fmla="*/ 36 w 93"/>
                <a:gd name="T15" fmla="*/ 63 h 93"/>
                <a:gd name="T16" fmla="*/ 47 w 93"/>
                <a:gd name="T17" fmla="*/ 66 h 93"/>
                <a:gd name="T18" fmla="*/ 67 w 93"/>
                <a:gd name="T19" fmla="*/ 46 h 93"/>
                <a:gd name="T20" fmla="*/ 61 w 93"/>
                <a:gd name="T21" fmla="*/ 32 h 93"/>
                <a:gd name="T22" fmla="*/ 80 w 93"/>
                <a:gd name="T23" fmla="*/ 20 h 93"/>
                <a:gd name="T24" fmla="*/ 77 w 93"/>
                <a:gd name="T25" fmla="*/ 16 h 93"/>
                <a:gd name="T26" fmla="*/ 67 w 93"/>
                <a:gd name="T27" fmla="*/ 9 h 93"/>
                <a:gd name="T28" fmla="*/ 57 w 93"/>
                <a:gd name="T29" fmla="*/ 29 h 93"/>
                <a:gd name="T30" fmla="*/ 47 w 93"/>
                <a:gd name="T31" fmla="*/ 26 h 93"/>
                <a:gd name="T32" fmla="*/ 26 w 93"/>
                <a:gd name="T33" fmla="*/ 46 h 93"/>
                <a:gd name="T34" fmla="*/ 32 w 93"/>
                <a:gd name="T35" fmla="*/ 60 h 93"/>
                <a:gd name="T36" fmla="*/ 13 w 93"/>
                <a:gd name="T37" fmla="*/ 72 h 93"/>
                <a:gd name="T38" fmla="*/ 16 w 93"/>
                <a:gd name="T39" fmla="*/ 76 h 93"/>
                <a:gd name="T40" fmla="*/ 38 w 93"/>
                <a:gd name="T41" fmla="*/ 46 h 93"/>
                <a:gd name="T42" fmla="*/ 47 w 93"/>
                <a:gd name="T43" fmla="*/ 37 h 93"/>
                <a:gd name="T44" fmla="*/ 55 w 93"/>
                <a:gd name="T45" fmla="*/ 46 h 93"/>
                <a:gd name="T46" fmla="*/ 47 w 93"/>
                <a:gd name="T47" fmla="*/ 55 h 93"/>
                <a:gd name="T48" fmla="*/ 38 w 93"/>
                <a:gd name="T49" fmla="*/ 46 h 93"/>
                <a:gd name="T50" fmla="*/ 42 w 93"/>
                <a:gd name="T51" fmla="*/ 46 h 93"/>
                <a:gd name="T52" fmla="*/ 47 w 93"/>
                <a:gd name="T53" fmla="*/ 51 h 93"/>
                <a:gd name="T54" fmla="*/ 51 w 93"/>
                <a:gd name="T55" fmla="*/ 46 h 93"/>
                <a:gd name="T56" fmla="*/ 47 w 93"/>
                <a:gd name="T57" fmla="*/ 42 h 93"/>
                <a:gd name="T58" fmla="*/ 42 w 93"/>
                <a:gd name="T59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3" h="93">
                  <a:moveTo>
                    <a:pt x="93" y="46"/>
                  </a:moveTo>
                  <a:cubicBezTo>
                    <a:pt x="93" y="72"/>
                    <a:pt x="72" y="93"/>
                    <a:pt x="46" y="93"/>
                  </a:cubicBezTo>
                  <a:cubicBezTo>
                    <a:pt x="21" y="93"/>
                    <a:pt x="0" y="72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72" y="0"/>
                    <a:pt x="93" y="21"/>
                    <a:pt x="93" y="46"/>
                  </a:cubicBezTo>
                  <a:close/>
                  <a:moveTo>
                    <a:pt x="16" y="76"/>
                  </a:moveTo>
                  <a:cubicBezTo>
                    <a:pt x="19" y="79"/>
                    <a:pt x="22" y="81"/>
                    <a:pt x="26" y="8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5"/>
                    <a:pt x="43" y="66"/>
                    <a:pt x="47" y="66"/>
                  </a:cubicBezTo>
                  <a:cubicBezTo>
                    <a:pt x="58" y="66"/>
                    <a:pt x="67" y="57"/>
                    <a:pt x="67" y="46"/>
                  </a:cubicBezTo>
                  <a:cubicBezTo>
                    <a:pt x="67" y="41"/>
                    <a:pt x="65" y="36"/>
                    <a:pt x="61" y="3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19"/>
                    <a:pt x="78" y="17"/>
                    <a:pt x="77" y="16"/>
                  </a:cubicBezTo>
                  <a:cubicBezTo>
                    <a:pt x="74" y="13"/>
                    <a:pt x="71" y="11"/>
                    <a:pt x="67" y="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4" y="27"/>
                    <a:pt x="50" y="26"/>
                    <a:pt x="47" y="26"/>
                  </a:cubicBezTo>
                  <a:cubicBezTo>
                    <a:pt x="35" y="26"/>
                    <a:pt x="26" y="35"/>
                    <a:pt x="26" y="46"/>
                  </a:cubicBezTo>
                  <a:cubicBezTo>
                    <a:pt x="26" y="52"/>
                    <a:pt x="28" y="56"/>
                    <a:pt x="32" y="6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4"/>
                    <a:pt x="15" y="75"/>
                    <a:pt x="16" y="76"/>
                  </a:cubicBezTo>
                  <a:close/>
                  <a:moveTo>
                    <a:pt x="38" y="46"/>
                  </a:moveTo>
                  <a:cubicBezTo>
                    <a:pt x="38" y="41"/>
                    <a:pt x="42" y="37"/>
                    <a:pt x="47" y="37"/>
                  </a:cubicBezTo>
                  <a:cubicBezTo>
                    <a:pt x="51" y="37"/>
                    <a:pt x="55" y="41"/>
                    <a:pt x="55" y="46"/>
                  </a:cubicBezTo>
                  <a:cubicBezTo>
                    <a:pt x="55" y="51"/>
                    <a:pt x="51" y="55"/>
                    <a:pt x="47" y="55"/>
                  </a:cubicBezTo>
                  <a:cubicBezTo>
                    <a:pt x="42" y="55"/>
                    <a:pt x="38" y="51"/>
                    <a:pt x="38" y="46"/>
                  </a:cubicBezTo>
                  <a:close/>
                  <a:moveTo>
                    <a:pt x="42" y="46"/>
                  </a:moveTo>
                  <a:cubicBezTo>
                    <a:pt x="42" y="49"/>
                    <a:pt x="44" y="51"/>
                    <a:pt x="47" y="51"/>
                  </a:cubicBezTo>
                  <a:cubicBezTo>
                    <a:pt x="49" y="51"/>
                    <a:pt x="51" y="49"/>
                    <a:pt x="51" y="46"/>
                  </a:cubicBezTo>
                  <a:cubicBezTo>
                    <a:pt x="51" y="44"/>
                    <a:pt x="49" y="42"/>
                    <a:pt x="47" y="42"/>
                  </a:cubicBezTo>
                  <a:cubicBezTo>
                    <a:pt x="44" y="42"/>
                    <a:pt x="42" y="44"/>
                    <a:pt x="42" y="4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91423" y="4185782"/>
            <a:ext cx="2479092" cy="1716062"/>
            <a:chOff x="1091423" y="4185782"/>
            <a:chExt cx="2479092" cy="1716062"/>
          </a:xfrm>
        </p:grpSpPr>
        <p:grpSp>
          <p:nvGrpSpPr>
            <p:cNvPr id="14" name="Group 13"/>
            <p:cNvGrpSpPr/>
            <p:nvPr/>
          </p:nvGrpSpPr>
          <p:grpSpPr>
            <a:xfrm>
              <a:off x="1091423" y="4625917"/>
              <a:ext cx="2479092" cy="1275927"/>
              <a:chOff x="573715" y="4278109"/>
              <a:chExt cx="1479977" cy="1275927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73715" y="4278109"/>
                <a:ext cx="1479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73715" y="4699956"/>
                <a:ext cx="1479977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1191776" y="4185782"/>
              <a:ext cx="371475" cy="327025"/>
            </a:xfrm>
            <a:custGeom>
              <a:avLst/>
              <a:gdLst>
                <a:gd name="T0" fmla="*/ 95 w 99"/>
                <a:gd name="T1" fmla="*/ 49 h 87"/>
                <a:gd name="T2" fmla="*/ 86 w 99"/>
                <a:gd name="T3" fmla="*/ 49 h 87"/>
                <a:gd name="T4" fmla="*/ 86 w 99"/>
                <a:gd name="T5" fmla="*/ 83 h 87"/>
                <a:gd name="T6" fmla="*/ 83 w 99"/>
                <a:gd name="T7" fmla="*/ 87 h 87"/>
                <a:gd name="T8" fmla="*/ 61 w 99"/>
                <a:gd name="T9" fmla="*/ 87 h 87"/>
                <a:gd name="T10" fmla="*/ 61 w 99"/>
                <a:gd name="T11" fmla="*/ 54 h 87"/>
                <a:gd name="T12" fmla="*/ 39 w 99"/>
                <a:gd name="T13" fmla="*/ 54 h 87"/>
                <a:gd name="T14" fmla="*/ 39 w 99"/>
                <a:gd name="T15" fmla="*/ 87 h 87"/>
                <a:gd name="T16" fmla="*/ 18 w 99"/>
                <a:gd name="T17" fmla="*/ 87 h 87"/>
                <a:gd name="T18" fmla="*/ 13 w 99"/>
                <a:gd name="T19" fmla="*/ 83 h 87"/>
                <a:gd name="T20" fmla="*/ 13 w 99"/>
                <a:gd name="T21" fmla="*/ 49 h 87"/>
                <a:gd name="T22" fmla="*/ 4 w 99"/>
                <a:gd name="T23" fmla="*/ 49 h 87"/>
                <a:gd name="T24" fmla="*/ 2 w 99"/>
                <a:gd name="T25" fmla="*/ 45 h 87"/>
                <a:gd name="T26" fmla="*/ 46 w 99"/>
                <a:gd name="T27" fmla="*/ 2 h 87"/>
                <a:gd name="T28" fmla="*/ 54 w 99"/>
                <a:gd name="T29" fmla="*/ 2 h 87"/>
                <a:gd name="T30" fmla="*/ 97 w 99"/>
                <a:gd name="T31" fmla="*/ 45 h 87"/>
                <a:gd name="T32" fmla="*/ 95 w 99"/>
                <a:gd name="T33" fmla="*/ 4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87">
                  <a:moveTo>
                    <a:pt x="95" y="49"/>
                  </a:moveTo>
                  <a:cubicBezTo>
                    <a:pt x="86" y="49"/>
                    <a:pt x="86" y="49"/>
                    <a:pt x="86" y="49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5"/>
                    <a:pt x="86" y="87"/>
                    <a:pt x="83" y="87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3" y="87"/>
                    <a:pt x="13" y="85"/>
                    <a:pt x="13" y="83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1" y="49"/>
                    <a:pt x="0" y="47"/>
                    <a:pt x="2" y="45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8" y="0"/>
                    <a:pt x="52" y="0"/>
                    <a:pt x="54" y="2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9" y="47"/>
                    <a:pt x="99" y="49"/>
                    <a:pt x="95" y="4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638849" y="1945027"/>
            <a:ext cx="2479092" cy="1748606"/>
            <a:chOff x="8638849" y="1945027"/>
            <a:chExt cx="2479092" cy="1748606"/>
          </a:xfrm>
        </p:grpSpPr>
        <p:grpSp>
          <p:nvGrpSpPr>
            <p:cNvPr id="45" name="Group 44"/>
            <p:cNvGrpSpPr/>
            <p:nvPr/>
          </p:nvGrpSpPr>
          <p:grpSpPr>
            <a:xfrm>
              <a:off x="8638849" y="2417706"/>
              <a:ext cx="2479092" cy="1275927"/>
              <a:chOff x="8638849" y="2417706"/>
              <a:chExt cx="2479092" cy="1275927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8638849" y="2417706"/>
                <a:ext cx="2479092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>
                    <a:solidFill>
                      <a:schemeClr val="accent1"/>
                    </a:solidFill>
                  </a:rPr>
                  <a:t>Lorem ipsum</a:t>
                </a:r>
                <a:endParaRPr lang="en-US" sz="1600" b="1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638849" y="2839553"/>
                <a:ext cx="2479092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8725933" y="1945027"/>
              <a:ext cx="285750" cy="392113"/>
            </a:xfrm>
            <a:custGeom>
              <a:avLst/>
              <a:gdLst>
                <a:gd name="T0" fmla="*/ 60 w 76"/>
                <a:gd name="T1" fmla="*/ 51 h 104"/>
                <a:gd name="T2" fmla="*/ 57 w 76"/>
                <a:gd name="T3" fmla="*/ 51 h 104"/>
                <a:gd name="T4" fmla="*/ 43 w 76"/>
                <a:gd name="T5" fmla="*/ 24 h 104"/>
                <a:gd name="T6" fmla="*/ 43 w 76"/>
                <a:gd name="T7" fmla="*/ 82 h 104"/>
                <a:gd name="T8" fmla="*/ 28 w 76"/>
                <a:gd name="T9" fmla="*/ 100 h 104"/>
                <a:gd name="T10" fmla="*/ 3 w 76"/>
                <a:gd name="T11" fmla="*/ 92 h 104"/>
                <a:gd name="T12" fmla="*/ 17 w 76"/>
                <a:gd name="T13" fmla="*/ 71 h 104"/>
                <a:gd name="T14" fmla="*/ 34 w 76"/>
                <a:gd name="T15" fmla="*/ 70 h 104"/>
                <a:gd name="T16" fmla="*/ 34 w 76"/>
                <a:gd name="T17" fmla="*/ 0 h 104"/>
                <a:gd name="T18" fmla="*/ 43 w 76"/>
                <a:gd name="T19" fmla="*/ 0 h 104"/>
                <a:gd name="T20" fmla="*/ 60 w 76"/>
                <a:gd name="T21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60" y="51"/>
                  </a:moveTo>
                  <a:cubicBezTo>
                    <a:pt x="58" y="54"/>
                    <a:pt x="57" y="53"/>
                    <a:pt x="57" y="51"/>
                  </a:cubicBezTo>
                  <a:cubicBezTo>
                    <a:pt x="59" y="45"/>
                    <a:pt x="58" y="26"/>
                    <a:pt x="43" y="2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9"/>
                    <a:pt x="37" y="96"/>
                    <a:pt x="28" y="100"/>
                  </a:cubicBezTo>
                  <a:cubicBezTo>
                    <a:pt x="17" y="104"/>
                    <a:pt x="6" y="100"/>
                    <a:pt x="3" y="92"/>
                  </a:cubicBezTo>
                  <a:cubicBezTo>
                    <a:pt x="0" y="84"/>
                    <a:pt x="6" y="75"/>
                    <a:pt x="17" y="71"/>
                  </a:cubicBezTo>
                  <a:cubicBezTo>
                    <a:pt x="23" y="68"/>
                    <a:pt x="30" y="68"/>
                    <a:pt x="34" y="7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4"/>
                    <a:pt x="76" y="25"/>
                    <a:pt x="6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865136" y="4174240"/>
            <a:ext cx="2479092" cy="1727604"/>
            <a:chOff x="4865136" y="4174240"/>
            <a:chExt cx="2479092" cy="1727604"/>
          </a:xfrm>
        </p:grpSpPr>
        <p:grpSp>
          <p:nvGrpSpPr>
            <p:cNvPr id="24" name="Group 23"/>
            <p:cNvGrpSpPr/>
            <p:nvPr/>
          </p:nvGrpSpPr>
          <p:grpSpPr>
            <a:xfrm>
              <a:off x="4865136" y="4625917"/>
              <a:ext cx="2479092" cy="1275927"/>
              <a:chOff x="573715" y="4278109"/>
              <a:chExt cx="1479977" cy="127592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3715" y="4278109"/>
                <a:ext cx="1479977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>
                    <a:solidFill>
                      <a:schemeClr val="accent1"/>
                    </a:solidFill>
                  </a:rPr>
                  <a:t>Lorem ipsum</a:t>
                </a:r>
                <a:endParaRPr lang="en-US" sz="1600" b="1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73715" y="4699956"/>
                <a:ext cx="1479977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  <p:sp>
          <p:nvSpPr>
            <p:cNvPr id="43" name="Freeform 66"/>
            <p:cNvSpPr>
              <a:spLocks noEditPoints="1"/>
            </p:cNvSpPr>
            <p:nvPr/>
          </p:nvSpPr>
          <p:spPr bwMode="auto">
            <a:xfrm>
              <a:off x="4936643" y="4174240"/>
              <a:ext cx="415898" cy="350107"/>
            </a:xfrm>
            <a:custGeom>
              <a:avLst/>
              <a:gdLst>
                <a:gd name="T0" fmla="*/ 75 w 75"/>
                <a:gd name="T1" fmla="*/ 48 h 61"/>
                <a:gd name="T2" fmla="*/ 70 w 75"/>
                <a:gd name="T3" fmla="*/ 35 h 61"/>
                <a:gd name="T4" fmla="*/ 69 w 75"/>
                <a:gd name="T5" fmla="*/ 35 h 61"/>
                <a:gd name="T6" fmla="*/ 67 w 75"/>
                <a:gd name="T7" fmla="*/ 35 h 61"/>
                <a:gd name="T8" fmla="*/ 67 w 75"/>
                <a:gd name="T9" fmla="*/ 33 h 61"/>
                <a:gd name="T10" fmla="*/ 56 w 75"/>
                <a:gd name="T11" fmla="*/ 10 h 61"/>
                <a:gd name="T12" fmla="*/ 54 w 75"/>
                <a:gd name="T13" fmla="*/ 7 h 61"/>
                <a:gd name="T14" fmla="*/ 21 w 75"/>
                <a:gd name="T15" fmla="*/ 7 h 61"/>
                <a:gd name="T16" fmla="*/ 20 w 75"/>
                <a:gd name="T17" fmla="*/ 10 h 61"/>
                <a:gd name="T18" fmla="*/ 8 w 75"/>
                <a:gd name="T19" fmla="*/ 33 h 61"/>
                <a:gd name="T20" fmla="*/ 8 w 75"/>
                <a:gd name="T21" fmla="*/ 35 h 61"/>
                <a:gd name="T22" fmla="*/ 6 w 75"/>
                <a:gd name="T23" fmla="*/ 35 h 61"/>
                <a:gd name="T24" fmla="*/ 6 w 75"/>
                <a:gd name="T25" fmla="*/ 35 h 61"/>
                <a:gd name="T26" fmla="*/ 0 w 75"/>
                <a:gd name="T27" fmla="*/ 48 h 61"/>
                <a:gd name="T28" fmla="*/ 6 w 75"/>
                <a:gd name="T29" fmla="*/ 61 h 61"/>
                <a:gd name="T30" fmla="*/ 6 w 75"/>
                <a:gd name="T31" fmla="*/ 61 h 61"/>
                <a:gd name="T32" fmla="*/ 16 w 75"/>
                <a:gd name="T33" fmla="*/ 61 h 61"/>
                <a:gd name="T34" fmla="*/ 17 w 75"/>
                <a:gd name="T35" fmla="*/ 59 h 61"/>
                <a:gd name="T36" fmla="*/ 17 w 75"/>
                <a:gd name="T37" fmla="*/ 36 h 61"/>
                <a:gd name="T38" fmla="*/ 16 w 75"/>
                <a:gd name="T39" fmla="*/ 35 h 61"/>
                <a:gd name="T40" fmla="*/ 12 w 75"/>
                <a:gd name="T41" fmla="*/ 35 h 61"/>
                <a:gd name="T42" fmla="*/ 12 w 75"/>
                <a:gd name="T43" fmla="*/ 33 h 61"/>
                <a:gd name="T44" fmla="*/ 22 w 75"/>
                <a:gd name="T45" fmla="*/ 13 h 61"/>
                <a:gd name="T46" fmla="*/ 25 w 75"/>
                <a:gd name="T47" fmla="*/ 12 h 61"/>
                <a:gd name="T48" fmla="*/ 51 w 75"/>
                <a:gd name="T49" fmla="*/ 12 h 61"/>
                <a:gd name="T50" fmla="*/ 52 w 75"/>
                <a:gd name="T51" fmla="*/ 13 h 61"/>
                <a:gd name="T52" fmla="*/ 54 w 75"/>
                <a:gd name="T53" fmla="*/ 13 h 61"/>
                <a:gd name="T54" fmla="*/ 63 w 75"/>
                <a:gd name="T55" fmla="*/ 33 h 61"/>
                <a:gd name="T56" fmla="*/ 63 w 75"/>
                <a:gd name="T57" fmla="*/ 35 h 61"/>
                <a:gd name="T58" fmla="*/ 60 w 75"/>
                <a:gd name="T59" fmla="*/ 35 h 61"/>
                <a:gd name="T60" fmla="*/ 58 w 75"/>
                <a:gd name="T61" fmla="*/ 36 h 61"/>
                <a:gd name="T62" fmla="*/ 58 w 75"/>
                <a:gd name="T63" fmla="*/ 59 h 61"/>
                <a:gd name="T64" fmla="*/ 60 w 75"/>
                <a:gd name="T65" fmla="*/ 61 h 61"/>
                <a:gd name="T66" fmla="*/ 69 w 75"/>
                <a:gd name="T67" fmla="*/ 61 h 61"/>
                <a:gd name="T68" fmla="*/ 70 w 75"/>
                <a:gd name="T69" fmla="*/ 61 h 61"/>
                <a:gd name="T70" fmla="*/ 75 w 75"/>
                <a:gd name="T71" fmla="*/ 48 h 61"/>
                <a:gd name="T72" fmla="*/ 3 w 75"/>
                <a:gd name="T73" fmla="*/ 48 h 61"/>
                <a:gd name="T74" fmla="*/ 5 w 75"/>
                <a:gd name="T75" fmla="*/ 40 h 61"/>
                <a:gd name="T76" fmla="*/ 5 w 75"/>
                <a:gd name="T77" fmla="*/ 56 h 61"/>
                <a:gd name="T78" fmla="*/ 3 w 75"/>
                <a:gd name="T79" fmla="*/ 48 h 61"/>
                <a:gd name="T80" fmla="*/ 14 w 75"/>
                <a:gd name="T81" fmla="*/ 58 h 61"/>
                <a:gd name="T82" fmla="*/ 8 w 75"/>
                <a:gd name="T83" fmla="*/ 58 h 61"/>
                <a:gd name="T84" fmla="*/ 8 w 75"/>
                <a:gd name="T85" fmla="*/ 38 h 61"/>
                <a:gd name="T86" fmla="*/ 14 w 75"/>
                <a:gd name="T87" fmla="*/ 38 h 61"/>
                <a:gd name="T88" fmla="*/ 14 w 75"/>
                <a:gd name="T89" fmla="*/ 58 h 61"/>
                <a:gd name="T90" fmla="*/ 72 w 75"/>
                <a:gd name="T91" fmla="*/ 48 h 61"/>
                <a:gd name="T92" fmla="*/ 70 w 75"/>
                <a:gd name="T93" fmla="*/ 56 h 61"/>
                <a:gd name="T94" fmla="*/ 70 w 75"/>
                <a:gd name="T95" fmla="*/ 40 h 61"/>
                <a:gd name="T96" fmla="*/ 72 w 75"/>
                <a:gd name="T97" fmla="*/ 48 h 61"/>
                <a:gd name="T98" fmla="*/ 61 w 75"/>
                <a:gd name="T99" fmla="*/ 38 h 61"/>
                <a:gd name="T100" fmla="*/ 67 w 75"/>
                <a:gd name="T101" fmla="*/ 38 h 61"/>
                <a:gd name="T102" fmla="*/ 67 w 75"/>
                <a:gd name="T103" fmla="*/ 58 h 61"/>
                <a:gd name="T104" fmla="*/ 61 w 75"/>
                <a:gd name="T105" fmla="*/ 58 h 61"/>
                <a:gd name="T106" fmla="*/ 61 w 75"/>
                <a:gd name="T107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" h="61">
                  <a:moveTo>
                    <a:pt x="75" y="48"/>
                  </a:moveTo>
                  <a:cubicBezTo>
                    <a:pt x="75" y="42"/>
                    <a:pt x="73" y="36"/>
                    <a:pt x="70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23"/>
                    <a:pt x="63" y="15"/>
                    <a:pt x="56" y="10"/>
                  </a:cubicBezTo>
                  <a:cubicBezTo>
                    <a:pt x="56" y="8"/>
                    <a:pt x="55" y="7"/>
                    <a:pt x="54" y="7"/>
                  </a:cubicBezTo>
                  <a:cubicBezTo>
                    <a:pt x="44" y="0"/>
                    <a:pt x="31" y="0"/>
                    <a:pt x="21" y="7"/>
                  </a:cubicBezTo>
                  <a:cubicBezTo>
                    <a:pt x="20" y="7"/>
                    <a:pt x="20" y="8"/>
                    <a:pt x="20" y="10"/>
                  </a:cubicBezTo>
                  <a:cubicBezTo>
                    <a:pt x="13" y="15"/>
                    <a:pt x="8" y="23"/>
                    <a:pt x="8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6"/>
                    <a:pt x="0" y="42"/>
                    <a:pt x="0" y="48"/>
                  </a:cubicBezTo>
                  <a:cubicBezTo>
                    <a:pt x="0" y="54"/>
                    <a:pt x="2" y="60"/>
                    <a:pt x="6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1"/>
                    <a:pt x="17" y="60"/>
                    <a:pt x="17" y="5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6" y="35"/>
                    <a:pt x="16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25"/>
                    <a:pt x="16" y="17"/>
                    <a:pt x="22" y="13"/>
                  </a:cubicBezTo>
                  <a:cubicBezTo>
                    <a:pt x="23" y="13"/>
                    <a:pt x="24" y="13"/>
                    <a:pt x="25" y="12"/>
                  </a:cubicBezTo>
                  <a:cubicBezTo>
                    <a:pt x="33" y="8"/>
                    <a:pt x="43" y="8"/>
                    <a:pt x="51" y="12"/>
                  </a:cubicBezTo>
                  <a:cubicBezTo>
                    <a:pt x="51" y="13"/>
                    <a:pt x="52" y="13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9" y="17"/>
                    <a:pt x="63" y="25"/>
                    <a:pt x="63" y="33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9" y="35"/>
                    <a:pt x="58" y="36"/>
                    <a:pt x="58" y="36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8" y="60"/>
                    <a:pt x="59" y="61"/>
                    <a:pt x="60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1"/>
                    <a:pt x="69" y="61"/>
                    <a:pt x="70" y="61"/>
                  </a:cubicBezTo>
                  <a:cubicBezTo>
                    <a:pt x="73" y="60"/>
                    <a:pt x="75" y="54"/>
                    <a:pt x="75" y="48"/>
                  </a:cubicBezTo>
                  <a:close/>
                  <a:moveTo>
                    <a:pt x="3" y="48"/>
                  </a:moveTo>
                  <a:cubicBezTo>
                    <a:pt x="3" y="44"/>
                    <a:pt x="4" y="41"/>
                    <a:pt x="5" y="40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4" y="55"/>
                    <a:pt x="3" y="52"/>
                    <a:pt x="3" y="48"/>
                  </a:cubicBezTo>
                  <a:close/>
                  <a:moveTo>
                    <a:pt x="14" y="5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4" y="38"/>
                    <a:pt x="14" y="38"/>
                    <a:pt x="14" y="38"/>
                  </a:cubicBezTo>
                  <a:lnTo>
                    <a:pt x="14" y="58"/>
                  </a:lnTo>
                  <a:close/>
                  <a:moveTo>
                    <a:pt x="72" y="48"/>
                  </a:moveTo>
                  <a:cubicBezTo>
                    <a:pt x="72" y="52"/>
                    <a:pt x="71" y="55"/>
                    <a:pt x="70" y="5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1" y="41"/>
                    <a:pt x="72" y="44"/>
                    <a:pt x="72" y="48"/>
                  </a:cubicBezTo>
                  <a:close/>
                  <a:moveTo>
                    <a:pt x="61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1" y="58"/>
                    <a:pt x="61" y="58"/>
                    <a:pt x="61" y="58"/>
                  </a:cubicBezTo>
                  <a:lnTo>
                    <a:pt x="61" y="38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682391" y="4340167"/>
            <a:ext cx="2479092" cy="1561677"/>
            <a:chOff x="8682391" y="4340167"/>
            <a:chExt cx="2479092" cy="1561677"/>
          </a:xfrm>
        </p:grpSpPr>
        <p:grpSp>
          <p:nvGrpSpPr>
            <p:cNvPr id="44" name="Group 43"/>
            <p:cNvGrpSpPr/>
            <p:nvPr/>
          </p:nvGrpSpPr>
          <p:grpSpPr>
            <a:xfrm>
              <a:off x="8682391" y="4625917"/>
              <a:ext cx="2479092" cy="1275927"/>
              <a:chOff x="8682391" y="4625917"/>
              <a:chExt cx="2479092" cy="127592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8682391" y="4625917"/>
                <a:ext cx="2479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682391" y="5047764"/>
                <a:ext cx="2479092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  <p:sp>
          <p:nvSpPr>
            <p:cNvPr id="46" name="Freeform 52"/>
            <p:cNvSpPr>
              <a:spLocks noEditPoints="1"/>
            </p:cNvSpPr>
            <p:nvPr/>
          </p:nvSpPr>
          <p:spPr bwMode="auto">
            <a:xfrm>
              <a:off x="8740447" y="4340167"/>
              <a:ext cx="363538" cy="285750"/>
            </a:xfrm>
            <a:custGeom>
              <a:avLst/>
              <a:gdLst>
                <a:gd name="T0" fmla="*/ 88 w 97"/>
                <a:gd name="T1" fmla="*/ 0 h 76"/>
                <a:gd name="T2" fmla="*/ 97 w 97"/>
                <a:gd name="T3" fmla="*/ 9 h 76"/>
                <a:gd name="T4" fmla="*/ 97 w 97"/>
                <a:gd name="T5" fmla="*/ 67 h 76"/>
                <a:gd name="T6" fmla="*/ 88 w 97"/>
                <a:gd name="T7" fmla="*/ 76 h 76"/>
                <a:gd name="T8" fmla="*/ 9 w 97"/>
                <a:gd name="T9" fmla="*/ 76 h 76"/>
                <a:gd name="T10" fmla="*/ 0 w 97"/>
                <a:gd name="T11" fmla="*/ 67 h 76"/>
                <a:gd name="T12" fmla="*/ 0 w 97"/>
                <a:gd name="T13" fmla="*/ 9 h 76"/>
                <a:gd name="T14" fmla="*/ 9 w 97"/>
                <a:gd name="T15" fmla="*/ 0 h 76"/>
                <a:gd name="T16" fmla="*/ 88 w 97"/>
                <a:gd name="T17" fmla="*/ 0 h 76"/>
                <a:gd name="T18" fmla="*/ 30 w 97"/>
                <a:gd name="T19" fmla="*/ 16 h 76"/>
                <a:gd name="T20" fmla="*/ 30 w 97"/>
                <a:gd name="T21" fmla="*/ 60 h 76"/>
                <a:gd name="T22" fmla="*/ 73 w 97"/>
                <a:gd name="T23" fmla="*/ 38 h 76"/>
                <a:gd name="T24" fmla="*/ 30 w 97"/>
                <a:gd name="T2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76">
                  <a:moveTo>
                    <a:pt x="88" y="0"/>
                  </a:moveTo>
                  <a:cubicBezTo>
                    <a:pt x="95" y="0"/>
                    <a:pt x="97" y="3"/>
                    <a:pt x="97" y="9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73"/>
                    <a:pt x="95" y="76"/>
                    <a:pt x="88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3" y="76"/>
                    <a:pt x="0" y="73"/>
                    <a:pt x="0" y="6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3" y="0"/>
                    <a:pt x="9" y="0"/>
                  </a:cubicBezTo>
                  <a:lnTo>
                    <a:pt x="88" y="0"/>
                  </a:lnTo>
                  <a:close/>
                  <a:moveTo>
                    <a:pt x="30" y="16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30" y="1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617180" y="46762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1"/>
                </a:solidFill>
                <a:latin typeface="+mj-lt"/>
              </a:rPr>
              <a:t>About Our </a:t>
            </a:r>
            <a:r>
              <a:rPr lang="en-US" sz="3600" b="1" smtClean="0">
                <a:latin typeface="+mj-lt"/>
              </a:rPr>
              <a:t>Services</a:t>
            </a:r>
            <a:endParaRPr lang="en-US" sz="3600" b="1"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 rot="2700000">
            <a:off x="10166317" y="-626104"/>
            <a:ext cx="3480112" cy="3480112"/>
          </a:xfrm>
          <a:prstGeom prst="rect">
            <a:avLst/>
          </a:prstGeom>
          <a:noFill/>
          <a:ln w="50800">
            <a:solidFill>
              <a:schemeClr val="bg1">
                <a:lumMod val="9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78554" y="671510"/>
            <a:ext cx="391344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+mj-lt"/>
              </a:rPr>
              <a:t>PORTFOLIO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8554" y="1527686"/>
            <a:ext cx="311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ipsum dolor sit amet, consectetur adipiscing elit. Nam eu tellus leo</a:t>
            </a:r>
            <a:r>
              <a:rPr lang="en-US" sz="1200" smtClean="0"/>
              <a:t>.</a:t>
            </a:r>
            <a:endParaRPr lang="en-US" sz="120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38595"/>
            <a:ext cx="39134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+mj-lt"/>
              </a:rPr>
              <a:t>Break Slide</a:t>
            </a:r>
            <a:endParaRPr lang="en-US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686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grpSp>
        <p:nvGrpSpPr>
          <p:cNvPr id="35" name="Group 34"/>
          <p:cNvGrpSpPr/>
          <p:nvPr/>
        </p:nvGrpSpPr>
        <p:grpSpPr>
          <a:xfrm>
            <a:off x="971550" y="4798048"/>
            <a:ext cx="2628900" cy="1022011"/>
            <a:chOff x="573715" y="4278109"/>
            <a:chExt cx="1569410" cy="1022011"/>
          </a:xfrm>
        </p:grpSpPr>
        <p:sp>
          <p:nvSpPr>
            <p:cNvPr id="36" name="TextBox 35"/>
            <p:cNvSpPr txBox="1"/>
            <p:nvPr/>
          </p:nvSpPr>
          <p:spPr>
            <a:xfrm>
              <a:off x="573715" y="4278109"/>
              <a:ext cx="1569410" cy="421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smtClean="0"/>
                <a:t>Lorem ipsum</a:t>
              </a:r>
              <a:endParaRPr lang="en-US" sz="1600" b="1"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3715" y="4699956"/>
              <a:ext cx="156941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smtClean="0"/>
                <a:t>Lorem ipsum dolor amet consectetur satul artulo adipiscing tellus.</a:t>
              </a:r>
              <a:endParaRPr lang="en-US" sz="1100" b="1">
                <a:latin typeface="+mj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791075" y="5403865"/>
            <a:ext cx="2628900" cy="1022011"/>
            <a:chOff x="573715" y="4278109"/>
            <a:chExt cx="1569410" cy="1022011"/>
          </a:xfrm>
        </p:grpSpPr>
        <p:sp>
          <p:nvSpPr>
            <p:cNvPr id="39" name="TextBox 38"/>
            <p:cNvSpPr txBox="1"/>
            <p:nvPr/>
          </p:nvSpPr>
          <p:spPr>
            <a:xfrm>
              <a:off x="573715" y="4278109"/>
              <a:ext cx="1569410" cy="421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smtClean="0"/>
                <a:t>Lorem ipsum</a:t>
              </a:r>
              <a:endParaRPr lang="en-US" sz="1600" b="1"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3715" y="4699956"/>
              <a:ext cx="156941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smtClean="0"/>
                <a:t>Lorem ipsum dolor amet consectetur satul artulo adipiscing tellus.</a:t>
              </a:r>
              <a:endParaRPr lang="en-US" sz="1100" b="1">
                <a:latin typeface="+mj-l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610600" y="4798048"/>
            <a:ext cx="2628900" cy="1022011"/>
            <a:chOff x="573715" y="4278109"/>
            <a:chExt cx="1569410" cy="1022011"/>
          </a:xfrm>
        </p:grpSpPr>
        <p:sp>
          <p:nvSpPr>
            <p:cNvPr id="42" name="TextBox 41"/>
            <p:cNvSpPr txBox="1"/>
            <p:nvPr/>
          </p:nvSpPr>
          <p:spPr>
            <a:xfrm>
              <a:off x="573715" y="4278109"/>
              <a:ext cx="1569410" cy="421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smtClean="0"/>
                <a:t>Lorem ipsum</a:t>
              </a:r>
              <a:endParaRPr lang="en-US" sz="1600" b="1"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3715" y="4699956"/>
              <a:ext cx="156941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smtClean="0"/>
                <a:t>Lorem ipsum dolor amet consectetur satul artulo adipiscing tellus.</a:t>
              </a:r>
              <a:endParaRPr lang="en-US" sz="1100" b="1">
                <a:latin typeface="+mj-l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617180" y="46762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1"/>
                </a:solidFill>
                <a:latin typeface="+mj-lt"/>
              </a:rPr>
              <a:t>Our </a:t>
            </a:r>
            <a:r>
              <a:rPr lang="en-US" sz="3600" b="1" smtClean="0">
                <a:latin typeface="+mj-lt"/>
              </a:rPr>
              <a:t>Musical Album</a:t>
            </a:r>
            <a:endParaRPr lang="en-US" sz="3600" b="1">
              <a:latin typeface="+mj-lt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537900" y="2503603"/>
            <a:ext cx="1496200" cy="1669673"/>
            <a:chOff x="1537900" y="2503603"/>
            <a:chExt cx="1496200" cy="1669673"/>
          </a:xfrm>
        </p:grpSpPr>
        <p:grpSp>
          <p:nvGrpSpPr>
            <p:cNvPr id="46" name="Group 45"/>
            <p:cNvGrpSpPr/>
            <p:nvPr/>
          </p:nvGrpSpPr>
          <p:grpSpPr>
            <a:xfrm>
              <a:off x="1537900" y="2503603"/>
              <a:ext cx="1496200" cy="1669673"/>
              <a:chOff x="1537900" y="2503603"/>
              <a:chExt cx="1496200" cy="166967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37900" y="2503603"/>
                <a:ext cx="1496200" cy="16696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51"/>
              <p:cNvSpPr>
                <a:spLocks noEditPoints="1"/>
              </p:cNvSpPr>
              <p:nvPr/>
            </p:nvSpPr>
            <p:spPr bwMode="auto">
              <a:xfrm>
                <a:off x="2095989" y="3037688"/>
                <a:ext cx="380022" cy="601502"/>
              </a:xfrm>
              <a:custGeom>
                <a:avLst/>
                <a:gdLst>
                  <a:gd name="T0" fmla="*/ 69 w 69"/>
                  <a:gd name="T1" fmla="*/ 42 h 109"/>
                  <a:gd name="T2" fmla="*/ 69 w 69"/>
                  <a:gd name="T3" fmla="*/ 57 h 109"/>
                  <a:gd name="T4" fmla="*/ 40 w 69"/>
                  <a:gd name="T5" fmla="*/ 83 h 109"/>
                  <a:gd name="T6" fmla="*/ 40 w 69"/>
                  <a:gd name="T7" fmla="*/ 98 h 109"/>
                  <a:gd name="T8" fmla="*/ 54 w 69"/>
                  <a:gd name="T9" fmla="*/ 98 h 109"/>
                  <a:gd name="T10" fmla="*/ 56 w 69"/>
                  <a:gd name="T11" fmla="*/ 100 h 109"/>
                  <a:gd name="T12" fmla="*/ 56 w 69"/>
                  <a:gd name="T13" fmla="*/ 106 h 109"/>
                  <a:gd name="T14" fmla="*/ 54 w 69"/>
                  <a:gd name="T15" fmla="*/ 109 h 109"/>
                  <a:gd name="T16" fmla="*/ 15 w 69"/>
                  <a:gd name="T17" fmla="*/ 109 h 109"/>
                  <a:gd name="T18" fmla="*/ 13 w 69"/>
                  <a:gd name="T19" fmla="*/ 106 h 109"/>
                  <a:gd name="T20" fmla="*/ 13 w 69"/>
                  <a:gd name="T21" fmla="*/ 100 h 109"/>
                  <a:gd name="T22" fmla="*/ 15 w 69"/>
                  <a:gd name="T23" fmla="*/ 98 h 109"/>
                  <a:gd name="T24" fmla="*/ 29 w 69"/>
                  <a:gd name="T25" fmla="*/ 98 h 109"/>
                  <a:gd name="T26" fmla="*/ 29 w 69"/>
                  <a:gd name="T27" fmla="*/ 83 h 109"/>
                  <a:gd name="T28" fmla="*/ 0 w 69"/>
                  <a:gd name="T29" fmla="*/ 57 h 109"/>
                  <a:gd name="T30" fmla="*/ 0 w 69"/>
                  <a:gd name="T31" fmla="*/ 42 h 109"/>
                  <a:gd name="T32" fmla="*/ 2 w 69"/>
                  <a:gd name="T33" fmla="*/ 40 h 109"/>
                  <a:gd name="T34" fmla="*/ 5 w 69"/>
                  <a:gd name="T35" fmla="*/ 40 h 109"/>
                  <a:gd name="T36" fmla="*/ 7 w 69"/>
                  <a:gd name="T37" fmla="*/ 42 h 109"/>
                  <a:gd name="T38" fmla="*/ 7 w 69"/>
                  <a:gd name="T39" fmla="*/ 57 h 109"/>
                  <a:gd name="T40" fmla="*/ 34 w 69"/>
                  <a:gd name="T41" fmla="*/ 76 h 109"/>
                  <a:gd name="T42" fmla="*/ 61 w 69"/>
                  <a:gd name="T43" fmla="*/ 57 h 109"/>
                  <a:gd name="T44" fmla="*/ 61 w 69"/>
                  <a:gd name="T45" fmla="*/ 42 h 109"/>
                  <a:gd name="T46" fmla="*/ 64 w 69"/>
                  <a:gd name="T47" fmla="*/ 40 h 109"/>
                  <a:gd name="T48" fmla="*/ 67 w 69"/>
                  <a:gd name="T49" fmla="*/ 40 h 109"/>
                  <a:gd name="T50" fmla="*/ 69 w 69"/>
                  <a:gd name="T51" fmla="*/ 42 h 109"/>
                  <a:gd name="T52" fmla="*/ 51 w 69"/>
                  <a:gd name="T53" fmla="*/ 32 h 109"/>
                  <a:gd name="T54" fmla="*/ 18 w 69"/>
                  <a:gd name="T55" fmla="*/ 32 h 109"/>
                  <a:gd name="T56" fmla="*/ 18 w 69"/>
                  <a:gd name="T57" fmla="*/ 9 h 109"/>
                  <a:gd name="T58" fmla="*/ 34 w 69"/>
                  <a:gd name="T59" fmla="*/ 0 h 109"/>
                  <a:gd name="T60" fmla="*/ 51 w 69"/>
                  <a:gd name="T61" fmla="*/ 9 h 109"/>
                  <a:gd name="T62" fmla="*/ 51 w 69"/>
                  <a:gd name="T63" fmla="*/ 32 h 109"/>
                  <a:gd name="T64" fmla="*/ 18 w 69"/>
                  <a:gd name="T65" fmla="*/ 57 h 109"/>
                  <a:gd name="T66" fmla="*/ 18 w 69"/>
                  <a:gd name="T67" fmla="*/ 40 h 109"/>
                  <a:gd name="T68" fmla="*/ 51 w 69"/>
                  <a:gd name="T69" fmla="*/ 40 h 109"/>
                  <a:gd name="T70" fmla="*/ 51 w 69"/>
                  <a:gd name="T71" fmla="*/ 57 h 109"/>
                  <a:gd name="T72" fmla="*/ 34 w 69"/>
                  <a:gd name="T73" fmla="*/ 65 h 109"/>
                  <a:gd name="T74" fmla="*/ 18 w 69"/>
                  <a:gd name="T75" fmla="*/ 5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9" h="109">
                    <a:moveTo>
                      <a:pt x="69" y="42"/>
                    </a:moveTo>
                    <a:cubicBezTo>
                      <a:pt x="69" y="57"/>
                      <a:pt x="69" y="57"/>
                      <a:pt x="69" y="57"/>
                    </a:cubicBezTo>
                    <a:cubicBezTo>
                      <a:pt x="69" y="69"/>
                      <a:pt x="60" y="82"/>
                      <a:pt x="40" y="83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54" y="98"/>
                      <a:pt x="54" y="98"/>
                      <a:pt x="54" y="98"/>
                    </a:cubicBezTo>
                    <a:cubicBezTo>
                      <a:pt x="55" y="98"/>
                      <a:pt x="56" y="99"/>
                      <a:pt x="56" y="100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7"/>
                      <a:pt x="55" y="109"/>
                      <a:pt x="54" y="109"/>
                    </a:cubicBezTo>
                    <a:cubicBezTo>
                      <a:pt x="15" y="109"/>
                      <a:pt x="15" y="109"/>
                      <a:pt x="15" y="109"/>
                    </a:cubicBezTo>
                    <a:cubicBezTo>
                      <a:pt x="14" y="109"/>
                      <a:pt x="13" y="107"/>
                      <a:pt x="13" y="106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99"/>
                      <a:pt x="14" y="98"/>
                      <a:pt x="15" y="98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9" y="82"/>
                      <a:pt x="0" y="69"/>
                      <a:pt x="0" y="57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0"/>
                      <a:pt x="1" y="40"/>
                      <a:pt x="2" y="40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7" y="40"/>
                      <a:pt x="7" y="42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7" y="64"/>
                      <a:pt x="13" y="76"/>
                      <a:pt x="34" y="76"/>
                    </a:cubicBezTo>
                    <a:cubicBezTo>
                      <a:pt x="56" y="76"/>
                      <a:pt x="61" y="64"/>
                      <a:pt x="61" y="57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0"/>
                      <a:pt x="62" y="40"/>
                      <a:pt x="64" y="40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8" y="40"/>
                      <a:pt x="69" y="40"/>
                      <a:pt x="69" y="42"/>
                    </a:cubicBezTo>
                    <a:close/>
                    <a:moveTo>
                      <a:pt x="51" y="32"/>
                    </a:move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6"/>
                      <a:pt x="22" y="0"/>
                      <a:pt x="34" y="0"/>
                    </a:cubicBezTo>
                    <a:cubicBezTo>
                      <a:pt x="47" y="0"/>
                      <a:pt x="51" y="6"/>
                      <a:pt x="51" y="9"/>
                    </a:cubicBezTo>
                    <a:lnTo>
                      <a:pt x="51" y="32"/>
                    </a:lnTo>
                    <a:close/>
                    <a:moveTo>
                      <a:pt x="18" y="57"/>
                    </a:moveTo>
                    <a:cubicBezTo>
                      <a:pt x="18" y="40"/>
                      <a:pt x="18" y="40"/>
                      <a:pt x="18" y="4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1" y="60"/>
                      <a:pt x="47" y="65"/>
                      <a:pt x="34" y="65"/>
                    </a:cubicBezTo>
                    <a:cubicBezTo>
                      <a:pt x="22" y="65"/>
                      <a:pt x="18" y="60"/>
                      <a:pt x="18" y="5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775460" y="3728412"/>
              <a:ext cx="1021080" cy="419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smtClean="0">
                  <a:solidFill>
                    <a:schemeClr val="bg1"/>
                  </a:solidFill>
                  <a:latin typeface="+mj-lt"/>
                </a:rPr>
                <a:t>2012</a:t>
              </a:r>
              <a:endParaRPr lang="en-US" sz="16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57425" y="2956113"/>
            <a:ext cx="1496200" cy="1669673"/>
            <a:chOff x="5357425" y="2956113"/>
            <a:chExt cx="1496200" cy="1669673"/>
          </a:xfrm>
        </p:grpSpPr>
        <p:grpSp>
          <p:nvGrpSpPr>
            <p:cNvPr id="47" name="Group 46"/>
            <p:cNvGrpSpPr/>
            <p:nvPr/>
          </p:nvGrpSpPr>
          <p:grpSpPr>
            <a:xfrm>
              <a:off x="5357425" y="2956113"/>
              <a:ext cx="1496200" cy="1669673"/>
              <a:chOff x="5357425" y="2956113"/>
              <a:chExt cx="1496200" cy="166967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5357425" y="2956113"/>
                <a:ext cx="1496200" cy="16696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39"/>
              <p:cNvSpPr>
                <a:spLocks noEditPoints="1"/>
              </p:cNvSpPr>
              <p:nvPr/>
            </p:nvSpPr>
            <p:spPr bwMode="auto">
              <a:xfrm>
                <a:off x="5849070" y="3534494"/>
                <a:ext cx="512910" cy="512910"/>
              </a:xfrm>
              <a:custGeom>
                <a:avLst/>
                <a:gdLst>
                  <a:gd name="T0" fmla="*/ 93 w 93"/>
                  <a:gd name="T1" fmla="*/ 46 h 93"/>
                  <a:gd name="T2" fmla="*/ 46 w 93"/>
                  <a:gd name="T3" fmla="*/ 93 h 93"/>
                  <a:gd name="T4" fmla="*/ 0 w 93"/>
                  <a:gd name="T5" fmla="*/ 46 h 93"/>
                  <a:gd name="T6" fmla="*/ 46 w 93"/>
                  <a:gd name="T7" fmla="*/ 0 h 93"/>
                  <a:gd name="T8" fmla="*/ 93 w 93"/>
                  <a:gd name="T9" fmla="*/ 46 h 93"/>
                  <a:gd name="T10" fmla="*/ 16 w 93"/>
                  <a:gd name="T11" fmla="*/ 76 h 93"/>
                  <a:gd name="T12" fmla="*/ 26 w 93"/>
                  <a:gd name="T13" fmla="*/ 83 h 93"/>
                  <a:gd name="T14" fmla="*/ 36 w 93"/>
                  <a:gd name="T15" fmla="*/ 63 h 93"/>
                  <a:gd name="T16" fmla="*/ 47 w 93"/>
                  <a:gd name="T17" fmla="*/ 66 h 93"/>
                  <a:gd name="T18" fmla="*/ 67 w 93"/>
                  <a:gd name="T19" fmla="*/ 46 h 93"/>
                  <a:gd name="T20" fmla="*/ 61 w 93"/>
                  <a:gd name="T21" fmla="*/ 32 h 93"/>
                  <a:gd name="T22" fmla="*/ 80 w 93"/>
                  <a:gd name="T23" fmla="*/ 20 h 93"/>
                  <a:gd name="T24" fmla="*/ 77 w 93"/>
                  <a:gd name="T25" fmla="*/ 16 h 93"/>
                  <a:gd name="T26" fmla="*/ 67 w 93"/>
                  <a:gd name="T27" fmla="*/ 9 h 93"/>
                  <a:gd name="T28" fmla="*/ 57 w 93"/>
                  <a:gd name="T29" fmla="*/ 29 h 93"/>
                  <a:gd name="T30" fmla="*/ 47 w 93"/>
                  <a:gd name="T31" fmla="*/ 26 h 93"/>
                  <a:gd name="T32" fmla="*/ 26 w 93"/>
                  <a:gd name="T33" fmla="*/ 46 h 93"/>
                  <a:gd name="T34" fmla="*/ 32 w 93"/>
                  <a:gd name="T35" fmla="*/ 60 h 93"/>
                  <a:gd name="T36" fmla="*/ 13 w 93"/>
                  <a:gd name="T37" fmla="*/ 72 h 93"/>
                  <a:gd name="T38" fmla="*/ 16 w 93"/>
                  <a:gd name="T39" fmla="*/ 76 h 93"/>
                  <a:gd name="T40" fmla="*/ 38 w 93"/>
                  <a:gd name="T41" fmla="*/ 46 h 93"/>
                  <a:gd name="T42" fmla="*/ 47 w 93"/>
                  <a:gd name="T43" fmla="*/ 37 h 93"/>
                  <a:gd name="T44" fmla="*/ 55 w 93"/>
                  <a:gd name="T45" fmla="*/ 46 h 93"/>
                  <a:gd name="T46" fmla="*/ 47 w 93"/>
                  <a:gd name="T47" fmla="*/ 55 h 93"/>
                  <a:gd name="T48" fmla="*/ 38 w 93"/>
                  <a:gd name="T49" fmla="*/ 46 h 93"/>
                  <a:gd name="T50" fmla="*/ 42 w 93"/>
                  <a:gd name="T51" fmla="*/ 46 h 93"/>
                  <a:gd name="T52" fmla="*/ 47 w 93"/>
                  <a:gd name="T53" fmla="*/ 51 h 93"/>
                  <a:gd name="T54" fmla="*/ 51 w 93"/>
                  <a:gd name="T55" fmla="*/ 46 h 93"/>
                  <a:gd name="T56" fmla="*/ 47 w 93"/>
                  <a:gd name="T57" fmla="*/ 42 h 93"/>
                  <a:gd name="T58" fmla="*/ 42 w 93"/>
                  <a:gd name="T59" fmla="*/ 46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3" h="93">
                    <a:moveTo>
                      <a:pt x="93" y="46"/>
                    </a:moveTo>
                    <a:cubicBezTo>
                      <a:pt x="93" y="72"/>
                      <a:pt x="72" y="93"/>
                      <a:pt x="46" y="93"/>
                    </a:cubicBezTo>
                    <a:cubicBezTo>
                      <a:pt x="21" y="93"/>
                      <a:pt x="0" y="72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2" y="0"/>
                      <a:pt x="93" y="21"/>
                      <a:pt x="93" y="46"/>
                    </a:cubicBezTo>
                    <a:close/>
                    <a:moveTo>
                      <a:pt x="16" y="76"/>
                    </a:moveTo>
                    <a:cubicBezTo>
                      <a:pt x="19" y="79"/>
                      <a:pt x="22" y="81"/>
                      <a:pt x="26" y="8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9" y="65"/>
                      <a:pt x="43" y="66"/>
                      <a:pt x="47" y="66"/>
                    </a:cubicBezTo>
                    <a:cubicBezTo>
                      <a:pt x="58" y="66"/>
                      <a:pt x="67" y="57"/>
                      <a:pt x="67" y="46"/>
                    </a:cubicBezTo>
                    <a:cubicBezTo>
                      <a:pt x="67" y="41"/>
                      <a:pt x="65" y="36"/>
                      <a:pt x="61" y="32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79" y="19"/>
                      <a:pt x="78" y="17"/>
                      <a:pt x="77" y="16"/>
                    </a:cubicBezTo>
                    <a:cubicBezTo>
                      <a:pt x="74" y="13"/>
                      <a:pt x="71" y="11"/>
                      <a:pt x="67" y="9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4" y="27"/>
                      <a:pt x="50" y="26"/>
                      <a:pt x="47" y="26"/>
                    </a:cubicBezTo>
                    <a:cubicBezTo>
                      <a:pt x="35" y="26"/>
                      <a:pt x="26" y="35"/>
                      <a:pt x="26" y="46"/>
                    </a:cubicBezTo>
                    <a:cubicBezTo>
                      <a:pt x="26" y="52"/>
                      <a:pt x="28" y="56"/>
                      <a:pt x="32" y="60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14" y="74"/>
                      <a:pt x="15" y="75"/>
                      <a:pt x="16" y="76"/>
                    </a:cubicBezTo>
                    <a:close/>
                    <a:moveTo>
                      <a:pt x="38" y="46"/>
                    </a:moveTo>
                    <a:cubicBezTo>
                      <a:pt x="38" y="41"/>
                      <a:pt x="42" y="37"/>
                      <a:pt x="47" y="37"/>
                    </a:cubicBezTo>
                    <a:cubicBezTo>
                      <a:pt x="51" y="37"/>
                      <a:pt x="55" y="41"/>
                      <a:pt x="55" y="46"/>
                    </a:cubicBezTo>
                    <a:cubicBezTo>
                      <a:pt x="55" y="51"/>
                      <a:pt x="51" y="55"/>
                      <a:pt x="47" y="55"/>
                    </a:cubicBezTo>
                    <a:cubicBezTo>
                      <a:pt x="42" y="55"/>
                      <a:pt x="38" y="51"/>
                      <a:pt x="38" y="46"/>
                    </a:cubicBezTo>
                    <a:close/>
                    <a:moveTo>
                      <a:pt x="42" y="46"/>
                    </a:moveTo>
                    <a:cubicBezTo>
                      <a:pt x="42" y="49"/>
                      <a:pt x="44" y="51"/>
                      <a:pt x="47" y="51"/>
                    </a:cubicBezTo>
                    <a:cubicBezTo>
                      <a:pt x="49" y="51"/>
                      <a:pt x="51" y="49"/>
                      <a:pt x="51" y="46"/>
                    </a:cubicBezTo>
                    <a:cubicBezTo>
                      <a:pt x="51" y="44"/>
                      <a:pt x="49" y="42"/>
                      <a:pt x="47" y="42"/>
                    </a:cubicBezTo>
                    <a:cubicBezTo>
                      <a:pt x="44" y="42"/>
                      <a:pt x="42" y="44"/>
                      <a:pt x="42" y="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592715" y="4181992"/>
              <a:ext cx="1021080" cy="419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smtClean="0">
                  <a:solidFill>
                    <a:schemeClr val="bg1"/>
                  </a:solidFill>
                  <a:latin typeface="+mj-lt"/>
                </a:rPr>
                <a:t>2014</a:t>
              </a:r>
              <a:endParaRPr lang="en-US" sz="1600" b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176950" y="2503603"/>
            <a:ext cx="1496200" cy="1669673"/>
            <a:chOff x="9176950" y="2503603"/>
            <a:chExt cx="1496200" cy="1669673"/>
          </a:xfrm>
        </p:grpSpPr>
        <p:grpSp>
          <p:nvGrpSpPr>
            <p:cNvPr id="49" name="Group 48"/>
            <p:cNvGrpSpPr/>
            <p:nvPr/>
          </p:nvGrpSpPr>
          <p:grpSpPr>
            <a:xfrm>
              <a:off x="9176950" y="2503603"/>
              <a:ext cx="1496200" cy="1669673"/>
              <a:chOff x="9176950" y="2503603"/>
              <a:chExt cx="1496200" cy="1669673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176950" y="2503603"/>
                <a:ext cx="1496200" cy="16696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44"/>
              <p:cNvSpPr>
                <a:spLocks/>
              </p:cNvSpPr>
              <p:nvPr/>
            </p:nvSpPr>
            <p:spPr bwMode="auto">
              <a:xfrm>
                <a:off x="9715223" y="3050509"/>
                <a:ext cx="419654" cy="575858"/>
              </a:xfrm>
              <a:custGeom>
                <a:avLst/>
                <a:gdLst>
                  <a:gd name="T0" fmla="*/ 60 w 76"/>
                  <a:gd name="T1" fmla="*/ 51 h 104"/>
                  <a:gd name="T2" fmla="*/ 57 w 76"/>
                  <a:gd name="T3" fmla="*/ 51 h 104"/>
                  <a:gd name="T4" fmla="*/ 43 w 76"/>
                  <a:gd name="T5" fmla="*/ 24 h 104"/>
                  <a:gd name="T6" fmla="*/ 43 w 76"/>
                  <a:gd name="T7" fmla="*/ 82 h 104"/>
                  <a:gd name="T8" fmla="*/ 28 w 76"/>
                  <a:gd name="T9" fmla="*/ 100 h 104"/>
                  <a:gd name="T10" fmla="*/ 3 w 76"/>
                  <a:gd name="T11" fmla="*/ 92 h 104"/>
                  <a:gd name="T12" fmla="*/ 17 w 76"/>
                  <a:gd name="T13" fmla="*/ 71 h 104"/>
                  <a:gd name="T14" fmla="*/ 34 w 76"/>
                  <a:gd name="T15" fmla="*/ 70 h 104"/>
                  <a:gd name="T16" fmla="*/ 34 w 76"/>
                  <a:gd name="T17" fmla="*/ 0 h 104"/>
                  <a:gd name="T18" fmla="*/ 43 w 76"/>
                  <a:gd name="T19" fmla="*/ 0 h 104"/>
                  <a:gd name="T20" fmla="*/ 60 w 76"/>
                  <a:gd name="T21" fmla="*/ 5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104">
                    <a:moveTo>
                      <a:pt x="60" y="51"/>
                    </a:moveTo>
                    <a:cubicBezTo>
                      <a:pt x="58" y="54"/>
                      <a:pt x="57" y="53"/>
                      <a:pt x="57" y="51"/>
                    </a:cubicBezTo>
                    <a:cubicBezTo>
                      <a:pt x="59" y="45"/>
                      <a:pt x="58" y="26"/>
                      <a:pt x="43" y="24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9"/>
                      <a:pt x="37" y="96"/>
                      <a:pt x="28" y="100"/>
                    </a:cubicBezTo>
                    <a:cubicBezTo>
                      <a:pt x="17" y="104"/>
                      <a:pt x="6" y="100"/>
                      <a:pt x="3" y="92"/>
                    </a:cubicBezTo>
                    <a:cubicBezTo>
                      <a:pt x="0" y="84"/>
                      <a:pt x="6" y="75"/>
                      <a:pt x="17" y="71"/>
                    </a:cubicBezTo>
                    <a:cubicBezTo>
                      <a:pt x="23" y="68"/>
                      <a:pt x="30" y="68"/>
                      <a:pt x="34" y="7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14"/>
                      <a:pt x="76" y="25"/>
                      <a:pt x="60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9414510" y="3728411"/>
              <a:ext cx="1021080" cy="419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smtClean="0">
                  <a:solidFill>
                    <a:schemeClr val="bg1"/>
                  </a:solidFill>
                  <a:latin typeface="+mj-lt"/>
                </a:rPr>
                <a:t>2016</a:t>
              </a:r>
              <a:endParaRPr lang="en-US" sz="1600" b="1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8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2700000">
            <a:off x="-912014" y="136672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97404" y="3208561"/>
            <a:ext cx="4456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ipsum dolor sit amet, consectetur adipiscing elit. Nam eu tellus leo. Vestibulum vitae sem at nisi cursus consequat vitae eget lacus. Nunc nulla diam, ultrices eget </a:t>
            </a:r>
            <a:r>
              <a:rPr lang="en-US" sz="1200" smtClean="0"/>
              <a:t>neque </a:t>
            </a:r>
            <a:r>
              <a:rPr lang="en-US" sz="1200"/>
              <a:t>vel dapibus imperdiet. Donec ac odio sed quam </a:t>
            </a:r>
            <a:r>
              <a:rPr lang="en-US" sz="1200" smtClean="0"/>
              <a:t>nonan </a:t>
            </a:r>
            <a:r>
              <a:rPr lang="en-US" sz="1200"/>
              <a:t>mattis cursus. Proin neque erat, sodales a </a:t>
            </a:r>
            <a:r>
              <a:rPr lang="en-US" sz="1200" smtClean="0"/>
              <a:t>ultres </a:t>
            </a:r>
            <a:r>
              <a:rPr lang="en-US" sz="1200"/>
              <a:t>at, blandit vitae nulla. Nunc nulla </a:t>
            </a:r>
            <a:r>
              <a:rPr lang="en-US" sz="1200" smtClean="0"/>
              <a:t>m</a:t>
            </a:r>
            <a:r>
              <a:rPr lang="en-US" sz="1200"/>
              <a:t>, ultrices eget lacus quis, placerat </a:t>
            </a:r>
            <a:r>
              <a:rPr lang="en-US" sz="1200" smtClean="0"/>
              <a:t>ullamcorper.</a:t>
            </a:r>
            <a:endParaRPr lang="en-US" sz="120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9" name="Rectangle 8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mtClean="0">
                  <a:solidFill>
                    <a:schemeClr val="accent1"/>
                  </a:solidFill>
                  <a:latin typeface="+mj-lt"/>
                </a:rPr>
                <a:t>Abour Our</a:t>
              </a:r>
            </a:p>
            <a:p>
              <a:r>
                <a:rPr lang="en-US" sz="3600" b="1" smtClean="0">
                  <a:latin typeface="+mj-lt"/>
                </a:rPr>
                <a:t>Musical Grup</a:t>
              </a:r>
              <a:endParaRPr lang="en-US" sz="3600" b="1"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2" name="Oval 1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9107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57954" y="1057540"/>
            <a:ext cx="4114801" cy="1200329"/>
            <a:chOff x="6286500" y="1419902"/>
            <a:chExt cx="4114801" cy="1200329"/>
          </a:xfrm>
        </p:grpSpPr>
        <p:sp>
          <p:nvSpPr>
            <p:cNvPr id="6" name="Rectangle 5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mtClean="0">
                  <a:solidFill>
                    <a:schemeClr val="accent1"/>
                  </a:solidFill>
                  <a:latin typeface="+mj-lt"/>
                </a:rPr>
                <a:t>Abour Our</a:t>
              </a:r>
            </a:p>
            <a:p>
              <a:r>
                <a:rPr lang="en-US" sz="3600" b="1" smtClean="0">
                  <a:latin typeface="+mj-lt"/>
                </a:rPr>
                <a:t>Musical Album</a:t>
              </a:r>
              <a:endParaRPr lang="en-US" sz="3600" b="1"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75350" y="2652498"/>
            <a:ext cx="4512148" cy="977560"/>
            <a:chOff x="1001179" y="3664887"/>
            <a:chExt cx="4512148" cy="977560"/>
          </a:xfrm>
        </p:grpSpPr>
        <p:grpSp>
          <p:nvGrpSpPr>
            <p:cNvPr id="9" name="Group 8"/>
            <p:cNvGrpSpPr/>
            <p:nvPr/>
          </p:nvGrpSpPr>
          <p:grpSpPr>
            <a:xfrm>
              <a:off x="1001179" y="3915343"/>
              <a:ext cx="459360" cy="459361"/>
              <a:chOff x="2752470" y="5195632"/>
              <a:chExt cx="705002" cy="705002"/>
            </a:xfrm>
            <a:solidFill>
              <a:schemeClr val="accent1"/>
            </a:solidFill>
          </p:grpSpPr>
          <p:sp>
            <p:nvSpPr>
              <p:cNvPr id="13" name="Rectangle 12"/>
              <p:cNvSpPr/>
              <p:nvPr/>
            </p:nvSpPr>
            <p:spPr>
              <a:xfrm rot="2700000">
                <a:off x="2752470" y="5195632"/>
                <a:ext cx="705002" cy="705002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51"/>
              <p:cNvSpPr>
                <a:spLocks noEditPoints="1"/>
              </p:cNvSpPr>
              <p:nvPr/>
            </p:nvSpPr>
            <p:spPr bwMode="auto">
              <a:xfrm>
                <a:off x="2975589" y="5343345"/>
                <a:ext cx="258763" cy="409575"/>
              </a:xfrm>
              <a:custGeom>
                <a:avLst/>
                <a:gdLst>
                  <a:gd name="T0" fmla="*/ 69 w 69"/>
                  <a:gd name="T1" fmla="*/ 42 h 109"/>
                  <a:gd name="T2" fmla="*/ 69 w 69"/>
                  <a:gd name="T3" fmla="*/ 57 h 109"/>
                  <a:gd name="T4" fmla="*/ 40 w 69"/>
                  <a:gd name="T5" fmla="*/ 83 h 109"/>
                  <a:gd name="T6" fmla="*/ 40 w 69"/>
                  <a:gd name="T7" fmla="*/ 98 h 109"/>
                  <a:gd name="T8" fmla="*/ 54 w 69"/>
                  <a:gd name="T9" fmla="*/ 98 h 109"/>
                  <a:gd name="T10" fmla="*/ 56 w 69"/>
                  <a:gd name="T11" fmla="*/ 100 h 109"/>
                  <a:gd name="T12" fmla="*/ 56 w 69"/>
                  <a:gd name="T13" fmla="*/ 106 h 109"/>
                  <a:gd name="T14" fmla="*/ 54 w 69"/>
                  <a:gd name="T15" fmla="*/ 109 h 109"/>
                  <a:gd name="T16" fmla="*/ 15 w 69"/>
                  <a:gd name="T17" fmla="*/ 109 h 109"/>
                  <a:gd name="T18" fmla="*/ 13 w 69"/>
                  <a:gd name="T19" fmla="*/ 106 h 109"/>
                  <a:gd name="T20" fmla="*/ 13 w 69"/>
                  <a:gd name="T21" fmla="*/ 100 h 109"/>
                  <a:gd name="T22" fmla="*/ 15 w 69"/>
                  <a:gd name="T23" fmla="*/ 98 h 109"/>
                  <a:gd name="T24" fmla="*/ 29 w 69"/>
                  <a:gd name="T25" fmla="*/ 98 h 109"/>
                  <a:gd name="T26" fmla="*/ 29 w 69"/>
                  <a:gd name="T27" fmla="*/ 83 h 109"/>
                  <a:gd name="T28" fmla="*/ 0 w 69"/>
                  <a:gd name="T29" fmla="*/ 57 h 109"/>
                  <a:gd name="T30" fmla="*/ 0 w 69"/>
                  <a:gd name="T31" fmla="*/ 42 h 109"/>
                  <a:gd name="T32" fmla="*/ 2 w 69"/>
                  <a:gd name="T33" fmla="*/ 40 h 109"/>
                  <a:gd name="T34" fmla="*/ 5 w 69"/>
                  <a:gd name="T35" fmla="*/ 40 h 109"/>
                  <a:gd name="T36" fmla="*/ 7 w 69"/>
                  <a:gd name="T37" fmla="*/ 42 h 109"/>
                  <a:gd name="T38" fmla="*/ 7 w 69"/>
                  <a:gd name="T39" fmla="*/ 57 h 109"/>
                  <a:gd name="T40" fmla="*/ 34 w 69"/>
                  <a:gd name="T41" fmla="*/ 76 h 109"/>
                  <a:gd name="T42" fmla="*/ 61 w 69"/>
                  <a:gd name="T43" fmla="*/ 57 h 109"/>
                  <a:gd name="T44" fmla="*/ 61 w 69"/>
                  <a:gd name="T45" fmla="*/ 42 h 109"/>
                  <a:gd name="T46" fmla="*/ 64 w 69"/>
                  <a:gd name="T47" fmla="*/ 40 h 109"/>
                  <a:gd name="T48" fmla="*/ 67 w 69"/>
                  <a:gd name="T49" fmla="*/ 40 h 109"/>
                  <a:gd name="T50" fmla="*/ 69 w 69"/>
                  <a:gd name="T51" fmla="*/ 42 h 109"/>
                  <a:gd name="T52" fmla="*/ 51 w 69"/>
                  <a:gd name="T53" fmla="*/ 32 h 109"/>
                  <a:gd name="T54" fmla="*/ 18 w 69"/>
                  <a:gd name="T55" fmla="*/ 32 h 109"/>
                  <a:gd name="T56" fmla="*/ 18 w 69"/>
                  <a:gd name="T57" fmla="*/ 9 h 109"/>
                  <a:gd name="T58" fmla="*/ 34 w 69"/>
                  <a:gd name="T59" fmla="*/ 0 h 109"/>
                  <a:gd name="T60" fmla="*/ 51 w 69"/>
                  <a:gd name="T61" fmla="*/ 9 h 109"/>
                  <a:gd name="T62" fmla="*/ 51 w 69"/>
                  <a:gd name="T63" fmla="*/ 32 h 109"/>
                  <a:gd name="T64" fmla="*/ 18 w 69"/>
                  <a:gd name="T65" fmla="*/ 57 h 109"/>
                  <a:gd name="T66" fmla="*/ 18 w 69"/>
                  <a:gd name="T67" fmla="*/ 40 h 109"/>
                  <a:gd name="T68" fmla="*/ 51 w 69"/>
                  <a:gd name="T69" fmla="*/ 40 h 109"/>
                  <a:gd name="T70" fmla="*/ 51 w 69"/>
                  <a:gd name="T71" fmla="*/ 57 h 109"/>
                  <a:gd name="T72" fmla="*/ 34 w 69"/>
                  <a:gd name="T73" fmla="*/ 65 h 109"/>
                  <a:gd name="T74" fmla="*/ 18 w 69"/>
                  <a:gd name="T75" fmla="*/ 5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9" h="109">
                    <a:moveTo>
                      <a:pt x="69" y="42"/>
                    </a:moveTo>
                    <a:cubicBezTo>
                      <a:pt x="69" y="57"/>
                      <a:pt x="69" y="57"/>
                      <a:pt x="69" y="57"/>
                    </a:cubicBezTo>
                    <a:cubicBezTo>
                      <a:pt x="69" y="69"/>
                      <a:pt x="60" y="82"/>
                      <a:pt x="40" y="83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54" y="98"/>
                      <a:pt x="54" y="98"/>
                      <a:pt x="54" y="98"/>
                    </a:cubicBezTo>
                    <a:cubicBezTo>
                      <a:pt x="55" y="98"/>
                      <a:pt x="56" y="99"/>
                      <a:pt x="56" y="100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7"/>
                      <a:pt x="55" y="109"/>
                      <a:pt x="54" y="109"/>
                    </a:cubicBezTo>
                    <a:cubicBezTo>
                      <a:pt x="15" y="109"/>
                      <a:pt x="15" y="109"/>
                      <a:pt x="15" y="109"/>
                    </a:cubicBezTo>
                    <a:cubicBezTo>
                      <a:pt x="14" y="109"/>
                      <a:pt x="13" y="107"/>
                      <a:pt x="13" y="106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99"/>
                      <a:pt x="14" y="98"/>
                      <a:pt x="15" y="98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9" y="82"/>
                      <a:pt x="0" y="69"/>
                      <a:pt x="0" y="57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0"/>
                      <a:pt x="1" y="40"/>
                      <a:pt x="2" y="40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7" y="40"/>
                      <a:pt x="7" y="42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7" y="64"/>
                      <a:pt x="13" y="76"/>
                      <a:pt x="34" y="76"/>
                    </a:cubicBezTo>
                    <a:cubicBezTo>
                      <a:pt x="56" y="76"/>
                      <a:pt x="61" y="64"/>
                      <a:pt x="61" y="57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0"/>
                      <a:pt x="62" y="40"/>
                      <a:pt x="64" y="40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8" y="40"/>
                      <a:pt x="69" y="40"/>
                      <a:pt x="69" y="42"/>
                    </a:cubicBezTo>
                    <a:close/>
                    <a:moveTo>
                      <a:pt x="51" y="32"/>
                    </a:move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6"/>
                      <a:pt x="22" y="0"/>
                      <a:pt x="34" y="0"/>
                    </a:cubicBezTo>
                    <a:cubicBezTo>
                      <a:pt x="47" y="0"/>
                      <a:pt x="51" y="6"/>
                      <a:pt x="51" y="9"/>
                    </a:cubicBezTo>
                    <a:lnTo>
                      <a:pt x="51" y="32"/>
                    </a:lnTo>
                    <a:close/>
                    <a:moveTo>
                      <a:pt x="18" y="57"/>
                    </a:moveTo>
                    <a:cubicBezTo>
                      <a:pt x="18" y="40"/>
                      <a:pt x="18" y="40"/>
                      <a:pt x="18" y="4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1" y="60"/>
                      <a:pt x="47" y="65"/>
                      <a:pt x="34" y="65"/>
                    </a:cubicBezTo>
                    <a:cubicBezTo>
                      <a:pt x="22" y="65"/>
                      <a:pt x="18" y="60"/>
                      <a:pt x="18" y="5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700352" y="3664887"/>
              <a:ext cx="3812975" cy="977560"/>
              <a:chOff x="573715" y="4278109"/>
              <a:chExt cx="1948716" cy="97756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73715" y="4655505"/>
                <a:ext cx="1948716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Lorem ipsum dolor sit amet, consectetur adipiscing elitam eu tellus leo. Vestibulum vitae sem at nisi cursus</a:t>
                </a:r>
                <a:endParaRPr lang="en-US" sz="1100" b="1">
                  <a:latin typeface="+mj-lt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 rot="5400000">
            <a:off x="185746" y="223497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32" name="Oval 31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 rot="2700000">
            <a:off x="11317355" y="1249105"/>
            <a:ext cx="4382147" cy="4382147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167686" y="3804185"/>
            <a:ext cx="4519812" cy="950182"/>
            <a:chOff x="1167686" y="3804185"/>
            <a:chExt cx="4519812" cy="950182"/>
          </a:xfrm>
        </p:grpSpPr>
        <p:sp>
          <p:nvSpPr>
            <p:cNvPr id="20" name="Rectangle 19"/>
            <p:cNvSpPr/>
            <p:nvPr/>
          </p:nvSpPr>
          <p:spPr>
            <a:xfrm rot="2700000">
              <a:off x="1167685" y="4054642"/>
              <a:ext cx="459361" cy="45936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866858" y="3804185"/>
              <a:ext cx="3820640" cy="950182"/>
              <a:chOff x="573715" y="4278109"/>
              <a:chExt cx="1952633" cy="95018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73715" y="4655505"/>
                <a:ext cx="1952633" cy="572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Lorem ipsum dolor sit amet, consectetur adipiscing elitam eu tellus leo. Vestibulum vitae sem at nisi cursus</a:t>
                </a:r>
                <a:endParaRPr lang="en-US" sz="1100" b="1"/>
              </a:p>
            </p:txBody>
          </p:sp>
        </p:grpSp>
        <p:sp>
          <p:nvSpPr>
            <p:cNvPr id="60" name="Freeform 39"/>
            <p:cNvSpPr>
              <a:spLocks noEditPoints="1"/>
            </p:cNvSpPr>
            <p:nvPr/>
          </p:nvSpPr>
          <p:spPr bwMode="auto">
            <a:xfrm>
              <a:off x="1267077" y="4144908"/>
              <a:ext cx="275904" cy="275904"/>
            </a:xfrm>
            <a:custGeom>
              <a:avLst/>
              <a:gdLst>
                <a:gd name="T0" fmla="*/ 93 w 93"/>
                <a:gd name="T1" fmla="*/ 46 h 93"/>
                <a:gd name="T2" fmla="*/ 46 w 93"/>
                <a:gd name="T3" fmla="*/ 93 h 93"/>
                <a:gd name="T4" fmla="*/ 0 w 93"/>
                <a:gd name="T5" fmla="*/ 46 h 93"/>
                <a:gd name="T6" fmla="*/ 46 w 93"/>
                <a:gd name="T7" fmla="*/ 0 h 93"/>
                <a:gd name="T8" fmla="*/ 93 w 93"/>
                <a:gd name="T9" fmla="*/ 46 h 93"/>
                <a:gd name="T10" fmla="*/ 16 w 93"/>
                <a:gd name="T11" fmla="*/ 76 h 93"/>
                <a:gd name="T12" fmla="*/ 26 w 93"/>
                <a:gd name="T13" fmla="*/ 83 h 93"/>
                <a:gd name="T14" fmla="*/ 36 w 93"/>
                <a:gd name="T15" fmla="*/ 63 h 93"/>
                <a:gd name="T16" fmla="*/ 47 w 93"/>
                <a:gd name="T17" fmla="*/ 66 h 93"/>
                <a:gd name="T18" fmla="*/ 67 w 93"/>
                <a:gd name="T19" fmla="*/ 46 h 93"/>
                <a:gd name="T20" fmla="*/ 61 w 93"/>
                <a:gd name="T21" fmla="*/ 32 h 93"/>
                <a:gd name="T22" fmla="*/ 80 w 93"/>
                <a:gd name="T23" fmla="*/ 20 h 93"/>
                <a:gd name="T24" fmla="*/ 77 w 93"/>
                <a:gd name="T25" fmla="*/ 16 h 93"/>
                <a:gd name="T26" fmla="*/ 67 w 93"/>
                <a:gd name="T27" fmla="*/ 9 h 93"/>
                <a:gd name="T28" fmla="*/ 57 w 93"/>
                <a:gd name="T29" fmla="*/ 29 h 93"/>
                <a:gd name="T30" fmla="*/ 47 w 93"/>
                <a:gd name="T31" fmla="*/ 26 h 93"/>
                <a:gd name="T32" fmla="*/ 26 w 93"/>
                <a:gd name="T33" fmla="*/ 46 h 93"/>
                <a:gd name="T34" fmla="*/ 32 w 93"/>
                <a:gd name="T35" fmla="*/ 60 h 93"/>
                <a:gd name="T36" fmla="*/ 13 w 93"/>
                <a:gd name="T37" fmla="*/ 72 h 93"/>
                <a:gd name="T38" fmla="*/ 16 w 93"/>
                <a:gd name="T39" fmla="*/ 76 h 93"/>
                <a:gd name="T40" fmla="*/ 38 w 93"/>
                <a:gd name="T41" fmla="*/ 46 h 93"/>
                <a:gd name="T42" fmla="*/ 47 w 93"/>
                <a:gd name="T43" fmla="*/ 37 h 93"/>
                <a:gd name="T44" fmla="*/ 55 w 93"/>
                <a:gd name="T45" fmla="*/ 46 h 93"/>
                <a:gd name="T46" fmla="*/ 47 w 93"/>
                <a:gd name="T47" fmla="*/ 55 h 93"/>
                <a:gd name="T48" fmla="*/ 38 w 93"/>
                <a:gd name="T49" fmla="*/ 46 h 93"/>
                <a:gd name="T50" fmla="*/ 42 w 93"/>
                <a:gd name="T51" fmla="*/ 46 h 93"/>
                <a:gd name="T52" fmla="*/ 47 w 93"/>
                <a:gd name="T53" fmla="*/ 51 h 93"/>
                <a:gd name="T54" fmla="*/ 51 w 93"/>
                <a:gd name="T55" fmla="*/ 46 h 93"/>
                <a:gd name="T56" fmla="*/ 47 w 93"/>
                <a:gd name="T57" fmla="*/ 42 h 93"/>
                <a:gd name="T58" fmla="*/ 42 w 93"/>
                <a:gd name="T59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3" h="93">
                  <a:moveTo>
                    <a:pt x="93" y="46"/>
                  </a:moveTo>
                  <a:cubicBezTo>
                    <a:pt x="93" y="72"/>
                    <a:pt x="72" y="93"/>
                    <a:pt x="46" y="93"/>
                  </a:cubicBezTo>
                  <a:cubicBezTo>
                    <a:pt x="21" y="93"/>
                    <a:pt x="0" y="72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72" y="0"/>
                    <a:pt x="93" y="21"/>
                    <a:pt x="93" y="46"/>
                  </a:cubicBezTo>
                  <a:close/>
                  <a:moveTo>
                    <a:pt x="16" y="76"/>
                  </a:moveTo>
                  <a:cubicBezTo>
                    <a:pt x="19" y="79"/>
                    <a:pt x="22" y="81"/>
                    <a:pt x="26" y="8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5"/>
                    <a:pt x="43" y="66"/>
                    <a:pt x="47" y="66"/>
                  </a:cubicBezTo>
                  <a:cubicBezTo>
                    <a:pt x="58" y="66"/>
                    <a:pt x="67" y="57"/>
                    <a:pt x="67" y="46"/>
                  </a:cubicBezTo>
                  <a:cubicBezTo>
                    <a:pt x="67" y="41"/>
                    <a:pt x="65" y="36"/>
                    <a:pt x="61" y="3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19"/>
                    <a:pt x="78" y="17"/>
                    <a:pt x="77" y="16"/>
                  </a:cubicBezTo>
                  <a:cubicBezTo>
                    <a:pt x="74" y="13"/>
                    <a:pt x="71" y="11"/>
                    <a:pt x="67" y="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4" y="27"/>
                    <a:pt x="50" y="26"/>
                    <a:pt x="47" y="26"/>
                  </a:cubicBezTo>
                  <a:cubicBezTo>
                    <a:pt x="35" y="26"/>
                    <a:pt x="26" y="35"/>
                    <a:pt x="26" y="46"/>
                  </a:cubicBezTo>
                  <a:cubicBezTo>
                    <a:pt x="26" y="52"/>
                    <a:pt x="28" y="56"/>
                    <a:pt x="32" y="6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4"/>
                    <a:pt x="15" y="75"/>
                    <a:pt x="16" y="76"/>
                  </a:cubicBezTo>
                  <a:close/>
                  <a:moveTo>
                    <a:pt x="38" y="46"/>
                  </a:moveTo>
                  <a:cubicBezTo>
                    <a:pt x="38" y="41"/>
                    <a:pt x="42" y="37"/>
                    <a:pt x="47" y="37"/>
                  </a:cubicBezTo>
                  <a:cubicBezTo>
                    <a:pt x="51" y="37"/>
                    <a:pt x="55" y="41"/>
                    <a:pt x="55" y="46"/>
                  </a:cubicBezTo>
                  <a:cubicBezTo>
                    <a:pt x="55" y="51"/>
                    <a:pt x="51" y="55"/>
                    <a:pt x="47" y="55"/>
                  </a:cubicBezTo>
                  <a:cubicBezTo>
                    <a:pt x="42" y="55"/>
                    <a:pt x="38" y="51"/>
                    <a:pt x="38" y="46"/>
                  </a:cubicBezTo>
                  <a:close/>
                  <a:moveTo>
                    <a:pt x="42" y="46"/>
                  </a:moveTo>
                  <a:cubicBezTo>
                    <a:pt x="42" y="49"/>
                    <a:pt x="44" y="51"/>
                    <a:pt x="47" y="51"/>
                  </a:cubicBezTo>
                  <a:cubicBezTo>
                    <a:pt x="49" y="51"/>
                    <a:pt x="51" y="49"/>
                    <a:pt x="51" y="46"/>
                  </a:cubicBezTo>
                  <a:cubicBezTo>
                    <a:pt x="51" y="44"/>
                    <a:pt x="49" y="42"/>
                    <a:pt x="47" y="42"/>
                  </a:cubicBezTo>
                  <a:cubicBezTo>
                    <a:pt x="44" y="42"/>
                    <a:pt x="42" y="44"/>
                    <a:pt x="42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75351" y="4952948"/>
            <a:ext cx="4512147" cy="950182"/>
            <a:chOff x="1175351" y="4952948"/>
            <a:chExt cx="4512147" cy="950182"/>
          </a:xfrm>
        </p:grpSpPr>
        <p:sp>
          <p:nvSpPr>
            <p:cNvPr id="27" name="Rectangle 26"/>
            <p:cNvSpPr/>
            <p:nvPr/>
          </p:nvSpPr>
          <p:spPr>
            <a:xfrm rot="2700000">
              <a:off x="1175350" y="5203405"/>
              <a:ext cx="459361" cy="4593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874523" y="4952948"/>
              <a:ext cx="3812975" cy="950182"/>
              <a:chOff x="573715" y="4278109"/>
              <a:chExt cx="1948716" cy="95018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73715" y="4655505"/>
                <a:ext cx="1948716" cy="572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Lorem ipsum dolor sit amet, consectetur adipiscing elitam eu tellus leo. Vestibulum vitae sem at nisi cursus</a:t>
                </a:r>
                <a:endParaRPr lang="en-US" sz="1100" b="1"/>
              </a:p>
            </p:txBody>
          </p:sp>
        </p:grpSp>
        <p:sp>
          <p:nvSpPr>
            <p:cNvPr id="63" name="Freeform 44"/>
            <p:cNvSpPr>
              <a:spLocks/>
            </p:cNvSpPr>
            <p:nvPr/>
          </p:nvSpPr>
          <p:spPr bwMode="auto">
            <a:xfrm>
              <a:off x="1324660" y="5278202"/>
              <a:ext cx="225739" cy="309765"/>
            </a:xfrm>
            <a:custGeom>
              <a:avLst/>
              <a:gdLst>
                <a:gd name="T0" fmla="*/ 60 w 76"/>
                <a:gd name="T1" fmla="*/ 51 h 104"/>
                <a:gd name="T2" fmla="*/ 57 w 76"/>
                <a:gd name="T3" fmla="*/ 51 h 104"/>
                <a:gd name="T4" fmla="*/ 43 w 76"/>
                <a:gd name="T5" fmla="*/ 24 h 104"/>
                <a:gd name="T6" fmla="*/ 43 w 76"/>
                <a:gd name="T7" fmla="*/ 82 h 104"/>
                <a:gd name="T8" fmla="*/ 28 w 76"/>
                <a:gd name="T9" fmla="*/ 100 h 104"/>
                <a:gd name="T10" fmla="*/ 3 w 76"/>
                <a:gd name="T11" fmla="*/ 92 h 104"/>
                <a:gd name="T12" fmla="*/ 17 w 76"/>
                <a:gd name="T13" fmla="*/ 71 h 104"/>
                <a:gd name="T14" fmla="*/ 34 w 76"/>
                <a:gd name="T15" fmla="*/ 70 h 104"/>
                <a:gd name="T16" fmla="*/ 34 w 76"/>
                <a:gd name="T17" fmla="*/ 0 h 104"/>
                <a:gd name="T18" fmla="*/ 43 w 76"/>
                <a:gd name="T19" fmla="*/ 0 h 104"/>
                <a:gd name="T20" fmla="*/ 60 w 76"/>
                <a:gd name="T21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60" y="51"/>
                  </a:moveTo>
                  <a:cubicBezTo>
                    <a:pt x="58" y="54"/>
                    <a:pt x="57" y="53"/>
                    <a:pt x="57" y="51"/>
                  </a:cubicBezTo>
                  <a:cubicBezTo>
                    <a:pt x="59" y="45"/>
                    <a:pt x="58" y="26"/>
                    <a:pt x="43" y="2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9"/>
                    <a:pt x="37" y="96"/>
                    <a:pt x="28" y="100"/>
                  </a:cubicBezTo>
                  <a:cubicBezTo>
                    <a:pt x="17" y="104"/>
                    <a:pt x="6" y="100"/>
                    <a:pt x="3" y="92"/>
                  </a:cubicBezTo>
                  <a:cubicBezTo>
                    <a:pt x="0" y="84"/>
                    <a:pt x="6" y="75"/>
                    <a:pt x="17" y="71"/>
                  </a:cubicBezTo>
                  <a:cubicBezTo>
                    <a:pt x="23" y="68"/>
                    <a:pt x="30" y="68"/>
                    <a:pt x="34" y="7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4"/>
                    <a:pt x="76" y="25"/>
                    <a:pt x="60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6599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 rot="2700000">
            <a:off x="-351214" y="1122010"/>
            <a:ext cx="4607811" cy="4607811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26" name="Oval 25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59681" y="1183679"/>
            <a:ext cx="4114801" cy="1200329"/>
            <a:chOff x="6286500" y="1419902"/>
            <a:chExt cx="4114801" cy="1200329"/>
          </a:xfrm>
        </p:grpSpPr>
        <p:sp>
          <p:nvSpPr>
            <p:cNvPr id="4" name="Rectangle 3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mtClean="0">
                  <a:solidFill>
                    <a:schemeClr val="accent1"/>
                  </a:solidFill>
                  <a:latin typeface="+mj-lt"/>
                </a:rPr>
                <a:t>Abour Our</a:t>
              </a:r>
            </a:p>
            <a:p>
              <a:r>
                <a:rPr lang="en-US" sz="3600" b="1" smtClean="0">
                  <a:latin typeface="+mj-lt"/>
                </a:rPr>
                <a:t>Musical Album</a:t>
              </a:r>
              <a:endParaRPr lang="en-US" sz="3600" b="1">
                <a:latin typeface="+mj-lt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296733" y="2727972"/>
            <a:ext cx="4932879" cy="2968589"/>
            <a:chOff x="1099233" y="2755724"/>
            <a:chExt cx="4145184" cy="2968589"/>
          </a:xfrm>
        </p:grpSpPr>
        <p:grpSp>
          <p:nvGrpSpPr>
            <p:cNvPr id="45" name="Group 44"/>
            <p:cNvGrpSpPr/>
            <p:nvPr/>
          </p:nvGrpSpPr>
          <p:grpSpPr>
            <a:xfrm>
              <a:off x="1099233" y="2755724"/>
              <a:ext cx="4145184" cy="490799"/>
              <a:chOff x="6655259" y="2934573"/>
              <a:chExt cx="4946191" cy="49079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655259" y="2934573"/>
                <a:ext cx="2359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6766560" y="3402874"/>
                <a:ext cx="472875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10435398" y="2963707"/>
                <a:ext cx="1166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600" b="1" smtClean="0">
                    <a:latin typeface="+mj-lt"/>
                  </a:rPr>
                  <a:t>05.00</a:t>
                </a:r>
                <a:endParaRPr lang="en-US" sz="1600" b="1">
                  <a:latin typeface="+mj-lt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099233" y="3577594"/>
              <a:ext cx="4145184" cy="490799"/>
              <a:chOff x="6655259" y="2934573"/>
              <a:chExt cx="4946191" cy="49079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655259" y="2934573"/>
                <a:ext cx="2711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sit ipsum</a:t>
                </a:r>
                <a:endParaRPr lang="en-US" sz="1600" b="1">
                  <a:latin typeface="+mj-lt"/>
                </a:endParaRP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6766560" y="3402874"/>
                <a:ext cx="472875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0435398" y="2963707"/>
                <a:ext cx="1166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600" b="1" smtClean="0">
                    <a:latin typeface="+mj-lt"/>
                  </a:rPr>
                  <a:t>06.10</a:t>
                </a:r>
                <a:endParaRPr lang="en-US" sz="1600" b="1">
                  <a:latin typeface="+mj-lt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099233" y="4403094"/>
              <a:ext cx="4145184" cy="490799"/>
              <a:chOff x="6655259" y="2934573"/>
              <a:chExt cx="4946191" cy="490799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6655259" y="2934573"/>
                <a:ext cx="29124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 amet</a:t>
                </a:r>
                <a:endParaRPr lang="en-US" sz="1600" b="1">
                  <a:latin typeface="+mj-lt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6766560" y="3402874"/>
                <a:ext cx="472875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10435398" y="2963707"/>
                <a:ext cx="1166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600" b="1" smtClean="0">
                    <a:latin typeface="+mj-lt"/>
                  </a:rPr>
                  <a:t>05.50</a:t>
                </a:r>
                <a:endParaRPr lang="en-US" sz="1600" b="1">
                  <a:latin typeface="+mj-lt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099233" y="5233514"/>
              <a:ext cx="4145184" cy="490799"/>
              <a:chOff x="6655259" y="2934573"/>
              <a:chExt cx="4946191" cy="49079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655259" y="2934573"/>
                <a:ext cx="2359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ipsums</a:t>
                </a:r>
                <a:endParaRPr lang="en-US" sz="1600" b="1">
                  <a:latin typeface="+mj-lt"/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6766560" y="3402874"/>
                <a:ext cx="472875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10435398" y="2963707"/>
                <a:ext cx="1166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600" b="1" smtClean="0">
                    <a:latin typeface="+mj-lt"/>
                  </a:rPr>
                  <a:t>03.20</a:t>
                </a:r>
                <a:endParaRPr lang="en-US" sz="1600" b="1">
                  <a:latin typeface="+mj-lt"/>
                </a:endParaRPr>
              </a:p>
            </p:txBody>
          </p:sp>
        </p:grp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8444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8" name="Rectangle 27"/>
          <p:cNvSpPr/>
          <p:nvPr/>
        </p:nvSpPr>
        <p:spPr>
          <a:xfrm>
            <a:off x="9258299" y="856341"/>
            <a:ext cx="4279863" cy="5167086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933450" y="876300"/>
            <a:ext cx="4476750" cy="5314950"/>
          </a:xfrm>
          <a:prstGeom prst="roundRect">
            <a:avLst>
              <a:gd name="adj" fmla="val 34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99233" y="2755724"/>
            <a:ext cx="4145184" cy="2968589"/>
            <a:chOff x="1099233" y="2755724"/>
            <a:chExt cx="4145184" cy="2968589"/>
          </a:xfrm>
        </p:grpSpPr>
        <p:grpSp>
          <p:nvGrpSpPr>
            <p:cNvPr id="5" name="Group 4"/>
            <p:cNvGrpSpPr/>
            <p:nvPr/>
          </p:nvGrpSpPr>
          <p:grpSpPr>
            <a:xfrm>
              <a:off x="1099233" y="2755724"/>
              <a:ext cx="4145184" cy="490799"/>
              <a:chOff x="6655259" y="2934573"/>
              <a:chExt cx="4946191" cy="49079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655259" y="2934573"/>
                <a:ext cx="2359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6766560" y="3402874"/>
                <a:ext cx="472875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0435398" y="2963707"/>
                <a:ext cx="1166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600" b="1" smtClean="0">
                    <a:latin typeface="+mj-lt"/>
                  </a:rPr>
                  <a:t>05.00</a:t>
                </a:r>
                <a:endParaRPr lang="en-US" sz="1600" b="1">
                  <a:latin typeface="+mj-lt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099233" y="3577594"/>
              <a:ext cx="4145184" cy="490799"/>
              <a:chOff x="6655259" y="2934573"/>
              <a:chExt cx="4946191" cy="49079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655259" y="2934573"/>
                <a:ext cx="2711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sit ipsum</a:t>
                </a:r>
                <a:endParaRPr lang="en-US" sz="1600" b="1">
                  <a:latin typeface="+mj-lt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6766560" y="3402874"/>
                <a:ext cx="472875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435398" y="2963707"/>
                <a:ext cx="1166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600" b="1" smtClean="0">
                    <a:latin typeface="+mj-lt"/>
                  </a:rPr>
                  <a:t>06.10</a:t>
                </a:r>
                <a:endParaRPr lang="en-US" sz="1600" b="1">
                  <a:latin typeface="+mj-l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99233" y="4403094"/>
              <a:ext cx="4145184" cy="490799"/>
              <a:chOff x="6655259" y="2934573"/>
              <a:chExt cx="4946191" cy="490799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655259" y="2934573"/>
                <a:ext cx="29124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 amet</a:t>
                </a:r>
                <a:endParaRPr lang="en-US" sz="1600" b="1">
                  <a:latin typeface="+mj-lt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6766560" y="3402874"/>
                <a:ext cx="472875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0435398" y="2963707"/>
                <a:ext cx="1166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600" b="1" smtClean="0">
                    <a:latin typeface="+mj-lt"/>
                  </a:rPr>
                  <a:t>05.50</a:t>
                </a:r>
                <a:endParaRPr lang="en-US" sz="1600" b="1">
                  <a:latin typeface="+mj-lt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99233" y="5233514"/>
              <a:ext cx="4145184" cy="490799"/>
              <a:chOff x="6655259" y="2934573"/>
              <a:chExt cx="4946191" cy="49079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655259" y="2934573"/>
                <a:ext cx="2359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ipsums</a:t>
                </a:r>
                <a:endParaRPr lang="en-US" sz="1600" b="1">
                  <a:latin typeface="+mj-lt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766560" y="3402874"/>
                <a:ext cx="472875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0435398" y="2963707"/>
                <a:ext cx="1166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600" b="1" smtClean="0">
                    <a:latin typeface="+mj-lt"/>
                  </a:rPr>
                  <a:t>03.20</a:t>
                </a:r>
                <a:endParaRPr lang="en-US" sz="1600" b="1">
                  <a:latin typeface="+mj-lt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128487" y="1343236"/>
            <a:ext cx="3969434" cy="954107"/>
            <a:chOff x="6431867" y="1419902"/>
            <a:chExt cx="3969434" cy="954107"/>
          </a:xfrm>
        </p:grpSpPr>
        <p:sp>
          <p:nvSpPr>
            <p:cNvPr id="22" name="Rectangle 21"/>
            <p:cNvSpPr/>
            <p:nvPr/>
          </p:nvSpPr>
          <p:spPr>
            <a:xfrm>
              <a:off x="6431867" y="1419902"/>
              <a:ext cx="784028" cy="501375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87855" y="1419902"/>
              <a:ext cx="39134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chemeClr val="accent1"/>
                  </a:solidFill>
                  <a:latin typeface="+mj-lt"/>
                </a:rPr>
                <a:t>Abour Our</a:t>
              </a:r>
            </a:p>
            <a:p>
              <a:r>
                <a:rPr lang="en-US" sz="2800" b="1" smtClean="0">
                  <a:latin typeface="+mj-lt"/>
                </a:rPr>
                <a:t>Musical Album</a:t>
              </a:r>
              <a:endParaRPr lang="en-US" sz="2800" b="1">
                <a:latin typeface="+mj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636736" y="2839188"/>
            <a:ext cx="1243126" cy="1243126"/>
            <a:chOff x="8636736" y="2839188"/>
            <a:chExt cx="1243126" cy="1243126"/>
          </a:xfrm>
        </p:grpSpPr>
        <p:sp>
          <p:nvSpPr>
            <p:cNvPr id="26" name="Rectangle 25"/>
            <p:cNvSpPr/>
            <p:nvPr/>
          </p:nvSpPr>
          <p:spPr>
            <a:xfrm rot="2700000">
              <a:off x="8636736" y="2839188"/>
              <a:ext cx="1243126" cy="1243126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39"/>
            <p:cNvSpPr>
              <a:spLocks noEditPoints="1"/>
            </p:cNvSpPr>
            <p:nvPr/>
          </p:nvSpPr>
          <p:spPr bwMode="auto">
            <a:xfrm>
              <a:off x="9001844" y="3204296"/>
              <a:ext cx="512910" cy="512910"/>
            </a:xfrm>
            <a:custGeom>
              <a:avLst/>
              <a:gdLst>
                <a:gd name="T0" fmla="*/ 93 w 93"/>
                <a:gd name="T1" fmla="*/ 46 h 93"/>
                <a:gd name="T2" fmla="*/ 46 w 93"/>
                <a:gd name="T3" fmla="*/ 93 h 93"/>
                <a:gd name="T4" fmla="*/ 0 w 93"/>
                <a:gd name="T5" fmla="*/ 46 h 93"/>
                <a:gd name="T6" fmla="*/ 46 w 93"/>
                <a:gd name="T7" fmla="*/ 0 h 93"/>
                <a:gd name="T8" fmla="*/ 93 w 93"/>
                <a:gd name="T9" fmla="*/ 46 h 93"/>
                <a:gd name="T10" fmla="*/ 16 w 93"/>
                <a:gd name="T11" fmla="*/ 76 h 93"/>
                <a:gd name="T12" fmla="*/ 26 w 93"/>
                <a:gd name="T13" fmla="*/ 83 h 93"/>
                <a:gd name="T14" fmla="*/ 36 w 93"/>
                <a:gd name="T15" fmla="*/ 63 h 93"/>
                <a:gd name="T16" fmla="*/ 47 w 93"/>
                <a:gd name="T17" fmla="*/ 66 h 93"/>
                <a:gd name="T18" fmla="*/ 67 w 93"/>
                <a:gd name="T19" fmla="*/ 46 h 93"/>
                <a:gd name="T20" fmla="*/ 61 w 93"/>
                <a:gd name="T21" fmla="*/ 32 h 93"/>
                <a:gd name="T22" fmla="*/ 80 w 93"/>
                <a:gd name="T23" fmla="*/ 20 h 93"/>
                <a:gd name="T24" fmla="*/ 77 w 93"/>
                <a:gd name="T25" fmla="*/ 16 h 93"/>
                <a:gd name="T26" fmla="*/ 67 w 93"/>
                <a:gd name="T27" fmla="*/ 9 h 93"/>
                <a:gd name="T28" fmla="*/ 57 w 93"/>
                <a:gd name="T29" fmla="*/ 29 h 93"/>
                <a:gd name="T30" fmla="*/ 47 w 93"/>
                <a:gd name="T31" fmla="*/ 26 h 93"/>
                <a:gd name="T32" fmla="*/ 26 w 93"/>
                <a:gd name="T33" fmla="*/ 46 h 93"/>
                <a:gd name="T34" fmla="*/ 32 w 93"/>
                <a:gd name="T35" fmla="*/ 60 h 93"/>
                <a:gd name="T36" fmla="*/ 13 w 93"/>
                <a:gd name="T37" fmla="*/ 72 h 93"/>
                <a:gd name="T38" fmla="*/ 16 w 93"/>
                <a:gd name="T39" fmla="*/ 76 h 93"/>
                <a:gd name="T40" fmla="*/ 38 w 93"/>
                <a:gd name="T41" fmla="*/ 46 h 93"/>
                <a:gd name="T42" fmla="*/ 47 w 93"/>
                <a:gd name="T43" fmla="*/ 37 h 93"/>
                <a:gd name="T44" fmla="*/ 55 w 93"/>
                <a:gd name="T45" fmla="*/ 46 h 93"/>
                <a:gd name="T46" fmla="*/ 47 w 93"/>
                <a:gd name="T47" fmla="*/ 55 h 93"/>
                <a:gd name="T48" fmla="*/ 38 w 93"/>
                <a:gd name="T49" fmla="*/ 46 h 93"/>
                <a:gd name="T50" fmla="*/ 42 w 93"/>
                <a:gd name="T51" fmla="*/ 46 h 93"/>
                <a:gd name="T52" fmla="*/ 47 w 93"/>
                <a:gd name="T53" fmla="*/ 51 h 93"/>
                <a:gd name="T54" fmla="*/ 51 w 93"/>
                <a:gd name="T55" fmla="*/ 46 h 93"/>
                <a:gd name="T56" fmla="*/ 47 w 93"/>
                <a:gd name="T57" fmla="*/ 42 h 93"/>
                <a:gd name="T58" fmla="*/ 42 w 93"/>
                <a:gd name="T59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3" h="93">
                  <a:moveTo>
                    <a:pt x="93" y="46"/>
                  </a:moveTo>
                  <a:cubicBezTo>
                    <a:pt x="93" y="72"/>
                    <a:pt x="72" y="93"/>
                    <a:pt x="46" y="93"/>
                  </a:cubicBezTo>
                  <a:cubicBezTo>
                    <a:pt x="21" y="93"/>
                    <a:pt x="0" y="72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72" y="0"/>
                    <a:pt x="93" y="21"/>
                    <a:pt x="93" y="46"/>
                  </a:cubicBezTo>
                  <a:close/>
                  <a:moveTo>
                    <a:pt x="16" y="76"/>
                  </a:moveTo>
                  <a:cubicBezTo>
                    <a:pt x="19" y="79"/>
                    <a:pt x="22" y="81"/>
                    <a:pt x="26" y="8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5"/>
                    <a:pt x="43" y="66"/>
                    <a:pt x="47" y="66"/>
                  </a:cubicBezTo>
                  <a:cubicBezTo>
                    <a:pt x="58" y="66"/>
                    <a:pt x="67" y="57"/>
                    <a:pt x="67" y="46"/>
                  </a:cubicBezTo>
                  <a:cubicBezTo>
                    <a:pt x="67" y="41"/>
                    <a:pt x="65" y="36"/>
                    <a:pt x="61" y="3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19"/>
                    <a:pt x="78" y="17"/>
                    <a:pt x="77" y="16"/>
                  </a:cubicBezTo>
                  <a:cubicBezTo>
                    <a:pt x="74" y="13"/>
                    <a:pt x="71" y="11"/>
                    <a:pt x="67" y="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4" y="27"/>
                    <a:pt x="50" y="26"/>
                    <a:pt x="47" y="26"/>
                  </a:cubicBezTo>
                  <a:cubicBezTo>
                    <a:pt x="35" y="26"/>
                    <a:pt x="26" y="35"/>
                    <a:pt x="26" y="46"/>
                  </a:cubicBezTo>
                  <a:cubicBezTo>
                    <a:pt x="26" y="52"/>
                    <a:pt x="28" y="56"/>
                    <a:pt x="32" y="6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4"/>
                    <a:pt x="15" y="75"/>
                    <a:pt x="16" y="76"/>
                  </a:cubicBezTo>
                  <a:close/>
                  <a:moveTo>
                    <a:pt x="38" y="46"/>
                  </a:moveTo>
                  <a:cubicBezTo>
                    <a:pt x="38" y="41"/>
                    <a:pt x="42" y="37"/>
                    <a:pt x="47" y="37"/>
                  </a:cubicBezTo>
                  <a:cubicBezTo>
                    <a:pt x="51" y="37"/>
                    <a:pt x="55" y="41"/>
                    <a:pt x="55" y="46"/>
                  </a:cubicBezTo>
                  <a:cubicBezTo>
                    <a:pt x="55" y="51"/>
                    <a:pt x="51" y="55"/>
                    <a:pt x="47" y="55"/>
                  </a:cubicBezTo>
                  <a:cubicBezTo>
                    <a:pt x="42" y="55"/>
                    <a:pt x="38" y="51"/>
                    <a:pt x="38" y="46"/>
                  </a:cubicBezTo>
                  <a:close/>
                  <a:moveTo>
                    <a:pt x="42" y="46"/>
                  </a:moveTo>
                  <a:cubicBezTo>
                    <a:pt x="42" y="49"/>
                    <a:pt x="44" y="51"/>
                    <a:pt x="47" y="51"/>
                  </a:cubicBezTo>
                  <a:cubicBezTo>
                    <a:pt x="49" y="51"/>
                    <a:pt x="51" y="49"/>
                    <a:pt x="51" y="46"/>
                  </a:cubicBezTo>
                  <a:cubicBezTo>
                    <a:pt x="51" y="44"/>
                    <a:pt x="49" y="42"/>
                    <a:pt x="47" y="42"/>
                  </a:cubicBezTo>
                  <a:cubicBezTo>
                    <a:pt x="44" y="42"/>
                    <a:pt x="42" y="44"/>
                    <a:pt x="42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869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88004" y="671510"/>
            <a:ext cx="450399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+mj-lt"/>
              </a:rPr>
              <a:t>EVENT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8004" y="1527686"/>
            <a:ext cx="311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ipsum dolor sit amet, consectetur adipiscing elit. Nam eu tellus leo</a:t>
            </a:r>
            <a:r>
              <a:rPr lang="en-US" sz="1200" smtClean="0"/>
              <a:t>.</a:t>
            </a:r>
            <a:endParaRPr lang="en-US" sz="120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38595"/>
            <a:ext cx="39134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+mj-lt"/>
              </a:rPr>
              <a:t>Break Slide</a:t>
            </a:r>
            <a:endParaRPr lang="en-US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887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1482" y="3790950"/>
            <a:ext cx="2659431" cy="2696936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7684" y="295506"/>
            <a:ext cx="2423574" cy="2103847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97615" y="3317419"/>
            <a:ext cx="44156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ipsum dolor sit amet, consectetur adipiscing elit. Nam eu tellus leo. Vestibulum vitae sem at nisi cursus consequat vitae eget lacus. Nunc nulla diam, ultrices eget </a:t>
            </a:r>
            <a:r>
              <a:rPr lang="en-US" sz="1200" smtClean="0"/>
              <a:t>neque </a:t>
            </a:r>
            <a:r>
              <a:rPr lang="en-US" sz="1200"/>
              <a:t>vel dapibus imperdiet. Donec ac odio sed quam </a:t>
            </a:r>
            <a:r>
              <a:rPr lang="en-US" sz="1200" smtClean="0"/>
              <a:t>nonan </a:t>
            </a:r>
            <a:r>
              <a:rPr lang="en-US" sz="1200"/>
              <a:t>mattis cursus. Proin neque erat, sodales a </a:t>
            </a:r>
            <a:r>
              <a:rPr lang="en-US" sz="1200" smtClean="0"/>
              <a:t>ultres </a:t>
            </a:r>
            <a:r>
              <a:rPr lang="en-US" sz="1200"/>
              <a:t>at, blandit vitae nulla. Nunc nulla </a:t>
            </a:r>
            <a:r>
              <a:rPr lang="en-US" sz="1200" smtClean="0"/>
              <a:t>m</a:t>
            </a:r>
            <a:r>
              <a:rPr lang="en-US" sz="1200"/>
              <a:t>, ultrices eget lacus quis, placerat </a:t>
            </a:r>
            <a:r>
              <a:rPr lang="en-US" sz="1200" smtClean="0"/>
              <a:t>ullamcorper.</a:t>
            </a:r>
            <a:endParaRPr lang="en-US" sz="120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963438" y="1680393"/>
            <a:ext cx="4114801" cy="1200329"/>
            <a:chOff x="7092950" y="1019852"/>
            <a:chExt cx="4114801" cy="1200329"/>
          </a:xfrm>
        </p:grpSpPr>
        <p:sp>
          <p:nvSpPr>
            <p:cNvPr id="11" name="Rectangle 10"/>
            <p:cNvSpPr/>
            <p:nvPr/>
          </p:nvSpPr>
          <p:spPr>
            <a:xfrm>
              <a:off x="7092950" y="101985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94305" y="101985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mtClean="0">
                  <a:solidFill>
                    <a:schemeClr val="accent1"/>
                  </a:solidFill>
                  <a:latin typeface="+mj-lt"/>
                </a:rPr>
                <a:t>Abour Our</a:t>
              </a:r>
            </a:p>
            <a:p>
              <a:r>
                <a:rPr lang="en-US" sz="3600" b="1" smtClean="0">
                  <a:latin typeface="+mj-lt"/>
                </a:rPr>
                <a:t>Event Photo</a:t>
              </a:r>
              <a:endParaRPr lang="en-US" sz="3600" b="1"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4" name="Oval 13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96181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78199" y="2989939"/>
            <a:ext cx="4456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ipsum dolor sit amet, consectetur adipiscing elit. Nam eu tellus leo. Vestibulum vitae sem at nisi cursus consequat vitae eget lacus. Nunc nulla diam, ultrices eget </a:t>
            </a:r>
            <a:r>
              <a:rPr lang="en-US" sz="1200" smtClean="0"/>
              <a:t>lacus </a:t>
            </a:r>
            <a:r>
              <a:rPr lang="en-US" sz="1200"/>
              <a:t>quis, placerat </a:t>
            </a:r>
            <a:r>
              <a:rPr lang="en-US" sz="1200" smtClean="0"/>
              <a:t>cursus. Proin neque erat, sodal ullamcorper.</a:t>
            </a:r>
            <a:endParaRPr lang="en-US" sz="120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26045" y="1410830"/>
            <a:ext cx="4114801" cy="1200329"/>
            <a:chOff x="6286500" y="1419902"/>
            <a:chExt cx="4114801" cy="1200329"/>
          </a:xfrm>
        </p:grpSpPr>
        <p:sp>
          <p:nvSpPr>
            <p:cNvPr id="13" name="Rectangle 12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mtClean="0">
                  <a:solidFill>
                    <a:schemeClr val="accent1"/>
                  </a:solidFill>
                  <a:latin typeface="+mj-lt"/>
                </a:rPr>
                <a:t>Abour Our</a:t>
              </a:r>
            </a:p>
            <a:p>
              <a:r>
                <a:rPr lang="en-US" sz="3600" b="1" smtClean="0">
                  <a:latin typeface="+mj-lt"/>
                </a:rPr>
                <a:t>Event Photo</a:t>
              </a:r>
              <a:endParaRPr lang="en-US" sz="3600" b="1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07850" y="4580029"/>
            <a:ext cx="3769975" cy="977560"/>
            <a:chOff x="1207850" y="4580029"/>
            <a:chExt cx="3769975" cy="977560"/>
          </a:xfrm>
        </p:grpSpPr>
        <p:grpSp>
          <p:nvGrpSpPr>
            <p:cNvPr id="15" name="Group 14"/>
            <p:cNvGrpSpPr/>
            <p:nvPr/>
          </p:nvGrpSpPr>
          <p:grpSpPr>
            <a:xfrm>
              <a:off x="1207850" y="4830485"/>
              <a:ext cx="459360" cy="459361"/>
              <a:chOff x="2752470" y="5195632"/>
              <a:chExt cx="705002" cy="705002"/>
            </a:xfrm>
            <a:solidFill>
              <a:schemeClr val="accent1"/>
            </a:solidFill>
          </p:grpSpPr>
          <p:sp>
            <p:nvSpPr>
              <p:cNvPr id="16" name="Rectangle 15"/>
              <p:cNvSpPr/>
              <p:nvPr/>
            </p:nvSpPr>
            <p:spPr>
              <a:xfrm rot="2700000">
                <a:off x="2752470" y="5195632"/>
                <a:ext cx="705002" cy="705002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51"/>
              <p:cNvSpPr>
                <a:spLocks noEditPoints="1"/>
              </p:cNvSpPr>
              <p:nvPr/>
            </p:nvSpPr>
            <p:spPr bwMode="auto">
              <a:xfrm>
                <a:off x="2975589" y="5343345"/>
                <a:ext cx="258763" cy="409575"/>
              </a:xfrm>
              <a:custGeom>
                <a:avLst/>
                <a:gdLst>
                  <a:gd name="T0" fmla="*/ 69 w 69"/>
                  <a:gd name="T1" fmla="*/ 42 h 109"/>
                  <a:gd name="T2" fmla="*/ 69 w 69"/>
                  <a:gd name="T3" fmla="*/ 57 h 109"/>
                  <a:gd name="T4" fmla="*/ 40 w 69"/>
                  <a:gd name="T5" fmla="*/ 83 h 109"/>
                  <a:gd name="T6" fmla="*/ 40 w 69"/>
                  <a:gd name="T7" fmla="*/ 98 h 109"/>
                  <a:gd name="T8" fmla="*/ 54 w 69"/>
                  <a:gd name="T9" fmla="*/ 98 h 109"/>
                  <a:gd name="T10" fmla="*/ 56 w 69"/>
                  <a:gd name="T11" fmla="*/ 100 h 109"/>
                  <a:gd name="T12" fmla="*/ 56 w 69"/>
                  <a:gd name="T13" fmla="*/ 106 h 109"/>
                  <a:gd name="T14" fmla="*/ 54 w 69"/>
                  <a:gd name="T15" fmla="*/ 109 h 109"/>
                  <a:gd name="T16" fmla="*/ 15 w 69"/>
                  <a:gd name="T17" fmla="*/ 109 h 109"/>
                  <a:gd name="T18" fmla="*/ 13 w 69"/>
                  <a:gd name="T19" fmla="*/ 106 h 109"/>
                  <a:gd name="T20" fmla="*/ 13 w 69"/>
                  <a:gd name="T21" fmla="*/ 100 h 109"/>
                  <a:gd name="T22" fmla="*/ 15 w 69"/>
                  <a:gd name="T23" fmla="*/ 98 h 109"/>
                  <a:gd name="T24" fmla="*/ 29 w 69"/>
                  <a:gd name="T25" fmla="*/ 98 h 109"/>
                  <a:gd name="T26" fmla="*/ 29 w 69"/>
                  <a:gd name="T27" fmla="*/ 83 h 109"/>
                  <a:gd name="T28" fmla="*/ 0 w 69"/>
                  <a:gd name="T29" fmla="*/ 57 h 109"/>
                  <a:gd name="T30" fmla="*/ 0 w 69"/>
                  <a:gd name="T31" fmla="*/ 42 h 109"/>
                  <a:gd name="T32" fmla="*/ 2 w 69"/>
                  <a:gd name="T33" fmla="*/ 40 h 109"/>
                  <a:gd name="T34" fmla="*/ 5 w 69"/>
                  <a:gd name="T35" fmla="*/ 40 h 109"/>
                  <a:gd name="T36" fmla="*/ 7 w 69"/>
                  <a:gd name="T37" fmla="*/ 42 h 109"/>
                  <a:gd name="T38" fmla="*/ 7 w 69"/>
                  <a:gd name="T39" fmla="*/ 57 h 109"/>
                  <a:gd name="T40" fmla="*/ 34 w 69"/>
                  <a:gd name="T41" fmla="*/ 76 h 109"/>
                  <a:gd name="T42" fmla="*/ 61 w 69"/>
                  <a:gd name="T43" fmla="*/ 57 h 109"/>
                  <a:gd name="T44" fmla="*/ 61 w 69"/>
                  <a:gd name="T45" fmla="*/ 42 h 109"/>
                  <a:gd name="T46" fmla="*/ 64 w 69"/>
                  <a:gd name="T47" fmla="*/ 40 h 109"/>
                  <a:gd name="T48" fmla="*/ 67 w 69"/>
                  <a:gd name="T49" fmla="*/ 40 h 109"/>
                  <a:gd name="T50" fmla="*/ 69 w 69"/>
                  <a:gd name="T51" fmla="*/ 42 h 109"/>
                  <a:gd name="T52" fmla="*/ 51 w 69"/>
                  <a:gd name="T53" fmla="*/ 32 h 109"/>
                  <a:gd name="T54" fmla="*/ 18 w 69"/>
                  <a:gd name="T55" fmla="*/ 32 h 109"/>
                  <a:gd name="T56" fmla="*/ 18 w 69"/>
                  <a:gd name="T57" fmla="*/ 9 h 109"/>
                  <a:gd name="T58" fmla="*/ 34 w 69"/>
                  <a:gd name="T59" fmla="*/ 0 h 109"/>
                  <a:gd name="T60" fmla="*/ 51 w 69"/>
                  <a:gd name="T61" fmla="*/ 9 h 109"/>
                  <a:gd name="T62" fmla="*/ 51 w 69"/>
                  <a:gd name="T63" fmla="*/ 32 h 109"/>
                  <a:gd name="T64" fmla="*/ 18 w 69"/>
                  <a:gd name="T65" fmla="*/ 57 h 109"/>
                  <a:gd name="T66" fmla="*/ 18 w 69"/>
                  <a:gd name="T67" fmla="*/ 40 h 109"/>
                  <a:gd name="T68" fmla="*/ 51 w 69"/>
                  <a:gd name="T69" fmla="*/ 40 h 109"/>
                  <a:gd name="T70" fmla="*/ 51 w 69"/>
                  <a:gd name="T71" fmla="*/ 57 h 109"/>
                  <a:gd name="T72" fmla="*/ 34 w 69"/>
                  <a:gd name="T73" fmla="*/ 65 h 109"/>
                  <a:gd name="T74" fmla="*/ 18 w 69"/>
                  <a:gd name="T75" fmla="*/ 5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9" h="109">
                    <a:moveTo>
                      <a:pt x="69" y="42"/>
                    </a:moveTo>
                    <a:cubicBezTo>
                      <a:pt x="69" y="57"/>
                      <a:pt x="69" y="57"/>
                      <a:pt x="69" y="57"/>
                    </a:cubicBezTo>
                    <a:cubicBezTo>
                      <a:pt x="69" y="69"/>
                      <a:pt x="60" y="82"/>
                      <a:pt x="40" y="83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54" y="98"/>
                      <a:pt x="54" y="98"/>
                      <a:pt x="54" y="98"/>
                    </a:cubicBezTo>
                    <a:cubicBezTo>
                      <a:pt x="55" y="98"/>
                      <a:pt x="56" y="99"/>
                      <a:pt x="56" y="100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7"/>
                      <a:pt x="55" y="109"/>
                      <a:pt x="54" y="109"/>
                    </a:cubicBezTo>
                    <a:cubicBezTo>
                      <a:pt x="15" y="109"/>
                      <a:pt x="15" y="109"/>
                      <a:pt x="15" y="109"/>
                    </a:cubicBezTo>
                    <a:cubicBezTo>
                      <a:pt x="14" y="109"/>
                      <a:pt x="13" y="107"/>
                      <a:pt x="13" y="106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99"/>
                      <a:pt x="14" y="98"/>
                      <a:pt x="15" y="98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9" y="82"/>
                      <a:pt x="0" y="69"/>
                      <a:pt x="0" y="57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0"/>
                      <a:pt x="1" y="40"/>
                      <a:pt x="2" y="40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7" y="40"/>
                      <a:pt x="7" y="42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7" y="64"/>
                      <a:pt x="13" y="76"/>
                      <a:pt x="34" y="76"/>
                    </a:cubicBezTo>
                    <a:cubicBezTo>
                      <a:pt x="56" y="76"/>
                      <a:pt x="61" y="64"/>
                      <a:pt x="61" y="57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0"/>
                      <a:pt x="62" y="40"/>
                      <a:pt x="64" y="40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8" y="40"/>
                      <a:pt x="69" y="40"/>
                      <a:pt x="69" y="42"/>
                    </a:cubicBezTo>
                    <a:close/>
                    <a:moveTo>
                      <a:pt x="51" y="32"/>
                    </a:move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6"/>
                      <a:pt x="22" y="0"/>
                      <a:pt x="34" y="0"/>
                    </a:cubicBezTo>
                    <a:cubicBezTo>
                      <a:pt x="47" y="0"/>
                      <a:pt x="51" y="6"/>
                      <a:pt x="51" y="9"/>
                    </a:cubicBezTo>
                    <a:lnTo>
                      <a:pt x="51" y="32"/>
                    </a:lnTo>
                    <a:close/>
                    <a:moveTo>
                      <a:pt x="18" y="57"/>
                    </a:moveTo>
                    <a:cubicBezTo>
                      <a:pt x="18" y="40"/>
                      <a:pt x="18" y="40"/>
                      <a:pt x="18" y="4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1" y="60"/>
                      <a:pt x="47" y="65"/>
                      <a:pt x="34" y="65"/>
                    </a:cubicBezTo>
                    <a:cubicBezTo>
                      <a:pt x="22" y="65"/>
                      <a:pt x="18" y="60"/>
                      <a:pt x="18" y="5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907023" y="4580029"/>
              <a:ext cx="3070802" cy="977560"/>
              <a:chOff x="573715" y="4278109"/>
              <a:chExt cx="1569410" cy="97756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3715" y="4655505"/>
                <a:ext cx="156941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Lorem ipsum dolor sit amet, consectetur adipiscing elit tellus leo vestibulum.</a:t>
                </a:r>
                <a:endParaRPr lang="en-US" sz="1100" b="1">
                  <a:latin typeface="+mj-lt"/>
                </a:endParaRPr>
              </a:p>
            </p:txBody>
          </p:sp>
        </p:grpSp>
      </p:grp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82495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47072" y="1798574"/>
            <a:ext cx="2838450" cy="4038600"/>
            <a:chOff x="1085850" y="1790700"/>
            <a:chExt cx="2838450" cy="4038600"/>
          </a:xfrm>
        </p:grpSpPr>
        <p:sp>
          <p:nvSpPr>
            <p:cNvPr id="2" name="Rectangle 1"/>
            <p:cNvSpPr/>
            <p:nvPr/>
          </p:nvSpPr>
          <p:spPr>
            <a:xfrm>
              <a:off x="1085850" y="1790700"/>
              <a:ext cx="2838450" cy="4038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085850" y="1790700"/>
              <a:ext cx="2838450" cy="461665"/>
              <a:chOff x="1085850" y="1790700"/>
              <a:chExt cx="2838450" cy="461665"/>
            </a:xfrm>
            <a:solidFill>
              <a:schemeClr val="tx1"/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085850" y="1790700"/>
                <a:ext cx="2838450" cy="4616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28800" y="1790700"/>
                <a:ext cx="1352550" cy="4218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smtClean="0">
                    <a:solidFill>
                      <a:schemeClr val="bg1"/>
                    </a:solidFill>
                  </a:rPr>
                  <a:t>Gold</a:t>
                </a:r>
                <a:endParaRPr lang="en-US" sz="16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590675" y="2189603"/>
              <a:ext cx="1771650" cy="917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000" b="1" smtClean="0"/>
                <a:t>$79</a:t>
              </a:r>
              <a:r>
                <a:rPr lang="en-US" sz="2800" b="1" smtClean="0"/>
                <a:t>.99</a:t>
              </a:r>
              <a:endParaRPr lang="en-US" sz="2800" b="1">
                <a:latin typeface="+mj-lt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476797" y="3192566"/>
              <a:ext cx="2058984" cy="1877080"/>
              <a:chOff x="1447008" y="3254512"/>
              <a:chExt cx="2058984" cy="187708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447008" y="3254512"/>
                <a:ext cx="2058984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/>
                  <a:t>Lorem ipsum dolor amet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447008" y="3764789"/>
                <a:ext cx="2058984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/>
                  <a:t>Lorem ipsum dolor sit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447008" y="4275066"/>
                <a:ext cx="2058984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/>
                  <a:t>Lorem ipsumr sit amet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447008" y="4785343"/>
                <a:ext cx="2058984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/>
                  <a:t>Lorem ipsum dolor amet</a:t>
                </a:r>
                <a:endParaRPr lang="en-US" sz="1100" b="1">
                  <a:latin typeface="+mj-lt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085850" y="5367635"/>
              <a:ext cx="2838450" cy="461665"/>
              <a:chOff x="1085850" y="1790700"/>
              <a:chExt cx="2838450" cy="461665"/>
            </a:xfrm>
            <a:solidFill>
              <a:schemeClr val="tx1"/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1085850" y="1790700"/>
                <a:ext cx="2838450" cy="4616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828800" y="1790700"/>
                <a:ext cx="1352550" cy="4218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smtClean="0">
                    <a:solidFill>
                      <a:schemeClr val="bg1"/>
                    </a:solidFill>
                  </a:rPr>
                  <a:t>Buy Now</a:t>
                </a:r>
                <a:endParaRPr lang="en-US" sz="16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8314646" y="1798574"/>
            <a:ext cx="2838450" cy="4038600"/>
            <a:chOff x="1085850" y="1790700"/>
            <a:chExt cx="2838450" cy="4038600"/>
          </a:xfrm>
        </p:grpSpPr>
        <p:sp>
          <p:nvSpPr>
            <p:cNvPr id="26" name="Rectangle 25"/>
            <p:cNvSpPr/>
            <p:nvPr/>
          </p:nvSpPr>
          <p:spPr>
            <a:xfrm>
              <a:off x="1085850" y="1790700"/>
              <a:ext cx="2838450" cy="4038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085850" y="1790700"/>
              <a:ext cx="2838450" cy="461665"/>
              <a:chOff x="1085850" y="1790700"/>
              <a:chExt cx="2838450" cy="461665"/>
            </a:xfrm>
            <a:solidFill>
              <a:schemeClr val="tx1"/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1085850" y="1790700"/>
                <a:ext cx="2838450" cy="4616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828800" y="1790700"/>
                <a:ext cx="1352550" cy="4218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smtClean="0">
                    <a:solidFill>
                      <a:schemeClr val="bg1"/>
                    </a:solidFill>
                  </a:rPr>
                  <a:t>Platinum</a:t>
                </a:r>
                <a:endParaRPr lang="en-US" sz="16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590675" y="2189603"/>
              <a:ext cx="1771650" cy="917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000" b="1" smtClean="0"/>
                <a:t>$59</a:t>
              </a:r>
              <a:r>
                <a:rPr lang="en-US" sz="2800" b="1" smtClean="0"/>
                <a:t>.99</a:t>
              </a:r>
              <a:endParaRPr lang="en-US" sz="2800" b="1">
                <a:latin typeface="+mj-lt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476797" y="3192566"/>
              <a:ext cx="2058984" cy="1877080"/>
              <a:chOff x="1447008" y="3254512"/>
              <a:chExt cx="2058984" cy="187708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447008" y="3254512"/>
                <a:ext cx="2058984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/>
                  <a:t>Lorem ipsum dolor amet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47008" y="3764789"/>
                <a:ext cx="2058984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/>
                  <a:t>Lorem ipsum dolor sit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47008" y="4275066"/>
                <a:ext cx="2058984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/>
                  <a:t>Lorem ipsumr sit amet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447008" y="4785343"/>
                <a:ext cx="2058984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/>
                  <a:t>Lorem ipsum dolor amet</a:t>
                </a:r>
                <a:endParaRPr lang="en-US" sz="1100" b="1">
                  <a:latin typeface="+mj-lt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085850" y="5367635"/>
              <a:ext cx="2838450" cy="461665"/>
              <a:chOff x="1085850" y="1790700"/>
              <a:chExt cx="2838450" cy="461665"/>
            </a:xfrm>
            <a:solidFill>
              <a:schemeClr val="tx1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1085850" y="1790700"/>
                <a:ext cx="2838450" cy="4616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828800" y="1790700"/>
                <a:ext cx="1352550" cy="4218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smtClean="0">
                    <a:solidFill>
                      <a:schemeClr val="bg1"/>
                    </a:solidFill>
                  </a:rPr>
                  <a:t>Buy Now</a:t>
                </a:r>
                <a:endParaRPr lang="en-US" sz="16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80859" y="2224584"/>
            <a:ext cx="2838450" cy="4038600"/>
            <a:chOff x="4680859" y="2224584"/>
            <a:chExt cx="2838450" cy="4038600"/>
          </a:xfrm>
        </p:grpSpPr>
        <p:sp>
          <p:nvSpPr>
            <p:cNvPr id="40" name="Rectangle 39"/>
            <p:cNvSpPr/>
            <p:nvPr/>
          </p:nvSpPr>
          <p:spPr>
            <a:xfrm>
              <a:off x="4680859" y="2224584"/>
              <a:ext cx="2838450" cy="4038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680859" y="2224584"/>
              <a:ext cx="2838450" cy="461665"/>
              <a:chOff x="1085850" y="1790700"/>
              <a:chExt cx="2838450" cy="461665"/>
            </a:xfrm>
            <a:solidFill>
              <a:schemeClr val="accent1"/>
            </a:solidFill>
          </p:grpSpPr>
          <p:sp>
            <p:nvSpPr>
              <p:cNvPr id="51" name="Rectangle 50"/>
              <p:cNvSpPr/>
              <p:nvPr/>
            </p:nvSpPr>
            <p:spPr>
              <a:xfrm>
                <a:off x="1085850" y="1790700"/>
                <a:ext cx="2838450" cy="4616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828800" y="1790700"/>
                <a:ext cx="1352550" cy="4218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smtClean="0">
                    <a:solidFill>
                      <a:schemeClr val="bg1"/>
                    </a:solidFill>
                  </a:rPr>
                  <a:t>Diamond</a:t>
                </a:r>
                <a:endParaRPr lang="en-US" sz="16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185684" y="2623487"/>
              <a:ext cx="1771650" cy="917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000" b="1" smtClean="0">
                  <a:solidFill>
                    <a:schemeClr val="accent1"/>
                  </a:solidFill>
                </a:rPr>
                <a:t>$99</a:t>
              </a:r>
              <a:r>
                <a:rPr lang="en-US" sz="2800" b="1" smtClean="0">
                  <a:solidFill>
                    <a:schemeClr val="accent1"/>
                  </a:solidFill>
                </a:rPr>
                <a:t>.99</a:t>
              </a:r>
              <a:endParaRPr lang="en-US" sz="2800" b="1">
                <a:solidFill>
                  <a:schemeClr val="accent1"/>
                </a:solidFill>
                <a:latin typeface="+mj-lt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071806" y="3626450"/>
              <a:ext cx="2058984" cy="1877080"/>
              <a:chOff x="1447008" y="3254512"/>
              <a:chExt cx="2058984" cy="1877080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447008" y="3254512"/>
                <a:ext cx="2058984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/>
                  <a:t>Lorem ipsum dolor amet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47008" y="3764789"/>
                <a:ext cx="2058984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/>
                  <a:t>Lorem ipsum dolor sit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447008" y="4275066"/>
                <a:ext cx="2058984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/>
                  <a:t>Lorem ipsumr sit amet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447008" y="4785343"/>
                <a:ext cx="2058984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/>
                  <a:t>Lorem ipsum dolor amet</a:t>
                </a:r>
                <a:endParaRPr lang="en-US" sz="1100" b="1">
                  <a:latin typeface="+mj-lt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680859" y="5801519"/>
              <a:ext cx="2838450" cy="461665"/>
              <a:chOff x="1085850" y="1790700"/>
              <a:chExt cx="2838450" cy="461665"/>
            </a:xfrm>
            <a:solidFill>
              <a:schemeClr val="accent1"/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1085850" y="1790700"/>
                <a:ext cx="2838450" cy="4616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828800" y="1790700"/>
                <a:ext cx="1352550" cy="4218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smtClean="0">
                    <a:solidFill>
                      <a:schemeClr val="bg1"/>
                    </a:solidFill>
                  </a:rPr>
                  <a:t>Buy Now</a:t>
                </a:r>
                <a:endParaRPr lang="en-US" sz="16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54" name="TextBox 53"/>
          <p:cNvSpPr txBox="1"/>
          <p:nvPr/>
        </p:nvSpPr>
        <p:spPr>
          <a:xfrm>
            <a:off x="3468910" y="409565"/>
            <a:ext cx="526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1"/>
                </a:solidFill>
                <a:latin typeface="+mj-lt"/>
              </a:rPr>
              <a:t>Event </a:t>
            </a:r>
            <a:r>
              <a:rPr lang="en-US" sz="3600" b="1" smtClean="0">
                <a:latin typeface="+mj-lt"/>
              </a:rPr>
              <a:t>Ticket Pricing</a:t>
            </a:r>
            <a:endParaRPr lang="en-US" sz="36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56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Rectangle 7"/>
          <p:cNvSpPr/>
          <p:nvPr/>
        </p:nvSpPr>
        <p:spPr>
          <a:xfrm>
            <a:off x="667657" y="3133271"/>
            <a:ext cx="3170464" cy="2489200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5130" y="2930072"/>
            <a:ext cx="3688088" cy="2895598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60227" y="3133271"/>
            <a:ext cx="3170464" cy="2489200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17180" y="636339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1"/>
                </a:solidFill>
                <a:latin typeface="+mj-lt"/>
              </a:rPr>
              <a:t>Our Event</a:t>
            </a:r>
            <a:r>
              <a:rPr lang="en-US" sz="3600" b="1" smtClean="0">
                <a:latin typeface="+mj-lt"/>
              </a:rPr>
              <a:t> Schedule</a:t>
            </a:r>
            <a:endParaRPr lang="en-US" sz="3600" b="1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5146" y="1460039"/>
            <a:ext cx="876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Lorem ipsum dolor sit amet, consectetur adipiscing </a:t>
            </a:r>
            <a:r>
              <a:rPr lang="en-US" sz="1200" smtClean="0"/>
              <a:t>elitam </a:t>
            </a:r>
            <a:r>
              <a:rPr lang="en-US" sz="1200"/>
              <a:t>eu tellus leo. Vestibulum vitae sem at nisi cursus consequat vitae eget lacus. Nunc nulla diam, ultrices </a:t>
            </a:r>
            <a:r>
              <a:rPr lang="en-US" sz="1200" smtClean="0"/>
              <a:t>esget neque </a:t>
            </a:r>
            <a:r>
              <a:rPr lang="en-US" sz="1200"/>
              <a:t>vel </a:t>
            </a:r>
            <a:r>
              <a:rPr lang="en-US" sz="1200" smtClean="0"/>
              <a:t>cursus</a:t>
            </a:r>
            <a:r>
              <a:rPr lang="en-US" sz="1200"/>
              <a:t>. Proin neque erat, </a:t>
            </a:r>
            <a:r>
              <a:rPr lang="en-US" sz="1200" smtClean="0"/>
              <a:t>sodals asali ultra blandit</a:t>
            </a:r>
            <a:endParaRPr lang="en-US" sz="120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38439" y="3612337"/>
            <a:ext cx="2628900" cy="1581049"/>
            <a:chOff x="988280" y="3798224"/>
            <a:chExt cx="2628900" cy="1581049"/>
          </a:xfrm>
        </p:grpSpPr>
        <p:grpSp>
          <p:nvGrpSpPr>
            <p:cNvPr id="13" name="Group 12"/>
            <p:cNvGrpSpPr/>
            <p:nvPr/>
          </p:nvGrpSpPr>
          <p:grpSpPr>
            <a:xfrm>
              <a:off x="988280" y="3798224"/>
              <a:ext cx="2628900" cy="1127425"/>
              <a:chOff x="573715" y="4195779"/>
              <a:chExt cx="1569410" cy="112742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73715" y="4195779"/>
                <a:ext cx="1569410" cy="504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smtClean="0">
                    <a:solidFill>
                      <a:schemeClr val="bg1"/>
                    </a:solidFill>
                  </a:rPr>
                  <a:t>03 July 2018</a:t>
                </a:r>
                <a:endParaRPr lang="en-US" sz="2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3335" y="4699956"/>
                <a:ext cx="1430170" cy="62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>
                    <a:solidFill>
                      <a:schemeClr val="bg1"/>
                    </a:solidFill>
                  </a:rPr>
                  <a:t>Lorem ipsum dolor amet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100" smtClean="0">
                    <a:solidFill>
                      <a:schemeClr val="bg1"/>
                    </a:solidFill>
                  </a:rPr>
                  <a:t> at eget lacus. Nunca nulla diam.</a:t>
                </a:r>
                <a:endParaRPr lang="en-US" sz="11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764987" y="5033024"/>
              <a:ext cx="1075484" cy="346249"/>
              <a:chOff x="4876754" y="5776705"/>
              <a:chExt cx="2446661" cy="59922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876754" y="5827767"/>
                <a:ext cx="2446661" cy="524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948542" y="5776705"/>
                <a:ext cx="2303090" cy="599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b="1" smtClean="0">
                    <a:solidFill>
                      <a:schemeClr val="accent1"/>
                    </a:solidFill>
                  </a:rPr>
                  <a:t>BUY TICKET</a:t>
                </a:r>
                <a:endParaRPr lang="en-US" sz="1100" b="1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4788805" y="3612050"/>
            <a:ext cx="2628900" cy="1567713"/>
            <a:chOff x="988280" y="3798224"/>
            <a:chExt cx="2628900" cy="1567713"/>
          </a:xfrm>
        </p:grpSpPr>
        <p:grpSp>
          <p:nvGrpSpPr>
            <p:cNvPr id="21" name="Group 20"/>
            <p:cNvGrpSpPr/>
            <p:nvPr/>
          </p:nvGrpSpPr>
          <p:grpSpPr>
            <a:xfrm>
              <a:off x="988280" y="3798224"/>
              <a:ext cx="2628900" cy="1127425"/>
              <a:chOff x="573715" y="4195779"/>
              <a:chExt cx="1569410" cy="1127425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3715" y="4195779"/>
                <a:ext cx="15694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smtClean="0">
                    <a:solidFill>
                      <a:schemeClr val="bg1"/>
                    </a:solidFill>
                  </a:rPr>
                  <a:t>11 July 2018</a:t>
                </a:r>
                <a:endParaRPr lang="en-US" sz="2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3335" y="4699956"/>
                <a:ext cx="1430170" cy="62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>
                    <a:solidFill>
                      <a:schemeClr val="bg1"/>
                    </a:solidFill>
                  </a:rPr>
                  <a:t>Lorem ipsum dolor amet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100" smtClean="0">
                    <a:solidFill>
                      <a:schemeClr val="bg1"/>
                    </a:solidFill>
                  </a:rPr>
                  <a:t> at eget lacus. Nunca nulla diam.</a:t>
                </a:r>
                <a:endParaRPr lang="en-US" sz="11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685142" y="5002802"/>
              <a:ext cx="1235174" cy="363135"/>
              <a:chOff x="4695112" y="5724403"/>
              <a:chExt cx="2809946" cy="62844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695114" y="5764351"/>
                <a:ext cx="2809941" cy="5884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95112" y="5724403"/>
                <a:ext cx="2809946" cy="587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b="1" smtClean="0">
                    <a:solidFill>
                      <a:schemeClr val="accent1"/>
                    </a:solidFill>
                  </a:rPr>
                  <a:t>BUY TICKET</a:t>
                </a:r>
                <a:endParaRPr lang="en-US" sz="1200" b="1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8631009" y="3637326"/>
            <a:ext cx="2628900" cy="1581049"/>
            <a:chOff x="988280" y="3798224"/>
            <a:chExt cx="2628900" cy="1581049"/>
          </a:xfrm>
        </p:grpSpPr>
        <p:grpSp>
          <p:nvGrpSpPr>
            <p:cNvPr id="35" name="Group 34"/>
            <p:cNvGrpSpPr/>
            <p:nvPr/>
          </p:nvGrpSpPr>
          <p:grpSpPr>
            <a:xfrm>
              <a:off x="988280" y="3798224"/>
              <a:ext cx="2628900" cy="1127425"/>
              <a:chOff x="573715" y="4195779"/>
              <a:chExt cx="1569410" cy="1127425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73715" y="4195779"/>
                <a:ext cx="15694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>
                    <a:solidFill>
                      <a:schemeClr val="bg1"/>
                    </a:solidFill>
                  </a:rPr>
                  <a:t>2</a:t>
                </a:r>
                <a:r>
                  <a:rPr lang="en-US" sz="2000" b="1" smtClean="0">
                    <a:solidFill>
                      <a:schemeClr val="bg1"/>
                    </a:solidFill>
                  </a:rPr>
                  <a:t>3 July 2018</a:t>
                </a:r>
                <a:endParaRPr lang="en-US" sz="2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43335" y="4699956"/>
                <a:ext cx="1430170" cy="62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>
                    <a:solidFill>
                      <a:schemeClr val="bg1"/>
                    </a:solidFill>
                  </a:rPr>
                  <a:t>Lorem ipsum dolor amet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100" smtClean="0">
                    <a:solidFill>
                      <a:schemeClr val="bg1"/>
                    </a:solidFill>
                  </a:rPr>
                  <a:t> at eget lacus. Nunca nulla diam.</a:t>
                </a:r>
                <a:endParaRPr lang="en-US" sz="11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764987" y="5033024"/>
              <a:ext cx="1075484" cy="346249"/>
              <a:chOff x="4876754" y="5776705"/>
              <a:chExt cx="2446661" cy="59922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876754" y="5827767"/>
                <a:ext cx="2446661" cy="524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948542" y="5776705"/>
                <a:ext cx="2303090" cy="599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b="1" smtClean="0">
                    <a:solidFill>
                      <a:schemeClr val="accent1"/>
                    </a:solidFill>
                  </a:rPr>
                  <a:t>BUY TICKET</a:t>
                </a:r>
                <a:endParaRPr lang="en-US" sz="1100" b="1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590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78554" y="671510"/>
            <a:ext cx="391344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+mj-lt"/>
              </a:rPr>
              <a:t>CHART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8554" y="1527686"/>
            <a:ext cx="311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ipsum dolor sit amet, consectetur adipiscing elit. Nam eu tellus leo</a:t>
            </a:r>
            <a:r>
              <a:rPr lang="en-US" sz="1200" smtClean="0"/>
              <a:t>.</a:t>
            </a:r>
            <a:endParaRPr lang="en-US" sz="120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38595"/>
            <a:ext cx="39134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+mj-lt"/>
              </a:rPr>
              <a:t>Break Slide</a:t>
            </a:r>
            <a:endParaRPr lang="en-US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306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09099397"/>
              </p:ext>
            </p:extLst>
          </p:nvPr>
        </p:nvGraphicFramePr>
        <p:xfrm>
          <a:off x="699407" y="2249711"/>
          <a:ext cx="10750550" cy="4213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17180" y="504577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1"/>
                </a:solidFill>
                <a:latin typeface="+mj-lt"/>
              </a:rPr>
              <a:t>About Our </a:t>
            </a:r>
            <a:r>
              <a:rPr lang="en-US" sz="3600" b="1" smtClean="0">
                <a:latin typeface="+mj-lt"/>
              </a:rPr>
              <a:t>Chart</a:t>
            </a:r>
            <a:endParaRPr lang="en-US" sz="3600" b="1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2286" y="1233726"/>
            <a:ext cx="754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Lorem ipsum dolor sit amet, consectetur adipiscing </a:t>
            </a:r>
            <a:r>
              <a:rPr lang="en-US" sz="1200" smtClean="0"/>
              <a:t>elitam </a:t>
            </a:r>
            <a:r>
              <a:rPr lang="en-US" sz="1200"/>
              <a:t>eu tellus leo. Vestibulum vitae sem at nisi cursus consequat vitae eget lacus. Nunc nulla diam, ultrices </a:t>
            </a:r>
            <a:r>
              <a:rPr lang="en-US" sz="1200" smtClean="0"/>
              <a:t>esget cursus</a:t>
            </a:r>
            <a:r>
              <a:rPr lang="en-US" sz="1200"/>
              <a:t>. </a:t>
            </a:r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41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4" name="Group 3"/>
          <p:cNvGrpSpPr/>
          <p:nvPr/>
        </p:nvGrpSpPr>
        <p:grpSpPr>
          <a:xfrm rot="5400000">
            <a:off x="185746" y="223497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5" name="Oval 4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51807" y="2827562"/>
            <a:ext cx="5002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ipsum dolor sit amet, consectetur adipiscing elit. Nam eu tellus leo. Vestibulum vitae sem at nisi cursus consequat vitae eget lacus. Nunc nulla diam, ultrices eget </a:t>
            </a:r>
            <a:r>
              <a:rPr lang="en-US" sz="1200" smtClean="0"/>
              <a:t>neque </a:t>
            </a:r>
            <a:r>
              <a:rPr lang="en-US" sz="1200"/>
              <a:t>vel dapibus imperdiet. Donec ac odio sed quam </a:t>
            </a:r>
            <a:r>
              <a:rPr lang="en-US" sz="1200" smtClean="0"/>
              <a:t>nonan </a:t>
            </a:r>
            <a:r>
              <a:rPr lang="en-US" sz="1200"/>
              <a:t>mattis cursus. Proin neque erat, sodales a </a:t>
            </a:r>
            <a:r>
              <a:rPr lang="en-US" sz="1200" smtClean="0"/>
              <a:t>ultres </a:t>
            </a:r>
            <a:r>
              <a:rPr lang="en-US" sz="1200"/>
              <a:t>at, blandit vitae nulla. Nunc nulla </a:t>
            </a:r>
            <a:r>
              <a:rPr lang="en-US" sz="1200" smtClean="0"/>
              <a:t>m</a:t>
            </a:r>
            <a:r>
              <a:rPr lang="en-US" sz="1200"/>
              <a:t>, ultrices eget lacus quis, placerat </a:t>
            </a:r>
            <a:r>
              <a:rPr lang="en-US" sz="1200" smtClean="0"/>
              <a:t>ullamcorper.</a:t>
            </a:r>
            <a:endParaRPr lang="en-US" sz="120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99653" y="1248453"/>
            <a:ext cx="4114801" cy="1200329"/>
            <a:chOff x="6286500" y="1419902"/>
            <a:chExt cx="4114801" cy="1200329"/>
          </a:xfrm>
        </p:grpSpPr>
        <p:sp>
          <p:nvSpPr>
            <p:cNvPr id="22" name="Rectangle 21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mtClean="0">
                  <a:solidFill>
                    <a:schemeClr val="accent1"/>
                  </a:solidFill>
                  <a:latin typeface="+mj-lt"/>
                </a:rPr>
                <a:t>Abour Our</a:t>
              </a:r>
            </a:p>
            <a:p>
              <a:r>
                <a:rPr lang="en-US" sz="3600" b="1" smtClean="0">
                  <a:latin typeface="+mj-lt"/>
                </a:rPr>
                <a:t>Musical Grup</a:t>
              </a:r>
              <a:endParaRPr lang="en-US" sz="3600" b="1">
                <a:latin typeface="+mj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1806" y="4649833"/>
            <a:ext cx="4349107" cy="977560"/>
            <a:chOff x="573715" y="4278109"/>
            <a:chExt cx="1569410" cy="977560"/>
          </a:xfrm>
        </p:grpSpPr>
        <p:sp>
          <p:nvSpPr>
            <p:cNvPr id="25" name="TextBox 24"/>
            <p:cNvSpPr txBox="1"/>
            <p:nvPr/>
          </p:nvSpPr>
          <p:spPr>
            <a:xfrm>
              <a:off x="573715" y="4278109"/>
              <a:ext cx="1569410" cy="421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smtClean="0"/>
                <a:t>Lorem ipsum</a:t>
              </a:r>
              <a:endParaRPr lang="en-US" sz="1600" b="1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3715" y="4655505"/>
              <a:ext cx="156941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smtClean="0"/>
                <a:t>Lorem ipsum dolor sit amet, consectetur adipiscing elit tellus leo. Vestibulum vitae sem at nisi cursus consequat vitae.</a:t>
              </a:r>
              <a:endParaRPr lang="en-US" sz="1100" b="1">
                <a:latin typeface="+mj-lt"/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 rot="2700000">
            <a:off x="8096249" y="1734202"/>
            <a:ext cx="3434645" cy="3434642"/>
          </a:xfrm>
          <a:custGeom>
            <a:avLst/>
            <a:gdLst>
              <a:gd name="connsiteX0" fmla="*/ 0 w 3434645"/>
              <a:gd name="connsiteY0" fmla="*/ 0 h 3434642"/>
              <a:gd name="connsiteX1" fmla="*/ 529690 w 3434645"/>
              <a:gd name="connsiteY1" fmla="*/ 0 h 3434642"/>
              <a:gd name="connsiteX2" fmla="*/ 529690 w 3434645"/>
              <a:gd name="connsiteY2" fmla="*/ 2896434 h 3434642"/>
              <a:gd name="connsiteX3" fmla="*/ 3434645 w 3434645"/>
              <a:gd name="connsiteY3" fmla="*/ 2896434 h 3434642"/>
              <a:gd name="connsiteX4" fmla="*/ 3434645 w 3434645"/>
              <a:gd name="connsiteY4" fmla="*/ 3434641 h 3434642"/>
              <a:gd name="connsiteX5" fmla="*/ 1 w 3434645"/>
              <a:gd name="connsiteY5" fmla="*/ 3434642 h 343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4645" h="3434642">
                <a:moveTo>
                  <a:pt x="0" y="0"/>
                </a:moveTo>
                <a:lnTo>
                  <a:pt x="529690" y="0"/>
                </a:lnTo>
                <a:lnTo>
                  <a:pt x="529690" y="2896434"/>
                </a:lnTo>
                <a:lnTo>
                  <a:pt x="3434645" y="2896434"/>
                </a:lnTo>
                <a:lnTo>
                  <a:pt x="3434645" y="3434641"/>
                </a:lnTo>
                <a:lnTo>
                  <a:pt x="1" y="3434642"/>
                </a:lnTo>
                <a:close/>
              </a:path>
            </a:pathLst>
          </a:cu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8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139910"/>
              </p:ext>
            </p:extLst>
          </p:nvPr>
        </p:nvGraphicFramePr>
        <p:xfrm>
          <a:off x="568142" y="2343150"/>
          <a:ext cx="11090458" cy="417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617180" y="504577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1"/>
                </a:solidFill>
                <a:latin typeface="+mj-lt"/>
              </a:rPr>
              <a:t>About Our </a:t>
            </a:r>
            <a:r>
              <a:rPr lang="en-US" sz="3600" b="1" smtClean="0">
                <a:latin typeface="+mj-lt"/>
              </a:rPr>
              <a:t>Chart</a:t>
            </a:r>
            <a:endParaRPr lang="en-US" sz="3600" b="1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22286" y="1233726"/>
            <a:ext cx="754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Lorem ipsum dolor sit amet, consectetur adipiscing </a:t>
            </a:r>
            <a:r>
              <a:rPr lang="en-US" sz="1200" smtClean="0"/>
              <a:t>elitam </a:t>
            </a:r>
            <a:r>
              <a:rPr lang="en-US" sz="1200"/>
              <a:t>eu tellus leo. Vestibulum vitae sem at nisi cursus consequat vitae eget lacus. Nunc nulla diam, ultrices </a:t>
            </a:r>
            <a:r>
              <a:rPr lang="en-US" sz="1200" smtClean="0"/>
              <a:t>esget cursus</a:t>
            </a:r>
            <a:r>
              <a:rPr lang="en-US" sz="1200"/>
              <a:t>. </a:t>
            </a:r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5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  <p:bldP spid="32" grpId="0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88004" y="671510"/>
            <a:ext cx="450399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+mj-lt"/>
              </a:rPr>
              <a:t>INFOGRAPHIC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8004" y="1527686"/>
            <a:ext cx="311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ipsum dolor sit amet, consectetur adipiscing elit. Nam eu tellus leo</a:t>
            </a:r>
            <a:r>
              <a:rPr lang="en-US" sz="1200" smtClean="0"/>
              <a:t>.</a:t>
            </a:r>
            <a:endParaRPr lang="en-US" sz="120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38595"/>
            <a:ext cx="39134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+mj-lt"/>
              </a:rPr>
              <a:t>Break Slide</a:t>
            </a:r>
            <a:endParaRPr lang="en-US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103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07653" y="504577"/>
            <a:ext cx="579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1"/>
                </a:solidFill>
                <a:latin typeface="+mj-lt"/>
              </a:rPr>
              <a:t>About Our </a:t>
            </a:r>
            <a:r>
              <a:rPr lang="en-US" sz="3600" b="1" smtClean="0">
                <a:latin typeface="+mj-lt"/>
              </a:rPr>
              <a:t>Infographic</a:t>
            </a:r>
            <a:endParaRPr lang="en-US" sz="3600" b="1"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9038052" y="4795670"/>
            <a:ext cx="2495605" cy="1339155"/>
            <a:chOff x="1335527" y="1665821"/>
            <a:chExt cx="2495605" cy="1339155"/>
          </a:xfrm>
        </p:grpSpPr>
        <p:sp>
          <p:nvSpPr>
            <p:cNvPr id="21" name="TextBox 20"/>
            <p:cNvSpPr txBox="1"/>
            <p:nvPr/>
          </p:nvSpPr>
          <p:spPr>
            <a:xfrm>
              <a:off x="1335527" y="1665821"/>
              <a:ext cx="1032130" cy="91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b="1" smtClean="0">
                  <a:solidFill>
                    <a:schemeClr val="bg1">
                      <a:lumMod val="90000"/>
                    </a:schemeClr>
                  </a:solidFill>
                  <a:latin typeface="+mj-lt"/>
                </a:rPr>
                <a:t>05</a:t>
              </a:r>
              <a:endParaRPr lang="en-US" sz="4000" b="1">
                <a:solidFill>
                  <a:schemeClr val="bg1">
                    <a:lumMod val="90000"/>
                  </a:schemeClr>
                </a:solidFill>
                <a:latin typeface="+mj-lt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459476" y="1968134"/>
              <a:ext cx="2371656" cy="1036842"/>
              <a:chOff x="573715" y="4191769"/>
              <a:chExt cx="1948716" cy="103684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73715" y="4191769"/>
                <a:ext cx="1948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3715" y="4655505"/>
                <a:ext cx="1948716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Lorem ipsum dolor sit amet consectetur adipiscing elitameu.</a:t>
                </a:r>
                <a:endParaRPr lang="en-US" sz="1100" b="1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92461" y="4795670"/>
            <a:ext cx="2579191" cy="1339155"/>
            <a:chOff x="1459476" y="1665821"/>
            <a:chExt cx="2579191" cy="1339155"/>
          </a:xfrm>
        </p:grpSpPr>
        <p:sp>
          <p:nvSpPr>
            <p:cNvPr id="24" name="TextBox 23"/>
            <p:cNvSpPr txBox="1"/>
            <p:nvPr/>
          </p:nvSpPr>
          <p:spPr>
            <a:xfrm>
              <a:off x="3269461" y="1665821"/>
              <a:ext cx="7692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4000" b="1" smtClean="0">
                  <a:solidFill>
                    <a:schemeClr val="bg1">
                      <a:lumMod val="90000"/>
                    </a:schemeClr>
                  </a:solidFill>
                  <a:latin typeface="+mj-lt"/>
                </a:rPr>
                <a:t>01</a:t>
              </a:r>
              <a:endParaRPr lang="en-US" sz="4000" b="1">
                <a:solidFill>
                  <a:schemeClr val="bg1">
                    <a:lumMod val="90000"/>
                  </a:schemeClr>
                </a:solidFill>
                <a:latin typeface="+mj-lt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59476" y="1968134"/>
              <a:ext cx="2371656" cy="1036842"/>
              <a:chOff x="573715" y="4191769"/>
              <a:chExt cx="1948716" cy="103684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73715" y="4191769"/>
                <a:ext cx="1948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73715" y="4655505"/>
                <a:ext cx="1948716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100" smtClean="0"/>
                  <a:t>Lorem ipsum dolor sit amet consectetur adipiscing elitameu.</a:t>
                </a:r>
                <a:endParaRPr lang="en-US" sz="1100" b="1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637601" y="1766801"/>
            <a:ext cx="2579191" cy="1339155"/>
            <a:chOff x="1459476" y="1665821"/>
            <a:chExt cx="2579191" cy="1339155"/>
          </a:xfrm>
        </p:grpSpPr>
        <p:sp>
          <p:nvSpPr>
            <p:cNvPr id="29" name="TextBox 28"/>
            <p:cNvSpPr txBox="1"/>
            <p:nvPr/>
          </p:nvSpPr>
          <p:spPr>
            <a:xfrm>
              <a:off x="3132927" y="1665821"/>
              <a:ext cx="9057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4000" b="1" smtClean="0">
                  <a:solidFill>
                    <a:schemeClr val="bg1">
                      <a:lumMod val="90000"/>
                    </a:schemeClr>
                  </a:solidFill>
                  <a:latin typeface="+mj-lt"/>
                </a:rPr>
                <a:t>02</a:t>
              </a:r>
              <a:endParaRPr lang="en-US" sz="4000" b="1">
                <a:solidFill>
                  <a:schemeClr val="bg1">
                    <a:lumMod val="90000"/>
                  </a:schemeClr>
                </a:solidFill>
                <a:latin typeface="+mj-l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459476" y="1968134"/>
              <a:ext cx="2371656" cy="1036842"/>
              <a:chOff x="573715" y="4191769"/>
              <a:chExt cx="1948716" cy="103684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573715" y="4191769"/>
                <a:ext cx="1948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73715" y="4655505"/>
                <a:ext cx="1948716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100" smtClean="0"/>
                  <a:t>Lorem ipsum dolor sit amet consectetur adipiscing elitameu.</a:t>
                </a:r>
                <a:endParaRPr lang="en-US" sz="1100" b="1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8849370" y="1765765"/>
            <a:ext cx="2495606" cy="1339155"/>
            <a:chOff x="1335526" y="1665821"/>
            <a:chExt cx="2495606" cy="1339155"/>
          </a:xfrm>
        </p:grpSpPr>
        <p:sp>
          <p:nvSpPr>
            <p:cNvPr id="34" name="TextBox 33"/>
            <p:cNvSpPr txBox="1"/>
            <p:nvPr/>
          </p:nvSpPr>
          <p:spPr>
            <a:xfrm>
              <a:off x="1335526" y="1665821"/>
              <a:ext cx="898823" cy="91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b="1" smtClean="0">
                  <a:solidFill>
                    <a:schemeClr val="bg1">
                      <a:lumMod val="90000"/>
                    </a:schemeClr>
                  </a:solidFill>
                  <a:latin typeface="+mj-lt"/>
                </a:rPr>
                <a:t>04</a:t>
              </a:r>
              <a:endParaRPr lang="en-US" sz="4000" b="1">
                <a:solidFill>
                  <a:schemeClr val="bg1">
                    <a:lumMod val="90000"/>
                  </a:schemeClr>
                </a:solidFill>
                <a:latin typeface="+mj-lt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459476" y="1968134"/>
              <a:ext cx="2371656" cy="1036842"/>
              <a:chOff x="573715" y="4191769"/>
              <a:chExt cx="1948716" cy="103684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73715" y="4191769"/>
                <a:ext cx="1948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73715" y="4655505"/>
                <a:ext cx="1948716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Lorem ipsum dolor sit amet consectetur adipiscing elitameu.</a:t>
                </a:r>
                <a:endParaRPr lang="en-US" sz="1100" b="1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4880904" y="5003583"/>
            <a:ext cx="2371656" cy="1366213"/>
            <a:chOff x="1459476" y="1665821"/>
            <a:chExt cx="2371656" cy="1366213"/>
          </a:xfrm>
        </p:grpSpPr>
        <p:sp>
          <p:nvSpPr>
            <p:cNvPr id="39" name="TextBox 38"/>
            <p:cNvSpPr txBox="1"/>
            <p:nvPr/>
          </p:nvSpPr>
          <p:spPr>
            <a:xfrm>
              <a:off x="2166572" y="1665821"/>
              <a:ext cx="9171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000" b="1" smtClean="0">
                  <a:solidFill>
                    <a:schemeClr val="bg1">
                      <a:lumMod val="90000"/>
                    </a:schemeClr>
                  </a:solidFill>
                  <a:latin typeface="+mj-lt"/>
                </a:rPr>
                <a:t>03</a:t>
              </a:r>
              <a:endParaRPr lang="en-US" sz="4000" b="1">
                <a:solidFill>
                  <a:schemeClr val="bg1">
                    <a:lumMod val="90000"/>
                  </a:schemeClr>
                </a:solidFill>
                <a:latin typeface="+mj-lt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459476" y="1968134"/>
              <a:ext cx="2371656" cy="1063900"/>
              <a:chOff x="573715" y="4191769"/>
              <a:chExt cx="1948716" cy="106390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73715" y="4191769"/>
                <a:ext cx="1948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73715" y="4655505"/>
                <a:ext cx="1948716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/>
                  <a:t>Lorem ipsum dolor sit amet consectetur adipiscing elitameu.</a:t>
                </a:r>
                <a:endParaRPr lang="en-US" sz="1100" b="1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2395997" y="1943083"/>
            <a:ext cx="7340432" cy="3050570"/>
            <a:chOff x="2395997" y="1943083"/>
            <a:chExt cx="7340432" cy="3050570"/>
          </a:xfrm>
        </p:grpSpPr>
        <p:grpSp>
          <p:nvGrpSpPr>
            <p:cNvPr id="16" name="Group 15"/>
            <p:cNvGrpSpPr/>
            <p:nvPr/>
          </p:nvGrpSpPr>
          <p:grpSpPr>
            <a:xfrm>
              <a:off x="2395997" y="1943083"/>
              <a:ext cx="7340432" cy="3050570"/>
              <a:chOff x="2395997" y="1943083"/>
              <a:chExt cx="7340432" cy="3050570"/>
            </a:xfrm>
          </p:grpSpPr>
          <p:sp>
            <p:nvSpPr>
              <p:cNvPr id="2" name="Freeform 1"/>
              <p:cNvSpPr>
                <a:spLocks/>
              </p:cNvSpPr>
              <p:nvPr/>
            </p:nvSpPr>
            <p:spPr bwMode="auto">
              <a:xfrm>
                <a:off x="6705548" y="1945156"/>
                <a:ext cx="3030881" cy="3048497"/>
              </a:xfrm>
              <a:custGeom>
                <a:avLst/>
                <a:gdLst>
                  <a:gd name="T0" fmla="*/ 1121 w 1237"/>
                  <a:gd name="T1" fmla="*/ 707 h 1242"/>
                  <a:gd name="T2" fmla="*/ 906 w 1237"/>
                  <a:gd name="T3" fmla="*/ 619 h 1242"/>
                  <a:gd name="T4" fmla="*/ 705 w 1237"/>
                  <a:gd name="T5" fmla="*/ 535 h 1242"/>
                  <a:gd name="T6" fmla="*/ 621 w 1237"/>
                  <a:gd name="T7" fmla="*/ 333 h 1242"/>
                  <a:gd name="T8" fmla="*/ 535 w 1237"/>
                  <a:gd name="T9" fmla="*/ 117 h 1242"/>
                  <a:gd name="T10" fmla="*/ 116 w 1237"/>
                  <a:gd name="T11" fmla="*/ 116 h 1242"/>
                  <a:gd name="T12" fmla="*/ 115 w 1237"/>
                  <a:gd name="T13" fmla="*/ 535 h 1242"/>
                  <a:gd name="T14" fmla="*/ 330 w 1237"/>
                  <a:gd name="T15" fmla="*/ 623 h 1242"/>
                  <a:gd name="T16" fmla="*/ 531 w 1237"/>
                  <a:gd name="T17" fmla="*/ 707 h 1242"/>
                  <a:gd name="T18" fmla="*/ 614 w 1237"/>
                  <a:gd name="T19" fmla="*/ 909 h 1242"/>
                  <a:gd name="T20" fmla="*/ 700 w 1237"/>
                  <a:gd name="T21" fmla="*/ 1124 h 1242"/>
                  <a:gd name="T22" fmla="*/ 1120 w 1237"/>
                  <a:gd name="T23" fmla="*/ 1126 h 1242"/>
                  <a:gd name="T24" fmla="*/ 1121 w 1237"/>
                  <a:gd name="T25" fmla="*/ 707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7" h="1242">
                    <a:moveTo>
                      <a:pt x="1121" y="707"/>
                    </a:moveTo>
                    <a:cubicBezTo>
                      <a:pt x="1062" y="647"/>
                      <a:pt x="984" y="618"/>
                      <a:pt x="906" y="619"/>
                    </a:cubicBezTo>
                    <a:cubicBezTo>
                      <a:pt x="833" y="619"/>
                      <a:pt x="761" y="591"/>
                      <a:pt x="705" y="535"/>
                    </a:cubicBezTo>
                    <a:cubicBezTo>
                      <a:pt x="650" y="479"/>
                      <a:pt x="622" y="406"/>
                      <a:pt x="621" y="333"/>
                    </a:cubicBezTo>
                    <a:cubicBezTo>
                      <a:pt x="624" y="254"/>
                      <a:pt x="595" y="177"/>
                      <a:pt x="535" y="117"/>
                    </a:cubicBezTo>
                    <a:cubicBezTo>
                      <a:pt x="420" y="1"/>
                      <a:pt x="232" y="0"/>
                      <a:pt x="116" y="116"/>
                    </a:cubicBezTo>
                    <a:cubicBezTo>
                      <a:pt x="0" y="231"/>
                      <a:pt x="0" y="419"/>
                      <a:pt x="115" y="535"/>
                    </a:cubicBezTo>
                    <a:cubicBezTo>
                      <a:pt x="174" y="594"/>
                      <a:pt x="252" y="624"/>
                      <a:pt x="330" y="623"/>
                    </a:cubicBezTo>
                    <a:cubicBezTo>
                      <a:pt x="403" y="623"/>
                      <a:pt x="476" y="651"/>
                      <a:pt x="531" y="707"/>
                    </a:cubicBezTo>
                    <a:cubicBezTo>
                      <a:pt x="586" y="763"/>
                      <a:pt x="615" y="836"/>
                      <a:pt x="614" y="909"/>
                    </a:cubicBezTo>
                    <a:cubicBezTo>
                      <a:pt x="612" y="987"/>
                      <a:pt x="641" y="1065"/>
                      <a:pt x="700" y="1124"/>
                    </a:cubicBezTo>
                    <a:cubicBezTo>
                      <a:pt x="816" y="1241"/>
                      <a:pt x="1004" y="1242"/>
                      <a:pt x="1120" y="1126"/>
                    </a:cubicBezTo>
                    <a:cubicBezTo>
                      <a:pt x="1236" y="1011"/>
                      <a:pt x="1237" y="823"/>
                      <a:pt x="1121" y="7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solidFill>
                  <a:schemeClr val="accent6"/>
                </a:solidFill>
                <a:prstDash val="solid"/>
              </a:ln>
              <a:effectLst/>
            </p:spPr>
            <p:txBody>
              <a:bodyPr bIns="274320" rtlCol="0" anchor="b"/>
              <a:lstStyle/>
              <a:p>
                <a:pPr algn="ctr" defTabSz="1219170"/>
                <a:endParaRPr lang="en-US" sz="2000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" name="Freeform 7"/>
              <p:cNvSpPr>
                <a:spLocks/>
              </p:cNvSpPr>
              <p:nvPr/>
            </p:nvSpPr>
            <p:spPr bwMode="auto">
              <a:xfrm>
                <a:off x="2395997" y="1943083"/>
                <a:ext cx="3032954" cy="3046426"/>
              </a:xfrm>
              <a:custGeom>
                <a:avLst/>
                <a:gdLst>
                  <a:gd name="T0" fmla="*/ 536 w 1238"/>
                  <a:gd name="T1" fmla="*/ 1124 h 1241"/>
                  <a:gd name="T2" fmla="*/ 622 w 1238"/>
                  <a:gd name="T3" fmla="*/ 908 h 1241"/>
                  <a:gd name="T4" fmla="*/ 705 w 1238"/>
                  <a:gd name="T5" fmla="*/ 707 h 1241"/>
                  <a:gd name="T6" fmla="*/ 907 w 1238"/>
                  <a:gd name="T7" fmla="*/ 622 h 1241"/>
                  <a:gd name="T8" fmla="*/ 1122 w 1238"/>
                  <a:gd name="T9" fmla="*/ 535 h 1241"/>
                  <a:gd name="T10" fmla="*/ 1121 w 1238"/>
                  <a:gd name="T11" fmla="*/ 116 h 1241"/>
                  <a:gd name="T12" fmla="*/ 702 w 1238"/>
                  <a:gd name="T13" fmla="*/ 117 h 1241"/>
                  <a:gd name="T14" fmla="*/ 615 w 1238"/>
                  <a:gd name="T15" fmla="*/ 333 h 1241"/>
                  <a:gd name="T16" fmla="*/ 532 w 1238"/>
                  <a:gd name="T17" fmla="*/ 534 h 1241"/>
                  <a:gd name="T18" fmla="*/ 331 w 1238"/>
                  <a:gd name="T19" fmla="*/ 618 h 1241"/>
                  <a:gd name="T20" fmla="*/ 116 w 1238"/>
                  <a:gd name="T21" fmla="*/ 705 h 1241"/>
                  <a:gd name="T22" fmla="*/ 116 w 1238"/>
                  <a:gd name="T23" fmla="*/ 1125 h 1241"/>
                  <a:gd name="T24" fmla="*/ 536 w 1238"/>
                  <a:gd name="T25" fmla="*/ 1124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8" h="1241">
                    <a:moveTo>
                      <a:pt x="536" y="1124"/>
                    </a:moveTo>
                    <a:cubicBezTo>
                      <a:pt x="595" y="1064"/>
                      <a:pt x="624" y="986"/>
                      <a:pt x="622" y="908"/>
                    </a:cubicBezTo>
                    <a:cubicBezTo>
                      <a:pt x="622" y="836"/>
                      <a:pt x="650" y="763"/>
                      <a:pt x="705" y="707"/>
                    </a:cubicBezTo>
                    <a:cubicBezTo>
                      <a:pt x="761" y="651"/>
                      <a:pt x="834" y="623"/>
                      <a:pt x="907" y="622"/>
                    </a:cubicBezTo>
                    <a:cubicBezTo>
                      <a:pt x="985" y="624"/>
                      <a:pt x="1063" y="594"/>
                      <a:pt x="1122" y="535"/>
                    </a:cubicBezTo>
                    <a:cubicBezTo>
                      <a:pt x="1238" y="419"/>
                      <a:pt x="1237" y="231"/>
                      <a:pt x="1121" y="116"/>
                    </a:cubicBezTo>
                    <a:cubicBezTo>
                      <a:pt x="1005" y="0"/>
                      <a:pt x="818" y="1"/>
                      <a:pt x="702" y="117"/>
                    </a:cubicBezTo>
                    <a:cubicBezTo>
                      <a:pt x="643" y="176"/>
                      <a:pt x="613" y="254"/>
                      <a:pt x="615" y="333"/>
                    </a:cubicBezTo>
                    <a:cubicBezTo>
                      <a:pt x="615" y="405"/>
                      <a:pt x="587" y="478"/>
                      <a:pt x="532" y="534"/>
                    </a:cubicBezTo>
                    <a:cubicBezTo>
                      <a:pt x="477" y="589"/>
                      <a:pt x="404" y="618"/>
                      <a:pt x="331" y="618"/>
                    </a:cubicBezTo>
                    <a:cubicBezTo>
                      <a:pt x="253" y="617"/>
                      <a:pt x="175" y="646"/>
                      <a:pt x="116" y="705"/>
                    </a:cubicBezTo>
                    <a:cubicBezTo>
                      <a:pt x="0" y="822"/>
                      <a:pt x="0" y="1010"/>
                      <a:pt x="116" y="1125"/>
                    </a:cubicBezTo>
                    <a:cubicBezTo>
                      <a:pt x="232" y="1241"/>
                      <a:pt x="420" y="1240"/>
                      <a:pt x="536" y="112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bIns="274320" rtlCol="0" anchor="b"/>
              <a:lstStyle/>
              <a:p>
                <a:pPr algn="ctr" defTabSz="1219170"/>
                <a:endParaRPr lang="en-US" sz="2000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" name="Freeform 8"/>
              <p:cNvSpPr>
                <a:spLocks/>
              </p:cNvSpPr>
              <p:nvPr/>
            </p:nvSpPr>
            <p:spPr bwMode="auto">
              <a:xfrm>
                <a:off x="3832169" y="1943083"/>
                <a:ext cx="3032954" cy="3048497"/>
              </a:xfrm>
              <a:custGeom>
                <a:avLst/>
                <a:gdLst>
                  <a:gd name="T0" fmla="*/ 1122 w 1238"/>
                  <a:gd name="T1" fmla="*/ 707 h 1242"/>
                  <a:gd name="T2" fmla="*/ 907 w 1238"/>
                  <a:gd name="T3" fmla="*/ 619 h 1242"/>
                  <a:gd name="T4" fmla="*/ 706 w 1238"/>
                  <a:gd name="T5" fmla="*/ 535 h 1242"/>
                  <a:gd name="T6" fmla="*/ 622 w 1238"/>
                  <a:gd name="T7" fmla="*/ 333 h 1242"/>
                  <a:gd name="T8" fmla="*/ 536 w 1238"/>
                  <a:gd name="T9" fmla="*/ 117 h 1242"/>
                  <a:gd name="T10" fmla="*/ 117 w 1238"/>
                  <a:gd name="T11" fmla="*/ 116 h 1242"/>
                  <a:gd name="T12" fmla="*/ 116 w 1238"/>
                  <a:gd name="T13" fmla="*/ 535 h 1242"/>
                  <a:gd name="T14" fmla="*/ 331 w 1238"/>
                  <a:gd name="T15" fmla="*/ 623 h 1242"/>
                  <a:gd name="T16" fmla="*/ 532 w 1238"/>
                  <a:gd name="T17" fmla="*/ 708 h 1242"/>
                  <a:gd name="T18" fmla="*/ 615 w 1238"/>
                  <a:gd name="T19" fmla="*/ 909 h 1242"/>
                  <a:gd name="T20" fmla="*/ 701 w 1238"/>
                  <a:gd name="T21" fmla="*/ 1125 h 1242"/>
                  <a:gd name="T22" fmla="*/ 1121 w 1238"/>
                  <a:gd name="T23" fmla="*/ 1127 h 1242"/>
                  <a:gd name="T24" fmla="*/ 1122 w 1238"/>
                  <a:gd name="T25" fmla="*/ 707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8" h="1242">
                    <a:moveTo>
                      <a:pt x="1122" y="707"/>
                    </a:moveTo>
                    <a:cubicBezTo>
                      <a:pt x="1063" y="647"/>
                      <a:pt x="985" y="618"/>
                      <a:pt x="907" y="619"/>
                    </a:cubicBezTo>
                    <a:cubicBezTo>
                      <a:pt x="834" y="619"/>
                      <a:pt x="762" y="591"/>
                      <a:pt x="706" y="535"/>
                    </a:cubicBezTo>
                    <a:cubicBezTo>
                      <a:pt x="650" y="479"/>
                      <a:pt x="623" y="406"/>
                      <a:pt x="622" y="333"/>
                    </a:cubicBezTo>
                    <a:cubicBezTo>
                      <a:pt x="624" y="255"/>
                      <a:pt x="595" y="177"/>
                      <a:pt x="536" y="117"/>
                    </a:cubicBezTo>
                    <a:cubicBezTo>
                      <a:pt x="421" y="1"/>
                      <a:pt x="233" y="0"/>
                      <a:pt x="117" y="116"/>
                    </a:cubicBezTo>
                    <a:cubicBezTo>
                      <a:pt x="1" y="231"/>
                      <a:pt x="0" y="419"/>
                      <a:pt x="116" y="535"/>
                    </a:cubicBezTo>
                    <a:cubicBezTo>
                      <a:pt x="175" y="595"/>
                      <a:pt x="253" y="625"/>
                      <a:pt x="331" y="623"/>
                    </a:cubicBezTo>
                    <a:cubicBezTo>
                      <a:pt x="404" y="623"/>
                      <a:pt x="477" y="652"/>
                      <a:pt x="532" y="708"/>
                    </a:cubicBezTo>
                    <a:cubicBezTo>
                      <a:pt x="587" y="763"/>
                      <a:pt x="615" y="836"/>
                      <a:pt x="615" y="909"/>
                    </a:cubicBezTo>
                    <a:cubicBezTo>
                      <a:pt x="613" y="987"/>
                      <a:pt x="642" y="1065"/>
                      <a:pt x="701" y="1125"/>
                    </a:cubicBezTo>
                    <a:cubicBezTo>
                      <a:pt x="817" y="1241"/>
                      <a:pt x="1005" y="1242"/>
                      <a:pt x="1121" y="1127"/>
                    </a:cubicBezTo>
                    <a:cubicBezTo>
                      <a:pt x="1237" y="1011"/>
                      <a:pt x="1238" y="824"/>
                      <a:pt x="1122" y="70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bIns="274320" rtlCol="0" anchor="b"/>
              <a:lstStyle/>
              <a:p>
                <a:pPr algn="ctr" defTabSz="1219170"/>
                <a:endParaRPr lang="en-US" sz="2000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" name="Freeform 4"/>
              <p:cNvSpPr>
                <a:spLocks/>
              </p:cNvSpPr>
              <p:nvPr/>
            </p:nvSpPr>
            <p:spPr bwMode="auto">
              <a:xfrm>
                <a:off x="5267304" y="1945156"/>
                <a:ext cx="3033990" cy="3046426"/>
              </a:xfrm>
              <a:custGeom>
                <a:avLst/>
                <a:gdLst>
                  <a:gd name="T0" fmla="*/ 536 w 1238"/>
                  <a:gd name="T1" fmla="*/ 1123 h 1241"/>
                  <a:gd name="T2" fmla="*/ 622 w 1238"/>
                  <a:gd name="T3" fmla="*/ 908 h 1241"/>
                  <a:gd name="T4" fmla="*/ 706 w 1238"/>
                  <a:gd name="T5" fmla="*/ 707 h 1241"/>
                  <a:gd name="T6" fmla="*/ 907 w 1238"/>
                  <a:gd name="T7" fmla="*/ 622 h 1241"/>
                  <a:gd name="T8" fmla="*/ 1122 w 1238"/>
                  <a:gd name="T9" fmla="*/ 535 h 1241"/>
                  <a:gd name="T10" fmla="*/ 1122 w 1238"/>
                  <a:gd name="T11" fmla="*/ 115 h 1241"/>
                  <a:gd name="T12" fmla="*/ 702 w 1238"/>
                  <a:gd name="T13" fmla="*/ 116 h 1241"/>
                  <a:gd name="T14" fmla="*/ 615 w 1238"/>
                  <a:gd name="T15" fmla="*/ 332 h 1241"/>
                  <a:gd name="T16" fmla="*/ 532 w 1238"/>
                  <a:gd name="T17" fmla="*/ 534 h 1241"/>
                  <a:gd name="T18" fmla="*/ 331 w 1238"/>
                  <a:gd name="T19" fmla="*/ 618 h 1241"/>
                  <a:gd name="T20" fmla="*/ 116 w 1238"/>
                  <a:gd name="T21" fmla="*/ 705 h 1241"/>
                  <a:gd name="T22" fmla="*/ 116 w 1238"/>
                  <a:gd name="T23" fmla="*/ 1125 h 1241"/>
                  <a:gd name="T24" fmla="*/ 536 w 1238"/>
                  <a:gd name="T25" fmla="*/ 1123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8" h="1241">
                    <a:moveTo>
                      <a:pt x="536" y="1123"/>
                    </a:moveTo>
                    <a:cubicBezTo>
                      <a:pt x="595" y="1064"/>
                      <a:pt x="624" y="986"/>
                      <a:pt x="622" y="908"/>
                    </a:cubicBezTo>
                    <a:cubicBezTo>
                      <a:pt x="622" y="835"/>
                      <a:pt x="650" y="763"/>
                      <a:pt x="706" y="707"/>
                    </a:cubicBezTo>
                    <a:cubicBezTo>
                      <a:pt x="761" y="651"/>
                      <a:pt x="834" y="623"/>
                      <a:pt x="907" y="622"/>
                    </a:cubicBezTo>
                    <a:cubicBezTo>
                      <a:pt x="985" y="623"/>
                      <a:pt x="1063" y="594"/>
                      <a:pt x="1122" y="535"/>
                    </a:cubicBezTo>
                    <a:cubicBezTo>
                      <a:pt x="1238" y="419"/>
                      <a:pt x="1237" y="231"/>
                      <a:pt x="1122" y="115"/>
                    </a:cubicBezTo>
                    <a:cubicBezTo>
                      <a:pt x="1006" y="0"/>
                      <a:pt x="818" y="0"/>
                      <a:pt x="702" y="116"/>
                    </a:cubicBezTo>
                    <a:cubicBezTo>
                      <a:pt x="643" y="176"/>
                      <a:pt x="613" y="254"/>
                      <a:pt x="615" y="332"/>
                    </a:cubicBezTo>
                    <a:cubicBezTo>
                      <a:pt x="615" y="405"/>
                      <a:pt x="588" y="478"/>
                      <a:pt x="532" y="534"/>
                    </a:cubicBezTo>
                    <a:cubicBezTo>
                      <a:pt x="477" y="589"/>
                      <a:pt x="404" y="618"/>
                      <a:pt x="331" y="618"/>
                    </a:cubicBezTo>
                    <a:cubicBezTo>
                      <a:pt x="253" y="616"/>
                      <a:pt x="175" y="646"/>
                      <a:pt x="116" y="705"/>
                    </a:cubicBezTo>
                    <a:cubicBezTo>
                      <a:pt x="0" y="822"/>
                      <a:pt x="0" y="1010"/>
                      <a:pt x="116" y="1125"/>
                    </a:cubicBezTo>
                    <a:cubicBezTo>
                      <a:pt x="232" y="1241"/>
                      <a:pt x="420" y="1240"/>
                      <a:pt x="536" y="1123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bIns="274320" rtlCol="0" anchor="b"/>
              <a:lstStyle/>
              <a:p>
                <a:pPr algn="ctr" defTabSz="1219170"/>
                <a:endParaRPr lang="en-US" sz="2000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Freeform 9"/>
              <p:cNvSpPr>
                <a:spLocks/>
              </p:cNvSpPr>
              <p:nvPr/>
            </p:nvSpPr>
            <p:spPr bwMode="auto">
              <a:xfrm>
                <a:off x="3942006" y="2054474"/>
                <a:ext cx="1377109" cy="1377109"/>
              </a:xfrm>
              <a:custGeom>
                <a:avLst/>
                <a:gdLst>
                  <a:gd name="T0" fmla="*/ 100 w 562"/>
                  <a:gd name="T1" fmla="*/ 100 h 561"/>
                  <a:gd name="T2" fmla="*/ 461 w 562"/>
                  <a:gd name="T3" fmla="*/ 100 h 561"/>
                  <a:gd name="T4" fmla="*/ 462 w 562"/>
                  <a:gd name="T5" fmla="*/ 461 h 561"/>
                  <a:gd name="T6" fmla="*/ 101 w 562"/>
                  <a:gd name="T7" fmla="*/ 462 h 561"/>
                  <a:gd name="T8" fmla="*/ 100 w 562"/>
                  <a:gd name="T9" fmla="*/ 10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2" h="561">
                    <a:moveTo>
                      <a:pt x="100" y="100"/>
                    </a:moveTo>
                    <a:cubicBezTo>
                      <a:pt x="199" y="1"/>
                      <a:pt x="361" y="0"/>
                      <a:pt x="461" y="100"/>
                    </a:cubicBezTo>
                    <a:cubicBezTo>
                      <a:pt x="561" y="199"/>
                      <a:pt x="562" y="361"/>
                      <a:pt x="462" y="461"/>
                    </a:cubicBezTo>
                    <a:cubicBezTo>
                      <a:pt x="363" y="561"/>
                      <a:pt x="201" y="561"/>
                      <a:pt x="101" y="462"/>
                    </a:cubicBezTo>
                    <a:cubicBezTo>
                      <a:pt x="1" y="362"/>
                      <a:pt x="0" y="200"/>
                      <a:pt x="100" y="100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Freeform 10"/>
              <p:cNvSpPr>
                <a:spLocks/>
              </p:cNvSpPr>
              <p:nvPr/>
            </p:nvSpPr>
            <p:spPr bwMode="auto">
              <a:xfrm>
                <a:off x="2505835" y="3502044"/>
                <a:ext cx="1377109" cy="1379181"/>
              </a:xfrm>
              <a:custGeom>
                <a:avLst/>
                <a:gdLst>
                  <a:gd name="T0" fmla="*/ 100 w 562"/>
                  <a:gd name="T1" fmla="*/ 100 h 562"/>
                  <a:gd name="T2" fmla="*/ 461 w 562"/>
                  <a:gd name="T3" fmla="*/ 99 h 562"/>
                  <a:gd name="T4" fmla="*/ 462 w 562"/>
                  <a:gd name="T5" fmla="*/ 461 h 562"/>
                  <a:gd name="T6" fmla="*/ 100 w 562"/>
                  <a:gd name="T7" fmla="*/ 462 h 562"/>
                  <a:gd name="T8" fmla="*/ 100 w 562"/>
                  <a:gd name="T9" fmla="*/ 10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2" h="562">
                    <a:moveTo>
                      <a:pt x="100" y="100"/>
                    </a:moveTo>
                    <a:cubicBezTo>
                      <a:pt x="199" y="0"/>
                      <a:pt x="361" y="0"/>
                      <a:pt x="461" y="99"/>
                    </a:cubicBezTo>
                    <a:cubicBezTo>
                      <a:pt x="561" y="199"/>
                      <a:pt x="562" y="361"/>
                      <a:pt x="462" y="461"/>
                    </a:cubicBezTo>
                    <a:cubicBezTo>
                      <a:pt x="362" y="561"/>
                      <a:pt x="200" y="562"/>
                      <a:pt x="100" y="462"/>
                    </a:cubicBezTo>
                    <a:cubicBezTo>
                      <a:pt x="0" y="362"/>
                      <a:pt x="0" y="201"/>
                      <a:pt x="100" y="100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Questrial" pitchFamily="2" charset="0"/>
                </a:endParaRPr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auto">
              <a:xfrm>
                <a:off x="5378178" y="3501526"/>
                <a:ext cx="1377109" cy="1380217"/>
              </a:xfrm>
              <a:custGeom>
                <a:avLst/>
                <a:gdLst>
                  <a:gd name="T0" fmla="*/ 99 w 562"/>
                  <a:gd name="T1" fmla="*/ 461 h 562"/>
                  <a:gd name="T2" fmla="*/ 100 w 562"/>
                  <a:gd name="T3" fmla="*/ 99 h 562"/>
                  <a:gd name="T4" fmla="*/ 462 w 562"/>
                  <a:gd name="T5" fmla="*/ 101 h 562"/>
                  <a:gd name="T6" fmla="*/ 461 w 562"/>
                  <a:gd name="T7" fmla="*/ 462 h 562"/>
                  <a:gd name="T8" fmla="*/ 99 w 562"/>
                  <a:gd name="T9" fmla="*/ 461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2" h="562">
                    <a:moveTo>
                      <a:pt x="99" y="461"/>
                    </a:moveTo>
                    <a:cubicBezTo>
                      <a:pt x="0" y="361"/>
                      <a:pt x="0" y="199"/>
                      <a:pt x="100" y="99"/>
                    </a:cubicBezTo>
                    <a:cubicBezTo>
                      <a:pt x="200" y="0"/>
                      <a:pt x="362" y="0"/>
                      <a:pt x="462" y="101"/>
                    </a:cubicBezTo>
                    <a:cubicBezTo>
                      <a:pt x="562" y="201"/>
                      <a:pt x="561" y="363"/>
                      <a:pt x="461" y="462"/>
                    </a:cubicBezTo>
                    <a:cubicBezTo>
                      <a:pt x="361" y="562"/>
                      <a:pt x="199" y="561"/>
                      <a:pt x="99" y="461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6816421" y="2054474"/>
                <a:ext cx="1373999" cy="1377109"/>
              </a:xfrm>
              <a:custGeom>
                <a:avLst/>
                <a:gdLst>
                  <a:gd name="T0" fmla="*/ 99 w 561"/>
                  <a:gd name="T1" fmla="*/ 100 h 561"/>
                  <a:gd name="T2" fmla="*/ 460 w 561"/>
                  <a:gd name="T3" fmla="*/ 100 h 561"/>
                  <a:gd name="T4" fmla="*/ 461 w 561"/>
                  <a:gd name="T5" fmla="*/ 461 h 561"/>
                  <a:gd name="T6" fmla="*/ 100 w 561"/>
                  <a:gd name="T7" fmla="*/ 461 h 561"/>
                  <a:gd name="T8" fmla="*/ 99 w 561"/>
                  <a:gd name="T9" fmla="*/ 10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1" h="561">
                    <a:moveTo>
                      <a:pt x="99" y="100"/>
                    </a:moveTo>
                    <a:cubicBezTo>
                      <a:pt x="199" y="0"/>
                      <a:pt x="360" y="0"/>
                      <a:pt x="460" y="100"/>
                    </a:cubicBezTo>
                    <a:cubicBezTo>
                      <a:pt x="560" y="199"/>
                      <a:pt x="561" y="361"/>
                      <a:pt x="461" y="461"/>
                    </a:cubicBezTo>
                    <a:cubicBezTo>
                      <a:pt x="362" y="561"/>
                      <a:pt x="200" y="561"/>
                      <a:pt x="100" y="461"/>
                    </a:cubicBezTo>
                    <a:cubicBezTo>
                      <a:pt x="0" y="362"/>
                      <a:pt x="0" y="200"/>
                      <a:pt x="99" y="100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auto">
              <a:xfrm>
                <a:off x="8249484" y="3502044"/>
                <a:ext cx="1377109" cy="1379181"/>
              </a:xfrm>
              <a:custGeom>
                <a:avLst/>
                <a:gdLst>
                  <a:gd name="T0" fmla="*/ 100 w 562"/>
                  <a:gd name="T1" fmla="*/ 461 h 562"/>
                  <a:gd name="T2" fmla="*/ 101 w 562"/>
                  <a:gd name="T3" fmla="*/ 99 h 562"/>
                  <a:gd name="T4" fmla="*/ 462 w 562"/>
                  <a:gd name="T5" fmla="*/ 100 h 562"/>
                  <a:gd name="T6" fmla="*/ 461 w 562"/>
                  <a:gd name="T7" fmla="*/ 462 h 562"/>
                  <a:gd name="T8" fmla="*/ 100 w 562"/>
                  <a:gd name="T9" fmla="*/ 461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2" h="562">
                    <a:moveTo>
                      <a:pt x="100" y="461"/>
                    </a:moveTo>
                    <a:cubicBezTo>
                      <a:pt x="0" y="360"/>
                      <a:pt x="0" y="198"/>
                      <a:pt x="101" y="99"/>
                    </a:cubicBezTo>
                    <a:cubicBezTo>
                      <a:pt x="201" y="0"/>
                      <a:pt x="363" y="0"/>
                      <a:pt x="462" y="100"/>
                    </a:cubicBezTo>
                    <a:cubicBezTo>
                      <a:pt x="562" y="201"/>
                      <a:pt x="561" y="363"/>
                      <a:pt x="461" y="462"/>
                    </a:cubicBezTo>
                    <a:cubicBezTo>
                      <a:pt x="361" y="562"/>
                      <a:pt x="199" y="561"/>
                      <a:pt x="100" y="461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4455935" y="2568403"/>
              <a:ext cx="349250" cy="349250"/>
            </a:xfrm>
            <a:custGeom>
              <a:avLst/>
              <a:gdLst>
                <a:gd name="T0" fmla="*/ 93 w 93"/>
                <a:gd name="T1" fmla="*/ 46 h 93"/>
                <a:gd name="T2" fmla="*/ 46 w 93"/>
                <a:gd name="T3" fmla="*/ 93 h 93"/>
                <a:gd name="T4" fmla="*/ 0 w 93"/>
                <a:gd name="T5" fmla="*/ 46 h 93"/>
                <a:gd name="T6" fmla="*/ 46 w 93"/>
                <a:gd name="T7" fmla="*/ 0 h 93"/>
                <a:gd name="T8" fmla="*/ 93 w 93"/>
                <a:gd name="T9" fmla="*/ 46 h 93"/>
                <a:gd name="T10" fmla="*/ 16 w 93"/>
                <a:gd name="T11" fmla="*/ 76 h 93"/>
                <a:gd name="T12" fmla="*/ 26 w 93"/>
                <a:gd name="T13" fmla="*/ 83 h 93"/>
                <a:gd name="T14" fmla="*/ 36 w 93"/>
                <a:gd name="T15" fmla="*/ 63 h 93"/>
                <a:gd name="T16" fmla="*/ 47 w 93"/>
                <a:gd name="T17" fmla="*/ 66 h 93"/>
                <a:gd name="T18" fmla="*/ 67 w 93"/>
                <a:gd name="T19" fmla="*/ 46 h 93"/>
                <a:gd name="T20" fmla="*/ 61 w 93"/>
                <a:gd name="T21" fmla="*/ 32 h 93"/>
                <a:gd name="T22" fmla="*/ 80 w 93"/>
                <a:gd name="T23" fmla="*/ 20 h 93"/>
                <a:gd name="T24" fmla="*/ 77 w 93"/>
                <a:gd name="T25" fmla="*/ 16 h 93"/>
                <a:gd name="T26" fmla="*/ 67 w 93"/>
                <a:gd name="T27" fmla="*/ 9 h 93"/>
                <a:gd name="T28" fmla="*/ 57 w 93"/>
                <a:gd name="T29" fmla="*/ 29 h 93"/>
                <a:gd name="T30" fmla="*/ 47 w 93"/>
                <a:gd name="T31" fmla="*/ 26 h 93"/>
                <a:gd name="T32" fmla="*/ 26 w 93"/>
                <a:gd name="T33" fmla="*/ 46 h 93"/>
                <a:gd name="T34" fmla="*/ 32 w 93"/>
                <a:gd name="T35" fmla="*/ 60 h 93"/>
                <a:gd name="T36" fmla="*/ 13 w 93"/>
                <a:gd name="T37" fmla="*/ 72 h 93"/>
                <a:gd name="T38" fmla="*/ 16 w 93"/>
                <a:gd name="T39" fmla="*/ 76 h 93"/>
                <a:gd name="T40" fmla="*/ 38 w 93"/>
                <a:gd name="T41" fmla="*/ 46 h 93"/>
                <a:gd name="T42" fmla="*/ 47 w 93"/>
                <a:gd name="T43" fmla="*/ 37 h 93"/>
                <a:gd name="T44" fmla="*/ 55 w 93"/>
                <a:gd name="T45" fmla="*/ 46 h 93"/>
                <a:gd name="T46" fmla="*/ 47 w 93"/>
                <a:gd name="T47" fmla="*/ 55 h 93"/>
                <a:gd name="T48" fmla="*/ 38 w 93"/>
                <a:gd name="T49" fmla="*/ 46 h 93"/>
                <a:gd name="T50" fmla="*/ 42 w 93"/>
                <a:gd name="T51" fmla="*/ 46 h 93"/>
                <a:gd name="T52" fmla="*/ 47 w 93"/>
                <a:gd name="T53" fmla="*/ 51 h 93"/>
                <a:gd name="T54" fmla="*/ 51 w 93"/>
                <a:gd name="T55" fmla="*/ 46 h 93"/>
                <a:gd name="T56" fmla="*/ 47 w 93"/>
                <a:gd name="T57" fmla="*/ 42 h 93"/>
                <a:gd name="T58" fmla="*/ 42 w 93"/>
                <a:gd name="T59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3" h="93">
                  <a:moveTo>
                    <a:pt x="93" y="46"/>
                  </a:moveTo>
                  <a:cubicBezTo>
                    <a:pt x="93" y="72"/>
                    <a:pt x="72" y="93"/>
                    <a:pt x="46" y="93"/>
                  </a:cubicBezTo>
                  <a:cubicBezTo>
                    <a:pt x="21" y="93"/>
                    <a:pt x="0" y="72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72" y="0"/>
                    <a:pt x="93" y="21"/>
                    <a:pt x="93" y="46"/>
                  </a:cubicBezTo>
                  <a:close/>
                  <a:moveTo>
                    <a:pt x="16" y="76"/>
                  </a:moveTo>
                  <a:cubicBezTo>
                    <a:pt x="19" y="79"/>
                    <a:pt x="22" y="81"/>
                    <a:pt x="26" y="8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5"/>
                    <a:pt x="43" y="66"/>
                    <a:pt x="47" y="66"/>
                  </a:cubicBezTo>
                  <a:cubicBezTo>
                    <a:pt x="58" y="66"/>
                    <a:pt x="67" y="57"/>
                    <a:pt x="67" y="46"/>
                  </a:cubicBezTo>
                  <a:cubicBezTo>
                    <a:pt x="67" y="41"/>
                    <a:pt x="65" y="36"/>
                    <a:pt x="61" y="3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19"/>
                    <a:pt x="78" y="17"/>
                    <a:pt x="77" y="16"/>
                  </a:cubicBezTo>
                  <a:cubicBezTo>
                    <a:pt x="74" y="13"/>
                    <a:pt x="71" y="11"/>
                    <a:pt x="67" y="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4" y="27"/>
                    <a:pt x="50" y="26"/>
                    <a:pt x="47" y="26"/>
                  </a:cubicBezTo>
                  <a:cubicBezTo>
                    <a:pt x="35" y="26"/>
                    <a:pt x="26" y="35"/>
                    <a:pt x="26" y="46"/>
                  </a:cubicBezTo>
                  <a:cubicBezTo>
                    <a:pt x="26" y="52"/>
                    <a:pt x="28" y="56"/>
                    <a:pt x="32" y="6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4"/>
                    <a:pt x="15" y="75"/>
                    <a:pt x="16" y="76"/>
                  </a:cubicBezTo>
                  <a:close/>
                  <a:moveTo>
                    <a:pt x="38" y="46"/>
                  </a:moveTo>
                  <a:cubicBezTo>
                    <a:pt x="38" y="41"/>
                    <a:pt x="42" y="37"/>
                    <a:pt x="47" y="37"/>
                  </a:cubicBezTo>
                  <a:cubicBezTo>
                    <a:pt x="51" y="37"/>
                    <a:pt x="55" y="41"/>
                    <a:pt x="55" y="46"/>
                  </a:cubicBezTo>
                  <a:cubicBezTo>
                    <a:pt x="55" y="51"/>
                    <a:pt x="51" y="55"/>
                    <a:pt x="47" y="55"/>
                  </a:cubicBezTo>
                  <a:cubicBezTo>
                    <a:pt x="42" y="55"/>
                    <a:pt x="38" y="51"/>
                    <a:pt x="38" y="46"/>
                  </a:cubicBezTo>
                  <a:close/>
                  <a:moveTo>
                    <a:pt x="42" y="46"/>
                  </a:moveTo>
                  <a:cubicBezTo>
                    <a:pt x="42" y="49"/>
                    <a:pt x="44" y="51"/>
                    <a:pt x="47" y="51"/>
                  </a:cubicBezTo>
                  <a:cubicBezTo>
                    <a:pt x="49" y="51"/>
                    <a:pt x="51" y="49"/>
                    <a:pt x="51" y="46"/>
                  </a:cubicBezTo>
                  <a:cubicBezTo>
                    <a:pt x="51" y="44"/>
                    <a:pt x="49" y="42"/>
                    <a:pt x="47" y="42"/>
                  </a:cubicBezTo>
                  <a:cubicBezTo>
                    <a:pt x="44" y="42"/>
                    <a:pt x="42" y="44"/>
                    <a:pt x="42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1"/>
            <p:cNvSpPr>
              <a:spLocks/>
            </p:cNvSpPr>
            <p:nvPr/>
          </p:nvSpPr>
          <p:spPr bwMode="auto">
            <a:xfrm>
              <a:off x="8754979" y="4016956"/>
              <a:ext cx="371475" cy="327025"/>
            </a:xfrm>
            <a:custGeom>
              <a:avLst/>
              <a:gdLst>
                <a:gd name="T0" fmla="*/ 95 w 99"/>
                <a:gd name="T1" fmla="*/ 49 h 87"/>
                <a:gd name="T2" fmla="*/ 86 w 99"/>
                <a:gd name="T3" fmla="*/ 49 h 87"/>
                <a:gd name="T4" fmla="*/ 86 w 99"/>
                <a:gd name="T5" fmla="*/ 83 h 87"/>
                <a:gd name="T6" fmla="*/ 83 w 99"/>
                <a:gd name="T7" fmla="*/ 87 h 87"/>
                <a:gd name="T8" fmla="*/ 61 w 99"/>
                <a:gd name="T9" fmla="*/ 87 h 87"/>
                <a:gd name="T10" fmla="*/ 61 w 99"/>
                <a:gd name="T11" fmla="*/ 54 h 87"/>
                <a:gd name="T12" fmla="*/ 39 w 99"/>
                <a:gd name="T13" fmla="*/ 54 h 87"/>
                <a:gd name="T14" fmla="*/ 39 w 99"/>
                <a:gd name="T15" fmla="*/ 87 h 87"/>
                <a:gd name="T16" fmla="*/ 18 w 99"/>
                <a:gd name="T17" fmla="*/ 87 h 87"/>
                <a:gd name="T18" fmla="*/ 13 w 99"/>
                <a:gd name="T19" fmla="*/ 83 h 87"/>
                <a:gd name="T20" fmla="*/ 13 w 99"/>
                <a:gd name="T21" fmla="*/ 49 h 87"/>
                <a:gd name="T22" fmla="*/ 4 w 99"/>
                <a:gd name="T23" fmla="*/ 49 h 87"/>
                <a:gd name="T24" fmla="*/ 2 w 99"/>
                <a:gd name="T25" fmla="*/ 45 h 87"/>
                <a:gd name="T26" fmla="*/ 46 w 99"/>
                <a:gd name="T27" fmla="*/ 2 h 87"/>
                <a:gd name="T28" fmla="*/ 54 w 99"/>
                <a:gd name="T29" fmla="*/ 2 h 87"/>
                <a:gd name="T30" fmla="*/ 97 w 99"/>
                <a:gd name="T31" fmla="*/ 45 h 87"/>
                <a:gd name="T32" fmla="*/ 95 w 99"/>
                <a:gd name="T33" fmla="*/ 4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87">
                  <a:moveTo>
                    <a:pt x="95" y="49"/>
                  </a:moveTo>
                  <a:cubicBezTo>
                    <a:pt x="86" y="49"/>
                    <a:pt x="86" y="49"/>
                    <a:pt x="86" y="49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5"/>
                    <a:pt x="86" y="87"/>
                    <a:pt x="83" y="87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3" y="87"/>
                    <a:pt x="13" y="85"/>
                    <a:pt x="13" y="83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1" y="49"/>
                    <a:pt x="0" y="47"/>
                    <a:pt x="2" y="45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8" y="0"/>
                    <a:pt x="52" y="0"/>
                    <a:pt x="54" y="2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9" y="47"/>
                    <a:pt x="99" y="49"/>
                    <a:pt x="95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1"/>
            <p:cNvSpPr>
              <a:spLocks noEditPoints="1"/>
            </p:cNvSpPr>
            <p:nvPr/>
          </p:nvSpPr>
          <p:spPr bwMode="auto">
            <a:xfrm>
              <a:off x="3062212" y="3986846"/>
              <a:ext cx="258763" cy="409575"/>
            </a:xfrm>
            <a:custGeom>
              <a:avLst/>
              <a:gdLst>
                <a:gd name="T0" fmla="*/ 69 w 69"/>
                <a:gd name="T1" fmla="*/ 42 h 109"/>
                <a:gd name="T2" fmla="*/ 69 w 69"/>
                <a:gd name="T3" fmla="*/ 57 h 109"/>
                <a:gd name="T4" fmla="*/ 40 w 69"/>
                <a:gd name="T5" fmla="*/ 83 h 109"/>
                <a:gd name="T6" fmla="*/ 40 w 69"/>
                <a:gd name="T7" fmla="*/ 98 h 109"/>
                <a:gd name="T8" fmla="*/ 54 w 69"/>
                <a:gd name="T9" fmla="*/ 98 h 109"/>
                <a:gd name="T10" fmla="*/ 56 w 69"/>
                <a:gd name="T11" fmla="*/ 100 h 109"/>
                <a:gd name="T12" fmla="*/ 56 w 69"/>
                <a:gd name="T13" fmla="*/ 106 h 109"/>
                <a:gd name="T14" fmla="*/ 54 w 69"/>
                <a:gd name="T15" fmla="*/ 109 h 109"/>
                <a:gd name="T16" fmla="*/ 15 w 69"/>
                <a:gd name="T17" fmla="*/ 109 h 109"/>
                <a:gd name="T18" fmla="*/ 13 w 69"/>
                <a:gd name="T19" fmla="*/ 106 h 109"/>
                <a:gd name="T20" fmla="*/ 13 w 69"/>
                <a:gd name="T21" fmla="*/ 100 h 109"/>
                <a:gd name="T22" fmla="*/ 15 w 69"/>
                <a:gd name="T23" fmla="*/ 98 h 109"/>
                <a:gd name="T24" fmla="*/ 29 w 69"/>
                <a:gd name="T25" fmla="*/ 98 h 109"/>
                <a:gd name="T26" fmla="*/ 29 w 69"/>
                <a:gd name="T27" fmla="*/ 83 h 109"/>
                <a:gd name="T28" fmla="*/ 0 w 69"/>
                <a:gd name="T29" fmla="*/ 57 h 109"/>
                <a:gd name="T30" fmla="*/ 0 w 69"/>
                <a:gd name="T31" fmla="*/ 42 h 109"/>
                <a:gd name="T32" fmla="*/ 2 w 69"/>
                <a:gd name="T33" fmla="*/ 40 h 109"/>
                <a:gd name="T34" fmla="*/ 5 w 69"/>
                <a:gd name="T35" fmla="*/ 40 h 109"/>
                <a:gd name="T36" fmla="*/ 7 w 69"/>
                <a:gd name="T37" fmla="*/ 42 h 109"/>
                <a:gd name="T38" fmla="*/ 7 w 69"/>
                <a:gd name="T39" fmla="*/ 57 h 109"/>
                <a:gd name="T40" fmla="*/ 34 w 69"/>
                <a:gd name="T41" fmla="*/ 76 h 109"/>
                <a:gd name="T42" fmla="*/ 61 w 69"/>
                <a:gd name="T43" fmla="*/ 57 h 109"/>
                <a:gd name="T44" fmla="*/ 61 w 69"/>
                <a:gd name="T45" fmla="*/ 42 h 109"/>
                <a:gd name="T46" fmla="*/ 64 w 69"/>
                <a:gd name="T47" fmla="*/ 40 h 109"/>
                <a:gd name="T48" fmla="*/ 67 w 69"/>
                <a:gd name="T49" fmla="*/ 40 h 109"/>
                <a:gd name="T50" fmla="*/ 69 w 69"/>
                <a:gd name="T51" fmla="*/ 42 h 109"/>
                <a:gd name="T52" fmla="*/ 51 w 69"/>
                <a:gd name="T53" fmla="*/ 32 h 109"/>
                <a:gd name="T54" fmla="*/ 18 w 69"/>
                <a:gd name="T55" fmla="*/ 32 h 109"/>
                <a:gd name="T56" fmla="*/ 18 w 69"/>
                <a:gd name="T57" fmla="*/ 9 h 109"/>
                <a:gd name="T58" fmla="*/ 34 w 69"/>
                <a:gd name="T59" fmla="*/ 0 h 109"/>
                <a:gd name="T60" fmla="*/ 51 w 69"/>
                <a:gd name="T61" fmla="*/ 9 h 109"/>
                <a:gd name="T62" fmla="*/ 51 w 69"/>
                <a:gd name="T63" fmla="*/ 32 h 109"/>
                <a:gd name="T64" fmla="*/ 18 w 69"/>
                <a:gd name="T65" fmla="*/ 57 h 109"/>
                <a:gd name="T66" fmla="*/ 18 w 69"/>
                <a:gd name="T67" fmla="*/ 40 h 109"/>
                <a:gd name="T68" fmla="*/ 51 w 69"/>
                <a:gd name="T69" fmla="*/ 40 h 109"/>
                <a:gd name="T70" fmla="*/ 51 w 69"/>
                <a:gd name="T71" fmla="*/ 57 h 109"/>
                <a:gd name="T72" fmla="*/ 34 w 69"/>
                <a:gd name="T73" fmla="*/ 65 h 109"/>
                <a:gd name="T74" fmla="*/ 18 w 69"/>
                <a:gd name="T75" fmla="*/ 5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109">
                  <a:moveTo>
                    <a:pt x="69" y="42"/>
                  </a:moveTo>
                  <a:cubicBezTo>
                    <a:pt x="69" y="57"/>
                    <a:pt x="69" y="57"/>
                    <a:pt x="69" y="57"/>
                  </a:cubicBezTo>
                  <a:cubicBezTo>
                    <a:pt x="69" y="69"/>
                    <a:pt x="60" y="82"/>
                    <a:pt x="40" y="83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98"/>
                    <a:pt x="56" y="99"/>
                    <a:pt x="56" y="100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7"/>
                    <a:pt x="55" y="109"/>
                    <a:pt x="54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3" y="107"/>
                    <a:pt x="13" y="106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3" y="99"/>
                    <a:pt x="14" y="98"/>
                    <a:pt x="15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9" y="82"/>
                    <a:pt x="0" y="69"/>
                    <a:pt x="0" y="5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1" y="40"/>
                    <a:pt x="2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7" y="40"/>
                    <a:pt x="7" y="42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64"/>
                    <a:pt x="13" y="76"/>
                    <a:pt x="34" y="76"/>
                  </a:cubicBezTo>
                  <a:cubicBezTo>
                    <a:pt x="56" y="76"/>
                    <a:pt x="61" y="64"/>
                    <a:pt x="61" y="57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0"/>
                    <a:pt x="62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8" y="40"/>
                    <a:pt x="69" y="40"/>
                    <a:pt x="69" y="42"/>
                  </a:cubicBezTo>
                  <a:close/>
                  <a:moveTo>
                    <a:pt x="51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6"/>
                    <a:pt x="22" y="0"/>
                    <a:pt x="34" y="0"/>
                  </a:cubicBezTo>
                  <a:cubicBezTo>
                    <a:pt x="47" y="0"/>
                    <a:pt x="51" y="6"/>
                    <a:pt x="51" y="9"/>
                  </a:cubicBezTo>
                  <a:lnTo>
                    <a:pt x="51" y="32"/>
                  </a:lnTo>
                  <a:close/>
                  <a:moveTo>
                    <a:pt x="18" y="57"/>
                  </a:moveTo>
                  <a:cubicBezTo>
                    <a:pt x="18" y="40"/>
                    <a:pt x="18" y="40"/>
                    <a:pt x="18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60"/>
                    <a:pt x="47" y="65"/>
                    <a:pt x="34" y="65"/>
                  </a:cubicBezTo>
                  <a:cubicBezTo>
                    <a:pt x="22" y="65"/>
                    <a:pt x="18" y="60"/>
                    <a:pt x="18" y="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5966113" y="3984413"/>
              <a:ext cx="285750" cy="392113"/>
            </a:xfrm>
            <a:custGeom>
              <a:avLst/>
              <a:gdLst>
                <a:gd name="T0" fmla="*/ 60 w 76"/>
                <a:gd name="T1" fmla="*/ 51 h 104"/>
                <a:gd name="T2" fmla="*/ 57 w 76"/>
                <a:gd name="T3" fmla="*/ 51 h 104"/>
                <a:gd name="T4" fmla="*/ 43 w 76"/>
                <a:gd name="T5" fmla="*/ 24 h 104"/>
                <a:gd name="T6" fmla="*/ 43 w 76"/>
                <a:gd name="T7" fmla="*/ 82 h 104"/>
                <a:gd name="T8" fmla="*/ 28 w 76"/>
                <a:gd name="T9" fmla="*/ 100 h 104"/>
                <a:gd name="T10" fmla="*/ 3 w 76"/>
                <a:gd name="T11" fmla="*/ 92 h 104"/>
                <a:gd name="T12" fmla="*/ 17 w 76"/>
                <a:gd name="T13" fmla="*/ 71 h 104"/>
                <a:gd name="T14" fmla="*/ 34 w 76"/>
                <a:gd name="T15" fmla="*/ 70 h 104"/>
                <a:gd name="T16" fmla="*/ 34 w 76"/>
                <a:gd name="T17" fmla="*/ 0 h 104"/>
                <a:gd name="T18" fmla="*/ 43 w 76"/>
                <a:gd name="T19" fmla="*/ 0 h 104"/>
                <a:gd name="T20" fmla="*/ 60 w 76"/>
                <a:gd name="T21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60" y="51"/>
                  </a:moveTo>
                  <a:cubicBezTo>
                    <a:pt x="58" y="54"/>
                    <a:pt x="57" y="53"/>
                    <a:pt x="57" y="51"/>
                  </a:cubicBezTo>
                  <a:cubicBezTo>
                    <a:pt x="59" y="45"/>
                    <a:pt x="58" y="26"/>
                    <a:pt x="43" y="2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9"/>
                    <a:pt x="37" y="96"/>
                    <a:pt x="28" y="100"/>
                  </a:cubicBezTo>
                  <a:cubicBezTo>
                    <a:pt x="17" y="104"/>
                    <a:pt x="6" y="100"/>
                    <a:pt x="3" y="92"/>
                  </a:cubicBezTo>
                  <a:cubicBezTo>
                    <a:pt x="0" y="84"/>
                    <a:pt x="6" y="75"/>
                    <a:pt x="17" y="71"/>
                  </a:cubicBezTo>
                  <a:cubicBezTo>
                    <a:pt x="23" y="68"/>
                    <a:pt x="30" y="68"/>
                    <a:pt x="34" y="7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4"/>
                    <a:pt x="76" y="25"/>
                    <a:pt x="60" y="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6"/>
            <p:cNvSpPr>
              <a:spLocks noEditPoints="1"/>
            </p:cNvSpPr>
            <p:nvPr/>
          </p:nvSpPr>
          <p:spPr bwMode="auto">
            <a:xfrm>
              <a:off x="7295471" y="2529743"/>
              <a:ext cx="415898" cy="350107"/>
            </a:xfrm>
            <a:custGeom>
              <a:avLst/>
              <a:gdLst>
                <a:gd name="T0" fmla="*/ 75 w 75"/>
                <a:gd name="T1" fmla="*/ 48 h 61"/>
                <a:gd name="T2" fmla="*/ 70 w 75"/>
                <a:gd name="T3" fmla="*/ 35 h 61"/>
                <a:gd name="T4" fmla="*/ 69 w 75"/>
                <a:gd name="T5" fmla="*/ 35 h 61"/>
                <a:gd name="T6" fmla="*/ 67 w 75"/>
                <a:gd name="T7" fmla="*/ 35 h 61"/>
                <a:gd name="T8" fmla="*/ 67 w 75"/>
                <a:gd name="T9" fmla="*/ 33 h 61"/>
                <a:gd name="T10" fmla="*/ 56 w 75"/>
                <a:gd name="T11" fmla="*/ 10 h 61"/>
                <a:gd name="T12" fmla="*/ 54 w 75"/>
                <a:gd name="T13" fmla="*/ 7 h 61"/>
                <a:gd name="T14" fmla="*/ 21 w 75"/>
                <a:gd name="T15" fmla="*/ 7 h 61"/>
                <a:gd name="T16" fmla="*/ 20 w 75"/>
                <a:gd name="T17" fmla="*/ 10 h 61"/>
                <a:gd name="T18" fmla="*/ 8 w 75"/>
                <a:gd name="T19" fmla="*/ 33 h 61"/>
                <a:gd name="T20" fmla="*/ 8 w 75"/>
                <a:gd name="T21" fmla="*/ 35 h 61"/>
                <a:gd name="T22" fmla="*/ 6 w 75"/>
                <a:gd name="T23" fmla="*/ 35 h 61"/>
                <a:gd name="T24" fmla="*/ 6 w 75"/>
                <a:gd name="T25" fmla="*/ 35 h 61"/>
                <a:gd name="T26" fmla="*/ 0 w 75"/>
                <a:gd name="T27" fmla="*/ 48 h 61"/>
                <a:gd name="T28" fmla="*/ 6 w 75"/>
                <a:gd name="T29" fmla="*/ 61 h 61"/>
                <a:gd name="T30" fmla="*/ 6 w 75"/>
                <a:gd name="T31" fmla="*/ 61 h 61"/>
                <a:gd name="T32" fmla="*/ 16 w 75"/>
                <a:gd name="T33" fmla="*/ 61 h 61"/>
                <a:gd name="T34" fmla="*/ 17 w 75"/>
                <a:gd name="T35" fmla="*/ 59 h 61"/>
                <a:gd name="T36" fmla="*/ 17 w 75"/>
                <a:gd name="T37" fmla="*/ 36 h 61"/>
                <a:gd name="T38" fmla="*/ 16 w 75"/>
                <a:gd name="T39" fmla="*/ 35 h 61"/>
                <a:gd name="T40" fmla="*/ 12 w 75"/>
                <a:gd name="T41" fmla="*/ 35 h 61"/>
                <a:gd name="T42" fmla="*/ 12 w 75"/>
                <a:gd name="T43" fmla="*/ 33 h 61"/>
                <a:gd name="T44" fmla="*/ 22 w 75"/>
                <a:gd name="T45" fmla="*/ 13 h 61"/>
                <a:gd name="T46" fmla="*/ 25 w 75"/>
                <a:gd name="T47" fmla="*/ 12 h 61"/>
                <a:gd name="T48" fmla="*/ 51 w 75"/>
                <a:gd name="T49" fmla="*/ 12 h 61"/>
                <a:gd name="T50" fmla="*/ 52 w 75"/>
                <a:gd name="T51" fmla="*/ 13 h 61"/>
                <a:gd name="T52" fmla="*/ 54 w 75"/>
                <a:gd name="T53" fmla="*/ 13 h 61"/>
                <a:gd name="T54" fmla="*/ 63 w 75"/>
                <a:gd name="T55" fmla="*/ 33 h 61"/>
                <a:gd name="T56" fmla="*/ 63 w 75"/>
                <a:gd name="T57" fmla="*/ 35 h 61"/>
                <a:gd name="T58" fmla="*/ 60 w 75"/>
                <a:gd name="T59" fmla="*/ 35 h 61"/>
                <a:gd name="T60" fmla="*/ 58 w 75"/>
                <a:gd name="T61" fmla="*/ 36 h 61"/>
                <a:gd name="T62" fmla="*/ 58 w 75"/>
                <a:gd name="T63" fmla="*/ 59 h 61"/>
                <a:gd name="T64" fmla="*/ 60 w 75"/>
                <a:gd name="T65" fmla="*/ 61 h 61"/>
                <a:gd name="T66" fmla="*/ 69 w 75"/>
                <a:gd name="T67" fmla="*/ 61 h 61"/>
                <a:gd name="T68" fmla="*/ 70 w 75"/>
                <a:gd name="T69" fmla="*/ 61 h 61"/>
                <a:gd name="T70" fmla="*/ 75 w 75"/>
                <a:gd name="T71" fmla="*/ 48 h 61"/>
                <a:gd name="T72" fmla="*/ 3 w 75"/>
                <a:gd name="T73" fmla="*/ 48 h 61"/>
                <a:gd name="T74" fmla="*/ 5 w 75"/>
                <a:gd name="T75" fmla="*/ 40 h 61"/>
                <a:gd name="T76" fmla="*/ 5 w 75"/>
                <a:gd name="T77" fmla="*/ 56 h 61"/>
                <a:gd name="T78" fmla="*/ 3 w 75"/>
                <a:gd name="T79" fmla="*/ 48 h 61"/>
                <a:gd name="T80" fmla="*/ 14 w 75"/>
                <a:gd name="T81" fmla="*/ 58 h 61"/>
                <a:gd name="T82" fmla="*/ 8 w 75"/>
                <a:gd name="T83" fmla="*/ 58 h 61"/>
                <a:gd name="T84" fmla="*/ 8 w 75"/>
                <a:gd name="T85" fmla="*/ 38 h 61"/>
                <a:gd name="T86" fmla="*/ 14 w 75"/>
                <a:gd name="T87" fmla="*/ 38 h 61"/>
                <a:gd name="T88" fmla="*/ 14 w 75"/>
                <a:gd name="T89" fmla="*/ 58 h 61"/>
                <a:gd name="T90" fmla="*/ 72 w 75"/>
                <a:gd name="T91" fmla="*/ 48 h 61"/>
                <a:gd name="T92" fmla="*/ 70 w 75"/>
                <a:gd name="T93" fmla="*/ 56 h 61"/>
                <a:gd name="T94" fmla="*/ 70 w 75"/>
                <a:gd name="T95" fmla="*/ 40 h 61"/>
                <a:gd name="T96" fmla="*/ 72 w 75"/>
                <a:gd name="T97" fmla="*/ 48 h 61"/>
                <a:gd name="T98" fmla="*/ 61 w 75"/>
                <a:gd name="T99" fmla="*/ 38 h 61"/>
                <a:gd name="T100" fmla="*/ 67 w 75"/>
                <a:gd name="T101" fmla="*/ 38 h 61"/>
                <a:gd name="T102" fmla="*/ 67 w 75"/>
                <a:gd name="T103" fmla="*/ 58 h 61"/>
                <a:gd name="T104" fmla="*/ 61 w 75"/>
                <a:gd name="T105" fmla="*/ 58 h 61"/>
                <a:gd name="T106" fmla="*/ 61 w 75"/>
                <a:gd name="T107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" h="61">
                  <a:moveTo>
                    <a:pt x="75" y="48"/>
                  </a:moveTo>
                  <a:cubicBezTo>
                    <a:pt x="75" y="42"/>
                    <a:pt x="73" y="36"/>
                    <a:pt x="70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23"/>
                    <a:pt x="63" y="15"/>
                    <a:pt x="56" y="10"/>
                  </a:cubicBezTo>
                  <a:cubicBezTo>
                    <a:pt x="56" y="8"/>
                    <a:pt x="55" y="7"/>
                    <a:pt x="54" y="7"/>
                  </a:cubicBezTo>
                  <a:cubicBezTo>
                    <a:pt x="44" y="0"/>
                    <a:pt x="31" y="0"/>
                    <a:pt x="21" y="7"/>
                  </a:cubicBezTo>
                  <a:cubicBezTo>
                    <a:pt x="20" y="7"/>
                    <a:pt x="20" y="8"/>
                    <a:pt x="20" y="10"/>
                  </a:cubicBezTo>
                  <a:cubicBezTo>
                    <a:pt x="13" y="15"/>
                    <a:pt x="8" y="23"/>
                    <a:pt x="8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6"/>
                    <a:pt x="0" y="42"/>
                    <a:pt x="0" y="48"/>
                  </a:cubicBezTo>
                  <a:cubicBezTo>
                    <a:pt x="0" y="54"/>
                    <a:pt x="2" y="60"/>
                    <a:pt x="6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1"/>
                    <a:pt x="17" y="60"/>
                    <a:pt x="17" y="5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6" y="35"/>
                    <a:pt x="16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25"/>
                    <a:pt x="16" y="17"/>
                    <a:pt x="22" y="13"/>
                  </a:cubicBezTo>
                  <a:cubicBezTo>
                    <a:pt x="23" y="13"/>
                    <a:pt x="24" y="13"/>
                    <a:pt x="25" y="12"/>
                  </a:cubicBezTo>
                  <a:cubicBezTo>
                    <a:pt x="33" y="8"/>
                    <a:pt x="43" y="8"/>
                    <a:pt x="51" y="12"/>
                  </a:cubicBezTo>
                  <a:cubicBezTo>
                    <a:pt x="51" y="13"/>
                    <a:pt x="52" y="13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9" y="17"/>
                    <a:pt x="63" y="25"/>
                    <a:pt x="63" y="33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9" y="35"/>
                    <a:pt x="58" y="36"/>
                    <a:pt x="58" y="36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8" y="60"/>
                    <a:pt x="59" y="61"/>
                    <a:pt x="60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1"/>
                    <a:pt x="69" y="61"/>
                    <a:pt x="70" y="61"/>
                  </a:cubicBezTo>
                  <a:cubicBezTo>
                    <a:pt x="73" y="60"/>
                    <a:pt x="75" y="54"/>
                    <a:pt x="75" y="48"/>
                  </a:cubicBezTo>
                  <a:close/>
                  <a:moveTo>
                    <a:pt x="3" y="48"/>
                  </a:moveTo>
                  <a:cubicBezTo>
                    <a:pt x="3" y="44"/>
                    <a:pt x="4" y="41"/>
                    <a:pt x="5" y="40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4" y="55"/>
                    <a:pt x="3" y="52"/>
                    <a:pt x="3" y="48"/>
                  </a:cubicBezTo>
                  <a:close/>
                  <a:moveTo>
                    <a:pt x="14" y="5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4" y="38"/>
                    <a:pt x="14" y="38"/>
                    <a:pt x="14" y="38"/>
                  </a:cubicBezTo>
                  <a:lnTo>
                    <a:pt x="14" y="58"/>
                  </a:lnTo>
                  <a:close/>
                  <a:moveTo>
                    <a:pt x="72" y="48"/>
                  </a:moveTo>
                  <a:cubicBezTo>
                    <a:pt x="72" y="52"/>
                    <a:pt x="71" y="55"/>
                    <a:pt x="70" y="5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1" y="41"/>
                    <a:pt x="72" y="44"/>
                    <a:pt x="72" y="48"/>
                  </a:cubicBezTo>
                  <a:close/>
                  <a:moveTo>
                    <a:pt x="61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1" y="58"/>
                    <a:pt x="61" y="58"/>
                    <a:pt x="61" y="58"/>
                  </a:cubicBezTo>
                  <a:lnTo>
                    <a:pt x="61" y="3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50" name="Oval 49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02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9058" y="1974504"/>
            <a:ext cx="4593266" cy="4014129"/>
            <a:chOff x="1133990" y="1903188"/>
            <a:chExt cx="4537762" cy="3965623"/>
          </a:xfrm>
        </p:grpSpPr>
        <p:sp>
          <p:nvSpPr>
            <p:cNvPr id="3" name="Freeform 2"/>
            <p:cNvSpPr>
              <a:spLocks/>
            </p:cNvSpPr>
            <p:nvPr/>
          </p:nvSpPr>
          <p:spPr bwMode="auto">
            <a:xfrm>
              <a:off x="2097117" y="2654017"/>
              <a:ext cx="322136" cy="1069685"/>
            </a:xfrm>
            <a:custGeom>
              <a:avLst/>
              <a:gdLst>
                <a:gd name="T0" fmla="*/ 10 w 393"/>
                <a:gd name="T1" fmla="*/ 0 h 1305"/>
                <a:gd name="T2" fmla="*/ 0 w 393"/>
                <a:gd name="T3" fmla="*/ 965 h 1305"/>
                <a:gd name="T4" fmla="*/ 0 w 393"/>
                <a:gd name="T5" fmla="*/ 995 h 1305"/>
                <a:gd name="T6" fmla="*/ 0 w 393"/>
                <a:gd name="T7" fmla="*/ 1029 h 1305"/>
                <a:gd name="T8" fmla="*/ 388 w 393"/>
                <a:gd name="T9" fmla="*/ 1305 h 1305"/>
                <a:gd name="T10" fmla="*/ 388 w 393"/>
                <a:gd name="T11" fmla="*/ 1279 h 1305"/>
                <a:gd name="T12" fmla="*/ 388 w 393"/>
                <a:gd name="T13" fmla="*/ 1258 h 1305"/>
                <a:gd name="T14" fmla="*/ 393 w 393"/>
                <a:gd name="T15" fmla="*/ 508 h 1305"/>
                <a:gd name="T16" fmla="*/ 10 w 393"/>
                <a:gd name="T17" fmla="*/ 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" h="1305">
                  <a:moveTo>
                    <a:pt x="10" y="0"/>
                  </a:moveTo>
                  <a:lnTo>
                    <a:pt x="0" y="965"/>
                  </a:lnTo>
                  <a:lnTo>
                    <a:pt x="0" y="995"/>
                  </a:lnTo>
                  <a:lnTo>
                    <a:pt x="0" y="1029"/>
                  </a:lnTo>
                  <a:lnTo>
                    <a:pt x="388" y="1305"/>
                  </a:lnTo>
                  <a:lnTo>
                    <a:pt x="388" y="1279"/>
                  </a:lnTo>
                  <a:lnTo>
                    <a:pt x="388" y="1258"/>
                  </a:lnTo>
                  <a:lnTo>
                    <a:pt x="393" y="50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3175" cap="rnd">
              <a:solidFill>
                <a:schemeClr val="bg1">
                  <a:lumMod val="1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130724" y="3341730"/>
              <a:ext cx="643450" cy="343446"/>
            </a:xfrm>
            <a:custGeom>
              <a:avLst/>
              <a:gdLst>
                <a:gd name="T0" fmla="*/ 223 w 332"/>
                <a:gd name="T1" fmla="*/ 53 h 177"/>
                <a:gd name="T2" fmla="*/ 198 w 332"/>
                <a:gd name="T3" fmla="*/ 31 h 177"/>
                <a:gd name="T4" fmla="*/ 170 w 332"/>
                <a:gd name="T5" fmla="*/ 14 h 177"/>
                <a:gd name="T6" fmla="*/ 138 w 332"/>
                <a:gd name="T7" fmla="*/ 4 h 177"/>
                <a:gd name="T8" fmla="*/ 103 w 332"/>
                <a:gd name="T9" fmla="*/ 0 h 177"/>
                <a:gd name="T10" fmla="*/ 74 w 332"/>
                <a:gd name="T11" fmla="*/ 3 h 177"/>
                <a:gd name="T12" fmla="*/ 47 w 332"/>
                <a:gd name="T13" fmla="*/ 10 h 177"/>
                <a:gd name="T14" fmla="*/ 23 w 332"/>
                <a:gd name="T15" fmla="*/ 22 h 177"/>
                <a:gd name="T16" fmla="*/ 0 w 332"/>
                <a:gd name="T17" fmla="*/ 37 h 177"/>
                <a:gd name="T18" fmla="*/ 160 w 332"/>
                <a:gd name="T19" fmla="*/ 164 h 177"/>
                <a:gd name="T20" fmla="*/ 177 w 332"/>
                <a:gd name="T21" fmla="*/ 152 h 177"/>
                <a:gd name="T22" fmla="*/ 196 w 332"/>
                <a:gd name="T23" fmla="*/ 143 h 177"/>
                <a:gd name="T24" fmla="*/ 217 w 332"/>
                <a:gd name="T25" fmla="*/ 137 h 177"/>
                <a:gd name="T26" fmla="*/ 239 w 332"/>
                <a:gd name="T27" fmla="*/ 135 h 177"/>
                <a:gd name="T28" fmla="*/ 266 w 332"/>
                <a:gd name="T29" fmla="*/ 138 h 177"/>
                <a:gd name="T30" fmla="*/ 291 w 332"/>
                <a:gd name="T31" fmla="*/ 146 h 177"/>
                <a:gd name="T32" fmla="*/ 313 w 332"/>
                <a:gd name="T33" fmla="*/ 160 h 177"/>
                <a:gd name="T34" fmla="*/ 332 w 332"/>
                <a:gd name="T35" fmla="*/ 177 h 177"/>
                <a:gd name="T36" fmla="*/ 223 w 332"/>
                <a:gd name="T37" fmla="*/ 5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2" h="177">
                  <a:moveTo>
                    <a:pt x="223" y="53"/>
                  </a:moveTo>
                  <a:cubicBezTo>
                    <a:pt x="215" y="45"/>
                    <a:pt x="207" y="38"/>
                    <a:pt x="198" y="31"/>
                  </a:cubicBezTo>
                  <a:cubicBezTo>
                    <a:pt x="189" y="25"/>
                    <a:pt x="180" y="19"/>
                    <a:pt x="170" y="14"/>
                  </a:cubicBezTo>
                  <a:cubicBezTo>
                    <a:pt x="160" y="10"/>
                    <a:pt x="149" y="6"/>
                    <a:pt x="138" y="4"/>
                  </a:cubicBezTo>
                  <a:cubicBezTo>
                    <a:pt x="126" y="1"/>
                    <a:pt x="115" y="0"/>
                    <a:pt x="103" y="0"/>
                  </a:cubicBezTo>
                  <a:cubicBezTo>
                    <a:pt x="93" y="0"/>
                    <a:pt x="84" y="1"/>
                    <a:pt x="74" y="3"/>
                  </a:cubicBezTo>
                  <a:cubicBezTo>
                    <a:pt x="65" y="4"/>
                    <a:pt x="56" y="7"/>
                    <a:pt x="47" y="10"/>
                  </a:cubicBezTo>
                  <a:cubicBezTo>
                    <a:pt x="39" y="13"/>
                    <a:pt x="30" y="17"/>
                    <a:pt x="23" y="22"/>
                  </a:cubicBezTo>
                  <a:cubicBezTo>
                    <a:pt x="15" y="26"/>
                    <a:pt x="7" y="32"/>
                    <a:pt x="0" y="37"/>
                  </a:cubicBezTo>
                  <a:cubicBezTo>
                    <a:pt x="160" y="164"/>
                    <a:pt x="160" y="164"/>
                    <a:pt x="160" y="164"/>
                  </a:cubicBezTo>
                  <a:cubicBezTo>
                    <a:pt x="165" y="160"/>
                    <a:pt x="171" y="156"/>
                    <a:pt x="177" y="152"/>
                  </a:cubicBezTo>
                  <a:cubicBezTo>
                    <a:pt x="183" y="149"/>
                    <a:pt x="190" y="146"/>
                    <a:pt x="196" y="143"/>
                  </a:cubicBezTo>
                  <a:cubicBezTo>
                    <a:pt x="203" y="141"/>
                    <a:pt x="210" y="139"/>
                    <a:pt x="217" y="137"/>
                  </a:cubicBezTo>
                  <a:cubicBezTo>
                    <a:pt x="224" y="136"/>
                    <a:pt x="232" y="135"/>
                    <a:pt x="239" y="135"/>
                  </a:cubicBezTo>
                  <a:cubicBezTo>
                    <a:pt x="249" y="135"/>
                    <a:pt x="258" y="136"/>
                    <a:pt x="266" y="138"/>
                  </a:cubicBezTo>
                  <a:cubicBezTo>
                    <a:pt x="275" y="140"/>
                    <a:pt x="283" y="143"/>
                    <a:pt x="291" y="146"/>
                  </a:cubicBezTo>
                  <a:cubicBezTo>
                    <a:pt x="299" y="150"/>
                    <a:pt x="306" y="154"/>
                    <a:pt x="313" y="160"/>
                  </a:cubicBezTo>
                  <a:cubicBezTo>
                    <a:pt x="320" y="165"/>
                    <a:pt x="326" y="170"/>
                    <a:pt x="332" y="177"/>
                  </a:cubicBezTo>
                  <a:cubicBezTo>
                    <a:pt x="296" y="136"/>
                    <a:pt x="259" y="95"/>
                    <a:pt x="223" y="53"/>
                  </a:cubicBezTo>
                  <a:close/>
                </a:path>
              </a:pathLst>
            </a:custGeom>
            <a:solidFill>
              <a:schemeClr val="bg1">
                <a:lumMod val="10000"/>
              </a:schemeClr>
            </a:solidFill>
            <a:ln w="3175" cap="rnd">
              <a:solidFill>
                <a:schemeClr val="bg1">
                  <a:lumMod val="1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258607" y="2620410"/>
              <a:ext cx="54099" cy="1107391"/>
            </a:xfrm>
            <a:custGeom>
              <a:avLst/>
              <a:gdLst>
                <a:gd name="T0" fmla="*/ 66 w 66"/>
                <a:gd name="T1" fmla="*/ 1325 h 1351"/>
                <a:gd name="T2" fmla="*/ 66 w 66"/>
                <a:gd name="T3" fmla="*/ 1299 h 1351"/>
                <a:gd name="T4" fmla="*/ 66 w 66"/>
                <a:gd name="T5" fmla="*/ 518 h 1351"/>
                <a:gd name="T6" fmla="*/ 0 w 66"/>
                <a:gd name="T7" fmla="*/ 0 h 1351"/>
                <a:gd name="T8" fmla="*/ 2 w 66"/>
                <a:gd name="T9" fmla="*/ 1008 h 1351"/>
                <a:gd name="T10" fmla="*/ 2 w 66"/>
                <a:gd name="T11" fmla="*/ 1039 h 1351"/>
                <a:gd name="T12" fmla="*/ 2 w 66"/>
                <a:gd name="T13" fmla="*/ 1074 h 1351"/>
                <a:gd name="T14" fmla="*/ 66 w 66"/>
                <a:gd name="T15" fmla="*/ 1351 h 1351"/>
                <a:gd name="T16" fmla="*/ 66 w 66"/>
                <a:gd name="T17" fmla="*/ 1325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351">
                  <a:moveTo>
                    <a:pt x="66" y="1325"/>
                  </a:moveTo>
                  <a:lnTo>
                    <a:pt x="66" y="1299"/>
                  </a:lnTo>
                  <a:lnTo>
                    <a:pt x="66" y="518"/>
                  </a:lnTo>
                  <a:lnTo>
                    <a:pt x="0" y="0"/>
                  </a:lnTo>
                  <a:lnTo>
                    <a:pt x="2" y="1008"/>
                  </a:lnTo>
                  <a:lnTo>
                    <a:pt x="2" y="1039"/>
                  </a:lnTo>
                  <a:lnTo>
                    <a:pt x="2" y="1074"/>
                  </a:lnTo>
                  <a:lnTo>
                    <a:pt x="66" y="1351"/>
                  </a:lnTo>
                  <a:lnTo>
                    <a:pt x="66" y="1325"/>
                  </a:lnTo>
                  <a:close/>
                </a:path>
              </a:pathLst>
            </a:custGeom>
            <a:solidFill>
              <a:schemeClr val="bg1">
                <a:lumMod val="10000"/>
              </a:schemeClr>
            </a:solidFill>
            <a:ln w="3175" cap="rnd">
              <a:solidFill>
                <a:schemeClr val="bg1">
                  <a:lumMod val="1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231570" y="2195816"/>
              <a:ext cx="228692" cy="1462312"/>
            </a:xfrm>
            <a:custGeom>
              <a:avLst/>
              <a:gdLst>
                <a:gd name="T0" fmla="*/ 263 w 279"/>
                <a:gd name="T1" fmla="*/ 0 h 1784"/>
                <a:gd name="T2" fmla="*/ 0 w 279"/>
                <a:gd name="T3" fmla="*/ 634 h 1784"/>
                <a:gd name="T4" fmla="*/ 12 w 279"/>
                <a:gd name="T5" fmla="*/ 1784 h 1784"/>
                <a:gd name="T6" fmla="*/ 279 w 279"/>
                <a:gd name="T7" fmla="*/ 1484 h 1784"/>
                <a:gd name="T8" fmla="*/ 263 w 279"/>
                <a:gd name="T9" fmla="*/ 0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784">
                  <a:moveTo>
                    <a:pt x="263" y="0"/>
                  </a:moveTo>
                  <a:lnTo>
                    <a:pt x="0" y="634"/>
                  </a:lnTo>
                  <a:lnTo>
                    <a:pt x="12" y="1784"/>
                  </a:lnTo>
                  <a:lnTo>
                    <a:pt x="279" y="148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bg1">
                <a:lumMod val="10000"/>
              </a:schemeClr>
            </a:solidFill>
            <a:ln w="3175" cap="rnd">
              <a:solidFill>
                <a:schemeClr val="bg1">
                  <a:lumMod val="1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241407" y="3334353"/>
              <a:ext cx="742632" cy="727059"/>
            </a:xfrm>
            <a:custGeom>
              <a:avLst/>
              <a:gdLst>
                <a:gd name="T0" fmla="*/ 369 w 383"/>
                <a:gd name="T1" fmla="*/ 97 h 375"/>
                <a:gd name="T2" fmla="*/ 333 w 383"/>
                <a:gd name="T3" fmla="*/ 47 h 375"/>
                <a:gd name="T4" fmla="*/ 281 w 383"/>
                <a:gd name="T5" fmla="*/ 12 h 375"/>
                <a:gd name="T6" fmla="*/ 218 w 383"/>
                <a:gd name="T7" fmla="*/ 0 h 375"/>
                <a:gd name="T8" fmla="*/ 189 w 383"/>
                <a:gd name="T9" fmla="*/ 3 h 375"/>
                <a:gd name="T10" fmla="*/ 161 w 383"/>
                <a:gd name="T11" fmla="*/ 11 h 375"/>
                <a:gd name="T12" fmla="*/ 136 w 383"/>
                <a:gd name="T13" fmla="*/ 23 h 375"/>
                <a:gd name="T14" fmla="*/ 113 w 383"/>
                <a:gd name="T15" fmla="*/ 40 h 375"/>
                <a:gd name="T16" fmla="*/ 0 w 383"/>
                <a:gd name="T17" fmla="*/ 167 h 375"/>
                <a:gd name="T18" fmla="*/ 17 w 383"/>
                <a:gd name="T19" fmla="*/ 155 h 375"/>
                <a:gd name="T20" fmla="*/ 37 w 383"/>
                <a:gd name="T21" fmla="*/ 145 h 375"/>
                <a:gd name="T22" fmla="*/ 58 w 383"/>
                <a:gd name="T23" fmla="*/ 139 h 375"/>
                <a:gd name="T24" fmla="*/ 81 w 383"/>
                <a:gd name="T25" fmla="*/ 137 h 375"/>
                <a:gd name="T26" fmla="*/ 130 w 383"/>
                <a:gd name="T27" fmla="*/ 146 h 375"/>
                <a:gd name="T28" fmla="*/ 170 w 383"/>
                <a:gd name="T29" fmla="*/ 173 h 375"/>
                <a:gd name="T30" fmla="*/ 197 w 383"/>
                <a:gd name="T31" fmla="*/ 212 h 375"/>
                <a:gd name="T32" fmla="*/ 207 w 383"/>
                <a:gd name="T33" fmla="*/ 260 h 375"/>
                <a:gd name="T34" fmla="*/ 202 w 383"/>
                <a:gd name="T35" fmla="*/ 297 h 375"/>
                <a:gd name="T36" fmla="*/ 187 w 383"/>
                <a:gd name="T37" fmla="*/ 329 h 375"/>
                <a:gd name="T38" fmla="*/ 163 w 383"/>
                <a:gd name="T39" fmla="*/ 356 h 375"/>
                <a:gd name="T40" fmla="*/ 133 w 383"/>
                <a:gd name="T41" fmla="*/ 375 h 375"/>
                <a:gd name="T42" fmla="*/ 287 w 383"/>
                <a:gd name="T43" fmla="*/ 308 h 375"/>
                <a:gd name="T44" fmla="*/ 326 w 383"/>
                <a:gd name="T45" fmla="*/ 284 h 375"/>
                <a:gd name="T46" fmla="*/ 356 w 383"/>
                <a:gd name="T47" fmla="*/ 249 h 375"/>
                <a:gd name="T48" fmla="*/ 376 w 383"/>
                <a:gd name="T49" fmla="*/ 207 h 375"/>
                <a:gd name="T50" fmla="*/ 382 w 383"/>
                <a:gd name="T51" fmla="*/ 160 h 375"/>
                <a:gd name="T52" fmla="*/ 369 w 383"/>
                <a:gd name="T53" fmla="*/ 9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3" h="375">
                  <a:moveTo>
                    <a:pt x="369" y="97"/>
                  </a:moveTo>
                  <a:cubicBezTo>
                    <a:pt x="360" y="78"/>
                    <a:pt x="348" y="61"/>
                    <a:pt x="333" y="47"/>
                  </a:cubicBezTo>
                  <a:cubicBezTo>
                    <a:pt x="318" y="32"/>
                    <a:pt x="301" y="20"/>
                    <a:pt x="281" y="12"/>
                  </a:cubicBezTo>
                  <a:cubicBezTo>
                    <a:pt x="262" y="4"/>
                    <a:pt x="241" y="0"/>
                    <a:pt x="218" y="0"/>
                  </a:cubicBezTo>
                  <a:cubicBezTo>
                    <a:pt x="208" y="0"/>
                    <a:pt x="199" y="1"/>
                    <a:pt x="189" y="3"/>
                  </a:cubicBezTo>
                  <a:cubicBezTo>
                    <a:pt x="179" y="5"/>
                    <a:pt x="170" y="7"/>
                    <a:pt x="161" y="11"/>
                  </a:cubicBezTo>
                  <a:cubicBezTo>
                    <a:pt x="152" y="14"/>
                    <a:pt x="144" y="18"/>
                    <a:pt x="136" y="23"/>
                  </a:cubicBezTo>
                  <a:cubicBezTo>
                    <a:pt x="128" y="28"/>
                    <a:pt x="120" y="34"/>
                    <a:pt x="113" y="4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5" y="163"/>
                    <a:pt x="11" y="158"/>
                    <a:pt x="17" y="155"/>
                  </a:cubicBezTo>
                  <a:cubicBezTo>
                    <a:pt x="23" y="151"/>
                    <a:pt x="30" y="148"/>
                    <a:pt x="37" y="145"/>
                  </a:cubicBezTo>
                  <a:cubicBezTo>
                    <a:pt x="44" y="142"/>
                    <a:pt x="51" y="140"/>
                    <a:pt x="58" y="139"/>
                  </a:cubicBezTo>
                  <a:cubicBezTo>
                    <a:pt x="66" y="137"/>
                    <a:pt x="73" y="137"/>
                    <a:pt x="81" y="137"/>
                  </a:cubicBezTo>
                  <a:cubicBezTo>
                    <a:pt x="98" y="137"/>
                    <a:pt x="115" y="140"/>
                    <a:pt x="130" y="146"/>
                  </a:cubicBezTo>
                  <a:cubicBezTo>
                    <a:pt x="145" y="152"/>
                    <a:pt x="158" y="161"/>
                    <a:pt x="170" y="173"/>
                  </a:cubicBezTo>
                  <a:cubicBezTo>
                    <a:pt x="181" y="184"/>
                    <a:pt x="190" y="197"/>
                    <a:pt x="197" y="212"/>
                  </a:cubicBezTo>
                  <a:cubicBezTo>
                    <a:pt x="203" y="227"/>
                    <a:pt x="207" y="243"/>
                    <a:pt x="207" y="260"/>
                  </a:cubicBezTo>
                  <a:cubicBezTo>
                    <a:pt x="207" y="273"/>
                    <a:pt x="205" y="285"/>
                    <a:pt x="202" y="297"/>
                  </a:cubicBezTo>
                  <a:cubicBezTo>
                    <a:pt x="199" y="309"/>
                    <a:pt x="193" y="320"/>
                    <a:pt x="187" y="329"/>
                  </a:cubicBezTo>
                  <a:cubicBezTo>
                    <a:pt x="180" y="339"/>
                    <a:pt x="172" y="348"/>
                    <a:pt x="163" y="356"/>
                  </a:cubicBezTo>
                  <a:cubicBezTo>
                    <a:pt x="154" y="364"/>
                    <a:pt x="144" y="370"/>
                    <a:pt x="133" y="375"/>
                  </a:cubicBezTo>
                  <a:cubicBezTo>
                    <a:pt x="184" y="352"/>
                    <a:pt x="235" y="330"/>
                    <a:pt x="287" y="308"/>
                  </a:cubicBezTo>
                  <a:cubicBezTo>
                    <a:pt x="301" y="302"/>
                    <a:pt x="314" y="293"/>
                    <a:pt x="326" y="284"/>
                  </a:cubicBezTo>
                  <a:cubicBezTo>
                    <a:pt x="338" y="274"/>
                    <a:pt x="348" y="262"/>
                    <a:pt x="356" y="249"/>
                  </a:cubicBezTo>
                  <a:cubicBezTo>
                    <a:pt x="365" y="236"/>
                    <a:pt x="371" y="222"/>
                    <a:pt x="376" y="207"/>
                  </a:cubicBezTo>
                  <a:cubicBezTo>
                    <a:pt x="380" y="192"/>
                    <a:pt x="383" y="176"/>
                    <a:pt x="382" y="160"/>
                  </a:cubicBezTo>
                  <a:cubicBezTo>
                    <a:pt x="382" y="138"/>
                    <a:pt x="377" y="117"/>
                    <a:pt x="369" y="97"/>
                  </a:cubicBezTo>
                  <a:close/>
                </a:path>
              </a:pathLst>
            </a:custGeom>
            <a:solidFill>
              <a:schemeClr val="bg1">
                <a:lumMod val="10000"/>
              </a:schemeClr>
            </a:solidFill>
            <a:ln w="3175" cap="rnd">
              <a:solidFill>
                <a:schemeClr val="bg1">
                  <a:lumMod val="1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075806" y="3808949"/>
              <a:ext cx="337709" cy="1918057"/>
            </a:xfrm>
            <a:custGeom>
              <a:avLst/>
              <a:gdLst>
                <a:gd name="T0" fmla="*/ 24 w 412"/>
                <a:gd name="T1" fmla="*/ 0 h 2340"/>
                <a:gd name="T2" fmla="*/ 22 w 412"/>
                <a:gd name="T3" fmla="*/ 34 h 2340"/>
                <a:gd name="T4" fmla="*/ 22 w 412"/>
                <a:gd name="T5" fmla="*/ 62 h 2340"/>
                <a:gd name="T6" fmla="*/ 0 w 412"/>
                <a:gd name="T7" fmla="*/ 2340 h 2340"/>
                <a:gd name="T8" fmla="*/ 400 w 412"/>
                <a:gd name="T9" fmla="*/ 1995 h 2340"/>
                <a:gd name="T10" fmla="*/ 412 w 412"/>
                <a:gd name="T11" fmla="*/ 239 h 2340"/>
                <a:gd name="T12" fmla="*/ 412 w 412"/>
                <a:gd name="T13" fmla="*/ 216 h 2340"/>
                <a:gd name="T14" fmla="*/ 412 w 412"/>
                <a:gd name="T15" fmla="*/ 192 h 2340"/>
                <a:gd name="T16" fmla="*/ 24 w 412"/>
                <a:gd name="T17" fmla="*/ 0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" h="2340">
                  <a:moveTo>
                    <a:pt x="24" y="0"/>
                  </a:moveTo>
                  <a:lnTo>
                    <a:pt x="22" y="34"/>
                  </a:lnTo>
                  <a:lnTo>
                    <a:pt x="22" y="62"/>
                  </a:lnTo>
                  <a:lnTo>
                    <a:pt x="0" y="2340"/>
                  </a:lnTo>
                  <a:lnTo>
                    <a:pt x="400" y="1995"/>
                  </a:lnTo>
                  <a:lnTo>
                    <a:pt x="412" y="239"/>
                  </a:lnTo>
                  <a:lnTo>
                    <a:pt x="412" y="216"/>
                  </a:lnTo>
                  <a:lnTo>
                    <a:pt x="412" y="19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bg1">
                <a:lumMod val="10000"/>
              </a:schemeClr>
            </a:solidFill>
            <a:ln w="3175" cap="rnd">
              <a:solidFill>
                <a:schemeClr val="bg1">
                  <a:lumMod val="1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126625" y="3890917"/>
              <a:ext cx="370496" cy="174593"/>
            </a:xfrm>
            <a:custGeom>
              <a:avLst/>
              <a:gdLst>
                <a:gd name="T0" fmla="*/ 183 w 191"/>
                <a:gd name="T1" fmla="*/ 87 h 90"/>
                <a:gd name="T2" fmla="*/ 182 w 191"/>
                <a:gd name="T3" fmla="*/ 86 h 90"/>
                <a:gd name="T4" fmla="*/ 176 w 191"/>
                <a:gd name="T5" fmla="*/ 82 h 90"/>
                <a:gd name="T6" fmla="*/ 174 w 191"/>
                <a:gd name="T7" fmla="*/ 81 h 90"/>
                <a:gd name="T8" fmla="*/ 168 w 191"/>
                <a:gd name="T9" fmla="*/ 77 h 90"/>
                <a:gd name="T10" fmla="*/ 167 w 191"/>
                <a:gd name="T11" fmla="*/ 77 h 90"/>
                <a:gd name="T12" fmla="*/ 161 w 191"/>
                <a:gd name="T13" fmla="*/ 72 h 90"/>
                <a:gd name="T14" fmla="*/ 0 w 191"/>
                <a:gd name="T15" fmla="*/ 0 h 90"/>
                <a:gd name="T16" fmla="*/ 4 w 191"/>
                <a:gd name="T17" fmla="*/ 3 h 90"/>
                <a:gd name="T18" fmla="*/ 7 w 191"/>
                <a:gd name="T19" fmla="*/ 6 h 90"/>
                <a:gd name="T20" fmla="*/ 8 w 191"/>
                <a:gd name="T21" fmla="*/ 7 h 90"/>
                <a:gd name="T22" fmla="*/ 9 w 191"/>
                <a:gd name="T23" fmla="*/ 7 h 90"/>
                <a:gd name="T24" fmla="*/ 9 w 191"/>
                <a:gd name="T25" fmla="*/ 8 h 90"/>
                <a:gd name="T26" fmla="*/ 11 w 191"/>
                <a:gd name="T27" fmla="*/ 9 h 90"/>
                <a:gd name="T28" fmla="*/ 15 w 191"/>
                <a:gd name="T29" fmla="*/ 12 h 90"/>
                <a:gd name="T30" fmla="*/ 17 w 191"/>
                <a:gd name="T31" fmla="*/ 13 h 90"/>
                <a:gd name="T32" fmla="*/ 18 w 191"/>
                <a:gd name="T33" fmla="*/ 14 h 90"/>
                <a:gd name="T34" fmla="*/ 19 w 191"/>
                <a:gd name="T35" fmla="*/ 14 h 90"/>
                <a:gd name="T36" fmla="*/ 21 w 191"/>
                <a:gd name="T37" fmla="*/ 15 h 90"/>
                <a:gd name="T38" fmla="*/ 27 w 191"/>
                <a:gd name="T39" fmla="*/ 18 h 90"/>
                <a:gd name="T40" fmla="*/ 28 w 191"/>
                <a:gd name="T41" fmla="*/ 19 h 90"/>
                <a:gd name="T42" fmla="*/ 28 w 191"/>
                <a:gd name="T43" fmla="*/ 19 h 90"/>
                <a:gd name="T44" fmla="*/ 29 w 191"/>
                <a:gd name="T45" fmla="*/ 20 h 90"/>
                <a:gd name="T46" fmla="*/ 33 w 191"/>
                <a:gd name="T47" fmla="*/ 21 h 90"/>
                <a:gd name="T48" fmla="*/ 39 w 191"/>
                <a:gd name="T49" fmla="*/ 24 h 90"/>
                <a:gd name="T50" fmla="*/ 191 w 191"/>
                <a:gd name="T51" fmla="*/ 90 h 90"/>
                <a:gd name="T52" fmla="*/ 183 w 191"/>
                <a:gd name="T53" fmla="*/ 8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1" h="90">
                  <a:moveTo>
                    <a:pt x="183" y="87"/>
                  </a:moveTo>
                  <a:cubicBezTo>
                    <a:pt x="183" y="86"/>
                    <a:pt x="183" y="86"/>
                    <a:pt x="182" y="86"/>
                  </a:cubicBezTo>
                  <a:cubicBezTo>
                    <a:pt x="180" y="85"/>
                    <a:pt x="178" y="84"/>
                    <a:pt x="176" y="82"/>
                  </a:cubicBezTo>
                  <a:cubicBezTo>
                    <a:pt x="175" y="82"/>
                    <a:pt x="175" y="82"/>
                    <a:pt x="174" y="81"/>
                  </a:cubicBezTo>
                  <a:cubicBezTo>
                    <a:pt x="172" y="80"/>
                    <a:pt x="170" y="79"/>
                    <a:pt x="168" y="77"/>
                  </a:cubicBezTo>
                  <a:cubicBezTo>
                    <a:pt x="168" y="77"/>
                    <a:pt x="168" y="77"/>
                    <a:pt x="167" y="77"/>
                  </a:cubicBezTo>
                  <a:cubicBezTo>
                    <a:pt x="165" y="75"/>
                    <a:pt x="163" y="73"/>
                    <a:pt x="161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2"/>
                    <a:pt x="4" y="3"/>
                  </a:cubicBezTo>
                  <a:cubicBezTo>
                    <a:pt x="5" y="4"/>
                    <a:pt x="6" y="5"/>
                    <a:pt x="7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0" y="8"/>
                    <a:pt x="11" y="8"/>
                    <a:pt x="11" y="9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2"/>
                    <a:pt x="17" y="13"/>
                    <a:pt x="17" y="13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5"/>
                    <a:pt x="21" y="15"/>
                  </a:cubicBezTo>
                  <a:cubicBezTo>
                    <a:pt x="23" y="16"/>
                    <a:pt x="25" y="17"/>
                    <a:pt x="27" y="18"/>
                  </a:cubicBezTo>
                  <a:cubicBezTo>
                    <a:pt x="27" y="19"/>
                    <a:pt x="27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9" y="19"/>
                    <a:pt x="29" y="20"/>
                    <a:pt x="29" y="20"/>
                  </a:cubicBezTo>
                  <a:cubicBezTo>
                    <a:pt x="30" y="20"/>
                    <a:pt x="31" y="21"/>
                    <a:pt x="33" y="21"/>
                  </a:cubicBezTo>
                  <a:cubicBezTo>
                    <a:pt x="35" y="22"/>
                    <a:pt x="37" y="23"/>
                    <a:pt x="39" y="24"/>
                  </a:cubicBezTo>
                  <a:cubicBezTo>
                    <a:pt x="89" y="46"/>
                    <a:pt x="140" y="68"/>
                    <a:pt x="191" y="90"/>
                  </a:cubicBezTo>
                  <a:cubicBezTo>
                    <a:pt x="188" y="89"/>
                    <a:pt x="186" y="88"/>
                    <a:pt x="183" y="8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 cap="rnd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207774" y="3462224"/>
              <a:ext cx="600828" cy="597549"/>
            </a:xfrm>
            <a:custGeom>
              <a:avLst/>
              <a:gdLst>
                <a:gd name="T0" fmla="*/ 310 w 310"/>
                <a:gd name="T1" fmla="*/ 186 h 308"/>
                <a:gd name="T2" fmla="*/ 310 w 310"/>
                <a:gd name="T3" fmla="*/ 186 h 308"/>
                <a:gd name="T4" fmla="*/ 308 w 310"/>
                <a:gd name="T5" fmla="*/ 176 h 308"/>
                <a:gd name="T6" fmla="*/ 308 w 310"/>
                <a:gd name="T7" fmla="*/ 175 h 308"/>
                <a:gd name="T8" fmla="*/ 304 w 310"/>
                <a:gd name="T9" fmla="*/ 160 h 308"/>
                <a:gd name="T10" fmla="*/ 302 w 310"/>
                <a:gd name="T11" fmla="*/ 156 h 308"/>
                <a:gd name="T12" fmla="*/ 291 w 310"/>
                <a:gd name="T13" fmla="*/ 135 h 308"/>
                <a:gd name="T14" fmla="*/ 289 w 310"/>
                <a:gd name="T15" fmla="*/ 132 h 308"/>
                <a:gd name="T16" fmla="*/ 168 w 310"/>
                <a:gd name="T17" fmla="*/ 0 h 308"/>
                <a:gd name="T18" fmla="*/ 181 w 310"/>
                <a:gd name="T19" fmla="*/ 17 h 308"/>
                <a:gd name="T20" fmla="*/ 190 w 310"/>
                <a:gd name="T21" fmla="*/ 32 h 308"/>
                <a:gd name="T22" fmla="*/ 199 w 310"/>
                <a:gd name="T23" fmla="*/ 55 h 308"/>
                <a:gd name="T24" fmla="*/ 203 w 310"/>
                <a:gd name="T25" fmla="*/ 70 h 308"/>
                <a:gd name="T26" fmla="*/ 205 w 310"/>
                <a:gd name="T27" fmla="*/ 83 h 308"/>
                <a:gd name="T28" fmla="*/ 206 w 310"/>
                <a:gd name="T29" fmla="*/ 97 h 308"/>
                <a:gd name="T30" fmla="*/ 205 w 310"/>
                <a:gd name="T31" fmla="*/ 112 h 308"/>
                <a:gd name="T32" fmla="*/ 203 w 310"/>
                <a:gd name="T33" fmla="*/ 127 h 308"/>
                <a:gd name="T34" fmla="*/ 199 w 310"/>
                <a:gd name="T35" fmla="*/ 141 h 308"/>
                <a:gd name="T36" fmla="*/ 194 w 310"/>
                <a:gd name="T37" fmla="*/ 154 h 308"/>
                <a:gd name="T38" fmla="*/ 188 w 310"/>
                <a:gd name="T39" fmla="*/ 166 h 308"/>
                <a:gd name="T40" fmla="*/ 175 w 310"/>
                <a:gd name="T41" fmla="*/ 185 h 308"/>
                <a:gd name="T42" fmla="*/ 162 w 310"/>
                <a:gd name="T43" fmla="*/ 200 h 308"/>
                <a:gd name="T44" fmla="*/ 149 w 310"/>
                <a:gd name="T45" fmla="*/ 211 h 308"/>
                <a:gd name="T46" fmla="*/ 135 w 310"/>
                <a:gd name="T47" fmla="*/ 221 h 308"/>
                <a:gd name="T48" fmla="*/ 116 w 310"/>
                <a:gd name="T49" fmla="*/ 230 h 308"/>
                <a:gd name="T50" fmla="*/ 100 w 310"/>
                <a:gd name="T51" fmla="*/ 236 h 308"/>
                <a:gd name="T52" fmla="*/ 83 w 310"/>
                <a:gd name="T53" fmla="*/ 240 h 308"/>
                <a:gd name="T54" fmla="*/ 61 w 310"/>
                <a:gd name="T55" fmla="*/ 242 h 308"/>
                <a:gd name="T56" fmla="*/ 29 w 310"/>
                <a:gd name="T57" fmla="*/ 238 h 308"/>
                <a:gd name="T58" fmla="*/ 0 w 310"/>
                <a:gd name="T59" fmla="*/ 229 h 308"/>
                <a:gd name="T60" fmla="*/ 162 w 310"/>
                <a:gd name="T61" fmla="*/ 303 h 308"/>
                <a:gd name="T62" fmla="*/ 186 w 310"/>
                <a:gd name="T63" fmla="*/ 308 h 308"/>
                <a:gd name="T64" fmla="*/ 212 w 310"/>
                <a:gd name="T65" fmla="*/ 307 h 308"/>
                <a:gd name="T66" fmla="*/ 225 w 310"/>
                <a:gd name="T67" fmla="*/ 305 h 308"/>
                <a:gd name="T68" fmla="*/ 229 w 310"/>
                <a:gd name="T69" fmla="*/ 304 h 308"/>
                <a:gd name="T70" fmla="*/ 241 w 310"/>
                <a:gd name="T71" fmla="*/ 300 h 308"/>
                <a:gd name="T72" fmla="*/ 252 w 310"/>
                <a:gd name="T73" fmla="*/ 294 h 308"/>
                <a:gd name="T74" fmla="*/ 255 w 310"/>
                <a:gd name="T75" fmla="*/ 292 h 308"/>
                <a:gd name="T76" fmla="*/ 267 w 310"/>
                <a:gd name="T77" fmla="*/ 285 h 308"/>
                <a:gd name="T78" fmla="*/ 276 w 310"/>
                <a:gd name="T79" fmla="*/ 277 h 308"/>
                <a:gd name="T80" fmla="*/ 277 w 310"/>
                <a:gd name="T81" fmla="*/ 275 h 308"/>
                <a:gd name="T82" fmla="*/ 286 w 310"/>
                <a:gd name="T83" fmla="*/ 265 h 308"/>
                <a:gd name="T84" fmla="*/ 293 w 310"/>
                <a:gd name="T85" fmla="*/ 255 h 308"/>
                <a:gd name="T86" fmla="*/ 296 w 310"/>
                <a:gd name="T87" fmla="*/ 250 h 308"/>
                <a:gd name="T88" fmla="*/ 299 w 310"/>
                <a:gd name="T89" fmla="*/ 246 h 308"/>
                <a:gd name="T90" fmla="*/ 301 w 310"/>
                <a:gd name="T91" fmla="*/ 240 h 308"/>
                <a:gd name="T92" fmla="*/ 301 w 310"/>
                <a:gd name="T93" fmla="*/ 240 h 308"/>
                <a:gd name="T94" fmla="*/ 305 w 310"/>
                <a:gd name="T95" fmla="*/ 231 h 308"/>
                <a:gd name="T96" fmla="*/ 305 w 310"/>
                <a:gd name="T97" fmla="*/ 229 h 308"/>
                <a:gd name="T98" fmla="*/ 307 w 310"/>
                <a:gd name="T99" fmla="*/ 222 h 308"/>
                <a:gd name="T100" fmla="*/ 308 w 310"/>
                <a:gd name="T101" fmla="*/ 219 h 308"/>
                <a:gd name="T102" fmla="*/ 309 w 310"/>
                <a:gd name="T103" fmla="*/ 213 h 308"/>
                <a:gd name="T104" fmla="*/ 309 w 310"/>
                <a:gd name="T105" fmla="*/ 208 h 308"/>
                <a:gd name="T106" fmla="*/ 310 w 310"/>
                <a:gd name="T107" fmla="*/ 203 h 308"/>
                <a:gd name="T108" fmla="*/ 310 w 310"/>
                <a:gd name="T109" fmla="*/ 198 h 308"/>
                <a:gd name="T110" fmla="*/ 310 w 310"/>
                <a:gd name="T111" fmla="*/ 197 h 308"/>
                <a:gd name="T112" fmla="*/ 310 w 310"/>
                <a:gd name="T113" fmla="*/ 191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0" h="308">
                  <a:moveTo>
                    <a:pt x="310" y="191"/>
                  </a:moveTo>
                  <a:cubicBezTo>
                    <a:pt x="310" y="190"/>
                    <a:pt x="310" y="188"/>
                    <a:pt x="310" y="186"/>
                  </a:cubicBezTo>
                  <a:cubicBezTo>
                    <a:pt x="310" y="186"/>
                    <a:pt x="310" y="186"/>
                    <a:pt x="310" y="186"/>
                  </a:cubicBezTo>
                  <a:cubicBezTo>
                    <a:pt x="310" y="186"/>
                    <a:pt x="310" y="186"/>
                    <a:pt x="310" y="186"/>
                  </a:cubicBezTo>
                  <a:cubicBezTo>
                    <a:pt x="309" y="184"/>
                    <a:pt x="309" y="182"/>
                    <a:pt x="309" y="181"/>
                  </a:cubicBezTo>
                  <a:cubicBezTo>
                    <a:pt x="309" y="179"/>
                    <a:pt x="308" y="177"/>
                    <a:pt x="308" y="176"/>
                  </a:cubicBezTo>
                  <a:cubicBezTo>
                    <a:pt x="308" y="176"/>
                    <a:pt x="308" y="176"/>
                    <a:pt x="308" y="176"/>
                  </a:cubicBezTo>
                  <a:cubicBezTo>
                    <a:pt x="308" y="175"/>
                    <a:pt x="308" y="175"/>
                    <a:pt x="308" y="175"/>
                  </a:cubicBezTo>
                  <a:cubicBezTo>
                    <a:pt x="307" y="171"/>
                    <a:pt x="306" y="166"/>
                    <a:pt x="305" y="162"/>
                  </a:cubicBezTo>
                  <a:cubicBezTo>
                    <a:pt x="304" y="162"/>
                    <a:pt x="304" y="161"/>
                    <a:pt x="304" y="160"/>
                  </a:cubicBezTo>
                  <a:cubicBezTo>
                    <a:pt x="304" y="160"/>
                    <a:pt x="304" y="159"/>
                    <a:pt x="303" y="159"/>
                  </a:cubicBezTo>
                  <a:cubicBezTo>
                    <a:pt x="303" y="158"/>
                    <a:pt x="303" y="157"/>
                    <a:pt x="302" y="156"/>
                  </a:cubicBezTo>
                  <a:cubicBezTo>
                    <a:pt x="300" y="149"/>
                    <a:pt x="297" y="143"/>
                    <a:pt x="293" y="137"/>
                  </a:cubicBezTo>
                  <a:cubicBezTo>
                    <a:pt x="292" y="136"/>
                    <a:pt x="292" y="136"/>
                    <a:pt x="291" y="135"/>
                  </a:cubicBezTo>
                  <a:cubicBezTo>
                    <a:pt x="291" y="134"/>
                    <a:pt x="291" y="134"/>
                    <a:pt x="290" y="133"/>
                  </a:cubicBezTo>
                  <a:cubicBezTo>
                    <a:pt x="290" y="133"/>
                    <a:pt x="289" y="132"/>
                    <a:pt x="289" y="132"/>
                  </a:cubicBezTo>
                  <a:cubicBezTo>
                    <a:pt x="286" y="128"/>
                    <a:pt x="284" y="125"/>
                    <a:pt x="281" y="121"/>
                  </a:cubicBezTo>
                  <a:cubicBezTo>
                    <a:pt x="243" y="81"/>
                    <a:pt x="206" y="40"/>
                    <a:pt x="168" y="0"/>
                  </a:cubicBezTo>
                  <a:cubicBezTo>
                    <a:pt x="172" y="4"/>
                    <a:pt x="175" y="9"/>
                    <a:pt x="179" y="13"/>
                  </a:cubicBezTo>
                  <a:cubicBezTo>
                    <a:pt x="180" y="15"/>
                    <a:pt x="181" y="16"/>
                    <a:pt x="181" y="17"/>
                  </a:cubicBezTo>
                  <a:cubicBezTo>
                    <a:pt x="185" y="22"/>
                    <a:pt x="188" y="27"/>
                    <a:pt x="190" y="32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193" y="37"/>
                    <a:pt x="195" y="43"/>
                    <a:pt x="197" y="48"/>
                  </a:cubicBezTo>
                  <a:cubicBezTo>
                    <a:pt x="198" y="50"/>
                    <a:pt x="199" y="52"/>
                    <a:pt x="199" y="55"/>
                  </a:cubicBezTo>
                  <a:cubicBezTo>
                    <a:pt x="200" y="56"/>
                    <a:pt x="200" y="57"/>
                    <a:pt x="200" y="58"/>
                  </a:cubicBezTo>
                  <a:cubicBezTo>
                    <a:pt x="202" y="62"/>
                    <a:pt x="203" y="66"/>
                    <a:pt x="203" y="70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4" y="74"/>
                    <a:pt x="205" y="79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6" y="88"/>
                    <a:pt x="206" y="93"/>
                    <a:pt x="206" y="97"/>
                  </a:cubicBezTo>
                  <a:cubicBezTo>
                    <a:pt x="206" y="102"/>
                    <a:pt x="206" y="107"/>
                    <a:pt x="205" y="112"/>
                  </a:cubicBezTo>
                  <a:cubicBezTo>
                    <a:pt x="205" y="112"/>
                    <a:pt x="205" y="112"/>
                    <a:pt x="205" y="112"/>
                  </a:cubicBezTo>
                  <a:cubicBezTo>
                    <a:pt x="204" y="117"/>
                    <a:pt x="204" y="121"/>
                    <a:pt x="203" y="126"/>
                  </a:cubicBezTo>
                  <a:cubicBezTo>
                    <a:pt x="203" y="126"/>
                    <a:pt x="203" y="127"/>
                    <a:pt x="203" y="127"/>
                  </a:cubicBezTo>
                  <a:cubicBezTo>
                    <a:pt x="202" y="131"/>
                    <a:pt x="201" y="135"/>
                    <a:pt x="199" y="139"/>
                  </a:cubicBezTo>
                  <a:cubicBezTo>
                    <a:pt x="199" y="140"/>
                    <a:pt x="199" y="140"/>
                    <a:pt x="199" y="141"/>
                  </a:cubicBezTo>
                  <a:cubicBezTo>
                    <a:pt x="198" y="145"/>
                    <a:pt x="196" y="149"/>
                    <a:pt x="194" y="153"/>
                  </a:cubicBezTo>
                  <a:cubicBezTo>
                    <a:pt x="194" y="153"/>
                    <a:pt x="194" y="153"/>
                    <a:pt x="194" y="154"/>
                  </a:cubicBezTo>
                  <a:cubicBezTo>
                    <a:pt x="192" y="158"/>
                    <a:pt x="190" y="162"/>
                    <a:pt x="188" y="165"/>
                  </a:cubicBezTo>
                  <a:cubicBezTo>
                    <a:pt x="188" y="166"/>
                    <a:pt x="188" y="166"/>
                    <a:pt x="188" y="166"/>
                  </a:cubicBezTo>
                  <a:cubicBezTo>
                    <a:pt x="186" y="169"/>
                    <a:pt x="184" y="172"/>
                    <a:pt x="183" y="175"/>
                  </a:cubicBezTo>
                  <a:cubicBezTo>
                    <a:pt x="180" y="178"/>
                    <a:pt x="178" y="182"/>
                    <a:pt x="175" y="185"/>
                  </a:cubicBezTo>
                  <a:cubicBezTo>
                    <a:pt x="174" y="186"/>
                    <a:pt x="174" y="187"/>
                    <a:pt x="173" y="188"/>
                  </a:cubicBezTo>
                  <a:cubicBezTo>
                    <a:pt x="169" y="192"/>
                    <a:pt x="166" y="196"/>
                    <a:pt x="162" y="200"/>
                  </a:cubicBezTo>
                  <a:cubicBezTo>
                    <a:pt x="161" y="201"/>
                    <a:pt x="160" y="202"/>
                    <a:pt x="159" y="203"/>
                  </a:cubicBezTo>
                  <a:cubicBezTo>
                    <a:pt x="156" y="206"/>
                    <a:pt x="153" y="208"/>
                    <a:pt x="149" y="211"/>
                  </a:cubicBezTo>
                  <a:cubicBezTo>
                    <a:pt x="148" y="212"/>
                    <a:pt x="146" y="213"/>
                    <a:pt x="145" y="214"/>
                  </a:cubicBezTo>
                  <a:cubicBezTo>
                    <a:pt x="142" y="217"/>
                    <a:pt x="138" y="219"/>
                    <a:pt x="135" y="221"/>
                  </a:cubicBezTo>
                  <a:cubicBezTo>
                    <a:pt x="133" y="222"/>
                    <a:pt x="132" y="222"/>
                    <a:pt x="131" y="223"/>
                  </a:cubicBezTo>
                  <a:cubicBezTo>
                    <a:pt x="126" y="226"/>
                    <a:pt x="121" y="228"/>
                    <a:pt x="116" y="230"/>
                  </a:cubicBezTo>
                  <a:cubicBezTo>
                    <a:pt x="115" y="231"/>
                    <a:pt x="114" y="231"/>
                    <a:pt x="113" y="231"/>
                  </a:cubicBezTo>
                  <a:cubicBezTo>
                    <a:pt x="109" y="233"/>
                    <a:pt x="105" y="235"/>
                    <a:pt x="100" y="236"/>
                  </a:cubicBezTo>
                  <a:cubicBezTo>
                    <a:pt x="99" y="236"/>
                    <a:pt x="97" y="237"/>
                    <a:pt x="95" y="237"/>
                  </a:cubicBezTo>
                  <a:cubicBezTo>
                    <a:pt x="91" y="238"/>
                    <a:pt x="87" y="239"/>
                    <a:pt x="83" y="240"/>
                  </a:cubicBezTo>
                  <a:cubicBezTo>
                    <a:pt x="81" y="240"/>
                    <a:pt x="80" y="240"/>
                    <a:pt x="78" y="240"/>
                  </a:cubicBezTo>
                  <a:cubicBezTo>
                    <a:pt x="72" y="241"/>
                    <a:pt x="66" y="242"/>
                    <a:pt x="61" y="242"/>
                  </a:cubicBezTo>
                  <a:cubicBezTo>
                    <a:pt x="55" y="242"/>
                    <a:pt x="50" y="241"/>
                    <a:pt x="45" y="241"/>
                  </a:cubicBezTo>
                  <a:cubicBezTo>
                    <a:pt x="39" y="240"/>
                    <a:pt x="34" y="239"/>
                    <a:pt x="29" y="238"/>
                  </a:cubicBezTo>
                  <a:cubicBezTo>
                    <a:pt x="24" y="237"/>
                    <a:pt x="19" y="236"/>
                    <a:pt x="14" y="234"/>
                  </a:cubicBezTo>
                  <a:cubicBezTo>
                    <a:pt x="10" y="233"/>
                    <a:pt x="5" y="231"/>
                    <a:pt x="0" y="229"/>
                  </a:cubicBezTo>
                  <a:cubicBezTo>
                    <a:pt x="51" y="252"/>
                    <a:pt x="101" y="275"/>
                    <a:pt x="152" y="298"/>
                  </a:cubicBezTo>
                  <a:cubicBezTo>
                    <a:pt x="155" y="300"/>
                    <a:pt x="159" y="301"/>
                    <a:pt x="162" y="303"/>
                  </a:cubicBezTo>
                  <a:cubicBezTo>
                    <a:pt x="166" y="304"/>
                    <a:pt x="170" y="305"/>
                    <a:pt x="174" y="306"/>
                  </a:cubicBezTo>
                  <a:cubicBezTo>
                    <a:pt x="178" y="307"/>
                    <a:pt x="182" y="307"/>
                    <a:pt x="186" y="308"/>
                  </a:cubicBezTo>
                  <a:cubicBezTo>
                    <a:pt x="190" y="308"/>
                    <a:pt x="194" y="308"/>
                    <a:pt x="198" y="308"/>
                  </a:cubicBezTo>
                  <a:cubicBezTo>
                    <a:pt x="203" y="308"/>
                    <a:pt x="207" y="308"/>
                    <a:pt x="212" y="307"/>
                  </a:cubicBezTo>
                  <a:cubicBezTo>
                    <a:pt x="213" y="307"/>
                    <a:pt x="214" y="307"/>
                    <a:pt x="215" y="307"/>
                  </a:cubicBezTo>
                  <a:cubicBezTo>
                    <a:pt x="219" y="306"/>
                    <a:pt x="222" y="306"/>
                    <a:pt x="225" y="305"/>
                  </a:cubicBezTo>
                  <a:cubicBezTo>
                    <a:pt x="226" y="305"/>
                    <a:pt x="226" y="305"/>
                    <a:pt x="227" y="304"/>
                  </a:cubicBezTo>
                  <a:cubicBezTo>
                    <a:pt x="228" y="304"/>
                    <a:pt x="228" y="304"/>
                    <a:pt x="229" y="304"/>
                  </a:cubicBezTo>
                  <a:cubicBezTo>
                    <a:pt x="232" y="303"/>
                    <a:pt x="236" y="302"/>
                    <a:pt x="239" y="300"/>
                  </a:cubicBezTo>
                  <a:cubicBezTo>
                    <a:pt x="240" y="300"/>
                    <a:pt x="240" y="300"/>
                    <a:pt x="241" y="300"/>
                  </a:cubicBezTo>
                  <a:cubicBezTo>
                    <a:pt x="241" y="300"/>
                    <a:pt x="241" y="300"/>
                    <a:pt x="242" y="299"/>
                  </a:cubicBezTo>
                  <a:cubicBezTo>
                    <a:pt x="245" y="298"/>
                    <a:pt x="249" y="296"/>
                    <a:pt x="252" y="294"/>
                  </a:cubicBezTo>
                  <a:cubicBezTo>
                    <a:pt x="253" y="294"/>
                    <a:pt x="253" y="294"/>
                    <a:pt x="253" y="294"/>
                  </a:cubicBezTo>
                  <a:cubicBezTo>
                    <a:pt x="254" y="293"/>
                    <a:pt x="255" y="293"/>
                    <a:pt x="255" y="292"/>
                  </a:cubicBezTo>
                  <a:cubicBezTo>
                    <a:pt x="258" y="291"/>
                    <a:pt x="261" y="289"/>
                    <a:pt x="263" y="287"/>
                  </a:cubicBezTo>
                  <a:cubicBezTo>
                    <a:pt x="264" y="286"/>
                    <a:pt x="265" y="285"/>
                    <a:pt x="267" y="285"/>
                  </a:cubicBezTo>
                  <a:cubicBezTo>
                    <a:pt x="269" y="283"/>
                    <a:pt x="272" y="281"/>
                    <a:pt x="274" y="278"/>
                  </a:cubicBezTo>
                  <a:cubicBezTo>
                    <a:pt x="274" y="278"/>
                    <a:pt x="275" y="277"/>
                    <a:pt x="276" y="277"/>
                  </a:cubicBezTo>
                  <a:cubicBezTo>
                    <a:pt x="276" y="277"/>
                    <a:pt x="276" y="276"/>
                    <a:pt x="276" y="276"/>
                  </a:cubicBezTo>
                  <a:cubicBezTo>
                    <a:pt x="277" y="276"/>
                    <a:pt x="277" y="276"/>
                    <a:pt x="277" y="275"/>
                  </a:cubicBezTo>
                  <a:cubicBezTo>
                    <a:pt x="280" y="273"/>
                    <a:pt x="282" y="270"/>
                    <a:pt x="285" y="267"/>
                  </a:cubicBezTo>
                  <a:cubicBezTo>
                    <a:pt x="285" y="266"/>
                    <a:pt x="286" y="266"/>
                    <a:pt x="286" y="265"/>
                  </a:cubicBezTo>
                  <a:cubicBezTo>
                    <a:pt x="288" y="262"/>
                    <a:pt x="290" y="259"/>
                    <a:pt x="292" y="257"/>
                  </a:cubicBezTo>
                  <a:cubicBezTo>
                    <a:pt x="293" y="256"/>
                    <a:pt x="293" y="256"/>
                    <a:pt x="293" y="255"/>
                  </a:cubicBezTo>
                  <a:cubicBezTo>
                    <a:pt x="294" y="254"/>
                    <a:pt x="295" y="252"/>
                    <a:pt x="296" y="250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296" y="250"/>
                    <a:pt x="297" y="250"/>
                    <a:pt x="297" y="249"/>
                  </a:cubicBezTo>
                  <a:cubicBezTo>
                    <a:pt x="297" y="248"/>
                    <a:pt x="298" y="247"/>
                    <a:pt x="299" y="246"/>
                  </a:cubicBezTo>
                  <a:cubicBezTo>
                    <a:pt x="299" y="244"/>
                    <a:pt x="300" y="242"/>
                    <a:pt x="301" y="241"/>
                  </a:cubicBezTo>
                  <a:cubicBezTo>
                    <a:pt x="301" y="241"/>
                    <a:pt x="301" y="240"/>
                    <a:pt x="301" y="240"/>
                  </a:cubicBezTo>
                  <a:cubicBezTo>
                    <a:pt x="301" y="240"/>
                    <a:pt x="301" y="240"/>
                    <a:pt x="301" y="240"/>
                  </a:cubicBezTo>
                  <a:cubicBezTo>
                    <a:pt x="301" y="240"/>
                    <a:pt x="301" y="240"/>
                    <a:pt x="301" y="240"/>
                  </a:cubicBezTo>
                  <a:cubicBezTo>
                    <a:pt x="302" y="238"/>
                    <a:pt x="302" y="237"/>
                    <a:pt x="303" y="236"/>
                  </a:cubicBezTo>
                  <a:cubicBezTo>
                    <a:pt x="303" y="234"/>
                    <a:pt x="304" y="233"/>
                    <a:pt x="305" y="231"/>
                  </a:cubicBezTo>
                  <a:cubicBezTo>
                    <a:pt x="305" y="231"/>
                    <a:pt x="305" y="230"/>
                    <a:pt x="305" y="230"/>
                  </a:cubicBezTo>
                  <a:cubicBezTo>
                    <a:pt x="305" y="230"/>
                    <a:pt x="305" y="230"/>
                    <a:pt x="305" y="229"/>
                  </a:cubicBezTo>
                  <a:cubicBezTo>
                    <a:pt x="305" y="228"/>
                    <a:pt x="306" y="227"/>
                    <a:pt x="306" y="227"/>
                  </a:cubicBezTo>
                  <a:cubicBezTo>
                    <a:pt x="306" y="225"/>
                    <a:pt x="307" y="223"/>
                    <a:pt x="307" y="222"/>
                  </a:cubicBezTo>
                  <a:cubicBezTo>
                    <a:pt x="307" y="221"/>
                    <a:pt x="307" y="220"/>
                    <a:pt x="308" y="220"/>
                  </a:cubicBezTo>
                  <a:cubicBezTo>
                    <a:pt x="308" y="219"/>
                    <a:pt x="308" y="219"/>
                    <a:pt x="308" y="219"/>
                  </a:cubicBezTo>
                  <a:cubicBezTo>
                    <a:pt x="308" y="218"/>
                    <a:pt x="308" y="218"/>
                    <a:pt x="308" y="217"/>
                  </a:cubicBezTo>
                  <a:cubicBezTo>
                    <a:pt x="308" y="216"/>
                    <a:pt x="309" y="214"/>
                    <a:pt x="309" y="213"/>
                  </a:cubicBezTo>
                  <a:cubicBezTo>
                    <a:pt x="309" y="211"/>
                    <a:pt x="309" y="210"/>
                    <a:pt x="309" y="208"/>
                  </a:cubicBezTo>
                  <a:cubicBezTo>
                    <a:pt x="309" y="208"/>
                    <a:pt x="309" y="208"/>
                    <a:pt x="309" y="208"/>
                  </a:cubicBezTo>
                  <a:cubicBezTo>
                    <a:pt x="309" y="208"/>
                    <a:pt x="309" y="208"/>
                    <a:pt x="309" y="208"/>
                  </a:cubicBezTo>
                  <a:cubicBezTo>
                    <a:pt x="310" y="206"/>
                    <a:pt x="310" y="205"/>
                    <a:pt x="310" y="203"/>
                  </a:cubicBezTo>
                  <a:cubicBezTo>
                    <a:pt x="310" y="201"/>
                    <a:pt x="310" y="200"/>
                    <a:pt x="310" y="198"/>
                  </a:cubicBezTo>
                  <a:cubicBezTo>
                    <a:pt x="310" y="198"/>
                    <a:pt x="310" y="198"/>
                    <a:pt x="310" y="198"/>
                  </a:cubicBezTo>
                  <a:cubicBezTo>
                    <a:pt x="310" y="198"/>
                    <a:pt x="310" y="197"/>
                    <a:pt x="310" y="197"/>
                  </a:cubicBezTo>
                  <a:cubicBezTo>
                    <a:pt x="310" y="197"/>
                    <a:pt x="310" y="197"/>
                    <a:pt x="310" y="197"/>
                  </a:cubicBezTo>
                  <a:cubicBezTo>
                    <a:pt x="310" y="197"/>
                    <a:pt x="310" y="197"/>
                    <a:pt x="310" y="197"/>
                  </a:cubicBezTo>
                  <a:cubicBezTo>
                    <a:pt x="310" y="195"/>
                    <a:pt x="310" y="193"/>
                    <a:pt x="310" y="191"/>
                  </a:cubicBezTo>
                  <a:close/>
                </a:path>
              </a:pathLst>
            </a:custGeom>
            <a:solidFill>
              <a:schemeClr val="bg1">
                <a:lumMod val="10000"/>
              </a:schemeClr>
            </a:solidFill>
            <a:ln w="3175" cap="rnd">
              <a:solidFill>
                <a:schemeClr val="bg1">
                  <a:lumMod val="1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291395" y="3338452"/>
              <a:ext cx="518039" cy="592630"/>
            </a:xfrm>
            <a:custGeom>
              <a:avLst/>
              <a:gdLst>
                <a:gd name="T0" fmla="*/ 254 w 267"/>
                <a:gd name="T1" fmla="*/ 97 h 306"/>
                <a:gd name="T2" fmla="*/ 219 w 267"/>
                <a:gd name="T3" fmla="*/ 46 h 306"/>
                <a:gd name="T4" fmla="*/ 168 w 267"/>
                <a:gd name="T5" fmla="*/ 12 h 306"/>
                <a:gd name="T6" fmla="*/ 105 w 267"/>
                <a:gd name="T7" fmla="*/ 0 h 306"/>
                <a:gd name="T8" fmla="*/ 76 w 267"/>
                <a:gd name="T9" fmla="*/ 3 h 306"/>
                <a:gd name="T10" fmla="*/ 48 w 267"/>
                <a:gd name="T11" fmla="*/ 11 h 306"/>
                <a:gd name="T12" fmla="*/ 23 w 267"/>
                <a:gd name="T13" fmla="*/ 23 h 306"/>
                <a:gd name="T14" fmla="*/ 0 w 267"/>
                <a:gd name="T15" fmla="*/ 40 h 306"/>
                <a:gd name="T16" fmla="*/ 24 w 267"/>
                <a:gd name="T17" fmla="*/ 167 h 306"/>
                <a:gd name="T18" fmla="*/ 41 w 267"/>
                <a:gd name="T19" fmla="*/ 154 h 306"/>
                <a:gd name="T20" fmla="*/ 61 w 267"/>
                <a:gd name="T21" fmla="*/ 144 h 306"/>
                <a:gd name="T22" fmla="*/ 82 w 267"/>
                <a:gd name="T23" fmla="*/ 138 h 306"/>
                <a:gd name="T24" fmla="*/ 105 w 267"/>
                <a:gd name="T25" fmla="*/ 136 h 306"/>
                <a:gd name="T26" fmla="*/ 153 w 267"/>
                <a:gd name="T27" fmla="*/ 146 h 306"/>
                <a:gd name="T28" fmla="*/ 193 w 267"/>
                <a:gd name="T29" fmla="*/ 172 h 306"/>
                <a:gd name="T30" fmla="*/ 220 w 267"/>
                <a:gd name="T31" fmla="*/ 211 h 306"/>
                <a:gd name="T32" fmla="*/ 230 w 267"/>
                <a:gd name="T33" fmla="*/ 259 h 306"/>
                <a:gd name="T34" fmla="*/ 229 w 267"/>
                <a:gd name="T35" fmla="*/ 272 h 306"/>
                <a:gd name="T36" fmla="*/ 228 w 267"/>
                <a:gd name="T37" fmla="*/ 283 h 306"/>
                <a:gd name="T38" fmla="*/ 225 w 267"/>
                <a:gd name="T39" fmla="*/ 295 h 306"/>
                <a:gd name="T40" fmla="*/ 221 w 267"/>
                <a:gd name="T41" fmla="*/ 306 h 306"/>
                <a:gd name="T42" fmla="*/ 256 w 267"/>
                <a:gd name="T43" fmla="*/ 219 h 306"/>
                <a:gd name="T44" fmla="*/ 261 w 267"/>
                <a:gd name="T45" fmla="*/ 205 h 306"/>
                <a:gd name="T46" fmla="*/ 264 w 267"/>
                <a:gd name="T47" fmla="*/ 190 h 306"/>
                <a:gd name="T48" fmla="*/ 266 w 267"/>
                <a:gd name="T49" fmla="*/ 175 h 306"/>
                <a:gd name="T50" fmla="*/ 267 w 267"/>
                <a:gd name="T51" fmla="*/ 160 h 306"/>
                <a:gd name="T52" fmla="*/ 254 w 267"/>
                <a:gd name="T53" fmla="*/ 97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7" h="306">
                  <a:moveTo>
                    <a:pt x="254" y="97"/>
                  </a:moveTo>
                  <a:cubicBezTo>
                    <a:pt x="246" y="78"/>
                    <a:pt x="234" y="61"/>
                    <a:pt x="219" y="46"/>
                  </a:cubicBezTo>
                  <a:cubicBezTo>
                    <a:pt x="205" y="32"/>
                    <a:pt x="187" y="20"/>
                    <a:pt x="168" y="12"/>
                  </a:cubicBezTo>
                  <a:cubicBezTo>
                    <a:pt x="149" y="4"/>
                    <a:pt x="127" y="0"/>
                    <a:pt x="105" y="0"/>
                  </a:cubicBezTo>
                  <a:cubicBezTo>
                    <a:pt x="95" y="0"/>
                    <a:pt x="85" y="1"/>
                    <a:pt x="76" y="3"/>
                  </a:cubicBezTo>
                  <a:cubicBezTo>
                    <a:pt x="66" y="5"/>
                    <a:pt x="57" y="7"/>
                    <a:pt x="48" y="11"/>
                  </a:cubicBezTo>
                  <a:cubicBezTo>
                    <a:pt x="39" y="14"/>
                    <a:pt x="31" y="18"/>
                    <a:pt x="23" y="23"/>
                  </a:cubicBezTo>
                  <a:cubicBezTo>
                    <a:pt x="15" y="28"/>
                    <a:pt x="7" y="34"/>
                    <a:pt x="0" y="40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9" y="162"/>
                    <a:pt x="35" y="158"/>
                    <a:pt x="41" y="154"/>
                  </a:cubicBezTo>
                  <a:cubicBezTo>
                    <a:pt x="48" y="150"/>
                    <a:pt x="54" y="147"/>
                    <a:pt x="61" y="144"/>
                  </a:cubicBezTo>
                  <a:cubicBezTo>
                    <a:pt x="68" y="142"/>
                    <a:pt x="75" y="140"/>
                    <a:pt x="82" y="138"/>
                  </a:cubicBezTo>
                  <a:cubicBezTo>
                    <a:pt x="90" y="137"/>
                    <a:pt x="97" y="136"/>
                    <a:pt x="105" y="136"/>
                  </a:cubicBezTo>
                  <a:cubicBezTo>
                    <a:pt x="122" y="136"/>
                    <a:pt x="139" y="139"/>
                    <a:pt x="153" y="146"/>
                  </a:cubicBezTo>
                  <a:cubicBezTo>
                    <a:pt x="168" y="152"/>
                    <a:pt x="182" y="161"/>
                    <a:pt x="193" y="172"/>
                  </a:cubicBezTo>
                  <a:cubicBezTo>
                    <a:pt x="204" y="183"/>
                    <a:pt x="214" y="196"/>
                    <a:pt x="220" y="211"/>
                  </a:cubicBezTo>
                  <a:cubicBezTo>
                    <a:pt x="226" y="226"/>
                    <a:pt x="230" y="242"/>
                    <a:pt x="230" y="259"/>
                  </a:cubicBezTo>
                  <a:cubicBezTo>
                    <a:pt x="230" y="264"/>
                    <a:pt x="230" y="268"/>
                    <a:pt x="229" y="272"/>
                  </a:cubicBezTo>
                  <a:cubicBezTo>
                    <a:pt x="229" y="276"/>
                    <a:pt x="229" y="279"/>
                    <a:pt x="228" y="283"/>
                  </a:cubicBezTo>
                  <a:cubicBezTo>
                    <a:pt x="227" y="287"/>
                    <a:pt x="226" y="291"/>
                    <a:pt x="225" y="295"/>
                  </a:cubicBezTo>
                  <a:cubicBezTo>
                    <a:pt x="224" y="298"/>
                    <a:pt x="223" y="302"/>
                    <a:pt x="221" y="306"/>
                  </a:cubicBezTo>
                  <a:cubicBezTo>
                    <a:pt x="233" y="277"/>
                    <a:pt x="244" y="248"/>
                    <a:pt x="256" y="219"/>
                  </a:cubicBezTo>
                  <a:cubicBezTo>
                    <a:pt x="258" y="215"/>
                    <a:pt x="259" y="210"/>
                    <a:pt x="261" y="205"/>
                  </a:cubicBezTo>
                  <a:cubicBezTo>
                    <a:pt x="262" y="200"/>
                    <a:pt x="263" y="195"/>
                    <a:pt x="264" y="190"/>
                  </a:cubicBezTo>
                  <a:cubicBezTo>
                    <a:pt x="265" y="185"/>
                    <a:pt x="266" y="180"/>
                    <a:pt x="266" y="175"/>
                  </a:cubicBezTo>
                  <a:cubicBezTo>
                    <a:pt x="267" y="170"/>
                    <a:pt x="267" y="165"/>
                    <a:pt x="267" y="160"/>
                  </a:cubicBezTo>
                  <a:cubicBezTo>
                    <a:pt x="267" y="137"/>
                    <a:pt x="262" y="116"/>
                    <a:pt x="254" y="97"/>
                  </a:cubicBezTo>
                  <a:close/>
                </a:path>
              </a:pathLst>
            </a:custGeom>
            <a:solidFill>
              <a:schemeClr val="bg1">
                <a:lumMod val="10000"/>
              </a:schemeClr>
            </a:solidFill>
            <a:ln w="3175" cap="rnd">
              <a:solidFill>
                <a:schemeClr val="bg1">
                  <a:lumMod val="1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260246" y="3741735"/>
              <a:ext cx="500826" cy="315578"/>
            </a:xfrm>
            <a:custGeom>
              <a:avLst/>
              <a:gdLst>
                <a:gd name="T0" fmla="*/ 254 w 258"/>
                <a:gd name="T1" fmla="*/ 10 h 163"/>
                <a:gd name="T2" fmla="*/ 250 w 258"/>
                <a:gd name="T3" fmla="*/ 19 h 163"/>
                <a:gd name="T4" fmla="*/ 245 w 258"/>
                <a:gd name="T5" fmla="*/ 28 h 163"/>
                <a:gd name="T6" fmla="*/ 225 w 258"/>
                <a:gd name="T7" fmla="*/ 53 h 163"/>
                <a:gd name="T8" fmla="*/ 207 w 258"/>
                <a:gd name="T9" fmla="*/ 68 h 163"/>
                <a:gd name="T10" fmla="*/ 192 w 258"/>
                <a:gd name="T11" fmla="*/ 78 h 163"/>
                <a:gd name="T12" fmla="*/ 177 w 258"/>
                <a:gd name="T13" fmla="*/ 85 h 163"/>
                <a:gd name="T14" fmla="*/ 159 w 258"/>
                <a:gd name="T15" fmla="*/ 91 h 163"/>
                <a:gd name="T16" fmla="*/ 139 w 258"/>
                <a:gd name="T17" fmla="*/ 95 h 163"/>
                <a:gd name="T18" fmla="*/ 92 w 258"/>
                <a:gd name="T19" fmla="*/ 93 h 163"/>
                <a:gd name="T20" fmla="*/ 38 w 258"/>
                <a:gd name="T21" fmla="*/ 69 h 163"/>
                <a:gd name="T22" fmla="*/ 12 w 258"/>
                <a:gd name="T23" fmla="*/ 45 h 163"/>
                <a:gd name="T24" fmla="*/ 3 w 258"/>
                <a:gd name="T25" fmla="*/ 35 h 163"/>
                <a:gd name="T26" fmla="*/ 27 w 258"/>
                <a:gd name="T27" fmla="*/ 111 h 163"/>
                <a:gd name="T28" fmla="*/ 33 w 258"/>
                <a:gd name="T29" fmla="*/ 120 h 163"/>
                <a:gd name="T30" fmla="*/ 40 w 258"/>
                <a:gd name="T31" fmla="*/ 128 h 163"/>
                <a:gd name="T32" fmla="*/ 76 w 258"/>
                <a:gd name="T33" fmla="*/ 154 h 163"/>
                <a:gd name="T34" fmla="*/ 122 w 258"/>
                <a:gd name="T35" fmla="*/ 163 h 163"/>
                <a:gd name="T36" fmla="*/ 138 w 258"/>
                <a:gd name="T37" fmla="*/ 162 h 163"/>
                <a:gd name="T38" fmla="*/ 151 w 258"/>
                <a:gd name="T39" fmla="*/ 159 h 163"/>
                <a:gd name="T40" fmla="*/ 157 w 258"/>
                <a:gd name="T41" fmla="*/ 158 h 163"/>
                <a:gd name="T42" fmla="*/ 169 w 258"/>
                <a:gd name="T43" fmla="*/ 152 h 163"/>
                <a:gd name="T44" fmla="*/ 177 w 258"/>
                <a:gd name="T45" fmla="*/ 149 h 163"/>
                <a:gd name="T46" fmla="*/ 187 w 258"/>
                <a:gd name="T47" fmla="*/ 142 h 163"/>
                <a:gd name="T48" fmla="*/ 199 w 258"/>
                <a:gd name="T49" fmla="*/ 132 h 163"/>
                <a:gd name="T50" fmla="*/ 201 w 258"/>
                <a:gd name="T51" fmla="*/ 130 h 163"/>
                <a:gd name="T52" fmla="*/ 211 w 258"/>
                <a:gd name="T53" fmla="*/ 119 h 163"/>
                <a:gd name="T54" fmla="*/ 217 w 258"/>
                <a:gd name="T55" fmla="*/ 110 h 163"/>
                <a:gd name="T56" fmla="*/ 220 w 258"/>
                <a:gd name="T57" fmla="*/ 105 h 163"/>
                <a:gd name="T58" fmla="*/ 222 w 258"/>
                <a:gd name="T59" fmla="*/ 100 h 163"/>
                <a:gd name="T60" fmla="*/ 226 w 258"/>
                <a:gd name="T61" fmla="*/ 90 h 163"/>
                <a:gd name="T62" fmla="*/ 227 w 258"/>
                <a:gd name="T63" fmla="*/ 90 h 163"/>
                <a:gd name="T64" fmla="*/ 227 w 258"/>
                <a:gd name="T65" fmla="*/ 89 h 163"/>
                <a:gd name="T66" fmla="*/ 258 w 258"/>
                <a:gd name="T6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8" h="163">
                  <a:moveTo>
                    <a:pt x="258" y="0"/>
                  </a:moveTo>
                  <a:cubicBezTo>
                    <a:pt x="257" y="3"/>
                    <a:pt x="256" y="6"/>
                    <a:pt x="254" y="10"/>
                  </a:cubicBezTo>
                  <a:cubicBezTo>
                    <a:pt x="254" y="10"/>
                    <a:pt x="254" y="11"/>
                    <a:pt x="254" y="11"/>
                  </a:cubicBezTo>
                  <a:cubicBezTo>
                    <a:pt x="252" y="14"/>
                    <a:pt x="251" y="16"/>
                    <a:pt x="250" y="19"/>
                  </a:cubicBezTo>
                  <a:cubicBezTo>
                    <a:pt x="250" y="19"/>
                    <a:pt x="249" y="20"/>
                    <a:pt x="249" y="20"/>
                  </a:cubicBezTo>
                  <a:cubicBezTo>
                    <a:pt x="248" y="23"/>
                    <a:pt x="246" y="25"/>
                    <a:pt x="245" y="28"/>
                  </a:cubicBezTo>
                  <a:cubicBezTo>
                    <a:pt x="242" y="32"/>
                    <a:pt x="239" y="36"/>
                    <a:pt x="236" y="40"/>
                  </a:cubicBezTo>
                  <a:cubicBezTo>
                    <a:pt x="233" y="44"/>
                    <a:pt x="229" y="49"/>
                    <a:pt x="225" y="53"/>
                  </a:cubicBezTo>
                  <a:cubicBezTo>
                    <a:pt x="224" y="53"/>
                    <a:pt x="224" y="54"/>
                    <a:pt x="223" y="55"/>
                  </a:cubicBezTo>
                  <a:cubicBezTo>
                    <a:pt x="218" y="60"/>
                    <a:pt x="213" y="64"/>
                    <a:pt x="207" y="68"/>
                  </a:cubicBezTo>
                  <a:cubicBezTo>
                    <a:pt x="203" y="71"/>
                    <a:pt x="199" y="74"/>
                    <a:pt x="195" y="76"/>
                  </a:cubicBezTo>
                  <a:cubicBezTo>
                    <a:pt x="194" y="77"/>
                    <a:pt x="193" y="77"/>
                    <a:pt x="192" y="78"/>
                  </a:cubicBezTo>
                  <a:cubicBezTo>
                    <a:pt x="187" y="80"/>
                    <a:pt x="182" y="83"/>
                    <a:pt x="177" y="85"/>
                  </a:cubicBezTo>
                  <a:cubicBezTo>
                    <a:pt x="177" y="85"/>
                    <a:pt x="177" y="85"/>
                    <a:pt x="177" y="85"/>
                  </a:cubicBezTo>
                  <a:cubicBezTo>
                    <a:pt x="172" y="87"/>
                    <a:pt x="167" y="89"/>
                    <a:pt x="162" y="90"/>
                  </a:cubicBezTo>
                  <a:cubicBezTo>
                    <a:pt x="161" y="91"/>
                    <a:pt x="160" y="91"/>
                    <a:pt x="159" y="91"/>
                  </a:cubicBezTo>
                  <a:cubicBezTo>
                    <a:pt x="153" y="93"/>
                    <a:pt x="148" y="94"/>
                    <a:pt x="143" y="95"/>
                  </a:cubicBezTo>
                  <a:cubicBezTo>
                    <a:pt x="141" y="95"/>
                    <a:pt x="140" y="95"/>
                    <a:pt x="139" y="95"/>
                  </a:cubicBezTo>
                  <a:cubicBezTo>
                    <a:pt x="134" y="96"/>
                    <a:pt x="128" y="96"/>
                    <a:pt x="122" y="96"/>
                  </a:cubicBezTo>
                  <a:cubicBezTo>
                    <a:pt x="112" y="96"/>
                    <a:pt x="101" y="95"/>
                    <a:pt x="92" y="93"/>
                  </a:cubicBezTo>
                  <a:cubicBezTo>
                    <a:pt x="82" y="91"/>
                    <a:pt x="72" y="88"/>
                    <a:pt x="63" y="84"/>
                  </a:cubicBezTo>
                  <a:cubicBezTo>
                    <a:pt x="54" y="80"/>
                    <a:pt x="46" y="75"/>
                    <a:pt x="38" y="69"/>
                  </a:cubicBezTo>
                  <a:cubicBezTo>
                    <a:pt x="30" y="64"/>
                    <a:pt x="23" y="57"/>
                    <a:pt x="16" y="50"/>
                  </a:cubicBezTo>
                  <a:cubicBezTo>
                    <a:pt x="15" y="49"/>
                    <a:pt x="13" y="47"/>
                    <a:pt x="12" y="45"/>
                  </a:cubicBezTo>
                  <a:cubicBezTo>
                    <a:pt x="10" y="44"/>
                    <a:pt x="9" y="42"/>
                    <a:pt x="7" y="40"/>
                  </a:cubicBezTo>
                  <a:cubicBezTo>
                    <a:pt x="6" y="38"/>
                    <a:pt x="5" y="36"/>
                    <a:pt x="3" y="35"/>
                  </a:cubicBezTo>
                  <a:cubicBezTo>
                    <a:pt x="2" y="33"/>
                    <a:pt x="1" y="31"/>
                    <a:pt x="0" y="29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28" y="113"/>
                    <a:pt x="29" y="114"/>
                    <a:pt x="30" y="116"/>
                  </a:cubicBezTo>
                  <a:cubicBezTo>
                    <a:pt x="31" y="117"/>
                    <a:pt x="32" y="119"/>
                    <a:pt x="33" y="120"/>
                  </a:cubicBezTo>
                  <a:cubicBezTo>
                    <a:pt x="34" y="121"/>
                    <a:pt x="35" y="123"/>
                    <a:pt x="37" y="124"/>
                  </a:cubicBezTo>
                  <a:cubicBezTo>
                    <a:pt x="38" y="125"/>
                    <a:pt x="39" y="127"/>
                    <a:pt x="40" y="128"/>
                  </a:cubicBezTo>
                  <a:cubicBezTo>
                    <a:pt x="45" y="133"/>
                    <a:pt x="51" y="138"/>
                    <a:pt x="57" y="143"/>
                  </a:cubicBezTo>
                  <a:cubicBezTo>
                    <a:pt x="63" y="147"/>
                    <a:pt x="70" y="151"/>
                    <a:pt x="76" y="154"/>
                  </a:cubicBezTo>
                  <a:cubicBezTo>
                    <a:pt x="83" y="157"/>
                    <a:pt x="91" y="159"/>
                    <a:pt x="98" y="161"/>
                  </a:cubicBezTo>
                  <a:cubicBezTo>
                    <a:pt x="106" y="162"/>
                    <a:pt x="114" y="163"/>
                    <a:pt x="122" y="163"/>
                  </a:cubicBezTo>
                  <a:cubicBezTo>
                    <a:pt x="126" y="163"/>
                    <a:pt x="131" y="163"/>
                    <a:pt x="135" y="162"/>
                  </a:cubicBezTo>
                  <a:cubicBezTo>
                    <a:pt x="136" y="162"/>
                    <a:pt x="137" y="162"/>
                    <a:pt x="138" y="162"/>
                  </a:cubicBezTo>
                  <a:cubicBezTo>
                    <a:pt x="142" y="161"/>
                    <a:pt x="146" y="161"/>
                    <a:pt x="150" y="160"/>
                  </a:cubicBezTo>
                  <a:cubicBezTo>
                    <a:pt x="150" y="159"/>
                    <a:pt x="150" y="159"/>
                    <a:pt x="151" y="159"/>
                  </a:cubicBezTo>
                  <a:cubicBezTo>
                    <a:pt x="151" y="159"/>
                    <a:pt x="152" y="159"/>
                    <a:pt x="152" y="159"/>
                  </a:cubicBezTo>
                  <a:cubicBezTo>
                    <a:pt x="154" y="158"/>
                    <a:pt x="155" y="158"/>
                    <a:pt x="157" y="158"/>
                  </a:cubicBezTo>
                  <a:cubicBezTo>
                    <a:pt x="158" y="157"/>
                    <a:pt x="159" y="157"/>
                    <a:pt x="160" y="156"/>
                  </a:cubicBezTo>
                  <a:cubicBezTo>
                    <a:pt x="163" y="155"/>
                    <a:pt x="166" y="154"/>
                    <a:pt x="169" y="152"/>
                  </a:cubicBezTo>
                  <a:cubicBezTo>
                    <a:pt x="171" y="152"/>
                    <a:pt x="173" y="151"/>
                    <a:pt x="174" y="150"/>
                  </a:cubicBezTo>
                  <a:cubicBezTo>
                    <a:pt x="175" y="149"/>
                    <a:pt x="176" y="149"/>
                    <a:pt x="177" y="149"/>
                  </a:cubicBezTo>
                  <a:cubicBezTo>
                    <a:pt x="179" y="147"/>
                    <a:pt x="181" y="146"/>
                    <a:pt x="184" y="144"/>
                  </a:cubicBezTo>
                  <a:cubicBezTo>
                    <a:pt x="185" y="143"/>
                    <a:pt x="186" y="143"/>
                    <a:pt x="187" y="142"/>
                  </a:cubicBezTo>
                  <a:cubicBezTo>
                    <a:pt x="187" y="142"/>
                    <a:pt x="187" y="142"/>
                    <a:pt x="188" y="141"/>
                  </a:cubicBezTo>
                  <a:cubicBezTo>
                    <a:pt x="192" y="138"/>
                    <a:pt x="196" y="135"/>
                    <a:pt x="199" y="132"/>
                  </a:cubicBezTo>
                  <a:cubicBezTo>
                    <a:pt x="199" y="132"/>
                    <a:pt x="199" y="132"/>
                    <a:pt x="200" y="131"/>
                  </a:cubicBezTo>
                  <a:cubicBezTo>
                    <a:pt x="200" y="131"/>
                    <a:pt x="201" y="130"/>
                    <a:pt x="201" y="130"/>
                  </a:cubicBezTo>
                  <a:cubicBezTo>
                    <a:pt x="204" y="127"/>
                    <a:pt x="207" y="123"/>
                    <a:pt x="210" y="120"/>
                  </a:cubicBezTo>
                  <a:cubicBezTo>
                    <a:pt x="210" y="119"/>
                    <a:pt x="211" y="119"/>
                    <a:pt x="211" y="119"/>
                  </a:cubicBezTo>
                  <a:cubicBezTo>
                    <a:pt x="212" y="118"/>
                    <a:pt x="212" y="117"/>
                    <a:pt x="213" y="116"/>
                  </a:cubicBezTo>
                  <a:cubicBezTo>
                    <a:pt x="214" y="114"/>
                    <a:pt x="216" y="112"/>
                    <a:pt x="217" y="110"/>
                  </a:cubicBezTo>
                  <a:cubicBezTo>
                    <a:pt x="218" y="108"/>
                    <a:pt x="219" y="107"/>
                    <a:pt x="219" y="105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04"/>
                    <a:pt x="220" y="104"/>
                    <a:pt x="220" y="104"/>
                  </a:cubicBezTo>
                  <a:cubicBezTo>
                    <a:pt x="221" y="103"/>
                    <a:pt x="221" y="102"/>
                    <a:pt x="222" y="100"/>
                  </a:cubicBezTo>
                  <a:cubicBezTo>
                    <a:pt x="223" y="99"/>
                    <a:pt x="224" y="97"/>
                    <a:pt x="224" y="95"/>
                  </a:cubicBezTo>
                  <a:cubicBezTo>
                    <a:pt x="225" y="94"/>
                    <a:pt x="226" y="92"/>
                    <a:pt x="226" y="90"/>
                  </a:cubicBezTo>
                  <a:cubicBezTo>
                    <a:pt x="226" y="90"/>
                    <a:pt x="226" y="90"/>
                    <a:pt x="226" y="90"/>
                  </a:cubicBezTo>
                  <a:cubicBezTo>
                    <a:pt x="226" y="90"/>
                    <a:pt x="227" y="90"/>
                    <a:pt x="227" y="90"/>
                  </a:cubicBezTo>
                  <a:cubicBezTo>
                    <a:pt x="227" y="89"/>
                    <a:pt x="227" y="89"/>
                    <a:pt x="227" y="89"/>
                  </a:cubicBezTo>
                  <a:cubicBezTo>
                    <a:pt x="227" y="89"/>
                    <a:pt x="227" y="89"/>
                    <a:pt x="227" y="89"/>
                  </a:cubicBezTo>
                  <a:cubicBezTo>
                    <a:pt x="258" y="1"/>
                    <a:pt x="258" y="1"/>
                    <a:pt x="258" y="1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0"/>
                    <a:pt x="258" y="0"/>
                    <a:pt x="258" y="0"/>
                  </a:cubicBezTo>
                  <a:close/>
                </a:path>
              </a:pathLst>
            </a:custGeom>
            <a:solidFill>
              <a:schemeClr val="bg1">
                <a:lumMod val="10000"/>
              </a:schemeClr>
            </a:solidFill>
            <a:ln w="3175" cap="rnd">
              <a:solidFill>
                <a:schemeClr val="bg1">
                  <a:lumMod val="1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218456" y="3794196"/>
              <a:ext cx="571318" cy="261479"/>
            </a:xfrm>
            <a:custGeom>
              <a:avLst/>
              <a:gdLst>
                <a:gd name="T0" fmla="*/ 281 w 295"/>
                <a:gd name="T1" fmla="*/ 60 h 135"/>
                <a:gd name="T2" fmla="*/ 266 w 295"/>
                <a:gd name="T3" fmla="*/ 64 h 135"/>
                <a:gd name="T4" fmla="*/ 250 w 295"/>
                <a:gd name="T5" fmla="*/ 67 h 135"/>
                <a:gd name="T6" fmla="*/ 234 w 295"/>
                <a:gd name="T7" fmla="*/ 68 h 135"/>
                <a:gd name="T8" fmla="*/ 204 w 295"/>
                <a:gd name="T9" fmla="*/ 64 h 135"/>
                <a:gd name="T10" fmla="*/ 175 w 295"/>
                <a:gd name="T11" fmla="*/ 55 h 135"/>
                <a:gd name="T12" fmla="*/ 150 w 295"/>
                <a:gd name="T13" fmla="*/ 41 h 135"/>
                <a:gd name="T14" fmla="*/ 128 w 295"/>
                <a:gd name="T15" fmla="*/ 22 h 135"/>
                <a:gd name="T16" fmla="*/ 123 w 295"/>
                <a:gd name="T17" fmla="*/ 17 h 135"/>
                <a:gd name="T18" fmla="*/ 119 w 295"/>
                <a:gd name="T19" fmla="*/ 11 h 135"/>
                <a:gd name="T20" fmla="*/ 115 w 295"/>
                <a:gd name="T21" fmla="*/ 6 h 135"/>
                <a:gd name="T22" fmla="*/ 111 w 295"/>
                <a:gd name="T23" fmla="*/ 0 h 135"/>
                <a:gd name="T24" fmla="*/ 0 w 295"/>
                <a:gd name="T25" fmla="*/ 83 h 135"/>
                <a:gd name="T26" fmla="*/ 3 w 295"/>
                <a:gd name="T27" fmla="*/ 87 h 135"/>
                <a:gd name="T28" fmla="*/ 6 w 295"/>
                <a:gd name="T29" fmla="*/ 92 h 135"/>
                <a:gd name="T30" fmla="*/ 10 w 295"/>
                <a:gd name="T31" fmla="*/ 96 h 135"/>
                <a:gd name="T32" fmla="*/ 13 w 295"/>
                <a:gd name="T33" fmla="*/ 100 h 135"/>
                <a:gd name="T34" fmla="*/ 30 w 295"/>
                <a:gd name="T35" fmla="*/ 114 h 135"/>
                <a:gd name="T36" fmla="*/ 50 w 295"/>
                <a:gd name="T37" fmla="*/ 126 h 135"/>
                <a:gd name="T38" fmla="*/ 72 w 295"/>
                <a:gd name="T39" fmla="*/ 133 h 135"/>
                <a:gd name="T40" fmla="*/ 95 w 295"/>
                <a:gd name="T41" fmla="*/ 135 h 135"/>
                <a:gd name="T42" fmla="*/ 108 w 295"/>
                <a:gd name="T43" fmla="*/ 134 h 135"/>
                <a:gd name="T44" fmla="*/ 120 w 295"/>
                <a:gd name="T45" fmla="*/ 132 h 135"/>
                <a:gd name="T46" fmla="*/ 131 w 295"/>
                <a:gd name="T47" fmla="*/ 129 h 135"/>
                <a:gd name="T48" fmla="*/ 142 w 295"/>
                <a:gd name="T49" fmla="*/ 125 h 135"/>
                <a:gd name="T50" fmla="*/ 295 w 295"/>
                <a:gd name="T51" fmla="*/ 54 h 135"/>
                <a:gd name="T52" fmla="*/ 281 w 295"/>
                <a:gd name="T53" fmla="*/ 6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135">
                  <a:moveTo>
                    <a:pt x="281" y="60"/>
                  </a:moveTo>
                  <a:cubicBezTo>
                    <a:pt x="276" y="62"/>
                    <a:pt x="271" y="63"/>
                    <a:pt x="266" y="64"/>
                  </a:cubicBezTo>
                  <a:cubicBezTo>
                    <a:pt x="261" y="65"/>
                    <a:pt x="256" y="66"/>
                    <a:pt x="250" y="67"/>
                  </a:cubicBezTo>
                  <a:cubicBezTo>
                    <a:pt x="245" y="67"/>
                    <a:pt x="240" y="68"/>
                    <a:pt x="234" y="68"/>
                  </a:cubicBezTo>
                  <a:cubicBezTo>
                    <a:pt x="224" y="68"/>
                    <a:pt x="214" y="67"/>
                    <a:pt x="204" y="64"/>
                  </a:cubicBezTo>
                  <a:cubicBezTo>
                    <a:pt x="194" y="62"/>
                    <a:pt x="184" y="59"/>
                    <a:pt x="175" y="55"/>
                  </a:cubicBezTo>
                  <a:cubicBezTo>
                    <a:pt x="166" y="51"/>
                    <a:pt x="158" y="47"/>
                    <a:pt x="150" y="41"/>
                  </a:cubicBezTo>
                  <a:cubicBezTo>
                    <a:pt x="142" y="35"/>
                    <a:pt x="134" y="29"/>
                    <a:pt x="128" y="22"/>
                  </a:cubicBezTo>
                  <a:cubicBezTo>
                    <a:pt x="126" y="20"/>
                    <a:pt x="125" y="18"/>
                    <a:pt x="123" y="17"/>
                  </a:cubicBezTo>
                  <a:cubicBezTo>
                    <a:pt x="122" y="15"/>
                    <a:pt x="120" y="13"/>
                    <a:pt x="119" y="11"/>
                  </a:cubicBezTo>
                  <a:cubicBezTo>
                    <a:pt x="117" y="10"/>
                    <a:pt x="116" y="8"/>
                    <a:pt x="115" y="6"/>
                  </a:cubicBezTo>
                  <a:cubicBezTo>
                    <a:pt x="113" y="4"/>
                    <a:pt x="112" y="2"/>
                    <a:pt x="111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" y="85"/>
                    <a:pt x="2" y="86"/>
                    <a:pt x="3" y="87"/>
                  </a:cubicBezTo>
                  <a:cubicBezTo>
                    <a:pt x="4" y="89"/>
                    <a:pt x="5" y="90"/>
                    <a:pt x="6" y="92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2" y="98"/>
                    <a:pt x="13" y="100"/>
                  </a:cubicBezTo>
                  <a:cubicBezTo>
                    <a:pt x="19" y="105"/>
                    <a:pt x="24" y="110"/>
                    <a:pt x="30" y="114"/>
                  </a:cubicBezTo>
                  <a:cubicBezTo>
                    <a:pt x="36" y="119"/>
                    <a:pt x="43" y="123"/>
                    <a:pt x="50" y="126"/>
                  </a:cubicBezTo>
                  <a:cubicBezTo>
                    <a:pt x="57" y="129"/>
                    <a:pt x="64" y="131"/>
                    <a:pt x="72" y="133"/>
                  </a:cubicBezTo>
                  <a:cubicBezTo>
                    <a:pt x="80" y="134"/>
                    <a:pt x="87" y="135"/>
                    <a:pt x="95" y="135"/>
                  </a:cubicBezTo>
                  <a:cubicBezTo>
                    <a:pt x="100" y="135"/>
                    <a:pt x="104" y="135"/>
                    <a:pt x="108" y="134"/>
                  </a:cubicBezTo>
                  <a:cubicBezTo>
                    <a:pt x="112" y="134"/>
                    <a:pt x="116" y="133"/>
                    <a:pt x="120" y="132"/>
                  </a:cubicBezTo>
                  <a:cubicBezTo>
                    <a:pt x="124" y="132"/>
                    <a:pt x="127" y="130"/>
                    <a:pt x="131" y="129"/>
                  </a:cubicBezTo>
                  <a:cubicBezTo>
                    <a:pt x="135" y="128"/>
                    <a:pt x="138" y="127"/>
                    <a:pt x="142" y="125"/>
                  </a:cubicBezTo>
                  <a:cubicBezTo>
                    <a:pt x="193" y="101"/>
                    <a:pt x="244" y="78"/>
                    <a:pt x="295" y="54"/>
                  </a:cubicBezTo>
                  <a:cubicBezTo>
                    <a:pt x="290" y="56"/>
                    <a:pt x="285" y="58"/>
                    <a:pt x="281" y="60"/>
                  </a:cubicBezTo>
                  <a:close/>
                </a:path>
              </a:pathLst>
            </a:custGeom>
            <a:solidFill>
              <a:schemeClr val="bg1">
                <a:lumMod val="10000"/>
              </a:schemeClr>
            </a:solidFill>
            <a:ln w="3175" cap="rnd">
              <a:solidFill>
                <a:schemeClr val="bg1">
                  <a:lumMod val="1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954529" y="4026165"/>
              <a:ext cx="559024" cy="113116"/>
            </a:xfrm>
            <a:custGeom>
              <a:avLst/>
              <a:gdLst>
                <a:gd name="T0" fmla="*/ 282 w 288"/>
                <a:gd name="T1" fmla="*/ 1 h 58"/>
                <a:gd name="T2" fmla="*/ 276 w 288"/>
                <a:gd name="T3" fmla="*/ 2 h 58"/>
                <a:gd name="T4" fmla="*/ 269 w 288"/>
                <a:gd name="T5" fmla="*/ 3 h 58"/>
                <a:gd name="T6" fmla="*/ 263 w 288"/>
                <a:gd name="T7" fmla="*/ 3 h 58"/>
                <a:gd name="T8" fmla="*/ 223 w 288"/>
                <a:gd name="T9" fmla="*/ 3 h 58"/>
                <a:gd name="T10" fmla="*/ 0 w 288"/>
                <a:gd name="T11" fmla="*/ 58 h 58"/>
                <a:gd name="T12" fmla="*/ 31 w 288"/>
                <a:gd name="T13" fmla="*/ 58 h 58"/>
                <a:gd name="T14" fmla="*/ 35 w 288"/>
                <a:gd name="T15" fmla="*/ 58 h 58"/>
                <a:gd name="T16" fmla="*/ 40 w 288"/>
                <a:gd name="T17" fmla="*/ 57 h 58"/>
                <a:gd name="T18" fmla="*/ 45 w 288"/>
                <a:gd name="T19" fmla="*/ 56 h 58"/>
                <a:gd name="T20" fmla="*/ 49 w 288"/>
                <a:gd name="T21" fmla="*/ 56 h 58"/>
                <a:gd name="T22" fmla="*/ 288 w 288"/>
                <a:gd name="T23" fmla="*/ 0 h 58"/>
                <a:gd name="T24" fmla="*/ 282 w 288"/>
                <a:gd name="T25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58">
                  <a:moveTo>
                    <a:pt x="282" y="1"/>
                  </a:moveTo>
                  <a:cubicBezTo>
                    <a:pt x="280" y="1"/>
                    <a:pt x="278" y="2"/>
                    <a:pt x="276" y="2"/>
                  </a:cubicBezTo>
                  <a:cubicBezTo>
                    <a:pt x="274" y="2"/>
                    <a:pt x="272" y="2"/>
                    <a:pt x="269" y="3"/>
                  </a:cubicBezTo>
                  <a:cubicBezTo>
                    <a:pt x="267" y="3"/>
                    <a:pt x="265" y="3"/>
                    <a:pt x="263" y="3"/>
                  </a:cubicBezTo>
                  <a:cubicBezTo>
                    <a:pt x="223" y="3"/>
                    <a:pt x="223" y="3"/>
                    <a:pt x="223" y="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8"/>
                    <a:pt x="34" y="58"/>
                    <a:pt x="35" y="58"/>
                  </a:cubicBezTo>
                  <a:cubicBezTo>
                    <a:pt x="37" y="57"/>
                    <a:pt x="39" y="57"/>
                    <a:pt x="40" y="57"/>
                  </a:cubicBezTo>
                  <a:cubicBezTo>
                    <a:pt x="42" y="57"/>
                    <a:pt x="43" y="57"/>
                    <a:pt x="45" y="56"/>
                  </a:cubicBezTo>
                  <a:cubicBezTo>
                    <a:pt x="46" y="56"/>
                    <a:pt x="48" y="56"/>
                    <a:pt x="49" y="56"/>
                  </a:cubicBezTo>
                  <a:cubicBezTo>
                    <a:pt x="129" y="37"/>
                    <a:pt x="208" y="18"/>
                    <a:pt x="288" y="0"/>
                  </a:cubicBezTo>
                  <a:cubicBezTo>
                    <a:pt x="286" y="0"/>
                    <a:pt x="284" y="1"/>
                    <a:pt x="282" y="1"/>
                  </a:cubicBezTo>
                  <a:close/>
                </a:path>
              </a:pathLst>
            </a:custGeom>
            <a:solidFill>
              <a:schemeClr val="bg1">
                <a:lumMod val="10000"/>
              </a:schemeClr>
            </a:solidFill>
            <a:ln w="3175" cap="rnd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260246" y="3797475"/>
              <a:ext cx="54919" cy="864765"/>
            </a:xfrm>
            <a:custGeom>
              <a:avLst/>
              <a:gdLst>
                <a:gd name="T0" fmla="*/ 64 w 67"/>
                <a:gd name="T1" fmla="*/ 246 h 1055"/>
                <a:gd name="T2" fmla="*/ 64 w 67"/>
                <a:gd name="T3" fmla="*/ 223 h 1055"/>
                <a:gd name="T4" fmla="*/ 64 w 67"/>
                <a:gd name="T5" fmla="*/ 194 h 1055"/>
                <a:gd name="T6" fmla="*/ 0 w 67"/>
                <a:gd name="T7" fmla="*/ 0 h 1055"/>
                <a:gd name="T8" fmla="*/ 0 w 67"/>
                <a:gd name="T9" fmla="*/ 36 h 1055"/>
                <a:gd name="T10" fmla="*/ 0 w 67"/>
                <a:gd name="T11" fmla="*/ 66 h 1055"/>
                <a:gd name="T12" fmla="*/ 0 w 67"/>
                <a:gd name="T13" fmla="*/ 1055 h 1055"/>
                <a:gd name="T14" fmla="*/ 67 w 67"/>
                <a:gd name="T15" fmla="*/ 1008 h 1055"/>
                <a:gd name="T16" fmla="*/ 64 w 67"/>
                <a:gd name="T17" fmla="*/ 24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55">
                  <a:moveTo>
                    <a:pt x="64" y="246"/>
                  </a:moveTo>
                  <a:lnTo>
                    <a:pt x="64" y="223"/>
                  </a:lnTo>
                  <a:lnTo>
                    <a:pt x="64" y="194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66"/>
                  </a:lnTo>
                  <a:lnTo>
                    <a:pt x="0" y="1055"/>
                  </a:lnTo>
                  <a:lnTo>
                    <a:pt x="67" y="1008"/>
                  </a:lnTo>
                  <a:lnTo>
                    <a:pt x="64" y="246"/>
                  </a:lnTo>
                  <a:close/>
                </a:path>
              </a:pathLst>
            </a:custGeom>
            <a:solidFill>
              <a:schemeClr val="bg1">
                <a:lumMod val="10000"/>
              </a:schemeClr>
            </a:solidFill>
            <a:ln w="3175" cap="rnd">
              <a:solidFill>
                <a:schemeClr val="bg1">
                  <a:lumMod val="1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243045" y="3881082"/>
              <a:ext cx="236888" cy="1250836"/>
            </a:xfrm>
            <a:custGeom>
              <a:avLst/>
              <a:gdLst>
                <a:gd name="T0" fmla="*/ 272 w 289"/>
                <a:gd name="T1" fmla="*/ 0 h 1526"/>
                <a:gd name="T2" fmla="*/ 0 w 289"/>
                <a:gd name="T3" fmla="*/ 173 h 1526"/>
                <a:gd name="T4" fmla="*/ 12 w 289"/>
                <a:gd name="T5" fmla="*/ 1348 h 1526"/>
                <a:gd name="T6" fmla="*/ 289 w 289"/>
                <a:gd name="T7" fmla="*/ 1526 h 1526"/>
                <a:gd name="T8" fmla="*/ 272 w 289"/>
                <a:gd name="T9" fmla="*/ 0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526">
                  <a:moveTo>
                    <a:pt x="272" y="0"/>
                  </a:moveTo>
                  <a:lnTo>
                    <a:pt x="0" y="173"/>
                  </a:lnTo>
                  <a:lnTo>
                    <a:pt x="12" y="1348"/>
                  </a:lnTo>
                  <a:lnTo>
                    <a:pt x="289" y="1526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bg1">
                <a:lumMod val="10000"/>
              </a:schemeClr>
            </a:solidFill>
            <a:ln w="3175" cap="rnd">
              <a:solidFill>
                <a:schemeClr val="bg1">
                  <a:lumMod val="1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4252882" y="4986013"/>
              <a:ext cx="521318" cy="384431"/>
            </a:xfrm>
            <a:custGeom>
              <a:avLst/>
              <a:gdLst>
                <a:gd name="T0" fmla="*/ 269 w 269"/>
                <a:gd name="T1" fmla="*/ 198 h 198"/>
                <a:gd name="T2" fmla="*/ 265 w 269"/>
                <a:gd name="T3" fmla="*/ 195 h 198"/>
                <a:gd name="T4" fmla="*/ 261 w 269"/>
                <a:gd name="T5" fmla="*/ 193 h 198"/>
                <a:gd name="T6" fmla="*/ 258 w 269"/>
                <a:gd name="T7" fmla="*/ 190 h 198"/>
                <a:gd name="T8" fmla="*/ 255 w 269"/>
                <a:gd name="T9" fmla="*/ 187 h 198"/>
                <a:gd name="T10" fmla="*/ 221 w 269"/>
                <a:gd name="T11" fmla="*/ 157 h 198"/>
                <a:gd name="T12" fmla="*/ 187 w 269"/>
                <a:gd name="T13" fmla="*/ 128 h 198"/>
                <a:gd name="T14" fmla="*/ 152 w 269"/>
                <a:gd name="T15" fmla="*/ 101 h 198"/>
                <a:gd name="T16" fmla="*/ 117 w 269"/>
                <a:gd name="T17" fmla="*/ 75 h 198"/>
                <a:gd name="T18" fmla="*/ 0 w 269"/>
                <a:gd name="T19" fmla="*/ 0 h 198"/>
                <a:gd name="T20" fmla="*/ 27 w 269"/>
                <a:gd name="T21" fmla="*/ 20 h 198"/>
                <a:gd name="T22" fmla="*/ 54 w 269"/>
                <a:gd name="T23" fmla="*/ 40 h 198"/>
                <a:gd name="T24" fmla="*/ 80 w 269"/>
                <a:gd name="T25" fmla="*/ 62 h 198"/>
                <a:gd name="T26" fmla="*/ 106 w 269"/>
                <a:gd name="T27" fmla="*/ 86 h 198"/>
                <a:gd name="T28" fmla="*/ 108 w 269"/>
                <a:gd name="T29" fmla="*/ 88 h 198"/>
                <a:gd name="T30" fmla="*/ 111 w 269"/>
                <a:gd name="T31" fmla="*/ 90 h 198"/>
                <a:gd name="T32" fmla="*/ 113 w 269"/>
                <a:gd name="T33" fmla="*/ 92 h 198"/>
                <a:gd name="T34" fmla="*/ 116 w 269"/>
                <a:gd name="T35" fmla="*/ 94 h 198"/>
                <a:gd name="T36" fmla="*/ 269 w 269"/>
                <a:gd name="T37" fmla="*/ 198 h 198"/>
                <a:gd name="T38" fmla="*/ 268 w 269"/>
                <a:gd name="T39" fmla="*/ 198 h 198"/>
                <a:gd name="T40" fmla="*/ 269 w 269"/>
                <a:gd name="T4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198">
                  <a:moveTo>
                    <a:pt x="269" y="198"/>
                  </a:moveTo>
                  <a:cubicBezTo>
                    <a:pt x="267" y="197"/>
                    <a:pt x="266" y="196"/>
                    <a:pt x="265" y="195"/>
                  </a:cubicBezTo>
                  <a:cubicBezTo>
                    <a:pt x="264" y="194"/>
                    <a:pt x="263" y="194"/>
                    <a:pt x="261" y="193"/>
                  </a:cubicBezTo>
                  <a:cubicBezTo>
                    <a:pt x="260" y="192"/>
                    <a:pt x="259" y="191"/>
                    <a:pt x="258" y="190"/>
                  </a:cubicBezTo>
                  <a:cubicBezTo>
                    <a:pt x="257" y="189"/>
                    <a:pt x="256" y="188"/>
                    <a:pt x="255" y="187"/>
                  </a:cubicBezTo>
                  <a:cubicBezTo>
                    <a:pt x="244" y="176"/>
                    <a:pt x="233" y="166"/>
                    <a:pt x="221" y="157"/>
                  </a:cubicBezTo>
                  <a:cubicBezTo>
                    <a:pt x="210" y="147"/>
                    <a:pt x="199" y="137"/>
                    <a:pt x="187" y="128"/>
                  </a:cubicBezTo>
                  <a:cubicBezTo>
                    <a:pt x="176" y="119"/>
                    <a:pt x="164" y="110"/>
                    <a:pt x="152" y="101"/>
                  </a:cubicBezTo>
                  <a:cubicBezTo>
                    <a:pt x="141" y="92"/>
                    <a:pt x="129" y="84"/>
                    <a:pt x="117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6"/>
                    <a:pt x="18" y="13"/>
                    <a:pt x="27" y="20"/>
                  </a:cubicBezTo>
                  <a:cubicBezTo>
                    <a:pt x="36" y="26"/>
                    <a:pt x="45" y="33"/>
                    <a:pt x="54" y="40"/>
                  </a:cubicBezTo>
                  <a:cubicBezTo>
                    <a:pt x="63" y="47"/>
                    <a:pt x="71" y="55"/>
                    <a:pt x="80" y="62"/>
                  </a:cubicBezTo>
                  <a:cubicBezTo>
                    <a:pt x="89" y="70"/>
                    <a:pt x="97" y="78"/>
                    <a:pt x="106" y="86"/>
                  </a:cubicBezTo>
                  <a:cubicBezTo>
                    <a:pt x="107" y="86"/>
                    <a:pt x="107" y="87"/>
                    <a:pt x="108" y="88"/>
                  </a:cubicBezTo>
                  <a:cubicBezTo>
                    <a:pt x="109" y="89"/>
                    <a:pt x="110" y="89"/>
                    <a:pt x="111" y="90"/>
                  </a:cubicBezTo>
                  <a:cubicBezTo>
                    <a:pt x="112" y="91"/>
                    <a:pt x="113" y="91"/>
                    <a:pt x="113" y="92"/>
                  </a:cubicBezTo>
                  <a:cubicBezTo>
                    <a:pt x="114" y="93"/>
                    <a:pt x="115" y="94"/>
                    <a:pt x="116" y="94"/>
                  </a:cubicBezTo>
                  <a:cubicBezTo>
                    <a:pt x="167" y="129"/>
                    <a:pt x="218" y="163"/>
                    <a:pt x="269" y="198"/>
                  </a:cubicBezTo>
                  <a:cubicBezTo>
                    <a:pt x="269" y="198"/>
                    <a:pt x="268" y="198"/>
                    <a:pt x="268" y="198"/>
                  </a:cubicBezTo>
                  <a:lnTo>
                    <a:pt x="269" y="1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rnd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454499" y="4609779"/>
              <a:ext cx="589351" cy="1259032"/>
            </a:xfrm>
            <a:custGeom>
              <a:avLst/>
              <a:gdLst>
                <a:gd name="T0" fmla="*/ 296 w 304"/>
                <a:gd name="T1" fmla="*/ 502 h 649"/>
                <a:gd name="T2" fmla="*/ 287 w 304"/>
                <a:gd name="T3" fmla="*/ 475 h 649"/>
                <a:gd name="T4" fmla="*/ 210 w 304"/>
                <a:gd name="T5" fmla="*/ 323 h 649"/>
                <a:gd name="T6" fmla="*/ 203 w 304"/>
                <a:gd name="T7" fmla="*/ 208 h 649"/>
                <a:gd name="T8" fmla="*/ 304 w 304"/>
                <a:gd name="T9" fmla="*/ 0 h 649"/>
                <a:gd name="T10" fmla="*/ 200 w 304"/>
                <a:gd name="T11" fmla="*/ 32 h 649"/>
                <a:gd name="T12" fmla="*/ 145 w 304"/>
                <a:gd name="T13" fmla="*/ 96 h 649"/>
                <a:gd name="T14" fmla="*/ 105 w 304"/>
                <a:gd name="T15" fmla="*/ 264 h 649"/>
                <a:gd name="T16" fmla="*/ 112 w 304"/>
                <a:gd name="T17" fmla="*/ 437 h 649"/>
                <a:gd name="T18" fmla="*/ 141 w 304"/>
                <a:gd name="T19" fmla="*/ 509 h 649"/>
                <a:gd name="T20" fmla="*/ 138 w 304"/>
                <a:gd name="T21" fmla="*/ 580 h 649"/>
                <a:gd name="T22" fmla="*/ 0 w 304"/>
                <a:gd name="T23" fmla="*/ 647 h 649"/>
                <a:gd name="T24" fmla="*/ 281 w 304"/>
                <a:gd name="T25" fmla="*/ 547 h 649"/>
                <a:gd name="T26" fmla="*/ 296 w 304"/>
                <a:gd name="T27" fmla="*/ 502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4" h="649">
                  <a:moveTo>
                    <a:pt x="296" y="502"/>
                  </a:moveTo>
                  <a:cubicBezTo>
                    <a:pt x="296" y="492"/>
                    <a:pt x="292" y="484"/>
                    <a:pt x="287" y="475"/>
                  </a:cubicBezTo>
                  <a:cubicBezTo>
                    <a:pt x="276" y="457"/>
                    <a:pt x="215" y="344"/>
                    <a:pt x="210" y="323"/>
                  </a:cubicBezTo>
                  <a:cubicBezTo>
                    <a:pt x="200" y="285"/>
                    <a:pt x="199" y="247"/>
                    <a:pt x="203" y="208"/>
                  </a:cubicBezTo>
                  <a:cubicBezTo>
                    <a:pt x="209" y="137"/>
                    <a:pt x="219" y="22"/>
                    <a:pt x="304" y="0"/>
                  </a:cubicBezTo>
                  <a:cubicBezTo>
                    <a:pt x="270" y="9"/>
                    <a:pt x="230" y="13"/>
                    <a:pt x="200" y="32"/>
                  </a:cubicBezTo>
                  <a:cubicBezTo>
                    <a:pt x="176" y="47"/>
                    <a:pt x="158" y="71"/>
                    <a:pt x="145" y="96"/>
                  </a:cubicBezTo>
                  <a:cubicBezTo>
                    <a:pt x="119" y="148"/>
                    <a:pt x="111" y="207"/>
                    <a:pt x="105" y="264"/>
                  </a:cubicBezTo>
                  <a:cubicBezTo>
                    <a:pt x="99" y="323"/>
                    <a:pt x="98" y="379"/>
                    <a:pt x="112" y="437"/>
                  </a:cubicBezTo>
                  <a:cubicBezTo>
                    <a:pt x="118" y="462"/>
                    <a:pt x="128" y="487"/>
                    <a:pt x="141" y="509"/>
                  </a:cubicBezTo>
                  <a:cubicBezTo>
                    <a:pt x="153" y="532"/>
                    <a:pt x="148" y="554"/>
                    <a:pt x="138" y="580"/>
                  </a:cubicBezTo>
                  <a:cubicBezTo>
                    <a:pt x="137" y="583"/>
                    <a:pt x="2" y="643"/>
                    <a:pt x="0" y="647"/>
                  </a:cubicBezTo>
                  <a:cubicBezTo>
                    <a:pt x="197" y="649"/>
                    <a:pt x="254" y="593"/>
                    <a:pt x="281" y="547"/>
                  </a:cubicBezTo>
                  <a:cubicBezTo>
                    <a:pt x="290" y="532"/>
                    <a:pt x="298" y="520"/>
                    <a:pt x="296" y="502"/>
                  </a:cubicBezTo>
                  <a:close/>
                </a:path>
              </a:pathLst>
            </a:custGeom>
            <a:solidFill>
              <a:schemeClr val="tx1"/>
            </a:solidFill>
            <a:ln w="3175" cap="rnd">
              <a:solidFill>
                <a:schemeClr val="bg1">
                  <a:lumMod val="1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33990" y="2654017"/>
              <a:ext cx="1472970" cy="3072989"/>
            </a:xfrm>
            <a:custGeom>
              <a:avLst/>
              <a:gdLst>
                <a:gd name="T0" fmla="*/ 501 w 760"/>
                <a:gd name="T1" fmla="*/ 0 h 1585"/>
                <a:gd name="T2" fmla="*/ 497 w 760"/>
                <a:gd name="T3" fmla="*/ 408 h 1585"/>
                <a:gd name="T4" fmla="*/ 497 w 760"/>
                <a:gd name="T5" fmla="*/ 421 h 1585"/>
                <a:gd name="T6" fmla="*/ 497 w 760"/>
                <a:gd name="T7" fmla="*/ 435 h 1585"/>
                <a:gd name="T8" fmla="*/ 501 w 760"/>
                <a:gd name="T9" fmla="*/ 429 h 1585"/>
                <a:gd name="T10" fmla="*/ 505 w 760"/>
                <a:gd name="T11" fmla="*/ 424 h 1585"/>
                <a:gd name="T12" fmla="*/ 509 w 760"/>
                <a:gd name="T13" fmla="*/ 419 h 1585"/>
                <a:gd name="T14" fmla="*/ 514 w 760"/>
                <a:gd name="T15" fmla="*/ 415 h 1585"/>
                <a:gd name="T16" fmla="*/ 535 w 760"/>
                <a:gd name="T17" fmla="*/ 397 h 1585"/>
                <a:gd name="T18" fmla="*/ 560 w 760"/>
                <a:gd name="T19" fmla="*/ 383 h 1585"/>
                <a:gd name="T20" fmla="*/ 587 w 760"/>
                <a:gd name="T21" fmla="*/ 375 h 1585"/>
                <a:gd name="T22" fmla="*/ 617 w 760"/>
                <a:gd name="T23" fmla="*/ 371 h 1585"/>
                <a:gd name="T24" fmla="*/ 673 w 760"/>
                <a:gd name="T25" fmla="*/ 383 h 1585"/>
                <a:gd name="T26" fmla="*/ 718 w 760"/>
                <a:gd name="T27" fmla="*/ 413 h 1585"/>
                <a:gd name="T28" fmla="*/ 749 w 760"/>
                <a:gd name="T29" fmla="*/ 459 h 1585"/>
                <a:gd name="T30" fmla="*/ 760 w 760"/>
                <a:gd name="T31" fmla="*/ 514 h 1585"/>
                <a:gd name="T32" fmla="*/ 748 w 760"/>
                <a:gd name="T33" fmla="*/ 570 h 1585"/>
                <a:gd name="T34" fmla="*/ 717 w 760"/>
                <a:gd name="T35" fmla="*/ 616 h 1585"/>
                <a:gd name="T36" fmla="*/ 671 w 760"/>
                <a:gd name="T37" fmla="*/ 647 h 1585"/>
                <a:gd name="T38" fmla="*/ 615 w 760"/>
                <a:gd name="T39" fmla="*/ 659 h 1585"/>
                <a:gd name="T40" fmla="*/ 585 w 760"/>
                <a:gd name="T41" fmla="*/ 656 h 1585"/>
                <a:gd name="T42" fmla="*/ 558 w 760"/>
                <a:gd name="T43" fmla="*/ 647 h 1585"/>
                <a:gd name="T44" fmla="*/ 533 w 760"/>
                <a:gd name="T45" fmla="*/ 634 h 1585"/>
                <a:gd name="T46" fmla="*/ 512 w 760"/>
                <a:gd name="T47" fmla="*/ 616 h 1585"/>
                <a:gd name="T48" fmla="*/ 508 w 760"/>
                <a:gd name="T49" fmla="*/ 611 h 1585"/>
                <a:gd name="T50" fmla="*/ 503 w 760"/>
                <a:gd name="T51" fmla="*/ 606 h 1585"/>
                <a:gd name="T52" fmla="*/ 499 w 760"/>
                <a:gd name="T53" fmla="*/ 601 h 1585"/>
                <a:gd name="T54" fmla="*/ 496 w 760"/>
                <a:gd name="T55" fmla="*/ 596 h 1585"/>
                <a:gd name="T56" fmla="*/ 495 w 760"/>
                <a:gd name="T57" fmla="*/ 610 h 1585"/>
                <a:gd name="T58" fmla="*/ 495 w 760"/>
                <a:gd name="T59" fmla="*/ 622 h 1585"/>
                <a:gd name="T60" fmla="*/ 486 w 760"/>
                <a:gd name="T61" fmla="*/ 1585 h 1585"/>
                <a:gd name="T62" fmla="*/ 455 w 760"/>
                <a:gd name="T63" fmla="*/ 1507 h 1585"/>
                <a:gd name="T64" fmla="*/ 434 w 760"/>
                <a:gd name="T65" fmla="*/ 1421 h 1585"/>
                <a:gd name="T66" fmla="*/ 421 w 760"/>
                <a:gd name="T67" fmla="*/ 1348 h 1585"/>
                <a:gd name="T68" fmla="*/ 416 w 760"/>
                <a:gd name="T69" fmla="*/ 1307 h 1585"/>
                <a:gd name="T70" fmla="*/ 416 w 760"/>
                <a:gd name="T71" fmla="*/ 1305 h 1585"/>
                <a:gd name="T72" fmla="*/ 416 w 760"/>
                <a:gd name="T73" fmla="*/ 1304 h 1585"/>
                <a:gd name="T74" fmla="*/ 416 w 760"/>
                <a:gd name="T75" fmla="*/ 1302 h 1585"/>
                <a:gd name="T76" fmla="*/ 415 w 760"/>
                <a:gd name="T77" fmla="*/ 1301 h 1585"/>
                <a:gd name="T78" fmla="*/ 407 w 760"/>
                <a:gd name="T79" fmla="*/ 1249 h 1585"/>
                <a:gd name="T80" fmla="*/ 398 w 760"/>
                <a:gd name="T81" fmla="*/ 1188 h 1585"/>
                <a:gd name="T82" fmla="*/ 386 w 760"/>
                <a:gd name="T83" fmla="*/ 1125 h 1585"/>
                <a:gd name="T84" fmla="*/ 368 w 760"/>
                <a:gd name="T85" fmla="*/ 1065 h 1585"/>
                <a:gd name="T86" fmla="*/ 339 w 760"/>
                <a:gd name="T87" fmla="*/ 1029 h 1585"/>
                <a:gd name="T88" fmla="*/ 289 w 760"/>
                <a:gd name="T89" fmla="*/ 989 h 1585"/>
                <a:gd name="T90" fmla="*/ 236 w 760"/>
                <a:gd name="T91" fmla="*/ 952 h 1585"/>
                <a:gd name="T92" fmla="*/ 195 w 760"/>
                <a:gd name="T93" fmla="*/ 926 h 1585"/>
                <a:gd name="T94" fmla="*/ 79 w 760"/>
                <a:gd name="T95" fmla="*/ 840 h 1585"/>
                <a:gd name="T96" fmla="*/ 21 w 760"/>
                <a:gd name="T97" fmla="*/ 751 h 1585"/>
                <a:gd name="T98" fmla="*/ 2 w 760"/>
                <a:gd name="T99" fmla="*/ 615 h 1585"/>
                <a:gd name="T100" fmla="*/ 4 w 760"/>
                <a:gd name="T101" fmla="*/ 393 h 1585"/>
                <a:gd name="T102" fmla="*/ 80 w 760"/>
                <a:gd name="T103" fmla="*/ 171 h 1585"/>
                <a:gd name="T104" fmla="*/ 242 w 760"/>
                <a:gd name="T105" fmla="*/ 54 h 1585"/>
                <a:gd name="T106" fmla="*/ 407 w 760"/>
                <a:gd name="T107" fmla="*/ 9 h 1585"/>
                <a:gd name="T108" fmla="*/ 492 w 760"/>
                <a:gd name="T109" fmla="*/ 1 h 1585"/>
                <a:gd name="T110" fmla="*/ 493 w 760"/>
                <a:gd name="T111" fmla="*/ 1 h 1585"/>
                <a:gd name="T112" fmla="*/ 495 w 760"/>
                <a:gd name="T113" fmla="*/ 1 h 1585"/>
                <a:gd name="T114" fmla="*/ 497 w 760"/>
                <a:gd name="T115" fmla="*/ 1 h 1585"/>
                <a:gd name="T116" fmla="*/ 501 w 760"/>
                <a:gd name="T117" fmla="*/ 0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60" h="1585">
                  <a:moveTo>
                    <a:pt x="501" y="0"/>
                  </a:moveTo>
                  <a:cubicBezTo>
                    <a:pt x="497" y="408"/>
                    <a:pt x="497" y="408"/>
                    <a:pt x="497" y="408"/>
                  </a:cubicBezTo>
                  <a:cubicBezTo>
                    <a:pt x="497" y="421"/>
                    <a:pt x="497" y="421"/>
                    <a:pt x="497" y="421"/>
                  </a:cubicBezTo>
                  <a:cubicBezTo>
                    <a:pt x="497" y="435"/>
                    <a:pt x="497" y="435"/>
                    <a:pt x="497" y="435"/>
                  </a:cubicBezTo>
                  <a:cubicBezTo>
                    <a:pt x="498" y="433"/>
                    <a:pt x="500" y="431"/>
                    <a:pt x="501" y="429"/>
                  </a:cubicBezTo>
                  <a:cubicBezTo>
                    <a:pt x="502" y="428"/>
                    <a:pt x="504" y="426"/>
                    <a:pt x="505" y="424"/>
                  </a:cubicBezTo>
                  <a:cubicBezTo>
                    <a:pt x="506" y="423"/>
                    <a:pt x="508" y="421"/>
                    <a:pt x="509" y="419"/>
                  </a:cubicBezTo>
                  <a:cubicBezTo>
                    <a:pt x="511" y="418"/>
                    <a:pt x="512" y="416"/>
                    <a:pt x="514" y="415"/>
                  </a:cubicBezTo>
                  <a:cubicBezTo>
                    <a:pt x="520" y="408"/>
                    <a:pt x="528" y="402"/>
                    <a:pt x="535" y="397"/>
                  </a:cubicBezTo>
                  <a:cubicBezTo>
                    <a:pt x="543" y="391"/>
                    <a:pt x="551" y="387"/>
                    <a:pt x="560" y="383"/>
                  </a:cubicBezTo>
                  <a:cubicBezTo>
                    <a:pt x="569" y="379"/>
                    <a:pt x="578" y="376"/>
                    <a:pt x="587" y="375"/>
                  </a:cubicBezTo>
                  <a:cubicBezTo>
                    <a:pt x="597" y="373"/>
                    <a:pt x="607" y="371"/>
                    <a:pt x="617" y="371"/>
                  </a:cubicBezTo>
                  <a:cubicBezTo>
                    <a:pt x="637" y="371"/>
                    <a:pt x="655" y="375"/>
                    <a:pt x="673" y="383"/>
                  </a:cubicBezTo>
                  <a:cubicBezTo>
                    <a:pt x="690" y="390"/>
                    <a:pt x="705" y="400"/>
                    <a:pt x="718" y="413"/>
                  </a:cubicBezTo>
                  <a:cubicBezTo>
                    <a:pt x="731" y="426"/>
                    <a:pt x="742" y="441"/>
                    <a:pt x="749" y="459"/>
                  </a:cubicBezTo>
                  <a:cubicBezTo>
                    <a:pt x="756" y="476"/>
                    <a:pt x="760" y="495"/>
                    <a:pt x="760" y="514"/>
                  </a:cubicBezTo>
                  <a:cubicBezTo>
                    <a:pt x="760" y="534"/>
                    <a:pt x="756" y="553"/>
                    <a:pt x="748" y="570"/>
                  </a:cubicBezTo>
                  <a:cubicBezTo>
                    <a:pt x="741" y="588"/>
                    <a:pt x="730" y="603"/>
                    <a:pt x="717" y="616"/>
                  </a:cubicBezTo>
                  <a:cubicBezTo>
                    <a:pt x="704" y="629"/>
                    <a:pt x="688" y="640"/>
                    <a:pt x="671" y="647"/>
                  </a:cubicBezTo>
                  <a:cubicBezTo>
                    <a:pt x="654" y="655"/>
                    <a:pt x="635" y="659"/>
                    <a:pt x="615" y="659"/>
                  </a:cubicBezTo>
                  <a:cubicBezTo>
                    <a:pt x="605" y="659"/>
                    <a:pt x="595" y="658"/>
                    <a:pt x="585" y="656"/>
                  </a:cubicBezTo>
                  <a:cubicBezTo>
                    <a:pt x="576" y="654"/>
                    <a:pt x="567" y="651"/>
                    <a:pt x="558" y="647"/>
                  </a:cubicBezTo>
                  <a:cubicBezTo>
                    <a:pt x="549" y="643"/>
                    <a:pt x="541" y="639"/>
                    <a:pt x="533" y="634"/>
                  </a:cubicBezTo>
                  <a:cubicBezTo>
                    <a:pt x="526" y="628"/>
                    <a:pt x="519" y="622"/>
                    <a:pt x="512" y="616"/>
                  </a:cubicBezTo>
                  <a:cubicBezTo>
                    <a:pt x="511" y="614"/>
                    <a:pt x="509" y="613"/>
                    <a:pt x="508" y="611"/>
                  </a:cubicBezTo>
                  <a:cubicBezTo>
                    <a:pt x="506" y="609"/>
                    <a:pt x="505" y="608"/>
                    <a:pt x="503" y="606"/>
                  </a:cubicBezTo>
                  <a:cubicBezTo>
                    <a:pt x="502" y="604"/>
                    <a:pt x="501" y="603"/>
                    <a:pt x="499" y="601"/>
                  </a:cubicBezTo>
                  <a:cubicBezTo>
                    <a:pt x="498" y="599"/>
                    <a:pt x="497" y="597"/>
                    <a:pt x="496" y="596"/>
                  </a:cubicBezTo>
                  <a:cubicBezTo>
                    <a:pt x="495" y="610"/>
                    <a:pt x="495" y="610"/>
                    <a:pt x="495" y="610"/>
                  </a:cubicBezTo>
                  <a:cubicBezTo>
                    <a:pt x="495" y="622"/>
                    <a:pt x="495" y="622"/>
                    <a:pt x="495" y="622"/>
                  </a:cubicBezTo>
                  <a:cubicBezTo>
                    <a:pt x="486" y="1585"/>
                    <a:pt x="486" y="1585"/>
                    <a:pt x="486" y="1585"/>
                  </a:cubicBezTo>
                  <a:cubicBezTo>
                    <a:pt x="474" y="1562"/>
                    <a:pt x="463" y="1535"/>
                    <a:pt x="455" y="1507"/>
                  </a:cubicBezTo>
                  <a:cubicBezTo>
                    <a:pt x="446" y="1478"/>
                    <a:pt x="439" y="1448"/>
                    <a:pt x="434" y="1421"/>
                  </a:cubicBezTo>
                  <a:cubicBezTo>
                    <a:pt x="428" y="1393"/>
                    <a:pt x="424" y="1368"/>
                    <a:pt x="421" y="1348"/>
                  </a:cubicBezTo>
                  <a:cubicBezTo>
                    <a:pt x="418" y="1328"/>
                    <a:pt x="417" y="1313"/>
                    <a:pt x="416" y="1307"/>
                  </a:cubicBezTo>
                  <a:cubicBezTo>
                    <a:pt x="416" y="1306"/>
                    <a:pt x="416" y="1306"/>
                    <a:pt x="416" y="1305"/>
                  </a:cubicBezTo>
                  <a:cubicBezTo>
                    <a:pt x="416" y="1305"/>
                    <a:pt x="416" y="1304"/>
                    <a:pt x="416" y="1304"/>
                  </a:cubicBezTo>
                  <a:cubicBezTo>
                    <a:pt x="416" y="1303"/>
                    <a:pt x="416" y="1303"/>
                    <a:pt x="416" y="1302"/>
                  </a:cubicBezTo>
                  <a:cubicBezTo>
                    <a:pt x="415" y="1302"/>
                    <a:pt x="415" y="1302"/>
                    <a:pt x="415" y="1301"/>
                  </a:cubicBezTo>
                  <a:cubicBezTo>
                    <a:pt x="412" y="1286"/>
                    <a:pt x="409" y="1268"/>
                    <a:pt x="407" y="1249"/>
                  </a:cubicBezTo>
                  <a:cubicBezTo>
                    <a:pt x="404" y="1230"/>
                    <a:pt x="401" y="1209"/>
                    <a:pt x="398" y="1188"/>
                  </a:cubicBezTo>
                  <a:cubicBezTo>
                    <a:pt x="394" y="1168"/>
                    <a:pt x="391" y="1146"/>
                    <a:pt x="386" y="1125"/>
                  </a:cubicBezTo>
                  <a:cubicBezTo>
                    <a:pt x="381" y="1105"/>
                    <a:pt x="375" y="1084"/>
                    <a:pt x="368" y="1065"/>
                  </a:cubicBezTo>
                  <a:cubicBezTo>
                    <a:pt x="364" y="1055"/>
                    <a:pt x="353" y="1042"/>
                    <a:pt x="339" y="1029"/>
                  </a:cubicBezTo>
                  <a:cubicBezTo>
                    <a:pt x="325" y="1016"/>
                    <a:pt x="308" y="1002"/>
                    <a:pt x="289" y="989"/>
                  </a:cubicBezTo>
                  <a:cubicBezTo>
                    <a:pt x="271" y="976"/>
                    <a:pt x="252" y="963"/>
                    <a:pt x="236" y="952"/>
                  </a:cubicBezTo>
                  <a:cubicBezTo>
                    <a:pt x="219" y="941"/>
                    <a:pt x="205" y="932"/>
                    <a:pt x="195" y="926"/>
                  </a:cubicBezTo>
                  <a:cubicBezTo>
                    <a:pt x="145" y="893"/>
                    <a:pt x="107" y="867"/>
                    <a:pt x="79" y="840"/>
                  </a:cubicBezTo>
                  <a:cubicBezTo>
                    <a:pt x="51" y="813"/>
                    <a:pt x="33" y="786"/>
                    <a:pt x="21" y="751"/>
                  </a:cubicBezTo>
                  <a:cubicBezTo>
                    <a:pt x="10" y="715"/>
                    <a:pt x="4" y="673"/>
                    <a:pt x="2" y="615"/>
                  </a:cubicBezTo>
                  <a:cubicBezTo>
                    <a:pt x="0" y="558"/>
                    <a:pt x="2" y="486"/>
                    <a:pt x="4" y="393"/>
                  </a:cubicBezTo>
                  <a:cubicBezTo>
                    <a:pt x="5" y="298"/>
                    <a:pt x="35" y="225"/>
                    <a:pt x="80" y="171"/>
                  </a:cubicBezTo>
                  <a:cubicBezTo>
                    <a:pt x="124" y="116"/>
                    <a:pt x="182" y="79"/>
                    <a:pt x="242" y="54"/>
                  </a:cubicBezTo>
                  <a:cubicBezTo>
                    <a:pt x="301" y="29"/>
                    <a:pt x="360" y="16"/>
                    <a:pt x="407" y="9"/>
                  </a:cubicBezTo>
                  <a:cubicBezTo>
                    <a:pt x="453" y="2"/>
                    <a:pt x="486" y="1"/>
                    <a:pt x="492" y="1"/>
                  </a:cubicBezTo>
                  <a:cubicBezTo>
                    <a:pt x="492" y="1"/>
                    <a:pt x="492" y="1"/>
                    <a:pt x="493" y="1"/>
                  </a:cubicBezTo>
                  <a:cubicBezTo>
                    <a:pt x="493" y="1"/>
                    <a:pt x="494" y="1"/>
                    <a:pt x="495" y="1"/>
                  </a:cubicBezTo>
                  <a:cubicBezTo>
                    <a:pt x="495" y="1"/>
                    <a:pt x="496" y="1"/>
                    <a:pt x="497" y="1"/>
                  </a:cubicBezTo>
                  <a:cubicBezTo>
                    <a:pt x="499" y="1"/>
                    <a:pt x="500" y="1"/>
                    <a:pt x="501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447146" y="1903188"/>
              <a:ext cx="1224606" cy="3486109"/>
            </a:xfrm>
            <a:custGeom>
              <a:avLst/>
              <a:gdLst>
                <a:gd name="T0" fmla="*/ 329 w 632"/>
                <a:gd name="T1" fmla="*/ 0 h 1798"/>
                <a:gd name="T2" fmla="*/ 345 w 632"/>
                <a:gd name="T3" fmla="*/ 2 h 1798"/>
                <a:gd name="T4" fmla="*/ 359 w 632"/>
                <a:gd name="T5" fmla="*/ 7 h 1798"/>
                <a:gd name="T6" fmla="*/ 372 w 632"/>
                <a:gd name="T7" fmla="*/ 17 h 1798"/>
                <a:gd name="T8" fmla="*/ 382 w 632"/>
                <a:gd name="T9" fmla="*/ 29 h 1798"/>
                <a:gd name="T10" fmla="*/ 409 w 632"/>
                <a:gd name="T11" fmla="*/ 94 h 1798"/>
                <a:gd name="T12" fmla="*/ 435 w 632"/>
                <a:gd name="T13" fmla="*/ 211 h 1798"/>
                <a:gd name="T14" fmla="*/ 456 w 632"/>
                <a:gd name="T15" fmla="*/ 399 h 1798"/>
                <a:gd name="T16" fmla="*/ 473 w 632"/>
                <a:gd name="T17" fmla="*/ 680 h 1798"/>
                <a:gd name="T18" fmla="*/ 517 w 632"/>
                <a:gd name="T19" fmla="*/ 680 h 1798"/>
                <a:gd name="T20" fmla="*/ 559 w 632"/>
                <a:gd name="T21" fmla="*/ 688 h 1798"/>
                <a:gd name="T22" fmla="*/ 594 w 632"/>
                <a:gd name="T23" fmla="*/ 711 h 1798"/>
                <a:gd name="T24" fmla="*/ 618 w 632"/>
                <a:gd name="T25" fmla="*/ 745 h 1798"/>
                <a:gd name="T26" fmla="*/ 627 w 632"/>
                <a:gd name="T27" fmla="*/ 787 h 1798"/>
                <a:gd name="T28" fmla="*/ 632 w 632"/>
                <a:gd name="T29" fmla="*/ 989 h 1798"/>
                <a:gd name="T30" fmla="*/ 624 w 632"/>
                <a:gd name="T31" fmla="*/ 1031 h 1798"/>
                <a:gd name="T32" fmla="*/ 601 w 632"/>
                <a:gd name="T33" fmla="*/ 1066 h 1798"/>
                <a:gd name="T34" fmla="*/ 567 w 632"/>
                <a:gd name="T35" fmla="*/ 1089 h 1798"/>
                <a:gd name="T36" fmla="*/ 525 w 632"/>
                <a:gd name="T37" fmla="*/ 1098 h 1798"/>
                <a:gd name="T38" fmla="*/ 485 w 632"/>
                <a:gd name="T39" fmla="*/ 1098 h 1798"/>
                <a:gd name="T40" fmla="*/ 469 w 632"/>
                <a:gd name="T41" fmla="*/ 1492 h 1798"/>
                <a:gd name="T42" fmla="*/ 421 w 632"/>
                <a:gd name="T43" fmla="*/ 1702 h 1798"/>
                <a:gd name="T44" fmla="*/ 367 w 632"/>
                <a:gd name="T45" fmla="*/ 1784 h 1798"/>
                <a:gd name="T46" fmla="*/ 335 w 632"/>
                <a:gd name="T47" fmla="*/ 1798 h 1798"/>
                <a:gd name="T48" fmla="*/ 195 w 632"/>
                <a:gd name="T49" fmla="*/ 1798 h 1798"/>
                <a:gd name="T50" fmla="*/ 184 w 632"/>
                <a:gd name="T51" fmla="*/ 1796 h 1798"/>
                <a:gd name="T52" fmla="*/ 173 w 632"/>
                <a:gd name="T53" fmla="*/ 1791 h 1798"/>
                <a:gd name="T54" fmla="*/ 164 w 632"/>
                <a:gd name="T55" fmla="*/ 1784 h 1798"/>
                <a:gd name="T56" fmla="*/ 155 w 632"/>
                <a:gd name="T57" fmla="*/ 1777 h 1798"/>
                <a:gd name="T58" fmla="*/ 121 w 632"/>
                <a:gd name="T59" fmla="*/ 1747 h 1798"/>
                <a:gd name="T60" fmla="*/ 87 w 632"/>
                <a:gd name="T61" fmla="*/ 1718 h 1798"/>
                <a:gd name="T62" fmla="*/ 52 w 632"/>
                <a:gd name="T63" fmla="*/ 1691 h 1798"/>
                <a:gd name="T64" fmla="*/ 17 w 632"/>
                <a:gd name="T65" fmla="*/ 1665 h 1798"/>
                <a:gd name="T66" fmla="*/ 10 w 632"/>
                <a:gd name="T67" fmla="*/ 1020 h 1798"/>
                <a:gd name="T68" fmla="*/ 33 w 632"/>
                <a:gd name="T69" fmla="*/ 1036 h 1798"/>
                <a:gd name="T70" fmla="*/ 59 w 632"/>
                <a:gd name="T71" fmla="*/ 1049 h 1798"/>
                <a:gd name="T72" fmla="*/ 87 w 632"/>
                <a:gd name="T73" fmla="*/ 1057 h 1798"/>
                <a:gd name="T74" fmla="*/ 117 w 632"/>
                <a:gd name="T75" fmla="*/ 1059 h 1798"/>
                <a:gd name="T76" fmla="*/ 179 w 632"/>
                <a:gd name="T77" fmla="*/ 1046 h 1798"/>
                <a:gd name="T78" fmla="*/ 231 w 632"/>
                <a:gd name="T79" fmla="*/ 1012 h 1798"/>
                <a:gd name="T80" fmla="*/ 265 w 632"/>
                <a:gd name="T81" fmla="*/ 960 h 1798"/>
                <a:gd name="T82" fmla="*/ 276 w 632"/>
                <a:gd name="T83" fmla="*/ 898 h 1798"/>
                <a:gd name="T84" fmla="*/ 263 w 632"/>
                <a:gd name="T85" fmla="*/ 835 h 1798"/>
                <a:gd name="T86" fmla="*/ 227 w 632"/>
                <a:gd name="T87" fmla="*/ 785 h 1798"/>
                <a:gd name="T88" fmla="*/ 175 w 632"/>
                <a:gd name="T89" fmla="*/ 750 h 1798"/>
                <a:gd name="T90" fmla="*/ 112 w 632"/>
                <a:gd name="T91" fmla="*/ 738 h 1798"/>
                <a:gd name="T92" fmla="*/ 83 w 632"/>
                <a:gd name="T93" fmla="*/ 741 h 1798"/>
                <a:gd name="T94" fmla="*/ 55 w 632"/>
                <a:gd name="T95" fmla="*/ 749 h 1798"/>
                <a:gd name="T96" fmla="*/ 30 w 632"/>
                <a:gd name="T97" fmla="*/ 761 h 1798"/>
                <a:gd name="T98" fmla="*/ 7 w 632"/>
                <a:gd name="T99" fmla="*/ 778 h 1798"/>
                <a:gd name="T100" fmla="*/ 0 w 632"/>
                <a:gd name="T101" fmla="*/ 151 h 1798"/>
                <a:gd name="T102" fmla="*/ 64 w 632"/>
                <a:gd name="T103" fmla="*/ 109 h 1798"/>
                <a:gd name="T104" fmla="*/ 115 w 632"/>
                <a:gd name="T105" fmla="*/ 72 h 1798"/>
                <a:gd name="T106" fmla="*/ 154 w 632"/>
                <a:gd name="T107" fmla="*/ 40 h 1798"/>
                <a:gd name="T108" fmla="*/ 181 w 632"/>
                <a:gd name="T109" fmla="*/ 17 h 1798"/>
                <a:gd name="T110" fmla="*/ 190 w 632"/>
                <a:gd name="T111" fmla="*/ 11 h 1798"/>
                <a:gd name="T112" fmla="*/ 199 w 632"/>
                <a:gd name="T113" fmla="*/ 6 h 1798"/>
                <a:gd name="T114" fmla="*/ 209 w 632"/>
                <a:gd name="T115" fmla="*/ 3 h 1798"/>
                <a:gd name="T116" fmla="*/ 220 w 632"/>
                <a:gd name="T117" fmla="*/ 2 h 1798"/>
                <a:gd name="T118" fmla="*/ 244 w 632"/>
                <a:gd name="T119" fmla="*/ 1 h 1798"/>
                <a:gd name="T120" fmla="*/ 273 w 632"/>
                <a:gd name="T121" fmla="*/ 1 h 1798"/>
                <a:gd name="T122" fmla="*/ 302 w 632"/>
                <a:gd name="T123" fmla="*/ 0 h 1798"/>
                <a:gd name="T124" fmla="*/ 329 w 632"/>
                <a:gd name="T125" fmla="*/ 0 h 1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2" h="1798">
                  <a:moveTo>
                    <a:pt x="329" y="0"/>
                  </a:moveTo>
                  <a:cubicBezTo>
                    <a:pt x="334" y="0"/>
                    <a:pt x="340" y="0"/>
                    <a:pt x="345" y="2"/>
                  </a:cubicBezTo>
                  <a:cubicBezTo>
                    <a:pt x="350" y="3"/>
                    <a:pt x="355" y="5"/>
                    <a:pt x="359" y="7"/>
                  </a:cubicBezTo>
                  <a:cubicBezTo>
                    <a:pt x="364" y="10"/>
                    <a:pt x="368" y="13"/>
                    <a:pt x="372" y="17"/>
                  </a:cubicBezTo>
                  <a:cubicBezTo>
                    <a:pt x="376" y="20"/>
                    <a:pt x="379" y="24"/>
                    <a:pt x="382" y="29"/>
                  </a:cubicBezTo>
                  <a:cubicBezTo>
                    <a:pt x="391" y="44"/>
                    <a:pt x="400" y="65"/>
                    <a:pt x="409" y="94"/>
                  </a:cubicBezTo>
                  <a:cubicBezTo>
                    <a:pt x="418" y="123"/>
                    <a:pt x="427" y="161"/>
                    <a:pt x="435" y="211"/>
                  </a:cubicBezTo>
                  <a:cubicBezTo>
                    <a:pt x="443" y="260"/>
                    <a:pt x="450" y="322"/>
                    <a:pt x="456" y="399"/>
                  </a:cubicBezTo>
                  <a:cubicBezTo>
                    <a:pt x="463" y="476"/>
                    <a:pt x="469" y="568"/>
                    <a:pt x="473" y="680"/>
                  </a:cubicBezTo>
                  <a:cubicBezTo>
                    <a:pt x="517" y="680"/>
                    <a:pt x="517" y="680"/>
                    <a:pt x="517" y="680"/>
                  </a:cubicBezTo>
                  <a:cubicBezTo>
                    <a:pt x="532" y="680"/>
                    <a:pt x="546" y="683"/>
                    <a:pt x="559" y="688"/>
                  </a:cubicBezTo>
                  <a:cubicBezTo>
                    <a:pt x="572" y="694"/>
                    <a:pt x="584" y="701"/>
                    <a:pt x="594" y="711"/>
                  </a:cubicBezTo>
                  <a:cubicBezTo>
                    <a:pt x="604" y="721"/>
                    <a:pt x="612" y="732"/>
                    <a:pt x="618" y="745"/>
                  </a:cubicBezTo>
                  <a:cubicBezTo>
                    <a:pt x="624" y="758"/>
                    <a:pt x="627" y="772"/>
                    <a:pt x="627" y="787"/>
                  </a:cubicBezTo>
                  <a:cubicBezTo>
                    <a:pt x="632" y="989"/>
                    <a:pt x="632" y="989"/>
                    <a:pt x="632" y="989"/>
                  </a:cubicBezTo>
                  <a:cubicBezTo>
                    <a:pt x="632" y="1004"/>
                    <a:pt x="629" y="1019"/>
                    <a:pt x="624" y="1031"/>
                  </a:cubicBezTo>
                  <a:cubicBezTo>
                    <a:pt x="619" y="1044"/>
                    <a:pt x="611" y="1056"/>
                    <a:pt x="601" y="1066"/>
                  </a:cubicBezTo>
                  <a:cubicBezTo>
                    <a:pt x="592" y="1076"/>
                    <a:pt x="580" y="1084"/>
                    <a:pt x="567" y="1089"/>
                  </a:cubicBezTo>
                  <a:cubicBezTo>
                    <a:pt x="554" y="1095"/>
                    <a:pt x="540" y="1098"/>
                    <a:pt x="525" y="1098"/>
                  </a:cubicBezTo>
                  <a:cubicBezTo>
                    <a:pt x="485" y="1098"/>
                    <a:pt x="485" y="1098"/>
                    <a:pt x="485" y="1098"/>
                  </a:cubicBezTo>
                  <a:cubicBezTo>
                    <a:pt x="488" y="1266"/>
                    <a:pt x="481" y="1395"/>
                    <a:pt x="469" y="1492"/>
                  </a:cubicBezTo>
                  <a:cubicBezTo>
                    <a:pt x="457" y="1590"/>
                    <a:pt x="440" y="1657"/>
                    <a:pt x="421" y="1702"/>
                  </a:cubicBezTo>
                  <a:cubicBezTo>
                    <a:pt x="403" y="1747"/>
                    <a:pt x="383" y="1771"/>
                    <a:pt x="367" y="1784"/>
                  </a:cubicBezTo>
                  <a:cubicBezTo>
                    <a:pt x="351" y="1797"/>
                    <a:pt x="339" y="1798"/>
                    <a:pt x="335" y="1798"/>
                  </a:cubicBezTo>
                  <a:cubicBezTo>
                    <a:pt x="195" y="1798"/>
                    <a:pt x="195" y="1798"/>
                    <a:pt x="195" y="1798"/>
                  </a:cubicBezTo>
                  <a:cubicBezTo>
                    <a:pt x="191" y="1798"/>
                    <a:pt x="188" y="1797"/>
                    <a:pt x="184" y="1796"/>
                  </a:cubicBezTo>
                  <a:cubicBezTo>
                    <a:pt x="180" y="1795"/>
                    <a:pt x="177" y="1793"/>
                    <a:pt x="173" y="1791"/>
                  </a:cubicBezTo>
                  <a:cubicBezTo>
                    <a:pt x="170" y="1789"/>
                    <a:pt x="167" y="1787"/>
                    <a:pt x="164" y="1784"/>
                  </a:cubicBezTo>
                  <a:cubicBezTo>
                    <a:pt x="161" y="1782"/>
                    <a:pt x="158" y="1779"/>
                    <a:pt x="155" y="1777"/>
                  </a:cubicBezTo>
                  <a:cubicBezTo>
                    <a:pt x="144" y="1766"/>
                    <a:pt x="133" y="1756"/>
                    <a:pt x="121" y="1747"/>
                  </a:cubicBezTo>
                  <a:cubicBezTo>
                    <a:pt x="110" y="1737"/>
                    <a:pt x="99" y="1727"/>
                    <a:pt x="87" y="1718"/>
                  </a:cubicBezTo>
                  <a:cubicBezTo>
                    <a:pt x="76" y="1709"/>
                    <a:pt x="64" y="1700"/>
                    <a:pt x="52" y="1691"/>
                  </a:cubicBezTo>
                  <a:cubicBezTo>
                    <a:pt x="41" y="1682"/>
                    <a:pt x="29" y="1674"/>
                    <a:pt x="17" y="1665"/>
                  </a:cubicBezTo>
                  <a:cubicBezTo>
                    <a:pt x="10" y="1020"/>
                    <a:pt x="10" y="1020"/>
                    <a:pt x="10" y="1020"/>
                  </a:cubicBezTo>
                  <a:cubicBezTo>
                    <a:pt x="17" y="1026"/>
                    <a:pt x="25" y="1032"/>
                    <a:pt x="33" y="1036"/>
                  </a:cubicBezTo>
                  <a:cubicBezTo>
                    <a:pt x="41" y="1041"/>
                    <a:pt x="50" y="1045"/>
                    <a:pt x="59" y="1049"/>
                  </a:cubicBezTo>
                  <a:cubicBezTo>
                    <a:pt x="68" y="1052"/>
                    <a:pt x="77" y="1055"/>
                    <a:pt x="87" y="1057"/>
                  </a:cubicBezTo>
                  <a:cubicBezTo>
                    <a:pt x="96" y="1058"/>
                    <a:pt x="106" y="1059"/>
                    <a:pt x="117" y="1059"/>
                  </a:cubicBezTo>
                  <a:cubicBezTo>
                    <a:pt x="139" y="1059"/>
                    <a:pt x="160" y="1055"/>
                    <a:pt x="179" y="1046"/>
                  </a:cubicBezTo>
                  <a:cubicBezTo>
                    <a:pt x="199" y="1038"/>
                    <a:pt x="216" y="1026"/>
                    <a:pt x="231" y="1012"/>
                  </a:cubicBezTo>
                  <a:cubicBezTo>
                    <a:pt x="245" y="997"/>
                    <a:pt x="257" y="980"/>
                    <a:pt x="265" y="960"/>
                  </a:cubicBezTo>
                  <a:cubicBezTo>
                    <a:pt x="272" y="941"/>
                    <a:pt x="277" y="920"/>
                    <a:pt x="276" y="898"/>
                  </a:cubicBezTo>
                  <a:cubicBezTo>
                    <a:pt x="276" y="876"/>
                    <a:pt x="271" y="855"/>
                    <a:pt x="263" y="835"/>
                  </a:cubicBezTo>
                  <a:cubicBezTo>
                    <a:pt x="254" y="816"/>
                    <a:pt x="242" y="799"/>
                    <a:pt x="227" y="785"/>
                  </a:cubicBezTo>
                  <a:cubicBezTo>
                    <a:pt x="212" y="770"/>
                    <a:pt x="195" y="758"/>
                    <a:pt x="175" y="750"/>
                  </a:cubicBezTo>
                  <a:cubicBezTo>
                    <a:pt x="156" y="742"/>
                    <a:pt x="135" y="738"/>
                    <a:pt x="112" y="738"/>
                  </a:cubicBezTo>
                  <a:cubicBezTo>
                    <a:pt x="102" y="738"/>
                    <a:pt x="93" y="739"/>
                    <a:pt x="83" y="741"/>
                  </a:cubicBezTo>
                  <a:cubicBezTo>
                    <a:pt x="73" y="743"/>
                    <a:pt x="64" y="745"/>
                    <a:pt x="55" y="749"/>
                  </a:cubicBezTo>
                  <a:cubicBezTo>
                    <a:pt x="46" y="752"/>
                    <a:pt x="38" y="756"/>
                    <a:pt x="30" y="761"/>
                  </a:cubicBezTo>
                  <a:cubicBezTo>
                    <a:pt x="22" y="766"/>
                    <a:pt x="14" y="772"/>
                    <a:pt x="7" y="77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23" y="136"/>
                    <a:pt x="44" y="122"/>
                    <a:pt x="64" y="109"/>
                  </a:cubicBezTo>
                  <a:cubicBezTo>
                    <a:pt x="83" y="96"/>
                    <a:pt x="100" y="83"/>
                    <a:pt x="115" y="72"/>
                  </a:cubicBezTo>
                  <a:cubicBezTo>
                    <a:pt x="130" y="60"/>
                    <a:pt x="143" y="49"/>
                    <a:pt x="154" y="40"/>
                  </a:cubicBezTo>
                  <a:cubicBezTo>
                    <a:pt x="165" y="31"/>
                    <a:pt x="174" y="23"/>
                    <a:pt x="181" y="17"/>
                  </a:cubicBezTo>
                  <a:cubicBezTo>
                    <a:pt x="184" y="15"/>
                    <a:pt x="187" y="13"/>
                    <a:pt x="190" y="11"/>
                  </a:cubicBezTo>
                  <a:cubicBezTo>
                    <a:pt x="193" y="9"/>
                    <a:pt x="196" y="7"/>
                    <a:pt x="199" y="6"/>
                  </a:cubicBezTo>
                  <a:cubicBezTo>
                    <a:pt x="202" y="5"/>
                    <a:pt x="206" y="4"/>
                    <a:pt x="209" y="3"/>
                  </a:cubicBezTo>
                  <a:cubicBezTo>
                    <a:pt x="213" y="2"/>
                    <a:pt x="216" y="2"/>
                    <a:pt x="220" y="2"/>
                  </a:cubicBezTo>
                  <a:cubicBezTo>
                    <a:pt x="227" y="2"/>
                    <a:pt x="235" y="2"/>
                    <a:pt x="244" y="1"/>
                  </a:cubicBezTo>
                  <a:cubicBezTo>
                    <a:pt x="253" y="1"/>
                    <a:pt x="263" y="1"/>
                    <a:pt x="273" y="1"/>
                  </a:cubicBezTo>
                  <a:cubicBezTo>
                    <a:pt x="283" y="1"/>
                    <a:pt x="293" y="0"/>
                    <a:pt x="302" y="0"/>
                  </a:cubicBezTo>
                  <a:cubicBezTo>
                    <a:pt x="312" y="0"/>
                    <a:pt x="321" y="0"/>
                    <a:pt x="32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109412" y="2620410"/>
              <a:ext cx="1667234" cy="3248401"/>
            </a:xfrm>
            <a:custGeom>
              <a:avLst/>
              <a:gdLst>
                <a:gd name="T0" fmla="*/ 594 w 860"/>
                <a:gd name="T1" fmla="*/ 426 h 1675"/>
                <a:gd name="T2" fmla="*/ 594 w 860"/>
                <a:gd name="T3" fmla="*/ 454 h 1675"/>
                <a:gd name="T4" fmla="*/ 601 w 860"/>
                <a:gd name="T5" fmla="*/ 443 h 1675"/>
                <a:gd name="T6" fmla="*/ 610 w 860"/>
                <a:gd name="T7" fmla="*/ 433 h 1675"/>
                <a:gd name="T8" fmla="*/ 657 w 860"/>
                <a:gd name="T9" fmla="*/ 399 h 1675"/>
                <a:gd name="T10" fmla="*/ 715 w 860"/>
                <a:gd name="T11" fmla="*/ 386 h 1675"/>
                <a:gd name="T12" fmla="*/ 817 w 860"/>
                <a:gd name="T13" fmla="*/ 428 h 1675"/>
                <a:gd name="T14" fmla="*/ 860 w 860"/>
                <a:gd name="T15" fmla="*/ 530 h 1675"/>
                <a:gd name="T16" fmla="*/ 818 w 860"/>
                <a:gd name="T17" fmla="*/ 632 h 1675"/>
                <a:gd name="T18" fmla="*/ 716 w 860"/>
                <a:gd name="T19" fmla="*/ 674 h 1675"/>
                <a:gd name="T20" fmla="*/ 657 w 860"/>
                <a:gd name="T21" fmla="*/ 662 h 1675"/>
                <a:gd name="T22" fmla="*/ 610 w 860"/>
                <a:gd name="T23" fmla="*/ 628 h 1675"/>
                <a:gd name="T24" fmla="*/ 601 w 860"/>
                <a:gd name="T25" fmla="*/ 618 h 1675"/>
                <a:gd name="T26" fmla="*/ 594 w 860"/>
                <a:gd name="T27" fmla="*/ 607 h 1675"/>
                <a:gd name="T28" fmla="*/ 594 w 860"/>
                <a:gd name="T29" fmla="*/ 635 h 1675"/>
                <a:gd name="T30" fmla="*/ 550 w 860"/>
                <a:gd name="T31" fmla="*/ 1047 h 1675"/>
                <a:gd name="T32" fmla="*/ 477 w 860"/>
                <a:gd name="T33" fmla="*/ 1040 h 1675"/>
                <a:gd name="T34" fmla="*/ 369 w 860"/>
                <a:gd name="T35" fmla="*/ 1065 h 1675"/>
                <a:gd name="T36" fmla="*/ 292 w 860"/>
                <a:gd name="T37" fmla="*/ 1226 h 1675"/>
                <a:gd name="T38" fmla="*/ 280 w 860"/>
                <a:gd name="T39" fmla="*/ 1408 h 1675"/>
                <a:gd name="T40" fmla="*/ 307 w 860"/>
                <a:gd name="T41" fmla="*/ 1512 h 1675"/>
                <a:gd name="T42" fmla="*/ 330 w 860"/>
                <a:gd name="T43" fmla="*/ 1557 h 1675"/>
                <a:gd name="T44" fmla="*/ 333 w 860"/>
                <a:gd name="T45" fmla="*/ 1587 h 1675"/>
                <a:gd name="T46" fmla="*/ 323 w 860"/>
                <a:gd name="T47" fmla="*/ 1617 h 1675"/>
                <a:gd name="T48" fmla="*/ 302 w 860"/>
                <a:gd name="T49" fmla="*/ 1639 h 1675"/>
                <a:gd name="T50" fmla="*/ 247 w 860"/>
                <a:gd name="T51" fmla="*/ 1659 h 1675"/>
                <a:gd name="T52" fmla="*/ 178 w 860"/>
                <a:gd name="T53" fmla="*/ 1673 h 1675"/>
                <a:gd name="T54" fmla="*/ 160 w 860"/>
                <a:gd name="T55" fmla="*/ 1675 h 1675"/>
                <a:gd name="T56" fmla="*/ 154 w 860"/>
                <a:gd name="T57" fmla="*/ 1675 h 1675"/>
                <a:gd name="T58" fmla="*/ 126 w 860"/>
                <a:gd name="T59" fmla="*/ 1674 h 1675"/>
                <a:gd name="T60" fmla="*/ 61 w 860"/>
                <a:gd name="T61" fmla="*/ 1664 h 1675"/>
                <a:gd name="T62" fmla="*/ 21 w 860"/>
                <a:gd name="T63" fmla="*/ 1646 h 1675"/>
                <a:gd name="T64" fmla="*/ 6 w 860"/>
                <a:gd name="T65" fmla="*/ 1634 h 1675"/>
                <a:gd name="T66" fmla="*/ 9 w 860"/>
                <a:gd name="T67" fmla="*/ 655 h 1675"/>
                <a:gd name="T68" fmla="*/ 56 w 860"/>
                <a:gd name="T69" fmla="*/ 682 h 1675"/>
                <a:gd name="T70" fmla="*/ 111 w 860"/>
                <a:gd name="T71" fmla="*/ 692 h 1675"/>
                <a:gd name="T72" fmla="*/ 226 w 860"/>
                <a:gd name="T73" fmla="*/ 645 h 1675"/>
                <a:gd name="T74" fmla="*/ 273 w 860"/>
                <a:gd name="T75" fmla="*/ 531 h 1675"/>
                <a:gd name="T76" fmla="*/ 227 w 860"/>
                <a:gd name="T77" fmla="*/ 418 h 1675"/>
                <a:gd name="T78" fmla="*/ 114 w 860"/>
                <a:gd name="T79" fmla="*/ 372 h 1675"/>
                <a:gd name="T80" fmla="*/ 58 w 860"/>
                <a:gd name="T81" fmla="*/ 382 h 1675"/>
                <a:gd name="T82" fmla="*/ 11 w 860"/>
                <a:gd name="T83" fmla="*/ 409 h 1675"/>
                <a:gd name="T84" fmla="*/ 68 w 860"/>
                <a:gd name="T85" fmla="*/ 15 h 1675"/>
                <a:gd name="T86" fmla="*/ 263 w 860"/>
                <a:gd name="T87" fmla="*/ 10 h 1675"/>
                <a:gd name="T88" fmla="*/ 413 w 860"/>
                <a:gd name="T89" fmla="*/ 9 h 1675"/>
                <a:gd name="T90" fmla="*/ 430 w 860"/>
                <a:gd name="T91" fmla="*/ 9 h 1675"/>
                <a:gd name="T92" fmla="*/ 478 w 860"/>
                <a:gd name="T93" fmla="*/ 8 h 1675"/>
                <a:gd name="T94" fmla="*/ 556 w 860"/>
                <a:gd name="T95" fmla="*/ 4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60" h="1675">
                  <a:moveTo>
                    <a:pt x="593" y="0"/>
                  </a:moveTo>
                  <a:cubicBezTo>
                    <a:pt x="594" y="426"/>
                    <a:pt x="594" y="426"/>
                    <a:pt x="594" y="426"/>
                  </a:cubicBezTo>
                  <a:cubicBezTo>
                    <a:pt x="594" y="439"/>
                    <a:pt x="594" y="439"/>
                    <a:pt x="594" y="439"/>
                  </a:cubicBezTo>
                  <a:cubicBezTo>
                    <a:pt x="594" y="454"/>
                    <a:pt x="594" y="454"/>
                    <a:pt x="594" y="454"/>
                  </a:cubicBezTo>
                  <a:cubicBezTo>
                    <a:pt x="595" y="452"/>
                    <a:pt x="596" y="450"/>
                    <a:pt x="597" y="448"/>
                  </a:cubicBezTo>
                  <a:cubicBezTo>
                    <a:pt x="599" y="446"/>
                    <a:pt x="600" y="445"/>
                    <a:pt x="601" y="443"/>
                  </a:cubicBezTo>
                  <a:cubicBezTo>
                    <a:pt x="603" y="441"/>
                    <a:pt x="604" y="439"/>
                    <a:pt x="606" y="438"/>
                  </a:cubicBezTo>
                  <a:cubicBezTo>
                    <a:pt x="607" y="436"/>
                    <a:pt x="609" y="434"/>
                    <a:pt x="610" y="433"/>
                  </a:cubicBezTo>
                  <a:cubicBezTo>
                    <a:pt x="617" y="425"/>
                    <a:pt x="624" y="419"/>
                    <a:pt x="632" y="413"/>
                  </a:cubicBezTo>
                  <a:cubicBezTo>
                    <a:pt x="640" y="408"/>
                    <a:pt x="648" y="403"/>
                    <a:pt x="657" y="399"/>
                  </a:cubicBezTo>
                  <a:cubicBezTo>
                    <a:pt x="666" y="395"/>
                    <a:pt x="675" y="392"/>
                    <a:pt x="685" y="390"/>
                  </a:cubicBezTo>
                  <a:cubicBezTo>
                    <a:pt x="695" y="388"/>
                    <a:pt x="705" y="386"/>
                    <a:pt x="715" y="386"/>
                  </a:cubicBezTo>
                  <a:cubicBezTo>
                    <a:pt x="735" y="386"/>
                    <a:pt x="754" y="390"/>
                    <a:pt x="771" y="398"/>
                  </a:cubicBezTo>
                  <a:cubicBezTo>
                    <a:pt x="789" y="405"/>
                    <a:pt x="804" y="415"/>
                    <a:pt x="817" y="428"/>
                  </a:cubicBezTo>
                  <a:cubicBezTo>
                    <a:pt x="831" y="441"/>
                    <a:pt x="841" y="457"/>
                    <a:pt x="849" y="474"/>
                  </a:cubicBezTo>
                  <a:cubicBezTo>
                    <a:pt x="856" y="491"/>
                    <a:pt x="860" y="510"/>
                    <a:pt x="860" y="530"/>
                  </a:cubicBezTo>
                  <a:cubicBezTo>
                    <a:pt x="860" y="549"/>
                    <a:pt x="856" y="568"/>
                    <a:pt x="849" y="586"/>
                  </a:cubicBezTo>
                  <a:cubicBezTo>
                    <a:pt x="842" y="603"/>
                    <a:pt x="831" y="618"/>
                    <a:pt x="818" y="632"/>
                  </a:cubicBezTo>
                  <a:cubicBezTo>
                    <a:pt x="805" y="645"/>
                    <a:pt x="790" y="655"/>
                    <a:pt x="772" y="663"/>
                  </a:cubicBezTo>
                  <a:cubicBezTo>
                    <a:pt x="755" y="670"/>
                    <a:pt x="736" y="674"/>
                    <a:pt x="716" y="674"/>
                  </a:cubicBezTo>
                  <a:cubicBezTo>
                    <a:pt x="706" y="674"/>
                    <a:pt x="695" y="673"/>
                    <a:pt x="686" y="671"/>
                  </a:cubicBezTo>
                  <a:cubicBezTo>
                    <a:pt x="676" y="669"/>
                    <a:pt x="666" y="666"/>
                    <a:pt x="657" y="662"/>
                  </a:cubicBezTo>
                  <a:cubicBezTo>
                    <a:pt x="648" y="658"/>
                    <a:pt x="640" y="653"/>
                    <a:pt x="632" y="647"/>
                  </a:cubicBezTo>
                  <a:cubicBezTo>
                    <a:pt x="624" y="642"/>
                    <a:pt x="617" y="635"/>
                    <a:pt x="610" y="628"/>
                  </a:cubicBezTo>
                  <a:cubicBezTo>
                    <a:pt x="609" y="627"/>
                    <a:pt x="607" y="625"/>
                    <a:pt x="606" y="623"/>
                  </a:cubicBezTo>
                  <a:cubicBezTo>
                    <a:pt x="604" y="622"/>
                    <a:pt x="603" y="620"/>
                    <a:pt x="601" y="618"/>
                  </a:cubicBezTo>
                  <a:cubicBezTo>
                    <a:pt x="600" y="616"/>
                    <a:pt x="599" y="614"/>
                    <a:pt x="597" y="613"/>
                  </a:cubicBezTo>
                  <a:cubicBezTo>
                    <a:pt x="596" y="611"/>
                    <a:pt x="595" y="609"/>
                    <a:pt x="594" y="607"/>
                  </a:cubicBezTo>
                  <a:cubicBezTo>
                    <a:pt x="594" y="622"/>
                    <a:pt x="594" y="622"/>
                    <a:pt x="594" y="622"/>
                  </a:cubicBezTo>
                  <a:cubicBezTo>
                    <a:pt x="594" y="635"/>
                    <a:pt x="594" y="635"/>
                    <a:pt x="594" y="635"/>
                  </a:cubicBezTo>
                  <a:cubicBezTo>
                    <a:pt x="594" y="1053"/>
                    <a:pt x="594" y="1053"/>
                    <a:pt x="594" y="1053"/>
                  </a:cubicBezTo>
                  <a:cubicBezTo>
                    <a:pt x="578" y="1050"/>
                    <a:pt x="564" y="1048"/>
                    <a:pt x="550" y="1047"/>
                  </a:cubicBezTo>
                  <a:cubicBezTo>
                    <a:pt x="536" y="1045"/>
                    <a:pt x="523" y="1044"/>
                    <a:pt x="510" y="1043"/>
                  </a:cubicBezTo>
                  <a:cubicBezTo>
                    <a:pt x="498" y="1042"/>
                    <a:pt x="487" y="1041"/>
                    <a:pt x="477" y="1040"/>
                  </a:cubicBezTo>
                  <a:cubicBezTo>
                    <a:pt x="467" y="1040"/>
                    <a:pt x="458" y="1039"/>
                    <a:pt x="450" y="1039"/>
                  </a:cubicBezTo>
                  <a:cubicBezTo>
                    <a:pt x="417" y="1039"/>
                    <a:pt x="390" y="1048"/>
                    <a:pt x="369" y="1065"/>
                  </a:cubicBezTo>
                  <a:cubicBezTo>
                    <a:pt x="348" y="1081"/>
                    <a:pt x="331" y="1104"/>
                    <a:pt x="319" y="1131"/>
                  </a:cubicBezTo>
                  <a:cubicBezTo>
                    <a:pt x="307" y="1159"/>
                    <a:pt x="298" y="1191"/>
                    <a:pt x="292" y="1226"/>
                  </a:cubicBezTo>
                  <a:cubicBezTo>
                    <a:pt x="285" y="1261"/>
                    <a:pt x="282" y="1298"/>
                    <a:pt x="279" y="1336"/>
                  </a:cubicBezTo>
                  <a:cubicBezTo>
                    <a:pt x="277" y="1362"/>
                    <a:pt x="278" y="1386"/>
                    <a:pt x="280" y="1408"/>
                  </a:cubicBezTo>
                  <a:cubicBezTo>
                    <a:pt x="282" y="1430"/>
                    <a:pt x="286" y="1449"/>
                    <a:pt x="291" y="1466"/>
                  </a:cubicBezTo>
                  <a:cubicBezTo>
                    <a:pt x="295" y="1484"/>
                    <a:pt x="301" y="1499"/>
                    <a:pt x="307" y="1512"/>
                  </a:cubicBezTo>
                  <a:cubicBezTo>
                    <a:pt x="312" y="1524"/>
                    <a:pt x="318" y="1535"/>
                    <a:pt x="323" y="1543"/>
                  </a:cubicBezTo>
                  <a:cubicBezTo>
                    <a:pt x="326" y="1548"/>
                    <a:pt x="328" y="1552"/>
                    <a:pt x="330" y="1557"/>
                  </a:cubicBezTo>
                  <a:cubicBezTo>
                    <a:pt x="331" y="1562"/>
                    <a:pt x="332" y="1567"/>
                    <a:pt x="333" y="1572"/>
                  </a:cubicBezTo>
                  <a:cubicBezTo>
                    <a:pt x="334" y="1577"/>
                    <a:pt x="334" y="1582"/>
                    <a:pt x="333" y="1587"/>
                  </a:cubicBezTo>
                  <a:cubicBezTo>
                    <a:pt x="332" y="1593"/>
                    <a:pt x="331" y="1598"/>
                    <a:pt x="330" y="1603"/>
                  </a:cubicBezTo>
                  <a:cubicBezTo>
                    <a:pt x="328" y="1608"/>
                    <a:pt x="326" y="1612"/>
                    <a:pt x="323" y="1617"/>
                  </a:cubicBezTo>
                  <a:cubicBezTo>
                    <a:pt x="321" y="1621"/>
                    <a:pt x="317" y="1625"/>
                    <a:pt x="314" y="1629"/>
                  </a:cubicBezTo>
                  <a:cubicBezTo>
                    <a:pt x="310" y="1633"/>
                    <a:pt x="307" y="1636"/>
                    <a:pt x="302" y="1639"/>
                  </a:cubicBezTo>
                  <a:cubicBezTo>
                    <a:pt x="298" y="1642"/>
                    <a:pt x="294" y="1644"/>
                    <a:pt x="289" y="1646"/>
                  </a:cubicBezTo>
                  <a:cubicBezTo>
                    <a:pt x="275" y="1651"/>
                    <a:pt x="261" y="1655"/>
                    <a:pt x="247" y="1659"/>
                  </a:cubicBezTo>
                  <a:cubicBezTo>
                    <a:pt x="233" y="1663"/>
                    <a:pt x="220" y="1666"/>
                    <a:pt x="208" y="1668"/>
                  </a:cubicBezTo>
                  <a:cubicBezTo>
                    <a:pt x="196" y="1670"/>
                    <a:pt x="186" y="1672"/>
                    <a:pt x="178" y="1673"/>
                  </a:cubicBezTo>
                  <a:cubicBezTo>
                    <a:pt x="170" y="1674"/>
                    <a:pt x="166" y="1674"/>
                    <a:pt x="165" y="1675"/>
                  </a:cubicBezTo>
                  <a:cubicBezTo>
                    <a:pt x="163" y="1675"/>
                    <a:pt x="162" y="1675"/>
                    <a:pt x="160" y="1675"/>
                  </a:cubicBezTo>
                  <a:cubicBezTo>
                    <a:pt x="159" y="1675"/>
                    <a:pt x="158" y="1675"/>
                    <a:pt x="157" y="1675"/>
                  </a:cubicBezTo>
                  <a:cubicBezTo>
                    <a:pt x="156" y="1675"/>
                    <a:pt x="155" y="1675"/>
                    <a:pt x="154" y="1675"/>
                  </a:cubicBezTo>
                  <a:cubicBezTo>
                    <a:pt x="152" y="1675"/>
                    <a:pt x="151" y="1675"/>
                    <a:pt x="150" y="1675"/>
                  </a:cubicBezTo>
                  <a:cubicBezTo>
                    <a:pt x="144" y="1675"/>
                    <a:pt x="136" y="1675"/>
                    <a:pt x="126" y="1674"/>
                  </a:cubicBezTo>
                  <a:cubicBezTo>
                    <a:pt x="117" y="1673"/>
                    <a:pt x="106" y="1672"/>
                    <a:pt x="95" y="1671"/>
                  </a:cubicBezTo>
                  <a:cubicBezTo>
                    <a:pt x="84" y="1669"/>
                    <a:pt x="73" y="1667"/>
                    <a:pt x="61" y="1664"/>
                  </a:cubicBezTo>
                  <a:cubicBezTo>
                    <a:pt x="50" y="1660"/>
                    <a:pt x="39" y="1656"/>
                    <a:pt x="29" y="1651"/>
                  </a:cubicBezTo>
                  <a:cubicBezTo>
                    <a:pt x="27" y="1650"/>
                    <a:pt x="24" y="1648"/>
                    <a:pt x="21" y="1646"/>
                  </a:cubicBezTo>
                  <a:cubicBezTo>
                    <a:pt x="18" y="1644"/>
                    <a:pt x="16" y="1642"/>
                    <a:pt x="13" y="1640"/>
                  </a:cubicBezTo>
                  <a:cubicBezTo>
                    <a:pt x="11" y="1638"/>
                    <a:pt x="9" y="1636"/>
                    <a:pt x="6" y="1634"/>
                  </a:cubicBezTo>
                  <a:cubicBezTo>
                    <a:pt x="4" y="1632"/>
                    <a:pt x="2" y="1630"/>
                    <a:pt x="0" y="1627"/>
                  </a:cubicBezTo>
                  <a:cubicBezTo>
                    <a:pt x="9" y="655"/>
                    <a:pt x="9" y="655"/>
                    <a:pt x="9" y="655"/>
                  </a:cubicBezTo>
                  <a:cubicBezTo>
                    <a:pt x="16" y="661"/>
                    <a:pt x="23" y="666"/>
                    <a:pt x="31" y="671"/>
                  </a:cubicBezTo>
                  <a:cubicBezTo>
                    <a:pt x="39" y="675"/>
                    <a:pt x="47" y="679"/>
                    <a:pt x="56" y="682"/>
                  </a:cubicBezTo>
                  <a:cubicBezTo>
                    <a:pt x="65" y="686"/>
                    <a:pt x="74" y="688"/>
                    <a:pt x="83" y="690"/>
                  </a:cubicBezTo>
                  <a:cubicBezTo>
                    <a:pt x="92" y="691"/>
                    <a:pt x="102" y="692"/>
                    <a:pt x="111" y="692"/>
                  </a:cubicBezTo>
                  <a:cubicBezTo>
                    <a:pt x="134" y="692"/>
                    <a:pt x="155" y="688"/>
                    <a:pt x="174" y="679"/>
                  </a:cubicBezTo>
                  <a:cubicBezTo>
                    <a:pt x="194" y="671"/>
                    <a:pt x="211" y="659"/>
                    <a:pt x="226" y="645"/>
                  </a:cubicBezTo>
                  <a:cubicBezTo>
                    <a:pt x="240" y="630"/>
                    <a:pt x="252" y="613"/>
                    <a:pt x="260" y="594"/>
                  </a:cubicBezTo>
                  <a:cubicBezTo>
                    <a:pt x="269" y="574"/>
                    <a:pt x="273" y="553"/>
                    <a:pt x="273" y="531"/>
                  </a:cubicBezTo>
                  <a:cubicBezTo>
                    <a:pt x="274" y="509"/>
                    <a:pt x="269" y="488"/>
                    <a:pt x="261" y="469"/>
                  </a:cubicBezTo>
                  <a:cubicBezTo>
                    <a:pt x="253" y="450"/>
                    <a:pt x="241" y="433"/>
                    <a:pt x="227" y="418"/>
                  </a:cubicBezTo>
                  <a:cubicBezTo>
                    <a:pt x="213" y="404"/>
                    <a:pt x="195" y="392"/>
                    <a:pt x="176" y="384"/>
                  </a:cubicBezTo>
                  <a:cubicBezTo>
                    <a:pt x="157" y="376"/>
                    <a:pt x="136" y="372"/>
                    <a:pt x="114" y="372"/>
                  </a:cubicBezTo>
                  <a:cubicBezTo>
                    <a:pt x="104" y="372"/>
                    <a:pt x="95" y="373"/>
                    <a:pt x="85" y="375"/>
                  </a:cubicBezTo>
                  <a:cubicBezTo>
                    <a:pt x="76" y="376"/>
                    <a:pt x="67" y="379"/>
                    <a:pt x="58" y="382"/>
                  </a:cubicBezTo>
                  <a:cubicBezTo>
                    <a:pt x="50" y="385"/>
                    <a:pt x="41" y="389"/>
                    <a:pt x="34" y="394"/>
                  </a:cubicBezTo>
                  <a:cubicBezTo>
                    <a:pt x="26" y="398"/>
                    <a:pt x="18" y="404"/>
                    <a:pt x="11" y="409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28" y="16"/>
                    <a:pt x="45" y="15"/>
                    <a:pt x="68" y="15"/>
                  </a:cubicBezTo>
                  <a:cubicBezTo>
                    <a:pt x="91" y="14"/>
                    <a:pt x="118" y="13"/>
                    <a:pt x="151" y="12"/>
                  </a:cubicBezTo>
                  <a:cubicBezTo>
                    <a:pt x="183" y="11"/>
                    <a:pt x="220" y="11"/>
                    <a:pt x="263" y="10"/>
                  </a:cubicBezTo>
                  <a:cubicBezTo>
                    <a:pt x="305" y="9"/>
                    <a:pt x="352" y="9"/>
                    <a:pt x="405" y="9"/>
                  </a:cubicBezTo>
                  <a:cubicBezTo>
                    <a:pt x="408" y="9"/>
                    <a:pt x="410" y="9"/>
                    <a:pt x="413" y="9"/>
                  </a:cubicBezTo>
                  <a:cubicBezTo>
                    <a:pt x="416" y="9"/>
                    <a:pt x="419" y="9"/>
                    <a:pt x="422" y="9"/>
                  </a:cubicBezTo>
                  <a:cubicBezTo>
                    <a:pt x="424" y="9"/>
                    <a:pt x="427" y="9"/>
                    <a:pt x="430" y="9"/>
                  </a:cubicBezTo>
                  <a:cubicBezTo>
                    <a:pt x="433" y="9"/>
                    <a:pt x="436" y="9"/>
                    <a:pt x="439" y="9"/>
                  </a:cubicBezTo>
                  <a:cubicBezTo>
                    <a:pt x="452" y="9"/>
                    <a:pt x="465" y="9"/>
                    <a:pt x="478" y="8"/>
                  </a:cubicBezTo>
                  <a:cubicBezTo>
                    <a:pt x="491" y="8"/>
                    <a:pt x="504" y="7"/>
                    <a:pt x="517" y="6"/>
                  </a:cubicBezTo>
                  <a:cubicBezTo>
                    <a:pt x="530" y="6"/>
                    <a:pt x="543" y="5"/>
                    <a:pt x="556" y="4"/>
                  </a:cubicBezTo>
                  <a:cubicBezTo>
                    <a:pt x="568" y="2"/>
                    <a:pt x="581" y="1"/>
                    <a:pt x="593" y="0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 w="3175" cap="rnd"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291395" y="2215487"/>
              <a:ext cx="1659857" cy="2895118"/>
            </a:xfrm>
            <a:custGeom>
              <a:avLst/>
              <a:gdLst>
                <a:gd name="T0" fmla="*/ 580 w 856"/>
                <a:gd name="T1" fmla="*/ 0 h 1493"/>
                <a:gd name="T2" fmla="*/ 587 w 856"/>
                <a:gd name="T3" fmla="*/ 633 h 1493"/>
                <a:gd name="T4" fmla="*/ 587 w 856"/>
                <a:gd name="T5" fmla="*/ 646 h 1493"/>
                <a:gd name="T6" fmla="*/ 587 w 856"/>
                <a:gd name="T7" fmla="*/ 661 h 1493"/>
                <a:gd name="T8" fmla="*/ 591 w 856"/>
                <a:gd name="T9" fmla="*/ 655 h 1493"/>
                <a:gd name="T10" fmla="*/ 595 w 856"/>
                <a:gd name="T11" fmla="*/ 650 h 1493"/>
                <a:gd name="T12" fmla="*/ 599 w 856"/>
                <a:gd name="T13" fmla="*/ 645 h 1493"/>
                <a:gd name="T14" fmla="*/ 604 w 856"/>
                <a:gd name="T15" fmla="*/ 640 h 1493"/>
                <a:gd name="T16" fmla="*/ 625 w 856"/>
                <a:gd name="T17" fmla="*/ 621 h 1493"/>
                <a:gd name="T18" fmla="*/ 650 w 856"/>
                <a:gd name="T19" fmla="*/ 606 h 1493"/>
                <a:gd name="T20" fmla="*/ 678 w 856"/>
                <a:gd name="T21" fmla="*/ 597 h 1493"/>
                <a:gd name="T22" fmla="*/ 709 w 856"/>
                <a:gd name="T23" fmla="*/ 593 h 1493"/>
                <a:gd name="T24" fmla="*/ 765 w 856"/>
                <a:gd name="T25" fmla="*/ 605 h 1493"/>
                <a:gd name="T26" fmla="*/ 812 w 856"/>
                <a:gd name="T27" fmla="*/ 635 h 1493"/>
                <a:gd name="T28" fmla="*/ 843 w 856"/>
                <a:gd name="T29" fmla="*/ 681 h 1493"/>
                <a:gd name="T30" fmla="*/ 856 w 856"/>
                <a:gd name="T31" fmla="*/ 737 h 1493"/>
                <a:gd name="T32" fmla="*/ 845 w 856"/>
                <a:gd name="T33" fmla="*/ 793 h 1493"/>
                <a:gd name="T34" fmla="*/ 815 w 856"/>
                <a:gd name="T35" fmla="*/ 839 h 1493"/>
                <a:gd name="T36" fmla="*/ 769 w 856"/>
                <a:gd name="T37" fmla="*/ 870 h 1493"/>
                <a:gd name="T38" fmla="*/ 712 w 856"/>
                <a:gd name="T39" fmla="*/ 882 h 1493"/>
                <a:gd name="T40" fmla="*/ 682 w 856"/>
                <a:gd name="T41" fmla="*/ 878 h 1493"/>
                <a:gd name="T42" fmla="*/ 653 w 856"/>
                <a:gd name="T43" fmla="*/ 869 h 1493"/>
                <a:gd name="T44" fmla="*/ 628 w 856"/>
                <a:gd name="T45" fmla="*/ 855 h 1493"/>
                <a:gd name="T46" fmla="*/ 606 w 856"/>
                <a:gd name="T47" fmla="*/ 836 h 1493"/>
                <a:gd name="T48" fmla="*/ 601 w 856"/>
                <a:gd name="T49" fmla="*/ 831 h 1493"/>
                <a:gd name="T50" fmla="*/ 597 w 856"/>
                <a:gd name="T51" fmla="*/ 825 h 1493"/>
                <a:gd name="T52" fmla="*/ 593 w 856"/>
                <a:gd name="T53" fmla="*/ 820 h 1493"/>
                <a:gd name="T54" fmla="*/ 589 w 856"/>
                <a:gd name="T55" fmla="*/ 814 h 1493"/>
                <a:gd name="T56" fmla="*/ 589 w 856"/>
                <a:gd name="T57" fmla="*/ 829 h 1493"/>
                <a:gd name="T58" fmla="*/ 589 w 856"/>
                <a:gd name="T59" fmla="*/ 842 h 1493"/>
                <a:gd name="T60" fmla="*/ 596 w 856"/>
                <a:gd name="T61" fmla="*/ 1493 h 1493"/>
                <a:gd name="T62" fmla="*/ 437 w 856"/>
                <a:gd name="T63" fmla="*/ 1402 h 1493"/>
                <a:gd name="T64" fmla="*/ 279 w 856"/>
                <a:gd name="T65" fmla="*/ 1336 h 1493"/>
                <a:gd name="T66" fmla="*/ 131 w 856"/>
                <a:gd name="T67" fmla="*/ 1291 h 1493"/>
                <a:gd name="T68" fmla="*/ 1 w 856"/>
                <a:gd name="T69" fmla="*/ 1264 h 1493"/>
                <a:gd name="T70" fmla="*/ 0 w 856"/>
                <a:gd name="T71" fmla="*/ 860 h 1493"/>
                <a:gd name="T72" fmla="*/ 23 w 856"/>
                <a:gd name="T73" fmla="*/ 877 h 1493"/>
                <a:gd name="T74" fmla="*/ 49 w 856"/>
                <a:gd name="T75" fmla="*/ 889 h 1493"/>
                <a:gd name="T76" fmla="*/ 76 w 856"/>
                <a:gd name="T77" fmla="*/ 897 h 1493"/>
                <a:gd name="T78" fmla="*/ 106 w 856"/>
                <a:gd name="T79" fmla="*/ 900 h 1493"/>
                <a:gd name="T80" fmla="*/ 169 w 856"/>
                <a:gd name="T81" fmla="*/ 887 h 1493"/>
                <a:gd name="T82" fmla="*/ 220 w 856"/>
                <a:gd name="T83" fmla="*/ 852 h 1493"/>
                <a:gd name="T84" fmla="*/ 255 w 856"/>
                <a:gd name="T85" fmla="*/ 801 h 1493"/>
                <a:gd name="T86" fmla="*/ 267 w 856"/>
                <a:gd name="T87" fmla="*/ 739 h 1493"/>
                <a:gd name="T88" fmla="*/ 254 w 856"/>
                <a:gd name="T89" fmla="*/ 676 h 1493"/>
                <a:gd name="T90" fmla="*/ 219 w 856"/>
                <a:gd name="T91" fmla="*/ 625 h 1493"/>
                <a:gd name="T92" fmla="*/ 168 w 856"/>
                <a:gd name="T93" fmla="*/ 591 h 1493"/>
                <a:gd name="T94" fmla="*/ 105 w 856"/>
                <a:gd name="T95" fmla="*/ 579 h 1493"/>
                <a:gd name="T96" fmla="*/ 76 w 856"/>
                <a:gd name="T97" fmla="*/ 582 h 1493"/>
                <a:gd name="T98" fmla="*/ 48 w 856"/>
                <a:gd name="T99" fmla="*/ 590 h 1493"/>
                <a:gd name="T100" fmla="*/ 23 w 856"/>
                <a:gd name="T101" fmla="*/ 602 h 1493"/>
                <a:gd name="T102" fmla="*/ 0 w 856"/>
                <a:gd name="T103" fmla="*/ 619 h 1493"/>
                <a:gd name="T104" fmla="*/ 0 w 856"/>
                <a:gd name="T105" fmla="*/ 207 h 1493"/>
                <a:gd name="T106" fmla="*/ 174 w 856"/>
                <a:gd name="T107" fmla="*/ 173 h 1493"/>
                <a:gd name="T108" fmla="*/ 330 w 856"/>
                <a:gd name="T109" fmla="*/ 123 h 1493"/>
                <a:gd name="T110" fmla="*/ 466 w 856"/>
                <a:gd name="T111" fmla="*/ 63 h 1493"/>
                <a:gd name="T112" fmla="*/ 580 w 856"/>
                <a:gd name="T113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56" h="1493">
                  <a:moveTo>
                    <a:pt x="580" y="0"/>
                  </a:moveTo>
                  <a:cubicBezTo>
                    <a:pt x="587" y="633"/>
                    <a:pt x="587" y="633"/>
                    <a:pt x="587" y="633"/>
                  </a:cubicBezTo>
                  <a:cubicBezTo>
                    <a:pt x="587" y="646"/>
                    <a:pt x="587" y="646"/>
                    <a:pt x="587" y="646"/>
                  </a:cubicBezTo>
                  <a:cubicBezTo>
                    <a:pt x="587" y="661"/>
                    <a:pt x="587" y="661"/>
                    <a:pt x="587" y="661"/>
                  </a:cubicBezTo>
                  <a:cubicBezTo>
                    <a:pt x="588" y="659"/>
                    <a:pt x="590" y="657"/>
                    <a:pt x="591" y="655"/>
                  </a:cubicBezTo>
                  <a:cubicBezTo>
                    <a:pt x="592" y="654"/>
                    <a:pt x="594" y="652"/>
                    <a:pt x="595" y="650"/>
                  </a:cubicBezTo>
                  <a:cubicBezTo>
                    <a:pt x="596" y="648"/>
                    <a:pt x="598" y="646"/>
                    <a:pt x="599" y="645"/>
                  </a:cubicBezTo>
                  <a:cubicBezTo>
                    <a:pt x="601" y="643"/>
                    <a:pt x="602" y="641"/>
                    <a:pt x="604" y="640"/>
                  </a:cubicBezTo>
                  <a:cubicBezTo>
                    <a:pt x="610" y="633"/>
                    <a:pt x="617" y="626"/>
                    <a:pt x="625" y="621"/>
                  </a:cubicBezTo>
                  <a:cubicBezTo>
                    <a:pt x="633" y="615"/>
                    <a:pt x="641" y="610"/>
                    <a:pt x="650" y="606"/>
                  </a:cubicBezTo>
                  <a:cubicBezTo>
                    <a:pt x="659" y="602"/>
                    <a:pt x="669" y="599"/>
                    <a:pt x="678" y="597"/>
                  </a:cubicBezTo>
                  <a:cubicBezTo>
                    <a:pt x="688" y="595"/>
                    <a:pt x="698" y="594"/>
                    <a:pt x="709" y="593"/>
                  </a:cubicBezTo>
                  <a:cubicBezTo>
                    <a:pt x="729" y="593"/>
                    <a:pt x="748" y="597"/>
                    <a:pt x="765" y="605"/>
                  </a:cubicBezTo>
                  <a:cubicBezTo>
                    <a:pt x="783" y="612"/>
                    <a:pt x="798" y="622"/>
                    <a:pt x="812" y="635"/>
                  </a:cubicBezTo>
                  <a:cubicBezTo>
                    <a:pt x="825" y="648"/>
                    <a:pt x="836" y="664"/>
                    <a:pt x="843" y="681"/>
                  </a:cubicBezTo>
                  <a:cubicBezTo>
                    <a:pt x="851" y="698"/>
                    <a:pt x="855" y="717"/>
                    <a:pt x="856" y="737"/>
                  </a:cubicBezTo>
                  <a:cubicBezTo>
                    <a:pt x="856" y="757"/>
                    <a:pt x="852" y="776"/>
                    <a:pt x="845" y="793"/>
                  </a:cubicBezTo>
                  <a:cubicBezTo>
                    <a:pt x="838" y="810"/>
                    <a:pt x="827" y="826"/>
                    <a:pt x="815" y="839"/>
                  </a:cubicBezTo>
                  <a:cubicBezTo>
                    <a:pt x="802" y="852"/>
                    <a:pt x="786" y="863"/>
                    <a:pt x="769" y="870"/>
                  </a:cubicBezTo>
                  <a:cubicBezTo>
                    <a:pt x="751" y="877"/>
                    <a:pt x="732" y="882"/>
                    <a:pt x="712" y="882"/>
                  </a:cubicBezTo>
                  <a:cubicBezTo>
                    <a:pt x="702" y="882"/>
                    <a:pt x="692" y="881"/>
                    <a:pt x="682" y="878"/>
                  </a:cubicBezTo>
                  <a:cubicBezTo>
                    <a:pt x="672" y="876"/>
                    <a:pt x="662" y="873"/>
                    <a:pt x="653" y="869"/>
                  </a:cubicBezTo>
                  <a:cubicBezTo>
                    <a:pt x="644" y="865"/>
                    <a:pt x="636" y="861"/>
                    <a:pt x="628" y="855"/>
                  </a:cubicBezTo>
                  <a:cubicBezTo>
                    <a:pt x="620" y="849"/>
                    <a:pt x="612" y="843"/>
                    <a:pt x="606" y="836"/>
                  </a:cubicBezTo>
                  <a:cubicBezTo>
                    <a:pt x="604" y="834"/>
                    <a:pt x="603" y="832"/>
                    <a:pt x="601" y="831"/>
                  </a:cubicBezTo>
                  <a:cubicBezTo>
                    <a:pt x="600" y="829"/>
                    <a:pt x="598" y="827"/>
                    <a:pt x="597" y="825"/>
                  </a:cubicBezTo>
                  <a:cubicBezTo>
                    <a:pt x="595" y="824"/>
                    <a:pt x="594" y="822"/>
                    <a:pt x="593" y="820"/>
                  </a:cubicBezTo>
                  <a:cubicBezTo>
                    <a:pt x="591" y="818"/>
                    <a:pt x="590" y="816"/>
                    <a:pt x="589" y="814"/>
                  </a:cubicBezTo>
                  <a:cubicBezTo>
                    <a:pt x="589" y="829"/>
                    <a:pt x="589" y="829"/>
                    <a:pt x="589" y="829"/>
                  </a:cubicBezTo>
                  <a:cubicBezTo>
                    <a:pt x="589" y="842"/>
                    <a:pt x="589" y="842"/>
                    <a:pt x="589" y="842"/>
                  </a:cubicBezTo>
                  <a:cubicBezTo>
                    <a:pt x="596" y="1493"/>
                    <a:pt x="596" y="1493"/>
                    <a:pt x="596" y="1493"/>
                  </a:cubicBezTo>
                  <a:cubicBezTo>
                    <a:pt x="544" y="1458"/>
                    <a:pt x="490" y="1428"/>
                    <a:pt x="437" y="1402"/>
                  </a:cubicBezTo>
                  <a:cubicBezTo>
                    <a:pt x="383" y="1376"/>
                    <a:pt x="330" y="1354"/>
                    <a:pt x="279" y="1336"/>
                  </a:cubicBezTo>
                  <a:cubicBezTo>
                    <a:pt x="227" y="1318"/>
                    <a:pt x="178" y="1303"/>
                    <a:pt x="131" y="1291"/>
                  </a:cubicBezTo>
                  <a:cubicBezTo>
                    <a:pt x="84" y="1280"/>
                    <a:pt x="40" y="1271"/>
                    <a:pt x="1" y="1264"/>
                  </a:cubicBezTo>
                  <a:cubicBezTo>
                    <a:pt x="0" y="860"/>
                    <a:pt x="0" y="860"/>
                    <a:pt x="0" y="860"/>
                  </a:cubicBezTo>
                  <a:cubicBezTo>
                    <a:pt x="7" y="867"/>
                    <a:pt x="15" y="872"/>
                    <a:pt x="23" y="877"/>
                  </a:cubicBezTo>
                  <a:cubicBezTo>
                    <a:pt x="31" y="882"/>
                    <a:pt x="40" y="886"/>
                    <a:pt x="49" y="889"/>
                  </a:cubicBezTo>
                  <a:cubicBezTo>
                    <a:pt x="58" y="893"/>
                    <a:pt x="67" y="895"/>
                    <a:pt x="76" y="897"/>
                  </a:cubicBezTo>
                  <a:cubicBezTo>
                    <a:pt x="86" y="899"/>
                    <a:pt x="96" y="900"/>
                    <a:pt x="106" y="900"/>
                  </a:cubicBezTo>
                  <a:cubicBezTo>
                    <a:pt x="128" y="900"/>
                    <a:pt x="150" y="895"/>
                    <a:pt x="169" y="887"/>
                  </a:cubicBezTo>
                  <a:cubicBezTo>
                    <a:pt x="188" y="879"/>
                    <a:pt x="206" y="867"/>
                    <a:pt x="220" y="852"/>
                  </a:cubicBezTo>
                  <a:cubicBezTo>
                    <a:pt x="235" y="838"/>
                    <a:pt x="247" y="820"/>
                    <a:pt x="255" y="801"/>
                  </a:cubicBezTo>
                  <a:cubicBezTo>
                    <a:pt x="263" y="782"/>
                    <a:pt x="267" y="761"/>
                    <a:pt x="267" y="739"/>
                  </a:cubicBezTo>
                  <a:cubicBezTo>
                    <a:pt x="267" y="716"/>
                    <a:pt x="262" y="695"/>
                    <a:pt x="254" y="676"/>
                  </a:cubicBezTo>
                  <a:cubicBezTo>
                    <a:pt x="246" y="657"/>
                    <a:pt x="234" y="640"/>
                    <a:pt x="219" y="625"/>
                  </a:cubicBezTo>
                  <a:cubicBezTo>
                    <a:pt x="205" y="611"/>
                    <a:pt x="187" y="599"/>
                    <a:pt x="168" y="591"/>
                  </a:cubicBezTo>
                  <a:cubicBezTo>
                    <a:pt x="149" y="583"/>
                    <a:pt x="127" y="579"/>
                    <a:pt x="105" y="579"/>
                  </a:cubicBezTo>
                  <a:cubicBezTo>
                    <a:pt x="95" y="579"/>
                    <a:pt x="85" y="580"/>
                    <a:pt x="76" y="582"/>
                  </a:cubicBezTo>
                  <a:cubicBezTo>
                    <a:pt x="66" y="584"/>
                    <a:pt x="57" y="586"/>
                    <a:pt x="48" y="590"/>
                  </a:cubicBezTo>
                  <a:cubicBezTo>
                    <a:pt x="39" y="593"/>
                    <a:pt x="31" y="597"/>
                    <a:pt x="23" y="602"/>
                  </a:cubicBezTo>
                  <a:cubicBezTo>
                    <a:pt x="15" y="607"/>
                    <a:pt x="7" y="613"/>
                    <a:pt x="0" y="619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61" y="199"/>
                    <a:pt x="119" y="187"/>
                    <a:pt x="174" y="173"/>
                  </a:cubicBezTo>
                  <a:cubicBezTo>
                    <a:pt x="229" y="158"/>
                    <a:pt x="281" y="141"/>
                    <a:pt x="330" y="123"/>
                  </a:cubicBezTo>
                  <a:cubicBezTo>
                    <a:pt x="379" y="104"/>
                    <a:pt x="424" y="84"/>
                    <a:pt x="466" y="63"/>
                  </a:cubicBezTo>
                  <a:cubicBezTo>
                    <a:pt x="508" y="42"/>
                    <a:pt x="546" y="21"/>
                    <a:pt x="58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207653" y="504577"/>
            <a:ext cx="579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1"/>
                </a:solidFill>
                <a:latin typeface="+mj-lt"/>
              </a:rPr>
              <a:t>About Our </a:t>
            </a:r>
            <a:r>
              <a:rPr lang="en-US" sz="3600" b="1" smtClean="0">
                <a:latin typeface="+mj-lt"/>
              </a:rPr>
              <a:t>Infographic</a:t>
            </a:r>
            <a:endParaRPr lang="en-US" sz="3600" b="1">
              <a:latin typeface="+mj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343643" y="1989386"/>
            <a:ext cx="4178598" cy="723645"/>
            <a:chOff x="7343643" y="1989386"/>
            <a:chExt cx="4178598" cy="723645"/>
          </a:xfrm>
        </p:grpSpPr>
        <p:sp>
          <p:nvSpPr>
            <p:cNvPr id="27" name="Rectangle 26"/>
            <p:cNvSpPr/>
            <p:nvPr/>
          </p:nvSpPr>
          <p:spPr>
            <a:xfrm>
              <a:off x="7343643" y="1999116"/>
              <a:ext cx="80849" cy="704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709266" y="1989386"/>
              <a:ext cx="3812975" cy="723645"/>
              <a:chOff x="573715" y="4278109"/>
              <a:chExt cx="1948716" cy="723645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73715" y="4655505"/>
                <a:ext cx="1948716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elitam eu tellus leo. Vestibulum vitae sem at nisi cursus</a:t>
                </a:r>
                <a:endParaRPr lang="en-US" sz="1100" b="1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7343643" y="3081932"/>
            <a:ext cx="4178598" cy="723645"/>
            <a:chOff x="7343643" y="3081932"/>
            <a:chExt cx="4178598" cy="723645"/>
          </a:xfrm>
        </p:grpSpPr>
        <p:sp>
          <p:nvSpPr>
            <p:cNvPr id="28" name="Rectangle 27"/>
            <p:cNvSpPr/>
            <p:nvPr/>
          </p:nvSpPr>
          <p:spPr>
            <a:xfrm>
              <a:off x="7343643" y="3091662"/>
              <a:ext cx="80849" cy="704186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709266" y="3081932"/>
              <a:ext cx="3812975" cy="723645"/>
              <a:chOff x="573715" y="4278109"/>
              <a:chExt cx="1948716" cy="72364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73715" y="4655505"/>
                <a:ext cx="1948716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elitam eu tellus leo. Vestibulum vitae sem at nisi cursus</a:t>
                </a:r>
                <a:endParaRPr lang="en-US" sz="1100" b="1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7343643" y="4172585"/>
            <a:ext cx="4178597" cy="723645"/>
            <a:chOff x="7343643" y="4172585"/>
            <a:chExt cx="4178597" cy="723645"/>
          </a:xfrm>
        </p:grpSpPr>
        <p:sp>
          <p:nvSpPr>
            <p:cNvPr id="29" name="Rectangle 28"/>
            <p:cNvSpPr/>
            <p:nvPr/>
          </p:nvSpPr>
          <p:spPr>
            <a:xfrm>
              <a:off x="7343643" y="4184208"/>
              <a:ext cx="80849" cy="704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709265" y="4172585"/>
              <a:ext cx="3812975" cy="723645"/>
              <a:chOff x="573715" y="4278109"/>
              <a:chExt cx="1948716" cy="723645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3715" y="4655505"/>
                <a:ext cx="1948716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elitam eu tellus leo. Vestibulum vitae sem at nisi cursus</a:t>
                </a:r>
                <a:endParaRPr lang="en-US" sz="1100" b="1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7343643" y="5267023"/>
            <a:ext cx="4178597" cy="723645"/>
            <a:chOff x="7343643" y="5267023"/>
            <a:chExt cx="4178597" cy="723645"/>
          </a:xfrm>
        </p:grpSpPr>
        <p:sp>
          <p:nvSpPr>
            <p:cNvPr id="30" name="Rectangle 29"/>
            <p:cNvSpPr/>
            <p:nvPr/>
          </p:nvSpPr>
          <p:spPr>
            <a:xfrm>
              <a:off x="7343643" y="5276753"/>
              <a:ext cx="80849" cy="7041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709265" y="5267023"/>
              <a:ext cx="3812975" cy="723645"/>
              <a:chOff x="573715" y="4278109"/>
              <a:chExt cx="1948716" cy="723645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73715" y="4655505"/>
                <a:ext cx="1948716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elitam eu tellus leo. Vestibulum vitae sem at nisi cursus</a:t>
                </a:r>
                <a:endParaRPr lang="en-US" sz="1100" b="1"/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45" name="Oval 44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467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026335" y="2341095"/>
            <a:ext cx="10139331" cy="2422143"/>
            <a:chOff x="1026335" y="2341095"/>
            <a:chExt cx="10139331" cy="2422143"/>
          </a:xfrm>
        </p:grpSpPr>
        <p:grpSp>
          <p:nvGrpSpPr>
            <p:cNvPr id="2" name="Group 1"/>
            <p:cNvGrpSpPr/>
            <p:nvPr/>
          </p:nvGrpSpPr>
          <p:grpSpPr>
            <a:xfrm>
              <a:off x="3677507" y="3617018"/>
              <a:ext cx="2185814" cy="1146220"/>
              <a:chOff x="3677507" y="3348506"/>
              <a:chExt cx="2185814" cy="1146220"/>
            </a:xfrm>
          </p:grpSpPr>
          <p:sp>
            <p:nvSpPr>
              <p:cNvPr id="3" name="Freeform 11"/>
              <p:cNvSpPr>
                <a:spLocks/>
              </p:cNvSpPr>
              <p:nvPr/>
            </p:nvSpPr>
            <p:spPr bwMode="auto">
              <a:xfrm>
                <a:off x="3677507" y="3348506"/>
                <a:ext cx="2185814" cy="726110"/>
              </a:xfrm>
              <a:custGeom>
                <a:avLst/>
                <a:gdLst>
                  <a:gd name="T0" fmla="*/ 985 w 985"/>
                  <a:gd name="T1" fmla="*/ 265 h 449"/>
                  <a:gd name="T2" fmla="*/ 492 w 985"/>
                  <a:gd name="T3" fmla="*/ 0 h 449"/>
                  <a:gd name="T4" fmla="*/ 0 w 985"/>
                  <a:gd name="T5" fmla="*/ 265 h 449"/>
                  <a:gd name="T6" fmla="*/ 0 w 985"/>
                  <a:gd name="T7" fmla="*/ 449 h 449"/>
                  <a:gd name="T8" fmla="*/ 492 w 985"/>
                  <a:gd name="T9" fmla="*/ 183 h 449"/>
                  <a:gd name="T10" fmla="*/ 985 w 985"/>
                  <a:gd name="T11" fmla="*/ 449 h 449"/>
                  <a:gd name="T12" fmla="*/ 985 w 985"/>
                  <a:gd name="T13" fmla="*/ 265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5" h="449">
                    <a:moveTo>
                      <a:pt x="985" y="265"/>
                    </a:moveTo>
                    <a:cubicBezTo>
                      <a:pt x="985" y="119"/>
                      <a:pt x="764" y="0"/>
                      <a:pt x="492" y="0"/>
                    </a:cubicBezTo>
                    <a:cubicBezTo>
                      <a:pt x="220" y="0"/>
                      <a:pt x="0" y="119"/>
                      <a:pt x="0" y="265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0" y="302"/>
                      <a:pt x="220" y="183"/>
                      <a:pt x="492" y="183"/>
                    </a:cubicBezTo>
                    <a:cubicBezTo>
                      <a:pt x="764" y="183"/>
                      <a:pt x="985" y="302"/>
                      <a:pt x="985" y="449"/>
                    </a:cubicBezTo>
                    <a:lnTo>
                      <a:pt x="985" y="26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Freeform 12"/>
              <p:cNvSpPr>
                <a:spLocks noEditPoints="1"/>
              </p:cNvSpPr>
              <p:nvPr/>
            </p:nvSpPr>
            <p:spPr bwMode="auto">
              <a:xfrm>
                <a:off x="3677507" y="3348506"/>
                <a:ext cx="2185814" cy="858353"/>
              </a:xfrm>
              <a:custGeom>
                <a:avLst/>
                <a:gdLst>
                  <a:gd name="T0" fmla="*/ 492 w 985"/>
                  <a:gd name="T1" fmla="*/ 60 h 531"/>
                  <a:gd name="T2" fmla="*/ 925 w 985"/>
                  <a:gd name="T3" fmla="*/ 265 h 531"/>
                  <a:gd name="T4" fmla="*/ 492 w 985"/>
                  <a:gd name="T5" fmla="*/ 471 h 531"/>
                  <a:gd name="T6" fmla="*/ 60 w 985"/>
                  <a:gd name="T7" fmla="*/ 265 h 531"/>
                  <a:gd name="T8" fmla="*/ 492 w 985"/>
                  <a:gd name="T9" fmla="*/ 60 h 531"/>
                  <a:gd name="T10" fmla="*/ 492 w 985"/>
                  <a:gd name="T11" fmla="*/ 0 h 531"/>
                  <a:gd name="T12" fmla="*/ 0 w 985"/>
                  <a:gd name="T13" fmla="*/ 265 h 531"/>
                  <a:gd name="T14" fmla="*/ 492 w 985"/>
                  <a:gd name="T15" fmla="*/ 531 h 531"/>
                  <a:gd name="T16" fmla="*/ 985 w 985"/>
                  <a:gd name="T17" fmla="*/ 265 h 531"/>
                  <a:gd name="T18" fmla="*/ 492 w 985"/>
                  <a:gd name="T19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5" h="531">
                    <a:moveTo>
                      <a:pt x="492" y="60"/>
                    </a:moveTo>
                    <a:cubicBezTo>
                      <a:pt x="747" y="60"/>
                      <a:pt x="925" y="168"/>
                      <a:pt x="925" y="265"/>
                    </a:cubicBezTo>
                    <a:cubicBezTo>
                      <a:pt x="925" y="362"/>
                      <a:pt x="747" y="471"/>
                      <a:pt x="492" y="471"/>
                    </a:cubicBezTo>
                    <a:cubicBezTo>
                      <a:pt x="237" y="471"/>
                      <a:pt x="60" y="362"/>
                      <a:pt x="60" y="265"/>
                    </a:cubicBezTo>
                    <a:cubicBezTo>
                      <a:pt x="60" y="168"/>
                      <a:pt x="237" y="60"/>
                      <a:pt x="492" y="60"/>
                    </a:cubicBezTo>
                    <a:moveTo>
                      <a:pt x="492" y="0"/>
                    </a:moveTo>
                    <a:cubicBezTo>
                      <a:pt x="220" y="0"/>
                      <a:pt x="0" y="119"/>
                      <a:pt x="0" y="265"/>
                    </a:cubicBezTo>
                    <a:cubicBezTo>
                      <a:pt x="0" y="412"/>
                      <a:pt x="220" y="531"/>
                      <a:pt x="492" y="531"/>
                    </a:cubicBezTo>
                    <a:cubicBezTo>
                      <a:pt x="764" y="531"/>
                      <a:pt x="985" y="412"/>
                      <a:pt x="985" y="265"/>
                    </a:cubicBezTo>
                    <a:cubicBezTo>
                      <a:pt x="985" y="119"/>
                      <a:pt x="764" y="0"/>
                      <a:pt x="4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Freeform 13"/>
              <p:cNvSpPr>
                <a:spLocks/>
              </p:cNvSpPr>
              <p:nvPr/>
            </p:nvSpPr>
            <p:spPr bwMode="auto">
              <a:xfrm>
                <a:off x="3677507" y="3769438"/>
                <a:ext cx="2185814" cy="725288"/>
              </a:xfrm>
              <a:custGeom>
                <a:avLst/>
                <a:gdLst>
                  <a:gd name="T0" fmla="*/ 985 w 985"/>
                  <a:gd name="T1" fmla="*/ 184 h 449"/>
                  <a:gd name="T2" fmla="*/ 492 w 985"/>
                  <a:gd name="T3" fmla="*/ 449 h 449"/>
                  <a:gd name="T4" fmla="*/ 0 w 985"/>
                  <a:gd name="T5" fmla="*/ 184 h 449"/>
                  <a:gd name="T6" fmla="*/ 0 w 985"/>
                  <a:gd name="T7" fmla="*/ 0 h 449"/>
                  <a:gd name="T8" fmla="*/ 492 w 985"/>
                  <a:gd name="T9" fmla="*/ 266 h 449"/>
                  <a:gd name="T10" fmla="*/ 985 w 985"/>
                  <a:gd name="T11" fmla="*/ 0 h 449"/>
                  <a:gd name="T12" fmla="*/ 985 w 985"/>
                  <a:gd name="T13" fmla="*/ 184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5" h="449">
                    <a:moveTo>
                      <a:pt x="985" y="184"/>
                    </a:moveTo>
                    <a:cubicBezTo>
                      <a:pt x="985" y="330"/>
                      <a:pt x="764" y="449"/>
                      <a:pt x="492" y="449"/>
                    </a:cubicBezTo>
                    <a:cubicBezTo>
                      <a:pt x="220" y="449"/>
                      <a:pt x="0" y="330"/>
                      <a:pt x="0" y="18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7"/>
                      <a:pt x="220" y="266"/>
                      <a:pt x="492" y="266"/>
                    </a:cubicBezTo>
                    <a:cubicBezTo>
                      <a:pt x="764" y="266"/>
                      <a:pt x="985" y="147"/>
                      <a:pt x="985" y="0"/>
                    </a:cubicBezTo>
                    <a:lnTo>
                      <a:pt x="985" y="18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979852" y="3617018"/>
              <a:ext cx="2185814" cy="1146220"/>
              <a:chOff x="8979852" y="3348506"/>
              <a:chExt cx="2185814" cy="1146220"/>
            </a:xfrm>
          </p:grpSpPr>
          <p:sp>
            <p:nvSpPr>
              <p:cNvPr id="7" name="Freeform 11"/>
              <p:cNvSpPr>
                <a:spLocks/>
              </p:cNvSpPr>
              <p:nvPr/>
            </p:nvSpPr>
            <p:spPr bwMode="auto">
              <a:xfrm>
                <a:off x="8979852" y="3348506"/>
                <a:ext cx="2185814" cy="726110"/>
              </a:xfrm>
              <a:custGeom>
                <a:avLst/>
                <a:gdLst>
                  <a:gd name="T0" fmla="*/ 985 w 985"/>
                  <a:gd name="T1" fmla="*/ 265 h 449"/>
                  <a:gd name="T2" fmla="*/ 492 w 985"/>
                  <a:gd name="T3" fmla="*/ 0 h 449"/>
                  <a:gd name="T4" fmla="*/ 0 w 985"/>
                  <a:gd name="T5" fmla="*/ 265 h 449"/>
                  <a:gd name="T6" fmla="*/ 0 w 985"/>
                  <a:gd name="T7" fmla="*/ 449 h 449"/>
                  <a:gd name="T8" fmla="*/ 492 w 985"/>
                  <a:gd name="T9" fmla="*/ 183 h 449"/>
                  <a:gd name="T10" fmla="*/ 985 w 985"/>
                  <a:gd name="T11" fmla="*/ 449 h 449"/>
                  <a:gd name="T12" fmla="*/ 985 w 985"/>
                  <a:gd name="T13" fmla="*/ 265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5" h="449">
                    <a:moveTo>
                      <a:pt x="985" y="265"/>
                    </a:moveTo>
                    <a:cubicBezTo>
                      <a:pt x="985" y="119"/>
                      <a:pt x="764" y="0"/>
                      <a:pt x="492" y="0"/>
                    </a:cubicBezTo>
                    <a:cubicBezTo>
                      <a:pt x="220" y="0"/>
                      <a:pt x="0" y="119"/>
                      <a:pt x="0" y="265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0" y="302"/>
                      <a:pt x="220" y="183"/>
                      <a:pt x="492" y="183"/>
                    </a:cubicBezTo>
                    <a:cubicBezTo>
                      <a:pt x="764" y="183"/>
                      <a:pt x="985" y="302"/>
                      <a:pt x="985" y="449"/>
                    </a:cubicBezTo>
                    <a:lnTo>
                      <a:pt x="985" y="26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Freeform 12"/>
              <p:cNvSpPr>
                <a:spLocks noEditPoints="1"/>
              </p:cNvSpPr>
              <p:nvPr/>
            </p:nvSpPr>
            <p:spPr bwMode="auto">
              <a:xfrm>
                <a:off x="8979852" y="3348506"/>
                <a:ext cx="2185814" cy="858353"/>
              </a:xfrm>
              <a:custGeom>
                <a:avLst/>
                <a:gdLst>
                  <a:gd name="T0" fmla="*/ 492 w 985"/>
                  <a:gd name="T1" fmla="*/ 60 h 531"/>
                  <a:gd name="T2" fmla="*/ 925 w 985"/>
                  <a:gd name="T3" fmla="*/ 265 h 531"/>
                  <a:gd name="T4" fmla="*/ 492 w 985"/>
                  <a:gd name="T5" fmla="*/ 471 h 531"/>
                  <a:gd name="T6" fmla="*/ 60 w 985"/>
                  <a:gd name="T7" fmla="*/ 265 h 531"/>
                  <a:gd name="T8" fmla="*/ 492 w 985"/>
                  <a:gd name="T9" fmla="*/ 60 h 531"/>
                  <a:gd name="T10" fmla="*/ 492 w 985"/>
                  <a:gd name="T11" fmla="*/ 0 h 531"/>
                  <a:gd name="T12" fmla="*/ 0 w 985"/>
                  <a:gd name="T13" fmla="*/ 265 h 531"/>
                  <a:gd name="T14" fmla="*/ 492 w 985"/>
                  <a:gd name="T15" fmla="*/ 531 h 531"/>
                  <a:gd name="T16" fmla="*/ 985 w 985"/>
                  <a:gd name="T17" fmla="*/ 265 h 531"/>
                  <a:gd name="T18" fmla="*/ 492 w 985"/>
                  <a:gd name="T19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5" h="531">
                    <a:moveTo>
                      <a:pt x="492" y="60"/>
                    </a:moveTo>
                    <a:cubicBezTo>
                      <a:pt x="747" y="60"/>
                      <a:pt x="925" y="168"/>
                      <a:pt x="925" y="265"/>
                    </a:cubicBezTo>
                    <a:cubicBezTo>
                      <a:pt x="925" y="362"/>
                      <a:pt x="747" y="471"/>
                      <a:pt x="492" y="471"/>
                    </a:cubicBezTo>
                    <a:cubicBezTo>
                      <a:pt x="237" y="471"/>
                      <a:pt x="60" y="362"/>
                      <a:pt x="60" y="265"/>
                    </a:cubicBezTo>
                    <a:cubicBezTo>
                      <a:pt x="60" y="168"/>
                      <a:pt x="237" y="60"/>
                      <a:pt x="492" y="60"/>
                    </a:cubicBezTo>
                    <a:moveTo>
                      <a:pt x="492" y="0"/>
                    </a:moveTo>
                    <a:cubicBezTo>
                      <a:pt x="220" y="0"/>
                      <a:pt x="0" y="119"/>
                      <a:pt x="0" y="265"/>
                    </a:cubicBezTo>
                    <a:cubicBezTo>
                      <a:pt x="0" y="412"/>
                      <a:pt x="220" y="531"/>
                      <a:pt x="492" y="531"/>
                    </a:cubicBezTo>
                    <a:cubicBezTo>
                      <a:pt x="764" y="531"/>
                      <a:pt x="985" y="412"/>
                      <a:pt x="985" y="265"/>
                    </a:cubicBezTo>
                    <a:cubicBezTo>
                      <a:pt x="985" y="119"/>
                      <a:pt x="764" y="0"/>
                      <a:pt x="4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8979852" y="3769438"/>
                <a:ext cx="2185814" cy="725288"/>
              </a:xfrm>
              <a:custGeom>
                <a:avLst/>
                <a:gdLst>
                  <a:gd name="T0" fmla="*/ 985 w 985"/>
                  <a:gd name="T1" fmla="*/ 184 h 449"/>
                  <a:gd name="T2" fmla="*/ 492 w 985"/>
                  <a:gd name="T3" fmla="*/ 449 h 449"/>
                  <a:gd name="T4" fmla="*/ 0 w 985"/>
                  <a:gd name="T5" fmla="*/ 184 h 449"/>
                  <a:gd name="T6" fmla="*/ 0 w 985"/>
                  <a:gd name="T7" fmla="*/ 0 h 449"/>
                  <a:gd name="T8" fmla="*/ 492 w 985"/>
                  <a:gd name="T9" fmla="*/ 266 h 449"/>
                  <a:gd name="T10" fmla="*/ 985 w 985"/>
                  <a:gd name="T11" fmla="*/ 0 h 449"/>
                  <a:gd name="T12" fmla="*/ 985 w 985"/>
                  <a:gd name="T13" fmla="*/ 184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5" h="449">
                    <a:moveTo>
                      <a:pt x="985" y="184"/>
                    </a:moveTo>
                    <a:cubicBezTo>
                      <a:pt x="985" y="330"/>
                      <a:pt x="764" y="449"/>
                      <a:pt x="492" y="449"/>
                    </a:cubicBezTo>
                    <a:cubicBezTo>
                      <a:pt x="220" y="449"/>
                      <a:pt x="0" y="330"/>
                      <a:pt x="0" y="18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7"/>
                      <a:pt x="220" y="266"/>
                      <a:pt x="492" y="266"/>
                    </a:cubicBezTo>
                    <a:cubicBezTo>
                      <a:pt x="764" y="266"/>
                      <a:pt x="985" y="147"/>
                      <a:pt x="985" y="0"/>
                    </a:cubicBezTo>
                    <a:lnTo>
                      <a:pt x="985" y="18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328679" y="3617018"/>
              <a:ext cx="2185814" cy="1146220"/>
              <a:chOff x="6328679" y="3348506"/>
              <a:chExt cx="2185814" cy="1146220"/>
            </a:xfrm>
          </p:grpSpPr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6328679" y="3348506"/>
                <a:ext cx="2185814" cy="726110"/>
              </a:xfrm>
              <a:custGeom>
                <a:avLst/>
                <a:gdLst>
                  <a:gd name="T0" fmla="*/ 985 w 985"/>
                  <a:gd name="T1" fmla="*/ 265 h 449"/>
                  <a:gd name="T2" fmla="*/ 492 w 985"/>
                  <a:gd name="T3" fmla="*/ 0 h 449"/>
                  <a:gd name="T4" fmla="*/ 0 w 985"/>
                  <a:gd name="T5" fmla="*/ 265 h 449"/>
                  <a:gd name="T6" fmla="*/ 0 w 985"/>
                  <a:gd name="T7" fmla="*/ 449 h 449"/>
                  <a:gd name="T8" fmla="*/ 492 w 985"/>
                  <a:gd name="T9" fmla="*/ 183 h 449"/>
                  <a:gd name="T10" fmla="*/ 985 w 985"/>
                  <a:gd name="T11" fmla="*/ 449 h 449"/>
                  <a:gd name="T12" fmla="*/ 985 w 985"/>
                  <a:gd name="T13" fmla="*/ 265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5" h="449">
                    <a:moveTo>
                      <a:pt x="985" y="265"/>
                    </a:moveTo>
                    <a:cubicBezTo>
                      <a:pt x="985" y="119"/>
                      <a:pt x="764" y="0"/>
                      <a:pt x="492" y="0"/>
                    </a:cubicBezTo>
                    <a:cubicBezTo>
                      <a:pt x="220" y="0"/>
                      <a:pt x="0" y="119"/>
                      <a:pt x="0" y="265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0" y="302"/>
                      <a:pt x="220" y="183"/>
                      <a:pt x="492" y="183"/>
                    </a:cubicBezTo>
                    <a:cubicBezTo>
                      <a:pt x="764" y="183"/>
                      <a:pt x="985" y="302"/>
                      <a:pt x="985" y="449"/>
                    </a:cubicBezTo>
                    <a:lnTo>
                      <a:pt x="985" y="26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Freeform 12"/>
              <p:cNvSpPr>
                <a:spLocks noEditPoints="1"/>
              </p:cNvSpPr>
              <p:nvPr/>
            </p:nvSpPr>
            <p:spPr bwMode="auto">
              <a:xfrm>
                <a:off x="6328679" y="3348506"/>
                <a:ext cx="2185814" cy="858353"/>
              </a:xfrm>
              <a:custGeom>
                <a:avLst/>
                <a:gdLst>
                  <a:gd name="T0" fmla="*/ 492 w 985"/>
                  <a:gd name="T1" fmla="*/ 60 h 531"/>
                  <a:gd name="T2" fmla="*/ 925 w 985"/>
                  <a:gd name="T3" fmla="*/ 265 h 531"/>
                  <a:gd name="T4" fmla="*/ 492 w 985"/>
                  <a:gd name="T5" fmla="*/ 471 h 531"/>
                  <a:gd name="T6" fmla="*/ 60 w 985"/>
                  <a:gd name="T7" fmla="*/ 265 h 531"/>
                  <a:gd name="T8" fmla="*/ 492 w 985"/>
                  <a:gd name="T9" fmla="*/ 60 h 531"/>
                  <a:gd name="T10" fmla="*/ 492 w 985"/>
                  <a:gd name="T11" fmla="*/ 0 h 531"/>
                  <a:gd name="T12" fmla="*/ 0 w 985"/>
                  <a:gd name="T13" fmla="*/ 265 h 531"/>
                  <a:gd name="T14" fmla="*/ 492 w 985"/>
                  <a:gd name="T15" fmla="*/ 531 h 531"/>
                  <a:gd name="T16" fmla="*/ 985 w 985"/>
                  <a:gd name="T17" fmla="*/ 265 h 531"/>
                  <a:gd name="T18" fmla="*/ 492 w 985"/>
                  <a:gd name="T19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5" h="531">
                    <a:moveTo>
                      <a:pt x="492" y="60"/>
                    </a:moveTo>
                    <a:cubicBezTo>
                      <a:pt x="747" y="60"/>
                      <a:pt x="925" y="168"/>
                      <a:pt x="925" y="265"/>
                    </a:cubicBezTo>
                    <a:cubicBezTo>
                      <a:pt x="925" y="362"/>
                      <a:pt x="747" y="471"/>
                      <a:pt x="492" y="471"/>
                    </a:cubicBezTo>
                    <a:cubicBezTo>
                      <a:pt x="237" y="471"/>
                      <a:pt x="60" y="362"/>
                      <a:pt x="60" y="265"/>
                    </a:cubicBezTo>
                    <a:cubicBezTo>
                      <a:pt x="60" y="168"/>
                      <a:pt x="237" y="60"/>
                      <a:pt x="492" y="60"/>
                    </a:cubicBezTo>
                    <a:moveTo>
                      <a:pt x="492" y="0"/>
                    </a:moveTo>
                    <a:cubicBezTo>
                      <a:pt x="220" y="0"/>
                      <a:pt x="0" y="119"/>
                      <a:pt x="0" y="265"/>
                    </a:cubicBezTo>
                    <a:cubicBezTo>
                      <a:pt x="0" y="412"/>
                      <a:pt x="220" y="531"/>
                      <a:pt x="492" y="531"/>
                    </a:cubicBezTo>
                    <a:cubicBezTo>
                      <a:pt x="764" y="531"/>
                      <a:pt x="985" y="412"/>
                      <a:pt x="985" y="265"/>
                    </a:cubicBezTo>
                    <a:cubicBezTo>
                      <a:pt x="985" y="119"/>
                      <a:pt x="764" y="0"/>
                      <a:pt x="49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6328679" y="3769438"/>
                <a:ext cx="2185814" cy="725288"/>
              </a:xfrm>
              <a:custGeom>
                <a:avLst/>
                <a:gdLst>
                  <a:gd name="T0" fmla="*/ 985 w 985"/>
                  <a:gd name="T1" fmla="*/ 184 h 449"/>
                  <a:gd name="T2" fmla="*/ 492 w 985"/>
                  <a:gd name="T3" fmla="*/ 449 h 449"/>
                  <a:gd name="T4" fmla="*/ 0 w 985"/>
                  <a:gd name="T5" fmla="*/ 184 h 449"/>
                  <a:gd name="T6" fmla="*/ 0 w 985"/>
                  <a:gd name="T7" fmla="*/ 0 h 449"/>
                  <a:gd name="T8" fmla="*/ 492 w 985"/>
                  <a:gd name="T9" fmla="*/ 266 h 449"/>
                  <a:gd name="T10" fmla="*/ 985 w 985"/>
                  <a:gd name="T11" fmla="*/ 0 h 449"/>
                  <a:gd name="T12" fmla="*/ 985 w 985"/>
                  <a:gd name="T13" fmla="*/ 184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5" h="449">
                    <a:moveTo>
                      <a:pt x="985" y="184"/>
                    </a:moveTo>
                    <a:cubicBezTo>
                      <a:pt x="985" y="330"/>
                      <a:pt x="764" y="449"/>
                      <a:pt x="492" y="449"/>
                    </a:cubicBezTo>
                    <a:cubicBezTo>
                      <a:pt x="220" y="449"/>
                      <a:pt x="0" y="330"/>
                      <a:pt x="0" y="18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7"/>
                      <a:pt x="220" y="266"/>
                      <a:pt x="492" y="266"/>
                    </a:cubicBezTo>
                    <a:cubicBezTo>
                      <a:pt x="764" y="266"/>
                      <a:pt x="985" y="147"/>
                      <a:pt x="985" y="0"/>
                    </a:cubicBezTo>
                    <a:lnTo>
                      <a:pt x="985" y="184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026335" y="3617018"/>
              <a:ext cx="2185814" cy="1146220"/>
              <a:chOff x="1026335" y="3348506"/>
              <a:chExt cx="2185814" cy="1146220"/>
            </a:xfrm>
          </p:grpSpPr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1026335" y="3348506"/>
                <a:ext cx="2185814" cy="726110"/>
              </a:xfrm>
              <a:custGeom>
                <a:avLst/>
                <a:gdLst>
                  <a:gd name="T0" fmla="*/ 985 w 985"/>
                  <a:gd name="T1" fmla="*/ 265 h 449"/>
                  <a:gd name="T2" fmla="*/ 492 w 985"/>
                  <a:gd name="T3" fmla="*/ 0 h 449"/>
                  <a:gd name="T4" fmla="*/ 0 w 985"/>
                  <a:gd name="T5" fmla="*/ 265 h 449"/>
                  <a:gd name="T6" fmla="*/ 0 w 985"/>
                  <a:gd name="T7" fmla="*/ 449 h 449"/>
                  <a:gd name="T8" fmla="*/ 492 w 985"/>
                  <a:gd name="T9" fmla="*/ 183 h 449"/>
                  <a:gd name="T10" fmla="*/ 985 w 985"/>
                  <a:gd name="T11" fmla="*/ 449 h 449"/>
                  <a:gd name="T12" fmla="*/ 985 w 985"/>
                  <a:gd name="T13" fmla="*/ 265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5" h="449">
                    <a:moveTo>
                      <a:pt x="985" y="265"/>
                    </a:moveTo>
                    <a:cubicBezTo>
                      <a:pt x="985" y="119"/>
                      <a:pt x="764" y="0"/>
                      <a:pt x="492" y="0"/>
                    </a:cubicBezTo>
                    <a:cubicBezTo>
                      <a:pt x="220" y="0"/>
                      <a:pt x="0" y="119"/>
                      <a:pt x="0" y="265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0" y="302"/>
                      <a:pt x="220" y="183"/>
                      <a:pt x="492" y="183"/>
                    </a:cubicBezTo>
                    <a:cubicBezTo>
                      <a:pt x="764" y="183"/>
                      <a:pt x="985" y="302"/>
                      <a:pt x="985" y="449"/>
                    </a:cubicBezTo>
                    <a:lnTo>
                      <a:pt x="985" y="265"/>
                    </a:lnTo>
                    <a:close/>
                  </a:path>
                </a:pathLst>
              </a:custGeom>
              <a:gradFill>
                <a:gsLst>
                  <a:gs pos="0">
                    <a:schemeClr val="tx2">
                      <a:lumMod val="81000"/>
                    </a:schemeClr>
                  </a:gs>
                  <a:gs pos="100000">
                    <a:schemeClr val="tx2">
                      <a:lumMod val="81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Freeform 12"/>
              <p:cNvSpPr>
                <a:spLocks noEditPoints="1"/>
              </p:cNvSpPr>
              <p:nvPr/>
            </p:nvSpPr>
            <p:spPr bwMode="auto">
              <a:xfrm>
                <a:off x="1026335" y="3348506"/>
                <a:ext cx="2185814" cy="858353"/>
              </a:xfrm>
              <a:custGeom>
                <a:avLst/>
                <a:gdLst>
                  <a:gd name="T0" fmla="*/ 492 w 985"/>
                  <a:gd name="T1" fmla="*/ 60 h 531"/>
                  <a:gd name="T2" fmla="*/ 925 w 985"/>
                  <a:gd name="T3" fmla="*/ 265 h 531"/>
                  <a:gd name="T4" fmla="*/ 492 w 985"/>
                  <a:gd name="T5" fmla="*/ 471 h 531"/>
                  <a:gd name="T6" fmla="*/ 60 w 985"/>
                  <a:gd name="T7" fmla="*/ 265 h 531"/>
                  <a:gd name="T8" fmla="*/ 492 w 985"/>
                  <a:gd name="T9" fmla="*/ 60 h 531"/>
                  <a:gd name="T10" fmla="*/ 492 w 985"/>
                  <a:gd name="T11" fmla="*/ 0 h 531"/>
                  <a:gd name="T12" fmla="*/ 0 w 985"/>
                  <a:gd name="T13" fmla="*/ 265 h 531"/>
                  <a:gd name="T14" fmla="*/ 492 w 985"/>
                  <a:gd name="T15" fmla="*/ 531 h 531"/>
                  <a:gd name="T16" fmla="*/ 985 w 985"/>
                  <a:gd name="T17" fmla="*/ 265 h 531"/>
                  <a:gd name="T18" fmla="*/ 492 w 985"/>
                  <a:gd name="T19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5" h="531">
                    <a:moveTo>
                      <a:pt x="492" y="60"/>
                    </a:moveTo>
                    <a:cubicBezTo>
                      <a:pt x="747" y="60"/>
                      <a:pt x="925" y="168"/>
                      <a:pt x="925" y="265"/>
                    </a:cubicBezTo>
                    <a:cubicBezTo>
                      <a:pt x="925" y="362"/>
                      <a:pt x="747" y="471"/>
                      <a:pt x="492" y="471"/>
                    </a:cubicBezTo>
                    <a:cubicBezTo>
                      <a:pt x="237" y="471"/>
                      <a:pt x="60" y="362"/>
                      <a:pt x="60" y="265"/>
                    </a:cubicBezTo>
                    <a:cubicBezTo>
                      <a:pt x="60" y="168"/>
                      <a:pt x="237" y="60"/>
                      <a:pt x="492" y="60"/>
                    </a:cubicBezTo>
                    <a:moveTo>
                      <a:pt x="492" y="0"/>
                    </a:moveTo>
                    <a:cubicBezTo>
                      <a:pt x="220" y="0"/>
                      <a:pt x="0" y="119"/>
                      <a:pt x="0" y="265"/>
                    </a:cubicBezTo>
                    <a:cubicBezTo>
                      <a:pt x="0" y="412"/>
                      <a:pt x="220" y="531"/>
                      <a:pt x="492" y="531"/>
                    </a:cubicBezTo>
                    <a:cubicBezTo>
                      <a:pt x="764" y="531"/>
                      <a:pt x="985" y="412"/>
                      <a:pt x="985" y="265"/>
                    </a:cubicBezTo>
                    <a:cubicBezTo>
                      <a:pt x="985" y="119"/>
                      <a:pt x="764" y="0"/>
                      <a:pt x="4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2">
                      <a:lumMod val="81000"/>
                      <a:lumOff val="19000"/>
                    </a:schemeClr>
                  </a:gs>
                  <a:gs pos="100000">
                    <a:schemeClr val="tx2">
                      <a:lumMod val="81000"/>
                      <a:lumOff val="19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1026335" y="3769438"/>
                <a:ext cx="2185814" cy="725288"/>
              </a:xfrm>
              <a:custGeom>
                <a:avLst/>
                <a:gdLst>
                  <a:gd name="T0" fmla="*/ 985 w 985"/>
                  <a:gd name="T1" fmla="*/ 184 h 449"/>
                  <a:gd name="T2" fmla="*/ 492 w 985"/>
                  <a:gd name="T3" fmla="*/ 449 h 449"/>
                  <a:gd name="T4" fmla="*/ 0 w 985"/>
                  <a:gd name="T5" fmla="*/ 184 h 449"/>
                  <a:gd name="T6" fmla="*/ 0 w 985"/>
                  <a:gd name="T7" fmla="*/ 0 h 449"/>
                  <a:gd name="T8" fmla="*/ 492 w 985"/>
                  <a:gd name="T9" fmla="*/ 266 h 449"/>
                  <a:gd name="T10" fmla="*/ 985 w 985"/>
                  <a:gd name="T11" fmla="*/ 0 h 449"/>
                  <a:gd name="T12" fmla="*/ 985 w 985"/>
                  <a:gd name="T13" fmla="*/ 184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5" h="449">
                    <a:moveTo>
                      <a:pt x="985" y="184"/>
                    </a:moveTo>
                    <a:cubicBezTo>
                      <a:pt x="985" y="330"/>
                      <a:pt x="764" y="449"/>
                      <a:pt x="492" y="449"/>
                    </a:cubicBezTo>
                    <a:cubicBezTo>
                      <a:pt x="220" y="449"/>
                      <a:pt x="0" y="330"/>
                      <a:pt x="0" y="18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7"/>
                      <a:pt x="220" y="266"/>
                      <a:pt x="492" y="266"/>
                    </a:cubicBezTo>
                    <a:cubicBezTo>
                      <a:pt x="764" y="266"/>
                      <a:pt x="985" y="147"/>
                      <a:pt x="985" y="0"/>
                    </a:cubicBezTo>
                    <a:lnTo>
                      <a:pt x="985" y="18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dirty="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8" name="직선 연결선 250"/>
            <p:cNvCxnSpPr/>
            <p:nvPr/>
          </p:nvCxnSpPr>
          <p:spPr>
            <a:xfrm flipH="1" flipV="1">
              <a:off x="4769004" y="3255495"/>
              <a:ext cx="2820" cy="86649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dash"/>
              <a:miter lim="800000"/>
              <a:headEnd type="oval" w="lg" len="lg"/>
            </a:ln>
            <a:effectLst/>
          </p:spPr>
        </p:cxnSp>
        <p:cxnSp>
          <p:nvCxnSpPr>
            <p:cNvPr id="19" name="직선 연결선 250"/>
            <p:cNvCxnSpPr/>
            <p:nvPr/>
          </p:nvCxnSpPr>
          <p:spPr>
            <a:xfrm flipH="1" flipV="1">
              <a:off x="10071349" y="3255495"/>
              <a:ext cx="2820" cy="866494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miter lim="800000"/>
              <a:headEnd type="oval" w="lg" len="lg"/>
            </a:ln>
            <a:effectLst/>
          </p:spPr>
        </p:cxnSp>
        <p:cxnSp>
          <p:nvCxnSpPr>
            <p:cNvPr id="20" name="직선 연결선 250"/>
            <p:cNvCxnSpPr/>
            <p:nvPr/>
          </p:nvCxnSpPr>
          <p:spPr>
            <a:xfrm flipH="1" flipV="1">
              <a:off x="7420176" y="3255495"/>
              <a:ext cx="2820" cy="866494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  <a:miter lim="800000"/>
              <a:headEnd type="oval" w="lg" len="lg"/>
            </a:ln>
            <a:effectLst/>
          </p:spPr>
        </p:cxnSp>
        <p:cxnSp>
          <p:nvCxnSpPr>
            <p:cNvPr id="21" name="직선 연결선 250"/>
            <p:cNvCxnSpPr/>
            <p:nvPr/>
          </p:nvCxnSpPr>
          <p:spPr>
            <a:xfrm flipH="1" flipV="1">
              <a:off x="2117832" y="3255495"/>
              <a:ext cx="2820" cy="866494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dash"/>
              <a:miter lim="800000"/>
              <a:headEnd type="oval" w="lg" len="lg"/>
            </a:ln>
            <a:effectLst/>
          </p:spPr>
        </p:cxnSp>
        <p:sp>
          <p:nvSpPr>
            <p:cNvPr id="22" name="Oval 21"/>
            <p:cNvSpPr/>
            <p:nvPr/>
          </p:nvSpPr>
          <p:spPr>
            <a:xfrm>
              <a:off x="4313213" y="2341095"/>
              <a:ext cx="914402" cy="9144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6E6E6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615558" y="2341095"/>
              <a:ext cx="914402" cy="9144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6E6E6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964385" y="2341095"/>
              <a:ext cx="914402" cy="9144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6E6E6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662041" y="2341095"/>
              <a:ext cx="914402" cy="9144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6E6E6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0" name="Freeform 39"/>
            <p:cNvSpPr>
              <a:spLocks noEditPoints="1"/>
            </p:cNvSpPr>
            <p:nvPr/>
          </p:nvSpPr>
          <p:spPr bwMode="auto">
            <a:xfrm>
              <a:off x="4594379" y="2623670"/>
              <a:ext cx="349250" cy="349250"/>
            </a:xfrm>
            <a:custGeom>
              <a:avLst/>
              <a:gdLst>
                <a:gd name="T0" fmla="*/ 93 w 93"/>
                <a:gd name="T1" fmla="*/ 46 h 93"/>
                <a:gd name="T2" fmla="*/ 46 w 93"/>
                <a:gd name="T3" fmla="*/ 93 h 93"/>
                <a:gd name="T4" fmla="*/ 0 w 93"/>
                <a:gd name="T5" fmla="*/ 46 h 93"/>
                <a:gd name="T6" fmla="*/ 46 w 93"/>
                <a:gd name="T7" fmla="*/ 0 h 93"/>
                <a:gd name="T8" fmla="*/ 93 w 93"/>
                <a:gd name="T9" fmla="*/ 46 h 93"/>
                <a:gd name="T10" fmla="*/ 16 w 93"/>
                <a:gd name="T11" fmla="*/ 76 h 93"/>
                <a:gd name="T12" fmla="*/ 26 w 93"/>
                <a:gd name="T13" fmla="*/ 83 h 93"/>
                <a:gd name="T14" fmla="*/ 36 w 93"/>
                <a:gd name="T15" fmla="*/ 63 h 93"/>
                <a:gd name="T16" fmla="*/ 47 w 93"/>
                <a:gd name="T17" fmla="*/ 66 h 93"/>
                <a:gd name="T18" fmla="*/ 67 w 93"/>
                <a:gd name="T19" fmla="*/ 46 h 93"/>
                <a:gd name="T20" fmla="*/ 61 w 93"/>
                <a:gd name="T21" fmla="*/ 32 h 93"/>
                <a:gd name="T22" fmla="*/ 80 w 93"/>
                <a:gd name="T23" fmla="*/ 20 h 93"/>
                <a:gd name="T24" fmla="*/ 77 w 93"/>
                <a:gd name="T25" fmla="*/ 16 h 93"/>
                <a:gd name="T26" fmla="*/ 67 w 93"/>
                <a:gd name="T27" fmla="*/ 9 h 93"/>
                <a:gd name="T28" fmla="*/ 57 w 93"/>
                <a:gd name="T29" fmla="*/ 29 h 93"/>
                <a:gd name="T30" fmla="*/ 47 w 93"/>
                <a:gd name="T31" fmla="*/ 26 h 93"/>
                <a:gd name="T32" fmla="*/ 26 w 93"/>
                <a:gd name="T33" fmla="*/ 46 h 93"/>
                <a:gd name="T34" fmla="*/ 32 w 93"/>
                <a:gd name="T35" fmla="*/ 60 h 93"/>
                <a:gd name="T36" fmla="*/ 13 w 93"/>
                <a:gd name="T37" fmla="*/ 72 h 93"/>
                <a:gd name="T38" fmla="*/ 16 w 93"/>
                <a:gd name="T39" fmla="*/ 76 h 93"/>
                <a:gd name="T40" fmla="*/ 38 w 93"/>
                <a:gd name="T41" fmla="*/ 46 h 93"/>
                <a:gd name="T42" fmla="*/ 47 w 93"/>
                <a:gd name="T43" fmla="*/ 37 h 93"/>
                <a:gd name="T44" fmla="*/ 55 w 93"/>
                <a:gd name="T45" fmla="*/ 46 h 93"/>
                <a:gd name="T46" fmla="*/ 47 w 93"/>
                <a:gd name="T47" fmla="*/ 55 h 93"/>
                <a:gd name="T48" fmla="*/ 38 w 93"/>
                <a:gd name="T49" fmla="*/ 46 h 93"/>
                <a:gd name="T50" fmla="*/ 42 w 93"/>
                <a:gd name="T51" fmla="*/ 46 h 93"/>
                <a:gd name="T52" fmla="*/ 47 w 93"/>
                <a:gd name="T53" fmla="*/ 51 h 93"/>
                <a:gd name="T54" fmla="*/ 51 w 93"/>
                <a:gd name="T55" fmla="*/ 46 h 93"/>
                <a:gd name="T56" fmla="*/ 47 w 93"/>
                <a:gd name="T57" fmla="*/ 42 h 93"/>
                <a:gd name="T58" fmla="*/ 42 w 93"/>
                <a:gd name="T59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3" h="93">
                  <a:moveTo>
                    <a:pt x="93" y="46"/>
                  </a:moveTo>
                  <a:cubicBezTo>
                    <a:pt x="93" y="72"/>
                    <a:pt x="72" y="93"/>
                    <a:pt x="46" y="93"/>
                  </a:cubicBezTo>
                  <a:cubicBezTo>
                    <a:pt x="21" y="93"/>
                    <a:pt x="0" y="72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72" y="0"/>
                    <a:pt x="93" y="21"/>
                    <a:pt x="93" y="46"/>
                  </a:cubicBezTo>
                  <a:close/>
                  <a:moveTo>
                    <a:pt x="16" y="76"/>
                  </a:moveTo>
                  <a:cubicBezTo>
                    <a:pt x="19" y="79"/>
                    <a:pt x="22" y="81"/>
                    <a:pt x="26" y="8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5"/>
                    <a:pt x="43" y="66"/>
                    <a:pt x="47" y="66"/>
                  </a:cubicBezTo>
                  <a:cubicBezTo>
                    <a:pt x="58" y="66"/>
                    <a:pt x="67" y="57"/>
                    <a:pt x="67" y="46"/>
                  </a:cubicBezTo>
                  <a:cubicBezTo>
                    <a:pt x="67" y="41"/>
                    <a:pt x="65" y="36"/>
                    <a:pt x="61" y="3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19"/>
                    <a:pt x="78" y="17"/>
                    <a:pt x="77" y="16"/>
                  </a:cubicBezTo>
                  <a:cubicBezTo>
                    <a:pt x="74" y="13"/>
                    <a:pt x="71" y="11"/>
                    <a:pt x="67" y="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4" y="27"/>
                    <a:pt x="50" y="26"/>
                    <a:pt x="47" y="26"/>
                  </a:cubicBezTo>
                  <a:cubicBezTo>
                    <a:pt x="35" y="26"/>
                    <a:pt x="26" y="35"/>
                    <a:pt x="26" y="46"/>
                  </a:cubicBezTo>
                  <a:cubicBezTo>
                    <a:pt x="26" y="52"/>
                    <a:pt x="28" y="56"/>
                    <a:pt x="32" y="6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4"/>
                    <a:pt x="15" y="75"/>
                    <a:pt x="16" y="76"/>
                  </a:cubicBezTo>
                  <a:close/>
                  <a:moveTo>
                    <a:pt x="38" y="46"/>
                  </a:moveTo>
                  <a:cubicBezTo>
                    <a:pt x="38" y="41"/>
                    <a:pt x="42" y="37"/>
                    <a:pt x="47" y="37"/>
                  </a:cubicBezTo>
                  <a:cubicBezTo>
                    <a:pt x="51" y="37"/>
                    <a:pt x="55" y="41"/>
                    <a:pt x="55" y="46"/>
                  </a:cubicBezTo>
                  <a:cubicBezTo>
                    <a:pt x="55" y="51"/>
                    <a:pt x="51" y="55"/>
                    <a:pt x="47" y="55"/>
                  </a:cubicBezTo>
                  <a:cubicBezTo>
                    <a:pt x="42" y="55"/>
                    <a:pt x="38" y="51"/>
                    <a:pt x="38" y="46"/>
                  </a:cubicBezTo>
                  <a:close/>
                  <a:moveTo>
                    <a:pt x="42" y="46"/>
                  </a:moveTo>
                  <a:cubicBezTo>
                    <a:pt x="42" y="49"/>
                    <a:pt x="44" y="51"/>
                    <a:pt x="47" y="51"/>
                  </a:cubicBezTo>
                  <a:cubicBezTo>
                    <a:pt x="49" y="51"/>
                    <a:pt x="51" y="49"/>
                    <a:pt x="51" y="46"/>
                  </a:cubicBezTo>
                  <a:cubicBezTo>
                    <a:pt x="51" y="44"/>
                    <a:pt x="49" y="42"/>
                    <a:pt x="47" y="42"/>
                  </a:cubicBezTo>
                  <a:cubicBezTo>
                    <a:pt x="44" y="42"/>
                    <a:pt x="42" y="44"/>
                    <a:pt x="42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1"/>
            <p:cNvSpPr>
              <a:spLocks noEditPoints="1"/>
            </p:cNvSpPr>
            <p:nvPr/>
          </p:nvSpPr>
          <p:spPr bwMode="auto">
            <a:xfrm>
              <a:off x="1988450" y="2595414"/>
              <a:ext cx="258763" cy="409575"/>
            </a:xfrm>
            <a:custGeom>
              <a:avLst/>
              <a:gdLst>
                <a:gd name="T0" fmla="*/ 69 w 69"/>
                <a:gd name="T1" fmla="*/ 42 h 109"/>
                <a:gd name="T2" fmla="*/ 69 w 69"/>
                <a:gd name="T3" fmla="*/ 57 h 109"/>
                <a:gd name="T4" fmla="*/ 40 w 69"/>
                <a:gd name="T5" fmla="*/ 83 h 109"/>
                <a:gd name="T6" fmla="*/ 40 w 69"/>
                <a:gd name="T7" fmla="*/ 98 h 109"/>
                <a:gd name="T8" fmla="*/ 54 w 69"/>
                <a:gd name="T9" fmla="*/ 98 h 109"/>
                <a:gd name="T10" fmla="*/ 56 w 69"/>
                <a:gd name="T11" fmla="*/ 100 h 109"/>
                <a:gd name="T12" fmla="*/ 56 w 69"/>
                <a:gd name="T13" fmla="*/ 106 h 109"/>
                <a:gd name="T14" fmla="*/ 54 w 69"/>
                <a:gd name="T15" fmla="*/ 109 h 109"/>
                <a:gd name="T16" fmla="*/ 15 w 69"/>
                <a:gd name="T17" fmla="*/ 109 h 109"/>
                <a:gd name="T18" fmla="*/ 13 w 69"/>
                <a:gd name="T19" fmla="*/ 106 h 109"/>
                <a:gd name="T20" fmla="*/ 13 w 69"/>
                <a:gd name="T21" fmla="*/ 100 h 109"/>
                <a:gd name="T22" fmla="*/ 15 w 69"/>
                <a:gd name="T23" fmla="*/ 98 h 109"/>
                <a:gd name="T24" fmla="*/ 29 w 69"/>
                <a:gd name="T25" fmla="*/ 98 h 109"/>
                <a:gd name="T26" fmla="*/ 29 w 69"/>
                <a:gd name="T27" fmla="*/ 83 h 109"/>
                <a:gd name="T28" fmla="*/ 0 w 69"/>
                <a:gd name="T29" fmla="*/ 57 h 109"/>
                <a:gd name="T30" fmla="*/ 0 w 69"/>
                <a:gd name="T31" fmla="*/ 42 h 109"/>
                <a:gd name="T32" fmla="*/ 2 w 69"/>
                <a:gd name="T33" fmla="*/ 40 h 109"/>
                <a:gd name="T34" fmla="*/ 5 w 69"/>
                <a:gd name="T35" fmla="*/ 40 h 109"/>
                <a:gd name="T36" fmla="*/ 7 w 69"/>
                <a:gd name="T37" fmla="*/ 42 h 109"/>
                <a:gd name="T38" fmla="*/ 7 w 69"/>
                <a:gd name="T39" fmla="*/ 57 h 109"/>
                <a:gd name="T40" fmla="*/ 34 w 69"/>
                <a:gd name="T41" fmla="*/ 76 h 109"/>
                <a:gd name="T42" fmla="*/ 61 w 69"/>
                <a:gd name="T43" fmla="*/ 57 h 109"/>
                <a:gd name="T44" fmla="*/ 61 w 69"/>
                <a:gd name="T45" fmla="*/ 42 h 109"/>
                <a:gd name="T46" fmla="*/ 64 w 69"/>
                <a:gd name="T47" fmla="*/ 40 h 109"/>
                <a:gd name="T48" fmla="*/ 67 w 69"/>
                <a:gd name="T49" fmla="*/ 40 h 109"/>
                <a:gd name="T50" fmla="*/ 69 w 69"/>
                <a:gd name="T51" fmla="*/ 42 h 109"/>
                <a:gd name="T52" fmla="*/ 51 w 69"/>
                <a:gd name="T53" fmla="*/ 32 h 109"/>
                <a:gd name="T54" fmla="*/ 18 w 69"/>
                <a:gd name="T55" fmla="*/ 32 h 109"/>
                <a:gd name="T56" fmla="*/ 18 w 69"/>
                <a:gd name="T57" fmla="*/ 9 h 109"/>
                <a:gd name="T58" fmla="*/ 34 w 69"/>
                <a:gd name="T59" fmla="*/ 0 h 109"/>
                <a:gd name="T60" fmla="*/ 51 w 69"/>
                <a:gd name="T61" fmla="*/ 9 h 109"/>
                <a:gd name="T62" fmla="*/ 51 w 69"/>
                <a:gd name="T63" fmla="*/ 32 h 109"/>
                <a:gd name="T64" fmla="*/ 18 w 69"/>
                <a:gd name="T65" fmla="*/ 57 h 109"/>
                <a:gd name="T66" fmla="*/ 18 w 69"/>
                <a:gd name="T67" fmla="*/ 40 h 109"/>
                <a:gd name="T68" fmla="*/ 51 w 69"/>
                <a:gd name="T69" fmla="*/ 40 h 109"/>
                <a:gd name="T70" fmla="*/ 51 w 69"/>
                <a:gd name="T71" fmla="*/ 57 h 109"/>
                <a:gd name="T72" fmla="*/ 34 w 69"/>
                <a:gd name="T73" fmla="*/ 65 h 109"/>
                <a:gd name="T74" fmla="*/ 18 w 69"/>
                <a:gd name="T75" fmla="*/ 5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109">
                  <a:moveTo>
                    <a:pt x="69" y="42"/>
                  </a:moveTo>
                  <a:cubicBezTo>
                    <a:pt x="69" y="57"/>
                    <a:pt x="69" y="57"/>
                    <a:pt x="69" y="57"/>
                  </a:cubicBezTo>
                  <a:cubicBezTo>
                    <a:pt x="69" y="69"/>
                    <a:pt x="60" y="82"/>
                    <a:pt x="40" y="83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98"/>
                    <a:pt x="56" y="99"/>
                    <a:pt x="56" y="100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7"/>
                    <a:pt x="55" y="109"/>
                    <a:pt x="54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3" y="107"/>
                    <a:pt x="13" y="106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3" y="99"/>
                    <a:pt x="14" y="98"/>
                    <a:pt x="15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9" y="82"/>
                    <a:pt x="0" y="69"/>
                    <a:pt x="0" y="5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1" y="40"/>
                    <a:pt x="2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7" y="40"/>
                    <a:pt x="7" y="42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64"/>
                    <a:pt x="13" y="76"/>
                    <a:pt x="34" y="76"/>
                  </a:cubicBezTo>
                  <a:cubicBezTo>
                    <a:pt x="56" y="76"/>
                    <a:pt x="61" y="64"/>
                    <a:pt x="61" y="57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0"/>
                    <a:pt x="62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8" y="40"/>
                    <a:pt x="69" y="40"/>
                    <a:pt x="69" y="42"/>
                  </a:cubicBezTo>
                  <a:close/>
                  <a:moveTo>
                    <a:pt x="51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6"/>
                    <a:pt x="22" y="0"/>
                    <a:pt x="34" y="0"/>
                  </a:cubicBezTo>
                  <a:cubicBezTo>
                    <a:pt x="47" y="0"/>
                    <a:pt x="51" y="6"/>
                    <a:pt x="51" y="9"/>
                  </a:cubicBezTo>
                  <a:lnTo>
                    <a:pt x="51" y="32"/>
                  </a:lnTo>
                  <a:close/>
                  <a:moveTo>
                    <a:pt x="18" y="57"/>
                  </a:moveTo>
                  <a:cubicBezTo>
                    <a:pt x="18" y="40"/>
                    <a:pt x="18" y="40"/>
                    <a:pt x="18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60"/>
                    <a:pt x="47" y="65"/>
                    <a:pt x="34" y="65"/>
                  </a:cubicBezTo>
                  <a:cubicBezTo>
                    <a:pt x="22" y="65"/>
                    <a:pt x="18" y="60"/>
                    <a:pt x="18" y="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7277301" y="2575515"/>
              <a:ext cx="285750" cy="392113"/>
            </a:xfrm>
            <a:custGeom>
              <a:avLst/>
              <a:gdLst>
                <a:gd name="T0" fmla="*/ 60 w 76"/>
                <a:gd name="T1" fmla="*/ 51 h 104"/>
                <a:gd name="T2" fmla="*/ 57 w 76"/>
                <a:gd name="T3" fmla="*/ 51 h 104"/>
                <a:gd name="T4" fmla="*/ 43 w 76"/>
                <a:gd name="T5" fmla="*/ 24 h 104"/>
                <a:gd name="T6" fmla="*/ 43 w 76"/>
                <a:gd name="T7" fmla="*/ 82 h 104"/>
                <a:gd name="T8" fmla="*/ 28 w 76"/>
                <a:gd name="T9" fmla="*/ 100 h 104"/>
                <a:gd name="T10" fmla="*/ 3 w 76"/>
                <a:gd name="T11" fmla="*/ 92 h 104"/>
                <a:gd name="T12" fmla="*/ 17 w 76"/>
                <a:gd name="T13" fmla="*/ 71 h 104"/>
                <a:gd name="T14" fmla="*/ 34 w 76"/>
                <a:gd name="T15" fmla="*/ 70 h 104"/>
                <a:gd name="T16" fmla="*/ 34 w 76"/>
                <a:gd name="T17" fmla="*/ 0 h 104"/>
                <a:gd name="T18" fmla="*/ 43 w 76"/>
                <a:gd name="T19" fmla="*/ 0 h 104"/>
                <a:gd name="T20" fmla="*/ 60 w 76"/>
                <a:gd name="T21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60" y="51"/>
                  </a:moveTo>
                  <a:cubicBezTo>
                    <a:pt x="58" y="54"/>
                    <a:pt x="57" y="53"/>
                    <a:pt x="57" y="51"/>
                  </a:cubicBezTo>
                  <a:cubicBezTo>
                    <a:pt x="59" y="45"/>
                    <a:pt x="58" y="26"/>
                    <a:pt x="43" y="2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9"/>
                    <a:pt x="37" y="96"/>
                    <a:pt x="28" y="100"/>
                  </a:cubicBezTo>
                  <a:cubicBezTo>
                    <a:pt x="17" y="104"/>
                    <a:pt x="6" y="100"/>
                    <a:pt x="3" y="92"/>
                  </a:cubicBezTo>
                  <a:cubicBezTo>
                    <a:pt x="0" y="84"/>
                    <a:pt x="6" y="75"/>
                    <a:pt x="17" y="71"/>
                  </a:cubicBezTo>
                  <a:cubicBezTo>
                    <a:pt x="23" y="68"/>
                    <a:pt x="30" y="68"/>
                    <a:pt x="34" y="7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4"/>
                    <a:pt x="76" y="25"/>
                    <a:pt x="60" y="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6"/>
            <p:cNvSpPr>
              <a:spLocks noEditPoints="1"/>
            </p:cNvSpPr>
            <p:nvPr/>
          </p:nvSpPr>
          <p:spPr bwMode="auto">
            <a:xfrm>
              <a:off x="9863400" y="2617521"/>
              <a:ext cx="415898" cy="350107"/>
            </a:xfrm>
            <a:custGeom>
              <a:avLst/>
              <a:gdLst>
                <a:gd name="T0" fmla="*/ 75 w 75"/>
                <a:gd name="T1" fmla="*/ 48 h 61"/>
                <a:gd name="T2" fmla="*/ 70 w 75"/>
                <a:gd name="T3" fmla="*/ 35 h 61"/>
                <a:gd name="T4" fmla="*/ 69 w 75"/>
                <a:gd name="T5" fmla="*/ 35 h 61"/>
                <a:gd name="T6" fmla="*/ 67 w 75"/>
                <a:gd name="T7" fmla="*/ 35 h 61"/>
                <a:gd name="T8" fmla="*/ 67 w 75"/>
                <a:gd name="T9" fmla="*/ 33 h 61"/>
                <a:gd name="T10" fmla="*/ 56 w 75"/>
                <a:gd name="T11" fmla="*/ 10 h 61"/>
                <a:gd name="T12" fmla="*/ 54 w 75"/>
                <a:gd name="T13" fmla="*/ 7 h 61"/>
                <a:gd name="T14" fmla="*/ 21 w 75"/>
                <a:gd name="T15" fmla="*/ 7 h 61"/>
                <a:gd name="T16" fmla="*/ 20 w 75"/>
                <a:gd name="T17" fmla="*/ 10 h 61"/>
                <a:gd name="T18" fmla="*/ 8 w 75"/>
                <a:gd name="T19" fmla="*/ 33 h 61"/>
                <a:gd name="T20" fmla="*/ 8 w 75"/>
                <a:gd name="T21" fmla="*/ 35 h 61"/>
                <a:gd name="T22" fmla="*/ 6 w 75"/>
                <a:gd name="T23" fmla="*/ 35 h 61"/>
                <a:gd name="T24" fmla="*/ 6 w 75"/>
                <a:gd name="T25" fmla="*/ 35 h 61"/>
                <a:gd name="T26" fmla="*/ 0 w 75"/>
                <a:gd name="T27" fmla="*/ 48 h 61"/>
                <a:gd name="T28" fmla="*/ 6 w 75"/>
                <a:gd name="T29" fmla="*/ 61 h 61"/>
                <a:gd name="T30" fmla="*/ 6 w 75"/>
                <a:gd name="T31" fmla="*/ 61 h 61"/>
                <a:gd name="T32" fmla="*/ 16 w 75"/>
                <a:gd name="T33" fmla="*/ 61 h 61"/>
                <a:gd name="T34" fmla="*/ 17 w 75"/>
                <a:gd name="T35" fmla="*/ 59 h 61"/>
                <a:gd name="T36" fmla="*/ 17 w 75"/>
                <a:gd name="T37" fmla="*/ 36 h 61"/>
                <a:gd name="T38" fmla="*/ 16 w 75"/>
                <a:gd name="T39" fmla="*/ 35 h 61"/>
                <a:gd name="T40" fmla="*/ 12 w 75"/>
                <a:gd name="T41" fmla="*/ 35 h 61"/>
                <a:gd name="T42" fmla="*/ 12 w 75"/>
                <a:gd name="T43" fmla="*/ 33 h 61"/>
                <a:gd name="T44" fmla="*/ 22 w 75"/>
                <a:gd name="T45" fmla="*/ 13 h 61"/>
                <a:gd name="T46" fmla="*/ 25 w 75"/>
                <a:gd name="T47" fmla="*/ 12 h 61"/>
                <a:gd name="T48" fmla="*/ 51 w 75"/>
                <a:gd name="T49" fmla="*/ 12 h 61"/>
                <a:gd name="T50" fmla="*/ 52 w 75"/>
                <a:gd name="T51" fmla="*/ 13 h 61"/>
                <a:gd name="T52" fmla="*/ 54 w 75"/>
                <a:gd name="T53" fmla="*/ 13 h 61"/>
                <a:gd name="T54" fmla="*/ 63 w 75"/>
                <a:gd name="T55" fmla="*/ 33 h 61"/>
                <a:gd name="T56" fmla="*/ 63 w 75"/>
                <a:gd name="T57" fmla="*/ 35 h 61"/>
                <a:gd name="T58" fmla="*/ 60 w 75"/>
                <a:gd name="T59" fmla="*/ 35 h 61"/>
                <a:gd name="T60" fmla="*/ 58 w 75"/>
                <a:gd name="T61" fmla="*/ 36 h 61"/>
                <a:gd name="T62" fmla="*/ 58 w 75"/>
                <a:gd name="T63" fmla="*/ 59 h 61"/>
                <a:gd name="T64" fmla="*/ 60 w 75"/>
                <a:gd name="T65" fmla="*/ 61 h 61"/>
                <a:gd name="T66" fmla="*/ 69 w 75"/>
                <a:gd name="T67" fmla="*/ 61 h 61"/>
                <a:gd name="T68" fmla="*/ 70 w 75"/>
                <a:gd name="T69" fmla="*/ 61 h 61"/>
                <a:gd name="T70" fmla="*/ 75 w 75"/>
                <a:gd name="T71" fmla="*/ 48 h 61"/>
                <a:gd name="T72" fmla="*/ 3 w 75"/>
                <a:gd name="T73" fmla="*/ 48 h 61"/>
                <a:gd name="T74" fmla="*/ 5 w 75"/>
                <a:gd name="T75" fmla="*/ 40 h 61"/>
                <a:gd name="T76" fmla="*/ 5 w 75"/>
                <a:gd name="T77" fmla="*/ 56 h 61"/>
                <a:gd name="T78" fmla="*/ 3 w 75"/>
                <a:gd name="T79" fmla="*/ 48 h 61"/>
                <a:gd name="T80" fmla="*/ 14 w 75"/>
                <a:gd name="T81" fmla="*/ 58 h 61"/>
                <a:gd name="T82" fmla="*/ 8 w 75"/>
                <a:gd name="T83" fmla="*/ 58 h 61"/>
                <a:gd name="T84" fmla="*/ 8 w 75"/>
                <a:gd name="T85" fmla="*/ 38 h 61"/>
                <a:gd name="T86" fmla="*/ 14 w 75"/>
                <a:gd name="T87" fmla="*/ 38 h 61"/>
                <a:gd name="T88" fmla="*/ 14 w 75"/>
                <a:gd name="T89" fmla="*/ 58 h 61"/>
                <a:gd name="T90" fmla="*/ 72 w 75"/>
                <a:gd name="T91" fmla="*/ 48 h 61"/>
                <a:gd name="T92" fmla="*/ 70 w 75"/>
                <a:gd name="T93" fmla="*/ 56 h 61"/>
                <a:gd name="T94" fmla="*/ 70 w 75"/>
                <a:gd name="T95" fmla="*/ 40 h 61"/>
                <a:gd name="T96" fmla="*/ 72 w 75"/>
                <a:gd name="T97" fmla="*/ 48 h 61"/>
                <a:gd name="T98" fmla="*/ 61 w 75"/>
                <a:gd name="T99" fmla="*/ 38 h 61"/>
                <a:gd name="T100" fmla="*/ 67 w 75"/>
                <a:gd name="T101" fmla="*/ 38 h 61"/>
                <a:gd name="T102" fmla="*/ 67 w 75"/>
                <a:gd name="T103" fmla="*/ 58 h 61"/>
                <a:gd name="T104" fmla="*/ 61 w 75"/>
                <a:gd name="T105" fmla="*/ 58 h 61"/>
                <a:gd name="T106" fmla="*/ 61 w 75"/>
                <a:gd name="T107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" h="61">
                  <a:moveTo>
                    <a:pt x="75" y="48"/>
                  </a:moveTo>
                  <a:cubicBezTo>
                    <a:pt x="75" y="42"/>
                    <a:pt x="73" y="36"/>
                    <a:pt x="70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23"/>
                    <a:pt x="63" y="15"/>
                    <a:pt x="56" y="10"/>
                  </a:cubicBezTo>
                  <a:cubicBezTo>
                    <a:pt x="56" y="8"/>
                    <a:pt x="55" y="7"/>
                    <a:pt x="54" y="7"/>
                  </a:cubicBezTo>
                  <a:cubicBezTo>
                    <a:pt x="44" y="0"/>
                    <a:pt x="31" y="0"/>
                    <a:pt x="21" y="7"/>
                  </a:cubicBezTo>
                  <a:cubicBezTo>
                    <a:pt x="20" y="7"/>
                    <a:pt x="20" y="8"/>
                    <a:pt x="20" y="10"/>
                  </a:cubicBezTo>
                  <a:cubicBezTo>
                    <a:pt x="13" y="15"/>
                    <a:pt x="8" y="23"/>
                    <a:pt x="8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6"/>
                    <a:pt x="0" y="42"/>
                    <a:pt x="0" y="48"/>
                  </a:cubicBezTo>
                  <a:cubicBezTo>
                    <a:pt x="0" y="54"/>
                    <a:pt x="2" y="60"/>
                    <a:pt x="6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1"/>
                    <a:pt x="17" y="60"/>
                    <a:pt x="17" y="5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6" y="35"/>
                    <a:pt x="16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25"/>
                    <a:pt x="16" y="17"/>
                    <a:pt x="22" y="13"/>
                  </a:cubicBezTo>
                  <a:cubicBezTo>
                    <a:pt x="23" y="13"/>
                    <a:pt x="24" y="13"/>
                    <a:pt x="25" y="12"/>
                  </a:cubicBezTo>
                  <a:cubicBezTo>
                    <a:pt x="33" y="8"/>
                    <a:pt x="43" y="8"/>
                    <a:pt x="51" y="12"/>
                  </a:cubicBezTo>
                  <a:cubicBezTo>
                    <a:pt x="51" y="13"/>
                    <a:pt x="52" y="13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9" y="17"/>
                    <a:pt x="63" y="25"/>
                    <a:pt x="63" y="33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9" y="35"/>
                    <a:pt x="58" y="36"/>
                    <a:pt x="58" y="36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8" y="60"/>
                    <a:pt x="59" y="61"/>
                    <a:pt x="60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1"/>
                    <a:pt x="69" y="61"/>
                    <a:pt x="70" y="61"/>
                  </a:cubicBezTo>
                  <a:cubicBezTo>
                    <a:pt x="73" y="60"/>
                    <a:pt x="75" y="54"/>
                    <a:pt x="75" y="48"/>
                  </a:cubicBezTo>
                  <a:close/>
                  <a:moveTo>
                    <a:pt x="3" y="48"/>
                  </a:moveTo>
                  <a:cubicBezTo>
                    <a:pt x="3" y="44"/>
                    <a:pt x="4" y="41"/>
                    <a:pt x="5" y="40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4" y="55"/>
                    <a:pt x="3" y="52"/>
                    <a:pt x="3" y="48"/>
                  </a:cubicBezTo>
                  <a:close/>
                  <a:moveTo>
                    <a:pt x="14" y="5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4" y="38"/>
                    <a:pt x="14" y="38"/>
                    <a:pt x="14" y="38"/>
                  </a:cubicBezTo>
                  <a:lnTo>
                    <a:pt x="14" y="58"/>
                  </a:lnTo>
                  <a:close/>
                  <a:moveTo>
                    <a:pt x="72" y="48"/>
                  </a:moveTo>
                  <a:cubicBezTo>
                    <a:pt x="72" y="52"/>
                    <a:pt x="71" y="55"/>
                    <a:pt x="70" y="5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1" y="41"/>
                    <a:pt x="72" y="44"/>
                    <a:pt x="72" y="48"/>
                  </a:cubicBezTo>
                  <a:close/>
                  <a:moveTo>
                    <a:pt x="61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1" y="58"/>
                    <a:pt x="61" y="58"/>
                    <a:pt x="61" y="58"/>
                  </a:cubicBezTo>
                  <a:lnTo>
                    <a:pt x="61" y="38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207653" y="613435"/>
            <a:ext cx="579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1"/>
                </a:solidFill>
                <a:latin typeface="+mj-lt"/>
              </a:rPr>
              <a:t>About Our </a:t>
            </a:r>
            <a:r>
              <a:rPr lang="en-US" sz="3600" b="1" smtClean="0">
                <a:latin typeface="+mj-lt"/>
              </a:rPr>
              <a:t>Infographic</a:t>
            </a:r>
            <a:endParaRPr lang="en-US" sz="3600" b="1">
              <a:latin typeface="+mj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915695" y="5043685"/>
            <a:ext cx="2404272" cy="1022011"/>
            <a:chOff x="573715" y="4278109"/>
            <a:chExt cx="1435311" cy="1022011"/>
          </a:xfrm>
        </p:grpSpPr>
        <p:sp>
          <p:nvSpPr>
            <p:cNvPr id="36" name="TextBox 35"/>
            <p:cNvSpPr txBox="1"/>
            <p:nvPr/>
          </p:nvSpPr>
          <p:spPr>
            <a:xfrm>
              <a:off x="573715" y="4278109"/>
              <a:ext cx="1435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smtClean="0"/>
                <a:t>Lorem ipsum</a:t>
              </a:r>
              <a:endParaRPr lang="en-US" sz="1600" b="1"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3715" y="4699956"/>
              <a:ext cx="143531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smtClean="0"/>
                <a:t>Lorem ipsum dolor amet coetur satul artulo adipiscing tellus.</a:t>
              </a:r>
              <a:endParaRPr lang="en-US" sz="1100" b="1">
                <a:latin typeface="+mj-l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566868" y="5043685"/>
            <a:ext cx="2404272" cy="1022011"/>
            <a:chOff x="573715" y="4278109"/>
            <a:chExt cx="1435311" cy="1022011"/>
          </a:xfrm>
        </p:grpSpPr>
        <p:sp>
          <p:nvSpPr>
            <p:cNvPr id="42" name="TextBox 41"/>
            <p:cNvSpPr txBox="1"/>
            <p:nvPr/>
          </p:nvSpPr>
          <p:spPr>
            <a:xfrm>
              <a:off x="573715" y="4278109"/>
              <a:ext cx="1435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smtClean="0"/>
                <a:t>Lorem ipsum</a:t>
              </a:r>
              <a:endParaRPr lang="en-US" sz="1600" b="1"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3715" y="4699956"/>
              <a:ext cx="143531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smtClean="0"/>
                <a:t>Lorem ipsum dolor amet coetur satul artulo adipiscing tellus.</a:t>
              </a:r>
              <a:endParaRPr lang="en-US" sz="1100" b="1">
                <a:latin typeface="+mj-lt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218040" y="5043685"/>
            <a:ext cx="2404272" cy="1022011"/>
            <a:chOff x="573715" y="4278109"/>
            <a:chExt cx="1435311" cy="1022011"/>
          </a:xfrm>
        </p:grpSpPr>
        <p:sp>
          <p:nvSpPr>
            <p:cNvPr id="45" name="TextBox 44"/>
            <p:cNvSpPr txBox="1"/>
            <p:nvPr/>
          </p:nvSpPr>
          <p:spPr>
            <a:xfrm>
              <a:off x="573715" y="4278109"/>
              <a:ext cx="1435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smtClean="0"/>
                <a:t>Lorem ipsum</a:t>
              </a:r>
              <a:endParaRPr lang="en-US" sz="1600" b="1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3715" y="4699956"/>
              <a:ext cx="143531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smtClean="0"/>
                <a:t>Lorem ipsum dolor amet coetur satul artulo adipiscing tellus.</a:t>
              </a:r>
              <a:endParaRPr lang="en-US" sz="1100" b="1">
                <a:latin typeface="+mj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869213" y="5043685"/>
            <a:ext cx="2404272" cy="1022011"/>
            <a:chOff x="573715" y="4278109"/>
            <a:chExt cx="1435311" cy="1022011"/>
          </a:xfrm>
        </p:grpSpPr>
        <p:sp>
          <p:nvSpPr>
            <p:cNvPr id="48" name="TextBox 47"/>
            <p:cNvSpPr txBox="1"/>
            <p:nvPr/>
          </p:nvSpPr>
          <p:spPr>
            <a:xfrm>
              <a:off x="573715" y="4278109"/>
              <a:ext cx="1435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smtClean="0"/>
                <a:t>Lorem ipsum</a:t>
              </a:r>
              <a:endParaRPr lang="en-US" sz="1600" b="1"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73715" y="4699956"/>
              <a:ext cx="143531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smtClean="0"/>
                <a:t>Lorem ipsum dolor amet coetur satul artulo adipiscing tellus.</a:t>
              </a:r>
              <a:endParaRPr lang="en-US" sz="1100" b="1"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51" name="Oval 50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03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743254" y="1860450"/>
            <a:ext cx="4432967" cy="4404551"/>
            <a:chOff x="743254" y="1860450"/>
            <a:chExt cx="4432967" cy="4404551"/>
          </a:xfrm>
        </p:grpSpPr>
        <p:sp>
          <p:nvSpPr>
            <p:cNvPr id="2" name="Freeform 5"/>
            <p:cNvSpPr>
              <a:spLocks/>
            </p:cNvSpPr>
            <p:nvPr/>
          </p:nvSpPr>
          <p:spPr bwMode="auto">
            <a:xfrm>
              <a:off x="2118173" y="1860450"/>
              <a:ext cx="2653660" cy="1744333"/>
            </a:xfrm>
            <a:custGeom>
              <a:avLst/>
              <a:gdLst>
                <a:gd name="T0" fmla="*/ 215 w 708"/>
                <a:gd name="T1" fmla="*/ 0 h 467"/>
                <a:gd name="T2" fmla="*/ 90 w 708"/>
                <a:gd name="T3" fmla="*/ 13 h 467"/>
                <a:gd name="T4" fmla="*/ 70 w 708"/>
                <a:gd name="T5" fmla="*/ 18 h 467"/>
                <a:gd name="T6" fmla="*/ 50 w 708"/>
                <a:gd name="T7" fmla="*/ 24 h 467"/>
                <a:gd name="T8" fmla="*/ 27 w 708"/>
                <a:gd name="T9" fmla="*/ 31 h 467"/>
                <a:gd name="T10" fmla="*/ 6 w 708"/>
                <a:gd name="T11" fmla="*/ 39 h 467"/>
                <a:gd name="T12" fmla="*/ 0 w 708"/>
                <a:gd name="T13" fmla="*/ 41 h 467"/>
                <a:gd name="T14" fmla="*/ 245 w 708"/>
                <a:gd name="T15" fmla="*/ 188 h 467"/>
                <a:gd name="T16" fmla="*/ 250 w 708"/>
                <a:gd name="T17" fmla="*/ 197 h 467"/>
                <a:gd name="T18" fmla="*/ 255 w 708"/>
                <a:gd name="T19" fmla="*/ 209 h 467"/>
                <a:gd name="T20" fmla="*/ 270 w 708"/>
                <a:gd name="T21" fmla="*/ 249 h 467"/>
                <a:gd name="T22" fmla="*/ 283 w 708"/>
                <a:gd name="T23" fmla="*/ 285 h 467"/>
                <a:gd name="T24" fmla="*/ 284 w 708"/>
                <a:gd name="T25" fmla="*/ 286 h 467"/>
                <a:gd name="T26" fmla="*/ 285 w 708"/>
                <a:gd name="T27" fmla="*/ 291 h 467"/>
                <a:gd name="T28" fmla="*/ 287 w 708"/>
                <a:gd name="T29" fmla="*/ 295 h 467"/>
                <a:gd name="T30" fmla="*/ 289 w 708"/>
                <a:gd name="T31" fmla="*/ 300 h 467"/>
                <a:gd name="T32" fmla="*/ 291 w 708"/>
                <a:gd name="T33" fmla="*/ 305 h 467"/>
                <a:gd name="T34" fmla="*/ 294 w 708"/>
                <a:gd name="T35" fmla="*/ 310 h 467"/>
                <a:gd name="T36" fmla="*/ 306 w 708"/>
                <a:gd name="T37" fmla="*/ 334 h 467"/>
                <a:gd name="T38" fmla="*/ 309 w 708"/>
                <a:gd name="T39" fmla="*/ 339 h 467"/>
                <a:gd name="T40" fmla="*/ 311 w 708"/>
                <a:gd name="T41" fmla="*/ 343 h 467"/>
                <a:gd name="T42" fmla="*/ 314 w 708"/>
                <a:gd name="T43" fmla="*/ 347 h 467"/>
                <a:gd name="T44" fmla="*/ 317 w 708"/>
                <a:gd name="T45" fmla="*/ 352 h 467"/>
                <a:gd name="T46" fmla="*/ 320 w 708"/>
                <a:gd name="T47" fmla="*/ 356 h 467"/>
                <a:gd name="T48" fmla="*/ 324 w 708"/>
                <a:gd name="T49" fmla="*/ 361 h 467"/>
                <a:gd name="T50" fmla="*/ 327 w 708"/>
                <a:gd name="T51" fmla="*/ 365 h 467"/>
                <a:gd name="T52" fmla="*/ 331 w 708"/>
                <a:gd name="T53" fmla="*/ 369 h 467"/>
                <a:gd name="T54" fmla="*/ 335 w 708"/>
                <a:gd name="T55" fmla="*/ 373 h 467"/>
                <a:gd name="T56" fmla="*/ 343 w 708"/>
                <a:gd name="T57" fmla="*/ 382 h 467"/>
                <a:gd name="T58" fmla="*/ 348 w 708"/>
                <a:gd name="T59" fmla="*/ 386 h 467"/>
                <a:gd name="T60" fmla="*/ 353 w 708"/>
                <a:gd name="T61" fmla="*/ 390 h 467"/>
                <a:gd name="T62" fmla="*/ 358 w 708"/>
                <a:gd name="T63" fmla="*/ 394 h 467"/>
                <a:gd name="T64" fmla="*/ 362 w 708"/>
                <a:gd name="T65" fmla="*/ 397 h 467"/>
                <a:gd name="T66" fmla="*/ 367 w 708"/>
                <a:gd name="T67" fmla="*/ 400 h 467"/>
                <a:gd name="T68" fmla="*/ 372 w 708"/>
                <a:gd name="T69" fmla="*/ 403 h 467"/>
                <a:gd name="T70" fmla="*/ 377 w 708"/>
                <a:gd name="T71" fmla="*/ 406 h 467"/>
                <a:gd name="T72" fmla="*/ 383 w 708"/>
                <a:gd name="T73" fmla="*/ 409 h 467"/>
                <a:gd name="T74" fmla="*/ 388 w 708"/>
                <a:gd name="T75" fmla="*/ 412 h 467"/>
                <a:gd name="T76" fmla="*/ 394 w 708"/>
                <a:gd name="T77" fmla="*/ 414 h 467"/>
                <a:gd name="T78" fmla="*/ 400 w 708"/>
                <a:gd name="T79" fmla="*/ 416 h 467"/>
                <a:gd name="T80" fmla="*/ 414 w 708"/>
                <a:gd name="T81" fmla="*/ 421 h 467"/>
                <a:gd name="T82" fmla="*/ 421 w 708"/>
                <a:gd name="T83" fmla="*/ 423 h 467"/>
                <a:gd name="T84" fmla="*/ 428 w 708"/>
                <a:gd name="T85" fmla="*/ 424 h 467"/>
                <a:gd name="T86" fmla="*/ 435 w 708"/>
                <a:gd name="T87" fmla="*/ 426 h 467"/>
                <a:gd name="T88" fmla="*/ 443 w 708"/>
                <a:gd name="T89" fmla="*/ 427 h 467"/>
                <a:gd name="T90" fmla="*/ 451 w 708"/>
                <a:gd name="T91" fmla="*/ 428 h 467"/>
                <a:gd name="T92" fmla="*/ 458 w 708"/>
                <a:gd name="T93" fmla="*/ 428 h 467"/>
                <a:gd name="T94" fmla="*/ 467 w 708"/>
                <a:gd name="T95" fmla="*/ 429 h 467"/>
                <a:gd name="T96" fmla="*/ 475 w 708"/>
                <a:gd name="T97" fmla="*/ 429 h 467"/>
                <a:gd name="T98" fmla="*/ 483 w 708"/>
                <a:gd name="T99" fmla="*/ 429 h 467"/>
                <a:gd name="T100" fmla="*/ 492 w 708"/>
                <a:gd name="T101" fmla="*/ 429 h 467"/>
                <a:gd name="T102" fmla="*/ 501 w 708"/>
                <a:gd name="T103" fmla="*/ 429 h 467"/>
                <a:gd name="T104" fmla="*/ 533 w 708"/>
                <a:gd name="T105" fmla="*/ 427 h 467"/>
                <a:gd name="T106" fmla="*/ 603 w 708"/>
                <a:gd name="T107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8" h="467">
                  <a:moveTo>
                    <a:pt x="625" y="169"/>
                  </a:moveTo>
                  <a:cubicBezTo>
                    <a:pt x="516" y="60"/>
                    <a:pt x="370" y="0"/>
                    <a:pt x="215" y="0"/>
                  </a:cubicBezTo>
                  <a:cubicBezTo>
                    <a:pt x="209" y="0"/>
                    <a:pt x="203" y="0"/>
                    <a:pt x="196" y="0"/>
                  </a:cubicBezTo>
                  <a:cubicBezTo>
                    <a:pt x="160" y="1"/>
                    <a:pt x="125" y="6"/>
                    <a:pt x="90" y="13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3" y="15"/>
                    <a:pt x="77" y="16"/>
                    <a:pt x="70" y="18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1" y="21"/>
                    <a:pt x="56" y="22"/>
                    <a:pt x="50" y="24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9" y="27"/>
                    <a:pt x="33" y="29"/>
                    <a:pt x="27" y="31"/>
                  </a:cubicBezTo>
                  <a:cubicBezTo>
                    <a:pt x="21" y="33"/>
                    <a:pt x="15" y="35"/>
                    <a:pt x="8" y="38"/>
                  </a:cubicBezTo>
                  <a:cubicBezTo>
                    <a:pt x="7" y="38"/>
                    <a:pt x="6" y="39"/>
                    <a:pt x="6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1" y="40"/>
                    <a:pt x="0" y="41"/>
                  </a:cubicBezTo>
                  <a:cubicBezTo>
                    <a:pt x="27" y="39"/>
                    <a:pt x="56" y="42"/>
                    <a:pt x="82" y="49"/>
                  </a:cubicBezTo>
                  <a:cubicBezTo>
                    <a:pt x="131" y="63"/>
                    <a:pt x="198" y="98"/>
                    <a:pt x="245" y="188"/>
                  </a:cubicBezTo>
                  <a:cubicBezTo>
                    <a:pt x="247" y="191"/>
                    <a:pt x="248" y="193"/>
                    <a:pt x="250" y="196"/>
                  </a:cubicBezTo>
                  <a:cubicBezTo>
                    <a:pt x="250" y="197"/>
                    <a:pt x="250" y="197"/>
                    <a:pt x="250" y="197"/>
                  </a:cubicBezTo>
                  <a:cubicBezTo>
                    <a:pt x="251" y="199"/>
                    <a:pt x="253" y="202"/>
                    <a:pt x="254" y="205"/>
                  </a:cubicBezTo>
                  <a:cubicBezTo>
                    <a:pt x="255" y="209"/>
                    <a:pt x="255" y="209"/>
                    <a:pt x="255" y="209"/>
                  </a:cubicBezTo>
                  <a:cubicBezTo>
                    <a:pt x="258" y="213"/>
                    <a:pt x="260" y="219"/>
                    <a:pt x="262" y="226"/>
                  </a:cubicBezTo>
                  <a:cubicBezTo>
                    <a:pt x="265" y="233"/>
                    <a:pt x="268" y="241"/>
                    <a:pt x="270" y="249"/>
                  </a:cubicBezTo>
                  <a:cubicBezTo>
                    <a:pt x="274" y="259"/>
                    <a:pt x="278" y="270"/>
                    <a:pt x="282" y="281"/>
                  </a:cubicBezTo>
                  <a:cubicBezTo>
                    <a:pt x="282" y="283"/>
                    <a:pt x="283" y="284"/>
                    <a:pt x="283" y="285"/>
                  </a:cubicBezTo>
                  <a:cubicBezTo>
                    <a:pt x="284" y="286"/>
                    <a:pt x="284" y="286"/>
                    <a:pt x="284" y="286"/>
                  </a:cubicBezTo>
                  <a:cubicBezTo>
                    <a:pt x="284" y="286"/>
                    <a:pt x="284" y="286"/>
                    <a:pt x="284" y="286"/>
                  </a:cubicBezTo>
                  <a:cubicBezTo>
                    <a:pt x="284" y="287"/>
                    <a:pt x="284" y="287"/>
                    <a:pt x="284" y="287"/>
                  </a:cubicBezTo>
                  <a:cubicBezTo>
                    <a:pt x="284" y="288"/>
                    <a:pt x="285" y="289"/>
                    <a:pt x="285" y="291"/>
                  </a:cubicBezTo>
                  <a:cubicBezTo>
                    <a:pt x="286" y="291"/>
                    <a:pt x="286" y="291"/>
                    <a:pt x="286" y="291"/>
                  </a:cubicBezTo>
                  <a:cubicBezTo>
                    <a:pt x="286" y="293"/>
                    <a:pt x="287" y="294"/>
                    <a:pt x="287" y="295"/>
                  </a:cubicBezTo>
                  <a:cubicBezTo>
                    <a:pt x="288" y="296"/>
                    <a:pt x="288" y="296"/>
                    <a:pt x="288" y="296"/>
                  </a:cubicBezTo>
                  <a:cubicBezTo>
                    <a:pt x="288" y="297"/>
                    <a:pt x="289" y="299"/>
                    <a:pt x="289" y="300"/>
                  </a:cubicBezTo>
                  <a:cubicBezTo>
                    <a:pt x="290" y="301"/>
                    <a:pt x="290" y="301"/>
                    <a:pt x="290" y="301"/>
                  </a:cubicBezTo>
                  <a:cubicBezTo>
                    <a:pt x="290" y="302"/>
                    <a:pt x="291" y="304"/>
                    <a:pt x="291" y="305"/>
                  </a:cubicBezTo>
                  <a:cubicBezTo>
                    <a:pt x="292" y="306"/>
                    <a:pt x="292" y="306"/>
                    <a:pt x="292" y="306"/>
                  </a:cubicBezTo>
                  <a:cubicBezTo>
                    <a:pt x="292" y="307"/>
                    <a:pt x="293" y="309"/>
                    <a:pt x="294" y="310"/>
                  </a:cubicBezTo>
                  <a:cubicBezTo>
                    <a:pt x="297" y="317"/>
                    <a:pt x="300" y="323"/>
                    <a:pt x="303" y="329"/>
                  </a:cubicBezTo>
                  <a:cubicBezTo>
                    <a:pt x="304" y="331"/>
                    <a:pt x="305" y="333"/>
                    <a:pt x="306" y="334"/>
                  </a:cubicBezTo>
                  <a:cubicBezTo>
                    <a:pt x="307" y="335"/>
                    <a:pt x="307" y="335"/>
                    <a:pt x="307" y="335"/>
                  </a:cubicBezTo>
                  <a:cubicBezTo>
                    <a:pt x="307" y="336"/>
                    <a:pt x="308" y="337"/>
                    <a:pt x="309" y="339"/>
                  </a:cubicBezTo>
                  <a:cubicBezTo>
                    <a:pt x="309" y="340"/>
                    <a:pt x="309" y="340"/>
                    <a:pt x="309" y="340"/>
                  </a:cubicBezTo>
                  <a:cubicBezTo>
                    <a:pt x="310" y="341"/>
                    <a:pt x="311" y="342"/>
                    <a:pt x="311" y="343"/>
                  </a:cubicBezTo>
                  <a:cubicBezTo>
                    <a:pt x="312" y="344"/>
                    <a:pt x="312" y="344"/>
                    <a:pt x="312" y="344"/>
                  </a:cubicBezTo>
                  <a:cubicBezTo>
                    <a:pt x="313" y="345"/>
                    <a:pt x="314" y="346"/>
                    <a:pt x="314" y="347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6" y="350"/>
                    <a:pt x="317" y="351"/>
                    <a:pt x="317" y="352"/>
                  </a:cubicBezTo>
                  <a:cubicBezTo>
                    <a:pt x="318" y="353"/>
                    <a:pt x="318" y="353"/>
                    <a:pt x="318" y="353"/>
                  </a:cubicBezTo>
                  <a:cubicBezTo>
                    <a:pt x="319" y="354"/>
                    <a:pt x="320" y="355"/>
                    <a:pt x="320" y="356"/>
                  </a:cubicBezTo>
                  <a:cubicBezTo>
                    <a:pt x="322" y="358"/>
                    <a:pt x="322" y="358"/>
                    <a:pt x="322" y="358"/>
                  </a:cubicBezTo>
                  <a:cubicBezTo>
                    <a:pt x="322" y="359"/>
                    <a:pt x="323" y="360"/>
                    <a:pt x="324" y="361"/>
                  </a:cubicBezTo>
                  <a:cubicBezTo>
                    <a:pt x="325" y="362"/>
                    <a:pt x="325" y="362"/>
                    <a:pt x="325" y="362"/>
                  </a:cubicBezTo>
                  <a:cubicBezTo>
                    <a:pt x="326" y="363"/>
                    <a:pt x="326" y="364"/>
                    <a:pt x="327" y="365"/>
                  </a:cubicBezTo>
                  <a:cubicBezTo>
                    <a:pt x="328" y="366"/>
                    <a:pt x="328" y="366"/>
                    <a:pt x="328" y="366"/>
                  </a:cubicBezTo>
                  <a:cubicBezTo>
                    <a:pt x="329" y="367"/>
                    <a:pt x="330" y="368"/>
                    <a:pt x="331" y="369"/>
                  </a:cubicBezTo>
                  <a:cubicBezTo>
                    <a:pt x="332" y="370"/>
                    <a:pt x="332" y="370"/>
                    <a:pt x="332" y="370"/>
                  </a:cubicBezTo>
                  <a:cubicBezTo>
                    <a:pt x="333" y="371"/>
                    <a:pt x="334" y="372"/>
                    <a:pt x="335" y="373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8" y="377"/>
                    <a:pt x="341" y="379"/>
                    <a:pt x="343" y="382"/>
                  </a:cubicBezTo>
                  <a:cubicBezTo>
                    <a:pt x="345" y="383"/>
                    <a:pt x="346" y="384"/>
                    <a:pt x="347" y="385"/>
                  </a:cubicBezTo>
                  <a:cubicBezTo>
                    <a:pt x="348" y="386"/>
                    <a:pt x="348" y="386"/>
                    <a:pt x="348" y="386"/>
                  </a:cubicBezTo>
                  <a:cubicBezTo>
                    <a:pt x="350" y="387"/>
                    <a:pt x="351" y="388"/>
                    <a:pt x="352" y="389"/>
                  </a:cubicBezTo>
                  <a:cubicBezTo>
                    <a:pt x="353" y="390"/>
                    <a:pt x="353" y="390"/>
                    <a:pt x="353" y="390"/>
                  </a:cubicBezTo>
                  <a:cubicBezTo>
                    <a:pt x="354" y="391"/>
                    <a:pt x="355" y="392"/>
                    <a:pt x="356" y="392"/>
                  </a:cubicBezTo>
                  <a:cubicBezTo>
                    <a:pt x="358" y="394"/>
                    <a:pt x="358" y="394"/>
                    <a:pt x="358" y="394"/>
                  </a:cubicBezTo>
                  <a:cubicBezTo>
                    <a:pt x="359" y="394"/>
                    <a:pt x="360" y="395"/>
                    <a:pt x="361" y="396"/>
                  </a:cubicBezTo>
                  <a:cubicBezTo>
                    <a:pt x="362" y="397"/>
                    <a:pt x="362" y="397"/>
                    <a:pt x="362" y="397"/>
                  </a:cubicBezTo>
                  <a:cubicBezTo>
                    <a:pt x="363" y="398"/>
                    <a:pt x="364" y="398"/>
                    <a:pt x="365" y="399"/>
                  </a:cubicBezTo>
                  <a:cubicBezTo>
                    <a:pt x="367" y="400"/>
                    <a:pt x="367" y="400"/>
                    <a:pt x="367" y="400"/>
                  </a:cubicBezTo>
                  <a:cubicBezTo>
                    <a:pt x="368" y="401"/>
                    <a:pt x="369" y="401"/>
                    <a:pt x="370" y="402"/>
                  </a:cubicBezTo>
                  <a:cubicBezTo>
                    <a:pt x="372" y="403"/>
                    <a:pt x="372" y="403"/>
                    <a:pt x="372" y="403"/>
                  </a:cubicBezTo>
                  <a:cubicBezTo>
                    <a:pt x="373" y="404"/>
                    <a:pt x="374" y="404"/>
                    <a:pt x="375" y="405"/>
                  </a:cubicBezTo>
                  <a:cubicBezTo>
                    <a:pt x="377" y="406"/>
                    <a:pt x="377" y="406"/>
                    <a:pt x="377" y="406"/>
                  </a:cubicBezTo>
                  <a:cubicBezTo>
                    <a:pt x="378" y="407"/>
                    <a:pt x="380" y="407"/>
                    <a:pt x="381" y="408"/>
                  </a:cubicBezTo>
                  <a:cubicBezTo>
                    <a:pt x="383" y="409"/>
                    <a:pt x="383" y="409"/>
                    <a:pt x="383" y="409"/>
                  </a:cubicBezTo>
                  <a:cubicBezTo>
                    <a:pt x="384" y="409"/>
                    <a:pt x="385" y="410"/>
                    <a:pt x="386" y="411"/>
                  </a:cubicBezTo>
                  <a:cubicBezTo>
                    <a:pt x="388" y="412"/>
                    <a:pt x="388" y="412"/>
                    <a:pt x="388" y="412"/>
                  </a:cubicBezTo>
                  <a:cubicBezTo>
                    <a:pt x="390" y="412"/>
                    <a:pt x="391" y="413"/>
                    <a:pt x="392" y="413"/>
                  </a:cubicBezTo>
                  <a:cubicBezTo>
                    <a:pt x="394" y="414"/>
                    <a:pt x="394" y="414"/>
                    <a:pt x="394" y="414"/>
                  </a:cubicBezTo>
                  <a:cubicBezTo>
                    <a:pt x="395" y="415"/>
                    <a:pt x="397" y="415"/>
                    <a:pt x="398" y="416"/>
                  </a:cubicBezTo>
                  <a:cubicBezTo>
                    <a:pt x="400" y="416"/>
                    <a:pt x="400" y="416"/>
                    <a:pt x="400" y="416"/>
                  </a:cubicBezTo>
                  <a:cubicBezTo>
                    <a:pt x="404" y="418"/>
                    <a:pt x="408" y="419"/>
                    <a:pt x="412" y="420"/>
                  </a:cubicBezTo>
                  <a:cubicBezTo>
                    <a:pt x="414" y="421"/>
                    <a:pt x="414" y="421"/>
                    <a:pt x="414" y="421"/>
                  </a:cubicBezTo>
                  <a:cubicBezTo>
                    <a:pt x="416" y="421"/>
                    <a:pt x="417" y="422"/>
                    <a:pt x="419" y="422"/>
                  </a:cubicBezTo>
                  <a:cubicBezTo>
                    <a:pt x="421" y="423"/>
                    <a:pt x="421" y="423"/>
                    <a:pt x="421" y="423"/>
                  </a:cubicBezTo>
                  <a:cubicBezTo>
                    <a:pt x="423" y="423"/>
                    <a:pt x="424" y="423"/>
                    <a:pt x="426" y="424"/>
                  </a:cubicBezTo>
                  <a:cubicBezTo>
                    <a:pt x="428" y="424"/>
                    <a:pt x="428" y="424"/>
                    <a:pt x="428" y="424"/>
                  </a:cubicBezTo>
                  <a:cubicBezTo>
                    <a:pt x="430" y="425"/>
                    <a:pt x="431" y="425"/>
                    <a:pt x="433" y="425"/>
                  </a:cubicBezTo>
                  <a:cubicBezTo>
                    <a:pt x="434" y="425"/>
                    <a:pt x="435" y="425"/>
                    <a:pt x="435" y="426"/>
                  </a:cubicBezTo>
                  <a:cubicBezTo>
                    <a:pt x="437" y="426"/>
                    <a:pt x="438" y="426"/>
                    <a:pt x="440" y="426"/>
                  </a:cubicBezTo>
                  <a:cubicBezTo>
                    <a:pt x="441" y="426"/>
                    <a:pt x="442" y="427"/>
                    <a:pt x="443" y="427"/>
                  </a:cubicBezTo>
                  <a:cubicBezTo>
                    <a:pt x="444" y="427"/>
                    <a:pt x="446" y="427"/>
                    <a:pt x="447" y="427"/>
                  </a:cubicBezTo>
                  <a:cubicBezTo>
                    <a:pt x="448" y="427"/>
                    <a:pt x="450" y="428"/>
                    <a:pt x="451" y="428"/>
                  </a:cubicBezTo>
                  <a:cubicBezTo>
                    <a:pt x="452" y="428"/>
                    <a:pt x="454" y="428"/>
                    <a:pt x="455" y="428"/>
                  </a:cubicBezTo>
                  <a:cubicBezTo>
                    <a:pt x="458" y="428"/>
                    <a:pt x="458" y="428"/>
                    <a:pt x="458" y="428"/>
                  </a:cubicBezTo>
                  <a:cubicBezTo>
                    <a:pt x="460" y="429"/>
                    <a:pt x="461" y="429"/>
                    <a:pt x="463" y="429"/>
                  </a:cubicBezTo>
                  <a:cubicBezTo>
                    <a:pt x="464" y="429"/>
                    <a:pt x="465" y="429"/>
                    <a:pt x="467" y="429"/>
                  </a:cubicBezTo>
                  <a:cubicBezTo>
                    <a:pt x="468" y="429"/>
                    <a:pt x="470" y="429"/>
                    <a:pt x="471" y="429"/>
                  </a:cubicBezTo>
                  <a:cubicBezTo>
                    <a:pt x="473" y="429"/>
                    <a:pt x="474" y="429"/>
                    <a:pt x="475" y="429"/>
                  </a:cubicBezTo>
                  <a:cubicBezTo>
                    <a:pt x="476" y="429"/>
                    <a:pt x="478" y="429"/>
                    <a:pt x="480" y="429"/>
                  </a:cubicBezTo>
                  <a:cubicBezTo>
                    <a:pt x="483" y="429"/>
                    <a:pt x="483" y="429"/>
                    <a:pt x="483" y="429"/>
                  </a:cubicBezTo>
                  <a:cubicBezTo>
                    <a:pt x="485" y="429"/>
                    <a:pt x="487" y="429"/>
                    <a:pt x="489" y="429"/>
                  </a:cubicBezTo>
                  <a:cubicBezTo>
                    <a:pt x="492" y="429"/>
                    <a:pt x="492" y="429"/>
                    <a:pt x="492" y="429"/>
                  </a:cubicBezTo>
                  <a:cubicBezTo>
                    <a:pt x="494" y="429"/>
                    <a:pt x="496" y="429"/>
                    <a:pt x="498" y="429"/>
                  </a:cubicBezTo>
                  <a:cubicBezTo>
                    <a:pt x="501" y="429"/>
                    <a:pt x="501" y="429"/>
                    <a:pt x="501" y="429"/>
                  </a:cubicBezTo>
                  <a:cubicBezTo>
                    <a:pt x="504" y="428"/>
                    <a:pt x="507" y="428"/>
                    <a:pt x="510" y="428"/>
                  </a:cubicBezTo>
                  <a:cubicBezTo>
                    <a:pt x="518" y="427"/>
                    <a:pt x="526" y="427"/>
                    <a:pt x="533" y="427"/>
                  </a:cubicBezTo>
                  <a:cubicBezTo>
                    <a:pt x="563" y="427"/>
                    <a:pt x="584" y="434"/>
                    <a:pt x="595" y="447"/>
                  </a:cubicBezTo>
                  <a:cubicBezTo>
                    <a:pt x="599" y="453"/>
                    <a:pt x="602" y="459"/>
                    <a:pt x="603" y="467"/>
                  </a:cubicBezTo>
                  <a:cubicBezTo>
                    <a:pt x="708" y="346"/>
                    <a:pt x="663" y="212"/>
                    <a:pt x="625" y="169"/>
                  </a:cubicBezTo>
                  <a:close/>
                </a:path>
              </a:pathLst>
            </a:custGeom>
            <a:solidFill>
              <a:schemeClr val="bg1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" name="Freeform 6"/>
            <p:cNvSpPr>
              <a:spLocks/>
            </p:cNvSpPr>
            <p:nvPr/>
          </p:nvSpPr>
          <p:spPr bwMode="auto">
            <a:xfrm>
              <a:off x="743254" y="2011276"/>
              <a:ext cx="2223041" cy="2159651"/>
            </a:xfrm>
            <a:custGeom>
              <a:avLst/>
              <a:gdLst>
                <a:gd name="T0" fmla="*/ 29 w 593"/>
                <a:gd name="T1" fmla="*/ 362 h 579"/>
                <a:gd name="T2" fmla="*/ 3 w 593"/>
                <a:gd name="T3" fmla="*/ 485 h 579"/>
                <a:gd name="T4" fmla="*/ 1 w 593"/>
                <a:gd name="T5" fmla="*/ 505 h 579"/>
                <a:gd name="T6" fmla="*/ 0 w 593"/>
                <a:gd name="T7" fmla="*/ 526 h 579"/>
                <a:gd name="T8" fmla="*/ 0 w 593"/>
                <a:gd name="T9" fmla="*/ 550 h 579"/>
                <a:gd name="T10" fmla="*/ 1 w 593"/>
                <a:gd name="T11" fmla="*/ 573 h 579"/>
                <a:gd name="T12" fmla="*/ 1 w 593"/>
                <a:gd name="T13" fmla="*/ 579 h 579"/>
                <a:gd name="T14" fmla="*/ 217 w 593"/>
                <a:gd name="T15" fmla="*/ 391 h 579"/>
                <a:gd name="T16" fmla="*/ 227 w 593"/>
                <a:gd name="T17" fmla="*/ 389 h 579"/>
                <a:gd name="T18" fmla="*/ 240 w 593"/>
                <a:gd name="T19" fmla="*/ 388 h 579"/>
                <a:gd name="T20" fmla="*/ 283 w 593"/>
                <a:gd name="T21" fmla="*/ 386 h 579"/>
                <a:gd name="T22" fmla="*/ 321 w 593"/>
                <a:gd name="T23" fmla="*/ 385 h 579"/>
                <a:gd name="T24" fmla="*/ 322 w 593"/>
                <a:gd name="T25" fmla="*/ 385 h 579"/>
                <a:gd name="T26" fmla="*/ 327 w 593"/>
                <a:gd name="T27" fmla="*/ 385 h 579"/>
                <a:gd name="T28" fmla="*/ 332 w 593"/>
                <a:gd name="T29" fmla="*/ 384 h 579"/>
                <a:gd name="T30" fmla="*/ 337 w 593"/>
                <a:gd name="T31" fmla="*/ 384 h 579"/>
                <a:gd name="T32" fmla="*/ 343 w 593"/>
                <a:gd name="T33" fmla="*/ 383 h 579"/>
                <a:gd name="T34" fmla="*/ 348 w 593"/>
                <a:gd name="T35" fmla="*/ 383 h 579"/>
                <a:gd name="T36" fmla="*/ 375 w 593"/>
                <a:gd name="T37" fmla="*/ 378 h 579"/>
                <a:gd name="T38" fmla="*/ 380 w 593"/>
                <a:gd name="T39" fmla="*/ 377 h 579"/>
                <a:gd name="T40" fmla="*/ 385 w 593"/>
                <a:gd name="T41" fmla="*/ 376 h 579"/>
                <a:gd name="T42" fmla="*/ 390 w 593"/>
                <a:gd name="T43" fmla="*/ 375 h 579"/>
                <a:gd name="T44" fmla="*/ 395 w 593"/>
                <a:gd name="T45" fmla="*/ 373 h 579"/>
                <a:gd name="T46" fmla="*/ 400 w 593"/>
                <a:gd name="T47" fmla="*/ 371 h 579"/>
                <a:gd name="T48" fmla="*/ 405 w 593"/>
                <a:gd name="T49" fmla="*/ 370 h 579"/>
                <a:gd name="T50" fmla="*/ 410 w 593"/>
                <a:gd name="T51" fmla="*/ 368 h 579"/>
                <a:gd name="T52" fmla="*/ 416 w 593"/>
                <a:gd name="T53" fmla="*/ 366 h 579"/>
                <a:gd name="T54" fmla="*/ 421 w 593"/>
                <a:gd name="T55" fmla="*/ 363 h 579"/>
                <a:gd name="T56" fmla="*/ 432 w 593"/>
                <a:gd name="T57" fmla="*/ 358 h 579"/>
                <a:gd name="T58" fmla="*/ 438 w 593"/>
                <a:gd name="T59" fmla="*/ 354 h 579"/>
                <a:gd name="T60" fmla="*/ 443 w 593"/>
                <a:gd name="T61" fmla="*/ 351 h 579"/>
                <a:gd name="T62" fmla="*/ 447 w 593"/>
                <a:gd name="T63" fmla="*/ 348 h 579"/>
                <a:gd name="T64" fmla="*/ 452 w 593"/>
                <a:gd name="T65" fmla="*/ 344 h 579"/>
                <a:gd name="T66" fmla="*/ 457 w 593"/>
                <a:gd name="T67" fmla="*/ 341 h 579"/>
                <a:gd name="T68" fmla="*/ 461 w 593"/>
                <a:gd name="T69" fmla="*/ 337 h 579"/>
                <a:gd name="T70" fmla="*/ 465 w 593"/>
                <a:gd name="T71" fmla="*/ 333 h 579"/>
                <a:gd name="T72" fmla="*/ 470 w 593"/>
                <a:gd name="T73" fmla="*/ 328 h 579"/>
                <a:gd name="T74" fmla="*/ 474 w 593"/>
                <a:gd name="T75" fmla="*/ 324 h 579"/>
                <a:gd name="T76" fmla="*/ 478 w 593"/>
                <a:gd name="T77" fmla="*/ 319 h 579"/>
                <a:gd name="T78" fmla="*/ 482 w 593"/>
                <a:gd name="T79" fmla="*/ 314 h 579"/>
                <a:gd name="T80" fmla="*/ 491 w 593"/>
                <a:gd name="T81" fmla="*/ 302 h 579"/>
                <a:gd name="T82" fmla="*/ 495 w 593"/>
                <a:gd name="T83" fmla="*/ 296 h 579"/>
                <a:gd name="T84" fmla="*/ 498 w 593"/>
                <a:gd name="T85" fmla="*/ 290 h 579"/>
                <a:gd name="T86" fmla="*/ 502 w 593"/>
                <a:gd name="T87" fmla="*/ 284 h 579"/>
                <a:gd name="T88" fmla="*/ 505 w 593"/>
                <a:gd name="T89" fmla="*/ 277 h 579"/>
                <a:gd name="T90" fmla="*/ 508 w 593"/>
                <a:gd name="T91" fmla="*/ 270 h 579"/>
                <a:gd name="T92" fmla="*/ 512 w 593"/>
                <a:gd name="T93" fmla="*/ 263 h 579"/>
                <a:gd name="T94" fmla="*/ 515 w 593"/>
                <a:gd name="T95" fmla="*/ 255 h 579"/>
                <a:gd name="T96" fmla="*/ 517 w 593"/>
                <a:gd name="T97" fmla="*/ 247 h 579"/>
                <a:gd name="T98" fmla="*/ 520 w 593"/>
                <a:gd name="T99" fmla="*/ 239 h 579"/>
                <a:gd name="T100" fmla="*/ 523 w 593"/>
                <a:gd name="T101" fmla="*/ 231 h 579"/>
                <a:gd name="T102" fmla="*/ 525 w 593"/>
                <a:gd name="T103" fmla="*/ 222 h 579"/>
                <a:gd name="T104" fmla="*/ 533 w 593"/>
                <a:gd name="T105" fmla="*/ 191 h 579"/>
                <a:gd name="T106" fmla="*/ 593 w 593"/>
                <a:gd name="T107" fmla="*/ 137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3" h="579">
                  <a:moveTo>
                    <a:pt x="317" y="24"/>
                  </a:moveTo>
                  <a:cubicBezTo>
                    <a:pt x="179" y="94"/>
                    <a:pt x="77" y="214"/>
                    <a:pt x="29" y="362"/>
                  </a:cubicBezTo>
                  <a:cubicBezTo>
                    <a:pt x="27" y="368"/>
                    <a:pt x="25" y="373"/>
                    <a:pt x="23" y="380"/>
                  </a:cubicBezTo>
                  <a:cubicBezTo>
                    <a:pt x="13" y="414"/>
                    <a:pt x="7" y="449"/>
                    <a:pt x="3" y="485"/>
                  </a:cubicBezTo>
                  <a:cubicBezTo>
                    <a:pt x="3" y="486"/>
                    <a:pt x="3" y="486"/>
                    <a:pt x="3" y="486"/>
                  </a:cubicBezTo>
                  <a:cubicBezTo>
                    <a:pt x="2" y="492"/>
                    <a:pt x="2" y="498"/>
                    <a:pt x="1" y="505"/>
                  </a:cubicBezTo>
                  <a:cubicBezTo>
                    <a:pt x="1" y="509"/>
                    <a:pt x="1" y="509"/>
                    <a:pt x="1" y="509"/>
                  </a:cubicBezTo>
                  <a:cubicBezTo>
                    <a:pt x="1" y="515"/>
                    <a:pt x="1" y="520"/>
                    <a:pt x="0" y="526"/>
                  </a:cubicBezTo>
                  <a:cubicBezTo>
                    <a:pt x="0" y="530"/>
                    <a:pt x="0" y="530"/>
                    <a:pt x="0" y="530"/>
                  </a:cubicBezTo>
                  <a:cubicBezTo>
                    <a:pt x="0" y="537"/>
                    <a:pt x="0" y="544"/>
                    <a:pt x="0" y="550"/>
                  </a:cubicBezTo>
                  <a:cubicBezTo>
                    <a:pt x="0" y="556"/>
                    <a:pt x="1" y="563"/>
                    <a:pt x="1" y="570"/>
                  </a:cubicBezTo>
                  <a:cubicBezTo>
                    <a:pt x="1" y="571"/>
                    <a:pt x="1" y="572"/>
                    <a:pt x="1" y="573"/>
                  </a:cubicBezTo>
                  <a:cubicBezTo>
                    <a:pt x="1" y="575"/>
                    <a:pt x="1" y="575"/>
                    <a:pt x="1" y="575"/>
                  </a:cubicBezTo>
                  <a:cubicBezTo>
                    <a:pt x="1" y="576"/>
                    <a:pt x="1" y="577"/>
                    <a:pt x="1" y="579"/>
                  </a:cubicBezTo>
                  <a:cubicBezTo>
                    <a:pt x="8" y="552"/>
                    <a:pt x="20" y="526"/>
                    <a:pt x="35" y="503"/>
                  </a:cubicBezTo>
                  <a:cubicBezTo>
                    <a:pt x="62" y="461"/>
                    <a:pt x="116" y="408"/>
                    <a:pt x="217" y="391"/>
                  </a:cubicBezTo>
                  <a:cubicBezTo>
                    <a:pt x="220" y="390"/>
                    <a:pt x="223" y="390"/>
                    <a:pt x="226" y="389"/>
                  </a:cubicBezTo>
                  <a:cubicBezTo>
                    <a:pt x="227" y="389"/>
                    <a:pt x="227" y="389"/>
                    <a:pt x="227" y="389"/>
                  </a:cubicBezTo>
                  <a:cubicBezTo>
                    <a:pt x="230" y="389"/>
                    <a:pt x="233" y="389"/>
                    <a:pt x="236" y="388"/>
                  </a:cubicBezTo>
                  <a:cubicBezTo>
                    <a:pt x="240" y="388"/>
                    <a:pt x="240" y="388"/>
                    <a:pt x="240" y="388"/>
                  </a:cubicBezTo>
                  <a:cubicBezTo>
                    <a:pt x="245" y="387"/>
                    <a:pt x="251" y="387"/>
                    <a:pt x="258" y="386"/>
                  </a:cubicBezTo>
                  <a:cubicBezTo>
                    <a:pt x="266" y="386"/>
                    <a:pt x="275" y="386"/>
                    <a:pt x="283" y="386"/>
                  </a:cubicBezTo>
                  <a:cubicBezTo>
                    <a:pt x="294" y="386"/>
                    <a:pt x="305" y="386"/>
                    <a:pt x="317" y="385"/>
                  </a:cubicBezTo>
                  <a:cubicBezTo>
                    <a:pt x="319" y="385"/>
                    <a:pt x="320" y="385"/>
                    <a:pt x="321" y="385"/>
                  </a:cubicBezTo>
                  <a:cubicBezTo>
                    <a:pt x="322" y="385"/>
                    <a:pt x="322" y="385"/>
                    <a:pt x="322" y="385"/>
                  </a:cubicBezTo>
                  <a:cubicBezTo>
                    <a:pt x="322" y="385"/>
                    <a:pt x="322" y="385"/>
                    <a:pt x="322" y="385"/>
                  </a:cubicBezTo>
                  <a:cubicBezTo>
                    <a:pt x="323" y="385"/>
                    <a:pt x="323" y="385"/>
                    <a:pt x="323" y="385"/>
                  </a:cubicBezTo>
                  <a:cubicBezTo>
                    <a:pt x="325" y="385"/>
                    <a:pt x="326" y="385"/>
                    <a:pt x="327" y="385"/>
                  </a:cubicBezTo>
                  <a:cubicBezTo>
                    <a:pt x="328" y="384"/>
                    <a:pt x="328" y="384"/>
                    <a:pt x="328" y="384"/>
                  </a:cubicBezTo>
                  <a:cubicBezTo>
                    <a:pt x="329" y="384"/>
                    <a:pt x="331" y="384"/>
                    <a:pt x="332" y="384"/>
                  </a:cubicBezTo>
                  <a:cubicBezTo>
                    <a:pt x="333" y="384"/>
                    <a:pt x="333" y="384"/>
                    <a:pt x="333" y="384"/>
                  </a:cubicBezTo>
                  <a:cubicBezTo>
                    <a:pt x="334" y="384"/>
                    <a:pt x="336" y="384"/>
                    <a:pt x="337" y="384"/>
                  </a:cubicBezTo>
                  <a:cubicBezTo>
                    <a:pt x="338" y="384"/>
                    <a:pt x="338" y="384"/>
                    <a:pt x="338" y="384"/>
                  </a:cubicBezTo>
                  <a:cubicBezTo>
                    <a:pt x="340" y="384"/>
                    <a:pt x="341" y="383"/>
                    <a:pt x="343" y="383"/>
                  </a:cubicBezTo>
                  <a:cubicBezTo>
                    <a:pt x="343" y="383"/>
                    <a:pt x="343" y="383"/>
                    <a:pt x="343" y="383"/>
                  </a:cubicBezTo>
                  <a:cubicBezTo>
                    <a:pt x="345" y="383"/>
                    <a:pt x="346" y="383"/>
                    <a:pt x="348" y="383"/>
                  </a:cubicBezTo>
                  <a:cubicBezTo>
                    <a:pt x="356" y="382"/>
                    <a:pt x="363" y="381"/>
                    <a:pt x="370" y="379"/>
                  </a:cubicBezTo>
                  <a:cubicBezTo>
                    <a:pt x="371" y="379"/>
                    <a:pt x="373" y="379"/>
                    <a:pt x="375" y="378"/>
                  </a:cubicBezTo>
                  <a:cubicBezTo>
                    <a:pt x="376" y="378"/>
                    <a:pt x="376" y="378"/>
                    <a:pt x="376" y="378"/>
                  </a:cubicBezTo>
                  <a:cubicBezTo>
                    <a:pt x="377" y="378"/>
                    <a:pt x="378" y="378"/>
                    <a:pt x="380" y="377"/>
                  </a:cubicBezTo>
                  <a:cubicBezTo>
                    <a:pt x="381" y="377"/>
                    <a:pt x="381" y="377"/>
                    <a:pt x="381" y="377"/>
                  </a:cubicBezTo>
                  <a:cubicBezTo>
                    <a:pt x="382" y="377"/>
                    <a:pt x="384" y="376"/>
                    <a:pt x="385" y="376"/>
                  </a:cubicBezTo>
                  <a:cubicBezTo>
                    <a:pt x="386" y="376"/>
                    <a:pt x="386" y="376"/>
                    <a:pt x="386" y="376"/>
                  </a:cubicBezTo>
                  <a:cubicBezTo>
                    <a:pt x="388" y="375"/>
                    <a:pt x="389" y="375"/>
                    <a:pt x="390" y="375"/>
                  </a:cubicBezTo>
                  <a:cubicBezTo>
                    <a:pt x="392" y="374"/>
                    <a:pt x="392" y="374"/>
                    <a:pt x="392" y="374"/>
                  </a:cubicBezTo>
                  <a:cubicBezTo>
                    <a:pt x="393" y="374"/>
                    <a:pt x="394" y="373"/>
                    <a:pt x="395" y="373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8" y="372"/>
                    <a:pt x="399" y="372"/>
                    <a:pt x="400" y="371"/>
                  </a:cubicBezTo>
                  <a:cubicBezTo>
                    <a:pt x="402" y="371"/>
                    <a:pt x="402" y="371"/>
                    <a:pt x="402" y="371"/>
                  </a:cubicBezTo>
                  <a:cubicBezTo>
                    <a:pt x="403" y="370"/>
                    <a:pt x="404" y="370"/>
                    <a:pt x="405" y="370"/>
                  </a:cubicBezTo>
                  <a:cubicBezTo>
                    <a:pt x="407" y="369"/>
                    <a:pt x="407" y="369"/>
                    <a:pt x="407" y="369"/>
                  </a:cubicBezTo>
                  <a:cubicBezTo>
                    <a:pt x="408" y="369"/>
                    <a:pt x="409" y="368"/>
                    <a:pt x="410" y="368"/>
                  </a:cubicBezTo>
                  <a:cubicBezTo>
                    <a:pt x="412" y="367"/>
                    <a:pt x="412" y="367"/>
                    <a:pt x="412" y="367"/>
                  </a:cubicBezTo>
                  <a:cubicBezTo>
                    <a:pt x="413" y="367"/>
                    <a:pt x="414" y="366"/>
                    <a:pt x="416" y="366"/>
                  </a:cubicBezTo>
                  <a:cubicBezTo>
                    <a:pt x="417" y="365"/>
                    <a:pt x="417" y="365"/>
                    <a:pt x="417" y="365"/>
                  </a:cubicBezTo>
                  <a:cubicBezTo>
                    <a:pt x="418" y="364"/>
                    <a:pt x="420" y="364"/>
                    <a:pt x="421" y="363"/>
                  </a:cubicBezTo>
                  <a:cubicBezTo>
                    <a:pt x="422" y="363"/>
                    <a:pt x="422" y="363"/>
                    <a:pt x="422" y="363"/>
                  </a:cubicBezTo>
                  <a:cubicBezTo>
                    <a:pt x="425" y="361"/>
                    <a:pt x="428" y="359"/>
                    <a:pt x="432" y="358"/>
                  </a:cubicBezTo>
                  <a:cubicBezTo>
                    <a:pt x="433" y="357"/>
                    <a:pt x="435" y="356"/>
                    <a:pt x="436" y="355"/>
                  </a:cubicBezTo>
                  <a:cubicBezTo>
                    <a:pt x="438" y="354"/>
                    <a:pt x="438" y="354"/>
                    <a:pt x="438" y="354"/>
                  </a:cubicBezTo>
                  <a:cubicBezTo>
                    <a:pt x="439" y="353"/>
                    <a:pt x="440" y="353"/>
                    <a:pt x="441" y="352"/>
                  </a:cubicBezTo>
                  <a:cubicBezTo>
                    <a:pt x="443" y="351"/>
                    <a:pt x="443" y="351"/>
                    <a:pt x="443" y="351"/>
                  </a:cubicBezTo>
                  <a:cubicBezTo>
                    <a:pt x="444" y="350"/>
                    <a:pt x="445" y="350"/>
                    <a:pt x="446" y="349"/>
                  </a:cubicBezTo>
                  <a:cubicBezTo>
                    <a:pt x="447" y="348"/>
                    <a:pt x="447" y="348"/>
                    <a:pt x="447" y="348"/>
                  </a:cubicBezTo>
                  <a:cubicBezTo>
                    <a:pt x="448" y="347"/>
                    <a:pt x="449" y="346"/>
                    <a:pt x="450" y="346"/>
                  </a:cubicBezTo>
                  <a:cubicBezTo>
                    <a:pt x="452" y="344"/>
                    <a:pt x="452" y="344"/>
                    <a:pt x="452" y="344"/>
                  </a:cubicBezTo>
                  <a:cubicBezTo>
                    <a:pt x="453" y="343"/>
                    <a:pt x="454" y="343"/>
                    <a:pt x="455" y="342"/>
                  </a:cubicBezTo>
                  <a:cubicBezTo>
                    <a:pt x="457" y="341"/>
                    <a:pt x="457" y="341"/>
                    <a:pt x="457" y="341"/>
                  </a:cubicBezTo>
                  <a:cubicBezTo>
                    <a:pt x="457" y="340"/>
                    <a:pt x="458" y="339"/>
                    <a:pt x="459" y="338"/>
                  </a:cubicBezTo>
                  <a:cubicBezTo>
                    <a:pt x="461" y="337"/>
                    <a:pt x="461" y="337"/>
                    <a:pt x="461" y="337"/>
                  </a:cubicBezTo>
                  <a:cubicBezTo>
                    <a:pt x="462" y="336"/>
                    <a:pt x="463" y="335"/>
                    <a:pt x="464" y="334"/>
                  </a:cubicBezTo>
                  <a:cubicBezTo>
                    <a:pt x="465" y="333"/>
                    <a:pt x="465" y="333"/>
                    <a:pt x="465" y="333"/>
                  </a:cubicBezTo>
                  <a:cubicBezTo>
                    <a:pt x="466" y="332"/>
                    <a:pt x="467" y="331"/>
                    <a:pt x="468" y="330"/>
                  </a:cubicBezTo>
                  <a:cubicBezTo>
                    <a:pt x="470" y="328"/>
                    <a:pt x="470" y="328"/>
                    <a:pt x="470" y="328"/>
                  </a:cubicBezTo>
                  <a:cubicBezTo>
                    <a:pt x="471" y="328"/>
                    <a:pt x="471" y="327"/>
                    <a:pt x="472" y="326"/>
                  </a:cubicBezTo>
                  <a:cubicBezTo>
                    <a:pt x="474" y="324"/>
                    <a:pt x="474" y="324"/>
                    <a:pt x="474" y="324"/>
                  </a:cubicBezTo>
                  <a:cubicBezTo>
                    <a:pt x="475" y="323"/>
                    <a:pt x="476" y="322"/>
                    <a:pt x="477" y="321"/>
                  </a:cubicBezTo>
                  <a:cubicBezTo>
                    <a:pt x="478" y="319"/>
                    <a:pt x="478" y="319"/>
                    <a:pt x="478" y="319"/>
                  </a:cubicBezTo>
                  <a:cubicBezTo>
                    <a:pt x="479" y="318"/>
                    <a:pt x="480" y="317"/>
                    <a:pt x="481" y="316"/>
                  </a:cubicBezTo>
                  <a:cubicBezTo>
                    <a:pt x="482" y="314"/>
                    <a:pt x="482" y="314"/>
                    <a:pt x="482" y="314"/>
                  </a:cubicBezTo>
                  <a:cubicBezTo>
                    <a:pt x="485" y="311"/>
                    <a:pt x="487" y="307"/>
                    <a:pt x="490" y="304"/>
                  </a:cubicBezTo>
                  <a:cubicBezTo>
                    <a:pt x="491" y="302"/>
                    <a:pt x="491" y="302"/>
                    <a:pt x="491" y="302"/>
                  </a:cubicBezTo>
                  <a:cubicBezTo>
                    <a:pt x="492" y="301"/>
                    <a:pt x="492" y="300"/>
                    <a:pt x="493" y="298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6" y="295"/>
                    <a:pt x="496" y="293"/>
                    <a:pt x="497" y="292"/>
                  </a:cubicBezTo>
                  <a:cubicBezTo>
                    <a:pt x="498" y="290"/>
                    <a:pt x="498" y="290"/>
                    <a:pt x="498" y="290"/>
                  </a:cubicBezTo>
                  <a:cubicBezTo>
                    <a:pt x="499" y="289"/>
                    <a:pt x="500" y="287"/>
                    <a:pt x="500" y="286"/>
                  </a:cubicBezTo>
                  <a:cubicBezTo>
                    <a:pt x="501" y="285"/>
                    <a:pt x="501" y="284"/>
                    <a:pt x="502" y="284"/>
                  </a:cubicBezTo>
                  <a:cubicBezTo>
                    <a:pt x="503" y="282"/>
                    <a:pt x="503" y="281"/>
                    <a:pt x="504" y="280"/>
                  </a:cubicBezTo>
                  <a:cubicBezTo>
                    <a:pt x="504" y="279"/>
                    <a:pt x="505" y="278"/>
                    <a:pt x="505" y="277"/>
                  </a:cubicBezTo>
                  <a:cubicBezTo>
                    <a:pt x="506" y="275"/>
                    <a:pt x="506" y="274"/>
                    <a:pt x="507" y="273"/>
                  </a:cubicBezTo>
                  <a:cubicBezTo>
                    <a:pt x="508" y="272"/>
                    <a:pt x="508" y="271"/>
                    <a:pt x="508" y="270"/>
                  </a:cubicBezTo>
                  <a:cubicBezTo>
                    <a:pt x="509" y="268"/>
                    <a:pt x="510" y="267"/>
                    <a:pt x="510" y="266"/>
                  </a:cubicBezTo>
                  <a:cubicBezTo>
                    <a:pt x="512" y="263"/>
                    <a:pt x="512" y="263"/>
                    <a:pt x="512" y="263"/>
                  </a:cubicBezTo>
                  <a:cubicBezTo>
                    <a:pt x="512" y="261"/>
                    <a:pt x="513" y="260"/>
                    <a:pt x="513" y="258"/>
                  </a:cubicBezTo>
                  <a:cubicBezTo>
                    <a:pt x="514" y="257"/>
                    <a:pt x="514" y="256"/>
                    <a:pt x="515" y="255"/>
                  </a:cubicBezTo>
                  <a:cubicBezTo>
                    <a:pt x="515" y="254"/>
                    <a:pt x="516" y="252"/>
                    <a:pt x="516" y="251"/>
                  </a:cubicBezTo>
                  <a:cubicBezTo>
                    <a:pt x="517" y="249"/>
                    <a:pt x="517" y="248"/>
                    <a:pt x="517" y="247"/>
                  </a:cubicBezTo>
                  <a:cubicBezTo>
                    <a:pt x="518" y="246"/>
                    <a:pt x="518" y="244"/>
                    <a:pt x="519" y="243"/>
                  </a:cubicBezTo>
                  <a:cubicBezTo>
                    <a:pt x="520" y="239"/>
                    <a:pt x="520" y="239"/>
                    <a:pt x="520" y="239"/>
                  </a:cubicBezTo>
                  <a:cubicBezTo>
                    <a:pt x="521" y="237"/>
                    <a:pt x="521" y="236"/>
                    <a:pt x="522" y="234"/>
                  </a:cubicBezTo>
                  <a:cubicBezTo>
                    <a:pt x="523" y="231"/>
                    <a:pt x="523" y="231"/>
                    <a:pt x="523" y="231"/>
                  </a:cubicBezTo>
                  <a:cubicBezTo>
                    <a:pt x="523" y="229"/>
                    <a:pt x="524" y="227"/>
                    <a:pt x="524" y="225"/>
                  </a:cubicBezTo>
                  <a:cubicBezTo>
                    <a:pt x="525" y="222"/>
                    <a:pt x="525" y="222"/>
                    <a:pt x="525" y="222"/>
                  </a:cubicBezTo>
                  <a:cubicBezTo>
                    <a:pt x="526" y="219"/>
                    <a:pt x="526" y="216"/>
                    <a:pt x="527" y="213"/>
                  </a:cubicBezTo>
                  <a:cubicBezTo>
                    <a:pt x="529" y="205"/>
                    <a:pt x="531" y="198"/>
                    <a:pt x="533" y="191"/>
                  </a:cubicBezTo>
                  <a:cubicBezTo>
                    <a:pt x="542" y="162"/>
                    <a:pt x="555" y="145"/>
                    <a:pt x="571" y="139"/>
                  </a:cubicBezTo>
                  <a:cubicBezTo>
                    <a:pt x="578" y="136"/>
                    <a:pt x="585" y="136"/>
                    <a:pt x="593" y="137"/>
                  </a:cubicBezTo>
                  <a:cubicBezTo>
                    <a:pt x="511" y="0"/>
                    <a:pt x="369" y="2"/>
                    <a:pt x="317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7"/>
            <p:cNvSpPr>
              <a:spLocks/>
            </p:cNvSpPr>
            <p:nvPr/>
          </p:nvSpPr>
          <p:spPr bwMode="auto">
            <a:xfrm>
              <a:off x="754183" y="3526091"/>
              <a:ext cx="1630667" cy="2607757"/>
            </a:xfrm>
            <a:custGeom>
              <a:avLst/>
              <a:gdLst>
                <a:gd name="T0" fmla="*/ 237 w 435"/>
                <a:gd name="T1" fmla="*/ 606 h 699"/>
                <a:gd name="T2" fmla="*/ 346 w 435"/>
                <a:gd name="T3" fmla="*/ 668 h 699"/>
                <a:gd name="T4" fmla="*/ 365 w 435"/>
                <a:gd name="T5" fmla="*/ 676 h 699"/>
                <a:gd name="T6" fmla="*/ 384 w 435"/>
                <a:gd name="T7" fmla="*/ 684 h 699"/>
                <a:gd name="T8" fmla="*/ 407 w 435"/>
                <a:gd name="T9" fmla="*/ 691 h 699"/>
                <a:gd name="T10" fmla="*/ 429 w 435"/>
                <a:gd name="T11" fmla="*/ 698 h 699"/>
                <a:gd name="T12" fmla="*/ 435 w 435"/>
                <a:gd name="T13" fmla="*/ 699 h 699"/>
                <a:gd name="T14" fmla="*/ 323 w 435"/>
                <a:gd name="T15" fmla="*/ 436 h 699"/>
                <a:gd name="T16" fmla="*/ 324 w 435"/>
                <a:gd name="T17" fmla="*/ 426 h 699"/>
                <a:gd name="T18" fmla="*/ 327 w 435"/>
                <a:gd name="T19" fmla="*/ 413 h 699"/>
                <a:gd name="T20" fmla="*/ 339 w 435"/>
                <a:gd name="T21" fmla="*/ 372 h 699"/>
                <a:gd name="T22" fmla="*/ 349 w 435"/>
                <a:gd name="T23" fmla="*/ 335 h 699"/>
                <a:gd name="T24" fmla="*/ 350 w 435"/>
                <a:gd name="T25" fmla="*/ 334 h 699"/>
                <a:gd name="T26" fmla="*/ 351 w 435"/>
                <a:gd name="T27" fmla="*/ 329 h 699"/>
                <a:gd name="T28" fmla="*/ 352 w 435"/>
                <a:gd name="T29" fmla="*/ 324 h 699"/>
                <a:gd name="T30" fmla="*/ 353 w 435"/>
                <a:gd name="T31" fmla="*/ 319 h 699"/>
                <a:gd name="T32" fmla="*/ 354 w 435"/>
                <a:gd name="T33" fmla="*/ 314 h 699"/>
                <a:gd name="T34" fmla="*/ 356 w 435"/>
                <a:gd name="T35" fmla="*/ 309 h 699"/>
                <a:gd name="T36" fmla="*/ 360 w 435"/>
                <a:gd name="T37" fmla="*/ 282 h 699"/>
                <a:gd name="T38" fmla="*/ 360 w 435"/>
                <a:gd name="T39" fmla="*/ 277 h 699"/>
                <a:gd name="T40" fmla="*/ 361 w 435"/>
                <a:gd name="T41" fmla="*/ 272 h 699"/>
                <a:gd name="T42" fmla="*/ 361 w 435"/>
                <a:gd name="T43" fmla="*/ 266 h 699"/>
                <a:gd name="T44" fmla="*/ 361 w 435"/>
                <a:gd name="T45" fmla="*/ 261 h 699"/>
                <a:gd name="T46" fmla="*/ 361 w 435"/>
                <a:gd name="T47" fmla="*/ 256 h 699"/>
                <a:gd name="T48" fmla="*/ 361 w 435"/>
                <a:gd name="T49" fmla="*/ 250 h 699"/>
                <a:gd name="T50" fmla="*/ 361 w 435"/>
                <a:gd name="T51" fmla="*/ 245 h 699"/>
                <a:gd name="T52" fmla="*/ 360 w 435"/>
                <a:gd name="T53" fmla="*/ 239 h 699"/>
                <a:gd name="T54" fmla="*/ 360 w 435"/>
                <a:gd name="T55" fmla="*/ 233 h 699"/>
                <a:gd name="T56" fmla="*/ 358 w 435"/>
                <a:gd name="T57" fmla="*/ 222 h 699"/>
                <a:gd name="T58" fmla="*/ 356 w 435"/>
                <a:gd name="T59" fmla="*/ 215 h 699"/>
                <a:gd name="T60" fmla="*/ 355 w 435"/>
                <a:gd name="T61" fmla="*/ 209 h 699"/>
                <a:gd name="T62" fmla="*/ 353 w 435"/>
                <a:gd name="T63" fmla="*/ 203 h 699"/>
                <a:gd name="T64" fmla="*/ 351 w 435"/>
                <a:gd name="T65" fmla="*/ 198 h 699"/>
                <a:gd name="T66" fmla="*/ 349 w 435"/>
                <a:gd name="T67" fmla="*/ 193 h 699"/>
                <a:gd name="T68" fmla="*/ 347 w 435"/>
                <a:gd name="T69" fmla="*/ 187 h 699"/>
                <a:gd name="T70" fmla="*/ 344 w 435"/>
                <a:gd name="T71" fmla="*/ 182 h 699"/>
                <a:gd name="T72" fmla="*/ 342 w 435"/>
                <a:gd name="T73" fmla="*/ 176 h 699"/>
                <a:gd name="T74" fmla="*/ 339 w 435"/>
                <a:gd name="T75" fmla="*/ 171 h 699"/>
                <a:gd name="T76" fmla="*/ 335 w 435"/>
                <a:gd name="T77" fmla="*/ 166 h 699"/>
                <a:gd name="T78" fmla="*/ 332 w 435"/>
                <a:gd name="T79" fmla="*/ 160 h 699"/>
                <a:gd name="T80" fmla="*/ 323 w 435"/>
                <a:gd name="T81" fmla="*/ 148 h 699"/>
                <a:gd name="T82" fmla="*/ 319 w 435"/>
                <a:gd name="T83" fmla="*/ 143 h 699"/>
                <a:gd name="T84" fmla="*/ 314 w 435"/>
                <a:gd name="T85" fmla="*/ 137 h 699"/>
                <a:gd name="T86" fmla="*/ 309 w 435"/>
                <a:gd name="T87" fmla="*/ 132 h 699"/>
                <a:gd name="T88" fmla="*/ 303 w 435"/>
                <a:gd name="T89" fmla="*/ 127 h 699"/>
                <a:gd name="T90" fmla="*/ 298 w 435"/>
                <a:gd name="T91" fmla="*/ 121 h 699"/>
                <a:gd name="T92" fmla="*/ 292 w 435"/>
                <a:gd name="T93" fmla="*/ 116 h 699"/>
                <a:gd name="T94" fmla="*/ 286 w 435"/>
                <a:gd name="T95" fmla="*/ 111 h 699"/>
                <a:gd name="T96" fmla="*/ 279 w 435"/>
                <a:gd name="T97" fmla="*/ 106 h 699"/>
                <a:gd name="T98" fmla="*/ 272 w 435"/>
                <a:gd name="T99" fmla="*/ 101 h 699"/>
                <a:gd name="T100" fmla="*/ 265 w 435"/>
                <a:gd name="T101" fmla="*/ 96 h 699"/>
                <a:gd name="T102" fmla="*/ 257 w 435"/>
                <a:gd name="T103" fmla="*/ 91 h 699"/>
                <a:gd name="T104" fmla="*/ 231 w 435"/>
                <a:gd name="T105" fmla="*/ 74 h 699"/>
                <a:gd name="T106" fmla="*/ 198 w 435"/>
                <a:gd name="T107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5" h="699">
                  <a:moveTo>
                    <a:pt x="5" y="228"/>
                  </a:moveTo>
                  <a:cubicBezTo>
                    <a:pt x="29" y="380"/>
                    <a:pt x="112" y="515"/>
                    <a:pt x="237" y="606"/>
                  </a:cubicBezTo>
                  <a:cubicBezTo>
                    <a:pt x="242" y="610"/>
                    <a:pt x="247" y="613"/>
                    <a:pt x="252" y="617"/>
                  </a:cubicBezTo>
                  <a:cubicBezTo>
                    <a:pt x="282" y="637"/>
                    <a:pt x="314" y="654"/>
                    <a:pt x="346" y="668"/>
                  </a:cubicBezTo>
                  <a:cubicBezTo>
                    <a:pt x="347" y="669"/>
                    <a:pt x="347" y="669"/>
                    <a:pt x="347" y="669"/>
                  </a:cubicBezTo>
                  <a:cubicBezTo>
                    <a:pt x="353" y="671"/>
                    <a:pt x="359" y="674"/>
                    <a:pt x="365" y="676"/>
                  </a:cubicBezTo>
                  <a:cubicBezTo>
                    <a:pt x="369" y="678"/>
                    <a:pt x="369" y="678"/>
                    <a:pt x="369" y="678"/>
                  </a:cubicBezTo>
                  <a:cubicBezTo>
                    <a:pt x="374" y="680"/>
                    <a:pt x="379" y="682"/>
                    <a:pt x="384" y="684"/>
                  </a:cubicBezTo>
                  <a:cubicBezTo>
                    <a:pt x="388" y="685"/>
                    <a:pt x="388" y="685"/>
                    <a:pt x="388" y="685"/>
                  </a:cubicBezTo>
                  <a:cubicBezTo>
                    <a:pt x="395" y="687"/>
                    <a:pt x="401" y="689"/>
                    <a:pt x="407" y="691"/>
                  </a:cubicBezTo>
                  <a:cubicBezTo>
                    <a:pt x="413" y="693"/>
                    <a:pt x="420" y="695"/>
                    <a:pt x="427" y="697"/>
                  </a:cubicBezTo>
                  <a:cubicBezTo>
                    <a:pt x="428" y="697"/>
                    <a:pt x="428" y="697"/>
                    <a:pt x="429" y="698"/>
                  </a:cubicBezTo>
                  <a:cubicBezTo>
                    <a:pt x="431" y="698"/>
                    <a:pt x="431" y="698"/>
                    <a:pt x="431" y="698"/>
                  </a:cubicBezTo>
                  <a:cubicBezTo>
                    <a:pt x="432" y="698"/>
                    <a:pt x="434" y="699"/>
                    <a:pt x="435" y="699"/>
                  </a:cubicBezTo>
                  <a:cubicBezTo>
                    <a:pt x="412" y="685"/>
                    <a:pt x="390" y="665"/>
                    <a:pt x="373" y="644"/>
                  </a:cubicBezTo>
                  <a:cubicBezTo>
                    <a:pt x="342" y="605"/>
                    <a:pt x="308" y="537"/>
                    <a:pt x="323" y="436"/>
                  </a:cubicBezTo>
                  <a:cubicBezTo>
                    <a:pt x="323" y="433"/>
                    <a:pt x="324" y="430"/>
                    <a:pt x="324" y="427"/>
                  </a:cubicBezTo>
                  <a:cubicBezTo>
                    <a:pt x="324" y="426"/>
                    <a:pt x="324" y="426"/>
                    <a:pt x="324" y="426"/>
                  </a:cubicBezTo>
                  <a:cubicBezTo>
                    <a:pt x="325" y="423"/>
                    <a:pt x="326" y="420"/>
                    <a:pt x="326" y="417"/>
                  </a:cubicBezTo>
                  <a:cubicBezTo>
                    <a:pt x="327" y="413"/>
                    <a:pt x="327" y="413"/>
                    <a:pt x="327" y="413"/>
                  </a:cubicBezTo>
                  <a:cubicBezTo>
                    <a:pt x="328" y="408"/>
                    <a:pt x="329" y="402"/>
                    <a:pt x="331" y="395"/>
                  </a:cubicBezTo>
                  <a:cubicBezTo>
                    <a:pt x="334" y="388"/>
                    <a:pt x="336" y="380"/>
                    <a:pt x="339" y="372"/>
                  </a:cubicBezTo>
                  <a:cubicBezTo>
                    <a:pt x="342" y="361"/>
                    <a:pt x="345" y="350"/>
                    <a:pt x="348" y="339"/>
                  </a:cubicBezTo>
                  <a:cubicBezTo>
                    <a:pt x="349" y="338"/>
                    <a:pt x="349" y="336"/>
                    <a:pt x="349" y="335"/>
                  </a:cubicBezTo>
                  <a:cubicBezTo>
                    <a:pt x="350" y="334"/>
                    <a:pt x="350" y="334"/>
                    <a:pt x="350" y="334"/>
                  </a:cubicBezTo>
                  <a:cubicBezTo>
                    <a:pt x="350" y="334"/>
                    <a:pt x="350" y="334"/>
                    <a:pt x="350" y="334"/>
                  </a:cubicBezTo>
                  <a:cubicBezTo>
                    <a:pt x="350" y="333"/>
                    <a:pt x="350" y="333"/>
                    <a:pt x="350" y="333"/>
                  </a:cubicBezTo>
                  <a:cubicBezTo>
                    <a:pt x="350" y="332"/>
                    <a:pt x="351" y="331"/>
                    <a:pt x="351" y="329"/>
                  </a:cubicBezTo>
                  <a:cubicBezTo>
                    <a:pt x="351" y="329"/>
                    <a:pt x="351" y="329"/>
                    <a:pt x="351" y="329"/>
                  </a:cubicBezTo>
                  <a:cubicBezTo>
                    <a:pt x="351" y="327"/>
                    <a:pt x="352" y="326"/>
                    <a:pt x="352" y="324"/>
                  </a:cubicBezTo>
                  <a:cubicBezTo>
                    <a:pt x="352" y="324"/>
                    <a:pt x="352" y="324"/>
                    <a:pt x="352" y="324"/>
                  </a:cubicBezTo>
                  <a:cubicBezTo>
                    <a:pt x="353" y="322"/>
                    <a:pt x="353" y="321"/>
                    <a:pt x="353" y="319"/>
                  </a:cubicBezTo>
                  <a:cubicBezTo>
                    <a:pt x="353" y="319"/>
                    <a:pt x="353" y="319"/>
                    <a:pt x="353" y="319"/>
                  </a:cubicBezTo>
                  <a:cubicBezTo>
                    <a:pt x="354" y="317"/>
                    <a:pt x="354" y="316"/>
                    <a:pt x="354" y="314"/>
                  </a:cubicBezTo>
                  <a:cubicBezTo>
                    <a:pt x="355" y="313"/>
                    <a:pt x="355" y="313"/>
                    <a:pt x="355" y="313"/>
                  </a:cubicBezTo>
                  <a:cubicBezTo>
                    <a:pt x="355" y="312"/>
                    <a:pt x="355" y="310"/>
                    <a:pt x="356" y="309"/>
                  </a:cubicBezTo>
                  <a:cubicBezTo>
                    <a:pt x="357" y="301"/>
                    <a:pt x="358" y="294"/>
                    <a:pt x="359" y="287"/>
                  </a:cubicBezTo>
                  <a:cubicBezTo>
                    <a:pt x="359" y="285"/>
                    <a:pt x="360" y="284"/>
                    <a:pt x="360" y="282"/>
                  </a:cubicBezTo>
                  <a:cubicBezTo>
                    <a:pt x="360" y="281"/>
                    <a:pt x="360" y="281"/>
                    <a:pt x="360" y="281"/>
                  </a:cubicBezTo>
                  <a:cubicBezTo>
                    <a:pt x="360" y="280"/>
                    <a:pt x="360" y="278"/>
                    <a:pt x="360" y="277"/>
                  </a:cubicBezTo>
                  <a:cubicBezTo>
                    <a:pt x="360" y="276"/>
                    <a:pt x="360" y="276"/>
                    <a:pt x="360" y="276"/>
                  </a:cubicBezTo>
                  <a:cubicBezTo>
                    <a:pt x="360" y="274"/>
                    <a:pt x="361" y="273"/>
                    <a:pt x="361" y="272"/>
                  </a:cubicBezTo>
                  <a:cubicBezTo>
                    <a:pt x="361" y="270"/>
                    <a:pt x="361" y="270"/>
                    <a:pt x="361" y="270"/>
                  </a:cubicBezTo>
                  <a:cubicBezTo>
                    <a:pt x="361" y="269"/>
                    <a:pt x="361" y="268"/>
                    <a:pt x="361" y="266"/>
                  </a:cubicBezTo>
                  <a:cubicBezTo>
                    <a:pt x="361" y="265"/>
                    <a:pt x="361" y="265"/>
                    <a:pt x="361" y="265"/>
                  </a:cubicBezTo>
                  <a:cubicBezTo>
                    <a:pt x="361" y="263"/>
                    <a:pt x="361" y="262"/>
                    <a:pt x="361" y="261"/>
                  </a:cubicBezTo>
                  <a:cubicBezTo>
                    <a:pt x="361" y="259"/>
                    <a:pt x="361" y="259"/>
                    <a:pt x="361" y="259"/>
                  </a:cubicBezTo>
                  <a:cubicBezTo>
                    <a:pt x="361" y="258"/>
                    <a:pt x="361" y="257"/>
                    <a:pt x="361" y="256"/>
                  </a:cubicBezTo>
                  <a:cubicBezTo>
                    <a:pt x="361" y="254"/>
                    <a:pt x="361" y="254"/>
                    <a:pt x="361" y="254"/>
                  </a:cubicBezTo>
                  <a:cubicBezTo>
                    <a:pt x="361" y="253"/>
                    <a:pt x="361" y="252"/>
                    <a:pt x="361" y="250"/>
                  </a:cubicBezTo>
                  <a:cubicBezTo>
                    <a:pt x="361" y="249"/>
                    <a:pt x="361" y="249"/>
                    <a:pt x="361" y="249"/>
                  </a:cubicBezTo>
                  <a:cubicBezTo>
                    <a:pt x="361" y="247"/>
                    <a:pt x="361" y="246"/>
                    <a:pt x="361" y="245"/>
                  </a:cubicBezTo>
                  <a:cubicBezTo>
                    <a:pt x="361" y="243"/>
                    <a:pt x="361" y="243"/>
                    <a:pt x="361" y="243"/>
                  </a:cubicBezTo>
                  <a:cubicBezTo>
                    <a:pt x="360" y="242"/>
                    <a:pt x="360" y="241"/>
                    <a:pt x="360" y="239"/>
                  </a:cubicBezTo>
                  <a:cubicBezTo>
                    <a:pt x="360" y="238"/>
                    <a:pt x="360" y="238"/>
                    <a:pt x="360" y="238"/>
                  </a:cubicBezTo>
                  <a:cubicBezTo>
                    <a:pt x="360" y="236"/>
                    <a:pt x="360" y="235"/>
                    <a:pt x="360" y="233"/>
                  </a:cubicBezTo>
                  <a:cubicBezTo>
                    <a:pt x="359" y="233"/>
                    <a:pt x="359" y="233"/>
                    <a:pt x="359" y="233"/>
                  </a:cubicBezTo>
                  <a:cubicBezTo>
                    <a:pt x="359" y="229"/>
                    <a:pt x="358" y="225"/>
                    <a:pt x="358" y="222"/>
                  </a:cubicBezTo>
                  <a:cubicBezTo>
                    <a:pt x="357" y="220"/>
                    <a:pt x="357" y="218"/>
                    <a:pt x="356" y="216"/>
                  </a:cubicBezTo>
                  <a:cubicBezTo>
                    <a:pt x="356" y="215"/>
                    <a:pt x="356" y="215"/>
                    <a:pt x="356" y="215"/>
                  </a:cubicBezTo>
                  <a:cubicBezTo>
                    <a:pt x="356" y="213"/>
                    <a:pt x="355" y="212"/>
                    <a:pt x="355" y="211"/>
                  </a:cubicBezTo>
                  <a:cubicBezTo>
                    <a:pt x="355" y="209"/>
                    <a:pt x="355" y="209"/>
                    <a:pt x="355" y="209"/>
                  </a:cubicBezTo>
                  <a:cubicBezTo>
                    <a:pt x="354" y="208"/>
                    <a:pt x="354" y="207"/>
                    <a:pt x="354" y="205"/>
                  </a:cubicBezTo>
                  <a:cubicBezTo>
                    <a:pt x="353" y="203"/>
                    <a:pt x="353" y="203"/>
                    <a:pt x="353" y="203"/>
                  </a:cubicBezTo>
                  <a:cubicBezTo>
                    <a:pt x="353" y="202"/>
                    <a:pt x="352" y="201"/>
                    <a:pt x="352" y="200"/>
                  </a:cubicBezTo>
                  <a:cubicBezTo>
                    <a:pt x="351" y="198"/>
                    <a:pt x="351" y="198"/>
                    <a:pt x="351" y="198"/>
                  </a:cubicBezTo>
                  <a:cubicBezTo>
                    <a:pt x="351" y="197"/>
                    <a:pt x="350" y="196"/>
                    <a:pt x="350" y="195"/>
                  </a:cubicBezTo>
                  <a:cubicBezTo>
                    <a:pt x="349" y="193"/>
                    <a:pt x="349" y="193"/>
                    <a:pt x="349" y="193"/>
                  </a:cubicBezTo>
                  <a:cubicBezTo>
                    <a:pt x="349" y="191"/>
                    <a:pt x="348" y="190"/>
                    <a:pt x="348" y="189"/>
                  </a:cubicBezTo>
                  <a:cubicBezTo>
                    <a:pt x="347" y="187"/>
                    <a:pt x="347" y="187"/>
                    <a:pt x="347" y="187"/>
                  </a:cubicBezTo>
                  <a:cubicBezTo>
                    <a:pt x="346" y="186"/>
                    <a:pt x="346" y="185"/>
                    <a:pt x="345" y="184"/>
                  </a:cubicBezTo>
                  <a:cubicBezTo>
                    <a:pt x="344" y="182"/>
                    <a:pt x="344" y="182"/>
                    <a:pt x="344" y="182"/>
                  </a:cubicBezTo>
                  <a:cubicBezTo>
                    <a:pt x="344" y="181"/>
                    <a:pt x="343" y="180"/>
                    <a:pt x="343" y="179"/>
                  </a:cubicBezTo>
                  <a:cubicBezTo>
                    <a:pt x="342" y="176"/>
                    <a:pt x="342" y="176"/>
                    <a:pt x="342" y="176"/>
                  </a:cubicBezTo>
                  <a:cubicBezTo>
                    <a:pt x="341" y="175"/>
                    <a:pt x="340" y="174"/>
                    <a:pt x="340" y="173"/>
                  </a:cubicBezTo>
                  <a:cubicBezTo>
                    <a:pt x="339" y="171"/>
                    <a:pt x="339" y="171"/>
                    <a:pt x="339" y="171"/>
                  </a:cubicBezTo>
                  <a:cubicBezTo>
                    <a:pt x="338" y="170"/>
                    <a:pt x="337" y="169"/>
                    <a:pt x="337" y="168"/>
                  </a:cubicBezTo>
                  <a:cubicBezTo>
                    <a:pt x="335" y="166"/>
                    <a:pt x="335" y="166"/>
                    <a:pt x="335" y="166"/>
                  </a:cubicBezTo>
                  <a:cubicBezTo>
                    <a:pt x="335" y="164"/>
                    <a:pt x="334" y="163"/>
                    <a:pt x="333" y="162"/>
                  </a:cubicBezTo>
                  <a:cubicBezTo>
                    <a:pt x="332" y="160"/>
                    <a:pt x="332" y="160"/>
                    <a:pt x="332" y="160"/>
                  </a:cubicBezTo>
                  <a:cubicBezTo>
                    <a:pt x="330" y="157"/>
                    <a:pt x="327" y="153"/>
                    <a:pt x="324" y="150"/>
                  </a:cubicBezTo>
                  <a:cubicBezTo>
                    <a:pt x="323" y="148"/>
                    <a:pt x="323" y="148"/>
                    <a:pt x="323" y="148"/>
                  </a:cubicBezTo>
                  <a:cubicBezTo>
                    <a:pt x="322" y="147"/>
                    <a:pt x="321" y="146"/>
                    <a:pt x="320" y="144"/>
                  </a:cubicBezTo>
                  <a:cubicBezTo>
                    <a:pt x="319" y="143"/>
                    <a:pt x="319" y="143"/>
                    <a:pt x="319" y="143"/>
                  </a:cubicBezTo>
                  <a:cubicBezTo>
                    <a:pt x="317" y="141"/>
                    <a:pt x="316" y="140"/>
                    <a:pt x="316" y="139"/>
                  </a:cubicBezTo>
                  <a:cubicBezTo>
                    <a:pt x="314" y="137"/>
                    <a:pt x="314" y="137"/>
                    <a:pt x="314" y="137"/>
                  </a:cubicBezTo>
                  <a:cubicBezTo>
                    <a:pt x="313" y="136"/>
                    <a:pt x="312" y="135"/>
                    <a:pt x="311" y="134"/>
                  </a:cubicBezTo>
                  <a:cubicBezTo>
                    <a:pt x="310" y="133"/>
                    <a:pt x="309" y="133"/>
                    <a:pt x="309" y="132"/>
                  </a:cubicBezTo>
                  <a:cubicBezTo>
                    <a:pt x="308" y="131"/>
                    <a:pt x="307" y="130"/>
                    <a:pt x="306" y="129"/>
                  </a:cubicBezTo>
                  <a:cubicBezTo>
                    <a:pt x="305" y="128"/>
                    <a:pt x="304" y="127"/>
                    <a:pt x="303" y="127"/>
                  </a:cubicBezTo>
                  <a:cubicBezTo>
                    <a:pt x="302" y="126"/>
                    <a:pt x="301" y="125"/>
                    <a:pt x="300" y="124"/>
                  </a:cubicBezTo>
                  <a:cubicBezTo>
                    <a:pt x="299" y="123"/>
                    <a:pt x="299" y="122"/>
                    <a:pt x="298" y="121"/>
                  </a:cubicBezTo>
                  <a:cubicBezTo>
                    <a:pt x="297" y="120"/>
                    <a:pt x="296" y="119"/>
                    <a:pt x="294" y="118"/>
                  </a:cubicBezTo>
                  <a:cubicBezTo>
                    <a:pt x="292" y="116"/>
                    <a:pt x="292" y="116"/>
                    <a:pt x="292" y="116"/>
                  </a:cubicBezTo>
                  <a:cubicBezTo>
                    <a:pt x="291" y="115"/>
                    <a:pt x="290" y="114"/>
                    <a:pt x="288" y="113"/>
                  </a:cubicBezTo>
                  <a:cubicBezTo>
                    <a:pt x="287" y="113"/>
                    <a:pt x="287" y="112"/>
                    <a:pt x="286" y="111"/>
                  </a:cubicBezTo>
                  <a:cubicBezTo>
                    <a:pt x="284" y="110"/>
                    <a:pt x="283" y="109"/>
                    <a:pt x="282" y="108"/>
                  </a:cubicBezTo>
                  <a:cubicBezTo>
                    <a:pt x="281" y="107"/>
                    <a:pt x="280" y="107"/>
                    <a:pt x="279" y="106"/>
                  </a:cubicBezTo>
                  <a:cubicBezTo>
                    <a:pt x="278" y="105"/>
                    <a:pt x="276" y="104"/>
                    <a:pt x="275" y="103"/>
                  </a:cubicBezTo>
                  <a:cubicBezTo>
                    <a:pt x="272" y="101"/>
                    <a:pt x="272" y="101"/>
                    <a:pt x="272" y="101"/>
                  </a:cubicBezTo>
                  <a:cubicBezTo>
                    <a:pt x="271" y="100"/>
                    <a:pt x="269" y="99"/>
                    <a:pt x="268" y="98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3" y="95"/>
                    <a:pt x="262" y="94"/>
                    <a:pt x="260" y="93"/>
                  </a:cubicBezTo>
                  <a:cubicBezTo>
                    <a:pt x="257" y="91"/>
                    <a:pt x="257" y="91"/>
                    <a:pt x="257" y="91"/>
                  </a:cubicBezTo>
                  <a:cubicBezTo>
                    <a:pt x="255" y="89"/>
                    <a:pt x="252" y="88"/>
                    <a:pt x="249" y="86"/>
                  </a:cubicBezTo>
                  <a:cubicBezTo>
                    <a:pt x="243" y="82"/>
                    <a:pt x="236" y="78"/>
                    <a:pt x="231" y="74"/>
                  </a:cubicBezTo>
                  <a:cubicBezTo>
                    <a:pt x="206" y="56"/>
                    <a:pt x="193" y="38"/>
                    <a:pt x="192" y="21"/>
                  </a:cubicBezTo>
                  <a:cubicBezTo>
                    <a:pt x="192" y="14"/>
                    <a:pt x="194" y="7"/>
                    <a:pt x="198" y="0"/>
                  </a:cubicBezTo>
                  <a:cubicBezTo>
                    <a:pt x="42" y="36"/>
                    <a:pt x="0" y="171"/>
                    <a:pt x="5" y="228"/>
                  </a:cubicBez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1945489" y="4909755"/>
              <a:ext cx="2819787" cy="1355246"/>
            </a:xfrm>
            <a:custGeom>
              <a:avLst/>
              <a:gdLst>
                <a:gd name="T0" fmla="*/ 603 w 752"/>
                <a:gd name="T1" fmla="*/ 235 h 363"/>
                <a:gd name="T2" fmla="*/ 696 w 752"/>
                <a:gd name="T3" fmla="*/ 151 h 363"/>
                <a:gd name="T4" fmla="*/ 709 w 752"/>
                <a:gd name="T5" fmla="*/ 135 h 363"/>
                <a:gd name="T6" fmla="*/ 722 w 752"/>
                <a:gd name="T7" fmla="*/ 119 h 363"/>
                <a:gd name="T8" fmla="*/ 736 w 752"/>
                <a:gd name="T9" fmla="*/ 99 h 363"/>
                <a:gd name="T10" fmla="*/ 749 w 752"/>
                <a:gd name="T11" fmla="*/ 80 h 363"/>
                <a:gd name="T12" fmla="*/ 752 w 752"/>
                <a:gd name="T13" fmla="*/ 76 h 363"/>
                <a:gd name="T14" fmla="*/ 468 w 752"/>
                <a:gd name="T15" fmla="*/ 101 h 363"/>
                <a:gd name="T16" fmla="*/ 459 w 752"/>
                <a:gd name="T17" fmla="*/ 96 h 363"/>
                <a:gd name="T18" fmla="*/ 447 w 752"/>
                <a:gd name="T19" fmla="*/ 90 h 363"/>
                <a:gd name="T20" fmla="*/ 411 w 752"/>
                <a:gd name="T21" fmla="*/ 66 h 363"/>
                <a:gd name="T22" fmla="*/ 380 w 752"/>
                <a:gd name="T23" fmla="*/ 44 h 363"/>
                <a:gd name="T24" fmla="*/ 379 w 752"/>
                <a:gd name="T25" fmla="*/ 44 h 363"/>
                <a:gd name="T26" fmla="*/ 375 w 752"/>
                <a:gd name="T27" fmla="*/ 41 h 363"/>
                <a:gd name="T28" fmla="*/ 371 w 752"/>
                <a:gd name="T29" fmla="*/ 39 h 363"/>
                <a:gd name="T30" fmla="*/ 366 w 752"/>
                <a:gd name="T31" fmla="*/ 36 h 363"/>
                <a:gd name="T32" fmla="*/ 361 w 752"/>
                <a:gd name="T33" fmla="*/ 33 h 363"/>
                <a:gd name="T34" fmla="*/ 357 w 752"/>
                <a:gd name="T35" fmla="*/ 30 h 363"/>
                <a:gd name="T36" fmla="*/ 333 w 752"/>
                <a:gd name="T37" fmla="*/ 18 h 363"/>
                <a:gd name="T38" fmla="*/ 328 w 752"/>
                <a:gd name="T39" fmla="*/ 16 h 363"/>
                <a:gd name="T40" fmla="*/ 323 w 752"/>
                <a:gd name="T41" fmla="*/ 14 h 363"/>
                <a:gd name="T42" fmla="*/ 318 w 752"/>
                <a:gd name="T43" fmla="*/ 12 h 363"/>
                <a:gd name="T44" fmla="*/ 313 w 752"/>
                <a:gd name="T45" fmla="*/ 10 h 363"/>
                <a:gd name="T46" fmla="*/ 308 w 752"/>
                <a:gd name="T47" fmla="*/ 9 h 363"/>
                <a:gd name="T48" fmla="*/ 303 w 752"/>
                <a:gd name="T49" fmla="*/ 7 h 363"/>
                <a:gd name="T50" fmla="*/ 297 w 752"/>
                <a:gd name="T51" fmla="*/ 6 h 363"/>
                <a:gd name="T52" fmla="*/ 292 w 752"/>
                <a:gd name="T53" fmla="*/ 5 h 363"/>
                <a:gd name="T54" fmla="*/ 286 w 752"/>
                <a:gd name="T55" fmla="*/ 3 h 363"/>
                <a:gd name="T56" fmla="*/ 274 w 752"/>
                <a:gd name="T57" fmla="*/ 2 h 363"/>
                <a:gd name="T58" fmla="*/ 268 w 752"/>
                <a:gd name="T59" fmla="*/ 1 h 363"/>
                <a:gd name="T60" fmla="*/ 262 w 752"/>
                <a:gd name="T61" fmla="*/ 1 h 363"/>
                <a:gd name="T62" fmla="*/ 256 w 752"/>
                <a:gd name="T63" fmla="*/ 0 h 363"/>
                <a:gd name="T64" fmla="*/ 250 w 752"/>
                <a:gd name="T65" fmla="*/ 0 h 363"/>
                <a:gd name="T66" fmla="*/ 244 w 752"/>
                <a:gd name="T67" fmla="*/ 1 h 363"/>
                <a:gd name="T68" fmla="*/ 238 w 752"/>
                <a:gd name="T69" fmla="*/ 1 h 363"/>
                <a:gd name="T70" fmla="*/ 232 w 752"/>
                <a:gd name="T71" fmla="*/ 2 h 363"/>
                <a:gd name="T72" fmla="*/ 226 w 752"/>
                <a:gd name="T73" fmla="*/ 3 h 363"/>
                <a:gd name="T74" fmla="*/ 220 w 752"/>
                <a:gd name="T75" fmla="*/ 4 h 363"/>
                <a:gd name="T76" fmla="*/ 214 w 752"/>
                <a:gd name="T77" fmla="*/ 5 h 363"/>
                <a:gd name="T78" fmla="*/ 208 w 752"/>
                <a:gd name="T79" fmla="*/ 7 h 363"/>
                <a:gd name="T80" fmla="*/ 194 w 752"/>
                <a:gd name="T81" fmla="*/ 12 h 363"/>
                <a:gd name="T82" fmla="*/ 187 w 752"/>
                <a:gd name="T83" fmla="*/ 14 h 363"/>
                <a:gd name="T84" fmla="*/ 181 w 752"/>
                <a:gd name="T85" fmla="*/ 17 h 363"/>
                <a:gd name="T86" fmla="*/ 174 w 752"/>
                <a:gd name="T87" fmla="*/ 20 h 363"/>
                <a:gd name="T88" fmla="*/ 167 w 752"/>
                <a:gd name="T89" fmla="*/ 24 h 363"/>
                <a:gd name="T90" fmla="*/ 161 w 752"/>
                <a:gd name="T91" fmla="*/ 28 h 363"/>
                <a:gd name="T92" fmla="*/ 154 w 752"/>
                <a:gd name="T93" fmla="*/ 32 h 363"/>
                <a:gd name="T94" fmla="*/ 147 w 752"/>
                <a:gd name="T95" fmla="*/ 36 h 363"/>
                <a:gd name="T96" fmla="*/ 140 w 752"/>
                <a:gd name="T97" fmla="*/ 41 h 363"/>
                <a:gd name="T98" fmla="*/ 133 w 752"/>
                <a:gd name="T99" fmla="*/ 45 h 363"/>
                <a:gd name="T100" fmla="*/ 126 w 752"/>
                <a:gd name="T101" fmla="*/ 51 h 363"/>
                <a:gd name="T102" fmla="*/ 119 w 752"/>
                <a:gd name="T103" fmla="*/ 56 h 363"/>
                <a:gd name="T104" fmla="*/ 95 w 752"/>
                <a:gd name="T105" fmla="*/ 76 h 363"/>
                <a:gd name="T106" fmla="*/ 15 w 752"/>
                <a:gd name="T107" fmla="*/ 8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2" h="363">
                  <a:moveTo>
                    <a:pt x="171" y="339"/>
                  </a:moveTo>
                  <a:cubicBezTo>
                    <a:pt x="324" y="363"/>
                    <a:pt x="477" y="326"/>
                    <a:pt x="603" y="235"/>
                  </a:cubicBezTo>
                  <a:cubicBezTo>
                    <a:pt x="608" y="231"/>
                    <a:pt x="613" y="228"/>
                    <a:pt x="618" y="224"/>
                  </a:cubicBezTo>
                  <a:cubicBezTo>
                    <a:pt x="646" y="202"/>
                    <a:pt x="672" y="177"/>
                    <a:pt x="696" y="151"/>
                  </a:cubicBezTo>
                  <a:cubicBezTo>
                    <a:pt x="697" y="150"/>
                    <a:pt x="697" y="150"/>
                    <a:pt x="697" y="150"/>
                  </a:cubicBezTo>
                  <a:cubicBezTo>
                    <a:pt x="701" y="145"/>
                    <a:pt x="705" y="140"/>
                    <a:pt x="709" y="135"/>
                  </a:cubicBezTo>
                  <a:cubicBezTo>
                    <a:pt x="712" y="132"/>
                    <a:pt x="712" y="132"/>
                    <a:pt x="712" y="132"/>
                  </a:cubicBezTo>
                  <a:cubicBezTo>
                    <a:pt x="715" y="128"/>
                    <a:pt x="719" y="123"/>
                    <a:pt x="722" y="119"/>
                  </a:cubicBezTo>
                  <a:cubicBezTo>
                    <a:pt x="725" y="116"/>
                    <a:pt x="725" y="116"/>
                    <a:pt x="725" y="116"/>
                  </a:cubicBezTo>
                  <a:cubicBezTo>
                    <a:pt x="729" y="110"/>
                    <a:pt x="733" y="104"/>
                    <a:pt x="736" y="99"/>
                  </a:cubicBezTo>
                  <a:cubicBezTo>
                    <a:pt x="740" y="94"/>
                    <a:pt x="744" y="89"/>
                    <a:pt x="748" y="83"/>
                  </a:cubicBezTo>
                  <a:cubicBezTo>
                    <a:pt x="748" y="82"/>
                    <a:pt x="749" y="81"/>
                    <a:pt x="749" y="80"/>
                  </a:cubicBezTo>
                  <a:cubicBezTo>
                    <a:pt x="750" y="79"/>
                    <a:pt x="750" y="79"/>
                    <a:pt x="750" y="79"/>
                  </a:cubicBezTo>
                  <a:cubicBezTo>
                    <a:pt x="751" y="78"/>
                    <a:pt x="752" y="77"/>
                    <a:pt x="752" y="76"/>
                  </a:cubicBezTo>
                  <a:cubicBezTo>
                    <a:pt x="732" y="93"/>
                    <a:pt x="707" y="107"/>
                    <a:pt x="681" y="117"/>
                  </a:cubicBezTo>
                  <a:cubicBezTo>
                    <a:pt x="634" y="135"/>
                    <a:pt x="559" y="146"/>
                    <a:pt x="468" y="101"/>
                  </a:cubicBezTo>
                  <a:cubicBezTo>
                    <a:pt x="465" y="99"/>
                    <a:pt x="462" y="98"/>
                    <a:pt x="459" y="97"/>
                  </a:cubicBezTo>
                  <a:cubicBezTo>
                    <a:pt x="459" y="96"/>
                    <a:pt x="459" y="96"/>
                    <a:pt x="459" y="96"/>
                  </a:cubicBezTo>
                  <a:cubicBezTo>
                    <a:pt x="456" y="95"/>
                    <a:pt x="453" y="93"/>
                    <a:pt x="450" y="92"/>
                  </a:cubicBezTo>
                  <a:cubicBezTo>
                    <a:pt x="447" y="90"/>
                    <a:pt x="447" y="90"/>
                    <a:pt x="447" y="90"/>
                  </a:cubicBezTo>
                  <a:cubicBezTo>
                    <a:pt x="443" y="87"/>
                    <a:pt x="438" y="84"/>
                    <a:pt x="432" y="80"/>
                  </a:cubicBezTo>
                  <a:cubicBezTo>
                    <a:pt x="425" y="76"/>
                    <a:pt x="418" y="71"/>
                    <a:pt x="411" y="66"/>
                  </a:cubicBezTo>
                  <a:cubicBezTo>
                    <a:pt x="402" y="60"/>
                    <a:pt x="393" y="53"/>
                    <a:pt x="383" y="47"/>
                  </a:cubicBezTo>
                  <a:cubicBezTo>
                    <a:pt x="382" y="46"/>
                    <a:pt x="381" y="45"/>
                    <a:pt x="380" y="44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8" y="43"/>
                    <a:pt x="378" y="43"/>
                    <a:pt x="378" y="43"/>
                  </a:cubicBezTo>
                  <a:cubicBezTo>
                    <a:pt x="377" y="43"/>
                    <a:pt x="376" y="42"/>
                    <a:pt x="375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3" y="40"/>
                    <a:pt x="372" y="39"/>
                    <a:pt x="371" y="39"/>
                  </a:cubicBezTo>
                  <a:cubicBezTo>
                    <a:pt x="370" y="38"/>
                    <a:pt x="370" y="38"/>
                    <a:pt x="370" y="38"/>
                  </a:cubicBezTo>
                  <a:cubicBezTo>
                    <a:pt x="369" y="37"/>
                    <a:pt x="367" y="37"/>
                    <a:pt x="366" y="36"/>
                  </a:cubicBezTo>
                  <a:cubicBezTo>
                    <a:pt x="365" y="35"/>
                    <a:pt x="365" y="35"/>
                    <a:pt x="365" y="35"/>
                  </a:cubicBezTo>
                  <a:cubicBezTo>
                    <a:pt x="364" y="35"/>
                    <a:pt x="363" y="34"/>
                    <a:pt x="361" y="33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59" y="32"/>
                    <a:pt x="358" y="31"/>
                    <a:pt x="357" y="30"/>
                  </a:cubicBezTo>
                  <a:cubicBezTo>
                    <a:pt x="350" y="27"/>
                    <a:pt x="344" y="23"/>
                    <a:pt x="337" y="20"/>
                  </a:cubicBezTo>
                  <a:cubicBezTo>
                    <a:pt x="336" y="20"/>
                    <a:pt x="334" y="19"/>
                    <a:pt x="333" y="18"/>
                  </a:cubicBezTo>
                  <a:cubicBezTo>
                    <a:pt x="332" y="18"/>
                    <a:pt x="332" y="18"/>
                    <a:pt x="332" y="18"/>
                  </a:cubicBezTo>
                  <a:cubicBezTo>
                    <a:pt x="330" y="17"/>
                    <a:pt x="329" y="17"/>
                    <a:pt x="328" y="16"/>
                  </a:cubicBezTo>
                  <a:cubicBezTo>
                    <a:pt x="327" y="16"/>
                    <a:pt x="327" y="16"/>
                    <a:pt x="327" y="16"/>
                  </a:cubicBezTo>
                  <a:cubicBezTo>
                    <a:pt x="325" y="15"/>
                    <a:pt x="324" y="15"/>
                    <a:pt x="323" y="14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0" y="13"/>
                    <a:pt x="319" y="13"/>
                    <a:pt x="318" y="12"/>
                  </a:cubicBezTo>
                  <a:cubicBezTo>
                    <a:pt x="316" y="12"/>
                    <a:pt x="316" y="12"/>
                    <a:pt x="316" y="12"/>
                  </a:cubicBezTo>
                  <a:cubicBezTo>
                    <a:pt x="315" y="11"/>
                    <a:pt x="314" y="11"/>
                    <a:pt x="313" y="10"/>
                  </a:cubicBezTo>
                  <a:cubicBezTo>
                    <a:pt x="311" y="10"/>
                    <a:pt x="311" y="10"/>
                    <a:pt x="311" y="10"/>
                  </a:cubicBezTo>
                  <a:cubicBezTo>
                    <a:pt x="310" y="10"/>
                    <a:pt x="309" y="9"/>
                    <a:pt x="308" y="9"/>
                  </a:cubicBezTo>
                  <a:cubicBezTo>
                    <a:pt x="306" y="8"/>
                    <a:pt x="306" y="8"/>
                    <a:pt x="306" y="8"/>
                  </a:cubicBezTo>
                  <a:cubicBezTo>
                    <a:pt x="305" y="8"/>
                    <a:pt x="304" y="8"/>
                    <a:pt x="303" y="7"/>
                  </a:cubicBezTo>
                  <a:cubicBezTo>
                    <a:pt x="301" y="7"/>
                    <a:pt x="301" y="7"/>
                    <a:pt x="301" y="7"/>
                  </a:cubicBezTo>
                  <a:cubicBezTo>
                    <a:pt x="300" y="6"/>
                    <a:pt x="299" y="6"/>
                    <a:pt x="297" y="6"/>
                  </a:cubicBezTo>
                  <a:cubicBezTo>
                    <a:pt x="296" y="5"/>
                    <a:pt x="296" y="5"/>
                    <a:pt x="296" y="5"/>
                  </a:cubicBezTo>
                  <a:cubicBezTo>
                    <a:pt x="295" y="5"/>
                    <a:pt x="293" y="5"/>
                    <a:pt x="292" y="5"/>
                  </a:cubicBezTo>
                  <a:cubicBezTo>
                    <a:pt x="291" y="4"/>
                    <a:pt x="291" y="4"/>
                    <a:pt x="291" y="4"/>
                  </a:cubicBezTo>
                  <a:cubicBezTo>
                    <a:pt x="289" y="4"/>
                    <a:pt x="288" y="4"/>
                    <a:pt x="286" y="3"/>
                  </a:cubicBezTo>
                  <a:cubicBezTo>
                    <a:pt x="286" y="3"/>
                    <a:pt x="286" y="3"/>
                    <a:pt x="286" y="3"/>
                  </a:cubicBezTo>
                  <a:cubicBezTo>
                    <a:pt x="282" y="3"/>
                    <a:pt x="278" y="2"/>
                    <a:pt x="274" y="2"/>
                  </a:cubicBezTo>
                  <a:cubicBezTo>
                    <a:pt x="272" y="1"/>
                    <a:pt x="271" y="1"/>
                    <a:pt x="269" y="1"/>
                  </a:cubicBezTo>
                  <a:cubicBezTo>
                    <a:pt x="268" y="1"/>
                    <a:pt x="268" y="1"/>
                    <a:pt x="268" y="1"/>
                  </a:cubicBezTo>
                  <a:cubicBezTo>
                    <a:pt x="266" y="1"/>
                    <a:pt x="265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0" y="0"/>
                    <a:pt x="259" y="0"/>
                    <a:pt x="258" y="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55" y="0"/>
                    <a:pt x="253" y="0"/>
                    <a:pt x="252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49" y="0"/>
                    <a:pt x="248" y="1"/>
                    <a:pt x="246" y="1"/>
                  </a:cubicBezTo>
                  <a:cubicBezTo>
                    <a:pt x="244" y="1"/>
                    <a:pt x="244" y="1"/>
                    <a:pt x="244" y="1"/>
                  </a:cubicBezTo>
                  <a:cubicBezTo>
                    <a:pt x="243" y="1"/>
                    <a:pt x="242" y="1"/>
                    <a:pt x="241" y="1"/>
                  </a:cubicBezTo>
                  <a:cubicBezTo>
                    <a:pt x="238" y="1"/>
                    <a:pt x="238" y="1"/>
                    <a:pt x="238" y="1"/>
                  </a:cubicBezTo>
                  <a:cubicBezTo>
                    <a:pt x="237" y="1"/>
                    <a:pt x="236" y="1"/>
                    <a:pt x="235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1" y="2"/>
                    <a:pt x="230" y="2"/>
                    <a:pt x="229" y="2"/>
                  </a:cubicBezTo>
                  <a:cubicBezTo>
                    <a:pt x="226" y="3"/>
                    <a:pt x="226" y="3"/>
                    <a:pt x="226" y="3"/>
                  </a:cubicBezTo>
                  <a:cubicBezTo>
                    <a:pt x="225" y="3"/>
                    <a:pt x="224" y="3"/>
                    <a:pt x="223" y="3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19" y="4"/>
                    <a:pt x="218" y="5"/>
                    <a:pt x="217" y="5"/>
                  </a:cubicBezTo>
                  <a:cubicBezTo>
                    <a:pt x="214" y="5"/>
                    <a:pt x="214" y="5"/>
                    <a:pt x="214" y="5"/>
                  </a:cubicBezTo>
                  <a:cubicBezTo>
                    <a:pt x="213" y="6"/>
                    <a:pt x="211" y="6"/>
                    <a:pt x="210" y="6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204" y="8"/>
                    <a:pt x="200" y="9"/>
                    <a:pt x="196" y="11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3" y="12"/>
                    <a:pt x="191" y="13"/>
                    <a:pt x="189" y="13"/>
                  </a:cubicBezTo>
                  <a:cubicBezTo>
                    <a:pt x="187" y="14"/>
                    <a:pt x="187" y="14"/>
                    <a:pt x="187" y="14"/>
                  </a:cubicBezTo>
                  <a:cubicBezTo>
                    <a:pt x="186" y="15"/>
                    <a:pt x="184" y="16"/>
                    <a:pt x="183" y="16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79" y="18"/>
                    <a:pt x="178" y="18"/>
                    <a:pt x="177" y="19"/>
                  </a:cubicBezTo>
                  <a:cubicBezTo>
                    <a:pt x="176" y="19"/>
                    <a:pt x="175" y="20"/>
                    <a:pt x="174" y="20"/>
                  </a:cubicBezTo>
                  <a:cubicBezTo>
                    <a:pt x="173" y="21"/>
                    <a:pt x="171" y="22"/>
                    <a:pt x="170" y="22"/>
                  </a:cubicBezTo>
                  <a:cubicBezTo>
                    <a:pt x="169" y="23"/>
                    <a:pt x="168" y="23"/>
                    <a:pt x="167" y="24"/>
                  </a:cubicBezTo>
                  <a:cubicBezTo>
                    <a:pt x="166" y="24"/>
                    <a:pt x="165" y="25"/>
                    <a:pt x="163" y="26"/>
                  </a:cubicBezTo>
                  <a:cubicBezTo>
                    <a:pt x="162" y="26"/>
                    <a:pt x="162" y="27"/>
                    <a:pt x="161" y="28"/>
                  </a:cubicBezTo>
                  <a:cubicBezTo>
                    <a:pt x="159" y="28"/>
                    <a:pt x="158" y="29"/>
                    <a:pt x="157" y="30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3" y="32"/>
                    <a:pt x="151" y="33"/>
                    <a:pt x="150" y="34"/>
                  </a:cubicBezTo>
                  <a:cubicBezTo>
                    <a:pt x="149" y="35"/>
                    <a:pt x="148" y="35"/>
                    <a:pt x="147" y="36"/>
                  </a:cubicBezTo>
                  <a:cubicBezTo>
                    <a:pt x="146" y="37"/>
                    <a:pt x="144" y="38"/>
                    <a:pt x="143" y="38"/>
                  </a:cubicBezTo>
                  <a:cubicBezTo>
                    <a:pt x="142" y="39"/>
                    <a:pt x="141" y="40"/>
                    <a:pt x="140" y="41"/>
                  </a:cubicBezTo>
                  <a:cubicBezTo>
                    <a:pt x="139" y="41"/>
                    <a:pt x="137" y="42"/>
                    <a:pt x="136" y="43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7"/>
                    <a:pt x="130" y="48"/>
                    <a:pt x="129" y="49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5" y="52"/>
                    <a:pt x="123" y="53"/>
                    <a:pt x="121" y="55"/>
                  </a:cubicBezTo>
                  <a:cubicBezTo>
                    <a:pt x="119" y="56"/>
                    <a:pt x="119" y="56"/>
                    <a:pt x="119" y="56"/>
                  </a:cubicBezTo>
                  <a:cubicBezTo>
                    <a:pt x="117" y="58"/>
                    <a:pt x="114" y="60"/>
                    <a:pt x="112" y="62"/>
                  </a:cubicBezTo>
                  <a:cubicBezTo>
                    <a:pt x="106" y="68"/>
                    <a:pt x="100" y="72"/>
                    <a:pt x="95" y="76"/>
                  </a:cubicBezTo>
                  <a:cubicBezTo>
                    <a:pt x="70" y="94"/>
                    <a:pt x="49" y="101"/>
                    <a:pt x="33" y="97"/>
                  </a:cubicBezTo>
                  <a:cubicBezTo>
                    <a:pt x="26" y="95"/>
                    <a:pt x="20" y="91"/>
                    <a:pt x="15" y="85"/>
                  </a:cubicBezTo>
                  <a:cubicBezTo>
                    <a:pt x="0" y="245"/>
                    <a:pt x="115" y="326"/>
                    <a:pt x="171" y="3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3726982" y="2645181"/>
              <a:ext cx="1449239" cy="2865691"/>
            </a:xfrm>
            <a:custGeom>
              <a:avLst/>
              <a:gdLst>
                <a:gd name="T0" fmla="*/ 339 w 387"/>
                <a:gd name="T1" fmla="*/ 192 h 768"/>
                <a:gd name="T2" fmla="*/ 288 w 387"/>
                <a:gd name="T3" fmla="*/ 77 h 768"/>
                <a:gd name="T4" fmla="*/ 277 w 387"/>
                <a:gd name="T5" fmla="*/ 60 h 768"/>
                <a:gd name="T6" fmla="*/ 266 w 387"/>
                <a:gd name="T7" fmla="*/ 43 h 768"/>
                <a:gd name="T8" fmla="*/ 251 w 387"/>
                <a:gd name="T9" fmla="*/ 23 h 768"/>
                <a:gd name="T10" fmla="*/ 237 w 387"/>
                <a:gd name="T11" fmla="*/ 5 h 768"/>
                <a:gd name="T12" fmla="*/ 234 w 387"/>
                <a:gd name="T13" fmla="*/ 0 h 768"/>
                <a:gd name="T14" fmla="*/ 170 w 387"/>
                <a:gd name="T15" fmla="*/ 279 h 768"/>
                <a:gd name="T16" fmla="*/ 163 w 387"/>
                <a:gd name="T17" fmla="*/ 286 h 768"/>
                <a:gd name="T18" fmla="*/ 153 w 387"/>
                <a:gd name="T19" fmla="*/ 295 h 768"/>
                <a:gd name="T20" fmla="*/ 119 w 387"/>
                <a:gd name="T21" fmla="*/ 322 h 768"/>
                <a:gd name="T22" fmla="*/ 89 w 387"/>
                <a:gd name="T23" fmla="*/ 345 h 768"/>
                <a:gd name="T24" fmla="*/ 88 w 387"/>
                <a:gd name="T25" fmla="*/ 345 h 768"/>
                <a:gd name="T26" fmla="*/ 84 w 387"/>
                <a:gd name="T27" fmla="*/ 349 h 768"/>
                <a:gd name="T28" fmla="*/ 80 w 387"/>
                <a:gd name="T29" fmla="*/ 352 h 768"/>
                <a:gd name="T30" fmla="*/ 76 w 387"/>
                <a:gd name="T31" fmla="*/ 355 h 768"/>
                <a:gd name="T32" fmla="*/ 72 w 387"/>
                <a:gd name="T33" fmla="*/ 359 h 768"/>
                <a:gd name="T34" fmla="*/ 68 w 387"/>
                <a:gd name="T35" fmla="*/ 363 h 768"/>
                <a:gd name="T36" fmla="*/ 49 w 387"/>
                <a:gd name="T37" fmla="*/ 382 h 768"/>
                <a:gd name="T38" fmla="*/ 46 w 387"/>
                <a:gd name="T39" fmla="*/ 386 h 768"/>
                <a:gd name="T40" fmla="*/ 43 w 387"/>
                <a:gd name="T41" fmla="*/ 390 h 768"/>
                <a:gd name="T42" fmla="*/ 39 w 387"/>
                <a:gd name="T43" fmla="*/ 394 h 768"/>
                <a:gd name="T44" fmla="*/ 36 w 387"/>
                <a:gd name="T45" fmla="*/ 398 h 768"/>
                <a:gd name="T46" fmla="*/ 33 w 387"/>
                <a:gd name="T47" fmla="*/ 402 h 768"/>
                <a:gd name="T48" fmla="*/ 30 w 387"/>
                <a:gd name="T49" fmla="*/ 407 h 768"/>
                <a:gd name="T50" fmla="*/ 27 w 387"/>
                <a:gd name="T51" fmla="*/ 411 h 768"/>
                <a:gd name="T52" fmla="*/ 24 w 387"/>
                <a:gd name="T53" fmla="*/ 416 h 768"/>
                <a:gd name="T54" fmla="*/ 21 w 387"/>
                <a:gd name="T55" fmla="*/ 421 h 768"/>
                <a:gd name="T56" fmla="*/ 15 w 387"/>
                <a:gd name="T57" fmla="*/ 432 h 768"/>
                <a:gd name="T58" fmla="*/ 13 w 387"/>
                <a:gd name="T59" fmla="*/ 438 h 768"/>
                <a:gd name="T60" fmla="*/ 11 w 387"/>
                <a:gd name="T61" fmla="*/ 444 h 768"/>
                <a:gd name="T62" fmla="*/ 9 w 387"/>
                <a:gd name="T63" fmla="*/ 449 h 768"/>
                <a:gd name="T64" fmla="*/ 7 w 387"/>
                <a:gd name="T65" fmla="*/ 455 h 768"/>
                <a:gd name="T66" fmla="*/ 5 w 387"/>
                <a:gd name="T67" fmla="*/ 460 h 768"/>
                <a:gd name="T68" fmla="*/ 4 w 387"/>
                <a:gd name="T69" fmla="*/ 466 h 768"/>
                <a:gd name="T70" fmla="*/ 3 w 387"/>
                <a:gd name="T71" fmla="*/ 472 h 768"/>
                <a:gd name="T72" fmla="*/ 2 w 387"/>
                <a:gd name="T73" fmla="*/ 478 h 768"/>
                <a:gd name="T74" fmla="*/ 1 w 387"/>
                <a:gd name="T75" fmla="*/ 484 h 768"/>
                <a:gd name="T76" fmla="*/ 1 w 387"/>
                <a:gd name="T77" fmla="*/ 490 h 768"/>
                <a:gd name="T78" fmla="*/ 0 w 387"/>
                <a:gd name="T79" fmla="*/ 496 h 768"/>
                <a:gd name="T80" fmla="*/ 0 w 387"/>
                <a:gd name="T81" fmla="*/ 511 h 768"/>
                <a:gd name="T82" fmla="*/ 1 w 387"/>
                <a:gd name="T83" fmla="*/ 519 h 768"/>
                <a:gd name="T84" fmla="*/ 1 w 387"/>
                <a:gd name="T85" fmla="*/ 526 h 768"/>
                <a:gd name="T86" fmla="*/ 2 w 387"/>
                <a:gd name="T87" fmla="*/ 533 h 768"/>
                <a:gd name="T88" fmla="*/ 4 w 387"/>
                <a:gd name="T89" fmla="*/ 541 h 768"/>
                <a:gd name="T90" fmla="*/ 5 w 387"/>
                <a:gd name="T91" fmla="*/ 548 h 768"/>
                <a:gd name="T92" fmla="*/ 7 w 387"/>
                <a:gd name="T93" fmla="*/ 556 h 768"/>
                <a:gd name="T94" fmla="*/ 9 w 387"/>
                <a:gd name="T95" fmla="*/ 564 h 768"/>
                <a:gd name="T96" fmla="*/ 11 w 387"/>
                <a:gd name="T97" fmla="*/ 572 h 768"/>
                <a:gd name="T98" fmla="*/ 14 w 387"/>
                <a:gd name="T99" fmla="*/ 580 h 768"/>
                <a:gd name="T100" fmla="*/ 17 w 387"/>
                <a:gd name="T101" fmla="*/ 588 h 768"/>
                <a:gd name="T102" fmla="*/ 20 w 387"/>
                <a:gd name="T103" fmla="*/ 597 h 768"/>
                <a:gd name="T104" fmla="*/ 31 w 387"/>
                <a:gd name="T105" fmla="*/ 626 h 768"/>
                <a:gd name="T106" fmla="*/ 15 w 387"/>
                <a:gd name="T107" fmla="*/ 705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7" h="768">
                  <a:moveTo>
                    <a:pt x="305" y="634"/>
                  </a:moveTo>
                  <a:cubicBezTo>
                    <a:pt x="375" y="496"/>
                    <a:pt x="387" y="339"/>
                    <a:pt x="339" y="192"/>
                  </a:cubicBezTo>
                  <a:cubicBezTo>
                    <a:pt x="337" y="186"/>
                    <a:pt x="335" y="180"/>
                    <a:pt x="333" y="174"/>
                  </a:cubicBezTo>
                  <a:cubicBezTo>
                    <a:pt x="321" y="140"/>
                    <a:pt x="305" y="108"/>
                    <a:pt x="288" y="77"/>
                  </a:cubicBezTo>
                  <a:cubicBezTo>
                    <a:pt x="287" y="76"/>
                    <a:pt x="287" y="76"/>
                    <a:pt x="287" y="76"/>
                  </a:cubicBezTo>
                  <a:cubicBezTo>
                    <a:pt x="284" y="71"/>
                    <a:pt x="281" y="65"/>
                    <a:pt x="277" y="6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72" y="52"/>
                    <a:pt x="269" y="47"/>
                    <a:pt x="266" y="43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59" y="33"/>
                    <a:pt x="255" y="28"/>
                    <a:pt x="251" y="23"/>
                  </a:cubicBezTo>
                  <a:cubicBezTo>
                    <a:pt x="248" y="18"/>
                    <a:pt x="243" y="12"/>
                    <a:pt x="239" y="7"/>
                  </a:cubicBezTo>
                  <a:cubicBezTo>
                    <a:pt x="238" y="6"/>
                    <a:pt x="238" y="5"/>
                    <a:pt x="237" y="5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235" y="2"/>
                    <a:pt x="234" y="1"/>
                    <a:pt x="234" y="0"/>
                  </a:cubicBezTo>
                  <a:cubicBezTo>
                    <a:pt x="244" y="25"/>
                    <a:pt x="250" y="54"/>
                    <a:pt x="251" y="81"/>
                  </a:cubicBezTo>
                  <a:cubicBezTo>
                    <a:pt x="253" y="131"/>
                    <a:pt x="241" y="206"/>
                    <a:pt x="170" y="279"/>
                  </a:cubicBezTo>
                  <a:cubicBezTo>
                    <a:pt x="167" y="281"/>
                    <a:pt x="165" y="283"/>
                    <a:pt x="163" y="285"/>
                  </a:cubicBezTo>
                  <a:cubicBezTo>
                    <a:pt x="163" y="286"/>
                    <a:pt x="163" y="286"/>
                    <a:pt x="163" y="286"/>
                  </a:cubicBezTo>
                  <a:cubicBezTo>
                    <a:pt x="160" y="288"/>
                    <a:pt x="158" y="290"/>
                    <a:pt x="156" y="292"/>
                  </a:cubicBezTo>
                  <a:cubicBezTo>
                    <a:pt x="153" y="295"/>
                    <a:pt x="153" y="295"/>
                    <a:pt x="153" y="295"/>
                  </a:cubicBezTo>
                  <a:cubicBezTo>
                    <a:pt x="149" y="298"/>
                    <a:pt x="145" y="302"/>
                    <a:pt x="139" y="307"/>
                  </a:cubicBezTo>
                  <a:cubicBezTo>
                    <a:pt x="133" y="312"/>
                    <a:pt x="126" y="317"/>
                    <a:pt x="119" y="322"/>
                  </a:cubicBezTo>
                  <a:cubicBezTo>
                    <a:pt x="110" y="328"/>
                    <a:pt x="101" y="335"/>
                    <a:pt x="92" y="342"/>
                  </a:cubicBezTo>
                  <a:cubicBezTo>
                    <a:pt x="91" y="343"/>
                    <a:pt x="90" y="344"/>
                    <a:pt x="89" y="345"/>
                  </a:cubicBezTo>
                  <a:cubicBezTo>
                    <a:pt x="88" y="345"/>
                    <a:pt x="88" y="345"/>
                    <a:pt x="88" y="345"/>
                  </a:cubicBezTo>
                  <a:cubicBezTo>
                    <a:pt x="88" y="345"/>
                    <a:pt x="88" y="345"/>
                    <a:pt x="88" y="345"/>
                  </a:cubicBezTo>
                  <a:cubicBezTo>
                    <a:pt x="87" y="346"/>
                    <a:pt x="87" y="346"/>
                    <a:pt x="87" y="346"/>
                  </a:cubicBezTo>
                  <a:cubicBezTo>
                    <a:pt x="86" y="347"/>
                    <a:pt x="85" y="348"/>
                    <a:pt x="84" y="349"/>
                  </a:cubicBezTo>
                  <a:cubicBezTo>
                    <a:pt x="84" y="349"/>
                    <a:pt x="84" y="349"/>
                    <a:pt x="84" y="349"/>
                  </a:cubicBezTo>
                  <a:cubicBezTo>
                    <a:pt x="83" y="350"/>
                    <a:pt x="82" y="351"/>
                    <a:pt x="80" y="352"/>
                  </a:cubicBezTo>
                  <a:cubicBezTo>
                    <a:pt x="80" y="352"/>
                    <a:pt x="80" y="352"/>
                    <a:pt x="80" y="352"/>
                  </a:cubicBezTo>
                  <a:cubicBezTo>
                    <a:pt x="79" y="353"/>
                    <a:pt x="78" y="354"/>
                    <a:pt x="76" y="355"/>
                  </a:cubicBezTo>
                  <a:cubicBezTo>
                    <a:pt x="76" y="356"/>
                    <a:pt x="76" y="356"/>
                    <a:pt x="76" y="356"/>
                  </a:cubicBezTo>
                  <a:cubicBezTo>
                    <a:pt x="75" y="357"/>
                    <a:pt x="74" y="358"/>
                    <a:pt x="72" y="359"/>
                  </a:cubicBezTo>
                  <a:cubicBezTo>
                    <a:pt x="72" y="359"/>
                    <a:pt x="72" y="359"/>
                    <a:pt x="72" y="359"/>
                  </a:cubicBezTo>
                  <a:cubicBezTo>
                    <a:pt x="71" y="360"/>
                    <a:pt x="70" y="361"/>
                    <a:pt x="68" y="363"/>
                  </a:cubicBezTo>
                  <a:cubicBezTo>
                    <a:pt x="63" y="368"/>
                    <a:pt x="58" y="373"/>
                    <a:pt x="53" y="378"/>
                  </a:cubicBezTo>
                  <a:cubicBezTo>
                    <a:pt x="52" y="379"/>
                    <a:pt x="50" y="380"/>
                    <a:pt x="49" y="382"/>
                  </a:cubicBezTo>
                  <a:cubicBezTo>
                    <a:pt x="49" y="382"/>
                    <a:pt x="49" y="382"/>
                    <a:pt x="49" y="382"/>
                  </a:cubicBezTo>
                  <a:cubicBezTo>
                    <a:pt x="48" y="383"/>
                    <a:pt x="47" y="385"/>
                    <a:pt x="46" y="386"/>
                  </a:cubicBezTo>
                  <a:cubicBezTo>
                    <a:pt x="45" y="387"/>
                    <a:pt x="45" y="387"/>
                    <a:pt x="45" y="387"/>
                  </a:cubicBezTo>
                  <a:cubicBezTo>
                    <a:pt x="44" y="388"/>
                    <a:pt x="43" y="389"/>
                    <a:pt x="43" y="390"/>
                  </a:cubicBezTo>
                  <a:cubicBezTo>
                    <a:pt x="42" y="391"/>
                    <a:pt x="42" y="391"/>
                    <a:pt x="42" y="391"/>
                  </a:cubicBezTo>
                  <a:cubicBezTo>
                    <a:pt x="41" y="392"/>
                    <a:pt x="40" y="393"/>
                    <a:pt x="39" y="394"/>
                  </a:cubicBezTo>
                  <a:cubicBezTo>
                    <a:pt x="38" y="395"/>
                    <a:pt x="38" y="395"/>
                    <a:pt x="38" y="395"/>
                  </a:cubicBezTo>
                  <a:cubicBezTo>
                    <a:pt x="37" y="396"/>
                    <a:pt x="37" y="397"/>
                    <a:pt x="36" y="398"/>
                  </a:cubicBezTo>
                  <a:cubicBezTo>
                    <a:pt x="35" y="399"/>
                    <a:pt x="35" y="399"/>
                    <a:pt x="35" y="399"/>
                  </a:cubicBezTo>
                  <a:cubicBezTo>
                    <a:pt x="34" y="400"/>
                    <a:pt x="33" y="401"/>
                    <a:pt x="33" y="402"/>
                  </a:cubicBezTo>
                  <a:cubicBezTo>
                    <a:pt x="32" y="404"/>
                    <a:pt x="32" y="404"/>
                    <a:pt x="32" y="404"/>
                  </a:cubicBezTo>
                  <a:cubicBezTo>
                    <a:pt x="31" y="405"/>
                    <a:pt x="30" y="406"/>
                    <a:pt x="30" y="407"/>
                  </a:cubicBezTo>
                  <a:cubicBezTo>
                    <a:pt x="29" y="408"/>
                    <a:pt x="29" y="408"/>
                    <a:pt x="29" y="408"/>
                  </a:cubicBezTo>
                  <a:cubicBezTo>
                    <a:pt x="28" y="409"/>
                    <a:pt x="27" y="410"/>
                    <a:pt x="27" y="411"/>
                  </a:cubicBezTo>
                  <a:cubicBezTo>
                    <a:pt x="26" y="413"/>
                    <a:pt x="26" y="413"/>
                    <a:pt x="26" y="413"/>
                  </a:cubicBezTo>
                  <a:cubicBezTo>
                    <a:pt x="25" y="414"/>
                    <a:pt x="24" y="415"/>
                    <a:pt x="24" y="416"/>
                  </a:cubicBezTo>
                  <a:cubicBezTo>
                    <a:pt x="23" y="417"/>
                    <a:pt x="23" y="417"/>
                    <a:pt x="23" y="417"/>
                  </a:cubicBezTo>
                  <a:cubicBezTo>
                    <a:pt x="22" y="419"/>
                    <a:pt x="22" y="420"/>
                    <a:pt x="21" y="421"/>
                  </a:cubicBezTo>
                  <a:cubicBezTo>
                    <a:pt x="21" y="422"/>
                    <a:pt x="21" y="422"/>
                    <a:pt x="21" y="422"/>
                  </a:cubicBezTo>
                  <a:cubicBezTo>
                    <a:pt x="19" y="425"/>
                    <a:pt x="17" y="429"/>
                    <a:pt x="15" y="432"/>
                  </a:cubicBezTo>
                  <a:cubicBezTo>
                    <a:pt x="15" y="434"/>
                    <a:pt x="14" y="435"/>
                    <a:pt x="13" y="437"/>
                  </a:cubicBezTo>
                  <a:cubicBezTo>
                    <a:pt x="13" y="438"/>
                    <a:pt x="13" y="438"/>
                    <a:pt x="13" y="438"/>
                  </a:cubicBezTo>
                  <a:cubicBezTo>
                    <a:pt x="12" y="440"/>
                    <a:pt x="12" y="441"/>
                    <a:pt x="11" y="442"/>
                  </a:cubicBezTo>
                  <a:cubicBezTo>
                    <a:pt x="11" y="444"/>
                    <a:pt x="11" y="444"/>
                    <a:pt x="11" y="444"/>
                  </a:cubicBezTo>
                  <a:cubicBezTo>
                    <a:pt x="10" y="445"/>
                    <a:pt x="10" y="446"/>
                    <a:pt x="9" y="447"/>
                  </a:cubicBezTo>
                  <a:cubicBezTo>
                    <a:pt x="9" y="449"/>
                    <a:pt x="9" y="449"/>
                    <a:pt x="9" y="449"/>
                  </a:cubicBezTo>
                  <a:cubicBezTo>
                    <a:pt x="8" y="450"/>
                    <a:pt x="8" y="452"/>
                    <a:pt x="8" y="453"/>
                  </a:cubicBezTo>
                  <a:cubicBezTo>
                    <a:pt x="7" y="455"/>
                    <a:pt x="7" y="455"/>
                    <a:pt x="7" y="455"/>
                  </a:cubicBezTo>
                  <a:cubicBezTo>
                    <a:pt x="7" y="456"/>
                    <a:pt x="6" y="457"/>
                    <a:pt x="6" y="458"/>
                  </a:cubicBezTo>
                  <a:cubicBezTo>
                    <a:pt x="5" y="460"/>
                    <a:pt x="5" y="460"/>
                    <a:pt x="5" y="460"/>
                  </a:cubicBezTo>
                  <a:cubicBezTo>
                    <a:pt x="5" y="462"/>
                    <a:pt x="5" y="463"/>
                    <a:pt x="5" y="464"/>
                  </a:cubicBezTo>
                  <a:cubicBezTo>
                    <a:pt x="4" y="466"/>
                    <a:pt x="4" y="466"/>
                    <a:pt x="4" y="466"/>
                  </a:cubicBezTo>
                  <a:cubicBezTo>
                    <a:pt x="4" y="467"/>
                    <a:pt x="4" y="468"/>
                    <a:pt x="3" y="470"/>
                  </a:cubicBezTo>
                  <a:cubicBezTo>
                    <a:pt x="3" y="472"/>
                    <a:pt x="3" y="472"/>
                    <a:pt x="3" y="472"/>
                  </a:cubicBezTo>
                  <a:cubicBezTo>
                    <a:pt x="3" y="473"/>
                    <a:pt x="2" y="474"/>
                    <a:pt x="2" y="476"/>
                  </a:cubicBezTo>
                  <a:cubicBezTo>
                    <a:pt x="2" y="478"/>
                    <a:pt x="2" y="478"/>
                    <a:pt x="2" y="478"/>
                  </a:cubicBezTo>
                  <a:cubicBezTo>
                    <a:pt x="2" y="479"/>
                    <a:pt x="2" y="480"/>
                    <a:pt x="1" y="482"/>
                  </a:cubicBezTo>
                  <a:cubicBezTo>
                    <a:pt x="1" y="484"/>
                    <a:pt x="1" y="484"/>
                    <a:pt x="1" y="484"/>
                  </a:cubicBezTo>
                  <a:cubicBezTo>
                    <a:pt x="1" y="485"/>
                    <a:pt x="1" y="487"/>
                    <a:pt x="1" y="488"/>
                  </a:cubicBezTo>
                  <a:cubicBezTo>
                    <a:pt x="1" y="490"/>
                    <a:pt x="1" y="490"/>
                    <a:pt x="1" y="490"/>
                  </a:cubicBezTo>
                  <a:cubicBezTo>
                    <a:pt x="0" y="492"/>
                    <a:pt x="0" y="493"/>
                    <a:pt x="0" y="495"/>
                  </a:cubicBezTo>
                  <a:cubicBezTo>
                    <a:pt x="0" y="496"/>
                    <a:pt x="0" y="496"/>
                    <a:pt x="0" y="496"/>
                  </a:cubicBezTo>
                  <a:cubicBezTo>
                    <a:pt x="0" y="501"/>
                    <a:pt x="0" y="505"/>
                    <a:pt x="0" y="510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0" y="513"/>
                    <a:pt x="0" y="515"/>
                    <a:pt x="1" y="516"/>
                  </a:cubicBezTo>
                  <a:cubicBezTo>
                    <a:pt x="1" y="519"/>
                    <a:pt x="1" y="519"/>
                    <a:pt x="1" y="519"/>
                  </a:cubicBezTo>
                  <a:cubicBezTo>
                    <a:pt x="1" y="521"/>
                    <a:pt x="1" y="522"/>
                    <a:pt x="1" y="523"/>
                  </a:cubicBezTo>
                  <a:cubicBezTo>
                    <a:pt x="1" y="526"/>
                    <a:pt x="1" y="526"/>
                    <a:pt x="1" y="526"/>
                  </a:cubicBezTo>
                  <a:cubicBezTo>
                    <a:pt x="2" y="527"/>
                    <a:pt x="2" y="529"/>
                    <a:pt x="2" y="530"/>
                  </a:cubicBezTo>
                  <a:cubicBezTo>
                    <a:pt x="2" y="531"/>
                    <a:pt x="2" y="532"/>
                    <a:pt x="2" y="533"/>
                  </a:cubicBezTo>
                  <a:cubicBezTo>
                    <a:pt x="3" y="535"/>
                    <a:pt x="3" y="536"/>
                    <a:pt x="3" y="538"/>
                  </a:cubicBezTo>
                  <a:cubicBezTo>
                    <a:pt x="3" y="539"/>
                    <a:pt x="3" y="540"/>
                    <a:pt x="4" y="541"/>
                  </a:cubicBezTo>
                  <a:cubicBezTo>
                    <a:pt x="4" y="542"/>
                    <a:pt x="4" y="543"/>
                    <a:pt x="4" y="545"/>
                  </a:cubicBezTo>
                  <a:cubicBezTo>
                    <a:pt x="5" y="546"/>
                    <a:pt x="5" y="547"/>
                    <a:pt x="5" y="548"/>
                  </a:cubicBezTo>
                  <a:cubicBezTo>
                    <a:pt x="5" y="550"/>
                    <a:pt x="6" y="551"/>
                    <a:pt x="6" y="552"/>
                  </a:cubicBezTo>
                  <a:cubicBezTo>
                    <a:pt x="7" y="556"/>
                    <a:pt x="7" y="556"/>
                    <a:pt x="7" y="556"/>
                  </a:cubicBezTo>
                  <a:cubicBezTo>
                    <a:pt x="7" y="557"/>
                    <a:pt x="7" y="559"/>
                    <a:pt x="8" y="560"/>
                  </a:cubicBezTo>
                  <a:cubicBezTo>
                    <a:pt x="8" y="561"/>
                    <a:pt x="8" y="562"/>
                    <a:pt x="9" y="564"/>
                  </a:cubicBezTo>
                  <a:cubicBezTo>
                    <a:pt x="9" y="565"/>
                    <a:pt x="10" y="567"/>
                    <a:pt x="10" y="568"/>
                  </a:cubicBezTo>
                  <a:cubicBezTo>
                    <a:pt x="10" y="569"/>
                    <a:pt x="11" y="571"/>
                    <a:pt x="11" y="572"/>
                  </a:cubicBezTo>
                  <a:cubicBezTo>
                    <a:pt x="12" y="573"/>
                    <a:pt x="12" y="575"/>
                    <a:pt x="13" y="576"/>
                  </a:cubicBezTo>
                  <a:cubicBezTo>
                    <a:pt x="14" y="580"/>
                    <a:pt x="14" y="580"/>
                    <a:pt x="14" y="580"/>
                  </a:cubicBezTo>
                  <a:cubicBezTo>
                    <a:pt x="14" y="581"/>
                    <a:pt x="15" y="583"/>
                    <a:pt x="15" y="585"/>
                  </a:cubicBezTo>
                  <a:cubicBezTo>
                    <a:pt x="17" y="588"/>
                    <a:pt x="17" y="588"/>
                    <a:pt x="17" y="588"/>
                  </a:cubicBezTo>
                  <a:cubicBezTo>
                    <a:pt x="17" y="590"/>
                    <a:pt x="18" y="592"/>
                    <a:pt x="19" y="594"/>
                  </a:cubicBezTo>
                  <a:cubicBezTo>
                    <a:pt x="20" y="597"/>
                    <a:pt x="20" y="597"/>
                    <a:pt x="20" y="597"/>
                  </a:cubicBezTo>
                  <a:cubicBezTo>
                    <a:pt x="21" y="599"/>
                    <a:pt x="22" y="602"/>
                    <a:pt x="23" y="605"/>
                  </a:cubicBezTo>
                  <a:cubicBezTo>
                    <a:pt x="26" y="612"/>
                    <a:pt x="29" y="619"/>
                    <a:pt x="31" y="626"/>
                  </a:cubicBezTo>
                  <a:cubicBezTo>
                    <a:pt x="41" y="655"/>
                    <a:pt x="41" y="677"/>
                    <a:pt x="31" y="691"/>
                  </a:cubicBezTo>
                  <a:cubicBezTo>
                    <a:pt x="27" y="697"/>
                    <a:pt x="22" y="702"/>
                    <a:pt x="15" y="705"/>
                  </a:cubicBezTo>
                  <a:cubicBezTo>
                    <a:pt x="162" y="768"/>
                    <a:pt x="275" y="683"/>
                    <a:pt x="305" y="6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3" name="Oval 12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12844" y="2394387"/>
            <a:ext cx="2705156" cy="1447004"/>
            <a:chOff x="1125976" y="1557972"/>
            <a:chExt cx="2705156" cy="1447004"/>
          </a:xfrm>
        </p:grpSpPr>
        <p:sp>
          <p:nvSpPr>
            <p:cNvPr id="29" name="TextBox 28"/>
            <p:cNvSpPr txBox="1"/>
            <p:nvPr/>
          </p:nvSpPr>
          <p:spPr>
            <a:xfrm>
              <a:off x="1125976" y="1557972"/>
              <a:ext cx="898823" cy="91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b="1" smtClean="0">
                  <a:solidFill>
                    <a:schemeClr val="bg1">
                      <a:lumMod val="90000"/>
                    </a:schemeClr>
                  </a:solidFill>
                  <a:latin typeface="+mj-lt"/>
                </a:rPr>
                <a:t>01</a:t>
              </a:r>
              <a:endParaRPr lang="en-US" sz="4000" b="1">
                <a:solidFill>
                  <a:schemeClr val="bg1">
                    <a:lumMod val="90000"/>
                  </a:schemeClr>
                </a:solidFill>
                <a:latin typeface="+mj-l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459476" y="1968134"/>
              <a:ext cx="2371656" cy="1036842"/>
              <a:chOff x="573715" y="4191769"/>
              <a:chExt cx="1948716" cy="103684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573715" y="4191769"/>
                <a:ext cx="1948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73715" y="4655505"/>
                <a:ext cx="1948716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Lorem ipsum dolor sit amet consectetur adipiscing elitameu.</a:t>
                </a:r>
                <a:endParaRPr lang="en-US" sz="1100" b="1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8755118" y="2397461"/>
            <a:ext cx="2705156" cy="1443930"/>
            <a:chOff x="1125976" y="1561046"/>
            <a:chExt cx="2705156" cy="1443930"/>
          </a:xfrm>
        </p:grpSpPr>
        <p:sp>
          <p:nvSpPr>
            <p:cNvPr id="34" name="TextBox 33"/>
            <p:cNvSpPr txBox="1"/>
            <p:nvPr/>
          </p:nvSpPr>
          <p:spPr>
            <a:xfrm>
              <a:off x="1125976" y="1561046"/>
              <a:ext cx="898823" cy="91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b="1" smtClean="0">
                  <a:solidFill>
                    <a:schemeClr val="bg1">
                      <a:lumMod val="90000"/>
                    </a:schemeClr>
                  </a:solidFill>
                  <a:latin typeface="+mj-lt"/>
                </a:rPr>
                <a:t>02</a:t>
              </a:r>
              <a:endParaRPr lang="en-US" sz="4000" b="1">
                <a:solidFill>
                  <a:schemeClr val="bg1">
                    <a:lumMod val="90000"/>
                  </a:schemeClr>
                </a:solidFill>
                <a:latin typeface="+mj-lt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459476" y="1968134"/>
              <a:ext cx="2371656" cy="1036842"/>
              <a:chOff x="573715" y="4191769"/>
              <a:chExt cx="1948716" cy="103684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73715" y="4191769"/>
                <a:ext cx="1948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73715" y="4655505"/>
                <a:ext cx="1948716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Lorem ipsum dolor sit amet consectetur adipiscing elitameu.</a:t>
                </a:r>
                <a:endParaRPr lang="en-US" sz="1100" b="1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5722369" y="4357135"/>
            <a:ext cx="2695631" cy="1453455"/>
            <a:chOff x="1135501" y="1551521"/>
            <a:chExt cx="2695631" cy="1453455"/>
          </a:xfrm>
        </p:grpSpPr>
        <p:sp>
          <p:nvSpPr>
            <p:cNvPr id="39" name="TextBox 38"/>
            <p:cNvSpPr txBox="1"/>
            <p:nvPr/>
          </p:nvSpPr>
          <p:spPr>
            <a:xfrm>
              <a:off x="1135501" y="1551521"/>
              <a:ext cx="898823" cy="91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b="1" smtClean="0">
                  <a:solidFill>
                    <a:schemeClr val="bg1">
                      <a:lumMod val="90000"/>
                    </a:schemeClr>
                  </a:solidFill>
                  <a:latin typeface="+mj-lt"/>
                </a:rPr>
                <a:t>04</a:t>
              </a:r>
              <a:endParaRPr lang="en-US" sz="4000" b="1">
                <a:solidFill>
                  <a:schemeClr val="bg1">
                    <a:lumMod val="90000"/>
                  </a:schemeClr>
                </a:solidFill>
                <a:latin typeface="+mj-lt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459476" y="1968134"/>
              <a:ext cx="2371656" cy="1036842"/>
              <a:chOff x="573715" y="4191769"/>
              <a:chExt cx="1948716" cy="103684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73715" y="4191769"/>
                <a:ext cx="1948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73715" y="4655505"/>
                <a:ext cx="1948716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Lorem ipsum dolor sit amet consectetur adipiscing elitameu.</a:t>
                </a:r>
                <a:endParaRPr lang="en-US" sz="1100" b="1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8764643" y="4357135"/>
            <a:ext cx="2695631" cy="1453455"/>
            <a:chOff x="1135501" y="1551521"/>
            <a:chExt cx="2695631" cy="1453455"/>
          </a:xfrm>
        </p:grpSpPr>
        <p:sp>
          <p:nvSpPr>
            <p:cNvPr id="44" name="TextBox 43"/>
            <p:cNvSpPr txBox="1"/>
            <p:nvPr/>
          </p:nvSpPr>
          <p:spPr>
            <a:xfrm>
              <a:off x="1135501" y="1551521"/>
              <a:ext cx="898823" cy="91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b="1" smtClean="0">
                  <a:solidFill>
                    <a:schemeClr val="bg1">
                      <a:lumMod val="90000"/>
                    </a:schemeClr>
                  </a:solidFill>
                  <a:latin typeface="+mj-lt"/>
                </a:rPr>
                <a:t>03</a:t>
              </a:r>
              <a:endParaRPr lang="en-US" sz="4000" b="1">
                <a:solidFill>
                  <a:schemeClr val="bg1">
                    <a:lumMod val="90000"/>
                  </a:schemeClr>
                </a:solidFill>
                <a:latin typeface="+mj-lt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459476" y="1968134"/>
              <a:ext cx="2371656" cy="1036842"/>
              <a:chOff x="573715" y="4191769"/>
              <a:chExt cx="1948716" cy="103684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573715" y="4191769"/>
                <a:ext cx="1948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73715" y="4655505"/>
                <a:ext cx="1948716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Lorem ipsum dolor sit amet consectetur adipiscing elitameu.</a:t>
                </a:r>
                <a:endParaRPr lang="en-US" sz="1100" b="1"/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3207653" y="511837"/>
            <a:ext cx="579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1"/>
                </a:solidFill>
                <a:latin typeface="+mj-lt"/>
              </a:rPr>
              <a:t>About Our </a:t>
            </a:r>
            <a:r>
              <a:rPr lang="en-US" sz="3600" b="1" smtClean="0">
                <a:latin typeface="+mj-lt"/>
              </a:rPr>
              <a:t>Infographic</a:t>
            </a:r>
            <a:endParaRPr lang="en-US" sz="36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202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700000">
            <a:off x="4022844" y="1366730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685143" y="2134222"/>
            <a:ext cx="6821714" cy="2199360"/>
            <a:chOff x="2685143" y="2134222"/>
            <a:chExt cx="6821714" cy="2199360"/>
          </a:xfrm>
        </p:grpSpPr>
        <p:sp>
          <p:nvSpPr>
            <p:cNvPr id="5" name="TextBox 4"/>
            <p:cNvSpPr txBox="1"/>
            <p:nvPr/>
          </p:nvSpPr>
          <p:spPr>
            <a:xfrm>
              <a:off x="2685143" y="3687251"/>
              <a:ext cx="6821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/>
                <a:t>Lorem ipsum dolor sit amet, consectetur adipiscing elit. Nam eu tellus leo. Vestibulum vitae sem at nisi cursus consequat vitae eget lacus. Nunc nulla </a:t>
              </a:r>
              <a:r>
                <a:rPr lang="en-US" sz="1200" smtClean="0"/>
                <a:t>diam, ultrices eget.</a:t>
              </a:r>
              <a:endParaRPr lang="en-US" sz="120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85143" y="2134222"/>
              <a:ext cx="6821714" cy="1575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7200" smtClean="0">
                  <a:solidFill>
                    <a:schemeClr val="accent1"/>
                  </a:solidFill>
                </a:rPr>
                <a:t>T</a:t>
              </a:r>
              <a:r>
                <a:rPr lang="en-US" sz="7200" smtClean="0"/>
                <a:t>HANKS</a:t>
              </a:r>
              <a:endParaRPr lang="en-US" sz="72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38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/>
        </p:nvSpPr>
        <p:spPr bwMode="auto">
          <a:xfrm>
            <a:off x="1054100" y="1368425"/>
            <a:ext cx="395288" cy="354013"/>
          </a:xfrm>
          <a:custGeom>
            <a:avLst/>
            <a:gdLst>
              <a:gd name="T0" fmla="*/ 105 w 105"/>
              <a:gd name="T1" fmla="*/ 84 h 94"/>
              <a:gd name="T2" fmla="*/ 95 w 105"/>
              <a:gd name="T3" fmla="*/ 94 h 94"/>
              <a:gd name="T4" fmla="*/ 10 w 105"/>
              <a:gd name="T5" fmla="*/ 94 h 94"/>
              <a:gd name="T6" fmla="*/ 0 w 105"/>
              <a:gd name="T7" fmla="*/ 84 h 94"/>
              <a:gd name="T8" fmla="*/ 1 w 105"/>
              <a:gd name="T9" fmla="*/ 79 h 94"/>
              <a:gd name="T10" fmla="*/ 44 w 105"/>
              <a:gd name="T11" fmla="*/ 5 h 94"/>
              <a:gd name="T12" fmla="*/ 53 w 105"/>
              <a:gd name="T13" fmla="*/ 0 h 94"/>
              <a:gd name="T14" fmla="*/ 62 w 105"/>
              <a:gd name="T15" fmla="*/ 5 h 94"/>
              <a:gd name="T16" fmla="*/ 104 w 105"/>
              <a:gd name="T17" fmla="*/ 79 h 94"/>
              <a:gd name="T18" fmla="*/ 105 w 105"/>
              <a:gd name="T19" fmla="*/ 84 h 94"/>
              <a:gd name="T20" fmla="*/ 44 w 105"/>
              <a:gd name="T21" fmla="*/ 75 h 94"/>
              <a:gd name="T22" fmla="*/ 53 w 105"/>
              <a:gd name="T23" fmla="*/ 84 h 94"/>
              <a:gd name="T24" fmla="*/ 61 w 105"/>
              <a:gd name="T25" fmla="*/ 75 h 94"/>
              <a:gd name="T26" fmla="*/ 53 w 105"/>
              <a:gd name="T27" fmla="*/ 67 h 94"/>
              <a:gd name="T28" fmla="*/ 44 w 105"/>
              <a:gd name="T29" fmla="*/ 75 h 94"/>
              <a:gd name="T30" fmla="*/ 45 w 105"/>
              <a:gd name="T31" fmla="*/ 59 h 94"/>
              <a:gd name="T32" fmla="*/ 60 w 105"/>
              <a:gd name="T33" fmla="*/ 59 h 94"/>
              <a:gd name="T34" fmla="*/ 60 w 105"/>
              <a:gd name="T35" fmla="*/ 24 h 94"/>
              <a:gd name="T36" fmla="*/ 45 w 105"/>
              <a:gd name="T37" fmla="*/ 24 h 94"/>
              <a:gd name="T38" fmla="*/ 45 w 105"/>
              <a:gd name="T39" fmla="*/ 5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5" h="94">
                <a:moveTo>
                  <a:pt x="105" y="84"/>
                </a:moveTo>
                <a:cubicBezTo>
                  <a:pt x="105" y="90"/>
                  <a:pt x="101" y="94"/>
                  <a:pt x="95" y="94"/>
                </a:cubicBezTo>
                <a:cubicBezTo>
                  <a:pt x="10" y="94"/>
                  <a:pt x="10" y="94"/>
                  <a:pt x="10" y="94"/>
                </a:cubicBezTo>
                <a:cubicBezTo>
                  <a:pt x="5" y="94"/>
                  <a:pt x="0" y="90"/>
                  <a:pt x="0" y="84"/>
                </a:cubicBezTo>
                <a:cubicBezTo>
                  <a:pt x="0" y="82"/>
                  <a:pt x="0" y="80"/>
                  <a:pt x="1" y="7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2"/>
                  <a:pt x="49" y="0"/>
                  <a:pt x="53" y="0"/>
                </a:cubicBezTo>
                <a:cubicBezTo>
                  <a:pt x="56" y="0"/>
                  <a:pt x="60" y="2"/>
                  <a:pt x="62" y="5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105" y="80"/>
                  <a:pt x="105" y="82"/>
                  <a:pt x="105" y="84"/>
                </a:cubicBezTo>
                <a:close/>
                <a:moveTo>
                  <a:pt x="44" y="75"/>
                </a:moveTo>
                <a:cubicBezTo>
                  <a:pt x="44" y="80"/>
                  <a:pt x="48" y="84"/>
                  <a:pt x="53" y="84"/>
                </a:cubicBezTo>
                <a:cubicBezTo>
                  <a:pt x="58" y="84"/>
                  <a:pt x="61" y="80"/>
                  <a:pt x="61" y="75"/>
                </a:cubicBezTo>
                <a:cubicBezTo>
                  <a:pt x="61" y="71"/>
                  <a:pt x="58" y="67"/>
                  <a:pt x="53" y="67"/>
                </a:cubicBezTo>
                <a:cubicBezTo>
                  <a:pt x="48" y="67"/>
                  <a:pt x="44" y="70"/>
                  <a:pt x="44" y="75"/>
                </a:cubicBezTo>
                <a:close/>
                <a:moveTo>
                  <a:pt x="45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60" y="24"/>
                  <a:pt x="60" y="24"/>
                  <a:pt x="60" y="24"/>
                </a:cubicBezTo>
                <a:cubicBezTo>
                  <a:pt x="45" y="24"/>
                  <a:pt x="45" y="24"/>
                  <a:pt x="45" y="24"/>
                </a:cubicBezTo>
                <a:lnTo>
                  <a:pt x="45" y="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719263" y="1384300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4 w 94"/>
              <a:gd name="T11" fmla="*/ 46 h 93"/>
              <a:gd name="T12" fmla="*/ 47 w 94"/>
              <a:gd name="T13" fmla="*/ 10 h 93"/>
              <a:gd name="T14" fmla="*/ 11 w 94"/>
              <a:gd name="T15" fmla="*/ 46 h 93"/>
              <a:gd name="T16" fmla="*/ 47 w 94"/>
              <a:gd name="T17" fmla="*/ 83 h 93"/>
              <a:gd name="T18" fmla="*/ 84 w 94"/>
              <a:gd name="T19" fmla="*/ 46 h 93"/>
              <a:gd name="T20" fmla="*/ 20 w 94"/>
              <a:gd name="T21" fmla="*/ 44 h 93"/>
              <a:gd name="T22" fmla="*/ 22 w 94"/>
              <a:gd name="T23" fmla="*/ 46 h 93"/>
              <a:gd name="T24" fmla="*/ 20 w 94"/>
              <a:gd name="T25" fmla="*/ 49 h 93"/>
              <a:gd name="T26" fmla="*/ 17 w 94"/>
              <a:gd name="T27" fmla="*/ 46 h 93"/>
              <a:gd name="T28" fmla="*/ 20 w 94"/>
              <a:gd name="T29" fmla="*/ 44 h 93"/>
              <a:gd name="T30" fmla="*/ 61 w 94"/>
              <a:gd name="T31" fmla="*/ 42 h 93"/>
              <a:gd name="T32" fmla="*/ 49 w 94"/>
              <a:gd name="T33" fmla="*/ 42 h 93"/>
              <a:gd name="T34" fmla="*/ 34 w 94"/>
              <a:gd name="T35" fmla="*/ 25 h 93"/>
              <a:gd name="T36" fmla="*/ 26 w 94"/>
              <a:gd name="T37" fmla="*/ 32 h 93"/>
              <a:gd name="T38" fmla="*/ 43 w 94"/>
              <a:gd name="T39" fmla="*/ 50 h 93"/>
              <a:gd name="T40" fmla="*/ 46 w 94"/>
              <a:gd name="T41" fmla="*/ 52 h 93"/>
              <a:gd name="T42" fmla="*/ 61 w 94"/>
              <a:gd name="T43" fmla="*/ 52 h 93"/>
              <a:gd name="T44" fmla="*/ 61 w 94"/>
              <a:gd name="T45" fmla="*/ 42 h 93"/>
              <a:gd name="T46" fmla="*/ 28 w 94"/>
              <a:gd name="T47" fmla="*/ 64 h 93"/>
              <a:gd name="T48" fmla="*/ 31 w 94"/>
              <a:gd name="T49" fmla="*/ 66 h 93"/>
              <a:gd name="T50" fmla="*/ 28 w 94"/>
              <a:gd name="T51" fmla="*/ 69 h 93"/>
              <a:gd name="T52" fmla="*/ 26 w 94"/>
              <a:gd name="T53" fmla="*/ 66 h 93"/>
              <a:gd name="T54" fmla="*/ 28 w 94"/>
              <a:gd name="T55" fmla="*/ 64 h 93"/>
              <a:gd name="T56" fmla="*/ 47 w 94"/>
              <a:gd name="T57" fmla="*/ 71 h 93"/>
              <a:gd name="T58" fmla="*/ 50 w 94"/>
              <a:gd name="T59" fmla="*/ 74 h 93"/>
              <a:gd name="T60" fmla="*/ 47 w 94"/>
              <a:gd name="T61" fmla="*/ 77 h 93"/>
              <a:gd name="T62" fmla="*/ 44 w 94"/>
              <a:gd name="T63" fmla="*/ 74 h 93"/>
              <a:gd name="T64" fmla="*/ 47 w 94"/>
              <a:gd name="T65" fmla="*/ 71 h 93"/>
              <a:gd name="T66" fmla="*/ 47 w 94"/>
              <a:gd name="T67" fmla="*/ 16 h 93"/>
              <a:gd name="T68" fmla="*/ 50 w 94"/>
              <a:gd name="T69" fmla="*/ 19 h 93"/>
              <a:gd name="T70" fmla="*/ 47 w 94"/>
              <a:gd name="T71" fmla="*/ 22 h 93"/>
              <a:gd name="T72" fmla="*/ 44 w 94"/>
              <a:gd name="T73" fmla="*/ 19 h 93"/>
              <a:gd name="T74" fmla="*/ 47 w 94"/>
              <a:gd name="T75" fmla="*/ 16 h 93"/>
              <a:gd name="T76" fmla="*/ 66 w 94"/>
              <a:gd name="T77" fmla="*/ 24 h 93"/>
              <a:gd name="T78" fmla="*/ 69 w 94"/>
              <a:gd name="T79" fmla="*/ 27 h 93"/>
              <a:gd name="T80" fmla="*/ 66 w 94"/>
              <a:gd name="T81" fmla="*/ 29 h 93"/>
              <a:gd name="T82" fmla="*/ 64 w 94"/>
              <a:gd name="T83" fmla="*/ 27 h 93"/>
              <a:gd name="T84" fmla="*/ 66 w 94"/>
              <a:gd name="T85" fmla="*/ 24 h 93"/>
              <a:gd name="T86" fmla="*/ 67 w 94"/>
              <a:gd name="T87" fmla="*/ 63 h 93"/>
              <a:gd name="T88" fmla="*/ 70 w 94"/>
              <a:gd name="T89" fmla="*/ 66 h 93"/>
              <a:gd name="T90" fmla="*/ 67 w 94"/>
              <a:gd name="T91" fmla="*/ 68 h 93"/>
              <a:gd name="T92" fmla="*/ 64 w 94"/>
              <a:gd name="T93" fmla="*/ 66 h 93"/>
              <a:gd name="T94" fmla="*/ 67 w 94"/>
              <a:gd name="T95" fmla="*/ 63 h 93"/>
              <a:gd name="T96" fmla="*/ 75 w 94"/>
              <a:gd name="T97" fmla="*/ 44 h 93"/>
              <a:gd name="T98" fmla="*/ 78 w 94"/>
              <a:gd name="T99" fmla="*/ 46 h 93"/>
              <a:gd name="T100" fmla="*/ 75 w 94"/>
              <a:gd name="T101" fmla="*/ 49 h 93"/>
              <a:gd name="T102" fmla="*/ 72 w 94"/>
              <a:gd name="T103" fmla="*/ 46 h 93"/>
              <a:gd name="T104" fmla="*/ 75 w 94"/>
              <a:gd name="T105" fmla="*/ 4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4" y="46"/>
                </a:moveTo>
                <a:cubicBezTo>
                  <a:pt x="84" y="26"/>
                  <a:pt x="67" y="10"/>
                  <a:pt x="47" y="10"/>
                </a:cubicBezTo>
                <a:cubicBezTo>
                  <a:pt x="27" y="10"/>
                  <a:pt x="11" y="26"/>
                  <a:pt x="11" y="46"/>
                </a:cubicBezTo>
                <a:cubicBezTo>
                  <a:pt x="11" y="67"/>
                  <a:pt x="27" y="83"/>
                  <a:pt x="47" y="83"/>
                </a:cubicBezTo>
                <a:cubicBezTo>
                  <a:pt x="67" y="83"/>
                  <a:pt x="84" y="67"/>
                  <a:pt x="84" y="46"/>
                </a:cubicBezTo>
                <a:close/>
                <a:moveTo>
                  <a:pt x="20" y="44"/>
                </a:moveTo>
                <a:cubicBezTo>
                  <a:pt x="21" y="44"/>
                  <a:pt x="22" y="45"/>
                  <a:pt x="22" y="46"/>
                </a:cubicBezTo>
                <a:cubicBezTo>
                  <a:pt x="22" y="48"/>
                  <a:pt x="21" y="49"/>
                  <a:pt x="20" y="49"/>
                </a:cubicBezTo>
                <a:cubicBezTo>
                  <a:pt x="18" y="49"/>
                  <a:pt x="17" y="48"/>
                  <a:pt x="17" y="46"/>
                </a:cubicBezTo>
                <a:cubicBezTo>
                  <a:pt x="17" y="45"/>
                  <a:pt x="18" y="44"/>
                  <a:pt x="20" y="44"/>
                </a:cubicBezTo>
                <a:close/>
                <a:moveTo>
                  <a:pt x="61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34" y="25"/>
                  <a:pt x="34" y="25"/>
                  <a:pt x="34" y="25"/>
                </a:cubicBezTo>
                <a:cubicBezTo>
                  <a:pt x="29" y="21"/>
                  <a:pt x="22" y="28"/>
                  <a:pt x="26" y="32"/>
                </a:cubicBezTo>
                <a:cubicBezTo>
                  <a:pt x="43" y="50"/>
                  <a:pt x="43" y="50"/>
                  <a:pt x="43" y="50"/>
                </a:cubicBezTo>
                <a:cubicBezTo>
                  <a:pt x="44" y="52"/>
                  <a:pt x="45" y="52"/>
                  <a:pt x="46" y="52"/>
                </a:cubicBezTo>
                <a:cubicBezTo>
                  <a:pt x="61" y="52"/>
                  <a:pt x="61" y="52"/>
                  <a:pt x="61" y="52"/>
                </a:cubicBezTo>
                <a:cubicBezTo>
                  <a:pt x="67" y="52"/>
                  <a:pt x="68" y="42"/>
                  <a:pt x="61" y="42"/>
                </a:cubicBezTo>
                <a:close/>
                <a:moveTo>
                  <a:pt x="28" y="64"/>
                </a:moveTo>
                <a:cubicBezTo>
                  <a:pt x="30" y="64"/>
                  <a:pt x="31" y="65"/>
                  <a:pt x="31" y="66"/>
                </a:cubicBezTo>
                <a:cubicBezTo>
                  <a:pt x="31" y="68"/>
                  <a:pt x="30" y="69"/>
                  <a:pt x="28" y="69"/>
                </a:cubicBezTo>
                <a:cubicBezTo>
                  <a:pt x="27" y="69"/>
                  <a:pt x="26" y="68"/>
                  <a:pt x="26" y="66"/>
                </a:cubicBezTo>
                <a:cubicBezTo>
                  <a:pt x="26" y="65"/>
                  <a:pt x="27" y="64"/>
                  <a:pt x="28" y="64"/>
                </a:cubicBezTo>
                <a:close/>
                <a:moveTo>
                  <a:pt x="47" y="71"/>
                </a:moveTo>
                <a:cubicBezTo>
                  <a:pt x="48" y="71"/>
                  <a:pt x="50" y="72"/>
                  <a:pt x="50" y="74"/>
                </a:cubicBezTo>
                <a:cubicBezTo>
                  <a:pt x="50" y="75"/>
                  <a:pt x="48" y="77"/>
                  <a:pt x="47" y="77"/>
                </a:cubicBezTo>
                <a:cubicBezTo>
                  <a:pt x="46" y="77"/>
                  <a:pt x="44" y="75"/>
                  <a:pt x="44" y="74"/>
                </a:cubicBezTo>
                <a:cubicBezTo>
                  <a:pt x="44" y="72"/>
                  <a:pt x="46" y="71"/>
                  <a:pt x="47" y="71"/>
                </a:cubicBezTo>
                <a:close/>
                <a:moveTo>
                  <a:pt x="47" y="16"/>
                </a:moveTo>
                <a:cubicBezTo>
                  <a:pt x="49" y="16"/>
                  <a:pt x="50" y="18"/>
                  <a:pt x="50" y="19"/>
                </a:cubicBezTo>
                <a:cubicBezTo>
                  <a:pt x="50" y="20"/>
                  <a:pt x="49" y="22"/>
                  <a:pt x="47" y="22"/>
                </a:cubicBezTo>
                <a:cubicBezTo>
                  <a:pt x="46" y="22"/>
                  <a:pt x="44" y="20"/>
                  <a:pt x="44" y="19"/>
                </a:cubicBezTo>
                <a:cubicBezTo>
                  <a:pt x="44" y="18"/>
                  <a:pt x="46" y="16"/>
                  <a:pt x="47" y="16"/>
                </a:cubicBezTo>
                <a:close/>
                <a:moveTo>
                  <a:pt x="66" y="24"/>
                </a:moveTo>
                <a:cubicBezTo>
                  <a:pt x="68" y="24"/>
                  <a:pt x="69" y="25"/>
                  <a:pt x="69" y="27"/>
                </a:cubicBezTo>
                <a:cubicBezTo>
                  <a:pt x="69" y="28"/>
                  <a:pt x="68" y="29"/>
                  <a:pt x="66" y="29"/>
                </a:cubicBezTo>
                <a:cubicBezTo>
                  <a:pt x="65" y="29"/>
                  <a:pt x="64" y="28"/>
                  <a:pt x="64" y="27"/>
                </a:cubicBezTo>
                <a:cubicBezTo>
                  <a:pt x="64" y="25"/>
                  <a:pt x="65" y="24"/>
                  <a:pt x="66" y="24"/>
                </a:cubicBezTo>
                <a:close/>
                <a:moveTo>
                  <a:pt x="67" y="63"/>
                </a:moveTo>
                <a:cubicBezTo>
                  <a:pt x="69" y="63"/>
                  <a:pt x="70" y="64"/>
                  <a:pt x="70" y="66"/>
                </a:cubicBezTo>
                <a:cubicBezTo>
                  <a:pt x="70" y="67"/>
                  <a:pt x="69" y="68"/>
                  <a:pt x="67" y="68"/>
                </a:cubicBezTo>
                <a:cubicBezTo>
                  <a:pt x="66" y="68"/>
                  <a:pt x="64" y="67"/>
                  <a:pt x="64" y="66"/>
                </a:cubicBezTo>
                <a:cubicBezTo>
                  <a:pt x="64" y="64"/>
                  <a:pt x="66" y="63"/>
                  <a:pt x="67" y="63"/>
                </a:cubicBezTo>
                <a:close/>
                <a:moveTo>
                  <a:pt x="75" y="44"/>
                </a:moveTo>
                <a:cubicBezTo>
                  <a:pt x="76" y="44"/>
                  <a:pt x="78" y="45"/>
                  <a:pt x="78" y="46"/>
                </a:cubicBezTo>
                <a:cubicBezTo>
                  <a:pt x="78" y="48"/>
                  <a:pt x="76" y="49"/>
                  <a:pt x="75" y="49"/>
                </a:cubicBezTo>
                <a:cubicBezTo>
                  <a:pt x="73" y="49"/>
                  <a:pt x="72" y="48"/>
                  <a:pt x="72" y="46"/>
                </a:cubicBezTo>
                <a:cubicBezTo>
                  <a:pt x="72" y="45"/>
                  <a:pt x="73" y="44"/>
                  <a:pt x="75" y="4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2308225" y="1379538"/>
            <a:ext cx="484188" cy="373063"/>
          </a:xfrm>
          <a:custGeom>
            <a:avLst/>
            <a:gdLst>
              <a:gd name="T0" fmla="*/ 129 w 129"/>
              <a:gd name="T1" fmla="*/ 49 h 99"/>
              <a:gd name="T2" fmla="*/ 0 w 129"/>
              <a:gd name="T3" fmla="*/ 50 h 99"/>
              <a:gd name="T4" fmla="*/ 28 w 129"/>
              <a:gd name="T5" fmla="*/ 89 h 99"/>
              <a:gd name="T6" fmla="*/ 48 w 129"/>
              <a:gd name="T7" fmla="*/ 62 h 99"/>
              <a:gd name="T8" fmla="*/ 13 w 129"/>
              <a:gd name="T9" fmla="*/ 58 h 99"/>
              <a:gd name="T10" fmla="*/ 33 w 129"/>
              <a:gd name="T11" fmla="*/ 70 h 99"/>
              <a:gd name="T12" fmla="*/ 27 w 129"/>
              <a:gd name="T13" fmla="*/ 69 h 99"/>
              <a:gd name="T14" fmla="*/ 33 w 129"/>
              <a:gd name="T15" fmla="*/ 70 h 99"/>
              <a:gd name="T16" fmla="*/ 29 w 129"/>
              <a:gd name="T17" fmla="*/ 63 h 99"/>
              <a:gd name="T18" fmla="*/ 33 w 129"/>
              <a:gd name="T19" fmla="*/ 67 h 99"/>
              <a:gd name="T20" fmla="*/ 35 w 129"/>
              <a:gd name="T21" fmla="*/ 72 h 99"/>
              <a:gd name="T22" fmla="*/ 31 w 129"/>
              <a:gd name="T23" fmla="*/ 75 h 99"/>
              <a:gd name="T24" fmla="*/ 35 w 129"/>
              <a:gd name="T25" fmla="*/ 72 h 99"/>
              <a:gd name="T26" fmla="*/ 33 w 129"/>
              <a:gd name="T27" fmla="*/ 61 h 99"/>
              <a:gd name="T28" fmla="*/ 33 w 129"/>
              <a:gd name="T29" fmla="*/ 61 h 99"/>
              <a:gd name="T30" fmla="*/ 36 w 129"/>
              <a:gd name="T31" fmla="*/ 65 h 99"/>
              <a:gd name="T32" fmla="*/ 38 w 129"/>
              <a:gd name="T33" fmla="*/ 72 h 99"/>
              <a:gd name="T34" fmla="*/ 37 w 129"/>
              <a:gd name="T35" fmla="*/ 77 h 99"/>
              <a:gd name="T36" fmla="*/ 38 w 129"/>
              <a:gd name="T37" fmla="*/ 72 h 99"/>
              <a:gd name="T38" fmla="*/ 39 w 129"/>
              <a:gd name="T39" fmla="*/ 60 h 99"/>
              <a:gd name="T40" fmla="*/ 38 w 129"/>
              <a:gd name="T41" fmla="*/ 65 h 99"/>
              <a:gd name="T42" fmla="*/ 44 w 129"/>
              <a:gd name="T43" fmla="*/ 71 h 99"/>
              <a:gd name="T44" fmla="*/ 39 w 129"/>
              <a:gd name="T45" fmla="*/ 71 h 99"/>
              <a:gd name="T46" fmla="*/ 44 w 129"/>
              <a:gd name="T47" fmla="*/ 71 h 99"/>
              <a:gd name="T48" fmla="*/ 44 w 129"/>
              <a:gd name="T49" fmla="*/ 64 h 99"/>
              <a:gd name="T50" fmla="*/ 40 w 129"/>
              <a:gd name="T51" fmla="*/ 67 h 99"/>
              <a:gd name="T52" fmla="*/ 44 w 129"/>
              <a:gd name="T53" fmla="*/ 67 h 99"/>
              <a:gd name="T54" fmla="*/ 101 w 129"/>
              <a:gd name="T55" fmla="*/ 10 h 99"/>
              <a:gd name="T56" fmla="*/ 80 w 129"/>
              <a:gd name="T57" fmla="*/ 37 h 99"/>
              <a:gd name="T58" fmla="*/ 115 w 129"/>
              <a:gd name="T59" fmla="*/ 41 h 99"/>
              <a:gd name="T60" fmla="*/ 86 w 129"/>
              <a:gd name="T61" fmla="*/ 27 h 99"/>
              <a:gd name="T62" fmla="*/ 89 w 129"/>
              <a:gd name="T63" fmla="*/ 39 h 99"/>
              <a:gd name="T64" fmla="*/ 86 w 129"/>
              <a:gd name="T65" fmla="*/ 27 h 99"/>
              <a:gd name="T66" fmla="*/ 89 w 129"/>
              <a:gd name="T67" fmla="*/ 25 h 99"/>
              <a:gd name="T68" fmla="*/ 96 w 129"/>
              <a:gd name="T69" fmla="*/ 35 h 99"/>
              <a:gd name="T70" fmla="*/ 96 w 129"/>
              <a:gd name="T71" fmla="*/ 22 h 99"/>
              <a:gd name="T72" fmla="*/ 99 w 129"/>
              <a:gd name="T73" fmla="*/ 33 h 99"/>
              <a:gd name="T74" fmla="*/ 96 w 129"/>
              <a:gd name="T75" fmla="*/ 2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99">
                <a:moveTo>
                  <a:pt x="107" y="0"/>
                </a:moveTo>
                <a:cubicBezTo>
                  <a:pt x="114" y="16"/>
                  <a:pt x="122" y="33"/>
                  <a:pt x="129" y="49"/>
                </a:cubicBezTo>
                <a:cubicBezTo>
                  <a:pt x="86" y="49"/>
                  <a:pt x="68" y="95"/>
                  <a:pt x="22" y="99"/>
                </a:cubicBezTo>
                <a:cubicBezTo>
                  <a:pt x="15" y="83"/>
                  <a:pt x="7" y="67"/>
                  <a:pt x="0" y="50"/>
                </a:cubicBezTo>
                <a:cubicBezTo>
                  <a:pt x="43" y="50"/>
                  <a:pt x="64" y="1"/>
                  <a:pt x="107" y="0"/>
                </a:cubicBezTo>
                <a:close/>
                <a:moveTo>
                  <a:pt x="28" y="89"/>
                </a:moveTo>
                <a:cubicBezTo>
                  <a:pt x="40" y="87"/>
                  <a:pt x="51" y="81"/>
                  <a:pt x="61" y="74"/>
                </a:cubicBezTo>
                <a:cubicBezTo>
                  <a:pt x="55" y="72"/>
                  <a:pt x="51" y="67"/>
                  <a:pt x="48" y="62"/>
                </a:cubicBezTo>
                <a:cubicBezTo>
                  <a:pt x="46" y="56"/>
                  <a:pt x="45" y="49"/>
                  <a:pt x="46" y="42"/>
                </a:cubicBezTo>
                <a:cubicBezTo>
                  <a:pt x="36" y="50"/>
                  <a:pt x="26" y="56"/>
                  <a:pt x="13" y="58"/>
                </a:cubicBezTo>
                <a:cubicBezTo>
                  <a:pt x="18" y="69"/>
                  <a:pt x="23" y="79"/>
                  <a:pt x="28" y="89"/>
                </a:cubicBezTo>
                <a:close/>
                <a:moveTo>
                  <a:pt x="33" y="70"/>
                </a:moveTo>
                <a:cubicBezTo>
                  <a:pt x="33" y="70"/>
                  <a:pt x="32" y="69"/>
                  <a:pt x="32" y="69"/>
                </a:cubicBezTo>
                <a:cubicBezTo>
                  <a:pt x="31" y="69"/>
                  <a:pt x="29" y="69"/>
                  <a:pt x="27" y="69"/>
                </a:cubicBezTo>
                <a:cubicBezTo>
                  <a:pt x="28" y="70"/>
                  <a:pt x="28" y="71"/>
                  <a:pt x="28" y="72"/>
                </a:cubicBezTo>
                <a:cubicBezTo>
                  <a:pt x="30" y="71"/>
                  <a:pt x="31" y="71"/>
                  <a:pt x="33" y="70"/>
                </a:cubicBezTo>
                <a:close/>
                <a:moveTo>
                  <a:pt x="33" y="66"/>
                </a:moveTo>
                <a:cubicBezTo>
                  <a:pt x="32" y="65"/>
                  <a:pt x="31" y="64"/>
                  <a:pt x="29" y="63"/>
                </a:cubicBezTo>
                <a:cubicBezTo>
                  <a:pt x="29" y="64"/>
                  <a:pt x="28" y="65"/>
                  <a:pt x="28" y="66"/>
                </a:cubicBezTo>
                <a:cubicBezTo>
                  <a:pt x="30" y="66"/>
                  <a:pt x="31" y="67"/>
                  <a:pt x="33" y="67"/>
                </a:cubicBezTo>
                <a:cubicBezTo>
                  <a:pt x="33" y="67"/>
                  <a:pt x="33" y="67"/>
                  <a:pt x="33" y="66"/>
                </a:cubicBezTo>
                <a:close/>
                <a:moveTo>
                  <a:pt x="35" y="72"/>
                </a:moveTo>
                <a:cubicBezTo>
                  <a:pt x="34" y="72"/>
                  <a:pt x="34" y="72"/>
                  <a:pt x="34" y="72"/>
                </a:cubicBezTo>
                <a:cubicBezTo>
                  <a:pt x="33" y="73"/>
                  <a:pt x="32" y="74"/>
                  <a:pt x="31" y="75"/>
                </a:cubicBezTo>
                <a:cubicBezTo>
                  <a:pt x="32" y="75"/>
                  <a:pt x="32" y="76"/>
                  <a:pt x="33" y="76"/>
                </a:cubicBezTo>
                <a:cubicBezTo>
                  <a:pt x="34" y="75"/>
                  <a:pt x="34" y="73"/>
                  <a:pt x="35" y="72"/>
                </a:cubicBezTo>
                <a:close/>
                <a:moveTo>
                  <a:pt x="35" y="60"/>
                </a:moveTo>
                <a:cubicBezTo>
                  <a:pt x="34" y="60"/>
                  <a:pt x="33" y="60"/>
                  <a:pt x="33" y="61"/>
                </a:cubicBezTo>
                <a:cubicBezTo>
                  <a:pt x="33" y="62"/>
                  <a:pt x="33" y="62"/>
                  <a:pt x="34" y="63"/>
                </a:cubicBezTo>
                <a:cubicBezTo>
                  <a:pt x="33" y="62"/>
                  <a:pt x="33" y="62"/>
                  <a:pt x="33" y="61"/>
                </a:cubicBezTo>
                <a:cubicBezTo>
                  <a:pt x="33" y="62"/>
                  <a:pt x="34" y="64"/>
                  <a:pt x="35" y="65"/>
                </a:cubicBezTo>
                <a:cubicBezTo>
                  <a:pt x="35" y="65"/>
                  <a:pt x="35" y="65"/>
                  <a:pt x="36" y="65"/>
                </a:cubicBezTo>
                <a:cubicBezTo>
                  <a:pt x="36" y="63"/>
                  <a:pt x="35" y="62"/>
                  <a:pt x="35" y="60"/>
                </a:cubicBezTo>
                <a:close/>
                <a:moveTo>
                  <a:pt x="38" y="72"/>
                </a:moveTo>
                <a:cubicBezTo>
                  <a:pt x="37" y="72"/>
                  <a:pt x="37" y="72"/>
                  <a:pt x="37" y="72"/>
                </a:cubicBezTo>
                <a:cubicBezTo>
                  <a:pt x="37" y="74"/>
                  <a:pt x="37" y="75"/>
                  <a:pt x="37" y="77"/>
                </a:cubicBezTo>
                <a:cubicBezTo>
                  <a:pt x="38" y="77"/>
                  <a:pt x="39" y="77"/>
                  <a:pt x="40" y="76"/>
                </a:cubicBezTo>
                <a:cubicBezTo>
                  <a:pt x="39" y="75"/>
                  <a:pt x="38" y="73"/>
                  <a:pt x="38" y="72"/>
                </a:cubicBezTo>
                <a:close/>
                <a:moveTo>
                  <a:pt x="41" y="61"/>
                </a:moveTo>
                <a:cubicBezTo>
                  <a:pt x="40" y="61"/>
                  <a:pt x="40" y="60"/>
                  <a:pt x="39" y="60"/>
                </a:cubicBezTo>
                <a:cubicBezTo>
                  <a:pt x="38" y="62"/>
                  <a:pt x="38" y="63"/>
                  <a:pt x="37" y="65"/>
                </a:cubicBezTo>
                <a:cubicBezTo>
                  <a:pt x="38" y="65"/>
                  <a:pt x="38" y="65"/>
                  <a:pt x="38" y="65"/>
                </a:cubicBezTo>
                <a:cubicBezTo>
                  <a:pt x="39" y="64"/>
                  <a:pt x="40" y="63"/>
                  <a:pt x="41" y="61"/>
                </a:cubicBezTo>
                <a:close/>
                <a:moveTo>
                  <a:pt x="44" y="71"/>
                </a:moveTo>
                <a:cubicBezTo>
                  <a:pt x="43" y="71"/>
                  <a:pt x="41" y="70"/>
                  <a:pt x="40" y="70"/>
                </a:cubicBezTo>
                <a:cubicBezTo>
                  <a:pt x="40" y="70"/>
                  <a:pt x="39" y="71"/>
                  <a:pt x="39" y="71"/>
                </a:cubicBezTo>
                <a:cubicBezTo>
                  <a:pt x="40" y="72"/>
                  <a:pt x="42" y="73"/>
                  <a:pt x="43" y="74"/>
                </a:cubicBezTo>
                <a:cubicBezTo>
                  <a:pt x="43" y="73"/>
                  <a:pt x="44" y="72"/>
                  <a:pt x="44" y="71"/>
                </a:cubicBezTo>
                <a:close/>
                <a:moveTo>
                  <a:pt x="44" y="64"/>
                </a:moveTo>
                <a:cubicBezTo>
                  <a:pt x="44" y="64"/>
                  <a:pt x="44" y="64"/>
                  <a:pt x="44" y="64"/>
                </a:cubicBezTo>
                <a:cubicBezTo>
                  <a:pt x="42" y="65"/>
                  <a:pt x="41" y="66"/>
                  <a:pt x="40" y="67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7"/>
                  <a:pt x="40" y="68"/>
                  <a:pt x="40" y="68"/>
                </a:cubicBezTo>
                <a:cubicBezTo>
                  <a:pt x="42" y="68"/>
                  <a:pt x="43" y="67"/>
                  <a:pt x="44" y="67"/>
                </a:cubicBezTo>
                <a:cubicBezTo>
                  <a:pt x="44" y="66"/>
                  <a:pt x="44" y="65"/>
                  <a:pt x="44" y="64"/>
                </a:cubicBezTo>
                <a:close/>
                <a:moveTo>
                  <a:pt x="101" y="10"/>
                </a:moveTo>
                <a:cubicBezTo>
                  <a:pt x="89" y="12"/>
                  <a:pt x="78" y="18"/>
                  <a:pt x="68" y="26"/>
                </a:cubicBezTo>
                <a:cubicBezTo>
                  <a:pt x="74" y="28"/>
                  <a:pt x="78" y="32"/>
                  <a:pt x="80" y="37"/>
                </a:cubicBezTo>
                <a:cubicBezTo>
                  <a:pt x="83" y="43"/>
                  <a:pt x="84" y="50"/>
                  <a:pt x="83" y="57"/>
                </a:cubicBezTo>
                <a:cubicBezTo>
                  <a:pt x="93" y="49"/>
                  <a:pt x="103" y="43"/>
                  <a:pt x="115" y="41"/>
                </a:cubicBezTo>
                <a:cubicBezTo>
                  <a:pt x="110" y="31"/>
                  <a:pt x="106" y="20"/>
                  <a:pt x="101" y="10"/>
                </a:cubicBezTo>
                <a:close/>
                <a:moveTo>
                  <a:pt x="86" y="27"/>
                </a:moveTo>
                <a:cubicBezTo>
                  <a:pt x="85" y="27"/>
                  <a:pt x="84" y="27"/>
                  <a:pt x="84" y="28"/>
                </a:cubicBezTo>
                <a:cubicBezTo>
                  <a:pt x="85" y="32"/>
                  <a:pt x="87" y="35"/>
                  <a:pt x="89" y="39"/>
                </a:cubicBezTo>
                <a:cubicBezTo>
                  <a:pt x="90" y="38"/>
                  <a:pt x="90" y="38"/>
                  <a:pt x="91" y="37"/>
                </a:cubicBezTo>
                <a:cubicBezTo>
                  <a:pt x="89" y="34"/>
                  <a:pt x="88" y="30"/>
                  <a:pt x="86" y="27"/>
                </a:cubicBezTo>
                <a:close/>
                <a:moveTo>
                  <a:pt x="91" y="24"/>
                </a:moveTo>
                <a:cubicBezTo>
                  <a:pt x="90" y="24"/>
                  <a:pt x="90" y="25"/>
                  <a:pt x="89" y="25"/>
                </a:cubicBezTo>
                <a:cubicBezTo>
                  <a:pt x="90" y="29"/>
                  <a:pt x="92" y="32"/>
                  <a:pt x="94" y="36"/>
                </a:cubicBezTo>
                <a:cubicBezTo>
                  <a:pt x="95" y="36"/>
                  <a:pt x="95" y="35"/>
                  <a:pt x="96" y="35"/>
                </a:cubicBezTo>
                <a:cubicBezTo>
                  <a:pt x="94" y="31"/>
                  <a:pt x="93" y="28"/>
                  <a:pt x="91" y="24"/>
                </a:cubicBezTo>
                <a:close/>
                <a:moveTo>
                  <a:pt x="96" y="22"/>
                </a:moveTo>
                <a:cubicBezTo>
                  <a:pt x="95" y="22"/>
                  <a:pt x="95" y="22"/>
                  <a:pt x="94" y="23"/>
                </a:cubicBezTo>
                <a:cubicBezTo>
                  <a:pt x="95" y="26"/>
                  <a:pt x="97" y="30"/>
                  <a:pt x="99" y="33"/>
                </a:cubicBezTo>
                <a:cubicBezTo>
                  <a:pt x="100" y="33"/>
                  <a:pt x="100" y="33"/>
                  <a:pt x="101" y="33"/>
                </a:cubicBezTo>
                <a:cubicBezTo>
                  <a:pt x="99" y="29"/>
                  <a:pt x="98" y="26"/>
                  <a:pt x="96" y="2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3044825" y="1376363"/>
            <a:ext cx="284163" cy="360363"/>
          </a:xfrm>
          <a:custGeom>
            <a:avLst/>
            <a:gdLst>
              <a:gd name="T0" fmla="*/ 76 w 76"/>
              <a:gd name="T1" fmla="*/ 58 h 96"/>
              <a:gd name="T2" fmla="*/ 38 w 76"/>
              <a:gd name="T3" fmla="*/ 96 h 96"/>
              <a:gd name="T4" fmla="*/ 0 w 76"/>
              <a:gd name="T5" fmla="*/ 58 h 96"/>
              <a:gd name="T6" fmla="*/ 23 w 76"/>
              <a:gd name="T7" fmla="*/ 24 h 96"/>
              <a:gd name="T8" fmla="*/ 14 w 76"/>
              <a:gd name="T9" fmla="*/ 3 h 96"/>
              <a:gd name="T10" fmla="*/ 17 w 76"/>
              <a:gd name="T11" fmla="*/ 0 h 96"/>
              <a:gd name="T12" fmla="*/ 59 w 76"/>
              <a:gd name="T13" fmla="*/ 0 h 96"/>
              <a:gd name="T14" fmla="*/ 62 w 76"/>
              <a:gd name="T15" fmla="*/ 3 h 96"/>
              <a:gd name="T16" fmla="*/ 53 w 76"/>
              <a:gd name="T17" fmla="*/ 24 h 96"/>
              <a:gd name="T18" fmla="*/ 76 w 76"/>
              <a:gd name="T19" fmla="*/ 58 h 96"/>
              <a:gd name="T20" fmla="*/ 52 w 76"/>
              <a:gd name="T21" fmla="*/ 49 h 96"/>
              <a:gd name="T22" fmla="*/ 53 w 76"/>
              <a:gd name="T23" fmla="*/ 49 h 96"/>
              <a:gd name="T24" fmla="*/ 58 w 76"/>
              <a:gd name="T25" fmla="*/ 39 h 96"/>
              <a:gd name="T26" fmla="*/ 58 w 76"/>
              <a:gd name="T27" fmla="*/ 38 h 96"/>
              <a:gd name="T28" fmla="*/ 56 w 76"/>
              <a:gd name="T29" fmla="*/ 39 h 96"/>
              <a:gd name="T30" fmla="*/ 55 w 76"/>
              <a:gd name="T31" fmla="*/ 39 h 96"/>
              <a:gd name="T32" fmla="*/ 40 w 76"/>
              <a:gd name="T33" fmla="*/ 35 h 96"/>
              <a:gd name="T34" fmla="*/ 40 w 76"/>
              <a:gd name="T35" fmla="*/ 33 h 96"/>
              <a:gd name="T36" fmla="*/ 42 w 76"/>
              <a:gd name="T37" fmla="*/ 31 h 96"/>
              <a:gd name="T38" fmla="*/ 42 w 76"/>
              <a:gd name="T39" fmla="*/ 30 h 96"/>
              <a:gd name="T40" fmla="*/ 33 w 76"/>
              <a:gd name="T41" fmla="*/ 30 h 96"/>
              <a:gd name="T42" fmla="*/ 33 w 76"/>
              <a:gd name="T43" fmla="*/ 31 h 96"/>
              <a:gd name="T44" fmla="*/ 35 w 76"/>
              <a:gd name="T45" fmla="*/ 33 h 96"/>
              <a:gd name="T46" fmla="*/ 35 w 76"/>
              <a:gd name="T47" fmla="*/ 34 h 96"/>
              <a:gd name="T48" fmla="*/ 18 w 76"/>
              <a:gd name="T49" fmla="*/ 49 h 96"/>
              <a:gd name="T50" fmla="*/ 35 w 76"/>
              <a:gd name="T51" fmla="*/ 61 h 96"/>
              <a:gd name="T52" fmla="*/ 35 w 76"/>
              <a:gd name="T53" fmla="*/ 72 h 96"/>
              <a:gd name="T54" fmla="*/ 22 w 76"/>
              <a:gd name="T55" fmla="*/ 65 h 96"/>
              <a:gd name="T56" fmla="*/ 21 w 76"/>
              <a:gd name="T57" fmla="*/ 65 h 96"/>
              <a:gd name="T58" fmla="*/ 16 w 76"/>
              <a:gd name="T59" fmla="*/ 75 h 96"/>
              <a:gd name="T60" fmla="*/ 17 w 76"/>
              <a:gd name="T61" fmla="*/ 76 h 96"/>
              <a:gd name="T62" fmla="*/ 18 w 76"/>
              <a:gd name="T63" fmla="*/ 75 h 96"/>
              <a:gd name="T64" fmla="*/ 19 w 76"/>
              <a:gd name="T65" fmla="*/ 75 h 96"/>
              <a:gd name="T66" fmla="*/ 35 w 76"/>
              <a:gd name="T67" fmla="*/ 80 h 96"/>
              <a:gd name="T68" fmla="*/ 35 w 76"/>
              <a:gd name="T69" fmla="*/ 82 h 96"/>
              <a:gd name="T70" fmla="*/ 33 w 76"/>
              <a:gd name="T71" fmla="*/ 85 h 96"/>
              <a:gd name="T72" fmla="*/ 33 w 76"/>
              <a:gd name="T73" fmla="*/ 86 h 96"/>
              <a:gd name="T74" fmla="*/ 42 w 76"/>
              <a:gd name="T75" fmla="*/ 86 h 96"/>
              <a:gd name="T76" fmla="*/ 42 w 76"/>
              <a:gd name="T77" fmla="*/ 85 h 96"/>
              <a:gd name="T78" fmla="*/ 40 w 76"/>
              <a:gd name="T79" fmla="*/ 82 h 96"/>
              <a:gd name="T80" fmla="*/ 40 w 76"/>
              <a:gd name="T81" fmla="*/ 80 h 96"/>
              <a:gd name="T82" fmla="*/ 58 w 76"/>
              <a:gd name="T83" fmla="*/ 66 h 96"/>
              <a:gd name="T84" fmla="*/ 41 w 76"/>
              <a:gd name="T85" fmla="*/ 52 h 96"/>
              <a:gd name="T86" fmla="*/ 40 w 76"/>
              <a:gd name="T87" fmla="*/ 52 h 96"/>
              <a:gd name="T88" fmla="*/ 40 w 76"/>
              <a:gd name="T89" fmla="*/ 42 h 96"/>
              <a:gd name="T90" fmla="*/ 48 w 76"/>
              <a:gd name="T91" fmla="*/ 44 h 96"/>
              <a:gd name="T92" fmla="*/ 52 w 76"/>
              <a:gd name="T93" fmla="*/ 49 h 96"/>
              <a:gd name="T94" fmla="*/ 35 w 76"/>
              <a:gd name="T95" fmla="*/ 42 h 96"/>
              <a:gd name="T96" fmla="*/ 35 w 76"/>
              <a:gd name="T97" fmla="*/ 52 h 96"/>
              <a:gd name="T98" fmla="*/ 27 w 76"/>
              <a:gd name="T99" fmla="*/ 47 h 96"/>
              <a:gd name="T100" fmla="*/ 28 w 76"/>
              <a:gd name="T101" fmla="*/ 45 h 96"/>
              <a:gd name="T102" fmla="*/ 35 w 76"/>
              <a:gd name="T103" fmla="*/ 42 h 96"/>
              <a:gd name="T104" fmla="*/ 40 w 76"/>
              <a:gd name="T105" fmla="*/ 62 h 96"/>
              <a:gd name="T106" fmla="*/ 49 w 76"/>
              <a:gd name="T107" fmla="*/ 66 h 96"/>
              <a:gd name="T108" fmla="*/ 40 w 76"/>
              <a:gd name="T109" fmla="*/ 73 h 96"/>
              <a:gd name="T110" fmla="*/ 40 w 76"/>
              <a:gd name="T111" fmla="*/ 6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" h="96">
                <a:moveTo>
                  <a:pt x="76" y="58"/>
                </a:moveTo>
                <a:cubicBezTo>
                  <a:pt x="76" y="79"/>
                  <a:pt x="59" y="96"/>
                  <a:pt x="38" y="96"/>
                </a:cubicBezTo>
                <a:cubicBezTo>
                  <a:pt x="17" y="96"/>
                  <a:pt x="0" y="79"/>
                  <a:pt x="0" y="58"/>
                </a:cubicBezTo>
                <a:cubicBezTo>
                  <a:pt x="0" y="43"/>
                  <a:pt x="10" y="29"/>
                  <a:pt x="23" y="24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1"/>
                  <a:pt x="15" y="0"/>
                  <a:pt x="17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1" y="0"/>
                  <a:pt x="62" y="1"/>
                  <a:pt x="62" y="3"/>
                </a:cubicBezTo>
                <a:cubicBezTo>
                  <a:pt x="53" y="24"/>
                  <a:pt x="53" y="24"/>
                  <a:pt x="53" y="24"/>
                </a:cubicBezTo>
                <a:cubicBezTo>
                  <a:pt x="66" y="29"/>
                  <a:pt x="76" y="43"/>
                  <a:pt x="76" y="58"/>
                </a:cubicBezTo>
                <a:close/>
                <a:moveTo>
                  <a:pt x="52" y="49"/>
                </a:moveTo>
                <a:cubicBezTo>
                  <a:pt x="53" y="49"/>
                  <a:pt x="53" y="49"/>
                  <a:pt x="53" y="49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38"/>
                  <a:pt x="58" y="38"/>
                  <a:pt x="58" y="38"/>
                </a:cubicBezTo>
                <a:cubicBezTo>
                  <a:pt x="57" y="39"/>
                  <a:pt x="57" y="39"/>
                  <a:pt x="56" y="39"/>
                </a:cubicBezTo>
                <a:cubicBezTo>
                  <a:pt x="56" y="39"/>
                  <a:pt x="55" y="39"/>
                  <a:pt x="55" y="39"/>
                </a:cubicBezTo>
                <a:cubicBezTo>
                  <a:pt x="48" y="36"/>
                  <a:pt x="44" y="35"/>
                  <a:pt x="40" y="35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2"/>
                  <a:pt x="41" y="31"/>
                  <a:pt x="42" y="31"/>
                </a:cubicBezTo>
                <a:cubicBezTo>
                  <a:pt x="42" y="30"/>
                  <a:pt x="42" y="30"/>
                  <a:pt x="42" y="30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1"/>
                  <a:pt x="33" y="31"/>
                  <a:pt x="33" y="31"/>
                </a:cubicBezTo>
                <a:cubicBezTo>
                  <a:pt x="35" y="31"/>
                  <a:pt x="35" y="32"/>
                  <a:pt x="35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24" y="35"/>
                  <a:pt x="18" y="40"/>
                  <a:pt x="18" y="49"/>
                </a:cubicBezTo>
                <a:cubicBezTo>
                  <a:pt x="18" y="57"/>
                  <a:pt x="22" y="60"/>
                  <a:pt x="35" y="61"/>
                </a:cubicBezTo>
                <a:cubicBezTo>
                  <a:pt x="35" y="72"/>
                  <a:pt x="35" y="72"/>
                  <a:pt x="35" y="72"/>
                </a:cubicBezTo>
                <a:cubicBezTo>
                  <a:pt x="26" y="71"/>
                  <a:pt x="22" y="68"/>
                  <a:pt x="22" y="65"/>
                </a:cubicBezTo>
                <a:cubicBezTo>
                  <a:pt x="21" y="65"/>
                  <a:pt x="21" y="65"/>
                  <a:pt x="21" y="65"/>
                </a:cubicBezTo>
                <a:cubicBezTo>
                  <a:pt x="16" y="75"/>
                  <a:pt x="16" y="75"/>
                  <a:pt x="16" y="75"/>
                </a:cubicBezTo>
                <a:cubicBezTo>
                  <a:pt x="17" y="76"/>
                  <a:pt x="17" y="76"/>
                  <a:pt x="17" y="76"/>
                </a:cubicBezTo>
                <a:cubicBezTo>
                  <a:pt x="18" y="75"/>
                  <a:pt x="18" y="75"/>
                  <a:pt x="18" y="75"/>
                </a:cubicBezTo>
                <a:cubicBezTo>
                  <a:pt x="19" y="75"/>
                  <a:pt x="19" y="75"/>
                  <a:pt x="19" y="75"/>
                </a:cubicBezTo>
                <a:cubicBezTo>
                  <a:pt x="25" y="78"/>
                  <a:pt x="30" y="80"/>
                  <a:pt x="35" y="80"/>
                </a:cubicBezTo>
                <a:cubicBezTo>
                  <a:pt x="35" y="82"/>
                  <a:pt x="35" y="82"/>
                  <a:pt x="35" y="82"/>
                </a:cubicBezTo>
                <a:cubicBezTo>
                  <a:pt x="35" y="83"/>
                  <a:pt x="35" y="84"/>
                  <a:pt x="33" y="85"/>
                </a:cubicBezTo>
                <a:cubicBezTo>
                  <a:pt x="33" y="86"/>
                  <a:pt x="33" y="86"/>
                  <a:pt x="33" y="86"/>
                </a:cubicBezTo>
                <a:cubicBezTo>
                  <a:pt x="42" y="86"/>
                  <a:pt x="42" y="86"/>
                  <a:pt x="42" y="86"/>
                </a:cubicBezTo>
                <a:cubicBezTo>
                  <a:pt x="42" y="85"/>
                  <a:pt x="42" y="85"/>
                  <a:pt x="42" y="85"/>
                </a:cubicBezTo>
                <a:cubicBezTo>
                  <a:pt x="41" y="84"/>
                  <a:pt x="40" y="84"/>
                  <a:pt x="40" y="82"/>
                </a:cubicBezTo>
                <a:cubicBezTo>
                  <a:pt x="40" y="80"/>
                  <a:pt x="40" y="80"/>
                  <a:pt x="40" y="80"/>
                </a:cubicBezTo>
                <a:cubicBezTo>
                  <a:pt x="51" y="79"/>
                  <a:pt x="58" y="74"/>
                  <a:pt x="58" y="66"/>
                </a:cubicBezTo>
                <a:cubicBezTo>
                  <a:pt x="58" y="57"/>
                  <a:pt x="52" y="53"/>
                  <a:pt x="41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42"/>
                  <a:pt x="40" y="42"/>
                  <a:pt x="40" y="42"/>
                </a:cubicBezTo>
                <a:cubicBezTo>
                  <a:pt x="43" y="42"/>
                  <a:pt x="46" y="43"/>
                  <a:pt x="48" y="44"/>
                </a:cubicBezTo>
                <a:cubicBezTo>
                  <a:pt x="52" y="46"/>
                  <a:pt x="52" y="47"/>
                  <a:pt x="52" y="49"/>
                </a:cubicBezTo>
                <a:close/>
                <a:moveTo>
                  <a:pt x="35" y="42"/>
                </a:moveTo>
                <a:cubicBezTo>
                  <a:pt x="35" y="52"/>
                  <a:pt x="35" y="52"/>
                  <a:pt x="35" y="52"/>
                </a:cubicBezTo>
                <a:cubicBezTo>
                  <a:pt x="30" y="51"/>
                  <a:pt x="27" y="51"/>
                  <a:pt x="27" y="47"/>
                </a:cubicBezTo>
                <a:cubicBezTo>
                  <a:pt x="27" y="47"/>
                  <a:pt x="27" y="46"/>
                  <a:pt x="28" y="45"/>
                </a:cubicBezTo>
                <a:cubicBezTo>
                  <a:pt x="29" y="43"/>
                  <a:pt x="32" y="42"/>
                  <a:pt x="35" y="42"/>
                </a:cubicBezTo>
                <a:close/>
                <a:moveTo>
                  <a:pt x="40" y="62"/>
                </a:moveTo>
                <a:cubicBezTo>
                  <a:pt x="47" y="63"/>
                  <a:pt x="49" y="63"/>
                  <a:pt x="49" y="66"/>
                </a:cubicBezTo>
                <a:cubicBezTo>
                  <a:pt x="49" y="70"/>
                  <a:pt x="46" y="72"/>
                  <a:pt x="40" y="73"/>
                </a:cubicBezTo>
                <a:lnTo>
                  <a:pt x="40" y="6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3656013" y="1409700"/>
            <a:ext cx="379413" cy="312738"/>
          </a:xfrm>
          <a:custGeom>
            <a:avLst/>
            <a:gdLst>
              <a:gd name="T0" fmla="*/ 92 w 239"/>
              <a:gd name="T1" fmla="*/ 197 h 197"/>
              <a:gd name="T2" fmla="*/ 0 w 239"/>
              <a:gd name="T3" fmla="*/ 105 h 197"/>
              <a:gd name="T4" fmla="*/ 33 w 239"/>
              <a:gd name="T5" fmla="*/ 71 h 197"/>
              <a:gd name="T6" fmla="*/ 88 w 239"/>
              <a:gd name="T7" fmla="*/ 123 h 197"/>
              <a:gd name="T8" fmla="*/ 201 w 239"/>
              <a:gd name="T9" fmla="*/ 0 h 197"/>
              <a:gd name="T10" fmla="*/ 239 w 239"/>
              <a:gd name="T11" fmla="*/ 33 h 197"/>
              <a:gd name="T12" fmla="*/ 92 w 239"/>
              <a:gd name="T13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" h="197">
                <a:moveTo>
                  <a:pt x="92" y="197"/>
                </a:moveTo>
                <a:lnTo>
                  <a:pt x="0" y="105"/>
                </a:lnTo>
                <a:lnTo>
                  <a:pt x="33" y="71"/>
                </a:lnTo>
                <a:lnTo>
                  <a:pt x="88" y="123"/>
                </a:lnTo>
                <a:lnTo>
                  <a:pt x="201" y="0"/>
                </a:lnTo>
                <a:lnTo>
                  <a:pt x="239" y="33"/>
                </a:lnTo>
                <a:lnTo>
                  <a:pt x="92" y="19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4302125" y="1384300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3 w 94"/>
              <a:gd name="T11" fmla="*/ 46 h 93"/>
              <a:gd name="T12" fmla="*/ 47 w 94"/>
              <a:gd name="T13" fmla="*/ 10 h 93"/>
              <a:gd name="T14" fmla="*/ 10 w 94"/>
              <a:gd name="T15" fmla="*/ 46 h 93"/>
              <a:gd name="T16" fmla="*/ 47 w 94"/>
              <a:gd name="T17" fmla="*/ 83 h 93"/>
              <a:gd name="T18" fmla="*/ 83 w 94"/>
              <a:gd name="T19" fmla="*/ 46 h 93"/>
              <a:gd name="T20" fmla="*/ 59 w 94"/>
              <a:gd name="T21" fmla="*/ 42 h 93"/>
              <a:gd name="T22" fmla="*/ 48 w 94"/>
              <a:gd name="T23" fmla="*/ 42 h 93"/>
              <a:gd name="T24" fmla="*/ 35 w 94"/>
              <a:gd name="T25" fmla="*/ 27 h 93"/>
              <a:gd name="T26" fmla="*/ 27 w 94"/>
              <a:gd name="T27" fmla="*/ 34 h 93"/>
              <a:gd name="T28" fmla="*/ 42 w 94"/>
              <a:gd name="T29" fmla="*/ 50 h 93"/>
              <a:gd name="T30" fmla="*/ 46 w 94"/>
              <a:gd name="T31" fmla="*/ 52 h 93"/>
              <a:gd name="T32" fmla="*/ 59 w 94"/>
              <a:gd name="T33" fmla="*/ 52 h 93"/>
              <a:gd name="T34" fmla="*/ 59 w 94"/>
              <a:gd name="T3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3" y="46"/>
                </a:moveTo>
                <a:cubicBezTo>
                  <a:pt x="83" y="26"/>
                  <a:pt x="67" y="10"/>
                  <a:pt x="47" y="10"/>
                </a:cubicBezTo>
                <a:cubicBezTo>
                  <a:pt x="27" y="10"/>
                  <a:pt x="10" y="26"/>
                  <a:pt x="10" y="46"/>
                </a:cubicBezTo>
                <a:cubicBezTo>
                  <a:pt x="10" y="67"/>
                  <a:pt x="27" y="83"/>
                  <a:pt x="47" y="83"/>
                </a:cubicBezTo>
                <a:cubicBezTo>
                  <a:pt x="67" y="83"/>
                  <a:pt x="83" y="67"/>
                  <a:pt x="83" y="46"/>
                </a:cubicBezTo>
                <a:close/>
                <a:moveTo>
                  <a:pt x="59" y="42"/>
                </a:moveTo>
                <a:cubicBezTo>
                  <a:pt x="48" y="42"/>
                  <a:pt x="48" y="42"/>
                  <a:pt x="48" y="42"/>
                </a:cubicBezTo>
                <a:cubicBezTo>
                  <a:pt x="35" y="27"/>
                  <a:pt x="35" y="27"/>
                  <a:pt x="35" y="27"/>
                </a:cubicBezTo>
                <a:cubicBezTo>
                  <a:pt x="30" y="22"/>
                  <a:pt x="23" y="29"/>
                  <a:pt x="27" y="34"/>
                </a:cubicBezTo>
                <a:cubicBezTo>
                  <a:pt x="42" y="50"/>
                  <a:pt x="42" y="50"/>
                  <a:pt x="42" y="50"/>
                </a:cubicBezTo>
                <a:cubicBezTo>
                  <a:pt x="43" y="52"/>
                  <a:pt x="45" y="52"/>
                  <a:pt x="46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6" y="52"/>
                  <a:pt x="66" y="42"/>
                  <a:pt x="59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4962525" y="1395413"/>
            <a:ext cx="327025" cy="327025"/>
          </a:xfrm>
          <a:custGeom>
            <a:avLst/>
            <a:gdLst>
              <a:gd name="T0" fmla="*/ 206 w 206"/>
              <a:gd name="T1" fmla="*/ 61 h 206"/>
              <a:gd name="T2" fmla="*/ 206 w 206"/>
              <a:gd name="T3" fmla="*/ 147 h 206"/>
              <a:gd name="T4" fmla="*/ 144 w 206"/>
              <a:gd name="T5" fmla="*/ 206 h 206"/>
              <a:gd name="T6" fmla="*/ 59 w 206"/>
              <a:gd name="T7" fmla="*/ 206 h 206"/>
              <a:gd name="T8" fmla="*/ 0 w 206"/>
              <a:gd name="T9" fmla="*/ 147 h 206"/>
              <a:gd name="T10" fmla="*/ 0 w 206"/>
              <a:gd name="T11" fmla="*/ 61 h 206"/>
              <a:gd name="T12" fmla="*/ 59 w 206"/>
              <a:gd name="T13" fmla="*/ 0 h 206"/>
              <a:gd name="T14" fmla="*/ 144 w 206"/>
              <a:gd name="T15" fmla="*/ 0 h 206"/>
              <a:gd name="T16" fmla="*/ 206 w 206"/>
              <a:gd name="T17" fmla="*/ 61 h 206"/>
              <a:gd name="T18" fmla="*/ 196 w 206"/>
              <a:gd name="T19" fmla="*/ 64 h 206"/>
              <a:gd name="T20" fmla="*/ 142 w 206"/>
              <a:gd name="T21" fmla="*/ 9 h 206"/>
              <a:gd name="T22" fmla="*/ 64 w 206"/>
              <a:gd name="T23" fmla="*/ 9 h 206"/>
              <a:gd name="T24" fmla="*/ 7 w 206"/>
              <a:gd name="T25" fmla="*/ 64 h 206"/>
              <a:gd name="T26" fmla="*/ 7 w 206"/>
              <a:gd name="T27" fmla="*/ 142 h 206"/>
              <a:gd name="T28" fmla="*/ 64 w 206"/>
              <a:gd name="T29" fmla="*/ 196 h 206"/>
              <a:gd name="T30" fmla="*/ 142 w 206"/>
              <a:gd name="T31" fmla="*/ 196 h 206"/>
              <a:gd name="T32" fmla="*/ 196 w 206"/>
              <a:gd name="T33" fmla="*/ 142 h 206"/>
              <a:gd name="T34" fmla="*/ 196 w 206"/>
              <a:gd name="T35" fmla="*/ 64 h 206"/>
              <a:gd name="T36" fmla="*/ 137 w 206"/>
              <a:gd name="T37" fmla="*/ 21 h 206"/>
              <a:gd name="T38" fmla="*/ 184 w 206"/>
              <a:gd name="T39" fmla="*/ 69 h 206"/>
              <a:gd name="T40" fmla="*/ 184 w 206"/>
              <a:gd name="T41" fmla="*/ 137 h 206"/>
              <a:gd name="T42" fmla="*/ 137 w 206"/>
              <a:gd name="T43" fmla="*/ 185 h 206"/>
              <a:gd name="T44" fmla="*/ 68 w 206"/>
              <a:gd name="T45" fmla="*/ 185 h 206"/>
              <a:gd name="T46" fmla="*/ 19 w 206"/>
              <a:gd name="T47" fmla="*/ 137 h 206"/>
              <a:gd name="T48" fmla="*/ 19 w 206"/>
              <a:gd name="T49" fmla="*/ 69 h 206"/>
              <a:gd name="T50" fmla="*/ 68 w 206"/>
              <a:gd name="T51" fmla="*/ 21 h 206"/>
              <a:gd name="T52" fmla="*/ 137 w 206"/>
              <a:gd name="T53" fmla="*/ 2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6" h="206">
                <a:moveTo>
                  <a:pt x="206" y="61"/>
                </a:moveTo>
                <a:lnTo>
                  <a:pt x="206" y="147"/>
                </a:lnTo>
                <a:lnTo>
                  <a:pt x="144" y="206"/>
                </a:lnTo>
                <a:lnTo>
                  <a:pt x="59" y="206"/>
                </a:lnTo>
                <a:lnTo>
                  <a:pt x="0" y="147"/>
                </a:lnTo>
                <a:lnTo>
                  <a:pt x="0" y="61"/>
                </a:lnTo>
                <a:lnTo>
                  <a:pt x="59" y="0"/>
                </a:lnTo>
                <a:lnTo>
                  <a:pt x="144" y="0"/>
                </a:lnTo>
                <a:lnTo>
                  <a:pt x="206" y="61"/>
                </a:lnTo>
                <a:close/>
                <a:moveTo>
                  <a:pt x="196" y="64"/>
                </a:moveTo>
                <a:lnTo>
                  <a:pt x="142" y="9"/>
                </a:lnTo>
                <a:lnTo>
                  <a:pt x="64" y="9"/>
                </a:lnTo>
                <a:lnTo>
                  <a:pt x="7" y="64"/>
                </a:lnTo>
                <a:lnTo>
                  <a:pt x="7" y="142"/>
                </a:lnTo>
                <a:lnTo>
                  <a:pt x="64" y="196"/>
                </a:lnTo>
                <a:lnTo>
                  <a:pt x="142" y="196"/>
                </a:lnTo>
                <a:lnTo>
                  <a:pt x="196" y="142"/>
                </a:lnTo>
                <a:lnTo>
                  <a:pt x="196" y="64"/>
                </a:lnTo>
                <a:close/>
                <a:moveTo>
                  <a:pt x="137" y="21"/>
                </a:moveTo>
                <a:lnTo>
                  <a:pt x="184" y="69"/>
                </a:lnTo>
                <a:lnTo>
                  <a:pt x="184" y="137"/>
                </a:lnTo>
                <a:lnTo>
                  <a:pt x="137" y="185"/>
                </a:lnTo>
                <a:lnTo>
                  <a:pt x="68" y="185"/>
                </a:lnTo>
                <a:lnTo>
                  <a:pt x="19" y="137"/>
                </a:lnTo>
                <a:lnTo>
                  <a:pt x="19" y="69"/>
                </a:lnTo>
                <a:lnTo>
                  <a:pt x="68" y="21"/>
                </a:lnTo>
                <a:lnTo>
                  <a:pt x="137" y="2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5556250" y="1376363"/>
            <a:ext cx="415925" cy="357188"/>
          </a:xfrm>
          <a:custGeom>
            <a:avLst/>
            <a:gdLst>
              <a:gd name="T0" fmla="*/ 88 w 111"/>
              <a:gd name="T1" fmla="*/ 79 h 95"/>
              <a:gd name="T2" fmla="*/ 88 w 111"/>
              <a:gd name="T3" fmla="*/ 92 h 95"/>
              <a:gd name="T4" fmla="*/ 75 w 111"/>
              <a:gd name="T5" fmla="*/ 92 h 95"/>
              <a:gd name="T6" fmla="*/ 52 w 111"/>
              <a:gd name="T7" fmla="*/ 67 h 95"/>
              <a:gd name="T8" fmla="*/ 30 w 111"/>
              <a:gd name="T9" fmla="*/ 93 h 95"/>
              <a:gd name="T10" fmla="*/ 23 w 111"/>
              <a:gd name="T11" fmla="*/ 93 h 95"/>
              <a:gd name="T12" fmla="*/ 17 w 111"/>
              <a:gd name="T13" fmla="*/ 88 h 95"/>
              <a:gd name="T14" fmla="*/ 17 w 111"/>
              <a:gd name="T15" fmla="*/ 80 h 95"/>
              <a:gd name="T16" fmla="*/ 42 w 111"/>
              <a:gd name="T17" fmla="*/ 57 h 95"/>
              <a:gd name="T18" fmla="*/ 30 w 111"/>
              <a:gd name="T19" fmla="*/ 45 h 95"/>
              <a:gd name="T20" fmla="*/ 20 w 111"/>
              <a:gd name="T21" fmla="*/ 41 h 95"/>
              <a:gd name="T22" fmla="*/ 9 w 111"/>
              <a:gd name="T23" fmla="*/ 40 h 95"/>
              <a:gd name="T24" fmla="*/ 0 w 111"/>
              <a:gd name="T25" fmla="*/ 23 h 95"/>
              <a:gd name="T26" fmla="*/ 1 w 111"/>
              <a:gd name="T27" fmla="*/ 22 h 95"/>
              <a:gd name="T28" fmla="*/ 10 w 111"/>
              <a:gd name="T29" fmla="*/ 28 h 95"/>
              <a:gd name="T30" fmla="*/ 20 w 111"/>
              <a:gd name="T31" fmla="*/ 25 h 95"/>
              <a:gd name="T32" fmla="*/ 19 w 111"/>
              <a:gd name="T33" fmla="*/ 14 h 95"/>
              <a:gd name="T34" fmla="*/ 10 w 111"/>
              <a:gd name="T35" fmla="*/ 8 h 95"/>
              <a:gd name="T36" fmla="*/ 11 w 111"/>
              <a:gd name="T37" fmla="*/ 7 h 95"/>
              <a:gd name="T38" fmla="*/ 29 w 111"/>
              <a:gd name="T39" fmla="*/ 7 h 95"/>
              <a:gd name="T40" fmla="*/ 32 w 111"/>
              <a:gd name="T41" fmla="*/ 10 h 95"/>
              <a:gd name="T42" fmla="*/ 37 w 111"/>
              <a:gd name="T43" fmla="*/ 25 h 95"/>
              <a:gd name="T44" fmla="*/ 40 w 111"/>
              <a:gd name="T45" fmla="*/ 34 h 95"/>
              <a:gd name="T46" fmla="*/ 52 w 111"/>
              <a:gd name="T47" fmla="*/ 46 h 95"/>
              <a:gd name="T48" fmla="*/ 66 w 111"/>
              <a:gd name="T49" fmla="*/ 31 h 95"/>
              <a:gd name="T50" fmla="*/ 77 w 111"/>
              <a:gd name="T51" fmla="*/ 42 h 95"/>
              <a:gd name="T52" fmla="*/ 63 w 111"/>
              <a:gd name="T53" fmla="*/ 56 h 95"/>
              <a:gd name="T54" fmla="*/ 88 w 111"/>
              <a:gd name="T55" fmla="*/ 79 h 95"/>
              <a:gd name="T56" fmla="*/ 110 w 111"/>
              <a:gd name="T57" fmla="*/ 42 h 95"/>
              <a:gd name="T58" fmla="*/ 102 w 111"/>
              <a:gd name="T59" fmla="*/ 50 h 95"/>
              <a:gd name="T60" fmla="*/ 96 w 111"/>
              <a:gd name="T61" fmla="*/ 50 h 95"/>
              <a:gd name="T62" fmla="*/ 95 w 111"/>
              <a:gd name="T63" fmla="*/ 48 h 95"/>
              <a:gd name="T64" fmla="*/ 93 w 111"/>
              <a:gd name="T65" fmla="*/ 44 h 95"/>
              <a:gd name="T66" fmla="*/ 92 w 111"/>
              <a:gd name="T67" fmla="*/ 38 h 95"/>
              <a:gd name="T68" fmla="*/ 82 w 111"/>
              <a:gd name="T69" fmla="*/ 36 h 95"/>
              <a:gd name="T70" fmla="*/ 79 w 111"/>
              <a:gd name="T71" fmla="*/ 39 h 95"/>
              <a:gd name="T72" fmla="*/ 68 w 111"/>
              <a:gd name="T73" fmla="*/ 29 h 95"/>
              <a:gd name="T74" fmla="*/ 70 w 111"/>
              <a:gd name="T75" fmla="*/ 27 h 95"/>
              <a:gd name="T76" fmla="*/ 71 w 111"/>
              <a:gd name="T77" fmla="*/ 26 h 95"/>
              <a:gd name="T78" fmla="*/ 71 w 111"/>
              <a:gd name="T79" fmla="*/ 19 h 95"/>
              <a:gd name="T80" fmla="*/ 49 w 111"/>
              <a:gd name="T81" fmla="*/ 10 h 95"/>
              <a:gd name="T82" fmla="*/ 49 w 111"/>
              <a:gd name="T83" fmla="*/ 6 h 95"/>
              <a:gd name="T84" fmla="*/ 89 w 111"/>
              <a:gd name="T85" fmla="*/ 15 h 95"/>
              <a:gd name="T86" fmla="*/ 96 w 111"/>
              <a:gd name="T87" fmla="*/ 22 h 95"/>
              <a:gd name="T88" fmla="*/ 99 w 111"/>
              <a:gd name="T89" fmla="*/ 33 h 95"/>
              <a:gd name="T90" fmla="*/ 103 w 111"/>
              <a:gd name="T91" fmla="*/ 34 h 95"/>
              <a:gd name="T92" fmla="*/ 108 w 111"/>
              <a:gd name="T93" fmla="*/ 35 h 95"/>
              <a:gd name="T94" fmla="*/ 110 w 111"/>
              <a:gd name="T95" fmla="*/ 37 h 95"/>
              <a:gd name="T96" fmla="*/ 110 w 111"/>
              <a:gd name="T97" fmla="*/ 42 h 95"/>
              <a:gd name="T98" fmla="*/ 85 w 111"/>
              <a:gd name="T99" fmla="*/ 82 h 95"/>
              <a:gd name="T100" fmla="*/ 78 w 111"/>
              <a:gd name="T101" fmla="*/ 82 h 95"/>
              <a:gd name="T102" fmla="*/ 78 w 111"/>
              <a:gd name="T103" fmla="*/ 89 h 95"/>
              <a:gd name="T104" fmla="*/ 85 w 111"/>
              <a:gd name="T105" fmla="*/ 89 h 95"/>
              <a:gd name="T106" fmla="*/ 85 w 111"/>
              <a:gd name="T107" fmla="*/ 8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1" h="95">
                <a:moveTo>
                  <a:pt x="88" y="79"/>
                </a:moveTo>
                <a:cubicBezTo>
                  <a:pt x="92" y="82"/>
                  <a:pt x="92" y="88"/>
                  <a:pt x="88" y="92"/>
                </a:cubicBezTo>
                <a:cubicBezTo>
                  <a:pt x="84" y="95"/>
                  <a:pt x="79" y="95"/>
                  <a:pt x="75" y="92"/>
                </a:cubicBezTo>
                <a:cubicBezTo>
                  <a:pt x="52" y="67"/>
                  <a:pt x="52" y="67"/>
                  <a:pt x="52" y="67"/>
                </a:cubicBezTo>
                <a:cubicBezTo>
                  <a:pt x="30" y="93"/>
                  <a:pt x="30" y="93"/>
                  <a:pt x="30" y="93"/>
                </a:cubicBezTo>
                <a:cubicBezTo>
                  <a:pt x="28" y="95"/>
                  <a:pt x="25" y="95"/>
                  <a:pt x="23" y="93"/>
                </a:cubicBezTo>
                <a:cubicBezTo>
                  <a:pt x="17" y="88"/>
                  <a:pt x="17" y="88"/>
                  <a:pt x="17" y="88"/>
                </a:cubicBezTo>
                <a:cubicBezTo>
                  <a:pt x="15" y="86"/>
                  <a:pt x="15" y="82"/>
                  <a:pt x="17" y="80"/>
                </a:cubicBezTo>
                <a:cubicBezTo>
                  <a:pt x="42" y="57"/>
                  <a:pt x="42" y="57"/>
                  <a:pt x="42" y="57"/>
                </a:cubicBezTo>
                <a:cubicBezTo>
                  <a:pt x="30" y="45"/>
                  <a:pt x="30" y="45"/>
                  <a:pt x="30" y="45"/>
                </a:cubicBezTo>
                <a:cubicBezTo>
                  <a:pt x="26" y="41"/>
                  <a:pt x="24" y="40"/>
                  <a:pt x="20" y="41"/>
                </a:cubicBezTo>
                <a:cubicBezTo>
                  <a:pt x="17" y="42"/>
                  <a:pt x="13" y="42"/>
                  <a:pt x="9" y="40"/>
                </a:cubicBezTo>
                <a:cubicBezTo>
                  <a:pt x="0" y="34"/>
                  <a:pt x="0" y="23"/>
                  <a:pt x="0" y="23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9" y="27"/>
                  <a:pt x="10" y="28"/>
                </a:cubicBezTo>
                <a:cubicBezTo>
                  <a:pt x="11" y="29"/>
                  <a:pt x="16" y="31"/>
                  <a:pt x="20" y="25"/>
                </a:cubicBezTo>
                <a:cubicBezTo>
                  <a:pt x="24" y="18"/>
                  <a:pt x="21" y="15"/>
                  <a:pt x="19" y="14"/>
                </a:cubicBezTo>
                <a:cubicBezTo>
                  <a:pt x="18" y="13"/>
                  <a:pt x="10" y="8"/>
                  <a:pt x="10" y="8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7"/>
                  <a:pt x="20" y="2"/>
                  <a:pt x="29" y="7"/>
                </a:cubicBezTo>
                <a:cubicBezTo>
                  <a:pt x="29" y="7"/>
                  <a:pt x="31" y="9"/>
                  <a:pt x="32" y="10"/>
                </a:cubicBezTo>
                <a:cubicBezTo>
                  <a:pt x="38" y="15"/>
                  <a:pt x="38" y="20"/>
                  <a:pt x="37" y="25"/>
                </a:cubicBezTo>
                <a:cubicBezTo>
                  <a:pt x="36" y="29"/>
                  <a:pt x="37" y="30"/>
                  <a:pt x="40" y="34"/>
                </a:cubicBezTo>
                <a:cubicBezTo>
                  <a:pt x="52" y="46"/>
                  <a:pt x="52" y="46"/>
                  <a:pt x="52" y="46"/>
                </a:cubicBezTo>
                <a:cubicBezTo>
                  <a:pt x="66" y="31"/>
                  <a:pt x="66" y="31"/>
                  <a:pt x="66" y="31"/>
                </a:cubicBezTo>
                <a:cubicBezTo>
                  <a:pt x="77" y="42"/>
                  <a:pt x="77" y="42"/>
                  <a:pt x="77" y="42"/>
                </a:cubicBezTo>
                <a:cubicBezTo>
                  <a:pt x="63" y="56"/>
                  <a:pt x="63" y="56"/>
                  <a:pt x="63" y="56"/>
                </a:cubicBezTo>
                <a:lnTo>
                  <a:pt x="88" y="79"/>
                </a:lnTo>
                <a:close/>
                <a:moveTo>
                  <a:pt x="110" y="42"/>
                </a:moveTo>
                <a:cubicBezTo>
                  <a:pt x="102" y="50"/>
                  <a:pt x="102" y="50"/>
                  <a:pt x="102" y="50"/>
                </a:cubicBezTo>
                <a:cubicBezTo>
                  <a:pt x="100" y="52"/>
                  <a:pt x="98" y="52"/>
                  <a:pt x="96" y="50"/>
                </a:cubicBezTo>
                <a:cubicBezTo>
                  <a:pt x="95" y="48"/>
                  <a:pt x="95" y="48"/>
                  <a:pt x="95" y="48"/>
                </a:cubicBezTo>
                <a:cubicBezTo>
                  <a:pt x="93" y="47"/>
                  <a:pt x="93" y="45"/>
                  <a:pt x="93" y="44"/>
                </a:cubicBezTo>
                <a:cubicBezTo>
                  <a:pt x="95" y="43"/>
                  <a:pt x="94" y="41"/>
                  <a:pt x="92" y="38"/>
                </a:cubicBezTo>
                <a:cubicBezTo>
                  <a:pt x="88" y="35"/>
                  <a:pt x="84" y="35"/>
                  <a:pt x="82" y="36"/>
                </a:cubicBezTo>
                <a:cubicBezTo>
                  <a:pt x="81" y="37"/>
                  <a:pt x="79" y="39"/>
                  <a:pt x="79" y="39"/>
                </a:cubicBezTo>
                <a:cubicBezTo>
                  <a:pt x="68" y="29"/>
                  <a:pt x="68" y="29"/>
                  <a:pt x="68" y="29"/>
                </a:cubicBezTo>
                <a:cubicBezTo>
                  <a:pt x="70" y="27"/>
                  <a:pt x="70" y="27"/>
                  <a:pt x="70" y="27"/>
                </a:cubicBezTo>
                <a:cubicBezTo>
                  <a:pt x="70" y="27"/>
                  <a:pt x="71" y="27"/>
                  <a:pt x="71" y="26"/>
                </a:cubicBezTo>
                <a:cubicBezTo>
                  <a:pt x="75" y="22"/>
                  <a:pt x="71" y="19"/>
                  <a:pt x="71" y="19"/>
                </a:cubicBezTo>
                <a:cubicBezTo>
                  <a:pt x="62" y="10"/>
                  <a:pt x="49" y="10"/>
                  <a:pt x="49" y="10"/>
                </a:cubicBezTo>
                <a:cubicBezTo>
                  <a:pt x="49" y="6"/>
                  <a:pt x="49" y="6"/>
                  <a:pt x="49" y="6"/>
                </a:cubicBezTo>
                <a:cubicBezTo>
                  <a:pt x="75" y="0"/>
                  <a:pt x="85" y="11"/>
                  <a:pt x="89" y="15"/>
                </a:cubicBezTo>
                <a:cubicBezTo>
                  <a:pt x="92" y="18"/>
                  <a:pt x="95" y="21"/>
                  <a:pt x="96" y="22"/>
                </a:cubicBezTo>
                <a:cubicBezTo>
                  <a:pt x="98" y="24"/>
                  <a:pt x="96" y="30"/>
                  <a:pt x="99" y="33"/>
                </a:cubicBezTo>
                <a:cubicBezTo>
                  <a:pt x="100" y="34"/>
                  <a:pt x="102" y="34"/>
                  <a:pt x="103" y="34"/>
                </a:cubicBezTo>
                <a:cubicBezTo>
                  <a:pt x="105" y="33"/>
                  <a:pt x="107" y="34"/>
                  <a:pt x="108" y="35"/>
                </a:cubicBezTo>
                <a:cubicBezTo>
                  <a:pt x="110" y="37"/>
                  <a:pt x="110" y="37"/>
                  <a:pt x="110" y="37"/>
                </a:cubicBezTo>
                <a:cubicBezTo>
                  <a:pt x="111" y="38"/>
                  <a:pt x="111" y="41"/>
                  <a:pt x="110" y="42"/>
                </a:cubicBezTo>
                <a:close/>
                <a:moveTo>
                  <a:pt x="85" y="82"/>
                </a:moveTo>
                <a:cubicBezTo>
                  <a:pt x="83" y="80"/>
                  <a:pt x="80" y="80"/>
                  <a:pt x="78" y="82"/>
                </a:cubicBezTo>
                <a:cubicBezTo>
                  <a:pt x="76" y="84"/>
                  <a:pt x="76" y="87"/>
                  <a:pt x="78" y="89"/>
                </a:cubicBezTo>
                <a:cubicBezTo>
                  <a:pt x="80" y="90"/>
                  <a:pt x="83" y="91"/>
                  <a:pt x="85" y="89"/>
                </a:cubicBezTo>
                <a:cubicBezTo>
                  <a:pt x="87" y="87"/>
                  <a:pt x="87" y="84"/>
                  <a:pt x="85" y="8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6280150" y="1365250"/>
            <a:ext cx="266700" cy="382588"/>
          </a:xfrm>
          <a:custGeom>
            <a:avLst/>
            <a:gdLst>
              <a:gd name="T0" fmla="*/ 57 w 71"/>
              <a:gd name="T1" fmla="*/ 92 h 102"/>
              <a:gd name="T2" fmla="*/ 24 w 71"/>
              <a:gd name="T3" fmla="*/ 102 h 102"/>
              <a:gd name="T4" fmla="*/ 14 w 71"/>
              <a:gd name="T5" fmla="*/ 65 h 102"/>
              <a:gd name="T6" fmla="*/ 20 w 71"/>
              <a:gd name="T7" fmla="*/ 71 h 102"/>
              <a:gd name="T8" fmla="*/ 30 w 71"/>
              <a:gd name="T9" fmla="*/ 72 h 102"/>
              <a:gd name="T10" fmla="*/ 43 w 71"/>
              <a:gd name="T11" fmla="*/ 71 h 102"/>
              <a:gd name="T12" fmla="*/ 55 w 71"/>
              <a:gd name="T13" fmla="*/ 67 h 102"/>
              <a:gd name="T14" fmla="*/ 58 w 71"/>
              <a:gd name="T15" fmla="*/ 65 h 102"/>
              <a:gd name="T16" fmla="*/ 58 w 71"/>
              <a:gd name="T17" fmla="*/ 39 h 102"/>
              <a:gd name="T18" fmla="*/ 68 w 71"/>
              <a:gd name="T19" fmla="*/ 44 h 102"/>
              <a:gd name="T20" fmla="*/ 55 w 71"/>
              <a:gd name="T21" fmla="*/ 47 h 102"/>
              <a:gd name="T22" fmla="*/ 62 w 71"/>
              <a:gd name="T23" fmla="*/ 56 h 102"/>
              <a:gd name="T24" fmla="*/ 48 w 71"/>
              <a:gd name="T25" fmla="*/ 54 h 102"/>
              <a:gd name="T26" fmla="*/ 52 w 71"/>
              <a:gd name="T27" fmla="*/ 64 h 102"/>
              <a:gd name="T28" fmla="*/ 40 w 71"/>
              <a:gd name="T29" fmla="*/ 57 h 102"/>
              <a:gd name="T30" fmla="*/ 39 w 71"/>
              <a:gd name="T31" fmla="*/ 68 h 102"/>
              <a:gd name="T32" fmla="*/ 31 w 71"/>
              <a:gd name="T33" fmla="*/ 57 h 102"/>
              <a:gd name="T34" fmla="*/ 25 w 71"/>
              <a:gd name="T35" fmla="*/ 67 h 102"/>
              <a:gd name="T36" fmla="*/ 22 w 71"/>
              <a:gd name="T37" fmla="*/ 54 h 102"/>
              <a:gd name="T38" fmla="*/ 15 w 71"/>
              <a:gd name="T39" fmla="*/ 61 h 102"/>
              <a:gd name="T40" fmla="*/ 16 w 71"/>
              <a:gd name="T41" fmla="*/ 47 h 102"/>
              <a:gd name="T42" fmla="*/ 8 w 71"/>
              <a:gd name="T43" fmla="*/ 52 h 102"/>
              <a:gd name="T44" fmla="*/ 12 w 71"/>
              <a:gd name="T45" fmla="*/ 39 h 102"/>
              <a:gd name="T46" fmla="*/ 2 w 71"/>
              <a:gd name="T47" fmla="*/ 38 h 102"/>
              <a:gd name="T48" fmla="*/ 12 w 71"/>
              <a:gd name="T49" fmla="*/ 30 h 102"/>
              <a:gd name="T50" fmla="*/ 3 w 71"/>
              <a:gd name="T51" fmla="*/ 25 h 102"/>
              <a:gd name="T52" fmla="*/ 16 w 71"/>
              <a:gd name="T53" fmla="*/ 21 h 102"/>
              <a:gd name="T54" fmla="*/ 9 w 71"/>
              <a:gd name="T55" fmla="*/ 13 h 102"/>
              <a:gd name="T56" fmla="*/ 22 w 71"/>
              <a:gd name="T57" fmla="*/ 15 h 102"/>
              <a:gd name="T58" fmla="*/ 19 w 71"/>
              <a:gd name="T59" fmla="*/ 5 h 102"/>
              <a:gd name="T60" fmla="*/ 31 w 71"/>
              <a:gd name="T61" fmla="*/ 12 h 102"/>
              <a:gd name="T62" fmla="*/ 32 w 71"/>
              <a:gd name="T63" fmla="*/ 1 h 102"/>
              <a:gd name="T64" fmla="*/ 40 w 71"/>
              <a:gd name="T65" fmla="*/ 12 h 102"/>
              <a:gd name="T66" fmla="*/ 46 w 71"/>
              <a:gd name="T67" fmla="*/ 2 h 102"/>
              <a:gd name="T68" fmla="*/ 48 w 71"/>
              <a:gd name="T69" fmla="*/ 15 h 102"/>
              <a:gd name="T70" fmla="*/ 55 w 71"/>
              <a:gd name="T71" fmla="*/ 8 h 102"/>
              <a:gd name="T72" fmla="*/ 55 w 71"/>
              <a:gd name="T73" fmla="*/ 21 h 102"/>
              <a:gd name="T74" fmla="*/ 63 w 71"/>
              <a:gd name="T75" fmla="*/ 17 h 102"/>
              <a:gd name="T76" fmla="*/ 58 w 71"/>
              <a:gd name="T77" fmla="*/ 30 h 102"/>
              <a:gd name="T78" fmla="*/ 69 w 71"/>
              <a:gd name="T79" fmla="*/ 31 h 102"/>
              <a:gd name="T80" fmla="*/ 35 w 71"/>
              <a:gd name="T81" fmla="*/ 12 h 102"/>
              <a:gd name="T82" fmla="*/ 58 w 71"/>
              <a:gd name="T83" fmla="*/ 34 h 102"/>
              <a:gd name="T84" fmla="*/ 18 w 71"/>
              <a:gd name="T85" fmla="*/ 3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1" h="102">
                <a:moveTo>
                  <a:pt x="58" y="65"/>
                </a:moveTo>
                <a:cubicBezTo>
                  <a:pt x="71" y="91"/>
                  <a:pt x="71" y="91"/>
                  <a:pt x="71" y="91"/>
                </a:cubicBezTo>
                <a:cubicBezTo>
                  <a:pt x="57" y="92"/>
                  <a:pt x="57" y="92"/>
                  <a:pt x="57" y="92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6" y="83"/>
                  <a:pt x="36" y="83"/>
                  <a:pt x="36" y="83"/>
                </a:cubicBezTo>
                <a:cubicBezTo>
                  <a:pt x="24" y="102"/>
                  <a:pt x="24" y="102"/>
                  <a:pt x="24" y="102"/>
                </a:cubicBezTo>
                <a:cubicBezTo>
                  <a:pt x="14" y="92"/>
                  <a:pt x="14" y="92"/>
                  <a:pt x="14" y="92"/>
                </a:cubicBezTo>
                <a:cubicBezTo>
                  <a:pt x="0" y="91"/>
                  <a:pt x="0" y="91"/>
                  <a:pt x="0" y="91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6"/>
                  <a:pt x="15" y="66"/>
                  <a:pt x="15" y="67"/>
                </a:cubicBezTo>
                <a:cubicBezTo>
                  <a:pt x="16" y="69"/>
                  <a:pt x="18" y="70"/>
                  <a:pt x="20" y="71"/>
                </a:cubicBezTo>
                <a:cubicBezTo>
                  <a:pt x="21" y="71"/>
                  <a:pt x="23" y="71"/>
                  <a:pt x="24" y="71"/>
                </a:cubicBezTo>
                <a:cubicBezTo>
                  <a:pt x="25" y="71"/>
                  <a:pt x="27" y="71"/>
                  <a:pt x="28" y="71"/>
                </a:cubicBezTo>
                <a:cubicBezTo>
                  <a:pt x="28" y="71"/>
                  <a:pt x="29" y="72"/>
                  <a:pt x="30" y="72"/>
                </a:cubicBezTo>
                <a:cubicBezTo>
                  <a:pt x="31" y="73"/>
                  <a:pt x="33" y="74"/>
                  <a:pt x="35" y="74"/>
                </a:cubicBezTo>
                <a:cubicBezTo>
                  <a:pt x="37" y="74"/>
                  <a:pt x="39" y="73"/>
                  <a:pt x="41" y="72"/>
                </a:cubicBezTo>
                <a:cubicBezTo>
                  <a:pt x="42" y="72"/>
                  <a:pt x="42" y="71"/>
                  <a:pt x="43" y="71"/>
                </a:cubicBezTo>
                <a:cubicBezTo>
                  <a:pt x="44" y="71"/>
                  <a:pt x="45" y="71"/>
                  <a:pt x="47" y="71"/>
                </a:cubicBezTo>
                <a:cubicBezTo>
                  <a:pt x="48" y="71"/>
                  <a:pt x="49" y="71"/>
                  <a:pt x="51" y="71"/>
                </a:cubicBezTo>
                <a:cubicBezTo>
                  <a:pt x="53" y="70"/>
                  <a:pt x="54" y="69"/>
                  <a:pt x="55" y="67"/>
                </a:cubicBezTo>
                <a:cubicBezTo>
                  <a:pt x="56" y="66"/>
                  <a:pt x="57" y="66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8" y="65"/>
                  <a:pt x="58" y="65"/>
                  <a:pt x="58" y="65"/>
                </a:cubicBezTo>
                <a:close/>
                <a:moveTo>
                  <a:pt x="70" y="34"/>
                </a:moveTo>
                <a:cubicBezTo>
                  <a:pt x="70" y="36"/>
                  <a:pt x="70" y="37"/>
                  <a:pt x="69" y="38"/>
                </a:cubicBezTo>
                <a:cubicBezTo>
                  <a:pt x="68" y="39"/>
                  <a:pt x="60" y="39"/>
                  <a:pt x="58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60" y="40"/>
                  <a:pt x="68" y="42"/>
                  <a:pt x="68" y="44"/>
                </a:cubicBezTo>
                <a:cubicBezTo>
                  <a:pt x="68" y="45"/>
                  <a:pt x="68" y="46"/>
                  <a:pt x="67" y="48"/>
                </a:cubicBezTo>
                <a:cubicBezTo>
                  <a:pt x="66" y="51"/>
                  <a:pt x="64" y="52"/>
                  <a:pt x="63" y="52"/>
                </a:cubicBezTo>
                <a:cubicBezTo>
                  <a:pt x="62" y="52"/>
                  <a:pt x="55" y="48"/>
                  <a:pt x="55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48"/>
                  <a:pt x="62" y="54"/>
                  <a:pt x="62" y="56"/>
                </a:cubicBezTo>
                <a:cubicBezTo>
                  <a:pt x="61" y="57"/>
                  <a:pt x="61" y="58"/>
                  <a:pt x="60" y="59"/>
                </a:cubicBezTo>
                <a:cubicBezTo>
                  <a:pt x="58" y="60"/>
                  <a:pt x="57" y="61"/>
                  <a:pt x="55" y="61"/>
                </a:cubicBezTo>
                <a:cubicBezTo>
                  <a:pt x="55" y="61"/>
                  <a:pt x="49" y="55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9" y="55"/>
                  <a:pt x="52" y="63"/>
                  <a:pt x="52" y="64"/>
                </a:cubicBezTo>
                <a:cubicBezTo>
                  <a:pt x="51" y="65"/>
                  <a:pt x="50" y="66"/>
                  <a:pt x="49" y="66"/>
                </a:cubicBezTo>
                <a:cubicBezTo>
                  <a:pt x="48" y="67"/>
                  <a:pt x="47" y="67"/>
                  <a:pt x="46" y="67"/>
                </a:cubicBezTo>
                <a:cubicBezTo>
                  <a:pt x="44" y="67"/>
                  <a:pt x="41" y="59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9"/>
                  <a:pt x="40" y="67"/>
                  <a:pt x="39" y="68"/>
                </a:cubicBezTo>
                <a:cubicBezTo>
                  <a:pt x="38" y="69"/>
                  <a:pt x="37" y="69"/>
                  <a:pt x="35" y="69"/>
                </a:cubicBezTo>
                <a:cubicBezTo>
                  <a:pt x="34" y="69"/>
                  <a:pt x="33" y="69"/>
                  <a:pt x="32" y="68"/>
                </a:cubicBezTo>
                <a:cubicBezTo>
                  <a:pt x="30" y="67"/>
                  <a:pt x="31" y="59"/>
                  <a:pt x="31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0" y="59"/>
                  <a:pt x="27" y="67"/>
                  <a:pt x="25" y="67"/>
                </a:cubicBezTo>
                <a:cubicBezTo>
                  <a:pt x="24" y="67"/>
                  <a:pt x="23" y="67"/>
                  <a:pt x="22" y="66"/>
                </a:cubicBezTo>
                <a:cubicBezTo>
                  <a:pt x="21" y="66"/>
                  <a:pt x="20" y="65"/>
                  <a:pt x="19" y="64"/>
                </a:cubicBezTo>
                <a:cubicBezTo>
                  <a:pt x="18" y="63"/>
                  <a:pt x="22" y="55"/>
                  <a:pt x="22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21" y="55"/>
                  <a:pt x="16" y="61"/>
                  <a:pt x="15" y="61"/>
                </a:cubicBezTo>
                <a:cubicBezTo>
                  <a:pt x="14" y="61"/>
                  <a:pt x="12" y="60"/>
                  <a:pt x="11" y="59"/>
                </a:cubicBezTo>
                <a:cubicBezTo>
                  <a:pt x="10" y="58"/>
                  <a:pt x="9" y="57"/>
                  <a:pt x="9" y="56"/>
                </a:cubicBezTo>
                <a:cubicBezTo>
                  <a:pt x="9" y="54"/>
                  <a:pt x="15" y="48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5" y="48"/>
                  <a:pt x="9" y="52"/>
                  <a:pt x="8" y="52"/>
                </a:cubicBezTo>
                <a:cubicBezTo>
                  <a:pt x="7" y="52"/>
                  <a:pt x="5" y="51"/>
                  <a:pt x="3" y="48"/>
                </a:cubicBezTo>
                <a:cubicBezTo>
                  <a:pt x="3" y="46"/>
                  <a:pt x="3" y="45"/>
                  <a:pt x="3" y="44"/>
                </a:cubicBezTo>
                <a:cubicBezTo>
                  <a:pt x="3" y="42"/>
                  <a:pt x="11" y="40"/>
                  <a:pt x="12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2" y="39"/>
                  <a:pt x="12" y="39"/>
                  <a:pt x="12" y="39"/>
                </a:cubicBezTo>
                <a:cubicBezTo>
                  <a:pt x="11" y="39"/>
                  <a:pt x="3" y="39"/>
                  <a:pt x="2" y="38"/>
                </a:cubicBezTo>
                <a:cubicBezTo>
                  <a:pt x="1" y="37"/>
                  <a:pt x="1" y="36"/>
                  <a:pt x="1" y="34"/>
                </a:cubicBezTo>
                <a:cubicBezTo>
                  <a:pt x="1" y="33"/>
                  <a:pt x="1" y="32"/>
                  <a:pt x="2" y="31"/>
                </a:cubicBezTo>
                <a:cubicBezTo>
                  <a:pt x="3" y="30"/>
                  <a:pt x="11" y="30"/>
                  <a:pt x="12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1" y="29"/>
                  <a:pt x="3" y="26"/>
                  <a:pt x="3" y="25"/>
                </a:cubicBezTo>
                <a:cubicBezTo>
                  <a:pt x="3" y="24"/>
                  <a:pt x="3" y="22"/>
                  <a:pt x="3" y="21"/>
                </a:cubicBezTo>
                <a:cubicBezTo>
                  <a:pt x="5" y="18"/>
                  <a:pt x="7" y="17"/>
                  <a:pt x="8" y="17"/>
                </a:cubicBezTo>
                <a:cubicBezTo>
                  <a:pt x="9" y="17"/>
                  <a:pt x="15" y="21"/>
                  <a:pt x="16" y="21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1"/>
                  <a:pt x="16" y="21"/>
                  <a:pt x="16" y="21"/>
                </a:cubicBezTo>
                <a:cubicBezTo>
                  <a:pt x="15" y="20"/>
                  <a:pt x="9" y="15"/>
                  <a:pt x="9" y="13"/>
                </a:cubicBezTo>
                <a:cubicBezTo>
                  <a:pt x="9" y="12"/>
                  <a:pt x="10" y="11"/>
                  <a:pt x="11" y="10"/>
                </a:cubicBezTo>
                <a:cubicBezTo>
                  <a:pt x="12" y="9"/>
                  <a:pt x="14" y="8"/>
                  <a:pt x="15" y="8"/>
                </a:cubicBezTo>
                <a:cubicBezTo>
                  <a:pt x="16" y="8"/>
                  <a:pt x="21" y="14"/>
                  <a:pt x="22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4"/>
                  <a:pt x="18" y="6"/>
                  <a:pt x="19" y="5"/>
                </a:cubicBezTo>
                <a:cubicBezTo>
                  <a:pt x="20" y="4"/>
                  <a:pt x="21" y="3"/>
                  <a:pt x="22" y="3"/>
                </a:cubicBezTo>
                <a:cubicBezTo>
                  <a:pt x="23" y="2"/>
                  <a:pt x="24" y="2"/>
                  <a:pt x="25" y="2"/>
                </a:cubicBezTo>
                <a:cubicBezTo>
                  <a:pt x="27" y="2"/>
                  <a:pt x="30" y="10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0"/>
                  <a:pt x="30" y="2"/>
                  <a:pt x="32" y="1"/>
                </a:cubicBezTo>
                <a:cubicBezTo>
                  <a:pt x="33" y="0"/>
                  <a:pt x="34" y="0"/>
                  <a:pt x="35" y="0"/>
                </a:cubicBezTo>
                <a:cubicBezTo>
                  <a:pt x="37" y="0"/>
                  <a:pt x="38" y="0"/>
                  <a:pt x="39" y="1"/>
                </a:cubicBezTo>
                <a:cubicBezTo>
                  <a:pt x="40" y="2"/>
                  <a:pt x="40" y="10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1" y="10"/>
                  <a:pt x="44" y="2"/>
                  <a:pt x="46" y="2"/>
                </a:cubicBezTo>
                <a:cubicBezTo>
                  <a:pt x="47" y="2"/>
                  <a:pt x="48" y="2"/>
                  <a:pt x="49" y="3"/>
                </a:cubicBezTo>
                <a:cubicBezTo>
                  <a:pt x="50" y="3"/>
                  <a:pt x="51" y="4"/>
                  <a:pt x="52" y="5"/>
                </a:cubicBezTo>
                <a:cubicBezTo>
                  <a:pt x="52" y="6"/>
                  <a:pt x="49" y="14"/>
                  <a:pt x="48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9" y="14"/>
                  <a:pt x="55" y="8"/>
                  <a:pt x="55" y="8"/>
                </a:cubicBezTo>
                <a:cubicBezTo>
                  <a:pt x="57" y="8"/>
                  <a:pt x="58" y="9"/>
                  <a:pt x="60" y="10"/>
                </a:cubicBezTo>
                <a:cubicBezTo>
                  <a:pt x="61" y="11"/>
                  <a:pt x="61" y="12"/>
                  <a:pt x="62" y="13"/>
                </a:cubicBezTo>
                <a:cubicBezTo>
                  <a:pt x="62" y="15"/>
                  <a:pt x="56" y="20"/>
                  <a:pt x="55" y="21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62" y="17"/>
                  <a:pt x="63" y="17"/>
                </a:cubicBezTo>
                <a:cubicBezTo>
                  <a:pt x="64" y="17"/>
                  <a:pt x="66" y="18"/>
                  <a:pt x="67" y="21"/>
                </a:cubicBezTo>
                <a:cubicBezTo>
                  <a:pt x="68" y="22"/>
                  <a:pt x="68" y="24"/>
                  <a:pt x="68" y="25"/>
                </a:cubicBezTo>
                <a:cubicBezTo>
                  <a:pt x="68" y="26"/>
                  <a:pt x="60" y="29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60" y="30"/>
                  <a:pt x="68" y="30"/>
                  <a:pt x="69" y="31"/>
                </a:cubicBezTo>
                <a:cubicBezTo>
                  <a:pt x="70" y="32"/>
                  <a:pt x="70" y="33"/>
                  <a:pt x="70" y="34"/>
                </a:cubicBezTo>
                <a:close/>
                <a:moveTo>
                  <a:pt x="58" y="34"/>
                </a:moveTo>
                <a:cubicBezTo>
                  <a:pt x="58" y="22"/>
                  <a:pt x="48" y="12"/>
                  <a:pt x="35" y="12"/>
                </a:cubicBezTo>
                <a:cubicBezTo>
                  <a:pt x="23" y="12"/>
                  <a:pt x="13" y="22"/>
                  <a:pt x="13" y="34"/>
                </a:cubicBezTo>
                <a:cubicBezTo>
                  <a:pt x="13" y="47"/>
                  <a:pt x="23" y="57"/>
                  <a:pt x="35" y="57"/>
                </a:cubicBezTo>
                <a:cubicBezTo>
                  <a:pt x="48" y="57"/>
                  <a:pt x="58" y="47"/>
                  <a:pt x="58" y="34"/>
                </a:cubicBezTo>
                <a:close/>
                <a:moveTo>
                  <a:pt x="52" y="34"/>
                </a:moveTo>
                <a:cubicBezTo>
                  <a:pt x="52" y="25"/>
                  <a:pt x="45" y="17"/>
                  <a:pt x="35" y="17"/>
                </a:cubicBezTo>
                <a:cubicBezTo>
                  <a:pt x="26" y="17"/>
                  <a:pt x="18" y="25"/>
                  <a:pt x="18" y="34"/>
                </a:cubicBezTo>
                <a:cubicBezTo>
                  <a:pt x="18" y="44"/>
                  <a:pt x="26" y="52"/>
                  <a:pt x="35" y="52"/>
                </a:cubicBezTo>
                <a:cubicBezTo>
                  <a:pt x="45" y="52"/>
                  <a:pt x="52" y="44"/>
                  <a:pt x="52" y="3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6880225" y="1387475"/>
            <a:ext cx="360363" cy="342900"/>
          </a:xfrm>
          <a:custGeom>
            <a:avLst/>
            <a:gdLst>
              <a:gd name="T0" fmla="*/ 114 w 227"/>
              <a:gd name="T1" fmla="*/ 0 h 216"/>
              <a:gd name="T2" fmla="*/ 140 w 227"/>
              <a:gd name="T3" fmla="*/ 83 h 216"/>
              <a:gd name="T4" fmla="*/ 227 w 227"/>
              <a:gd name="T5" fmla="*/ 83 h 216"/>
              <a:gd name="T6" fmla="*/ 156 w 227"/>
              <a:gd name="T7" fmla="*/ 133 h 216"/>
              <a:gd name="T8" fmla="*/ 185 w 227"/>
              <a:gd name="T9" fmla="*/ 216 h 216"/>
              <a:gd name="T10" fmla="*/ 114 w 227"/>
              <a:gd name="T11" fmla="*/ 166 h 216"/>
              <a:gd name="T12" fmla="*/ 43 w 227"/>
              <a:gd name="T13" fmla="*/ 216 h 216"/>
              <a:gd name="T14" fmla="*/ 69 w 227"/>
              <a:gd name="T15" fmla="*/ 133 h 216"/>
              <a:gd name="T16" fmla="*/ 0 w 227"/>
              <a:gd name="T17" fmla="*/ 83 h 216"/>
              <a:gd name="T18" fmla="*/ 85 w 227"/>
              <a:gd name="T19" fmla="*/ 83 h 216"/>
              <a:gd name="T20" fmla="*/ 114 w 227"/>
              <a:gd name="T21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7" h="216">
                <a:moveTo>
                  <a:pt x="114" y="0"/>
                </a:moveTo>
                <a:lnTo>
                  <a:pt x="140" y="83"/>
                </a:lnTo>
                <a:lnTo>
                  <a:pt x="227" y="83"/>
                </a:lnTo>
                <a:lnTo>
                  <a:pt x="156" y="133"/>
                </a:lnTo>
                <a:lnTo>
                  <a:pt x="185" y="216"/>
                </a:lnTo>
                <a:lnTo>
                  <a:pt x="114" y="166"/>
                </a:lnTo>
                <a:lnTo>
                  <a:pt x="43" y="216"/>
                </a:lnTo>
                <a:lnTo>
                  <a:pt x="69" y="133"/>
                </a:lnTo>
                <a:lnTo>
                  <a:pt x="0" y="83"/>
                </a:lnTo>
                <a:lnTo>
                  <a:pt x="85" y="83"/>
                </a:lnTo>
                <a:lnTo>
                  <a:pt x="114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7570788" y="1450975"/>
            <a:ext cx="277813" cy="271463"/>
          </a:xfrm>
          <a:custGeom>
            <a:avLst/>
            <a:gdLst>
              <a:gd name="T0" fmla="*/ 175 w 175"/>
              <a:gd name="T1" fmla="*/ 62 h 171"/>
              <a:gd name="T2" fmla="*/ 175 w 175"/>
              <a:gd name="T3" fmla="*/ 109 h 171"/>
              <a:gd name="T4" fmla="*/ 111 w 175"/>
              <a:gd name="T5" fmla="*/ 109 h 171"/>
              <a:gd name="T6" fmla="*/ 111 w 175"/>
              <a:gd name="T7" fmla="*/ 171 h 171"/>
              <a:gd name="T8" fmla="*/ 64 w 175"/>
              <a:gd name="T9" fmla="*/ 171 h 171"/>
              <a:gd name="T10" fmla="*/ 64 w 175"/>
              <a:gd name="T11" fmla="*/ 109 h 171"/>
              <a:gd name="T12" fmla="*/ 0 w 175"/>
              <a:gd name="T13" fmla="*/ 109 h 171"/>
              <a:gd name="T14" fmla="*/ 0 w 175"/>
              <a:gd name="T15" fmla="*/ 62 h 171"/>
              <a:gd name="T16" fmla="*/ 64 w 175"/>
              <a:gd name="T17" fmla="*/ 62 h 171"/>
              <a:gd name="T18" fmla="*/ 64 w 175"/>
              <a:gd name="T19" fmla="*/ 0 h 171"/>
              <a:gd name="T20" fmla="*/ 111 w 175"/>
              <a:gd name="T21" fmla="*/ 0 h 171"/>
              <a:gd name="T22" fmla="*/ 111 w 175"/>
              <a:gd name="T23" fmla="*/ 62 h 171"/>
              <a:gd name="T24" fmla="*/ 175 w 175"/>
              <a:gd name="T25" fmla="*/ 62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5" h="171">
                <a:moveTo>
                  <a:pt x="175" y="62"/>
                </a:moveTo>
                <a:lnTo>
                  <a:pt x="175" y="109"/>
                </a:lnTo>
                <a:lnTo>
                  <a:pt x="111" y="109"/>
                </a:lnTo>
                <a:lnTo>
                  <a:pt x="111" y="171"/>
                </a:lnTo>
                <a:lnTo>
                  <a:pt x="64" y="171"/>
                </a:lnTo>
                <a:lnTo>
                  <a:pt x="64" y="109"/>
                </a:lnTo>
                <a:lnTo>
                  <a:pt x="0" y="109"/>
                </a:lnTo>
                <a:lnTo>
                  <a:pt x="0" y="62"/>
                </a:lnTo>
                <a:lnTo>
                  <a:pt x="64" y="62"/>
                </a:lnTo>
                <a:lnTo>
                  <a:pt x="64" y="0"/>
                </a:lnTo>
                <a:lnTo>
                  <a:pt x="111" y="0"/>
                </a:lnTo>
                <a:lnTo>
                  <a:pt x="111" y="62"/>
                </a:lnTo>
                <a:lnTo>
                  <a:pt x="175" y="6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8235950" y="1362075"/>
            <a:ext cx="231775" cy="371475"/>
          </a:xfrm>
          <a:custGeom>
            <a:avLst/>
            <a:gdLst>
              <a:gd name="T0" fmla="*/ 47 w 62"/>
              <a:gd name="T1" fmla="*/ 64 h 99"/>
              <a:gd name="T2" fmla="*/ 32 w 62"/>
              <a:gd name="T3" fmla="*/ 98 h 99"/>
              <a:gd name="T4" fmla="*/ 31 w 62"/>
              <a:gd name="T5" fmla="*/ 98 h 99"/>
              <a:gd name="T6" fmla="*/ 15 w 62"/>
              <a:gd name="T7" fmla="*/ 64 h 99"/>
              <a:gd name="T8" fmla="*/ 0 w 62"/>
              <a:gd name="T9" fmla="*/ 31 h 99"/>
              <a:gd name="T10" fmla="*/ 31 w 62"/>
              <a:gd name="T11" fmla="*/ 0 h 99"/>
              <a:gd name="T12" fmla="*/ 62 w 62"/>
              <a:gd name="T13" fmla="*/ 31 h 99"/>
              <a:gd name="T14" fmla="*/ 47 w 62"/>
              <a:gd name="T15" fmla="*/ 64 h 99"/>
              <a:gd name="T16" fmla="*/ 43 w 62"/>
              <a:gd name="T17" fmla="*/ 32 h 99"/>
              <a:gd name="T18" fmla="*/ 31 w 62"/>
              <a:gd name="T19" fmla="*/ 20 h 99"/>
              <a:gd name="T20" fmla="*/ 20 w 62"/>
              <a:gd name="T21" fmla="*/ 32 h 99"/>
              <a:gd name="T22" fmla="*/ 31 w 62"/>
              <a:gd name="T23" fmla="*/ 44 h 99"/>
              <a:gd name="T24" fmla="*/ 43 w 62"/>
              <a:gd name="T25" fmla="*/ 3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" h="99">
                <a:moveTo>
                  <a:pt x="47" y="64"/>
                </a:moveTo>
                <a:cubicBezTo>
                  <a:pt x="34" y="82"/>
                  <a:pt x="32" y="98"/>
                  <a:pt x="32" y="98"/>
                </a:cubicBezTo>
                <a:cubicBezTo>
                  <a:pt x="32" y="99"/>
                  <a:pt x="31" y="99"/>
                  <a:pt x="31" y="98"/>
                </a:cubicBezTo>
                <a:cubicBezTo>
                  <a:pt x="31" y="98"/>
                  <a:pt x="28" y="82"/>
                  <a:pt x="15" y="64"/>
                </a:cubicBezTo>
                <a:cubicBezTo>
                  <a:pt x="5" y="49"/>
                  <a:pt x="0" y="43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3"/>
                  <a:pt x="53" y="55"/>
                  <a:pt x="47" y="64"/>
                </a:cubicBezTo>
                <a:close/>
                <a:moveTo>
                  <a:pt x="43" y="32"/>
                </a:moveTo>
                <a:cubicBezTo>
                  <a:pt x="43" y="25"/>
                  <a:pt x="38" y="20"/>
                  <a:pt x="31" y="20"/>
                </a:cubicBezTo>
                <a:cubicBezTo>
                  <a:pt x="25" y="20"/>
                  <a:pt x="20" y="25"/>
                  <a:pt x="20" y="32"/>
                </a:cubicBezTo>
                <a:cubicBezTo>
                  <a:pt x="20" y="38"/>
                  <a:pt x="25" y="44"/>
                  <a:pt x="31" y="44"/>
                </a:cubicBezTo>
                <a:cubicBezTo>
                  <a:pt x="38" y="44"/>
                  <a:pt x="43" y="38"/>
                  <a:pt x="43" y="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8877300" y="1485900"/>
            <a:ext cx="236538" cy="206375"/>
          </a:xfrm>
          <a:custGeom>
            <a:avLst/>
            <a:gdLst>
              <a:gd name="T0" fmla="*/ 73 w 149"/>
              <a:gd name="T1" fmla="*/ 0 h 130"/>
              <a:gd name="T2" fmla="*/ 149 w 149"/>
              <a:gd name="T3" fmla="*/ 130 h 130"/>
              <a:gd name="T4" fmla="*/ 0 w 149"/>
              <a:gd name="T5" fmla="*/ 130 h 130"/>
              <a:gd name="T6" fmla="*/ 73 w 149"/>
              <a:gd name="T7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" h="130">
                <a:moveTo>
                  <a:pt x="73" y="0"/>
                </a:moveTo>
                <a:lnTo>
                  <a:pt x="149" y="130"/>
                </a:lnTo>
                <a:lnTo>
                  <a:pt x="0" y="130"/>
                </a:lnTo>
                <a:lnTo>
                  <a:pt x="73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9451975" y="1406525"/>
            <a:ext cx="344488" cy="327025"/>
          </a:xfrm>
          <a:custGeom>
            <a:avLst/>
            <a:gdLst>
              <a:gd name="T0" fmla="*/ 92 w 92"/>
              <a:gd name="T1" fmla="*/ 22 h 87"/>
              <a:gd name="T2" fmla="*/ 92 w 92"/>
              <a:gd name="T3" fmla="*/ 55 h 87"/>
              <a:gd name="T4" fmla="*/ 87 w 92"/>
              <a:gd name="T5" fmla="*/ 61 h 87"/>
              <a:gd name="T6" fmla="*/ 32 w 92"/>
              <a:gd name="T7" fmla="*/ 61 h 87"/>
              <a:gd name="T8" fmla="*/ 26 w 92"/>
              <a:gd name="T9" fmla="*/ 56 h 87"/>
              <a:gd name="T10" fmla="*/ 16 w 92"/>
              <a:gd name="T11" fmla="*/ 19 h 87"/>
              <a:gd name="T12" fmla="*/ 11 w 92"/>
              <a:gd name="T13" fmla="*/ 12 h 87"/>
              <a:gd name="T14" fmla="*/ 0 w 92"/>
              <a:gd name="T15" fmla="*/ 5 h 87"/>
              <a:gd name="T16" fmla="*/ 4 w 92"/>
              <a:gd name="T17" fmla="*/ 0 h 87"/>
              <a:gd name="T18" fmla="*/ 6 w 92"/>
              <a:gd name="T19" fmla="*/ 0 h 87"/>
              <a:gd name="T20" fmla="*/ 25 w 92"/>
              <a:gd name="T21" fmla="*/ 12 h 87"/>
              <a:gd name="T22" fmla="*/ 87 w 92"/>
              <a:gd name="T23" fmla="*/ 16 h 87"/>
              <a:gd name="T24" fmla="*/ 92 w 92"/>
              <a:gd name="T25" fmla="*/ 22 h 87"/>
              <a:gd name="T26" fmla="*/ 31 w 92"/>
              <a:gd name="T27" fmla="*/ 67 h 87"/>
              <a:gd name="T28" fmla="*/ 22 w 92"/>
              <a:gd name="T29" fmla="*/ 77 h 87"/>
              <a:gd name="T30" fmla="*/ 31 w 92"/>
              <a:gd name="T31" fmla="*/ 87 h 87"/>
              <a:gd name="T32" fmla="*/ 41 w 92"/>
              <a:gd name="T33" fmla="*/ 77 h 87"/>
              <a:gd name="T34" fmla="*/ 31 w 92"/>
              <a:gd name="T35" fmla="*/ 67 h 87"/>
              <a:gd name="T36" fmla="*/ 27 w 92"/>
              <a:gd name="T37" fmla="*/ 23 h 87"/>
              <a:gd name="T38" fmla="*/ 31 w 92"/>
              <a:gd name="T39" fmla="*/ 36 h 87"/>
              <a:gd name="T40" fmla="*/ 45 w 92"/>
              <a:gd name="T41" fmla="*/ 36 h 87"/>
              <a:gd name="T42" fmla="*/ 45 w 92"/>
              <a:gd name="T43" fmla="*/ 24 h 87"/>
              <a:gd name="T44" fmla="*/ 27 w 92"/>
              <a:gd name="T45" fmla="*/ 23 h 87"/>
              <a:gd name="T46" fmla="*/ 36 w 92"/>
              <a:gd name="T47" fmla="*/ 50 h 87"/>
              <a:gd name="T48" fmla="*/ 45 w 92"/>
              <a:gd name="T49" fmla="*/ 50 h 87"/>
              <a:gd name="T50" fmla="*/ 45 w 92"/>
              <a:gd name="T51" fmla="*/ 39 h 87"/>
              <a:gd name="T52" fmla="*/ 32 w 92"/>
              <a:gd name="T53" fmla="*/ 39 h 87"/>
              <a:gd name="T54" fmla="*/ 36 w 92"/>
              <a:gd name="T55" fmla="*/ 50 h 87"/>
              <a:gd name="T56" fmla="*/ 64 w 92"/>
              <a:gd name="T57" fmla="*/ 36 h 87"/>
              <a:gd name="T58" fmla="*/ 64 w 92"/>
              <a:gd name="T59" fmla="*/ 25 h 87"/>
              <a:gd name="T60" fmla="*/ 50 w 92"/>
              <a:gd name="T61" fmla="*/ 24 h 87"/>
              <a:gd name="T62" fmla="*/ 50 w 92"/>
              <a:gd name="T63" fmla="*/ 36 h 87"/>
              <a:gd name="T64" fmla="*/ 64 w 92"/>
              <a:gd name="T65" fmla="*/ 36 h 87"/>
              <a:gd name="T66" fmla="*/ 50 w 92"/>
              <a:gd name="T67" fmla="*/ 39 h 87"/>
              <a:gd name="T68" fmla="*/ 50 w 92"/>
              <a:gd name="T69" fmla="*/ 50 h 87"/>
              <a:gd name="T70" fmla="*/ 64 w 92"/>
              <a:gd name="T71" fmla="*/ 50 h 87"/>
              <a:gd name="T72" fmla="*/ 64 w 92"/>
              <a:gd name="T73" fmla="*/ 39 h 87"/>
              <a:gd name="T74" fmla="*/ 50 w 92"/>
              <a:gd name="T75" fmla="*/ 39 h 87"/>
              <a:gd name="T76" fmla="*/ 78 w 92"/>
              <a:gd name="T77" fmla="*/ 67 h 87"/>
              <a:gd name="T78" fmla="*/ 68 w 92"/>
              <a:gd name="T79" fmla="*/ 77 h 87"/>
              <a:gd name="T80" fmla="*/ 78 w 92"/>
              <a:gd name="T81" fmla="*/ 87 h 87"/>
              <a:gd name="T82" fmla="*/ 88 w 92"/>
              <a:gd name="T83" fmla="*/ 77 h 87"/>
              <a:gd name="T84" fmla="*/ 78 w 92"/>
              <a:gd name="T85" fmla="*/ 67 h 87"/>
              <a:gd name="T86" fmla="*/ 82 w 92"/>
              <a:gd name="T87" fmla="*/ 26 h 87"/>
              <a:gd name="T88" fmla="*/ 69 w 92"/>
              <a:gd name="T89" fmla="*/ 25 h 87"/>
              <a:gd name="T90" fmla="*/ 69 w 92"/>
              <a:gd name="T91" fmla="*/ 36 h 87"/>
              <a:gd name="T92" fmla="*/ 82 w 92"/>
              <a:gd name="T93" fmla="*/ 36 h 87"/>
              <a:gd name="T94" fmla="*/ 82 w 92"/>
              <a:gd name="T95" fmla="*/ 26 h 87"/>
              <a:gd name="T96" fmla="*/ 82 w 92"/>
              <a:gd name="T97" fmla="*/ 50 h 87"/>
              <a:gd name="T98" fmla="*/ 82 w 92"/>
              <a:gd name="T99" fmla="*/ 39 h 87"/>
              <a:gd name="T100" fmla="*/ 69 w 92"/>
              <a:gd name="T101" fmla="*/ 39 h 87"/>
              <a:gd name="T102" fmla="*/ 69 w 92"/>
              <a:gd name="T103" fmla="*/ 50 h 87"/>
              <a:gd name="T104" fmla="*/ 82 w 92"/>
              <a:gd name="T105" fmla="*/ 5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2" h="87">
                <a:moveTo>
                  <a:pt x="92" y="22"/>
                </a:moveTo>
                <a:cubicBezTo>
                  <a:pt x="92" y="55"/>
                  <a:pt x="92" y="55"/>
                  <a:pt x="92" y="55"/>
                </a:cubicBezTo>
                <a:cubicBezTo>
                  <a:pt x="92" y="58"/>
                  <a:pt x="90" y="61"/>
                  <a:pt x="87" y="61"/>
                </a:cubicBezTo>
                <a:cubicBezTo>
                  <a:pt x="32" y="61"/>
                  <a:pt x="32" y="61"/>
                  <a:pt x="32" y="61"/>
                </a:cubicBezTo>
                <a:cubicBezTo>
                  <a:pt x="29" y="61"/>
                  <a:pt x="26" y="58"/>
                  <a:pt x="26" y="56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9"/>
                  <a:pt x="14" y="12"/>
                  <a:pt x="11" y="12"/>
                </a:cubicBezTo>
                <a:cubicBezTo>
                  <a:pt x="6" y="10"/>
                  <a:pt x="0" y="13"/>
                  <a:pt x="0" y="5"/>
                </a:cubicBezTo>
                <a:cubicBezTo>
                  <a:pt x="0" y="0"/>
                  <a:pt x="4" y="0"/>
                  <a:pt x="4" y="0"/>
                </a:cubicBezTo>
                <a:cubicBezTo>
                  <a:pt x="4" y="0"/>
                  <a:pt x="5" y="0"/>
                  <a:pt x="6" y="0"/>
                </a:cubicBezTo>
                <a:cubicBezTo>
                  <a:pt x="13" y="0"/>
                  <a:pt x="21" y="3"/>
                  <a:pt x="25" y="12"/>
                </a:cubicBezTo>
                <a:cubicBezTo>
                  <a:pt x="87" y="16"/>
                  <a:pt x="87" y="16"/>
                  <a:pt x="87" y="16"/>
                </a:cubicBezTo>
                <a:cubicBezTo>
                  <a:pt x="90" y="17"/>
                  <a:pt x="92" y="19"/>
                  <a:pt x="92" y="22"/>
                </a:cubicBezTo>
                <a:close/>
                <a:moveTo>
                  <a:pt x="31" y="67"/>
                </a:moveTo>
                <a:cubicBezTo>
                  <a:pt x="26" y="67"/>
                  <a:pt x="22" y="72"/>
                  <a:pt x="22" y="77"/>
                </a:cubicBezTo>
                <a:cubicBezTo>
                  <a:pt x="22" y="82"/>
                  <a:pt x="26" y="87"/>
                  <a:pt x="31" y="87"/>
                </a:cubicBezTo>
                <a:cubicBezTo>
                  <a:pt x="37" y="87"/>
                  <a:pt x="41" y="82"/>
                  <a:pt x="41" y="77"/>
                </a:cubicBezTo>
                <a:cubicBezTo>
                  <a:pt x="41" y="72"/>
                  <a:pt x="37" y="67"/>
                  <a:pt x="31" y="67"/>
                </a:cubicBezTo>
                <a:close/>
                <a:moveTo>
                  <a:pt x="27" y="23"/>
                </a:moveTo>
                <a:cubicBezTo>
                  <a:pt x="31" y="36"/>
                  <a:pt x="31" y="36"/>
                  <a:pt x="31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24"/>
                  <a:pt x="45" y="24"/>
                  <a:pt x="45" y="24"/>
                </a:cubicBezTo>
                <a:lnTo>
                  <a:pt x="27" y="23"/>
                </a:lnTo>
                <a:close/>
                <a:moveTo>
                  <a:pt x="36" y="50"/>
                </a:moveTo>
                <a:cubicBezTo>
                  <a:pt x="45" y="50"/>
                  <a:pt x="45" y="50"/>
                  <a:pt x="45" y="50"/>
                </a:cubicBezTo>
                <a:cubicBezTo>
                  <a:pt x="45" y="39"/>
                  <a:pt x="45" y="39"/>
                  <a:pt x="45" y="39"/>
                </a:cubicBezTo>
                <a:cubicBezTo>
                  <a:pt x="32" y="39"/>
                  <a:pt x="32" y="39"/>
                  <a:pt x="32" y="39"/>
                </a:cubicBezTo>
                <a:lnTo>
                  <a:pt x="36" y="50"/>
                </a:lnTo>
                <a:close/>
                <a:moveTo>
                  <a:pt x="64" y="36"/>
                </a:moveTo>
                <a:cubicBezTo>
                  <a:pt x="64" y="25"/>
                  <a:pt x="64" y="25"/>
                  <a:pt x="64" y="25"/>
                </a:cubicBezTo>
                <a:cubicBezTo>
                  <a:pt x="50" y="24"/>
                  <a:pt x="50" y="24"/>
                  <a:pt x="50" y="24"/>
                </a:cubicBezTo>
                <a:cubicBezTo>
                  <a:pt x="50" y="36"/>
                  <a:pt x="50" y="36"/>
                  <a:pt x="50" y="36"/>
                </a:cubicBezTo>
                <a:lnTo>
                  <a:pt x="64" y="36"/>
                </a:lnTo>
                <a:close/>
                <a:moveTo>
                  <a:pt x="50" y="39"/>
                </a:moveTo>
                <a:cubicBezTo>
                  <a:pt x="50" y="50"/>
                  <a:pt x="50" y="50"/>
                  <a:pt x="50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39"/>
                  <a:pt x="64" y="39"/>
                  <a:pt x="64" y="39"/>
                </a:cubicBezTo>
                <a:lnTo>
                  <a:pt x="50" y="39"/>
                </a:lnTo>
                <a:close/>
                <a:moveTo>
                  <a:pt x="78" y="67"/>
                </a:moveTo>
                <a:cubicBezTo>
                  <a:pt x="73" y="67"/>
                  <a:pt x="68" y="72"/>
                  <a:pt x="68" y="77"/>
                </a:cubicBezTo>
                <a:cubicBezTo>
                  <a:pt x="68" y="82"/>
                  <a:pt x="73" y="87"/>
                  <a:pt x="78" y="87"/>
                </a:cubicBezTo>
                <a:cubicBezTo>
                  <a:pt x="83" y="87"/>
                  <a:pt x="88" y="82"/>
                  <a:pt x="88" y="77"/>
                </a:cubicBezTo>
                <a:cubicBezTo>
                  <a:pt x="87" y="72"/>
                  <a:pt x="83" y="67"/>
                  <a:pt x="78" y="67"/>
                </a:cubicBezTo>
                <a:close/>
                <a:moveTo>
                  <a:pt x="82" y="26"/>
                </a:moveTo>
                <a:cubicBezTo>
                  <a:pt x="69" y="25"/>
                  <a:pt x="69" y="25"/>
                  <a:pt x="69" y="25"/>
                </a:cubicBezTo>
                <a:cubicBezTo>
                  <a:pt x="69" y="36"/>
                  <a:pt x="69" y="36"/>
                  <a:pt x="69" y="36"/>
                </a:cubicBezTo>
                <a:cubicBezTo>
                  <a:pt x="82" y="36"/>
                  <a:pt x="82" y="36"/>
                  <a:pt x="82" y="36"/>
                </a:cubicBezTo>
                <a:lnTo>
                  <a:pt x="82" y="26"/>
                </a:lnTo>
                <a:close/>
                <a:moveTo>
                  <a:pt x="82" y="50"/>
                </a:moveTo>
                <a:cubicBezTo>
                  <a:pt x="82" y="39"/>
                  <a:pt x="82" y="39"/>
                  <a:pt x="82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69" y="50"/>
                  <a:pt x="69" y="50"/>
                  <a:pt x="69" y="50"/>
                </a:cubicBezTo>
                <a:lnTo>
                  <a:pt x="82" y="5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0169525" y="1497013"/>
            <a:ext cx="231775" cy="203200"/>
          </a:xfrm>
          <a:custGeom>
            <a:avLst/>
            <a:gdLst>
              <a:gd name="T0" fmla="*/ 73 w 146"/>
              <a:gd name="T1" fmla="*/ 128 h 128"/>
              <a:gd name="T2" fmla="*/ 0 w 146"/>
              <a:gd name="T3" fmla="*/ 0 h 128"/>
              <a:gd name="T4" fmla="*/ 146 w 146"/>
              <a:gd name="T5" fmla="*/ 0 h 128"/>
              <a:gd name="T6" fmla="*/ 73 w 146"/>
              <a:gd name="T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128">
                <a:moveTo>
                  <a:pt x="73" y="128"/>
                </a:moveTo>
                <a:lnTo>
                  <a:pt x="0" y="0"/>
                </a:lnTo>
                <a:lnTo>
                  <a:pt x="146" y="0"/>
                </a:lnTo>
                <a:lnTo>
                  <a:pt x="73" y="12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0833100" y="1420813"/>
            <a:ext cx="198438" cy="327025"/>
          </a:xfrm>
          <a:custGeom>
            <a:avLst/>
            <a:gdLst>
              <a:gd name="T0" fmla="*/ 125 w 125"/>
              <a:gd name="T1" fmla="*/ 206 h 206"/>
              <a:gd name="T2" fmla="*/ 62 w 125"/>
              <a:gd name="T3" fmla="*/ 143 h 206"/>
              <a:gd name="T4" fmla="*/ 0 w 125"/>
              <a:gd name="T5" fmla="*/ 143 h 206"/>
              <a:gd name="T6" fmla="*/ 0 w 125"/>
              <a:gd name="T7" fmla="*/ 64 h 206"/>
              <a:gd name="T8" fmla="*/ 62 w 125"/>
              <a:gd name="T9" fmla="*/ 64 h 206"/>
              <a:gd name="T10" fmla="*/ 125 w 125"/>
              <a:gd name="T11" fmla="*/ 0 h 206"/>
              <a:gd name="T12" fmla="*/ 125 w 125"/>
              <a:gd name="T13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5" h="206">
                <a:moveTo>
                  <a:pt x="125" y="206"/>
                </a:moveTo>
                <a:lnTo>
                  <a:pt x="62" y="143"/>
                </a:lnTo>
                <a:lnTo>
                  <a:pt x="0" y="143"/>
                </a:lnTo>
                <a:lnTo>
                  <a:pt x="0" y="64"/>
                </a:lnTo>
                <a:lnTo>
                  <a:pt x="62" y="64"/>
                </a:lnTo>
                <a:lnTo>
                  <a:pt x="125" y="0"/>
                </a:lnTo>
                <a:lnTo>
                  <a:pt x="125" y="20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1106488" y="2170113"/>
            <a:ext cx="301625" cy="327025"/>
          </a:xfrm>
          <a:custGeom>
            <a:avLst/>
            <a:gdLst>
              <a:gd name="T0" fmla="*/ 53 w 80"/>
              <a:gd name="T1" fmla="*/ 87 h 87"/>
              <a:gd name="T2" fmla="*/ 26 w 80"/>
              <a:gd name="T3" fmla="*/ 60 h 87"/>
              <a:gd name="T4" fmla="*/ 0 w 80"/>
              <a:gd name="T5" fmla="*/ 60 h 87"/>
              <a:gd name="T6" fmla="*/ 0 w 80"/>
              <a:gd name="T7" fmla="*/ 27 h 87"/>
              <a:gd name="T8" fmla="*/ 26 w 80"/>
              <a:gd name="T9" fmla="*/ 27 h 87"/>
              <a:gd name="T10" fmla="*/ 53 w 80"/>
              <a:gd name="T11" fmla="*/ 0 h 87"/>
              <a:gd name="T12" fmla="*/ 53 w 80"/>
              <a:gd name="T13" fmla="*/ 87 h 87"/>
              <a:gd name="T14" fmla="*/ 61 w 80"/>
              <a:gd name="T15" fmla="*/ 62 h 87"/>
              <a:gd name="T16" fmla="*/ 69 w 80"/>
              <a:gd name="T17" fmla="*/ 43 h 87"/>
              <a:gd name="T18" fmla="*/ 62 w 80"/>
              <a:gd name="T19" fmla="*/ 25 h 87"/>
              <a:gd name="T20" fmla="*/ 69 w 80"/>
              <a:gd name="T21" fmla="*/ 18 h 87"/>
              <a:gd name="T22" fmla="*/ 80 w 80"/>
              <a:gd name="T23" fmla="*/ 44 h 87"/>
              <a:gd name="T24" fmla="*/ 68 w 80"/>
              <a:gd name="T25" fmla="*/ 70 h 87"/>
              <a:gd name="T26" fmla="*/ 61 w 80"/>
              <a:gd name="T27" fmla="*/ 6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0" h="87">
                <a:moveTo>
                  <a:pt x="53" y="87"/>
                </a:moveTo>
                <a:cubicBezTo>
                  <a:pt x="26" y="60"/>
                  <a:pt x="26" y="60"/>
                  <a:pt x="26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0" y="27"/>
                  <a:pt x="0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53" y="0"/>
                  <a:pt x="53" y="0"/>
                  <a:pt x="53" y="0"/>
                </a:cubicBezTo>
                <a:lnTo>
                  <a:pt x="53" y="87"/>
                </a:lnTo>
                <a:close/>
                <a:moveTo>
                  <a:pt x="61" y="62"/>
                </a:moveTo>
                <a:cubicBezTo>
                  <a:pt x="66" y="57"/>
                  <a:pt x="69" y="50"/>
                  <a:pt x="69" y="43"/>
                </a:cubicBezTo>
                <a:cubicBezTo>
                  <a:pt x="69" y="36"/>
                  <a:pt x="66" y="30"/>
                  <a:pt x="62" y="25"/>
                </a:cubicBezTo>
                <a:cubicBezTo>
                  <a:pt x="69" y="18"/>
                  <a:pt x="69" y="18"/>
                  <a:pt x="69" y="18"/>
                </a:cubicBezTo>
                <a:cubicBezTo>
                  <a:pt x="76" y="25"/>
                  <a:pt x="80" y="34"/>
                  <a:pt x="80" y="44"/>
                </a:cubicBezTo>
                <a:cubicBezTo>
                  <a:pt x="80" y="53"/>
                  <a:pt x="76" y="62"/>
                  <a:pt x="68" y="70"/>
                </a:cubicBezTo>
                <a:lnTo>
                  <a:pt x="61" y="6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1711325" y="2170113"/>
            <a:ext cx="382588" cy="327025"/>
          </a:xfrm>
          <a:custGeom>
            <a:avLst/>
            <a:gdLst>
              <a:gd name="T0" fmla="*/ 53 w 102"/>
              <a:gd name="T1" fmla="*/ 87 h 87"/>
              <a:gd name="T2" fmla="*/ 26 w 102"/>
              <a:gd name="T3" fmla="*/ 60 h 87"/>
              <a:gd name="T4" fmla="*/ 0 w 102"/>
              <a:gd name="T5" fmla="*/ 60 h 87"/>
              <a:gd name="T6" fmla="*/ 0 w 102"/>
              <a:gd name="T7" fmla="*/ 27 h 87"/>
              <a:gd name="T8" fmla="*/ 26 w 102"/>
              <a:gd name="T9" fmla="*/ 27 h 87"/>
              <a:gd name="T10" fmla="*/ 53 w 102"/>
              <a:gd name="T11" fmla="*/ 0 h 87"/>
              <a:gd name="T12" fmla="*/ 53 w 102"/>
              <a:gd name="T13" fmla="*/ 87 h 87"/>
              <a:gd name="T14" fmla="*/ 61 w 102"/>
              <a:gd name="T15" fmla="*/ 62 h 87"/>
              <a:gd name="T16" fmla="*/ 69 w 102"/>
              <a:gd name="T17" fmla="*/ 43 h 87"/>
              <a:gd name="T18" fmla="*/ 61 w 102"/>
              <a:gd name="T19" fmla="*/ 25 h 87"/>
              <a:gd name="T20" fmla="*/ 68 w 102"/>
              <a:gd name="T21" fmla="*/ 18 h 87"/>
              <a:gd name="T22" fmla="*/ 80 w 102"/>
              <a:gd name="T23" fmla="*/ 44 h 87"/>
              <a:gd name="T24" fmla="*/ 68 w 102"/>
              <a:gd name="T25" fmla="*/ 70 h 87"/>
              <a:gd name="T26" fmla="*/ 61 w 102"/>
              <a:gd name="T27" fmla="*/ 62 h 87"/>
              <a:gd name="T28" fmla="*/ 77 w 102"/>
              <a:gd name="T29" fmla="*/ 77 h 87"/>
              <a:gd name="T30" fmla="*/ 90 w 102"/>
              <a:gd name="T31" fmla="*/ 44 h 87"/>
              <a:gd name="T32" fmla="*/ 77 w 102"/>
              <a:gd name="T33" fmla="*/ 10 h 87"/>
              <a:gd name="T34" fmla="*/ 85 w 102"/>
              <a:gd name="T35" fmla="*/ 3 h 87"/>
              <a:gd name="T36" fmla="*/ 102 w 102"/>
              <a:gd name="T37" fmla="*/ 44 h 87"/>
              <a:gd name="T38" fmla="*/ 85 w 102"/>
              <a:gd name="T39" fmla="*/ 85 h 87"/>
              <a:gd name="T40" fmla="*/ 77 w 102"/>
              <a:gd name="T41" fmla="*/ 7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2" h="87">
                <a:moveTo>
                  <a:pt x="53" y="87"/>
                </a:moveTo>
                <a:cubicBezTo>
                  <a:pt x="26" y="60"/>
                  <a:pt x="26" y="60"/>
                  <a:pt x="26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0" y="27"/>
                  <a:pt x="0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53" y="0"/>
                  <a:pt x="53" y="0"/>
                  <a:pt x="53" y="0"/>
                </a:cubicBezTo>
                <a:lnTo>
                  <a:pt x="53" y="87"/>
                </a:lnTo>
                <a:close/>
                <a:moveTo>
                  <a:pt x="61" y="62"/>
                </a:moveTo>
                <a:cubicBezTo>
                  <a:pt x="66" y="57"/>
                  <a:pt x="69" y="50"/>
                  <a:pt x="69" y="43"/>
                </a:cubicBezTo>
                <a:cubicBezTo>
                  <a:pt x="69" y="36"/>
                  <a:pt x="66" y="30"/>
                  <a:pt x="61" y="25"/>
                </a:cubicBezTo>
                <a:cubicBezTo>
                  <a:pt x="68" y="18"/>
                  <a:pt x="68" y="18"/>
                  <a:pt x="68" y="18"/>
                </a:cubicBezTo>
                <a:cubicBezTo>
                  <a:pt x="76" y="25"/>
                  <a:pt x="80" y="34"/>
                  <a:pt x="80" y="44"/>
                </a:cubicBezTo>
                <a:cubicBezTo>
                  <a:pt x="80" y="53"/>
                  <a:pt x="76" y="62"/>
                  <a:pt x="68" y="70"/>
                </a:cubicBezTo>
                <a:lnTo>
                  <a:pt x="61" y="62"/>
                </a:lnTo>
                <a:close/>
                <a:moveTo>
                  <a:pt x="77" y="77"/>
                </a:moveTo>
                <a:cubicBezTo>
                  <a:pt x="86" y="68"/>
                  <a:pt x="90" y="56"/>
                  <a:pt x="90" y="44"/>
                </a:cubicBezTo>
                <a:cubicBezTo>
                  <a:pt x="90" y="31"/>
                  <a:pt x="86" y="19"/>
                  <a:pt x="77" y="10"/>
                </a:cubicBezTo>
                <a:cubicBezTo>
                  <a:pt x="85" y="3"/>
                  <a:pt x="85" y="3"/>
                  <a:pt x="85" y="3"/>
                </a:cubicBezTo>
                <a:cubicBezTo>
                  <a:pt x="96" y="14"/>
                  <a:pt x="102" y="29"/>
                  <a:pt x="102" y="44"/>
                </a:cubicBezTo>
                <a:cubicBezTo>
                  <a:pt x="102" y="58"/>
                  <a:pt x="97" y="73"/>
                  <a:pt x="85" y="85"/>
                </a:cubicBezTo>
                <a:lnTo>
                  <a:pt x="77" y="7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2330450" y="2146300"/>
            <a:ext cx="420688" cy="323850"/>
          </a:xfrm>
          <a:custGeom>
            <a:avLst/>
            <a:gdLst>
              <a:gd name="T0" fmla="*/ 265 w 265"/>
              <a:gd name="T1" fmla="*/ 0 h 204"/>
              <a:gd name="T2" fmla="*/ 0 w 265"/>
              <a:gd name="T3" fmla="*/ 204 h 204"/>
              <a:gd name="T4" fmla="*/ 19 w 265"/>
              <a:gd name="T5" fmla="*/ 19 h 204"/>
              <a:gd name="T6" fmla="*/ 62 w 265"/>
              <a:gd name="T7" fmla="*/ 62 h 204"/>
              <a:gd name="T8" fmla="*/ 19 w 265"/>
              <a:gd name="T9" fmla="*/ 19 h 204"/>
              <a:gd name="T10" fmla="*/ 62 w 265"/>
              <a:gd name="T11" fmla="*/ 124 h 204"/>
              <a:gd name="T12" fmla="*/ 19 w 265"/>
              <a:gd name="T13" fmla="*/ 81 h 204"/>
              <a:gd name="T14" fmla="*/ 62 w 265"/>
              <a:gd name="T15" fmla="*/ 185 h 204"/>
              <a:gd name="T16" fmla="*/ 19 w 265"/>
              <a:gd name="T17" fmla="*/ 143 h 204"/>
              <a:gd name="T18" fmla="*/ 62 w 265"/>
              <a:gd name="T19" fmla="*/ 185 h 204"/>
              <a:gd name="T20" fmla="*/ 81 w 265"/>
              <a:gd name="T21" fmla="*/ 19 h 204"/>
              <a:gd name="T22" fmla="*/ 123 w 265"/>
              <a:gd name="T23" fmla="*/ 62 h 204"/>
              <a:gd name="T24" fmla="*/ 123 w 265"/>
              <a:gd name="T25" fmla="*/ 81 h 204"/>
              <a:gd name="T26" fmla="*/ 81 w 265"/>
              <a:gd name="T27" fmla="*/ 124 h 204"/>
              <a:gd name="T28" fmla="*/ 123 w 265"/>
              <a:gd name="T29" fmla="*/ 81 h 204"/>
              <a:gd name="T30" fmla="*/ 123 w 265"/>
              <a:gd name="T31" fmla="*/ 143 h 204"/>
              <a:gd name="T32" fmla="*/ 81 w 265"/>
              <a:gd name="T33" fmla="*/ 185 h 204"/>
              <a:gd name="T34" fmla="*/ 142 w 265"/>
              <a:gd name="T35" fmla="*/ 19 h 204"/>
              <a:gd name="T36" fmla="*/ 185 w 265"/>
              <a:gd name="T37" fmla="*/ 62 h 204"/>
              <a:gd name="T38" fmla="*/ 142 w 265"/>
              <a:gd name="T39" fmla="*/ 19 h 204"/>
              <a:gd name="T40" fmla="*/ 185 w 265"/>
              <a:gd name="T41" fmla="*/ 124 h 204"/>
              <a:gd name="T42" fmla="*/ 142 w 265"/>
              <a:gd name="T43" fmla="*/ 81 h 204"/>
              <a:gd name="T44" fmla="*/ 185 w 265"/>
              <a:gd name="T45" fmla="*/ 185 h 204"/>
              <a:gd name="T46" fmla="*/ 142 w 265"/>
              <a:gd name="T47" fmla="*/ 143 h 204"/>
              <a:gd name="T48" fmla="*/ 185 w 265"/>
              <a:gd name="T49" fmla="*/ 185 h 204"/>
              <a:gd name="T50" fmla="*/ 204 w 265"/>
              <a:gd name="T51" fmla="*/ 19 h 204"/>
              <a:gd name="T52" fmla="*/ 246 w 265"/>
              <a:gd name="T53" fmla="*/ 62 h 204"/>
              <a:gd name="T54" fmla="*/ 246 w 265"/>
              <a:gd name="T55" fmla="*/ 81 h 204"/>
              <a:gd name="T56" fmla="*/ 204 w 265"/>
              <a:gd name="T57" fmla="*/ 124 h 204"/>
              <a:gd name="T58" fmla="*/ 246 w 265"/>
              <a:gd name="T59" fmla="*/ 81 h 204"/>
              <a:gd name="T60" fmla="*/ 246 w 265"/>
              <a:gd name="T61" fmla="*/ 143 h 204"/>
              <a:gd name="T62" fmla="*/ 204 w 265"/>
              <a:gd name="T63" fmla="*/ 185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5" h="204">
                <a:moveTo>
                  <a:pt x="0" y="0"/>
                </a:moveTo>
                <a:lnTo>
                  <a:pt x="265" y="0"/>
                </a:lnTo>
                <a:lnTo>
                  <a:pt x="265" y="204"/>
                </a:lnTo>
                <a:lnTo>
                  <a:pt x="0" y="204"/>
                </a:lnTo>
                <a:lnTo>
                  <a:pt x="0" y="0"/>
                </a:lnTo>
                <a:close/>
                <a:moveTo>
                  <a:pt x="19" y="19"/>
                </a:moveTo>
                <a:lnTo>
                  <a:pt x="19" y="62"/>
                </a:lnTo>
                <a:lnTo>
                  <a:pt x="62" y="62"/>
                </a:lnTo>
                <a:lnTo>
                  <a:pt x="62" y="19"/>
                </a:lnTo>
                <a:lnTo>
                  <a:pt x="19" y="19"/>
                </a:lnTo>
                <a:close/>
                <a:moveTo>
                  <a:pt x="19" y="124"/>
                </a:moveTo>
                <a:lnTo>
                  <a:pt x="62" y="124"/>
                </a:lnTo>
                <a:lnTo>
                  <a:pt x="62" y="81"/>
                </a:lnTo>
                <a:lnTo>
                  <a:pt x="19" y="81"/>
                </a:lnTo>
                <a:lnTo>
                  <a:pt x="19" y="124"/>
                </a:lnTo>
                <a:close/>
                <a:moveTo>
                  <a:pt x="62" y="185"/>
                </a:moveTo>
                <a:lnTo>
                  <a:pt x="62" y="143"/>
                </a:lnTo>
                <a:lnTo>
                  <a:pt x="19" y="143"/>
                </a:lnTo>
                <a:lnTo>
                  <a:pt x="19" y="185"/>
                </a:lnTo>
                <a:lnTo>
                  <a:pt x="62" y="185"/>
                </a:lnTo>
                <a:close/>
                <a:moveTo>
                  <a:pt x="123" y="19"/>
                </a:moveTo>
                <a:lnTo>
                  <a:pt x="81" y="19"/>
                </a:lnTo>
                <a:lnTo>
                  <a:pt x="81" y="62"/>
                </a:lnTo>
                <a:lnTo>
                  <a:pt x="123" y="62"/>
                </a:lnTo>
                <a:lnTo>
                  <a:pt x="123" y="19"/>
                </a:lnTo>
                <a:close/>
                <a:moveTo>
                  <a:pt x="123" y="81"/>
                </a:moveTo>
                <a:lnTo>
                  <a:pt x="81" y="81"/>
                </a:lnTo>
                <a:lnTo>
                  <a:pt x="81" y="124"/>
                </a:lnTo>
                <a:lnTo>
                  <a:pt x="123" y="124"/>
                </a:lnTo>
                <a:lnTo>
                  <a:pt x="123" y="81"/>
                </a:lnTo>
                <a:close/>
                <a:moveTo>
                  <a:pt x="123" y="185"/>
                </a:moveTo>
                <a:lnTo>
                  <a:pt x="123" y="143"/>
                </a:lnTo>
                <a:lnTo>
                  <a:pt x="81" y="143"/>
                </a:lnTo>
                <a:lnTo>
                  <a:pt x="81" y="185"/>
                </a:lnTo>
                <a:lnTo>
                  <a:pt x="123" y="185"/>
                </a:lnTo>
                <a:close/>
                <a:moveTo>
                  <a:pt x="142" y="19"/>
                </a:moveTo>
                <a:lnTo>
                  <a:pt x="142" y="62"/>
                </a:lnTo>
                <a:lnTo>
                  <a:pt x="185" y="62"/>
                </a:lnTo>
                <a:lnTo>
                  <a:pt x="185" y="19"/>
                </a:lnTo>
                <a:lnTo>
                  <a:pt x="142" y="19"/>
                </a:lnTo>
                <a:close/>
                <a:moveTo>
                  <a:pt x="142" y="124"/>
                </a:moveTo>
                <a:lnTo>
                  <a:pt x="185" y="124"/>
                </a:lnTo>
                <a:lnTo>
                  <a:pt x="185" y="81"/>
                </a:lnTo>
                <a:lnTo>
                  <a:pt x="142" y="81"/>
                </a:lnTo>
                <a:lnTo>
                  <a:pt x="142" y="124"/>
                </a:lnTo>
                <a:close/>
                <a:moveTo>
                  <a:pt x="185" y="185"/>
                </a:moveTo>
                <a:lnTo>
                  <a:pt x="185" y="143"/>
                </a:lnTo>
                <a:lnTo>
                  <a:pt x="142" y="143"/>
                </a:lnTo>
                <a:lnTo>
                  <a:pt x="142" y="185"/>
                </a:lnTo>
                <a:lnTo>
                  <a:pt x="185" y="185"/>
                </a:lnTo>
                <a:close/>
                <a:moveTo>
                  <a:pt x="246" y="19"/>
                </a:moveTo>
                <a:lnTo>
                  <a:pt x="204" y="19"/>
                </a:lnTo>
                <a:lnTo>
                  <a:pt x="204" y="62"/>
                </a:lnTo>
                <a:lnTo>
                  <a:pt x="246" y="62"/>
                </a:lnTo>
                <a:lnTo>
                  <a:pt x="246" y="19"/>
                </a:lnTo>
                <a:close/>
                <a:moveTo>
                  <a:pt x="246" y="81"/>
                </a:moveTo>
                <a:lnTo>
                  <a:pt x="204" y="81"/>
                </a:lnTo>
                <a:lnTo>
                  <a:pt x="204" y="124"/>
                </a:lnTo>
                <a:lnTo>
                  <a:pt x="246" y="124"/>
                </a:lnTo>
                <a:lnTo>
                  <a:pt x="246" y="81"/>
                </a:lnTo>
                <a:close/>
                <a:moveTo>
                  <a:pt x="246" y="185"/>
                </a:moveTo>
                <a:lnTo>
                  <a:pt x="246" y="143"/>
                </a:lnTo>
                <a:lnTo>
                  <a:pt x="204" y="143"/>
                </a:lnTo>
                <a:lnTo>
                  <a:pt x="204" y="185"/>
                </a:lnTo>
                <a:lnTo>
                  <a:pt x="246" y="18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3014663" y="2173288"/>
            <a:ext cx="349250" cy="271463"/>
          </a:xfrm>
          <a:custGeom>
            <a:avLst/>
            <a:gdLst>
              <a:gd name="T0" fmla="*/ 45 w 220"/>
              <a:gd name="T1" fmla="*/ 45 h 171"/>
              <a:gd name="T2" fmla="*/ 0 w 220"/>
              <a:gd name="T3" fmla="*/ 45 h 171"/>
              <a:gd name="T4" fmla="*/ 0 w 220"/>
              <a:gd name="T5" fmla="*/ 0 h 171"/>
              <a:gd name="T6" fmla="*/ 45 w 220"/>
              <a:gd name="T7" fmla="*/ 0 h 171"/>
              <a:gd name="T8" fmla="*/ 45 w 220"/>
              <a:gd name="T9" fmla="*/ 45 h 171"/>
              <a:gd name="T10" fmla="*/ 45 w 220"/>
              <a:gd name="T11" fmla="*/ 107 h 171"/>
              <a:gd name="T12" fmla="*/ 0 w 220"/>
              <a:gd name="T13" fmla="*/ 107 h 171"/>
              <a:gd name="T14" fmla="*/ 0 w 220"/>
              <a:gd name="T15" fmla="*/ 64 h 171"/>
              <a:gd name="T16" fmla="*/ 45 w 220"/>
              <a:gd name="T17" fmla="*/ 64 h 171"/>
              <a:gd name="T18" fmla="*/ 45 w 220"/>
              <a:gd name="T19" fmla="*/ 107 h 171"/>
              <a:gd name="T20" fmla="*/ 45 w 220"/>
              <a:gd name="T21" fmla="*/ 171 h 171"/>
              <a:gd name="T22" fmla="*/ 0 w 220"/>
              <a:gd name="T23" fmla="*/ 171 h 171"/>
              <a:gd name="T24" fmla="*/ 0 w 220"/>
              <a:gd name="T25" fmla="*/ 126 h 171"/>
              <a:gd name="T26" fmla="*/ 45 w 220"/>
              <a:gd name="T27" fmla="*/ 126 h 171"/>
              <a:gd name="T28" fmla="*/ 45 w 220"/>
              <a:gd name="T29" fmla="*/ 171 h 171"/>
              <a:gd name="T30" fmla="*/ 220 w 220"/>
              <a:gd name="T31" fmla="*/ 38 h 171"/>
              <a:gd name="T32" fmla="*/ 73 w 220"/>
              <a:gd name="T33" fmla="*/ 38 h 171"/>
              <a:gd name="T34" fmla="*/ 73 w 220"/>
              <a:gd name="T35" fmla="*/ 14 h 171"/>
              <a:gd name="T36" fmla="*/ 220 w 220"/>
              <a:gd name="T37" fmla="*/ 14 h 171"/>
              <a:gd name="T38" fmla="*/ 220 w 220"/>
              <a:gd name="T39" fmla="*/ 38 h 171"/>
              <a:gd name="T40" fmla="*/ 220 w 220"/>
              <a:gd name="T41" fmla="*/ 99 h 171"/>
              <a:gd name="T42" fmla="*/ 73 w 220"/>
              <a:gd name="T43" fmla="*/ 99 h 171"/>
              <a:gd name="T44" fmla="*/ 73 w 220"/>
              <a:gd name="T45" fmla="*/ 78 h 171"/>
              <a:gd name="T46" fmla="*/ 220 w 220"/>
              <a:gd name="T47" fmla="*/ 78 h 171"/>
              <a:gd name="T48" fmla="*/ 220 w 220"/>
              <a:gd name="T49" fmla="*/ 99 h 171"/>
              <a:gd name="T50" fmla="*/ 220 w 220"/>
              <a:gd name="T51" fmla="*/ 159 h 171"/>
              <a:gd name="T52" fmla="*/ 73 w 220"/>
              <a:gd name="T53" fmla="*/ 159 h 171"/>
              <a:gd name="T54" fmla="*/ 73 w 220"/>
              <a:gd name="T55" fmla="*/ 137 h 171"/>
              <a:gd name="T56" fmla="*/ 220 w 220"/>
              <a:gd name="T57" fmla="*/ 137 h 171"/>
              <a:gd name="T58" fmla="*/ 220 w 220"/>
              <a:gd name="T59" fmla="*/ 15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20" h="171">
                <a:moveTo>
                  <a:pt x="45" y="45"/>
                </a:moveTo>
                <a:lnTo>
                  <a:pt x="0" y="45"/>
                </a:lnTo>
                <a:lnTo>
                  <a:pt x="0" y="0"/>
                </a:lnTo>
                <a:lnTo>
                  <a:pt x="45" y="0"/>
                </a:lnTo>
                <a:lnTo>
                  <a:pt x="45" y="45"/>
                </a:lnTo>
                <a:close/>
                <a:moveTo>
                  <a:pt x="45" y="107"/>
                </a:moveTo>
                <a:lnTo>
                  <a:pt x="0" y="107"/>
                </a:lnTo>
                <a:lnTo>
                  <a:pt x="0" y="64"/>
                </a:lnTo>
                <a:lnTo>
                  <a:pt x="45" y="64"/>
                </a:lnTo>
                <a:lnTo>
                  <a:pt x="45" y="107"/>
                </a:lnTo>
                <a:close/>
                <a:moveTo>
                  <a:pt x="45" y="171"/>
                </a:moveTo>
                <a:lnTo>
                  <a:pt x="0" y="171"/>
                </a:lnTo>
                <a:lnTo>
                  <a:pt x="0" y="126"/>
                </a:lnTo>
                <a:lnTo>
                  <a:pt x="45" y="126"/>
                </a:lnTo>
                <a:lnTo>
                  <a:pt x="45" y="171"/>
                </a:lnTo>
                <a:close/>
                <a:moveTo>
                  <a:pt x="220" y="38"/>
                </a:moveTo>
                <a:lnTo>
                  <a:pt x="73" y="38"/>
                </a:lnTo>
                <a:lnTo>
                  <a:pt x="73" y="14"/>
                </a:lnTo>
                <a:lnTo>
                  <a:pt x="220" y="14"/>
                </a:lnTo>
                <a:lnTo>
                  <a:pt x="220" y="38"/>
                </a:lnTo>
                <a:close/>
                <a:moveTo>
                  <a:pt x="220" y="99"/>
                </a:moveTo>
                <a:lnTo>
                  <a:pt x="73" y="99"/>
                </a:lnTo>
                <a:lnTo>
                  <a:pt x="73" y="78"/>
                </a:lnTo>
                <a:lnTo>
                  <a:pt x="220" y="78"/>
                </a:lnTo>
                <a:lnTo>
                  <a:pt x="220" y="99"/>
                </a:lnTo>
                <a:close/>
                <a:moveTo>
                  <a:pt x="220" y="159"/>
                </a:moveTo>
                <a:lnTo>
                  <a:pt x="73" y="159"/>
                </a:lnTo>
                <a:lnTo>
                  <a:pt x="73" y="137"/>
                </a:lnTo>
                <a:lnTo>
                  <a:pt x="220" y="137"/>
                </a:lnTo>
                <a:lnTo>
                  <a:pt x="220" y="1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 noEditPoints="1"/>
          </p:cNvSpPr>
          <p:nvPr/>
        </p:nvSpPr>
        <p:spPr bwMode="auto">
          <a:xfrm>
            <a:off x="3667125" y="2146300"/>
            <a:ext cx="330200" cy="304800"/>
          </a:xfrm>
          <a:custGeom>
            <a:avLst/>
            <a:gdLst>
              <a:gd name="T0" fmla="*/ 0 w 208"/>
              <a:gd name="T1" fmla="*/ 53 h 192"/>
              <a:gd name="T2" fmla="*/ 0 w 208"/>
              <a:gd name="T3" fmla="*/ 0 h 192"/>
              <a:gd name="T4" fmla="*/ 57 w 208"/>
              <a:gd name="T5" fmla="*/ 0 h 192"/>
              <a:gd name="T6" fmla="*/ 57 w 208"/>
              <a:gd name="T7" fmla="*/ 53 h 192"/>
              <a:gd name="T8" fmla="*/ 0 w 208"/>
              <a:gd name="T9" fmla="*/ 53 h 192"/>
              <a:gd name="T10" fmla="*/ 7 w 208"/>
              <a:gd name="T11" fmla="*/ 79 h 192"/>
              <a:gd name="T12" fmla="*/ 52 w 208"/>
              <a:gd name="T13" fmla="*/ 79 h 192"/>
              <a:gd name="T14" fmla="*/ 52 w 208"/>
              <a:gd name="T15" fmla="*/ 95 h 192"/>
              <a:gd name="T16" fmla="*/ 7 w 208"/>
              <a:gd name="T17" fmla="*/ 95 h 192"/>
              <a:gd name="T18" fmla="*/ 7 w 208"/>
              <a:gd name="T19" fmla="*/ 79 h 192"/>
              <a:gd name="T20" fmla="*/ 7 w 208"/>
              <a:gd name="T21" fmla="*/ 126 h 192"/>
              <a:gd name="T22" fmla="*/ 52 w 208"/>
              <a:gd name="T23" fmla="*/ 126 h 192"/>
              <a:gd name="T24" fmla="*/ 52 w 208"/>
              <a:gd name="T25" fmla="*/ 145 h 192"/>
              <a:gd name="T26" fmla="*/ 7 w 208"/>
              <a:gd name="T27" fmla="*/ 145 h 192"/>
              <a:gd name="T28" fmla="*/ 7 w 208"/>
              <a:gd name="T29" fmla="*/ 126 h 192"/>
              <a:gd name="T30" fmla="*/ 7 w 208"/>
              <a:gd name="T31" fmla="*/ 173 h 192"/>
              <a:gd name="T32" fmla="*/ 52 w 208"/>
              <a:gd name="T33" fmla="*/ 173 h 192"/>
              <a:gd name="T34" fmla="*/ 52 w 208"/>
              <a:gd name="T35" fmla="*/ 192 h 192"/>
              <a:gd name="T36" fmla="*/ 7 w 208"/>
              <a:gd name="T37" fmla="*/ 192 h 192"/>
              <a:gd name="T38" fmla="*/ 7 w 208"/>
              <a:gd name="T39" fmla="*/ 173 h 192"/>
              <a:gd name="T40" fmla="*/ 76 w 208"/>
              <a:gd name="T41" fmla="*/ 53 h 192"/>
              <a:gd name="T42" fmla="*/ 76 w 208"/>
              <a:gd name="T43" fmla="*/ 0 h 192"/>
              <a:gd name="T44" fmla="*/ 133 w 208"/>
              <a:gd name="T45" fmla="*/ 0 h 192"/>
              <a:gd name="T46" fmla="*/ 133 w 208"/>
              <a:gd name="T47" fmla="*/ 53 h 192"/>
              <a:gd name="T48" fmla="*/ 76 w 208"/>
              <a:gd name="T49" fmla="*/ 53 h 192"/>
              <a:gd name="T50" fmla="*/ 83 w 208"/>
              <a:gd name="T51" fmla="*/ 79 h 192"/>
              <a:gd name="T52" fmla="*/ 125 w 208"/>
              <a:gd name="T53" fmla="*/ 79 h 192"/>
              <a:gd name="T54" fmla="*/ 125 w 208"/>
              <a:gd name="T55" fmla="*/ 95 h 192"/>
              <a:gd name="T56" fmla="*/ 83 w 208"/>
              <a:gd name="T57" fmla="*/ 95 h 192"/>
              <a:gd name="T58" fmla="*/ 83 w 208"/>
              <a:gd name="T59" fmla="*/ 79 h 192"/>
              <a:gd name="T60" fmla="*/ 83 w 208"/>
              <a:gd name="T61" fmla="*/ 126 h 192"/>
              <a:gd name="T62" fmla="*/ 125 w 208"/>
              <a:gd name="T63" fmla="*/ 126 h 192"/>
              <a:gd name="T64" fmla="*/ 125 w 208"/>
              <a:gd name="T65" fmla="*/ 145 h 192"/>
              <a:gd name="T66" fmla="*/ 83 w 208"/>
              <a:gd name="T67" fmla="*/ 145 h 192"/>
              <a:gd name="T68" fmla="*/ 83 w 208"/>
              <a:gd name="T69" fmla="*/ 126 h 192"/>
              <a:gd name="T70" fmla="*/ 83 w 208"/>
              <a:gd name="T71" fmla="*/ 173 h 192"/>
              <a:gd name="T72" fmla="*/ 125 w 208"/>
              <a:gd name="T73" fmla="*/ 173 h 192"/>
              <a:gd name="T74" fmla="*/ 125 w 208"/>
              <a:gd name="T75" fmla="*/ 192 h 192"/>
              <a:gd name="T76" fmla="*/ 83 w 208"/>
              <a:gd name="T77" fmla="*/ 192 h 192"/>
              <a:gd name="T78" fmla="*/ 83 w 208"/>
              <a:gd name="T79" fmla="*/ 173 h 192"/>
              <a:gd name="T80" fmla="*/ 151 w 208"/>
              <a:gd name="T81" fmla="*/ 53 h 192"/>
              <a:gd name="T82" fmla="*/ 151 w 208"/>
              <a:gd name="T83" fmla="*/ 0 h 192"/>
              <a:gd name="T84" fmla="*/ 208 w 208"/>
              <a:gd name="T85" fmla="*/ 0 h 192"/>
              <a:gd name="T86" fmla="*/ 208 w 208"/>
              <a:gd name="T87" fmla="*/ 53 h 192"/>
              <a:gd name="T88" fmla="*/ 151 w 208"/>
              <a:gd name="T89" fmla="*/ 53 h 192"/>
              <a:gd name="T90" fmla="*/ 159 w 208"/>
              <a:gd name="T91" fmla="*/ 79 h 192"/>
              <a:gd name="T92" fmla="*/ 203 w 208"/>
              <a:gd name="T93" fmla="*/ 79 h 192"/>
              <a:gd name="T94" fmla="*/ 203 w 208"/>
              <a:gd name="T95" fmla="*/ 95 h 192"/>
              <a:gd name="T96" fmla="*/ 159 w 208"/>
              <a:gd name="T97" fmla="*/ 95 h 192"/>
              <a:gd name="T98" fmla="*/ 159 w 208"/>
              <a:gd name="T99" fmla="*/ 79 h 192"/>
              <a:gd name="T100" fmla="*/ 159 w 208"/>
              <a:gd name="T101" fmla="*/ 126 h 192"/>
              <a:gd name="T102" fmla="*/ 203 w 208"/>
              <a:gd name="T103" fmla="*/ 126 h 192"/>
              <a:gd name="T104" fmla="*/ 203 w 208"/>
              <a:gd name="T105" fmla="*/ 145 h 192"/>
              <a:gd name="T106" fmla="*/ 159 w 208"/>
              <a:gd name="T107" fmla="*/ 145 h 192"/>
              <a:gd name="T108" fmla="*/ 159 w 208"/>
              <a:gd name="T109" fmla="*/ 126 h 192"/>
              <a:gd name="T110" fmla="*/ 159 w 208"/>
              <a:gd name="T111" fmla="*/ 173 h 192"/>
              <a:gd name="T112" fmla="*/ 203 w 208"/>
              <a:gd name="T113" fmla="*/ 173 h 192"/>
              <a:gd name="T114" fmla="*/ 203 w 208"/>
              <a:gd name="T115" fmla="*/ 192 h 192"/>
              <a:gd name="T116" fmla="*/ 159 w 208"/>
              <a:gd name="T117" fmla="*/ 192 h 192"/>
              <a:gd name="T118" fmla="*/ 159 w 208"/>
              <a:gd name="T119" fmla="*/ 17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8" h="192">
                <a:moveTo>
                  <a:pt x="0" y="53"/>
                </a:moveTo>
                <a:lnTo>
                  <a:pt x="0" y="0"/>
                </a:lnTo>
                <a:lnTo>
                  <a:pt x="57" y="0"/>
                </a:lnTo>
                <a:lnTo>
                  <a:pt x="57" y="53"/>
                </a:lnTo>
                <a:lnTo>
                  <a:pt x="0" y="53"/>
                </a:lnTo>
                <a:close/>
                <a:moveTo>
                  <a:pt x="7" y="79"/>
                </a:moveTo>
                <a:lnTo>
                  <a:pt x="52" y="79"/>
                </a:lnTo>
                <a:lnTo>
                  <a:pt x="52" y="95"/>
                </a:lnTo>
                <a:lnTo>
                  <a:pt x="7" y="95"/>
                </a:lnTo>
                <a:lnTo>
                  <a:pt x="7" y="79"/>
                </a:lnTo>
                <a:close/>
                <a:moveTo>
                  <a:pt x="7" y="126"/>
                </a:moveTo>
                <a:lnTo>
                  <a:pt x="52" y="126"/>
                </a:lnTo>
                <a:lnTo>
                  <a:pt x="52" y="145"/>
                </a:lnTo>
                <a:lnTo>
                  <a:pt x="7" y="145"/>
                </a:lnTo>
                <a:lnTo>
                  <a:pt x="7" y="126"/>
                </a:lnTo>
                <a:close/>
                <a:moveTo>
                  <a:pt x="7" y="173"/>
                </a:moveTo>
                <a:lnTo>
                  <a:pt x="52" y="173"/>
                </a:lnTo>
                <a:lnTo>
                  <a:pt x="52" y="192"/>
                </a:lnTo>
                <a:lnTo>
                  <a:pt x="7" y="192"/>
                </a:lnTo>
                <a:lnTo>
                  <a:pt x="7" y="173"/>
                </a:lnTo>
                <a:close/>
                <a:moveTo>
                  <a:pt x="76" y="53"/>
                </a:moveTo>
                <a:lnTo>
                  <a:pt x="76" y="0"/>
                </a:lnTo>
                <a:lnTo>
                  <a:pt x="133" y="0"/>
                </a:lnTo>
                <a:lnTo>
                  <a:pt x="133" y="53"/>
                </a:lnTo>
                <a:lnTo>
                  <a:pt x="76" y="53"/>
                </a:lnTo>
                <a:close/>
                <a:moveTo>
                  <a:pt x="83" y="79"/>
                </a:moveTo>
                <a:lnTo>
                  <a:pt x="125" y="79"/>
                </a:lnTo>
                <a:lnTo>
                  <a:pt x="125" y="95"/>
                </a:lnTo>
                <a:lnTo>
                  <a:pt x="83" y="95"/>
                </a:lnTo>
                <a:lnTo>
                  <a:pt x="83" y="79"/>
                </a:lnTo>
                <a:close/>
                <a:moveTo>
                  <a:pt x="83" y="126"/>
                </a:moveTo>
                <a:lnTo>
                  <a:pt x="125" y="126"/>
                </a:lnTo>
                <a:lnTo>
                  <a:pt x="125" y="145"/>
                </a:lnTo>
                <a:lnTo>
                  <a:pt x="83" y="145"/>
                </a:lnTo>
                <a:lnTo>
                  <a:pt x="83" y="126"/>
                </a:lnTo>
                <a:close/>
                <a:moveTo>
                  <a:pt x="83" y="173"/>
                </a:moveTo>
                <a:lnTo>
                  <a:pt x="125" y="173"/>
                </a:lnTo>
                <a:lnTo>
                  <a:pt x="125" y="192"/>
                </a:lnTo>
                <a:lnTo>
                  <a:pt x="83" y="192"/>
                </a:lnTo>
                <a:lnTo>
                  <a:pt x="83" y="173"/>
                </a:lnTo>
                <a:close/>
                <a:moveTo>
                  <a:pt x="151" y="53"/>
                </a:moveTo>
                <a:lnTo>
                  <a:pt x="151" y="0"/>
                </a:lnTo>
                <a:lnTo>
                  <a:pt x="208" y="0"/>
                </a:lnTo>
                <a:lnTo>
                  <a:pt x="208" y="53"/>
                </a:lnTo>
                <a:lnTo>
                  <a:pt x="151" y="53"/>
                </a:lnTo>
                <a:close/>
                <a:moveTo>
                  <a:pt x="159" y="79"/>
                </a:moveTo>
                <a:lnTo>
                  <a:pt x="203" y="79"/>
                </a:lnTo>
                <a:lnTo>
                  <a:pt x="203" y="95"/>
                </a:lnTo>
                <a:lnTo>
                  <a:pt x="159" y="95"/>
                </a:lnTo>
                <a:lnTo>
                  <a:pt x="159" y="79"/>
                </a:lnTo>
                <a:close/>
                <a:moveTo>
                  <a:pt x="159" y="126"/>
                </a:moveTo>
                <a:lnTo>
                  <a:pt x="203" y="126"/>
                </a:lnTo>
                <a:lnTo>
                  <a:pt x="203" y="145"/>
                </a:lnTo>
                <a:lnTo>
                  <a:pt x="159" y="145"/>
                </a:lnTo>
                <a:lnTo>
                  <a:pt x="159" y="126"/>
                </a:lnTo>
                <a:close/>
                <a:moveTo>
                  <a:pt x="159" y="173"/>
                </a:moveTo>
                <a:lnTo>
                  <a:pt x="203" y="173"/>
                </a:lnTo>
                <a:lnTo>
                  <a:pt x="203" y="192"/>
                </a:lnTo>
                <a:lnTo>
                  <a:pt x="159" y="192"/>
                </a:lnTo>
                <a:lnTo>
                  <a:pt x="159" y="17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4267200" y="2170113"/>
            <a:ext cx="420688" cy="261938"/>
          </a:xfrm>
          <a:custGeom>
            <a:avLst/>
            <a:gdLst>
              <a:gd name="T0" fmla="*/ 5 w 112"/>
              <a:gd name="T1" fmla="*/ 68 h 70"/>
              <a:gd name="T2" fmla="*/ 4 w 112"/>
              <a:gd name="T3" fmla="*/ 55 h 70"/>
              <a:gd name="T4" fmla="*/ 32 w 112"/>
              <a:gd name="T5" fmla="*/ 20 h 70"/>
              <a:gd name="T6" fmla="*/ 44 w 112"/>
              <a:gd name="T7" fmla="*/ 18 h 70"/>
              <a:gd name="T8" fmla="*/ 70 w 112"/>
              <a:gd name="T9" fmla="*/ 33 h 70"/>
              <a:gd name="T10" fmla="*/ 94 w 112"/>
              <a:gd name="T11" fmla="*/ 5 h 70"/>
              <a:gd name="T12" fmla="*/ 107 w 112"/>
              <a:gd name="T13" fmla="*/ 3 h 70"/>
              <a:gd name="T14" fmla="*/ 109 w 112"/>
              <a:gd name="T15" fmla="*/ 17 h 70"/>
              <a:gd name="T16" fmla="*/ 80 w 112"/>
              <a:gd name="T17" fmla="*/ 52 h 70"/>
              <a:gd name="T18" fmla="*/ 68 w 112"/>
              <a:gd name="T19" fmla="*/ 54 h 70"/>
              <a:gd name="T20" fmla="*/ 41 w 112"/>
              <a:gd name="T21" fmla="*/ 39 h 70"/>
              <a:gd name="T22" fmla="*/ 19 w 112"/>
              <a:gd name="T23" fmla="*/ 67 h 70"/>
              <a:gd name="T24" fmla="*/ 11 w 112"/>
              <a:gd name="T25" fmla="*/ 70 h 70"/>
              <a:gd name="T26" fmla="*/ 5 w 112"/>
              <a:gd name="T27" fmla="*/ 6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" h="70">
                <a:moveTo>
                  <a:pt x="5" y="68"/>
                </a:moveTo>
                <a:cubicBezTo>
                  <a:pt x="1" y="65"/>
                  <a:pt x="0" y="59"/>
                  <a:pt x="4" y="55"/>
                </a:cubicBezTo>
                <a:cubicBezTo>
                  <a:pt x="32" y="20"/>
                  <a:pt x="32" y="20"/>
                  <a:pt x="32" y="20"/>
                </a:cubicBezTo>
                <a:cubicBezTo>
                  <a:pt x="35" y="17"/>
                  <a:pt x="40" y="16"/>
                  <a:pt x="44" y="18"/>
                </a:cubicBezTo>
                <a:cubicBezTo>
                  <a:pt x="70" y="33"/>
                  <a:pt x="70" y="33"/>
                  <a:pt x="70" y="33"/>
                </a:cubicBezTo>
                <a:cubicBezTo>
                  <a:pt x="94" y="5"/>
                  <a:pt x="94" y="5"/>
                  <a:pt x="94" y="5"/>
                </a:cubicBezTo>
                <a:cubicBezTo>
                  <a:pt x="97" y="1"/>
                  <a:pt x="103" y="0"/>
                  <a:pt x="107" y="3"/>
                </a:cubicBezTo>
                <a:cubicBezTo>
                  <a:pt x="112" y="7"/>
                  <a:pt x="112" y="13"/>
                  <a:pt x="109" y="17"/>
                </a:cubicBezTo>
                <a:cubicBezTo>
                  <a:pt x="80" y="52"/>
                  <a:pt x="80" y="52"/>
                  <a:pt x="80" y="52"/>
                </a:cubicBezTo>
                <a:cubicBezTo>
                  <a:pt x="77" y="56"/>
                  <a:pt x="72" y="57"/>
                  <a:pt x="68" y="54"/>
                </a:cubicBezTo>
                <a:cubicBezTo>
                  <a:pt x="41" y="39"/>
                  <a:pt x="41" y="39"/>
                  <a:pt x="41" y="39"/>
                </a:cubicBezTo>
                <a:cubicBezTo>
                  <a:pt x="19" y="67"/>
                  <a:pt x="19" y="67"/>
                  <a:pt x="19" y="67"/>
                </a:cubicBezTo>
                <a:cubicBezTo>
                  <a:pt x="17" y="69"/>
                  <a:pt x="14" y="70"/>
                  <a:pt x="11" y="70"/>
                </a:cubicBezTo>
                <a:cubicBezTo>
                  <a:pt x="9" y="70"/>
                  <a:pt x="7" y="70"/>
                  <a:pt x="5" y="6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4976813" y="2146300"/>
            <a:ext cx="293688" cy="323850"/>
          </a:xfrm>
          <a:custGeom>
            <a:avLst/>
            <a:gdLst>
              <a:gd name="T0" fmla="*/ 50 w 185"/>
              <a:gd name="T1" fmla="*/ 204 h 204"/>
              <a:gd name="T2" fmla="*/ 0 w 185"/>
              <a:gd name="T3" fmla="*/ 204 h 204"/>
              <a:gd name="T4" fmla="*/ 0 w 185"/>
              <a:gd name="T5" fmla="*/ 57 h 204"/>
              <a:gd name="T6" fmla="*/ 50 w 185"/>
              <a:gd name="T7" fmla="*/ 57 h 204"/>
              <a:gd name="T8" fmla="*/ 50 w 185"/>
              <a:gd name="T9" fmla="*/ 204 h 204"/>
              <a:gd name="T10" fmla="*/ 116 w 185"/>
              <a:gd name="T11" fmla="*/ 204 h 204"/>
              <a:gd name="T12" fmla="*/ 69 w 185"/>
              <a:gd name="T13" fmla="*/ 204 h 204"/>
              <a:gd name="T14" fmla="*/ 69 w 185"/>
              <a:gd name="T15" fmla="*/ 95 h 204"/>
              <a:gd name="T16" fmla="*/ 116 w 185"/>
              <a:gd name="T17" fmla="*/ 95 h 204"/>
              <a:gd name="T18" fmla="*/ 116 w 185"/>
              <a:gd name="T19" fmla="*/ 204 h 204"/>
              <a:gd name="T20" fmla="*/ 185 w 185"/>
              <a:gd name="T21" fmla="*/ 204 h 204"/>
              <a:gd name="T22" fmla="*/ 135 w 185"/>
              <a:gd name="T23" fmla="*/ 204 h 204"/>
              <a:gd name="T24" fmla="*/ 135 w 185"/>
              <a:gd name="T25" fmla="*/ 0 h 204"/>
              <a:gd name="T26" fmla="*/ 185 w 185"/>
              <a:gd name="T27" fmla="*/ 0 h 204"/>
              <a:gd name="T28" fmla="*/ 185 w 185"/>
              <a:gd name="T29" fmla="*/ 20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5" h="204">
                <a:moveTo>
                  <a:pt x="50" y="204"/>
                </a:moveTo>
                <a:lnTo>
                  <a:pt x="0" y="204"/>
                </a:lnTo>
                <a:lnTo>
                  <a:pt x="0" y="57"/>
                </a:lnTo>
                <a:lnTo>
                  <a:pt x="50" y="57"/>
                </a:lnTo>
                <a:lnTo>
                  <a:pt x="50" y="204"/>
                </a:lnTo>
                <a:close/>
                <a:moveTo>
                  <a:pt x="116" y="204"/>
                </a:moveTo>
                <a:lnTo>
                  <a:pt x="69" y="204"/>
                </a:lnTo>
                <a:lnTo>
                  <a:pt x="69" y="95"/>
                </a:lnTo>
                <a:lnTo>
                  <a:pt x="116" y="95"/>
                </a:lnTo>
                <a:lnTo>
                  <a:pt x="116" y="204"/>
                </a:lnTo>
                <a:close/>
                <a:moveTo>
                  <a:pt x="185" y="204"/>
                </a:moveTo>
                <a:lnTo>
                  <a:pt x="135" y="204"/>
                </a:lnTo>
                <a:lnTo>
                  <a:pt x="135" y="0"/>
                </a:lnTo>
                <a:lnTo>
                  <a:pt x="185" y="0"/>
                </a:lnTo>
                <a:lnTo>
                  <a:pt x="185" y="20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5603875" y="2143125"/>
            <a:ext cx="330200" cy="334963"/>
          </a:xfrm>
          <a:custGeom>
            <a:avLst/>
            <a:gdLst>
              <a:gd name="T0" fmla="*/ 76 w 88"/>
              <a:gd name="T1" fmla="*/ 51 h 89"/>
              <a:gd name="T2" fmla="*/ 76 w 88"/>
              <a:gd name="T3" fmla="*/ 51 h 89"/>
              <a:gd name="T4" fmla="*/ 38 w 88"/>
              <a:gd name="T5" fmla="*/ 89 h 89"/>
              <a:gd name="T6" fmla="*/ 0 w 88"/>
              <a:gd name="T7" fmla="*/ 51 h 89"/>
              <a:gd name="T8" fmla="*/ 38 w 88"/>
              <a:gd name="T9" fmla="*/ 12 h 89"/>
              <a:gd name="T10" fmla="*/ 38 w 88"/>
              <a:gd name="T11" fmla="*/ 51 h 89"/>
              <a:gd name="T12" fmla="*/ 76 w 88"/>
              <a:gd name="T13" fmla="*/ 51 h 89"/>
              <a:gd name="T14" fmla="*/ 50 w 88"/>
              <a:gd name="T15" fmla="*/ 39 h 89"/>
              <a:gd name="T16" fmla="*/ 50 w 88"/>
              <a:gd name="T17" fmla="*/ 0 h 89"/>
              <a:gd name="T18" fmla="*/ 88 w 88"/>
              <a:gd name="T19" fmla="*/ 38 h 89"/>
              <a:gd name="T20" fmla="*/ 88 w 88"/>
              <a:gd name="T21" fmla="*/ 39 h 89"/>
              <a:gd name="T22" fmla="*/ 50 w 88"/>
              <a:gd name="T23" fmla="*/ 3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89">
                <a:moveTo>
                  <a:pt x="76" y="51"/>
                </a:moveTo>
                <a:cubicBezTo>
                  <a:pt x="76" y="51"/>
                  <a:pt x="76" y="51"/>
                  <a:pt x="76" y="51"/>
                </a:cubicBezTo>
                <a:cubicBezTo>
                  <a:pt x="76" y="72"/>
                  <a:pt x="59" y="89"/>
                  <a:pt x="38" y="89"/>
                </a:cubicBezTo>
                <a:cubicBezTo>
                  <a:pt x="17" y="89"/>
                  <a:pt x="0" y="72"/>
                  <a:pt x="0" y="51"/>
                </a:cubicBezTo>
                <a:cubicBezTo>
                  <a:pt x="0" y="29"/>
                  <a:pt x="17" y="12"/>
                  <a:pt x="38" y="12"/>
                </a:cubicBezTo>
                <a:cubicBezTo>
                  <a:pt x="38" y="51"/>
                  <a:pt x="38" y="51"/>
                  <a:pt x="38" y="51"/>
                </a:cubicBezTo>
                <a:lnTo>
                  <a:pt x="76" y="51"/>
                </a:lnTo>
                <a:close/>
                <a:moveTo>
                  <a:pt x="50" y="39"/>
                </a:moveTo>
                <a:cubicBezTo>
                  <a:pt x="50" y="0"/>
                  <a:pt x="50" y="0"/>
                  <a:pt x="50" y="0"/>
                </a:cubicBezTo>
                <a:cubicBezTo>
                  <a:pt x="71" y="0"/>
                  <a:pt x="88" y="17"/>
                  <a:pt x="88" y="38"/>
                </a:cubicBezTo>
                <a:cubicBezTo>
                  <a:pt x="88" y="39"/>
                  <a:pt x="88" y="39"/>
                  <a:pt x="88" y="39"/>
                </a:cubicBezTo>
                <a:lnTo>
                  <a:pt x="50" y="3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6269038" y="2154238"/>
            <a:ext cx="307975" cy="331788"/>
          </a:xfrm>
          <a:custGeom>
            <a:avLst/>
            <a:gdLst>
              <a:gd name="T0" fmla="*/ 82 w 82"/>
              <a:gd name="T1" fmla="*/ 73 h 88"/>
              <a:gd name="T2" fmla="*/ 41 w 82"/>
              <a:gd name="T3" fmla="*/ 88 h 88"/>
              <a:gd name="T4" fmla="*/ 0 w 82"/>
              <a:gd name="T5" fmla="*/ 73 h 88"/>
              <a:gd name="T6" fmla="*/ 2 w 82"/>
              <a:gd name="T7" fmla="*/ 69 h 88"/>
              <a:gd name="T8" fmla="*/ 20 w 82"/>
              <a:gd name="T9" fmla="*/ 16 h 88"/>
              <a:gd name="T10" fmla="*/ 34 w 82"/>
              <a:gd name="T11" fmla="*/ 7 h 88"/>
              <a:gd name="T12" fmla="*/ 41 w 82"/>
              <a:gd name="T13" fmla="*/ 0 h 88"/>
              <a:gd name="T14" fmla="*/ 48 w 82"/>
              <a:gd name="T15" fmla="*/ 7 h 88"/>
              <a:gd name="T16" fmla="*/ 62 w 82"/>
              <a:gd name="T17" fmla="*/ 16 h 88"/>
              <a:gd name="T18" fmla="*/ 80 w 82"/>
              <a:gd name="T19" fmla="*/ 69 h 88"/>
              <a:gd name="T20" fmla="*/ 82 w 82"/>
              <a:gd name="T21" fmla="*/ 73 h 88"/>
              <a:gd name="T22" fmla="*/ 73 w 82"/>
              <a:gd name="T23" fmla="*/ 70 h 88"/>
              <a:gd name="T24" fmla="*/ 41 w 82"/>
              <a:gd name="T25" fmla="*/ 62 h 88"/>
              <a:gd name="T26" fmla="*/ 8 w 82"/>
              <a:gd name="T27" fmla="*/ 70 h 88"/>
              <a:gd name="T28" fmla="*/ 41 w 82"/>
              <a:gd name="T29" fmla="*/ 79 h 88"/>
              <a:gd name="T30" fmla="*/ 73 w 82"/>
              <a:gd name="T31" fmla="*/ 70 h 88"/>
              <a:gd name="T32" fmla="*/ 34 w 82"/>
              <a:gd name="T33" fmla="*/ 67 h 88"/>
              <a:gd name="T34" fmla="*/ 41 w 82"/>
              <a:gd name="T35" fmla="*/ 66 h 88"/>
              <a:gd name="T36" fmla="*/ 47 w 82"/>
              <a:gd name="T37" fmla="*/ 67 h 88"/>
              <a:gd name="T38" fmla="*/ 41 w 82"/>
              <a:gd name="T39" fmla="*/ 74 h 88"/>
              <a:gd name="T40" fmla="*/ 34 w 82"/>
              <a:gd name="T41" fmla="*/ 6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2" h="88">
                <a:moveTo>
                  <a:pt x="82" y="73"/>
                </a:moveTo>
                <a:cubicBezTo>
                  <a:pt x="82" y="83"/>
                  <a:pt x="56" y="88"/>
                  <a:pt x="41" y="88"/>
                </a:cubicBezTo>
                <a:cubicBezTo>
                  <a:pt x="25" y="88"/>
                  <a:pt x="0" y="83"/>
                  <a:pt x="0" y="73"/>
                </a:cubicBezTo>
                <a:cubicBezTo>
                  <a:pt x="0" y="72"/>
                  <a:pt x="0" y="70"/>
                  <a:pt x="2" y="69"/>
                </a:cubicBezTo>
                <a:cubicBezTo>
                  <a:pt x="16" y="40"/>
                  <a:pt x="12" y="27"/>
                  <a:pt x="20" y="16"/>
                </a:cubicBezTo>
                <a:cubicBezTo>
                  <a:pt x="23" y="11"/>
                  <a:pt x="27" y="8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44" y="0"/>
                  <a:pt x="48" y="3"/>
                  <a:pt x="48" y="7"/>
                </a:cubicBezTo>
                <a:cubicBezTo>
                  <a:pt x="54" y="8"/>
                  <a:pt x="58" y="11"/>
                  <a:pt x="62" y="16"/>
                </a:cubicBezTo>
                <a:cubicBezTo>
                  <a:pt x="70" y="27"/>
                  <a:pt x="66" y="40"/>
                  <a:pt x="80" y="69"/>
                </a:cubicBezTo>
                <a:cubicBezTo>
                  <a:pt x="81" y="70"/>
                  <a:pt x="82" y="72"/>
                  <a:pt x="82" y="73"/>
                </a:cubicBezTo>
                <a:close/>
                <a:moveTo>
                  <a:pt x="73" y="70"/>
                </a:moveTo>
                <a:cubicBezTo>
                  <a:pt x="67" y="63"/>
                  <a:pt x="52" y="62"/>
                  <a:pt x="41" y="62"/>
                </a:cubicBezTo>
                <a:cubicBezTo>
                  <a:pt x="30" y="62"/>
                  <a:pt x="14" y="63"/>
                  <a:pt x="8" y="70"/>
                </a:cubicBezTo>
                <a:cubicBezTo>
                  <a:pt x="14" y="77"/>
                  <a:pt x="30" y="79"/>
                  <a:pt x="41" y="79"/>
                </a:cubicBezTo>
                <a:cubicBezTo>
                  <a:pt x="52" y="79"/>
                  <a:pt x="67" y="77"/>
                  <a:pt x="73" y="70"/>
                </a:cubicBezTo>
                <a:close/>
                <a:moveTo>
                  <a:pt x="34" y="67"/>
                </a:moveTo>
                <a:cubicBezTo>
                  <a:pt x="34" y="66"/>
                  <a:pt x="39" y="66"/>
                  <a:pt x="41" y="66"/>
                </a:cubicBezTo>
                <a:cubicBezTo>
                  <a:pt x="46" y="66"/>
                  <a:pt x="47" y="66"/>
                  <a:pt x="47" y="67"/>
                </a:cubicBezTo>
                <a:cubicBezTo>
                  <a:pt x="47" y="71"/>
                  <a:pt x="44" y="74"/>
                  <a:pt x="41" y="74"/>
                </a:cubicBezTo>
                <a:cubicBezTo>
                  <a:pt x="37" y="74"/>
                  <a:pt x="34" y="71"/>
                  <a:pt x="34" y="6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 noEditPoints="1"/>
          </p:cNvSpPr>
          <p:nvPr/>
        </p:nvSpPr>
        <p:spPr bwMode="auto">
          <a:xfrm>
            <a:off x="7019925" y="2236788"/>
            <a:ext cx="82550" cy="236538"/>
          </a:xfrm>
          <a:custGeom>
            <a:avLst/>
            <a:gdLst>
              <a:gd name="T0" fmla="*/ 11 w 22"/>
              <a:gd name="T1" fmla="*/ 0 h 63"/>
              <a:gd name="T2" fmla="*/ 22 w 22"/>
              <a:gd name="T3" fmla="*/ 11 h 63"/>
              <a:gd name="T4" fmla="*/ 11 w 22"/>
              <a:gd name="T5" fmla="*/ 22 h 63"/>
              <a:gd name="T6" fmla="*/ 0 w 22"/>
              <a:gd name="T7" fmla="*/ 11 h 63"/>
              <a:gd name="T8" fmla="*/ 11 w 22"/>
              <a:gd name="T9" fmla="*/ 0 h 63"/>
              <a:gd name="T10" fmla="*/ 11 w 22"/>
              <a:gd name="T11" fmla="*/ 40 h 63"/>
              <a:gd name="T12" fmla="*/ 22 w 22"/>
              <a:gd name="T13" fmla="*/ 51 h 63"/>
              <a:gd name="T14" fmla="*/ 11 w 22"/>
              <a:gd name="T15" fmla="*/ 63 h 63"/>
              <a:gd name="T16" fmla="*/ 0 w 22"/>
              <a:gd name="T17" fmla="*/ 51 h 63"/>
              <a:gd name="T18" fmla="*/ 11 w 22"/>
              <a:gd name="T19" fmla="*/ 4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63">
                <a:moveTo>
                  <a:pt x="11" y="0"/>
                </a:move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ubicBezTo>
                  <a:pt x="4" y="22"/>
                  <a:pt x="0" y="17"/>
                  <a:pt x="0" y="11"/>
                </a:cubicBezTo>
                <a:cubicBezTo>
                  <a:pt x="0" y="5"/>
                  <a:pt x="4" y="0"/>
                  <a:pt x="11" y="0"/>
                </a:cubicBezTo>
                <a:close/>
                <a:moveTo>
                  <a:pt x="11" y="40"/>
                </a:moveTo>
                <a:cubicBezTo>
                  <a:pt x="17" y="40"/>
                  <a:pt x="22" y="45"/>
                  <a:pt x="22" y="51"/>
                </a:cubicBezTo>
                <a:cubicBezTo>
                  <a:pt x="22" y="58"/>
                  <a:pt x="17" y="63"/>
                  <a:pt x="11" y="63"/>
                </a:cubicBezTo>
                <a:cubicBezTo>
                  <a:pt x="4" y="63"/>
                  <a:pt x="0" y="58"/>
                  <a:pt x="0" y="51"/>
                </a:cubicBezTo>
                <a:cubicBezTo>
                  <a:pt x="0" y="45"/>
                  <a:pt x="4" y="40"/>
                  <a:pt x="11" y="4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 noEditPoints="1"/>
          </p:cNvSpPr>
          <p:nvPr/>
        </p:nvSpPr>
        <p:spPr bwMode="auto">
          <a:xfrm>
            <a:off x="7661275" y="2236788"/>
            <a:ext cx="85725" cy="279400"/>
          </a:xfrm>
          <a:custGeom>
            <a:avLst/>
            <a:gdLst>
              <a:gd name="T0" fmla="*/ 11 w 23"/>
              <a:gd name="T1" fmla="*/ 0 h 74"/>
              <a:gd name="T2" fmla="*/ 22 w 23"/>
              <a:gd name="T3" fmla="*/ 11 h 74"/>
              <a:gd name="T4" fmla="*/ 11 w 23"/>
              <a:gd name="T5" fmla="*/ 22 h 74"/>
              <a:gd name="T6" fmla="*/ 0 w 23"/>
              <a:gd name="T7" fmla="*/ 11 h 74"/>
              <a:gd name="T8" fmla="*/ 11 w 23"/>
              <a:gd name="T9" fmla="*/ 0 h 74"/>
              <a:gd name="T10" fmla="*/ 0 w 23"/>
              <a:gd name="T11" fmla="*/ 74 h 74"/>
              <a:gd name="T12" fmla="*/ 23 w 23"/>
              <a:gd name="T13" fmla="*/ 55 h 74"/>
              <a:gd name="T14" fmla="*/ 12 w 23"/>
              <a:gd name="T15" fmla="*/ 42 h 74"/>
              <a:gd name="T16" fmla="*/ 2 w 23"/>
              <a:gd name="T17" fmla="*/ 52 h 74"/>
              <a:gd name="T18" fmla="*/ 10 w 23"/>
              <a:gd name="T19" fmla="*/ 61 h 74"/>
              <a:gd name="T20" fmla="*/ 0 w 23"/>
              <a:gd name="T21" fmla="*/ 72 h 74"/>
              <a:gd name="T22" fmla="*/ 0 w 23"/>
              <a:gd name="T2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" h="74">
                <a:moveTo>
                  <a:pt x="11" y="0"/>
                </a:move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  <a:moveTo>
                  <a:pt x="0" y="74"/>
                </a:moveTo>
                <a:cubicBezTo>
                  <a:pt x="15" y="74"/>
                  <a:pt x="23" y="64"/>
                  <a:pt x="23" y="55"/>
                </a:cubicBezTo>
                <a:cubicBezTo>
                  <a:pt x="23" y="47"/>
                  <a:pt x="19" y="42"/>
                  <a:pt x="12" y="42"/>
                </a:cubicBezTo>
                <a:cubicBezTo>
                  <a:pt x="6" y="42"/>
                  <a:pt x="2" y="46"/>
                  <a:pt x="2" y="52"/>
                </a:cubicBezTo>
                <a:cubicBezTo>
                  <a:pt x="2" y="56"/>
                  <a:pt x="5" y="60"/>
                  <a:pt x="10" y="61"/>
                </a:cubicBezTo>
                <a:cubicBezTo>
                  <a:pt x="9" y="66"/>
                  <a:pt x="6" y="70"/>
                  <a:pt x="0" y="72"/>
                </a:cubicBezTo>
                <a:lnTo>
                  <a:pt x="0" y="7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8224838" y="2225675"/>
            <a:ext cx="220663" cy="222250"/>
          </a:xfrm>
          <a:custGeom>
            <a:avLst/>
            <a:gdLst>
              <a:gd name="T0" fmla="*/ 0 w 139"/>
              <a:gd name="T1" fmla="*/ 71 h 140"/>
              <a:gd name="T2" fmla="*/ 139 w 139"/>
              <a:gd name="T3" fmla="*/ 0 h 140"/>
              <a:gd name="T4" fmla="*/ 139 w 139"/>
              <a:gd name="T5" fmla="*/ 140 h 140"/>
              <a:gd name="T6" fmla="*/ 0 w 139"/>
              <a:gd name="T7" fmla="*/ 71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" h="140">
                <a:moveTo>
                  <a:pt x="0" y="71"/>
                </a:moveTo>
                <a:lnTo>
                  <a:pt x="139" y="0"/>
                </a:lnTo>
                <a:lnTo>
                  <a:pt x="139" y="140"/>
                </a:lnTo>
                <a:lnTo>
                  <a:pt x="0" y="7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8821738" y="2132013"/>
            <a:ext cx="349250" cy="349250"/>
          </a:xfrm>
          <a:custGeom>
            <a:avLst/>
            <a:gdLst>
              <a:gd name="T0" fmla="*/ 93 w 93"/>
              <a:gd name="T1" fmla="*/ 46 h 93"/>
              <a:gd name="T2" fmla="*/ 47 w 93"/>
              <a:gd name="T3" fmla="*/ 93 h 93"/>
              <a:gd name="T4" fmla="*/ 0 w 93"/>
              <a:gd name="T5" fmla="*/ 46 h 93"/>
              <a:gd name="T6" fmla="*/ 47 w 93"/>
              <a:gd name="T7" fmla="*/ 0 h 93"/>
              <a:gd name="T8" fmla="*/ 93 w 93"/>
              <a:gd name="T9" fmla="*/ 46 h 93"/>
              <a:gd name="T10" fmla="*/ 55 w 93"/>
              <a:gd name="T11" fmla="*/ 22 h 93"/>
              <a:gd name="T12" fmla="*/ 47 w 93"/>
              <a:gd name="T13" fmla="*/ 14 h 93"/>
              <a:gd name="T14" fmla="*/ 39 w 93"/>
              <a:gd name="T15" fmla="*/ 22 h 93"/>
              <a:gd name="T16" fmla="*/ 47 w 93"/>
              <a:gd name="T17" fmla="*/ 31 h 93"/>
              <a:gd name="T18" fmla="*/ 55 w 93"/>
              <a:gd name="T19" fmla="*/ 22 h 93"/>
              <a:gd name="T20" fmla="*/ 54 w 93"/>
              <a:gd name="T21" fmla="*/ 38 h 93"/>
              <a:gd name="T22" fmla="*/ 40 w 93"/>
              <a:gd name="T23" fmla="*/ 38 h 93"/>
              <a:gd name="T24" fmla="*/ 40 w 93"/>
              <a:gd name="T25" fmla="*/ 78 h 93"/>
              <a:gd name="T26" fmla="*/ 54 w 93"/>
              <a:gd name="T27" fmla="*/ 78 h 93"/>
              <a:gd name="T28" fmla="*/ 54 w 93"/>
              <a:gd name="T29" fmla="*/ 3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3" h="93">
                <a:moveTo>
                  <a:pt x="93" y="46"/>
                </a:moveTo>
                <a:cubicBezTo>
                  <a:pt x="93" y="72"/>
                  <a:pt x="72" y="93"/>
                  <a:pt x="47" y="93"/>
                </a:cubicBezTo>
                <a:cubicBezTo>
                  <a:pt x="21" y="93"/>
                  <a:pt x="0" y="72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6"/>
                </a:cubicBezTo>
                <a:close/>
                <a:moveTo>
                  <a:pt x="55" y="22"/>
                </a:moveTo>
                <a:cubicBezTo>
                  <a:pt x="55" y="18"/>
                  <a:pt x="51" y="14"/>
                  <a:pt x="47" y="14"/>
                </a:cubicBezTo>
                <a:cubicBezTo>
                  <a:pt x="42" y="14"/>
                  <a:pt x="39" y="18"/>
                  <a:pt x="39" y="22"/>
                </a:cubicBezTo>
                <a:cubicBezTo>
                  <a:pt x="39" y="27"/>
                  <a:pt x="42" y="31"/>
                  <a:pt x="47" y="31"/>
                </a:cubicBezTo>
                <a:cubicBezTo>
                  <a:pt x="51" y="31"/>
                  <a:pt x="55" y="27"/>
                  <a:pt x="55" y="22"/>
                </a:cubicBezTo>
                <a:close/>
                <a:moveTo>
                  <a:pt x="54" y="38"/>
                </a:moveTo>
                <a:cubicBezTo>
                  <a:pt x="40" y="38"/>
                  <a:pt x="40" y="38"/>
                  <a:pt x="40" y="38"/>
                </a:cubicBezTo>
                <a:cubicBezTo>
                  <a:pt x="40" y="78"/>
                  <a:pt x="40" y="78"/>
                  <a:pt x="40" y="78"/>
                </a:cubicBezTo>
                <a:cubicBezTo>
                  <a:pt x="54" y="78"/>
                  <a:pt x="54" y="78"/>
                  <a:pt x="54" y="78"/>
                </a:cubicBezTo>
                <a:lnTo>
                  <a:pt x="54" y="3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9548813" y="2225675"/>
            <a:ext cx="222250" cy="222250"/>
          </a:xfrm>
          <a:custGeom>
            <a:avLst/>
            <a:gdLst>
              <a:gd name="T0" fmla="*/ 140 w 140"/>
              <a:gd name="T1" fmla="*/ 71 h 140"/>
              <a:gd name="T2" fmla="*/ 0 w 140"/>
              <a:gd name="T3" fmla="*/ 140 h 140"/>
              <a:gd name="T4" fmla="*/ 0 w 140"/>
              <a:gd name="T5" fmla="*/ 0 h 140"/>
              <a:gd name="T6" fmla="*/ 140 w 140"/>
              <a:gd name="T7" fmla="*/ 71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0" h="140">
                <a:moveTo>
                  <a:pt x="140" y="71"/>
                </a:moveTo>
                <a:lnTo>
                  <a:pt x="0" y="140"/>
                </a:lnTo>
                <a:lnTo>
                  <a:pt x="0" y="0"/>
                </a:lnTo>
                <a:lnTo>
                  <a:pt x="140" y="7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 noEditPoints="1"/>
          </p:cNvSpPr>
          <p:nvPr/>
        </p:nvSpPr>
        <p:spPr bwMode="auto">
          <a:xfrm>
            <a:off x="10112375" y="2132013"/>
            <a:ext cx="349250" cy="349250"/>
          </a:xfrm>
          <a:custGeom>
            <a:avLst/>
            <a:gdLst>
              <a:gd name="T0" fmla="*/ 93 w 93"/>
              <a:gd name="T1" fmla="*/ 46 h 93"/>
              <a:gd name="T2" fmla="*/ 47 w 93"/>
              <a:gd name="T3" fmla="*/ 93 h 93"/>
              <a:gd name="T4" fmla="*/ 0 w 93"/>
              <a:gd name="T5" fmla="*/ 46 h 93"/>
              <a:gd name="T6" fmla="*/ 47 w 93"/>
              <a:gd name="T7" fmla="*/ 0 h 93"/>
              <a:gd name="T8" fmla="*/ 93 w 93"/>
              <a:gd name="T9" fmla="*/ 46 h 93"/>
              <a:gd name="T10" fmla="*/ 28 w 93"/>
              <a:gd name="T11" fmla="*/ 34 h 93"/>
              <a:gd name="T12" fmla="*/ 43 w 93"/>
              <a:gd name="T13" fmla="*/ 34 h 93"/>
              <a:gd name="T14" fmla="*/ 46 w 93"/>
              <a:gd name="T15" fmla="*/ 28 h 93"/>
              <a:gd name="T16" fmla="*/ 49 w 93"/>
              <a:gd name="T17" fmla="*/ 34 h 93"/>
              <a:gd name="T18" fmla="*/ 41 w 93"/>
              <a:gd name="T19" fmla="*/ 42 h 93"/>
              <a:gd name="T20" fmla="*/ 39 w 93"/>
              <a:gd name="T21" fmla="*/ 42 h 93"/>
              <a:gd name="T22" fmla="*/ 39 w 93"/>
              <a:gd name="T23" fmla="*/ 56 h 93"/>
              <a:gd name="T24" fmla="*/ 54 w 93"/>
              <a:gd name="T25" fmla="*/ 56 h 93"/>
              <a:gd name="T26" fmla="*/ 54 w 93"/>
              <a:gd name="T27" fmla="*/ 50 h 93"/>
              <a:gd name="T28" fmla="*/ 65 w 93"/>
              <a:gd name="T29" fmla="*/ 34 h 93"/>
              <a:gd name="T30" fmla="*/ 46 w 93"/>
              <a:gd name="T31" fmla="*/ 16 h 93"/>
              <a:gd name="T32" fmla="*/ 28 w 93"/>
              <a:gd name="T33" fmla="*/ 34 h 93"/>
              <a:gd name="T34" fmla="*/ 38 w 93"/>
              <a:gd name="T35" fmla="*/ 71 h 93"/>
              <a:gd name="T36" fmla="*/ 47 w 93"/>
              <a:gd name="T37" fmla="*/ 80 h 93"/>
              <a:gd name="T38" fmla="*/ 55 w 93"/>
              <a:gd name="T39" fmla="*/ 71 h 93"/>
              <a:gd name="T40" fmla="*/ 47 w 93"/>
              <a:gd name="T41" fmla="*/ 62 h 93"/>
              <a:gd name="T42" fmla="*/ 38 w 93"/>
              <a:gd name="T43" fmla="*/ 7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3" h="93">
                <a:moveTo>
                  <a:pt x="93" y="46"/>
                </a:moveTo>
                <a:cubicBezTo>
                  <a:pt x="93" y="72"/>
                  <a:pt x="72" y="93"/>
                  <a:pt x="47" y="93"/>
                </a:cubicBezTo>
                <a:cubicBezTo>
                  <a:pt x="21" y="93"/>
                  <a:pt x="0" y="72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6"/>
                </a:cubicBezTo>
                <a:close/>
                <a:moveTo>
                  <a:pt x="28" y="34"/>
                </a:moveTo>
                <a:cubicBezTo>
                  <a:pt x="43" y="34"/>
                  <a:pt x="43" y="34"/>
                  <a:pt x="43" y="34"/>
                </a:cubicBezTo>
                <a:cubicBezTo>
                  <a:pt x="43" y="30"/>
                  <a:pt x="44" y="28"/>
                  <a:pt x="46" y="28"/>
                </a:cubicBezTo>
                <a:cubicBezTo>
                  <a:pt x="48" y="28"/>
                  <a:pt x="49" y="30"/>
                  <a:pt x="49" y="34"/>
                </a:cubicBezTo>
                <a:cubicBezTo>
                  <a:pt x="49" y="40"/>
                  <a:pt x="47" y="42"/>
                  <a:pt x="41" y="42"/>
                </a:cubicBezTo>
                <a:cubicBezTo>
                  <a:pt x="41" y="42"/>
                  <a:pt x="40" y="42"/>
                  <a:pt x="39" y="42"/>
                </a:cubicBezTo>
                <a:cubicBezTo>
                  <a:pt x="39" y="56"/>
                  <a:pt x="39" y="56"/>
                  <a:pt x="39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0"/>
                  <a:pt x="54" y="50"/>
                  <a:pt x="54" y="50"/>
                </a:cubicBezTo>
                <a:cubicBezTo>
                  <a:pt x="61" y="48"/>
                  <a:pt x="65" y="43"/>
                  <a:pt x="65" y="34"/>
                </a:cubicBezTo>
                <a:cubicBezTo>
                  <a:pt x="65" y="23"/>
                  <a:pt x="57" y="16"/>
                  <a:pt x="46" y="16"/>
                </a:cubicBezTo>
                <a:cubicBezTo>
                  <a:pt x="34" y="16"/>
                  <a:pt x="28" y="22"/>
                  <a:pt x="28" y="34"/>
                </a:cubicBezTo>
                <a:close/>
                <a:moveTo>
                  <a:pt x="38" y="71"/>
                </a:moveTo>
                <a:cubicBezTo>
                  <a:pt x="38" y="76"/>
                  <a:pt x="42" y="80"/>
                  <a:pt x="47" y="80"/>
                </a:cubicBezTo>
                <a:cubicBezTo>
                  <a:pt x="51" y="80"/>
                  <a:pt x="55" y="76"/>
                  <a:pt x="55" y="71"/>
                </a:cubicBezTo>
                <a:cubicBezTo>
                  <a:pt x="55" y="66"/>
                  <a:pt x="51" y="62"/>
                  <a:pt x="47" y="62"/>
                </a:cubicBezTo>
                <a:cubicBezTo>
                  <a:pt x="42" y="62"/>
                  <a:pt x="38" y="66"/>
                  <a:pt x="38" y="7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10769600" y="2128838"/>
            <a:ext cx="341313" cy="352425"/>
          </a:xfrm>
          <a:custGeom>
            <a:avLst/>
            <a:gdLst>
              <a:gd name="T0" fmla="*/ 91 w 91"/>
              <a:gd name="T1" fmla="*/ 40 h 94"/>
              <a:gd name="T2" fmla="*/ 86 w 91"/>
              <a:gd name="T3" fmla="*/ 61 h 94"/>
              <a:gd name="T4" fmla="*/ 67 w 91"/>
              <a:gd name="T5" fmla="*/ 72 h 94"/>
              <a:gd name="T6" fmla="*/ 59 w 91"/>
              <a:gd name="T7" fmla="*/ 69 h 94"/>
              <a:gd name="T8" fmla="*/ 56 w 91"/>
              <a:gd name="T9" fmla="*/ 65 h 94"/>
              <a:gd name="T10" fmla="*/ 42 w 91"/>
              <a:gd name="T11" fmla="*/ 72 h 94"/>
              <a:gd name="T12" fmla="*/ 28 w 91"/>
              <a:gd name="T13" fmla="*/ 65 h 94"/>
              <a:gd name="T14" fmla="*/ 24 w 91"/>
              <a:gd name="T15" fmla="*/ 49 h 94"/>
              <a:gd name="T16" fmla="*/ 29 w 91"/>
              <a:gd name="T17" fmla="*/ 32 h 94"/>
              <a:gd name="T18" fmla="*/ 45 w 91"/>
              <a:gd name="T19" fmla="*/ 24 h 94"/>
              <a:gd name="T20" fmla="*/ 56 w 91"/>
              <a:gd name="T21" fmla="*/ 29 h 94"/>
              <a:gd name="T22" fmla="*/ 57 w 91"/>
              <a:gd name="T23" fmla="*/ 26 h 94"/>
              <a:gd name="T24" fmla="*/ 66 w 91"/>
              <a:gd name="T25" fmla="*/ 26 h 94"/>
              <a:gd name="T26" fmla="*/ 64 w 91"/>
              <a:gd name="T27" fmla="*/ 55 h 94"/>
              <a:gd name="T28" fmla="*/ 65 w 91"/>
              <a:gd name="T29" fmla="*/ 60 h 94"/>
              <a:gd name="T30" fmla="*/ 68 w 91"/>
              <a:gd name="T31" fmla="*/ 61 h 94"/>
              <a:gd name="T32" fmla="*/ 80 w 91"/>
              <a:gd name="T33" fmla="*/ 40 h 94"/>
              <a:gd name="T34" fmla="*/ 72 w 91"/>
              <a:gd name="T35" fmla="*/ 20 h 94"/>
              <a:gd name="T36" fmla="*/ 48 w 91"/>
              <a:gd name="T37" fmla="*/ 11 h 94"/>
              <a:gd name="T38" fmla="*/ 23 w 91"/>
              <a:gd name="T39" fmla="*/ 20 h 94"/>
              <a:gd name="T40" fmla="*/ 11 w 91"/>
              <a:gd name="T41" fmla="*/ 48 h 94"/>
              <a:gd name="T42" fmla="*/ 21 w 91"/>
              <a:gd name="T43" fmla="*/ 74 h 94"/>
              <a:gd name="T44" fmla="*/ 45 w 91"/>
              <a:gd name="T45" fmla="*/ 83 h 94"/>
              <a:gd name="T46" fmla="*/ 73 w 91"/>
              <a:gd name="T47" fmla="*/ 78 h 94"/>
              <a:gd name="T48" fmla="*/ 74 w 91"/>
              <a:gd name="T49" fmla="*/ 77 h 94"/>
              <a:gd name="T50" fmla="*/ 74 w 91"/>
              <a:gd name="T51" fmla="*/ 88 h 94"/>
              <a:gd name="T52" fmla="*/ 74 w 91"/>
              <a:gd name="T53" fmla="*/ 88 h 94"/>
              <a:gd name="T54" fmla="*/ 45 w 91"/>
              <a:gd name="T55" fmla="*/ 94 h 94"/>
              <a:gd name="T56" fmla="*/ 14 w 91"/>
              <a:gd name="T57" fmla="*/ 83 h 94"/>
              <a:gd name="T58" fmla="*/ 0 w 91"/>
              <a:gd name="T59" fmla="*/ 47 h 94"/>
              <a:gd name="T60" fmla="*/ 13 w 91"/>
              <a:gd name="T61" fmla="*/ 13 h 94"/>
              <a:gd name="T62" fmla="*/ 28 w 91"/>
              <a:gd name="T63" fmla="*/ 4 h 94"/>
              <a:gd name="T64" fmla="*/ 48 w 91"/>
              <a:gd name="T65" fmla="*/ 0 h 94"/>
              <a:gd name="T66" fmla="*/ 80 w 91"/>
              <a:gd name="T67" fmla="*/ 12 h 94"/>
              <a:gd name="T68" fmla="*/ 88 w 91"/>
              <a:gd name="T69" fmla="*/ 24 h 94"/>
              <a:gd name="T70" fmla="*/ 91 w 91"/>
              <a:gd name="T71" fmla="*/ 40 h 94"/>
              <a:gd name="T72" fmla="*/ 52 w 91"/>
              <a:gd name="T73" fmla="*/ 56 h 94"/>
              <a:gd name="T74" fmla="*/ 54 w 91"/>
              <a:gd name="T75" fmla="*/ 46 h 94"/>
              <a:gd name="T76" fmla="*/ 52 w 91"/>
              <a:gd name="T77" fmla="*/ 38 h 94"/>
              <a:gd name="T78" fmla="*/ 45 w 91"/>
              <a:gd name="T79" fmla="*/ 35 h 94"/>
              <a:gd name="T80" fmla="*/ 38 w 91"/>
              <a:gd name="T81" fmla="*/ 39 h 94"/>
              <a:gd name="T82" fmla="*/ 36 w 91"/>
              <a:gd name="T83" fmla="*/ 49 h 94"/>
              <a:gd name="T84" fmla="*/ 44 w 91"/>
              <a:gd name="T85" fmla="*/ 61 h 94"/>
              <a:gd name="T86" fmla="*/ 52 w 91"/>
              <a:gd name="T87" fmla="*/ 56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1" h="94">
                <a:moveTo>
                  <a:pt x="91" y="40"/>
                </a:moveTo>
                <a:cubicBezTo>
                  <a:pt x="91" y="48"/>
                  <a:pt x="89" y="56"/>
                  <a:pt x="86" y="61"/>
                </a:cubicBezTo>
                <a:cubicBezTo>
                  <a:pt x="81" y="68"/>
                  <a:pt x="75" y="72"/>
                  <a:pt x="67" y="72"/>
                </a:cubicBezTo>
                <a:cubicBezTo>
                  <a:pt x="64" y="72"/>
                  <a:pt x="61" y="71"/>
                  <a:pt x="59" y="69"/>
                </a:cubicBezTo>
                <a:cubicBezTo>
                  <a:pt x="58" y="68"/>
                  <a:pt x="56" y="67"/>
                  <a:pt x="56" y="65"/>
                </a:cubicBezTo>
                <a:cubicBezTo>
                  <a:pt x="53" y="69"/>
                  <a:pt x="48" y="72"/>
                  <a:pt x="42" y="72"/>
                </a:cubicBezTo>
                <a:cubicBezTo>
                  <a:pt x="37" y="72"/>
                  <a:pt x="32" y="69"/>
                  <a:pt x="28" y="65"/>
                </a:cubicBezTo>
                <a:cubicBezTo>
                  <a:pt x="25" y="61"/>
                  <a:pt x="24" y="55"/>
                  <a:pt x="24" y="49"/>
                </a:cubicBezTo>
                <a:cubicBezTo>
                  <a:pt x="24" y="42"/>
                  <a:pt x="25" y="36"/>
                  <a:pt x="29" y="32"/>
                </a:cubicBezTo>
                <a:cubicBezTo>
                  <a:pt x="33" y="27"/>
                  <a:pt x="39" y="24"/>
                  <a:pt x="45" y="24"/>
                </a:cubicBezTo>
                <a:cubicBezTo>
                  <a:pt x="50" y="24"/>
                  <a:pt x="53" y="26"/>
                  <a:pt x="56" y="29"/>
                </a:cubicBezTo>
                <a:cubicBezTo>
                  <a:pt x="57" y="26"/>
                  <a:pt x="57" y="26"/>
                  <a:pt x="57" y="26"/>
                </a:cubicBezTo>
                <a:cubicBezTo>
                  <a:pt x="66" y="26"/>
                  <a:pt x="66" y="26"/>
                  <a:pt x="66" y="26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8"/>
                  <a:pt x="65" y="60"/>
                  <a:pt x="65" y="60"/>
                </a:cubicBezTo>
                <a:cubicBezTo>
                  <a:pt x="66" y="61"/>
                  <a:pt x="67" y="61"/>
                  <a:pt x="68" y="61"/>
                </a:cubicBezTo>
                <a:cubicBezTo>
                  <a:pt x="77" y="61"/>
                  <a:pt x="80" y="47"/>
                  <a:pt x="80" y="40"/>
                </a:cubicBezTo>
                <a:cubicBezTo>
                  <a:pt x="80" y="32"/>
                  <a:pt x="77" y="25"/>
                  <a:pt x="72" y="20"/>
                </a:cubicBezTo>
                <a:cubicBezTo>
                  <a:pt x="66" y="14"/>
                  <a:pt x="58" y="11"/>
                  <a:pt x="48" y="11"/>
                </a:cubicBezTo>
                <a:cubicBezTo>
                  <a:pt x="38" y="11"/>
                  <a:pt x="30" y="14"/>
                  <a:pt x="23" y="20"/>
                </a:cubicBezTo>
                <a:cubicBezTo>
                  <a:pt x="16" y="27"/>
                  <a:pt x="11" y="36"/>
                  <a:pt x="11" y="48"/>
                </a:cubicBezTo>
                <a:cubicBezTo>
                  <a:pt x="11" y="58"/>
                  <a:pt x="15" y="67"/>
                  <a:pt x="21" y="74"/>
                </a:cubicBezTo>
                <a:cubicBezTo>
                  <a:pt x="27" y="80"/>
                  <a:pt x="35" y="83"/>
                  <a:pt x="45" y="83"/>
                </a:cubicBezTo>
                <a:cubicBezTo>
                  <a:pt x="56" y="83"/>
                  <a:pt x="64" y="81"/>
                  <a:pt x="73" y="78"/>
                </a:cubicBezTo>
                <a:cubicBezTo>
                  <a:pt x="74" y="77"/>
                  <a:pt x="74" y="77"/>
                  <a:pt x="74" y="77"/>
                </a:cubicBezTo>
                <a:cubicBezTo>
                  <a:pt x="74" y="88"/>
                  <a:pt x="74" y="88"/>
                  <a:pt x="74" y="88"/>
                </a:cubicBezTo>
                <a:cubicBezTo>
                  <a:pt x="74" y="88"/>
                  <a:pt x="74" y="88"/>
                  <a:pt x="74" y="88"/>
                </a:cubicBezTo>
                <a:cubicBezTo>
                  <a:pt x="66" y="92"/>
                  <a:pt x="56" y="94"/>
                  <a:pt x="45" y="94"/>
                </a:cubicBezTo>
                <a:cubicBezTo>
                  <a:pt x="32" y="94"/>
                  <a:pt x="22" y="90"/>
                  <a:pt x="14" y="83"/>
                </a:cubicBezTo>
                <a:cubicBezTo>
                  <a:pt x="4" y="74"/>
                  <a:pt x="0" y="62"/>
                  <a:pt x="0" y="47"/>
                </a:cubicBezTo>
                <a:cubicBezTo>
                  <a:pt x="0" y="34"/>
                  <a:pt x="4" y="22"/>
                  <a:pt x="13" y="13"/>
                </a:cubicBezTo>
                <a:cubicBezTo>
                  <a:pt x="17" y="9"/>
                  <a:pt x="22" y="6"/>
                  <a:pt x="28" y="4"/>
                </a:cubicBezTo>
                <a:cubicBezTo>
                  <a:pt x="34" y="1"/>
                  <a:pt x="41" y="0"/>
                  <a:pt x="48" y="0"/>
                </a:cubicBezTo>
                <a:cubicBezTo>
                  <a:pt x="61" y="0"/>
                  <a:pt x="72" y="5"/>
                  <a:pt x="80" y="12"/>
                </a:cubicBezTo>
                <a:cubicBezTo>
                  <a:pt x="84" y="16"/>
                  <a:pt x="87" y="20"/>
                  <a:pt x="88" y="24"/>
                </a:cubicBezTo>
                <a:cubicBezTo>
                  <a:pt x="90" y="29"/>
                  <a:pt x="91" y="34"/>
                  <a:pt x="91" y="40"/>
                </a:cubicBezTo>
                <a:close/>
                <a:moveTo>
                  <a:pt x="52" y="56"/>
                </a:moveTo>
                <a:cubicBezTo>
                  <a:pt x="54" y="53"/>
                  <a:pt x="54" y="49"/>
                  <a:pt x="54" y="46"/>
                </a:cubicBezTo>
                <a:cubicBezTo>
                  <a:pt x="54" y="43"/>
                  <a:pt x="53" y="40"/>
                  <a:pt x="52" y="38"/>
                </a:cubicBezTo>
                <a:cubicBezTo>
                  <a:pt x="51" y="36"/>
                  <a:pt x="48" y="35"/>
                  <a:pt x="45" y="35"/>
                </a:cubicBezTo>
                <a:cubicBezTo>
                  <a:pt x="42" y="35"/>
                  <a:pt x="39" y="36"/>
                  <a:pt x="38" y="39"/>
                </a:cubicBezTo>
                <a:cubicBezTo>
                  <a:pt x="36" y="42"/>
                  <a:pt x="36" y="45"/>
                  <a:pt x="36" y="49"/>
                </a:cubicBezTo>
                <a:cubicBezTo>
                  <a:pt x="36" y="52"/>
                  <a:pt x="37" y="61"/>
                  <a:pt x="44" y="61"/>
                </a:cubicBezTo>
                <a:cubicBezTo>
                  <a:pt x="47" y="61"/>
                  <a:pt x="50" y="59"/>
                  <a:pt x="52" y="5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1054100" y="2917825"/>
            <a:ext cx="395288" cy="300038"/>
          </a:xfrm>
          <a:custGeom>
            <a:avLst/>
            <a:gdLst>
              <a:gd name="T0" fmla="*/ 105 w 105"/>
              <a:gd name="T1" fmla="*/ 7 h 80"/>
              <a:gd name="T2" fmla="*/ 105 w 105"/>
              <a:gd name="T3" fmla="*/ 80 h 80"/>
              <a:gd name="T4" fmla="*/ 0 w 105"/>
              <a:gd name="T5" fmla="*/ 80 h 80"/>
              <a:gd name="T6" fmla="*/ 0 w 105"/>
              <a:gd name="T7" fmla="*/ 7 h 80"/>
              <a:gd name="T8" fmla="*/ 16 w 105"/>
              <a:gd name="T9" fmla="*/ 7 h 80"/>
              <a:gd name="T10" fmla="*/ 16 w 105"/>
              <a:gd name="T11" fmla="*/ 0 h 80"/>
              <a:gd name="T12" fmla="*/ 27 w 105"/>
              <a:gd name="T13" fmla="*/ 0 h 80"/>
              <a:gd name="T14" fmla="*/ 27 w 105"/>
              <a:gd name="T15" fmla="*/ 7 h 80"/>
              <a:gd name="T16" fmla="*/ 105 w 105"/>
              <a:gd name="T17" fmla="*/ 7 h 80"/>
              <a:gd name="T18" fmla="*/ 99 w 105"/>
              <a:gd name="T19" fmla="*/ 12 h 80"/>
              <a:gd name="T20" fmla="*/ 5 w 105"/>
              <a:gd name="T21" fmla="*/ 12 h 80"/>
              <a:gd name="T22" fmla="*/ 5 w 105"/>
              <a:gd name="T23" fmla="*/ 34 h 80"/>
              <a:gd name="T24" fmla="*/ 34 w 105"/>
              <a:gd name="T25" fmla="*/ 34 h 80"/>
              <a:gd name="T26" fmla="*/ 52 w 105"/>
              <a:gd name="T27" fmla="*/ 25 h 80"/>
              <a:gd name="T28" fmla="*/ 71 w 105"/>
              <a:gd name="T29" fmla="*/ 34 h 80"/>
              <a:gd name="T30" fmla="*/ 99 w 105"/>
              <a:gd name="T31" fmla="*/ 34 h 80"/>
              <a:gd name="T32" fmla="*/ 99 w 105"/>
              <a:gd name="T33" fmla="*/ 12 h 80"/>
              <a:gd name="T34" fmla="*/ 52 w 105"/>
              <a:gd name="T35" fmla="*/ 29 h 80"/>
              <a:gd name="T36" fmla="*/ 33 w 105"/>
              <a:gd name="T37" fmla="*/ 49 h 80"/>
              <a:gd name="T38" fmla="*/ 52 w 105"/>
              <a:gd name="T39" fmla="*/ 68 h 80"/>
              <a:gd name="T40" fmla="*/ 72 w 105"/>
              <a:gd name="T41" fmla="*/ 49 h 80"/>
              <a:gd name="T42" fmla="*/ 52 w 105"/>
              <a:gd name="T43" fmla="*/ 29 h 80"/>
              <a:gd name="T44" fmla="*/ 52 w 105"/>
              <a:gd name="T45" fmla="*/ 37 h 80"/>
              <a:gd name="T46" fmla="*/ 41 w 105"/>
              <a:gd name="T47" fmla="*/ 49 h 80"/>
              <a:gd name="T48" fmla="*/ 52 w 105"/>
              <a:gd name="T49" fmla="*/ 60 h 80"/>
              <a:gd name="T50" fmla="*/ 64 w 105"/>
              <a:gd name="T51" fmla="*/ 49 h 80"/>
              <a:gd name="T52" fmla="*/ 52 w 105"/>
              <a:gd name="T53" fmla="*/ 3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5" h="80">
                <a:moveTo>
                  <a:pt x="105" y="7"/>
                </a:moveTo>
                <a:cubicBezTo>
                  <a:pt x="105" y="80"/>
                  <a:pt x="105" y="80"/>
                  <a:pt x="105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"/>
                  <a:pt x="0" y="7"/>
                  <a:pt x="0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7"/>
                  <a:pt x="27" y="7"/>
                  <a:pt x="27" y="7"/>
                </a:cubicBezTo>
                <a:lnTo>
                  <a:pt x="105" y="7"/>
                </a:lnTo>
                <a:close/>
                <a:moveTo>
                  <a:pt x="99" y="12"/>
                </a:moveTo>
                <a:cubicBezTo>
                  <a:pt x="5" y="12"/>
                  <a:pt x="5" y="12"/>
                  <a:pt x="5" y="12"/>
                </a:cubicBezTo>
                <a:cubicBezTo>
                  <a:pt x="5" y="34"/>
                  <a:pt x="5" y="34"/>
                  <a:pt x="5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8" y="29"/>
                  <a:pt x="45" y="25"/>
                  <a:pt x="52" y="25"/>
                </a:cubicBezTo>
                <a:cubicBezTo>
                  <a:pt x="60" y="25"/>
                  <a:pt x="66" y="29"/>
                  <a:pt x="71" y="34"/>
                </a:cubicBezTo>
                <a:cubicBezTo>
                  <a:pt x="99" y="34"/>
                  <a:pt x="99" y="34"/>
                  <a:pt x="99" y="34"/>
                </a:cubicBezTo>
                <a:lnTo>
                  <a:pt x="99" y="12"/>
                </a:lnTo>
                <a:close/>
                <a:moveTo>
                  <a:pt x="52" y="29"/>
                </a:moveTo>
                <a:cubicBezTo>
                  <a:pt x="42" y="29"/>
                  <a:pt x="33" y="38"/>
                  <a:pt x="33" y="49"/>
                </a:cubicBezTo>
                <a:cubicBezTo>
                  <a:pt x="33" y="59"/>
                  <a:pt x="42" y="68"/>
                  <a:pt x="52" y="68"/>
                </a:cubicBezTo>
                <a:cubicBezTo>
                  <a:pt x="63" y="68"/>
                  <a:pt x="72" y="59"/>
                  <a:pt x="72" y="49"/>
                </a:cubicBezTo>
                <a:cubicBezTo>
                  <a:pt x="72" y="38"/>
                  <a:pt x="63" y="29"/>
                  <a:pt x="52" y="29"/>
                </a:cubicBezTo>
                <a:close/>
                <a:moveTo>
                  <a:pt x="52" y="37"/>
                </a:moveTo>
                <a:cubicBezTo>
                  <a:pt x="46" y="37"/>
                  <a:pt x="41" y="42"/>
                  <a:pt x="41" y="49"/>
                </a:cubicBezTo>
                <a:cubicBezTo>
                  <a:pt x="41" y="55"/>
                  <a:pt x="46" y="60"/>
                  <a:pt x="52" y="60"/>
                </a:cubicBezTo>
                <a:cubicBezTo>
                  <a:pt x="59" y="60"/>
                  <a:pt x="64" y="55"/>
                  <a:pt x="64" y="49"/>
                </a:cubicBezTo>
                <a:cubicBezTo>
                  <a:pt x="64" y="42"/>
                  <a:pt x="59" y="37"/>
                  <a:pt x="52" y="3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1760538" y="2887663"/>
            <a:ext cx="274638" cy="341313"/>
          </a:xfrm>
          <a:custGeom>
            <a:avLst/>
            <a:gdLst>
              <a:gd name="T0" fmla="*/ 73 w 73"/>
              <a:gd name="T1" fmla="*/ 13 h 91"/>
              <a:gd name="T2" fmla="*/ 73 w 73"/>
              <a:gd name="T3" fmla="*/ 91 h 91"/>
              <a:gd name="T4" fmla="*/ 15 w 73"/>
              <a:gd name="T5" fmla="*/ 91 h 91"/>
              <a:gd name="T6" fmla="*/ 0 w 73"/>
              <a:gd name="T7" fmla="*/ 76 h 91"/>
              <a:gd name="T8" fmla="*/ 0 w 73"/>
              <a:gd name="T9" fmla="*/ 9 h 91"/>
              <a:gd name="T10" fmla="*/ 9 w 73"/>
              <a:gd name="T11" fmla="*/ 0 h 91"/>
              <a:gd name="T12" fmla="*/ 62 w 73"/>
              <a:gd name="T13" fmla="*/ 0 h 91"/>
              <a:gd name="T14" fmla="*/ 62 w 73"/>
              <a:gd name="T15" fmla="*/ 67 h 91"/>
              <a:gd name="T16" fmla="*/ 15 w 73"/>
              <a:gd name="T17" fmla="*/ 67 h 91"/>
              <a:gd name="T18" fmla="*/ 5 w 73"/>
              <a:gd name="T19" fmla="*/ 76 h 91"/>
              <a:gd name="T20" fmla="*/ 5 w 73"/>
              <a:gd name="T21" fmla="*/ 76 h 91"/>
              <a:gd name="T22" fmla="*/ 15 w 73"/>
              <a:gd name="T23" fmla="*/ 86 h 91"/>
              <a:gd name="T24" fmla="*/ 69 w 73"/>
              <a:gd name="T25" fmla="*/ 86 h 91"/>
              <a:gd name="T26" fmla="*/ 69 w 73"/>
              <a:gd name="T27" fmla="*/ 13 h 91"/>
              <a:gd name="T28" fmla="*/ 73 w 73"/>
              <a:gd name="T29" fmla="*/ 13 h 91"/>
              <a:gd name="T30" fmla="*/ 62 w 73"/>
              <a:gd name="T31" fmla="*/ 74 h 91"/>
              <a:gd name="T32" fmla="*/ 16 w 73"/>
              <a:gd name="T33" fmla="*/ 74 h 91"/>
              <a:gd name="T34" fmla="*/ 13 w 73"/>
              <a:gd name="T35" fmla="*/ 76 h 91"/>
              <a:gd name="T36" fmla="*/ 16 w 73"/>
              <a:gd name="T37" fmla="*/ 78 h 91"/>
              <a:gd name="T38" fmla="*/ 62 w 73"/>
              <a:gd name="T39" fmla="*/ 78 h 91"/>
              <a:gd name="T40" fmla="*/ 62 w 73"/>
              <a:gd name="T41" fmla="*/ 7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" h="91">
                <a:moveTo>
                  <a:pt x="73" y="13"/>
                </a:moveTo>
                <a:cubicBezTo>
                  <a:pt x="73" y="91"/>
                  <a:pt x="73" y="91"/>
                  <a:pt x="73" y="91"/>
                </a:cubicBezTo>
                <a:cubicBezTo>
                  <a:pt x="15" y="91"/>
                  <a:pt x="15" y="91"/>
                  <a:pt x="15" y="91"/>
                </a:cubicBezTo>
                <a:cubicBezTo>
                  <a:pt x="7" y="91"/>
                  <a:pt x="0" y="85"/>
                  <a:pt x="0" y="76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67"/>
                  <a:pt x="62" y="67"/>
                  <a:pt x="62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9" y="67"/>
                  <a:pt x="5" y="70"/>
                  <a:pt x="5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82"/>
                  <a:pt x="9" y="86"/>
                  <a:pt x="15" y="86"/>
                </a:cubicBezTo>
                <a:cubicBezTo>
                  <a:pt x="69" y="86"/>
                  <a:pt x="69" y="86"/>
                  <a:pt x="69" y="86"/>
                </a:cubicBezTo>
                <a:cubicBezTo>
                  <a:pt x="69" y="13"/>
                  <a:pt x="69" y="13"/>
                  <a:pt x="69" y="13"/>
                </a:cubicBezTo>
                <a:lnTo>
                  <a:pt x="73" y="13"/>
                </a:lnTo>
                <a:close/>
                <a:moveTo>
                  <a:pt x="62" y="74"/>
                </a:moveTo>
                <a:cubicBezTo>
                  <a:pt x="16" y="74"/>
                  <a:pt x="16" y="74"/>
                  <a:pt x="16" y="74"/>
                </a:cubicBezTo>
                <a:cubicBezTo>
                  <a:pt x="15" y="74"/>
                  <a:pt x="13" y="75"/>
                  <a:pt x="13" y="76"/>
                </a:cubicBezTo>
                <a:cubicBezTo>
                  <a:pt x="13" y="77"/>
                  <a:pt x="15" y="78"/>
                  <a:pt x="16" y="78"/>
                </a:cubicBezTo>
                <a:cubicBezTo>
                  <a:pt x="62" y="78"/>
                  <a:pt x="62" y="78"/>
                  <a:pt x="62" y="78"/>
                </a:cubicBezTo>
                <a:lnTo>
                  <a:pt x="62" y="7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2368550" y="2879725"/>
            <a:ext cx="349250" cy="349250"/>
          </a:xfrm>
          <a:custGeom>
            <a:avLst/>
            <a:gdLst>
              <a:gd name="T0" fmla="*/ 93 w 93"/>
              <a:gd name="T1" fmla="*/ 46 h 93"/>
              <a:gd name="T2" fmla="*/ 46 w 93"/>
              <a:gd name="T3" fmla="*/ 93 h 93"/>
              <a:gd name="T4" fmla="*/ 0 w 93"/>
              <a:gd name="T5" fmla="*/ 46 h 93"/>
              <a:gd name="T6" fmla="*/ 46 w 93"/>
              <a:gd name="T7" fmla="*/ 0 h 93"/>
              <a:gd name="T8" fmla="*/ 93 w 93"/>
              <a:gd name="T9" fmla="*/ 46 h 93"/>
              <a:gd name="T10" fmla="*/ 16 w 93"/>
              <a:gd name="T11" fmla="*/ 76 h 93"/>
              <a:gd name="T12" fmla="*/ 26 w 93"/>
              <a:gd name="T13" fmla="*/ 83 h 93"/>
              <a:gd name="T14" fmla="*/ 36 w 93"/>
              <a:gd name="T15" fmla="*/ 63 h 93"/>
              <a:gd name="T16" fmla="*/ 47 w 93"/>
              <a:gd name="T17" fmla="*/ 66 h 93"/>
              <a:gd name="T18" fmla="*/ 67 w 93"/>
              <a:gd name="T19" fmla="*/ 46 h 93"/>
              <a:gd name="T20" fmla="*/ 61 w 93"/>
              <a:gd name="T21" fmla="*/ 32 h 93"/>
              <a:gd name="T22" fmla="*/ 80 w 93"/>
              <a:gd name="T23" fmla="*/ 20 h 93"/>
              <a:gd name="T24" fmla="*/ 77 w 93"/>
              <a:gd name="T25" fmla="*/ 16 h 93"/>
              <a:gd name="T26" fmla="*/ 67 w 93"/>
              <a:gd name="T27" fmla="*/ 9 h 93"/>
              <a:gd name="T28" fmla="*/ 57 w 93"/>
              <a:gd name="T29" fmla="*/ 29 h 93"/>
              <a:gd name="T30" fmla="*/ 47 w 93"/>
              <a:gd name="T31" fmla="*/ 26 h 93"/>
              <a:gd name="T32" fmla="*/ 26 w 93"/>
              <a:gd name="T33" fmla="*/ 46 h 93"/>
              <a:gd name="T34" fmla="*/ 32 w 93"/>
              <a:gd name="T35" fmla="*/ 60 h 93"/>
              <a:gd name="T36" fmla="*/ 13 w 93"/>
              <a:gd name="T37" fmla="*/ 72 h 93"/>
              <a:gd name="T38" fmla="*/ 16 w 93"/>
              <a:gd name="T39" fmla="*/ 76 h 93"/>
              <a:gd name="T40" fmla="*/ 38 w 93"/>
              <a:gd name="T41" fmla="*/ 46 h 93"/>
              <a:gd name="T42" fmla="*/ 47 w 93"/>
              <a:gd name="T43" fmla="*/ 37 h 93"/>
              <a:gd name="T44" fmla="*/ 55 w 93"/>
              <a:gd name="T45" fmla="*/ 46 h 93"/>
              <a:gd name="T46" fmla="*/ 47 w 93"/>
              <a:gd name="T47" fmla="*/ 55 h 93"/>
              <a:gd name="T48" fmla="*/ 38 w 93"/>
              <a:gd name="T49" fmla="*/ 46 h 93"/>
              <a:gd name="T50" fmla="*/ 42 w 93"/>
              <a:gd name="T51" fmla="*/ 46 h 93"/>
              <a:gd name="T52" fmla="*/ 47 w 93"/>
              <a:gd name="T53" fmla="*/ 51 h 93"/>
              <a:gd name="T54" fmla="*/ 51 w 93"/>
              <a:gd name="T55" fmla="*/ 46 h 93"/>
              <a:gd name="T56" fmla="*/ 47 w 93"/>
              <a:gd name="T57" fmla="*/ 42 h 93"/>
              <a:gd name="T58" fmla="*/ 42 w 93"/>
              <a:gd name="T59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3" h="93">
                <a:moveTo>
                  <a:pt x="93" y="46"/>
                </a:moveTo>
                <a:cubicBezTo>
                  <a:pt x="93" y="72"/>
                  <a:pt x="72" y="93"/>
                  <a:pt x="46" y="93"/>
                </a:cubicBezTo>
                <a:cubicBezTo>
                  <a:pt x="21" y="93"/>
                  <a:pt x="0" y="72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72" y="0"/>
                  <a:pt x="93" y="21"/>
                  <a:pt x="93" y="46"/>
                </a:cubicBezTo>
                <a:close/>
                <a:moveTo>
                  <a:pt x="16" y="76"/>
                </a:moveTo>
                <a:cubicBezTo>
                  <a:pt x="19" y="79"/>
                  <a:pt x="22" y="81"/>
                  <a:pt x="26" y="83"/>
                </a:cubicBezTo>
                <a:cubicBezTo>
                  <a:pt x="36" y="63"/>
                  <a:pt x="36" y="63"/>
                  <a:pt x="36" y="63"/>
                </a:cubicBezTo>
                <a:cubicBezTo>
                  <a:pt x="39" y="65"/>
                  <a:pt x="43" y="66"/>
                  <a:pt x="47" y="66"/>
                </a:cubicBezTo>
                <a:cubicBezTo>
                  <a:pt x="58" y="66"/>
                  <a:pt x="67" y="57"/>
                  <a:pt x="67" y="46"/>
                </a:cubicBezTo>
                <a:cubicBezTo>
                  <a:pt x="67" y="41"/>
                  <a:pt x="65" y="36"/>
                  <a:pt x="61" y="32"/>
                </a:cubicBezTo>
                <a:cubicBezTo>
                  <a:pt x="80" y="20"/>
                  <a:pt x="80" y="20"/>
                  <a:pt x="80" y="20"/>
                </a:cubicBezTo>
                <a:cubicBezTo>
                  <a:pt x="79" y="19"/>
                  <a:pt x="78" y="17"/>
                  <a:pt x="77" y="16"/>
                </a:cubicBezTo>
                <a:cubicBezTo>
                  <a:pt x="74" y="13"/>
                  <a:pt x="71" y="11"/>
                  <a:pt x="67" y="9"/>
                </a:cubicBezTo>
                <a:cubicBezTo>
                  <a:pt x="57" y="29"/>
                  <a:pt x="57" y="29"/>
                  <a:pt x="57" y="29"/>
                </a:cubicBezTo>
                <a:cubicBezTo>
                  <a:pt x="54" y="27"/>
                  <a:pt x="50" y="26"/>
                  <a:pt x="47" y="26"/>
                </a:cubicBezTo>
                <a:cubicBezTo>
                  <a:pt x="35" y="26"/>
                  <a:pt x="26" y="35"/>
                  <a:pt x="26" y="46"/>
                </a:cubicBezTo>
                <a:cubicBezTo>
                  <a:pt x="26" y="52"/>
                  <a:pt x="28" y="56"/>
                  <a:pt x="32" y="60"/>
                </a:cubicBezTo>
                <a:cubicBezTo>
                  <a:pt x="13" y="72"/>
                  <a:pt x="13" y="72"/>
                  <a:pt x="13" y="72"/>
                </a:cubicBezTo>
                <a:cubicBezTo>
                  <a:pt x="14" y="74"/>
                  <a:pt x="15" y="75"/>
                  <a:pt x="16" y="76"/>
                </a:cubicBezTo>
                <a:close/>
                <a:moveTo>
                  <a:pt x="38" y="46"/>
                </a:moveTo>
                <a:cubicBezTo>
                  <a:pt x="38" y="41"/>
                  <a:pt x="42" y="37"/>
                  <a:pt x="47" y="37"/>
                </a:cubicBezTo>
                <a:cubicBezTo>
                  <a:pt x="51" y="37"/>
                  <a:pt x="55" y="41"/>
                  <a:pt x="55" y="46"/>
                </a:cubicBezTo>
                <a:cubicBezTo>
                  <a:pt x="55" y="51"/>
                  <a:pt x="51" y="55"/>
                  <a:pt x="47" y="55"/>
                </a:cubicBezTo>
                <a:cubicBezTo>
                  <a:pt x="42" y="55"/>
                  <a:pt x="38" y="51"/>
                  <a:pt x="38" y="46"/>
                </a:cubicBezTo>
                <a:close/>
                <a:moveTo>
                  <a:pt x="42" y="46"/>
                </a:moveTo>
                <a:cubicBezTo>
                  <a:pt x="42" y="49"/>
                  <a:pt x="44" y="51"/>
                  <a:pt x="47" y="51"/>
                </a:cubicBezTo>
                <a:cubicBezTo>
                  <a:pt x="49" y="51"/>
                  <a:pt x="51" y="49"/>
                  <a:pt x="51" y="46"/>
                </a:cubicBezTo>
                <a:cubicBezTo>
                  <a:pt x="51" y="44"/>
                  <a:pt x="49" y="42"/>
                  <a:pt x="47" y="42"/>
                </a:cubicBezTo>
                <a:cubicBezTo>
                  <a:pt x="44" y="42"/>
                  <a:pt x="42" y="44"/>
                  <a:pt x="42" y="4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3051175" y="2887663"/>
            <a:ext cx="271463" cy="330200"/>
          </a:xfrm>
          <a:custGeom>
            <a:avLst/>
            <a:gdLst>
              <a:gd name="T0" fmla="*/ 116 w 171"/>
              <a:gd name="T1" fmla="*/ 0 h 208"/>
              <a:gd name="T2" fmla="*/ 171 w 171"/>
              <a:gd name="T3" fmla="*/ 57 h 208"/>
              <a:gd name="T4" fmla="*/ 171 w 171"/>
              <a:gd name="T5" fmla="*/ 208 h 208"/>
              <a:gd name="T6" fmla="*/ 0 w 171"/>
              <a:gd name="T7" fmla="*/ 208 h 208"/>
              <a:gd name="T8" fmla="*/ 0 w 171"/>
              <a:gd name="T9" fmla="*/ 0 h 208"/>
              <a:gd name="T10" fmla="*/ 116 w 171"/>
              <a:gd name="T11" fmla="*/ 0 h 208"/>
              <a:gd name="T12" fmla="*/ 26 w 171"/>
              <a:gd name="T13" fmla="*/ 182 h 208"/>
              <a:gd name="T14" fmla="*/ 147 w 171"/>
              <a:gd name="T15" fmla="*/ 182 h 208"/>
              <a:gd name="T16" fmla="*/ 147 w 171"/>
              <a:gd name="T17" fmla="*/ 66 h 208"/>
              <a:gd name="T18" fmla="*/ 102 w 171"/>
              <a:gd name="T19" fmla="*/ 66 h 208"/>
              <a:gd name="T20" fmla="*/ 102 w 171"/>
              <a:gd name="T21" fmla="*/ 26 h 208"/>
              <a:gd name="T22" fmla="*/ 26 w 171"/>
              <a:gd name="T23" fmla="*/ 26 h 208"/>
              <a:gd name="T24" fmla="*/ 26 w 171"/>
              <a:gd name="T25" fmla="*/ 182 h 208"/>
              <a:gd name="T26" fmla="*/ 100 w 171"/>
              <a:gd name="T27" fmla="*/ 114 h 208"/>
              <a:gd name="T28" fmla="*/ 100 w 171"/>
              <a:gd name="T29" fmla="*/ 85 h 208"/>
              <a:gd name="T30" fmla="*/ 71 w 171"/>
              <a:gd name="T31" fmla="*/ 85 h 208"/>
              <a:gd name="T32" fmla="*/ 71 w 171"/>
              <a:gd name="T33" fmla="*/ 114 h 208"/>
              <a:gd name="T34" fmla="*/ 41 w 171"/>
              <a:gd name="T35" fmla="*/ 114 h 208"/>
              <a:gd name="T36" fmla="*/ 85 w 171"/>
              <a:gd name="T37" fmla="*/ 168 h 208"/>
              <a:gd name="T38" fmla="*/ 133 w 171"/>
              <a:gd name="T39" fmla="*/ 114 h 208"/>
              <a:gd name="T40" fmla="*/ 100 w 171"/>
              <a:gd name="T41" fmla="*/ 11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1" h="208">
                <a:moveTo>
                  <a:pt x="116" y="0"/>
                </a:moveTo>
                <a:lnTo>
                  <a:pt x="171" y="57"/>
                </a:lnTo>
                <a:lnTo>
                  <a:pt x="171" y="208"/>
                </a:lnTo>
                <a:lnTo>
                  <a:pt x="0" y="208"/>
                </a:lnTo>
                <a:lnTo>
                  <a:pt x="0" y="0"/>
                </a:lnTo>
                <a:lnTo>
                  <a:pt x="116" y="0"/>
                </a:lnTo>
                <a:close/>
                <a:moveTo>
                  <a:pt x="26" y="182"/>
                </a:moveTo>
                <a:lnTo>
                  <a:pt x="147" y="182"/>
                </a:lnTo>
                <a:lnTo>
                  <a:pt x="147" y="66"/>
                </a:lnTo>
                <a:lnTo>
                  <a:pt x="102" y="66"/>
                </a:lnTo>
                <a:lnTo>
                  <a:pt x="102" y="26"/>
                </a:lnTo>
                <a:lnTo>
                  <a:pt x="26" y="26"/>
                </a:lnTo>
                <a:lnTo>
                  <a:pt x="26" y="182"/>
                </a:lnTo>
                <a:close/>
                <a:moveTo>
                  <a:pt x="100" y="114"/>
                </a:moveTo>
                <a:lnTo>
                  <a:pt x="100" y="85"/>
                </a:lnTo>
                <a:lnTo>
                  <a:pt x="71" y="85"/>
                </a:lnTo>
                <a:lnTo>
                  <a:pt x="71" y="114"/>
                </a:lnTo>
                <a:lnTo>
                  <a:pt x="41" y="114"/>
                </a:lnTo>
                <a:lnTo>
                  <a:pt x="85" y="168"/>
                </a:lnTo>
                <a:lnTo>
                  <a:pt x="133" y="114"/>
                </a:lnTo>
                <a:lnTo>
                  <a:pt x="100" y="11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 noEditPoints="1"/>
          </p:cNvSpPr>
          <p:nvPr/>
        </p:nvSpPr>
        <p:spPr bwMode="auto">
          <a:xfrm>
            <a:off x="3622675" y="2932113"/>
            <a:ext cx="423863" cy="296863"/>
          </a:xfrm>
          <a:custGeom>
            <a:avLst/>
            <a:gdLst>
              <a:gd name="T0" fmla="*/ 113 w 113"/>
              <a:gd name="T1" fmla="*/ 40 h 79"/>
              <a:gd name="T2" fmla="*/ 56 w 113"/>
              <a:gd name="T3" fmla="*/ 79 h 79"/>
              <a:gd name="T4" fmla="*/ 0 w 113"/>
              <a:gd name="T5" fmla="*/ 40 h 79"/>
              <a:gd name="T6" fmla="*/ 56 w 113"/>
              <a:gd name="T7" fmla="*/ 0 h 79"/>
              <a:gd name="T8" fmla="*/ 113 w 113"/>
              <a:gd name="T9" fmla="*/ 40 h 79"/>
              <a:gd name="T10" fmla="*/ 84 w 113"/>
              <a:gd name="T11" fmla="*/ 40 h 79"/>
              <a:gd name="T12" fmla="*/ 56 w 113"/>
              <a:gd name="T13" fmla="*/ 12 h 79"/>
              <a:gd name="T14" fmla="*/ 29 w 113"/>
              <a:gd name="T15" fmla="*/ 40 h 79"/>
              <a:gd name="T16" fmla="*/ 56 w 113"/>
              <a:gd name="T17" fmla="*/ 67 h 79"/>
              <a:gd name="T18" fmla="*/ 84 w 113"/>
              <a:gd name="T19" fmla="*/ 40 h 79"/>
              <a:gd name="T20" fmla="*/ 56 w 113"/>
              <a:gd name="T21" fmla="*/ 27 h 79"/>
              <a:gd name="T22" fmla="*/ 44 w 113"/>
              <a:gd name="T23" fmla="*/ 40 h 79"/>
              <a:gd name="T24" fmla="*/ 56 w 113"/>
              <a:gd name="T25" fmla="*/ 52 h 79"/>
              <a:gd name="T26" fmla="*/ 69 w 113"/>
              <a:gd name="T27" fmla="*/ 40 h 79"/>
              <a:gd name="T28" fmla="*/ 56 w 113"/>
              <a:gd name="T29" fmla="*/ 2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79">
                <a:moveTo>
                  <a:pt x="113" y="40"/>
                </a:moveTo>
                <a:cubicBezTo>
                  <a:pt x="113" y="40"/>
                  <a:pt x="90" y="79"/>
                  <a:pt x="56" y="79"/>
                </a:cubicBezTo>
                <a:cubicBezTo>
                  <a:pt x="23" y="79"/>
                  <a:pt x="0" y="40"/>
                  <a:pt x="0" y="40"/>
                </a:cubicBezTo>
                <a:cubicBezTo>
                  <a:pt x="0" y="40"/>
                  <a:pt x="23" y="0"/>
                  <a:pt x="56" y="0"/>
                </a:cubicBezTo>
                <a:cubicBezTo>
                  <a:pt x="90" y="0"/>
                  <a:pt x="113" y="40"/>
                  <a:pt x="113" y="40"/>
                </a:cubicBezTo>
                <a:close/>
                <a:moveTo>
                  <a:pt x="84" y="40"/>
                </a:moveTo>
                <a:cubicBezTo>
                  <a:pt x="84" y="24"/>
                  <a:pt x="71" y="12"/>
                  <a:pt x="56" y="12"/>
                </a:cubicBezTo>
                <a:cubicBezTo>
                  <a:pt x="41" y="12"/>
                  <a:pt x="29" y="24"/>
                  <a:pt x="29" y="40"/>
                </a:cubicBezTo>
                <a:cubicBezTo>
                  <a:pt x="29" y="55"/>
                  <a:pt x="41" y="67"/>
                  <a:pt x="56" y="67"/>
                </a:cubicBezTo>
                <a:cubicBezTo>
                  <a:pt x="71" y="67"/>
                  <a:pt x="84" y="55"/>
                  <a:pt x="84" y="40"/>
                </a:cubicBezTo>
                <a:close/>
                <a:moveTo>
                  <a:pt x="56" y="27"/>
                </a:moveTo>
                <a:cubicBezTo>
                  <a:pt x="50" y="27"/>
                  <a:pt x="44" y="33"/>
                  <a:pt x="44" y="40"/>
                </a:cubicBezTo>
                <a:cubicBezTo>
                  <a:pt x="44" y="46"/>
                  <a:pt x="50" y="52"/>
                  <a:pt x="56" y="52"/>
                </a:cubicBezTo>
                <a:cubicBezTo>
                  <a:pt x="63" y="52"/>
                  <a:pt x="69" y="46"/>
                  <a:pt x="69" y="40"/>
                </a:cubicBezTo>
                <a:cubicBezTo>
                  <a:pt x="69" y="33"/>
                  <a:pt x="63" y="27"/>
                  <a:pt x="56" y="2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4395788" y="2884488"/>
            <a:ext cx="165100" cy="333375"/>
          </a:xfrm>
          <a:custGeom>
            <a:avLst/>
            <a:gdLst>
              <a:gd name="T0" fmla="*/ 36 w 44"/>
              <a:gd name="T1" fmla="*/ 17 h 89"/>
              <a:gd name="T2" fmla="*/ 29 w 44"/>
              <a:gd name="T3" fmla="*/ 25 h 89"/>
              <a:gd name="T4" fmla="*/ 29 w 44"/>
              <a:gd name="T5" fmla="*/ 31 h 89"/>
              <a:gd name="T6" fmla="*/ 44 w 44"/>
              <a:gd name="T7" fmla="*/ 31 h 89"/>
              <a:gd name="T8" fmla="*/ 43 w 44"/>
              <a:gd name="T9" fmla="*/ 49 h 89"/>
              <a:gd name="T10" fmla="*/ 29 w 44"/>
              <a:gd name="T11" fmla="*/ 49 h 89"/>
              <a:gd name="T12" fmla="*/ 29 w 44"/>
              <a:gd name="T13" fmla="*/ 89 h 89"/>
              <a:gd name="T14" fmla="*/ 11 w 44"/>
              <a:gd name="T15" fmla="*/ 89 h 89"/>
              <a:gd name="T16" fmla="*/ 11 w 44"/>
              <a:gd name="T17" fmla="*/ 49 h 89"/>
              <a:gd name="T18" fmla="*/ 0 w 44"/>
              <a:gd name="T19" fmla="*/ 49 h 89"/>
              <a:gd name="T20" fmla="*/ 0 w 44"/>
              <a:gd name="T21" fmla="*/ 31 h 89"/>
              <a:gd name="T22" fmla="*/ 11 w 44"/>
              <a:gd name="T23" fmla="*/ 31 h 89"/>
              <a:gd name="T24" fmla="*/ 11 w 44"/>
              <a:gd name="T25" fmla="*/ 17 h 89"/>
              <a:gd name="T26" fmla="*/ 29 w 44"/>
              <a:gd name="T27" fmla="*/ 0 h 89"/>
              <a:gd name="T28" fmla="*/ 44 w 44"/>
              <a:gd name="T29" fmla="*/ 0 h 89"/>
              <a:gd name="T30" fmla="*/ 44 w 44"/>
              <a:gd name="T31" fmla="*/ 17 h 89"/>
              <a:gd name="T32" fmla="*/ 36 w 44"/>
              <a:gd name="T33" fmla="*/ 1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" h="89">
                <a:moveTo>
                  <a:pt x="36" y="17"/>
                </a:moveTo>
                <a:cubicBezTo>
                  <a:pt x="30" y="17"/>
                  <a:pt x="29" y="21"/>
                  <a:pt x="29" y="25"/>
                </a:cubicBezTo>
                <a:cubicBezTo>
                  <a:pt x="29" y="31"/>
                  <a:pt x="29" y="31"/>
                  <a:pt x="29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3" y="49"/>
                  <a:pt x="43" y="49"/>
                  <a:pt x="43" y="49"/>
                </a:cubicBezTo>
                <a:cubicBezTo>
                  <a:pt x="29" y="49"/>
                  <a:pt x="29" y="49"/>
                  <a:pt x="29" y="49"/>
                </a:cubicBezTo>
                <a:cubicBezTo>
                  <a:pt x="29" y="89"/>
                  <a:pt x="29" y="89"/>
                  <a:pt x="29" y="89"/>
                </a:cubicBezTo>
                <a:cubicBezTo>
                  <a:pt x="11" y="89"/>
                  <a:pt x="11" y="89"/>
                  <a:pt x="11" y="89"/>
                </a:cubicBezTo>
                <a:cubicBezTo>
                  <a:pt x="11" y="49"/>
                  <a:pt x="11" y="49"/>
                  <a:pt x="11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31"/>
                  <a:pt x="0" y="31"/>
                  <a:pt x="0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6"/>
                  <a:pt x="17" y="0"/>
                  <a:pt x="2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17"/>
                  <a:pt x="44" y="17"/>
                  <a:pt x="44" y="17"/>
                </a:cubicBezTo>
                <a:lnTo>
                  <a:pt x="36" y="1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4962525" y="2887663"/>
            <a:ext cx="327025" cy="330200"/>
          </a:xfrm>
          <a:custGeom>
            <a:avLst/>
            <a:gdLst>
              <a:gd name="T0" fmla="*/ 78 w 87"/>
              <a:gd name="T1" fmla="*/ 0 h 88"/>
              <a:gd name="T2" fmla="*/ 87 w 87"/>
              <a:gd name="T3" fmla="*/ 9 h 88"/>
              <a:gd name="T4" fmla="*/ 87 w 87"/>
              <a:gd name="T5" fmla="*/ 79 h 88"/>
              <a:gd name="T6" fmla="*/ 78 w 87"/>
              <a:gd name="T7" fmla="*/ 88 h 88"/>
              <a:gd name="T8" fmla="*/ 54 w 87"/>
              <a:gd name="T9" fmla="*/ 88 h 88"/>
              <a:gd name="T10" fmla="*/ 54 w 87"/>
              <a:gd name="T11" fmla="*/ 59 h 88"/>
              <a:gd name="T12" fmla="*/ 65 w 87"/>
              <a:gd name="T13" fmla="*/ 59 h 88"/>
              <a:gd name="T14" fmla="*/ 65 w 87"/>
              <a:gd name="T15" fmla="*/ 46 h 88"/>
              <a:gd name="T16" fmla="*/ 54 w 87"/>
              <a:gd name="T17" fmla="*/ 46 h 88"/>
              <a:gd name="T18" fmla="*/ 54 w 87"/>
              <a:gd name="T19" fmla="*/ 37 h 88"/>
              <a:gd name="T20" fmla="*/ 59 w 87"/>
              <a:gd name="T21" fmla="*/ 31 h 88"/>
              <a:gd name="T22" fmla="*/ 65 w 87"/>
              <a:gd name="T23" fmla="*/ 31 h 88"/>
              <a:gd name="T24" fmla="*/ 65 w 87"/>
              <a:gd name="T25" fmla="*/ 18 h 88"/>
              <a:gd name="T26" fmla="*/ 53 w 87"/>
              <a:gd name="T27" fmla="*/ 18 h 88"/>
              <a:gd name="T28" fmla="*/ 39 w 87"/>
              <a:gd name="T29" fmla="*/ 31 h 88"/>
              <a:gd name="T30" fmla="*/ 39 w 87"/>
              <a:gd name="T31" fmla="*/ 46 h 88"/>
              <a:gd name="T32" fmla="*/ 30 w 87"/>
              <a:gd name="T33" fmla="*/ 46 h 88"/>
              <a:gd name="T34" fmla="*/ 30 w 87"/>
              <a:gd name="T35" fmla="*/ 59 h 88"/>
              <a:gd name="T36" fmla="*/ 39 w 87"/>
              <a:gd name="T37" fmla="*/ 59 h 88"/>
              <a:gd name="T38" fmla="*/ 39 w 87"/>
              <a:gd name="T39" fmla="*/ 88 h 88"/>
              <a:gd name="T40" fmla="*/ 9 w 87"/>
              <a:gd name="T41" fmla="*/ 88 h 88"/>
              <a:gd name="T42" fmla="*/ 0 w 87"/>
              <a:gd name="T43" fmla="*/ 79 h 88"/>
              <a:gd name="T44" fmla="*/ 0 w 87"/>
              <a:gd name="T45" fmla="*/ 9 h 88"/>
              <a:gd name="T46" fmla="*/ 9 w 87"/>
              <a:gd name="T47" fmla="*/ 0 h 88"/>
              <a:gd name="T48" fmla="*/ 78 w 87"/>
              <a:gd name="T4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7" h="88">
                <a:moveTo>
                  <a:pt x="78" y="0"/>
                </a:moveTo>
                <a:cubicBezTo>
                  <a:pt x="84" y="0"/>
                  <a:pt x="87" y="3"/>
                  <a:pt x="87" y="9"/>
                </a:cubicBezTo>
                <a:cubicBezTo>
                  <a:pt x="87" y="79"/>
                  <a:pt x="87" y="79"/>
                  <a:pt x="87" y="79"/>
                </a:cubicBezTo>
                <a:cubicBezTo>
                  <a:pt x="87" y="85"/>
                  <a:pt x="84" y="88"/>
                  <a:pt x="78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54" y="59"/>
                  <a:pt x="54" y="59"/>
                  <a:pt x="54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46"/>
                  <a:pt x="65" y="46"/>
                  <a:pt x="65" y="46"/>
                </a:cubicBezTo>
                <a:cubicBezTo>
                  <a:pt x="54" y="46"/>
                  <a:pt x="54" y="46"/>
                  <a:pt x="54" y="46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4"/>
                  <a:pt x="55" y="31"/>
                  <a:pt x="59" y="31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18"/>
                  <a:pt x="65" y="18"/>
                  <a:pt x="65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44" y="18"/>
                  <a:pt x="39" y="23"/>
                  <a:pt x="39" y="31"/>
                </a:cubicBezTo>
                <a:cubicBezTo>
                  <a:pt x="39" y="46"/>
                  <a:pt x="39" y="46"/>
                  <a:pt x="39" y="46"/>
                </a:cubicBezTo>
                <a:cubicBezTo>
                  <a:pt x="30" y="46"/>
                  <a:pt x="30" y="46"/>
                  <a:pt x="30" y="46"/>
                </a:cubicBezTo>
                <a:cubicBezTo>
                  <a:pt x="30" y="59"/>
                  <a:pt x="30" y="59"/>
                  <a:pt x="30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88"/>
                  <a:pt x="39" y="88"/>
                  <a:pt x="39" y="88"/>
                </a:cubicBezTo>
                <a:cubicBezTo>
                  <a:pt x="9" y="88"/>
                  <a:pt x="9" y="88"/>
                  <a:pt x="9" y="88"/>
                </a:cubicBezTo>
                <a:cubicBezTo>
                  <a:pt x="3" y="88"/>
                  <a:pt x="0" y="85"/>
                  <a:pt x="0" y="79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3" y="0"/>
                  <a:pt x="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 noEditPoints="1"/>
          </p:cNvSpPr>
          <p:nvPr/>
        </p:nvSpPr>
        <p:spPr bwMode="auto">
          <a:xfrm>
            <a:off x="5562600" y="2887663"/>
            <a:ext cx="412750" cy="330200"/>
          </a:xfrm>
          <a:custGeom>
            <a:avLst/>
            <a:gdLst>
              <a:gd name="T0" fmla="*/ 91 w 110"/>
              <a:gd name="T1" fmla="*/ 37 h 88"/>
              <a:gd name="T2" fmla="*/ 75 w 110"/>
              <a:gd name="T3" fmla="*/ 37 h 88"/>
              <a:gd name="T4" fmla="*/ 75 w 110"/>
              <a:gd name="T5" fmla="*/ 45 h 88"/>
              <a:gd name="T6" fmla="*/ 65 w 110"/>
              <a:gd name="T7" fmla="*/ 54 h 88"/>
              <a:gd name="T8" fmla="*/ 28 w 110"/>
              <a:gd name="T9" fmla="*/ 54 h 88"/>
              <a:gd name="T10" fmla="*/ 0 w 110"/>
              <a:gd name="T11" fmla="*/ 37 h 88"/>
              <a:gd name="T12" fmla="*/ 0 w 110"/>
              <a:gd name="T13" fmla="*/ 18 h 88"/>
              <a:gd name="T14" fmla="*/ 28 w 110"/>
              <a:gd name="T15" fmla="*/ 1 h 88"/>
              <a:gd name="T16" fmla="*/ 65 w 110"/>
              <a:gd name="T17" fmla="*/ 1 h 88"/>
              <a:gd name="T18" fmla="*/ 75 w 110"/>
              <a:gd name="T19" fmla="*/ 10 h 88"/>
              <a:gd name="T20" fmla="*/ 75 w 110"/>
              <a:gd name="T21" fmla="*/ 18 h 88"/>
              <a:gd name="T22" fmla="*/ 91 w 110"/>
              <a:gd name="T23" fmla="*/ 18 h 88"/>
              <a:gd name="T24" fmla="*/ 91 w 110"/>
              <a:gd name="T25" fmla="*/ 37 h 88"/>
              <a:gd name="T26" fmla="*/ 34 w 110"/>
              <a:gd name="T27" fmla="*/ 32 h 88"/>
              <a:gd name="T28" fmla="*/ 26 w 110"/>
              <a:gd name="T29" fmla="*/ 24 h 88"/>
              <a:gd name="T30" fmla="*/ 17 w 110"/>
              <a:gd name="T31" fmla="*/ 32 h 88"/>
              <a:gd name="T32" fmla="*/ 26 w 110"/>
              <a:gd name="T33" fmla="*/ 40 h 88"/>
              <a:gd name="T34" fmla="*/ 34 w 110"/>
              <a:gd name="T35" fmla="*/ 32 h 88"/>
              <a:gd name="T36" fmla="*/ 71 w 110"/>
              <a:gd name="T37" fmla="*/ 88 h 88"/>
              <a:gd name="T38" fmla="*/ 63 w 110"/>
              <a:gd name="T39" fmla="*/ 60 h 88"/>
              <a:gd name="T40" fmla="*/ 43 w 110"/>
              <a:gd name="T41" fmla="*/ 60 h 88"/>
              <a:gd name="T42" fmla="*/ 50 w 110"/>
              <a:gd name="T43" fmla="*/ 83 h 88"/>
              <a:gd name="T44" fmla="*/ 54 w 110"/>
              <a:gd name="T45" fmla="*/ 88 h 88"/>
              <a:gd name="T46" fmla="*/ 71 w 110"/>
              <a:gd name="T47" fmla="*/ 88 h 88"/>
              <a:gd name="T48" fmla="*/ 110 w 110"/>
              <a:gd name="T49" fmla="*/ 7 h 88"/>
              <a:gd name="T50" fmla="*/ 110 w 110"/>
              <a:gd name="T51" fmla="*/ 47 h 88"/>
              <a:gd name="T52" fmla="*/ 96 w 110"/>
              <a:gd name="T53" fmla="*/ 37 h 88"/>
              <a:gd name="T54" fmla="*/ 96 w 110"/>
              <a:gd name="T55" fmla="*/ 18 h 88"/>
              <a:gd name="T56" fmla="*/ 110 w 110"/>
              <a:gd name="T57" fmla="*/ 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0" h="88">
                <a:moveTo>
                  <a:pt x="91" y="37"/>
                </a:moveTo>
                <a:cubicBezTo>
                  <a:pt x="75" y="37"/>
                  <a:pt x="75" y="37"/>
                  <a:pt x="75" y="37"/>
                </a:cubicBezTo>
                <a:cubicBezTo>
                  <a:pt x="75" y="45"/>
                  <a:pt x="75" y="45"/>
                  <a:pt x="75" y="45"/>
                </a:cubicBezTo>
                <a:cubicBezTo>
                  <a:pt x="75" y="50"/>
                  <a:pt x="71" y="54"/>
                  <a:pt x="65" y="54"/>
                </a:cubicBezTo>
                <a:cubicBezTo>
                  <a:pt x="64" y="54"/>
                  <a:pt x="37" y="55"/>
                  <a:pt x="28" y="54"/>
                </a:cubicBezTo>
                <a:cubicBezTo>
                  <a:pt x="22" y="53"/>
                  <a:pt x="0" y="46"/>
                  <a:pt x="0" y="3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20" y="2"/>
                  <a:pt x="28" y="1"/>
                </a:cubicBezTo>
                <a:cubicBezTo>
                  <a:pt x="38" y="0"/>
                  <a:pt x="64" y="1"/>
                  <a:pt x="65" y="1"/>
                </a:cubicBezTo>
                <a:cubicBezTo>
                  <a:pt x="71" y="1"/>
                  <a:pt x="75" y="5"/>
                  <a:pt x="75" y="10"/>
                </a:cubicBezTo>
                <a:cubicBezTo>
                  <a:pt x="75" y="18"/>
                  <a:pt x="75" y="18"/>
                  <a:pt x="75" y="18"/>
                </a:cubicBezTo>
                <a:cubicBezTo>
                  <a:pt x="91" y="18"/>
                  <a:pt x="91" y="18"/>
                  <a:pt x="91" y="18"/>
                </a:cubicBezTo>
                <a:lnTo>
                  <a:pt x="91" y="37"/>
                </a:lnTo>
                <a:close/>
                <a:moveTo>
                  <a:pt x="34" y="32"/>
                </a:moveTo>
                <a:cubicBezTo>
                  <a:pt x="34" y="27"/>
                  <a:pt x="30" y="24"/>
                  <a:pt x="26" y="24"/>
                </a:cubicBezTo>
                <a:cubicBezTo>
                  <a:pt x="21" y="24"/>
                  <a:pt x="17" y="27"/>
                  <a:pt x="17" y="32"/>
                </a:cubicBezTo>
                <a:cubicBezTo>
                  <a:pt x="17" y="37"/>
                  <a:pt x="21" y="40"/>
                  <a:pt x="26" y="40"/>
                </a:cubicBezTo>
                <a:cubicBezTo>
                  <a:pt x="30" y="40"/>
                  <a:pt x="34" y="37"/>
                  <a:pt x="34" y="32"/>
                </a:cubicBezTo>
                <a:close/>
                <a:moveTo>
                  <a:pt x="71" y="88"/>
                </a:moveTo>
                <a:cubicBezTo>
                  <a:pt x="63" y="60"/>
                  <a:pt x="63" y="60"/>
                  <a:pt x="63" y="60"/>
                </a:cubicBezTo>
                <a:cubicBezTo>
                  <a:pt x="43" y="60"/>
                  <a:pt x="43" y="60"/>
                  <a:pt x="43" y="60"/>
                </a:cubicBezTo>
                <a:cubicBezTo>
                  <a:pt x="50" y="83"/>
                  <a:pt x="50" y="83"/>
                  <a:pt x="50" y="83"/>
                </a:cubicBezTo>
                <a:cubicBezTo>
                  <a:pt x="50" y="86"/>
                  <a:pt x="52" y="88"/>
                  <a:pt x="54" y="88"/>
                </a:cubicBezTo>
                <a:lnTo>
                  <a:pt x="71" y="88"/>
                </a:lnTo>
                <a:close/>
                <a:moveTo>
                  <a:pt x="110" y="7"/>
                </a:moveTo>
                <a:cubicBezTo>
                  <a:pt x="110" y="47"/>
                  <a:pt x="110" y="47"/>
                  <a:pt x="110" y="47"/>
                </a:cubicBezTo>
                <a:cubicBezTo>
                  <a:pt x="96" y="37"/>
                  <a:pt x="96" y="37"/>
                  <a:pt x="96" y="37"/>
                </a:cubicBezTo>
                <a:cubicBezTo>
                  <a:pt x="96" y="18"/>
                  <a:pt x="96" y="18"/>
                  <a:pt x="96" y="18"/>
                </a:cubicBezTo>
                <a:lnTo>
                  <a:pt x="110" y="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6238875" y="2879725"/>
            <a:ext cx="352425" cy="338138"/>
          </a:xfrm>
          <a:custGeom>
            <a:avLst/>
            <a:gdLst>
              <a:gd name="T0" fmla="*/ 89 w 94"/>
              <a:gd name="T1" fmla="*/ 10 h 90"/>
              <a:gd name="T2" fmla="*/ 72 w 94"/>
              <a:gd name="T3" fmla="*/ 90 h 90"/>
              <a:gd name="T4" fmla="*/ 7 w 94"/>
              <a:gd name="T5" fmla="*/ 10 h 90"/>
              <a:gd name="T6" fmla="*/ 0 w 94"/>
              <a:gd name="T7" fmla="*/ 5 h 90"/>
              <a:gd name="T8" fmla="*/ 89 w 94"/>
              <a:gd name="T9" fmla="*/ 0 h 90"/>
              <a:gd name="T10" fmla="*/ 20 w 94"/>
              <a:gd name="T11" fmla="*/ 10 h 90"/>
              <a:gd name="T12" fmla="*/ 15 w 94"/>
              <a:gd name="T13" fmla="*/ 15 h 90"/>
              <a:gd name="T14" fmla="*/ 16 w 94"/>
              <a:gd name="T15" fmla="*/ 21 h 90"/>
              <a:gd name="T16" fmla="*/ 21 w 94"/>
              <a:gd name="T17" fmla="*/ 34 h 90"/>
              <a:gd name="T18" fmla="*/ 21 w 94"/>
              <a:gd name="T19" fmla="*/ 16 h 90"/>
              <a:gd name="T20" fmla="*/ 24 w 94"/>
              <a:gd name="T21" fmla="*/ 57 h 90"/>
              <a:gd name="T22" fmla="*/ 21 w 94"/>
              <a:gd name="T23" fmla="*/ 41 h 90"/>
              <a:gd name="T24" fmla="*/ 24 w 94"/>
              <a:gd name="T25" fmla="*/ 57 h 90"/>
              <a:gd name="T26" fmla="*/ 27 w 94"/>
              <a:gd name="T27" fmla="*/ 10 h 90"/>
              <a:gd name="T28" fmla="*/ 34 w 94"/>
              <a:gd name="T29" fmla="*/ 21 h 90"/>
              <a:gd name="T30" fmla="*/ 41 w 94"/>
              <a:gd name="T31" fmla="*/ 10 h 90"/>
              <a:gd name="T32" fmla="*/ 43 w 94"/>
              <a:gd name="T33" fmla="*/ 38 h 90"/>
              <a:gd name="T34" fmla="*/ 25 w 94"/>
              <a:gd name="T35" fmla="*/ 38 h 90"/>
              <a:gd name="T36" fmla="*/ 25 w 94"/>
              <a:gd name="T37" fmla="*/ 63 h 90"/>
              <a:gd name="T38" fmla="*/ 43 w 94"/>
              <a:gd name="T39" fmla="*/ 63 h 90"/>
              <a:gd name="T40" fmla="*/ 25 w 94"/>
              <a:gd name="T41" fmla="*/ 63 h 90"/>
              <a:gd name="T42" fmla="*/ 37 w 94"/>
              <a:gd name="T43" fmla="*/ 82 h 90"/>
              <a:gd name="T44" fmla="*/ 28 w 94"/>
              <a:gd name="T45" fmla="*/ 82 h 90"/>
              <a:gd name="T46" fmla="*/ 47 w 94"/>
              <a:gd name="T47" fmla="*/ 16 h 90"/>
              <a:gd name="T48" fmla="*/ 47 w 94"/>
              <a:gd name="T49" fmla="*/ 34 h 90"/>
              <a:gd name="T50" fmla="*/ 38 w 94"/>
              <a:gd name="T51" fmla="*/ 50 h 90"/>
              <a:gd name="T52" fmla="*/ 55 w 94"/>
              <a:gd name="T53" fmla="*/ 50 h 90"/>
              <a:gd name="T54" fmla="*/ 38 w 94"/>
              <a:gd name="T55" fmla="*/ 50 h 90"/>
              <a:gd name="T56" fmla="*/ 44 w 94"/>
              <a:gd name="T57" fmla="*/ 82 h 90"/>
              <a:gd name="T58" fmla="*/ 55 w 94"/>
              <a:gd name="T59" fmla="*/ 75 h 90"/>
              <a:gd name="T60" fmla="*/ 38 w 94"/>
              <a:gd name="T61" fmla="*/ 75 h 90"/>
              <a:gd name="T62" fmla="*/ 52 w 94"/>
              <a:gd name="T63" fmla="*/ 10 h 90"/>
              <a:gd name="T64" fmla="*/ 59 w 94"/>
              <a:gd name="T65" fmla="*/ 21 h 90"/>
              <a:gd name="T66" fmla="*/ 66 w 94"/>
              <a:gd name="T67" fmla="*/ 10 h 90"/>
              <a:gd name="T68" fmla="*/ 68 w 94"/>
              <a:gd name="T69" fmla="*/ 38 h 90"/>
              <a:gd name="T70" fmla="*/ 50 w 94"/>
              <a:gd name="T71" fmla="*/ 38 h 90"/>
              <a:gd name="T72" fmla="*/ 68 w 94"/>
              <a:gd name="T73" fmla="*/ 63 h 90"/>
              <a:gd name="T74" fmla="*/ 50 w 94"/>
              <a:gd name="T75" fmla="*/ 63 h 90"/>
              <a:gd name="T76" fmla="*/ 68 w 94"/>
              <a:gd name="T77" fmla="*/ 63 h 90"/>
              <a:gd name="T78" fmla="*/ 66 w 94"/>
              <a:gd name="T79" fmla="*/ 82 h 90"/>
              <a:gd name="T80" fmla="*/ 56 w 94"/>
              <a:gd name="T81" fmla="*/ 82 h 90"/>
              <a:gd name="T82" fmla="*/ 72 w 94"/>
              <a:gd name="T83" fmla="*/ 16 h 90"/>
              <a:gd name="T84" fmla="*/ 72 w 94"/>
              <a:gd name="T85" fmla="*/ 34 h 90"/>
              <a:gd name="T86" fmla="*/ 78 w 94"/>
              <a:gd name="T87" fmla="*/ 22 h 90"/>
              <a:gd name="T88" fmla="*/ 72 w 94"/>
              <a:gd name="T89" fmla="*/ 41 h 90"/>
              <a:gd name="T90" fmla="*/ 71 w 94"/>
              <a:gd name="T91" fmla="*/ 58 h 90"/>
              <a:gd name="T92" fmla="*/ 80 w 94"/>
              <a:gd name="T93" fmla="*/ 10 h 90"/>
              <a:gd name="T94" fmla="*/ 79 w 94"/>
              <a:gd name="T95" fmla="*/ 16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4" h="90">
                <a:moveTo>
                  <a:pt x="94" y="5"/>
                </a:moveTo>
                <a:cubicBezTo>
                  <a:pt x="94" y="8"/>
                  <a:pt x="91" y="10"/>
                  <a:pt x="89" y="10"/>
                </a:cubicBezTo>
                <a:cubicBezTo>
                  <a:pt x="88" y="10"/>
                  <a:pt x="88" y="10"/>
                  <a:pt x="88" y="10"/>
                </a:cubicBezTo>
                <a:cubicBezTo>
                  <a:pt x="72" y="90"/>
                  <a:pt x="72" y="90"/>
                  <a:pt x="72" y="90"/>
                </a:cubicBezTo>
                <a:cubicBezTo>
                  <a:pt x="22" y="90"/>
                  <a:pt x="22" y="90"/>
                  <a:pt x="22" y="90"/>
                </a:cubicBezTo>
                <a:cubicBezTo>
                  <a:pt x="7" y="10"/>
                  <a:pt x="7" y="10"/>
                  <a:pt x="7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1" y="0"/>
                  <a:pt x="94" y="2"/>
                  <a:pt x="94" y="5"/>
                </a:cubicBezTo>
                <a:close/>
                <a:moveTo>
                  <a:pt x="20" y="10"/>
                </a:moveTo>
                <a:cubicBezTo>
                  <a:pt x="14" y="10"/>
                  <a:pt x="14" y="10"/>
                  <a:pt x="14" y="10"/>
                </a:cubicBezTo>
                <a:cubicBezTo>
                  <a:pt x="15" y="15"/>
                  <a:pt x="15" y="15"/>
                  <a:pt x="15" y="15"/>
                </a:cubicBezTo>
                <a:lnTo>
                  <a:pt x="20" y="10"/>
                </a:lnTo>
                <a:close/>
                <a:moveTo>
                  <a:pt x="16" y="21"/>
                </a:moveTo>
                <a:cubicBezTo>
                  <a:pt x="18" y="31"/>
                  <a:pt x="18" y="31"/>
                  <a:pt x="18" y="31"/>
                </a:cubicBezTo>
                <a:cubicBezTo>
                  <a:pt x="21" y="34"/>
                  <a:pt x="21" y="34"/>
                  <a:pt x="21" y="34"/>
                </a:cubicBezTo>
                <a:cubicBezTo>
                  <a:pt x="30" y="25"/>
                  <a:pt x="30" y="25"/>
                  <a:pt x="30" y="25"/>
                </a:cubicBezTo>
                <a:cubicBezTo>
                  <a:pt x="21" y="16"/>
                  <a:pt x="21" y="16"/>
                  <a:pt x="21" y="16"/>
                </a:cubicBezTo>
                <a:lnTo>
                  <a:pt x="16" y="21"/>
                </a:lnTo>
                <a:close/>
                <a:moveTo>
                  <a:pt x="24" y="57"/>
                </a:moveTo>
                <a:cubicBezTo>
                  <a:pt x="30" y="50"/>
                  <a:pt x="30" y="50"/>
                  <a:pt x="30" y="50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2"/>
                  <a:pt x="21" y="42"/>
                  <a:pt x="21" y="42"/>
                </a:cubicBezTo>
                <a:lnTo>
                  <a:pt x="24" y="57"/>
                </a:lnTo>
                <a:close/>
                <a:moveTo>
                  <a:pt x="41" y="10"/>
                </a:moveTo>
                <a:cubicBezTo>
                  <a:pt x="27" y="10"/>
                  <a:pt x="27" y="10"/>
                  <a:pt x="27" y="10"/>
                </a:cubicBezTo>
                <a:cubicBezTo>
                  <a:pt x="25" y="12"/>
                  <a:pt x="25" y="12"/>
                  <a:pt x="25" y="12"/>
                </a:cubicBezTo>
                <a:cubicBezTo>
                  <a:pt x="34" y="21"/>
                  <a:pt x="34" y="21"/>
                  <a:pt x="34" y="21"/>
                </a:cubicBezTo>
                <a:cubicBezTo>
                  <a:pt x="43" y="12"/>
                  <a:pt x="43" y="12"/>
                  <a:pt x="43" y="12"/>
                </a:cubicBezTo>
                <a:lnTo>
                  <a:pt x="41" y="10"/>
                </a:lnTo>
                <a:close/>
                <a:moveTo>
                  <a:pt x="34" y="46"/>
                </a:moveTo>
                <a:cubicBezTo>
                  <a:pt x="43" y="38"/>
                  <a:pt x="43" y="38"/>
                  <a:pt x="43" y="38"/>
                </a:cubicBezTo>
                <a:cubicBezTo>
                  <a:pt x="34" y="29"/>
                  <a:pt x="34" y="29"/>
                  <a:pt x="34" y="29"/>
                </a:cubicBezTo>
                <a:cubicBezTo>
                  <a:pt x="25" y="38"/>
                  <a:pt x="25" y="38"/>
                  <a:pt x="25" y="38"/>
                </a:cubicBezTo>
                <a:lnTo>
                  <a:pt x="34" y="46"/>
                </a:lnTo>
                <a:close/>
                <a:moveTo>
                  <a:pt x="25" y="63"/>
                </a:moveTo>
                <a:cubicBezTo>
                  <a:pt x="34" y="72"/>
                  <a:pt x="34" y="72"/>
                  <a:pt x="34" y="72"/>
                </a:cubicBezTo>
                <a:cubicBezTo>
                  <a:pt x="43" y="63"/>
                  <a:pt x="43" y="63"/>
                  <a:pt x="43" y="63"/>
                </a:cubicBezTo>
                <a:cubicBezTo>
                  <a:pt x="34" y="54"/>
                  <a:pt x="34" y="54"/>
                  <a:pt x="34" y="54"/>
                </a:cubicBezTo>
                <a:lnTo>
                  <a:pt x="25" y="63"/>
                </a:lnTo>
                <a:close/>
                <a:moveTo>
                  <a:pt x="28" y="82"/>
                </a:moveTo>
                <a:cubicBezTo>
                  <a:pt x="37" y="82"/>
                  <a:pt x="37" y="82"/>
                  <a:pt x="37" y="82"/>
                </a:cubicBezTo>
                <a:cubicBezTo>
                  <a:pt x="26" y="71"/>
                  <a:pt x="26" y="71"/>
                  <a:pt x="26" y="71"/>
                </a:cubicBezTo>
                <a:lnTo>
                  <a:pt x="28" y="82"/>
                </a:lnTo>
                <a:close/>
                <a:moveTo>
                  <a:pt x="55" y="25"/>
                </a:moveTo>
                <a:cubicBezTo>
                  <a:pt x="47" y="16"/>
                  <a:pt x="47" y="16"/>
                  <a:pt x="47" y="16"/>
                </a:cubicBezTo>
                <a:cubicBezTo>
                  <a:pt x="38" y="25"/>
                  <a:pt x="38" y="25"/>
                  <a:pt x="38" y="25"/>
                </a:cubicBezTo>
                <a:cubicBezTo>
                  <a:pt x="47" y="34"/>
                  <a:pt x="47" y="34"/>
                  <a:pt x="47" y="34"/>
                </a:cubicBezTo>
                <a:lnTo>
                  <a:pt x="55" y="25"/>
                </a:lnTo>
                <a:close/>
                <a:moveTo>
                  <a:pt x="38" y="50"/>
                </a:moveTo>
                <a:cubicBezTo>
                  <a:pt x="47" y="59"/>
                  <a:pt x="47" y="59"/>
                  <a:pt x="47" y="59"/>
                </a:cubicBezTo>
                <a:cubicBezTo>
                  <a:pt x="55" y="50"/>
                  <a:pt x="55" y="50"/>
                  <a:pt x="55" y="50"/>
                </a:cubicBezTo>
                <a:cubicBezTo>
                  <a:pt x="47" y="41"/>
                  <a:pt x="47" y="41"/>
                  <a:pt x="47" y="41"/>
                </a:cubicBezTo>
                <a:lnTo>
                  <a:pt x="38" y="50"/>
                </a:lnTo>
                <a:close/>
                <a:moveTo>
                  <a:pt x="38" y="75"/>
                </a:moveTo>
                <a:cubicBezTo>
                  <a:pt x="44" y="82"/>
                  <a:pt x="44" y="82"/>
                  <a:pt x="44" y="82"/>
                </a:cubicBezTo>
                <a:cubicBezTo>
                  <a:pt x="49" y="82"/>
                  <a:pt x="49" y="82"/>
                  <a:pt x="49" y="82"/>
                </a:cubicBezTo>
                <a:cubicBezTo>
                  <a:pt x="55" y="75"/>
                  <a:pt x="55" y="75"/>
                  <a:pt x="55" y="75"/>
                </a:cubicBezTo>
                <a:cubicBezTo>
                  <a:pt x="47" y="66"/>
                  <a:pt x="47" y="66"/>
                  <a:pt x="47" y="66"/>
                </a:cubicBezTo>
                <a:lnTo>
                  <a:pt x="38" y="75"/>
                </a:lnTo>
                <a:close/>
                <a:moveTo>
                  <a:pt x="66" y="10"/>
                </a:moveTo>
                <a:cubicBezTo>
                  <a:pt x="52" y="10"/>
                  <a:pt x="52" y="10"/>
                  <a:pt x="52" y="10"/>
                </a:cubicBezTo>
                <a:cubicBezTo>
                  <a:pt x="50" y="12"/>
                  <a:pt x="50" y="12"/>
                  <a:pt x="50" y="12"/>
                </a:cubicBezTo>
                <a:cubicBezTo>
                  <a:pt x="59" y="21"/>
                  <a:pt x="59" y="21"/>
                  <a:pt x="59" y="21"/>
                </a:cubicBezTo>
                <a:cubicBezTo>
                  <a:pt x="68" y="12"/>
                  <a:pt x="68" y="12"/>
                  <a:pt x="68" y="12"/>
                </a:cubicBezTo>
                <a:lnTo>
                  <a:pt x="66" y="10"/>
                </a:lnTo>
                <a:close/>
                <a:moveTo>
                  <a:pt x="59" y="46"/>
                </a:moveTo>
                <a:cubicBezTo>
                  <a:pt x="68" y="38"/>
                  <a:pt x="68" y="38"/>
                  <a:pt x="68" y="38"/>
                </a:cubicBezTo>
                <a:cubicBezTo>
                  <a:pt x="59" y="29"/>
                  <a:pt x="59" y="29"/>
                  <a:pt x="59" y="29"/>
                </a:cubicBezTo>
                <a:cubicBezTo>
                  <a:pt x="50" y="38"/>
                  <a:pt x="50" y="38"/>
                  <a:pt x="50" y="38"/>
                </a:cubicBezTo>
                <a:lnTo>
                  <a:pt x="59" y="46"/>
                </a:lnTo>
                <a:close/>
                <a:moveTo>
                  <a:pt x="68" y="63"/>
                </a:moveTo>
                <a:cubicBezTo>
                  <a:pt x="59" y="54"/>
                  <a:pt x="59" y="54"/>
                  <a:pt x="59" y="54"/>
                </a:cubicBezTo>
                <a:cubicBezTo>
                  <a:pt x="50" y="63"/>
                  <a:pt x="50" y="63"/>
                  <a:pt x="50" y="63"/>
                </a:cubicBezTo>
                <a:cubicBezTo>
                  <a:pt x="59" y="72"/>
                  <a:pt x="59" y="72"/>
                  <a:pt x="59" y="72"/>
                </a:cubicBezTo>
                <a:lnTo>
                  <a:pt x="68" y="63"/>
                </a:lnTo>
                <a:close/>
                <a:moveTo>
                  <a:pt x="56" y="82"/>
                </a:moveTo>
                <a:cubicBezTo>
                  <a:pt x="66" y="82"/>
                  <a:pt x="66" y="82"/>
                  <a:pt x="66" y="82"/>
                </a:cubicBezTo>
                <a:cubicBezTo>
                  <a:pt x="68" y="70"/>
                  <a:pt x="68" y="70"/>
                  <a:pt x="68" y="70"/>
                </a:cubicBezTo>
                <a:lnTo>
                  <a:pt x="56" y="82"/>
                </a:lnTo>
                <a:close/>
                <a:moveTo>
                  <a:pt x="78" y="22"/>
                </a:moveTo>
                <a:cubicBezTo>
                  <a:pt x="72" y="16"/>
                  <a:pt x="72" y="16"/>
                  <a:pt x="72" y="16"/>
                </a:cubicBezTo>
                <a:cubicBezTo>
                  <a:pt x="63" y="25"/>
                  <a:pt x="63" y="25"/>
                  <a:pt x="63" y="25"/>
                </a:cubicBezTo>
                <a:cubicBezTo>
                  <a:pt x="72" y="34"/>
                  <a:pt x="72" y="34"/>
                  <a:pt x="72" y="34"/>
                </a:cubicBezTo>
                <a:cubicBezTo>
                  <a:pt x="76" y="29"/>
                  <a:pt x="76" y="29"/>
                  <a:pt x="76" y="29"/>
                </a:cubicBezTo>
                <a:lnTo>
                  <a:pt x="78" y="22"/>
                </a:lnTo>
                <a:close/>
                <a:moveTo>
                  <a:pt x="73" y="43"/>
                </a:moveTo>
                <a:cubicBezTo>
                  <a:pt x="72" y="41"/>
                  <a:pt x="72" y="41"/>
                  <a:pt x="72" y="41"/>
                </a:cubicBezTo>
                <a:cubicBezTo>
                  <a:pt x="63" y="50"/>
                  <a:pt x="63" y="50"/>
                  <a:pt x="63" y="50"/>
                </a:cubicBezTo>
                <a:cubicBezTo>
                  <a:pt x="71" y="58"/>
                  <a:pt x="71" y="58"/>
                  <a:pt x="71" y="58"/>
                </a:cubicBezTo>
                <a:lnTo>
                  <a:pt x="73" y="43"/>
                </a:lnTo>
                <a:close/>
                <a:moveTo>
                  <a:pt x="80" y="10"/>
                </a:moveTo>
                <a:cubicBezTo>
                  <a:pt x="73" y="10"/>
                  <a:pt x="73" y="10"/>
                  <a:pt x="73" y="10"/>
                </a:cubicBezTo>
                <a:cubicBezTo>
                  <a:pt x="79" y="16"/>
                  <a:pt x="79" y="16"/>
                  <a:pt x="79" y="16"/>
                </a:cubicBezTo>
                <a:lnTo>
                  <a:pt x="80" y="1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 noEditPoints="1"/>
          </p:cNvSpPr>
          <p:nvPr/>
        </p:nvSpPr>
        <p:spPr bwMode="auto">
          <a:xfrm>
            <a:off x="6891338" y="2835275"/>
            <a:ext cx="357188" cy="420688"/>
          </a:xfrm>
          <a:custGeom>
            <a:avLst/>
            <a:gdLst>
              <a:gd name="T0" fmla="*/ 76 w 95"/>
              <a:gd name="T1" fmla="*/ 61 h 112"/>
              <a:gd name="T2" fmla="*/ 48 w 95"/>
              <a:gd name="T3" fmla="*/ 109 h 112"/>
              <a:gd name="T4" fmla="*/ 42 w 95"/>
              <a:gd name="T5" fmla="*/ 111 h 112"/>
              <a:gd name="T6" fmla="*/ 3 w 95"/>
              <a:gd name="T7" fmla="*/ 89 h 112"/>
              <a:gd name="T8" fmla="*/ 1 w 95"/>
              <a:gd name="T9" fmla="*/ 82 h 112"/>
              <a:gd name="T10" fmla="*/ 29 w 95"/>
              <a:gd name="T11" fmla="*/ 34 h 112"/>
              <a:gd name="T12" fmla="*/ 52 w 95"/>
              <a:gd name="T13" fmla="*/ 19 h 112"/>
              <a:gd name="T14" fmla="*/ 63 w 95"/>
              <a:gd name="T15" fmla="*/ 26 h 112"/>
              <a:gd name="T16" fmla="*/ 64 w 95"/>
              <a:gd name="T17" fmla="*/ 21 h 112"/>
              <a:gd name="T18" fmla="*/ 75 w 95"/>
              <a:gd name="T19" fmla="*/ 2 h 112"/>
              <a:gd name="T20" fmla="*/ 87 w 95"/>
              <a:gd name="T21" fmla="*/ 2 h 112"/>
              <a:gd name="T22" fmla="*/ 92 w 95"/>
              <a:gd name="T23" fmla="*/ 6 h 112"/>
              <a:gd name="T24" fmla="*/ 95 w 95"/>
              <a:gd name="T25" fmla="*/ 13 h 112"/>
              <a:gd name="T26" fmla="*/ 87 w 95"/>
              <a:gd name="T27" fmla="*/ 22 h 112"/>
              <a:gd name="T28" fmla="*/ 75 w 95"/>
              <a:gd name="T29" fmla="*/ 26 h 112"/>
              <a:gd name="T30" fmla="*/ 67 w 95"/>
              <a:gd name="T31" fmla="*/ 28 h 112"/>
              <a:gd name="T32" fmla="*/ 77 w 95"/>
              <a:gd name="T33" fmla="*/ 34 h 112"/>
              <a:gd name="T34" fmla="*/ 76 w 95"/>
              <a:gd name="T35" fmla="*/ 61 h 112"/>
              <a:gd name="T36" fmla="*/ 65 w 95"/>
              <a:gd name="T37" fmla="*/ 47 h 112"/>
              <a:gd name="T38" fmla="*/ 64 w 95"/>
              <a:gd name="T39" fmla="*/ 35 h 112"/>
              <a:gd name="T40" fmla="*/ 59 w 95"/>
              <a:gd name="T41" fmla="*/ 32 h 112"/>
              <a:gd name="T42" fmla="*/ 47 w 95"/>
              <a:gd name="T43" fmla="*/ 36 h 112"/>
              <a:gd name="T44" fmla="*/ 51 w 95"/>
              <a:gd name="T45" fmla="*/ 50 h 112"/>
              <a:gd name="T46" fmla="*/ 65 w 95"/>
              <a:gd name="T47" fmla="*/ 47 h 112"/>
              <a:gd name="T48" fmla="*/ 66 w 95"/>
              <a:gd name="T49" fmla="*/ 22 h 112"/>
              <a:gd name="T50" fmla="*/ 66 w 95"/>
              <a:gd name="T51" fmla="*/ 23 h 112"/>
              <a:gd name="T52" fmla="*/ 66 w 95"/>
              <a:gd name="T53" fmla="*/ 26 h 112"/>
              <a:gd name="T54" fmla="*/ 74 w 95"/>
              <a:gd name="T55" fmla="*/ 23 h 112"/>
              <a:gd name="T56" fmla="*/ 86 w 95"/>
              <a:gd name="T57" fmla="*/ 20 h 112"/>
              <a:gd name="T58" fmla="*/ 92 w 95"/>
              <a:gd name="T59" fmla="*/ 13 h 112"/>
              <a:gd name="T60" fmla="*/ 86 w 95"/>
              <a:gd name="T61" fmla="*/ 4 h 112"/>
              <a:gd name="T62" fmla="*/ 86 w 95"/>
              <a:gd name="T63" fmla="*/ 4 h 112"/>
              <a:gd name="T64" fmla="*/ 76 w 95"/>
              <a:gd name="T65" fmla="*/ 4 h 112"/>
              <a:gd name="T66" fmla="*/ 66 w 95"/>
              <a:gd name="T67" fmla="*/ 2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5" h="112">
                <a:moveTo>
                  <a:pt x="76" y="61"/>
                </a:moveTo>
                <a:cubicBezTo>
                  <a:pt x="48" y="109"/>
                  <a:pt x="48" y="109"/>
                  <a:pt x="48" y="109"/>
                </a:cubicBezTo>
                <a:cubicBezTo>
                  <a:pt x="47" y="111"/>
                  <a:pt x="44" y="112"/>
                  <a:pt x="42" y="111"/>
                </a:cubicBezTo>
                <a:cubicBezTo>
                  <a:pt x="3" y="89"/>
                  <a:pt x="3" y="89"/>
                  <a:pt x="3" y="89"/>
                </a:cubicBezTo>
                <a:cubicBezTo>
                  <a:pt x="1" y="87"/>
                  <a:pt x="0" y="84"/>
                  <a:pt x="1" y="82"/>
                </a:cubicBezTo>
                <a:cubicBezTo>
                  <a:pt x="29" y="34"/>
                  <a:pt x="29" y="34"/>
                  <a:pt x="29" y="34"/>
                </a:cubicBezTo>
                <a:cubicBezTo>
                  <a:pt x="52" y="19"/>
                  <a:pt x="52" y="19"/>
                  <a:pt x="52" y="19"/>
                </a:cubicBezTo>
                <a:cubicBezTo>
                  <a:pt x="63" y="26"/>
                  <a:pt x="63" y="26"/>
                  <a:pt x="63" y="26"/>
                </a:cubicBezTo>
                <a:cubicBezTo>
                  <a:pt x="64" y="24"/>
                  <a:pt x="63" y="23"/>
                  <a:pt x="64" y="21"/>
                </a:cubicBezTo>
                <a:cubicBezTo>
                  <a:pt x="65" y="17"/>
                  <a:pt x="66" y="9"/>
                  <a:pt x="75" y="2"/>
                </a:cubicBezTo>
                <a:cubicBezTo>
                  <a:pt x="78" y="0"/>
                  <a:pt x="82" y="0"/>
                  <a:pt x="87" y="2"/>
                </a:cubicBezTo>
                <a:cubicBezTo>
                  <a:pt x="89" y="3"/>
                  <a:pt x="91" y="5"/>
                  <a:pt x="92" y="6"/>
                </a:cubicBezTo>
                <a:cubicBezTo>
                  <a:pt x="94" y="9"/>
                  <a:pt x="94" y="11"/>
                  <a:pt x="95" y="13"/>
                </a:cubicBezTo>
                <a:cubicBezTo>
                  <a:pt x="94" y="16"/>
                  <a:pt x="93" y="20"/>
                  <a:pt x="87" y="22"/>
                </a:cubicBezTo>
                <a:cubicBezTo>
                  <a:pt x="82" y="25"/>
                  <a:pt x="78" y="25"/>
                  <a:pt x="75" y="26"/>
                </a:cubicBezTo>
                <a:cubicBezTo>
                  <a:pt x="71" y="26"/>
                  <a:pt x="69" y="26"/>
                  <a:pt x="67" y="28"/>
                </a:cubicBezTo>
                <a:cubicBezTo>
                  <a:pt x="77" y="34"/>
                  <a:pt x="77" y="34"/>
                  <a:pt x="77" y="34"/>
                </a:cubicBezTo>
                <a:lnTo>
                  <a:pt x="76" y="61"/>
                </a:lnTo>
                <a:close/>
                <a:moveTo>
                  <a:pt x="65" y="47"/>
                </a:moveTo>
                <a:cubicBezTo>
                  <a:pt x="67" y="43"/>
                  <a:pt x="66" y="38"/>
                  <a:pt x="64" y="35"/>
                </a:cubicBezTo>
                <a:cubicBezTo>
                  <a:pt x="59" y="32"/>
                  <a:pt x="59" y="32"/>
                  <a:pt x="59" y="32"/>
                </a:cubicBezTo>
                <a:cubicBezTo>
                  <a:pt x="54" y="30"/>
                  <a:pt x="50" y="32"/>
                  <a:pt x="47" y="36"/>
                </a:cubicBezTo>
                <a:cubicBezTo>
                  <a:pt x="44" y="41"/>
                  <a:pt x="46" y="47"/>
                  <a:pt x="51" y="50"/>
                </a:cubicBezTo>
                <a:cubicBezTo>
                  <a:pt x="56" y="53"/>
                  <a:pt x="62" y="51"/>
                  <a:pt x="65" y="47"/>
                </a:cubicBezTo>
                <a:close/>
                <a:moveTo>
                  <a:pt x="66" y="22"/>
                </a:moveTo>
                <a:cubicBezTo>
                  <a:pt x="66" y="22"/>
                  <a:pt x="66" y="23"/>
                  <a:pt x="66" y="23"/>
                </a:cubicBezTo>
                <a:cubicBezTo>
                  <a:pt x="66" y="24"/>
                  <a:pt x="66" y="25"/>
                  <a:pt x="66" y="26"/>
                </a:cubicBezTo>
                <a:cubicBezTo>
                  <a:pt x="68" y="24"/>
                  <a:pt x="71" y="24"/>
                  <a:pt x="74" y="23"/>
                </a:cubicBezTo>
                <a:cubicBezTo>
                  <a:pt x="78" y="23"/>
                  <a:pt x="82" y="22"/>
                  <a:pt x="86" y="20"/>
                </a:cubicBezTo>
                <a:cubicBezTo>
                  <a:pt x="90" y="19"/>
                  <a:pt x="92" y="16"/>
                  <a:pt x="92" y="13"/>
                </a:cubicBezTo>
                <a:cubicBezTo>
                  <a:pt x="92" y="10"/>
                  <a:pt x="90" y="6"/>
                  <a:pt x="86" y="4"/>
                </a:cubicBezTo>
                <a:cubicBezTo>
                  <a:pt x="86" y="4"/>
                  <a:pt x="86" y="4"/>
                  <a:pt x="86" y="4"/>
                </a:cubicBezTo>
                <a:cubicBezTo>
                  <a:pt x="82" y="2"/>
                  <a:pt x="79" y="2"/>
                  <a:pt x="76" y="4"/>
                </a:cubicBezTo>
                <a:cubicBezTo>
                  <a:pt x="68" y="10"/>
                  <a:pt x="67" y="17"/>
                  <a:pt x="66" y="2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 noEditPoints="1"/>
          </p:cNvSpPr>
          <p:nvPr/>
        </p:nvSpPr>
        <p:spPr bwMode="auto">
          <a:xfrm>
            <a:off x="7570788" y="2887663"/>
            <a:ext cx="271463" cy="330200"/>
          </a:xfrm>
          <a:custGeom>
            <a:avLst/>
            <a:gdLst>
              <a:gd name="T0" fmla="*/ 114 w 171"/>
              <a:gd name="T1" fmla="*/ 0 h 208"/>
              <a:gd name="T2" fmla="*/ 171 w 171"/>
              <a:gd name="T3" fmla="*/ 57 h 208"/>
              <a:gd name="T4" fmla="*/ 171 w 171"/>
              <a:gd name="T5" fmla="*/ 208 h 208"/>
              <a:gd name="T6" fmla="*/ 0 w 171"/>
              <a:gd name="T7" fmla="*/ 208 h 208"/>
              <a:gd name="T8" fmla="*/ 0 w 171"/>
              <a:gd name="T9" fmla="*/ 0 h 208"/>
              <a:gd name="T10" fmla="*/ 114 w 171"/>
              <a:gd name="T11" fmla="*/ 0 h 208"/>
              <a:gd name="T12" fmla="*/ 24 w 171"/>
              <a:gd name="T13" fmla="*/ 182 h 208"/>
              <a:gd name="T14" fmla="*/ 145 w 171"/>
              <a:gd name="T15" fmla="*/ 182 h 208"/>
              <a:gd name="T16" fmla="*/ 145 w 171"/>
              <a:gd name="T17" fmla="*/ 66 h 208"/>
              <a:gd name="T18" fmla="*/ 102 w 171"/>
              <a:gd name="T19" fmla="*/ 66 h 208"/>
              <a:gd name="T20" fmla="*/ 102 w 171"/>
              <a:gd name="T21" fmla="*/ 26 h 208"/>
              <a:gd name="T22" fmla="*/ 24 w 171"/>
              <a:gd name="T23" fmla="*/ 26 h 208"/>
              <a:gd name="T24" fmla="*/ 24 w 171"/>
              <a:gd name="T25" fmla="*/ 182 h 208"/>
              <a:gd name="T26" fmla="*/ 40 w 171"/>
              <a:gd name="T27" fmla="*/ 104 h 208"/>
              <a:gd name="T28" fmla="*/ 128 w 171"/>
              <a:gd name="T29" fmla="*/ 104 h 208"/>
              <a:gd name="T30" fmla="*/ 128 w 171"/>
              <a:gd name="T31" fmla="*/ 95 h 208"/>
              <a:gd name="T32" fmla="*/ 40 w 171"/>
              <a:gd name="T33" fmla="*/ 95 h 208"/>
              <a:gd name="T34" fmla="*/ 40 w 171"/>
              <a:gd name="T35" fmla="*/ 104 h 208"/>
              <a:gd name="T36" fmla="*/ 40 w 171"/>
              <a:gd name="T37" fmla="*/ 130 h 208"/>
              <a:gd name="T38" fmla="*/ 128 w 171"/>
              <a:gd name="T39" fmla="*/ 130 h 208"/>
              <a:gd name="T40" fmla="*/ 128 w 171"/>
              <a:gd name="T41" fmla="*/ 121 h 208"/>
              <a:gd name="T42" fmla="*/ 40 w 171"/>
              <a:gd name="T43" fmla="*/ 121 h 208"/>
              <a:gd name="T44" fmla="*/ 40 w 171"/>
              <a:gd name="T45" fmla="*/ 130 h 208"/>
              <a:gd name="T46" fmla="*/ 40 w 171"/>
              <a:gd name="T47" fmla="*/ 159 h 208"/>
              <a:gd name="T48" fmla="*/ 128 w 171"/>
              <a:gd name="T49" fmla="*/ 159 h 208"/>
              <a:gd name="T50" fmla="*/ 128 w 171"/>
              <a:gd name="T51" fmla="*/ 149 h 208"/>
              <a:gd name="T52" fmla="*/ 40 w 171"/>
              <a:gd name="T53" fmla="*/ 149 h 208"/>
              <a:gd name="T54" fmla="*/ 40 w 171"/>
              <a:gd name="T55" fmla="*/ 15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1" h="208">
                <a:moveTo>
                  <a:pt x="114" y="0"/>
                </a:moveTo>
                <a:lnTo>
                  <a:pt x="171" y="57"/>
                </a:lnTo>
                <a:lnTo>
                  <a:pt x="171" y="208"/>
                </a:lnTo>
                <a:lnTo>
                  <a:pt x="0" y="208"/>
                </a:lnTo>
                <a:lnTo>
                  <a:pt x="0" y="0"/>
                </a:lnTo>
                <a:lnTo>
                  <a:pt x="114" y="0"/>
                </a:lnTo>
                <a:close/>
                <a:moveTo>
                  <a:pt x="24" y="182"/>
                </a:moveTo>
                <a:lnTo>
                  <a:pt x="145" y="182"/>
                </a:lnTo>
                <a:lnTo>
                  <a:pt x="145" y="66"/>
                </a:lnTo>
                <a:lnTo>
                  <a:pt x="102" y="66"/>
                </a:lnTo>
                <a:lnTo>
                  <a:pt x="102" y="26"/>
                </a:lnTo>
                <a:lnTo>
                  <a:pt x="24" y="26"/>
                </a:lnTo>
                <a:lnTo>
                  <a:pt x="24" y="182"/>
                </a:lnTo>
                <a:close/>
                <a:moveTo>
                  <a:pt x="40" y="104"/>
                </a:moveTo>
                <a:lnTo>
                  <a:pt x="128" y="104"/>
                </a:lnTo>
                <a:lnTo>
                  <a:pt x="128" y="95"/>
                </a:lnTo>
                <a:lnTo>
                  <a:pt x="40" y="95"/>
                </a:lnTo>
                <a:lnTo>
                  <a:pt x="40" y="104"/>
                </a:lnTo>
                <a:close/>
                <a:moveTo>
                  <a:pt x="40" y="130"/>
                </a:moveTo>
                <a:lnTo>
                  <a:pt x="128" y="130"/>
                </a:lnTo>
                <a:lnTo>
                  <a:pt x="128" y="121"/>
                </a:lnTo>
                <a:lnTo>
                  <a:pt x="40" y="121"/>
                </a:lnTo>
                <a:lnTo>
                  <a:pt x="40" y="130"/>
                </a:lnTo>
                <a:close/>
                <a:moveTo>
                  <a:pt x="40" y="159"/>
                </a:moveTo>
                <a:lnTo>
                  <a:pt x="128" y="159"/>
                </a:lnTo>
                <a:lnTo>
                  <a:pt x="128" y="149"/>
                </a:lnTo>
                <a:lnTo>
                  <a:pt x="40" y="149"/>
                </a:lnTo>
                <a:lnTo>
                  <a:pt x="40" y="1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 noEditPoints="1"/>
          </p:cNvSpPr>
          <p:nvPr/>
        </p:nvSpPr>
        <p:spPr bwMode="auto">
          <a:xfrm>
            <a:off x="8172450" y="2857500"/>
            <a:ext cx="341313" cy="384175"/>
          </a:xfrm>
          <a:custGeom>
            <a:avLst/>
            <a:gdLst>
              <a:gd name="T0" fmla="*/ 8 w 91"/>
              <a:gd name="T1" fmla="*/ 26 h 102"/>
              <a:gd name="T2" fmla="*/ 61 w 91"/>
              <a:gd name="T3" fmla="*/ 18 h 102"/>
              <a:gd name="T4" fmla="*/ 61 w 91"/>
              <a:gd name="T5" fmla="*/ 12 h 102"/>
              <a:gd name="T6" fmla="*/ 64 w 91"/>
              <a:gd name="T7" fmla="*/ 8 h 102"/>
              <a:gd name="T8" fmla="*/ 88 w 91"/>
              <a:gd name="T9" fmla="*/ 8 h 102"/>
              <a:gd name="T10" fmla="*/ 91 w 91"/>
              <a:gd name="T11" fmla="*/ 12 h 102"/>
              <a:gd name="T12" fmla="*/ 91 w 91"/>
              <a:gd name="T13" fmla="*/ 67 h 102"/>
              <a:gd name="T14" fmla="*/ 88 w 91"/>
              <a:gd name="T15" fmla="*/ 70 h 102"/>
              <a:gd name="T16" fmla="*/ 64 w 91"/>
              <a:gd name="T17" fmla="*/ 70 h 102"/>
              <a:gd name="T18" fmla="*/ 61 w 91"/>
              <a:gd name="T19" fmla="*/ 67 h 102"/>
              <a:gd name="T20" fmla="*/ 61 w 91"/>
              <a:gd name="T21" fmla="*/ 63 h 102"/>
              <a:gd name="T22" fmla="*/ 44 w 91"/>
              <a:gd name="T23" fmla="*/ 90 h 102"/>
              <a:gd name="T24" fmla="*/ 31 w 91"/>
              <a:gd name="T25" fmla="*/ 102 h 102"/>
              <a:gd name="T26" fmla="*/ 17 w 91"/>
              <a:gd name="T27" fmla="*/ 82 h 102"/>
              <a:gd name="T28" fmla="*/ 21 w 91"/>
              <a:gd name="T29" fmla="*/ 69 h 102"/>
              <a:gd name="T30" fmla="*/ 18 w 91"/>
              <a:gd name="T31" fmla="*/ 69 h 102"/>
              <a:gd name="T32" fmla="*/ 3 w 91"/>
              <a:gd name="T33" fmla="*/ 53 h 102"/>
              <a:gd name="T34" fmla="*/ 5 w 91"/>
              <a:gd name="T35" fmla="*/ 39 h 102"/>
              <a:gd name="T36" fmla="*/ 8 w 91"/>
              <a:gd name="T37" fmla="*/ 26 h 102"/>
              <a:gd name="T38" fmla="*/ 18 w 91"/>
              <a:gd name="T39" fmla="*/ 41 h 102"/>
              <a:gd name="T40" fmla="*/ 17 w 91"/>
              <a:gd name="T41" fmla="*/ 50 h 102"/>
              <a:gd name="T42" fmla="*/ 17 w 91"/>
              <a:gd name="T43" fmla="*/ 52 h 102"/>
              <a:gd name="T44" fmla="*/ 18 w 91"/>
              <a:gd name="T45" fmla="*/ 61 h 102"/>
              <a:gd name="T46" fmla="*/ 27 w 91"/>
              <a:gd name="T47" fmla="*/ 61 h 102"/>
              <a:gd name="T48" fmla="*/ 31 w 91"/>
              <a:gd name="T49" fmla="*/ 65 h 102"/>
              <a:gd name="T50" fmla="*/ 25 w 91"/>
              <a:gd name="T51" fmla="*/ 82 h 102"/>
              <a:gd name="T52" fmla="*/ 31 w 91"/>
              <a:gd name="T53" fmla="*/ 93 h 102"/>
              <a:gd name="T54" fmla="*/ 35 w 91"/>
              <a:gd name="T55" fmla="*/ 89 h 102"/>
              <a:gd name="T56" fmla="*/ 61 w 91"/>
              <a:gd name="T57" fmla="*/ 53 h 102"/>
              <a:gd name="T58" fmla="*/ 61 w 91"/>
              <a:gd name="T59" fmla="*/ 27 h 102"/>
              <a:gd name="T60" fmla="*/ 25 w 91"/>
              <a:gd name="T61" fmla="*/ 19 h 102"/>
              <a:gd name="T62" fmla="*/ 21 w 91"/>
              <a:gd name="T63" fmla="*/ 29 h 102"/>
              <a:gd name="T64" fmla="*/ 21 w 91"/>
              <a:gd name="T65" fmla="*/ 31 h 102"/>
              <a:gd name="T66" fmla="*/ 18 w 91"/>
              <a:gd name="T67" fmla="*/ 39 h 102"/>
              <a:gd name="T68" fmla="*/ 18 w 91"/>
              <a:gd name="T69" fmla="*/ 4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1" h="102">
                <a:moveTo>
                  <a:pt x="8" y="26"/>
                </a:moveTo>
                <a:cubicBezTo>
                  <a:pt x="0" y="0"/>
                  <a:pt x="56" y="14"/>
                  <a:pt x="61" y="18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0"/>
                  <a:pt x="62" y="8"/>
                  <a:pt x="64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9" y="8"/>
                  <a:pt x="91" y="10"/>
                  <a:pt x="91" y="12"/>
                </a:cubicBezTo>
                <a:cubicBezTo>
                  <a:pt x="91" y="67"/>
                  <a:pt x="91" y="67"/>
                  <a:pt x="91" y="67"/>
                </a:cubicBezTo>
                <a:cubicBezTo>
                  <a:pt x="91" y="69"/>
                  <a:pt x="89" y="70"/>
                  <a:pt x="88" y="70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0"/>
                  <a:pt x="61" y="69"/>
                  <a:pt x="61" y="67"/>
                </a:cubicBezTo>
                <a:cubicBezTo>
                  <a:pt x="61" y="63"/>
                  <a:pt x="61" y="63"/>
                  <a:pt x="61" y="63"/>
                </a:cubicBezTo>
                <a:cubicBezTo>
                  <a:pt x="49" y="71"/>
                  <a:pt x="44" y="89"/>
                  <a:pt x="44" y="90"/>
                </a:cubicBezTo>
                <a:cubicBezTo>
                  <a:pt x="42" y="97"/>
                  <a:pt x="38" y="102"/>
                  <a:pt x="31" y="102"/>
                </a:cubicBezTo>
                <a:cubicBezTo>
                  <a:pt x="25" y="102"/>
                  <a:pt x="17" y="95"/>
                  <a:pt x="17" y="82"/>
                </a:cubicBezTo>
                <a:cubicBezTo>
                  <a:pt x="17" y="79"/>
                  <a:pt x="18" y="73"/>
                  <a:pt x="21" y="69"/>
                </a:cubicBezTo>
                <a:cubicBezTo>
                  <a:pt x="18" y="69"/>
                  <a:pt x="18" y="69"/>
                  <a:pt x="18" y="69"/>
                </a:cubicBezTo>
                <a:cubicBezTo>
                  <a:pt x="10" y="69"/>
                  <a:pt x="0" y="65"/>
                  <a:pt x="3" y="53"/>
                </a:cubicBezTo>
                <a:cubicBezTo>
                  <a:pt x="0" y="48"/>
                  <a:pt x="2" y="41"/>
                  <a:pt x="5" y="39"/>
                </a:cubicBezTo>
                <a:cubicBezTo>
                  <a:pt x="2" y="34"/>
                  <a:pt x="5" y="29"/>
                  <a:pt x="8" y="26"/>
                </a:cubicBezTo>
                <a:close/>
                <a:moveTo>
                  <a:pt x="18" y="41"/>
                </a:moveTo>
                <a:cubicBezTo>
                  <a:pt x="9" y="41"/>
                  <a:pt x="9" y="50"/>
                  <a:pt x="17" y="50"/>
                </a:cubicBezTo>
                <a:cubicBezTo>
                  <a:pt x="18" y="50"/>
                  <a:pt x="18" y="52"/>
                  <a:pt x="17" y="52"/>
                </a:cubicBezTo>
                <a:cubicBezTo>
                  <a:pt x="9" y="52"/>
                  <a:pt x="11" y="61"/>
                  <a:pt x="18" y="61"/>
                </a:cubicBezTo>
                <a:cubicBezTo>
                  <a:pt x="27" y="61"/>
                  <a:pt x="27" y="61"/>
                  <a:pt x="27" y="61"/>
                </a:cubicBezTo>
                <a:cubicBezTo>
                  <a:pt x="30" y="61"/>
                  <a:pt x="31" y="63"/>
                  <a:pt x="31" y="65"/>
                </a:cubicBezTo>
                <a:cubicBezTo>
                  <a:pt x="31" y="68"/>
                  <a:pt x="25" y="76"/>
                  <a:pt x="25" y="82"/>
                </a:cubicBezTo>
                <a:cubicBezTo>
                  <a:pt x="25" y="89"/>
                  <a:pt x="29" y="93"/>
                  <a:pt x="31" y="93"/>
                </a:cubicBezTo>
                <a:cubicBezTo>
                  <a:pt x="34" y="93"/>
                  <a:pt x="35" y="91"/>
                  <a:pt x="35" y="89"/>
                </a:cubicBezTo>
                <a:cubicBezTo>
                  <a:pt x="37" y="78"/>
                  <a:pt x="50" y="58"/>
                  <a:pt x="61" y="53"/>
                </a:cubicBezTo>
                <a:cubicBezTo>
                  <a:pt x="61" y="27"/>
                  <a:pt x="61" y="27"/>
                  <a:pt x="61" y="27"/>
                </a:cubicBezTo>
                <a:cubicBezTo>
                  <a:pt x="45" y="20"/>
                  <a:pt x="32" y="19"/>
                  <a:pt x="25" y="19"/>
                </a:cubicBezTo>
                <a:cubicBezTo>
                  <a:pt x="16" y="19"/>
                  <a:pt x="11" y="26"/>
                  <a:pt x="21" y="29"/>
                </a:cubicBezTo>
                <a:cubicBezTo>
                  <a:pt x="23" y="29"/>
                  <a:pt x="23" y="31"/>
                  <a:pt x="21" y="31"/>
                </a:cubicBezTo>
                <a:cubicBezTo>
                  <a:pt x="11" y="31"/>
                  <a:pt x="10" y="38"/>
                  <a:pt x="18" y="39"/>
                </a:cubicBezTo>
                <a:cubicBezTo>
                  <a:pt x="20" y="40"/>
                  <a:pt x="20" y="41"/>
                  <a:pt x="18" y="4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8888413" y="2860675"/>
            <a:ext cx="217488" cy="357188"/>
          </a:xfrm>
          <a:custGeom>
            <a:avLst/>
            <a:gdLst>
              <a:gd name="T0" fmla="*/ 58 w 58"/>
              <a:gd name="T1" fmla="*/ 8 h 95"/>
              <a:gd name="T2" fmla="*/ 58 w 58"/>
              <a:gd name="T3" fmla="*/ 86 h 95"/>
              <a:gd name="T4" fmla="*/ 49 w 58"/>
              <a:gd name="T5" fmla="*/ 95 h 95"/>
              <a:gd name="T6" fmla="*/ 9 w 58"/>
              <a:gd name="T7" fmla="*/ 95 h 95"/>
              <a:gd name="T8" fmla="*/ 0 w 58"/>
              <a:gd name="T9" fmla="*/ 86 h 95"/>
              <a:gd name="T10" fmla="*/ 0 w 58"/>
              <a:gd name="T11" fmla="*/ 8 h 95"/>
              <a:gd name="T12" fmla="*/ 9 w 58"/>
              <a:gd name="T13" fmla="*/ 0 h 95"/>
              <a:gd name="T14" fmla="*/ 49 w 58"/>
              <a:gd name="T15" fmla="*/ 0 h 95"/>
              <a:gd name="T16" fmla="*/ 58 w 58"/>
              <a:gd name="T17" fmla="*/ 8 h 95"/>
              <a:gd name="T18" fmla="*/ 49 w 58"/>
              <a:gd name="T19" fmla="*/ 10 h 95"/>
              <a:gd name="T20" fmla="*/ 9 w 58"/>
              <a:gd name="T21" fmla="*/ 10 h 95"/>
              <a:gd name="T22" fmla="*/ 9 w 58"/>
              <a:gd name="T23" fmla="*/ 38 h 95"/>
              <a:gd name="T24" fmla="*/ 49 w 58"/>
              <a:gd name="T25" fmla="*/ 38 h 95"/>
              <a:gd name="T26" fmla="*/ 49 w 58"/>
              <a:gd name="T27" fmla="*/ 10 h 95"/>
              <a:gd name="T28" fmla="*/ 47 w 58"/>
              <a:gd name="T29" fmla="*/ 65 h 95"/>
              <a:gd name="T30" fmla="*/ 29 w 58"/>
              <a:gd name="T31" fmla="*/ 47 h 95"/>
              <a:gd name="T32" fmla="*/ 11 w 58"/>
              <a:gd name="T33" fmla="*/ 65 h 95"/>
              <a:gd name="T34" fmla="*/ 29 w 58"/>
              <a:gd name="T35" fmla="*/ 84 h 95"/>
              <a:gd name="T36" fmla="*/ 47 w 58"/>
              <a:gd name="T37" fmla="*/ 65 h 95"/>
              <a:gd name="T38" fmla="*/ 36 w 58"/>
              <a:gd name="T39" fmla="*/ 65 h 95"/>
              <a:gd name="T40" fmla="*/ 29 w 58"/>
              <a:gd name="T41" fmla="*/ 72 h 95"/>
              <a:gd name="T42" fmla="*/ 22 w 58"/>
              <a:gd name="T43" fmla="*/ 65 h 95"/>
              <a:gd name="T44" fmla="*/ 29 w 58"/>
              <a:gd name="T45" fmla="*/ 58 h 95"/>
              <a:gd name="T46" fmla="*/ 36 w 58"/>
              <a:gd name="T47" fmla="*/ 6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95">
                <a:moveTo>
                  <a:pt x="58" y="8"/>
                </a:moveTo>
                <a:cubicBezTo>
                  <a:pt x="58" y="86"/>
                  <a:pt x="58" y="86"/>
                  <a:pt x="58" y="86"/>
                </a:cubicBezTo>
                <a:cubicBezTo>
                  <a:pt x="58" y="91"/>
                  <a:pt x="54" y="95"/>
                  <a:pt x="49" y="95"/>
                </a:cubicBezTo>
                <a:cubicBezTo>
                  <a:pt x="9" y="95"/>
                  <a:pt x="9" y="95"/>
                  <a:pt x="9" y="95"/>
                </a:cubicBezTo>
                <a:cubicBezTo>
                  <a:pt x="4" y="95"/>
                  <a:pt x="0" y="91"/>
                  <a:pt x="0" y="86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8" y="4"/>
                  <a:pt x="58" y="8"/>
                </a:cubicBezTo>
                <a:close/>
                <a:moveTo>
                  <a:pt x="49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38"/>
                  <a:pt x="9" y="38"/>
                  <a:pt x="9" y="38"/>
                </a:cubicBezTo>
                <a:cubicBezTo>
                  <a:pt x="49" y="38"/>
                  <a:pt x="49" y="38"/>
                  <a:pt x="49" y="38"/>
                </a:cubicBezTo>
                <a:lnTo>
                  <a:pt x="49" y="10"/>
                </a:lnTo>
                <a:close/>
                <a:moveTo>
                  <a:pt x="47" y="65"/>
                </a:moveTo>
                <a:cubicBezTo>
                  <a:pt x="47" y="55"/>
                  <a:pt x="39" y="47"/>
                  <a:pt x="29" y="47"/>
                </a:cubicBezTo>
                <a:cubicBezTo>
                  <a:pt x="19" y="47"/>
                  <a:pt x="11" y="55"/>
                  <a:pt x="11" y="65"/>
                </a:cubicBezTo>
                <a:cubicBezTo>
                  <a:pt x="11" y="75"/>
                  <a:pt x="19" y="84"/>
                  <a:pt x="29" y="84"/>
                </a:cubicBezTo>
                <a:cubicBezTo>
                  <a:pt x="39" y="84"/>
                  <a:pt x="47" y="75"/>
                  <a:pt x="47" y="65"/>
                </a:cubicBezTo>
                <a:close/>
                <a:moveTo>
                  <a:pt x="36" y="65"/>
                </a:moveTo>
                <a:cubicBezTo>
                  <a:pt x="36" y="69"/>
                  <a:pt x="33" y="72"/>
                  <a:pt x="29" y="72"/>
                </a:cubicBezTo>
                <a:cubicBezTo>
                  <a:pt x="25" y="72"/>
                  <a:pt x="22" y="69"/>
                  <a:pt x="22" y="65"/>
                </a:cubicBezTo>
                <a:cubicBezTo>
                  <a:pt x="22" y="61"/>
                  <a:pt x="25" y="58"/>
                  <a:pt x="29" y="58"/>
                </a:cubicBezTo>
                <a:cubicBezTo>
                  <a:pt x="33" y="58"/>
                  <a:pt x="36" y="61"/>
                  <a:pt x="36" y="6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9545638" y="2876550"/>
            <a:ext cx="192088" cy="341313"/>
          </a:xfrm>
          <a:custGeom>
            <a:avLst/>
            <a:gdLst>
              <a:gd name="T0" fmla="*/ 51 w 51"/>
              <a:gd name="T1" fmla="*/ 82 h 91"/>
              <a:gd name="T2" fmla="*/ 10 w 51"/>
              <a:gd name="T3" fmla="*/ 91 h 91"/>
              <a:gd name="T4" fmla="*/ 0 w 51"/>
              <a:gd name="T5" fmla="*/ 3 h 91"/>
              <a:gd name="T6" fmla="*/ 47 w 51"/>
              <a:gd name="T7" fmla="*/ 0 h 91"/>
              <a:gd name="T8" fmla="*/ 7 w 51"/>
              <a:gd name="T9" fmla="*/ 14 h 91"/>
              <a:gd name="T10" fmla="*/ 44 w 51"/>
              <a:gd name="T11" fmla="*/ 42 h 91"/>
              <a:gd name="T12" fmla="*/ 7 w 51"/>
              <a:gd name="T13" fmla="*/ 14 h 91"/>
              <a:gd name="T14" fmla="*/ 7 w 51"/>
              <a:gd name="T15" fmla="*/ 49 h 91"/>
              <a:gd name="T16" fmla="*/ 18 w 51"/>
              <a:gd name="T17" fmla="*/ 55 h 91"/>
              <a:gd name="T18" fmla="*/ 18 w 51"/>
              <a:gd name="T19" fmla="*/ 58 h 91"/>
              <a:gd name="T20" fmla="*/ 7 w 51"/>
              <a:gd name="T21" fmla="*/ 64 h 91"/>
              <a:gd name="T22" fmla="*/ 18 w 51"/>
              <a:gd name="T23" fmla="*/ 58 h 91"/>
              <a:gd name="T24" fmla="*/ 7 w 51"/>
              <a:gd name="T25" fmla="*/ 66 h 91"/>
              <a:gd name="T26" fmla="*/ 18 w 51"/>
              <a:gd name="T27" fmla="*/ 72 h 91"/>
              <a:gd name="T28" fmla="*/ 18 w 51"/>
              <a:gd name="T29" fmla="*/ 75 h 91"/>
              <a:gd name="T30" fmla="*/ 14 w 51"/>
              <a:gd name="T31" fmla="*/ 81 h 91"/>
              <a:gd name="T32" fmla="*/ 18 w 51"/>
              <a:gd name="T33" fmla="*/ 75 h 91"/>
              <a:gd name="T34" fmla="*/ 22 w 51"/>
              <a:gd name="T35" fmla="*/ 10 h 91"/>
              <a:gd name="T36" fmla="*/ 31 w 51"/>
              <a:gd name="T37" fmla="*/ 8 h 91"/>
              <a:gd name="T38" fmla="*/ 22 w 51"/>
              <a:gd name="T39" fmla="*/ 6 h 91"/>
              <a:gd name="T40" fmla="*/ 31 w 51"/>
              <a:gd name="T41" fmla="*/ 49 h 91"/>
              <a:gd name="T42" fmla="*/ 20 w 51"/>
              <a:gd name="T43" fmla="*/ 55 h 91"/>
              <a:gd name="T44" fmla="*/ 31 w 51"/>
              <a:gd name="T45" fmla="*/ 49 h 91"/>
              <a:gd name="T46" fmla="*/ 20 w 51"/>
              <a:gd name="T47" fmla="*/ 58 h 91"/>
              <a:gd name="T48" fmla="*/ 31 w 51"/>
              <a:gd name="T49" fmla="*/ 64 h 91"/>
              <a:gd name="T50" fmla="*/ 31 w 51"/>
              <a:gd name="T51" fmla="*/ 66 h 91"/>
              <a:gd name="T52" fmla="*/ 20 w 51"/>
              <a:gd name="T53" fmla="*/ 72 h 91"/>
              <a:gd name="T54" fmla="*/ 31 w 51"/>
              <a:gd name="T55" fmla="*/ 66 h 91"/>
              <a:gd name="T56" fmla="*/ 20 w 51"/>
              <a:gd name="T57" fmla="*/ 75 h 91"/>
              <a:gd name="T58" fmla="*/ 31 w 51"/>
              <a:gd name="T59" fmla="*/ 81 h 91"/>
              <a:gd name="T60" fmla="*/ 44 w 51"/>
              <a:gd name="T61" fmla="*/ 49 h 91"/>
              <a:gd name="T62" fmla="*/ 33 w 51"/>
              <a:gd name="T63" fmla="*/ 55 h 91"/>
              <a:gd name="T64" fmla="*/ 44 w 51"/>
              <a:gd name="T65" fmla="*/ 49 h 91"/>
              <a:gd name="T66" fmla="*/ 33 w 51"/>
              <a:gd name="T67" fmla="*/ 58 h 91"/>
              <a:gd name="T68" fmla="*/ 44 w 51"/>
              <a:gd name="T69" fmla="*/ 64 h 91"/>
              <a:gd name="T70" fmla="*/ 44 w 51"/>
              <a:gd name="T71" fmla="*/ 66 h 91"/>
              <a:gd name="T72" fmla="*/ 33 w 51"/>
              <a:gd name="T73" fmla="*/ 72 h 91"/>
              <a:gd name="T74" fmla="*/ 44 w 51"/>
              <a:gd name="T75" fmla="*/ 66 h 91"/>
              <a:gd name="T76" fmla="*/ 44 w 51"/>
              <a:gd name="T77" fmla="*/ 75 h 91"/>
              <a:gd name="T78" fmla="*/ 33 w 51"/>
              <a:gd name="T79" fmla="*/ 8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" h="91">
                <a:moveTo>
                  <a:pt x="51" y="3"/>
                </a:moveTo>
                <a:cubicBezTo>
                  <a:pt x="51" y="82"/>
                  <a:pt x="51" y="82"/>
                  <a:pt x="51" y="82"/>
                </a:cubicBezTo>
                <a:cubicBezTo>
                  <a:pt x="51" y="87"/>
                  <a:pt x="46" y="91"/>
                  <a:pt x="41" y="91"/>
                </a:cubicBezTo>
                <a:cubicBezTo>
                  <a:pt x="10" y="91"/>
                  <a:pt x="10" y="91"/>
                  <a:pt x="10" y="91"/>
                </a:cubicBezTo>
                <a:cubicBezTo>
                  <a:pt x="5" y="91"/>
                  <a:pt x="0" y="87"/>
                  <a:pt x="0" y="82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1"/>
                  <a:pt x="51" y="3"/>
                </a:cubicBezTo>
                <a:close/>
                <a:moveTo>
                  <a:pt x="7" y="14"/>
                </a:moveTo>
                <a:cubicBezTo>
                  <a:pt x="7" y="42"/>
                  <a:pt x="7" y="42"/>
                  <a:pt x="7" y="42"/>
                </a:cubicBezTo>
                <a:cubicBezTo>
                  <a:pt x="44" y="42"/>
                  <a:pt x="44" y="42"/>
                  <a:pt x="44" y="42"/>
                </a:cubicBezTo>
                <a:cubicBezTo>
                  <a:pt x="44" y="14"/>
                  <a:pt x="44" y="14"/>
                  <a:pt x="44" y="14"/>
                </a:cubicBezTo>
                <a:lnTo>
                  <a:pt x="7" y="14"/>
                </a:lnTo>
                <a:close/>
                <a:moveTo>
                  <a:pt x="18" y="49"/>
                </a:moveTo>
                <a:cubicBezTo>
                  <a:pt x="7" y="49"/>
                  <a:pt x="7" y="49"/>
                  <a:pt x="7" y="49"/>
                </a:cubicBezTo>
                <a:cubicBezTo>
                  <a:pt x="7" y="55"/>
                  <a:pt x="7" y="55"/>
                  <a:pt x="7" y="55"/>
                </a:cubicBezTo>
                <a:cubicBezTo>
                  <a:pt x="18" y="55"/>
                  <a:pt x="18" y="55"/>
                  <a:pt x="18" y="55"/>
                </a:cubicBezTo>
                <a:lnTo>
                  <a:pt x="18" y="49"/>
                </a:lnTo>
                <a:close/>
                <a:moveTo>
                  <a:pt x="18" y="58"/>
                </a:moveTo>
                <a:cubicBezTo>
                  <a:pt x="7" y="58"/>
                  <a:pt x="7" y="58"/>
                  <a:pt x="7" y="58"/>
                </a:cubicBezTo>
                <a:cubicBezTo>
                  <a:pt x="7" y="64"/>
                  <a:pt x="7" y="64"/>
                  <a:pt x="7" y="64"/>
                </a:cubicBezTo>
                <a:cubicBezTo>
                  <a:pt x="18" y="64"/>
                  <a:pt x="18" y="64"/>
                  <a:pt x="18" y="64"/>
                </a:cubicBezTo>
                <a:lnTo>
                  <a:pt x="18" y="58"/>
                </a:lnTo>
                <a:close/>
                <a:moveTo>
                  <a:pt x="18" y="66"/>
                </a:moveTo>
                <a:cubicBezTo>
                  <a:pt x="7" y="66"/>
                  <a:pt x="7" y="66"/>
                  <a:pt x="7" y="66"/>
                </a:cubicBezTo>
                <a:cubicBezTo>
                  <a:pt x="7" y="72"/>
                  <a:pt x="7" y="72"/>
                  <a:pt x="7" y="72"/>
                </a:cubicBezTo>
                <a:cubicBezTo>
                  <a:pt x="18" y="72"/>
                  <a:pt x="18" y="72"/>
                  <a:pt x="18" y="72"/>
                </a:cubicBezTo>
                <a:lnTo>
                  <a:pt x="18" y="66"/>
                </a:lnTo>
                <a:close/>
                <a:moveTo>
                  <a:pt x="18" y="75"/>
                </a:moveTo>
                <a:cubicBezTo>
                  <a:pt x="7" y="75"/>
                  <a:pt x="7" y="75"/>
                  <a:pt x="7" y="75"/>
                </a:cubicBezTo>
                <a:cubicBezTo>
                  <a:pt x="7" y="79"/>
                  <a:pt x="10" y="81"/>
                  <a:pt x="14" y="81"/>
                </a:cubicBezTo>
                <a:cubicBezTo>
                  <a:pt x="18" y="81"/>
                  <a:pt x="18" y="81"/>
                  <a:pt x="18" y="81"/>
                </a:cubicBezTo>
                <a:lnTo>
                  <a:pt x="18" y="75"/>
                </a:lnTo>
                <a:close/>
                <a:moveTo>
                  <a:pt x="20" y="8"/>
                </a:moveTo>
                <a:cubicBezTo>
                  <a:pt x="20" y="9"/>
                  <a:pt x="21" y="10"/>
                  <a:pt x="22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30" y="10"/>
                  <a:pt x="31" y="9"/>
                  <a:pt x="31" y="8"/>
                </a:cubicBezTo>
                <a:cubicBezTo>
                  <a:pt x="31" y="7"/>
                  <a:pt x="30" y="6"/>
                  <a:pt x="29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6"/>
                  <a:pt x="20" y="7"/>
                  <a:pt x="20" y="8"/>
                </a:cubicBezTo>
                <a:close/>
                <a:moveTo>
                  <a:pt x="31" y="49"/>
                </a:moveTo>
                <a:cubicBezTo>
                  <a:pt x="20" y="49"/>
                  <a:pt x="20" y="49"/>
                  <a:pt x="20" y="49"/>
                </a:cubicBezTo>
                <a:cubicBezTo>
                  <a:pt x="20" y="55"/>
                  <a:pt x="20" y="55"/>
                  <a:pt x="20" y="55"/>
                </a:cubicBezTo>
                <a:cubicBezTo>
                  <a:pt x="31" y="55"/>
                  <a:pt x="31" y="55"/>
                  <a:pt x="31" y="55"/>
                </a:cubicBezTo>
                <a:lnTo>
                  <a:pt x="31" y="49"/>
                </a:lnTo>
                <a:close/>
                <a:moveTo>
                  <a:pt x="31" y="58"/>
                </a:moveTo>
                <a:cubicBezTo>
                  <a:pt x="20" y="58"/>
                  <a:pt x="20" y="58"/>
                  <a:pt x="20" y="58"/>
                </a:cubicBezTo>
                <a:cubicBezTo>
                  <a:pt x="20" y="64"/>
                  <a:pt x="20" y="64"/>
                  <a:pt x="20" y="64"/>
                </a:cubicBezTo>
                <a:cubicBezTo>
                  <a:pt x="31" y="64"/>
                  <a:pt x="31" y="64"/>
                  <a:pt x="31" y="64"/>
                </a:cubicBezTo>
                <a:lnTo>
                  <a:pt x="31" y="58"/>
                </a:lnTo>
                <a:close/>
                <a:moveTo>
                  <a:pt x="31" y="66"/>
                </a:moveTo>
                <a:cubicBezTo>
                  <a:pt x="20" y="66"/>
                  <a:pt x="20" y="66"/>
                  <a:pt x="20" y="66"/>
                </a:cubicBezTo>
                <a:cubicBezTo>
                  <a:pt x="20" y="72"/>
                  <a:pt x="20" y="72"/>
                  <a:pt x="20" y="72"/>
                </a:cubicBezTo>
                <a:cubicBezTo>
                  <a:pt x="31" y="72"/>
                  <a:pt x="31" y="72"/>
                  <a:pt x="31" y="72"/>
                </a:cubicBezTo>
                <a:lnTo>
                  <a:pt x="31" y="66"/>
                </a:lnTo>
                <a:close/>
                <a:moveTo>
                  <a:pt x="31" y="75"/>
                </a:moveTo>
                <a:cubicBezTo>
                  <a:pt x="20" y="75"/>
                  <a:pt x="20" y="75"/>
                  <a:pt x="20" y="75"/>
                </a:cubicBezTo>
                <a:cubicBezTo>
                  <a:pt x="20" y="81"/>
                  <a:pt x="20" y="81"/>
                  <a:pt x="20" y="81"/>
                </a:cubicBezTo>
                <a:cubicBezTo>
                  <a:pt x="31" y="81"/>
                  <a:pt x="31" y="81"/>
                  <a:pt x="31" y="81"/>
                </a:cubicBezTo>
                <a:lnTo>
                  <a:pt x="31" y="75"/>
                </a:lnTo>
                <a:close/>
                <a:moveTo>
                  <a:pt x="44" y="49"/>
                </a:moveTo>
                <a:cubicBezTo>
                  <a:pt x="33" y="49"/>
                  <a:pt x="33" y="49"/>
                  <a:pt x="33" y="49"/>
                </a:cubicBezTo>
                <a:cubicBezTo>
                  <a:pt x="33" y="55"/>
                  <a:pt x="33" y="55"/>
                  <a:pt x="33" y="55"/>
                </a:cubicBezTo>
                <a:cubicBezTo>
                  <a:pt x="44" y="55"/>
                  <a:pt x="44" y="55"/>
                  <a:pt x="44" y="55"/>
                </a:cubicBezTo>
                <a:lnTo>
                  <a:pt x="44" y="49"/>
                </a:lnTo>
                <a:close/>
                <a:moveTo>
                  <a:pt x="44" y="58"/>
                </a:moveTo>
                <a:cubicBezTo>
                  <a:pt x="33" y="58"/>
                  <a:pt x="33" y="58"/>
                  <a:pt x="33" y="58"/>
                </a:cubicBezTo>
                <a:cubicBezTo>
                  <a:pt x="33" y="64"/>
                  <a:pt x="33" y="64"/>
                  <a:pt x="33" y="64"/>
                </a:cubicBezTo>
                <a:cubicBezTo>
                  <a:pt x="44" y="64"/>
                  <a:pt x="44" y="64"/>
                  <a:pt x="44" y="64"/>
                </a:cubicBezTo>
                <a:lnTo>
                  <a:pt x="44" y="58"/>
                </a:lnTo>
                <a:close/>
                <a:moveTo>
                  <a:pt x="44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72"/>
                  <a:pt x="33" y="72"/>
                  <a:pt x="33" y="72"/>
                </a:cubicBezTo>
                <a:cubicBezTo>
                  <a:pt x="44" y="72"/>
                  <a:pt x="44" y="72"/>
                  <a:pt x="44" y="72"/>
                </a:cubicBezTo>
                <a:lnTo>
                  <a:pt x="44" y="66"/>
                </a:lnTo>
                <a:close/>
                <a:moveTo>
                  <a:pt x="37" y="81"/>
                </a:moveTo>
                <a:cubicBezTo>
                  <a:pt x="41" y="81"/>
                  <a:pt x="44" y="79"/>
                  <a:pt x="44" y="75"/>
                </a:cubicBezTo>
                <a:cubicBezTo>
                  <a:pt x="33" y="75"/>
                  <a:pt x="33" y="75"/>
                  <a:pt x="33" y="75"/>
                </a:cubicBezTo>
                <a:cubicBezTo>
                  <a:pt x="33" y="81"/>
                  <a:pt x="33" y="81"/>
                  <a:pt x="33" y="81"/>
                </a:cubicBezTo>
                <a:lnTo>
                  <a:pt x="37" y="8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 noEditPoints="1"/>
          </p:cNvSpPr>
          <p:nvPr/>
        </p:nvSpPr>
        <p:spPr bwMode="auto">
          <a:xfrm>
            <a:off x="10183813" y="2860675"/>
            <a:ext cx="206375" cy="357188"/>
          </a:xfrm>
          <a:custGeom>
            <a:avLst/>
            <a:gdLst>
              <a:gd name="T0" fmla="*/ 45 w 55"/>
              <a:gd name="T1" fmla="*/ 0 h 95"/>
              <a:gd name="T2" fmla="*/ 55 w 55"/>
              <a:gd name="T3" fmla="*/ 9 h 95"/>
              <a:gd name="T4" fmla="*/ 55 w 55"/>
              <a:gd name="T5" fmla="*/ 86 h 95"/>
              <a:gd name="T6" fmla="*/ 46 w 55"/>
              <a:gd name="T7" fmla="*/ 95 h 95"/>
              <a:gd name="T8" fmla="*/ 9 w 55"/>
              <a:gd name="T9" fmla="*/ 95 h 95"/>
              <a:gd name="T10" fmla="*/ 0 w 55"/>
              <a:gd name="T11" fmla="*/ 86 h 95"/>
              <a:gd name="T12" fmla="*/ 0 w 55"/>
              <a:gd name="T13" fmla="*/ 9 h 95"/>
              <a:gd name="T14" fmla="*/ 10 w 55"/>
              <a:gd name="T15" fmla="*/ 0 h 95"/>
              <a:gd name="T16" fmla="*/ 45 w 55"/>
              <a:gd name="T17" fmla="*/ 0 h 95"/>
              <a:gd name="T18" fmla="*/ 50 w 55"/>
              <a:gd name="T19" fmla="*/ 19 h 95"/>
              <a:gd name="T20" fmla="*/ 6 w 55"/>
              <a:gd name="T21" fmla="*/ 19 h 95"/>
              <a:gd name="T22" fmla="*/ 6 w 55"/>
              <a:gd name="T23" fmla="*/ 76 h 95"/>
              <a:gd name="T24" fmla="*/ 50 w 55"/>
              <a:gd name="T25" fmla="*/ 76 h 95"/>
              <a:gd name="T26" fmla="*/ 50 w 55"/>
              <a:gd name="T27" fmla="*/ 19 h 95"/>
              <a:gd name="T28" fmla="*/ 19 w 55"/>
              <a:gd name="T29" fmla="*/ 8 h 95"/>
              <a:gd name="T30" fmla="*/ 21 w 55"/>
              <a:gd name="T31" fmla="*/ 10 h 95"/>
              <a:gd name="T32" fmla="*/ 35 w 55"/>
              <a:gd name="T33" fmla="*/ 10 h 95"/>
              <a:gd name="T34" fmla="*/ 37 w 55"/>
              <a:gd name="T35" fmla="*/ 8 h 95"/>
              <a:gd name="T36" fmla="*/ 35 w 55"/>
              <a:gd name="T37" fmla="*/ 6 h 95"/>
              <a:gd name="T38" fmla="*/ 21 w 55"/>
              <a:gd name="T39" fmla="*/ 6 h 95"/>
              <a:gd name="T40" fmla="*/ 19 w 55"/>
              <a:gd name="T41" fmla="*/ 8 h 95"/>
              <a:gd name="T42" fmla="*/ 33 w 55"/>
              <a:gd name="T43" fmla="*/ 86 h 95"/>
              <a:gd name="T44" fmla="*/ 28 w 55"/>
              <a:gd name="T45" fmla="*/ 80 h 95"/>
              <a:gd name="T46" fmla="*/ 22 w 55"/>
              <a:gd name="T47" fmla="*/ 86 h 95"/>
              <a:gd name="T48" fmla="*/ 28 w 55"/>
              <a:gd name="T49" fmla="*/ 91 h 95"/>
              <a:gd name="T50" fmla="*/ 33 w 55"/>
              <a:gd name="T51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5" h="95">
                <a:moveTo>
                  <a:pt x="45" y="0"/>
                </a:moveTo>
                <a:cubicBezTo>
                  <a:pt x="51" y="0"/>
                  <a:pt x="55" y="4"/>
                  <a:pt x="55" y="9"/>
                </a:cubicBezTo>
                <a:cubicBezTo>
                  <a:pt x="55" y="86"/>
                  <a:pt x="55" y="86"/>
                  <a:pt x="55" y="86"/>
                </a:cubicBezTo>
                <a:cubicBezTo>
                  <a:pt x="55" y="91"/>
                  <a:pt x="51" y="95"/>
                  <a:pt x="46" y="95"/>
                </a:cubicBezTo>
                <a:cubicBezTo>
                  <a:pt x="9" y="95"/>
                  <a:pt x="9" y="95"/>
                  <a:pt x="9" y="95"/>
                </a:cubicBezTo>
                <a:cubicBezTo>
                  <a:pt x="4" y="95"/>
                  <a:pt x="0" y="91"/>
                  <a:pt x="0" y="86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10" y="0"/>
                </a:cubicBezTo>
                <a:lnTo>
                  <a:pt x="45" y="0"/>
                </a:lnTo>
                <a:close/>
                <a:moveTo>
                  <a:pt x="50" y="19"/>
                </a:moveTo>
                <a:cubicBezTo>
                  <a:pt x="6" y="19"/>
                  <a:pt x="6" y="19"/>
                  <a:pt x="6" y="19"/>
                </a:cubicBezTo>
                <a:cubicBezTo>
                  <a:pt x="6" y="76"/>
                  <a:pt x="6" y="76"/>
                  <a:pt x="6" y="76"/>
                </a:cubicBezTo>
                <a:cubicBezTo>
                  <a:pt x="50" y="76"/>
                  <a:pt x="50" y="76"/>
                  <a:pt x="50" y="76"/>
                </a:cubicBezTo>
                <a:lnTo>
                  <a:pt x="50" y="19"/>
                </a:lnTo>
                <a:close/>
                <a:moveTo>
                  <a:pt x="19" y="8"/>
                </a:moveTo>
                <a:cubicBezTo>
                  <a:pt x="19" y="9"/>
                  <a:pt x="20" y="10"/>
                  <a:pt x="21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6" y="10"/>
                  <a:pt x="37" y="9"/>
                  <a:pt x="37" y="8"/>
                </a:cubicBezTo>
                <a:cubicBezTo>
                  <a:pt x="37" y="7"/>
                  <a:pt x="36" y="6"/>
                  <a:pt x="35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0" y="6"/>
                  <a:pt x="19" y="7"/>
                  <a:pt x="19" y="8"/>
                </a:cubicBezTo>
                <a:close/>
                <a:moveTo>
                  <a:pt x="33" y="86"/>
                </a:moveTo>
                <a:cubicBezTo>
                  <a:pt x="33" y="82"/>
                  <a:pt x="31" y="80"/>
                  <a:pt x="28" y="80"/>
                </a:cubicBezTo>
                <a:cubicBezTo>
                  <a:pt x="25" y="80"/>
                  <a:pt x="22" y="82"/>
                  <a:pt x="22" y="86"/>
                </a:cubicBezTo>
                <a:cubicBezTo>
                  <a:pt x="22" y="88"/>
                  <a:pt x="25" y="91"/>
                  <a:pt x="28" y="91"/>
                </a:cubicBezTo>
                <a:cubicBezTo>
                  <a:pt x="31" y="91"/>
                  <a:pt x="33" y="88"/>
                  <a:pt x="33" y="8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 noEditPoints="1"/>
          </p:cNvSpPr>
          <p:nvPr/>
        </p:nvSpPr>
        <p:spPr bwMode="auto">
          <a:xfrm>
            <a:off x="10750550" y="2932113"/>
            <a:ext cx="363538" cy="285750"/>
          </a:xfrm>
          <a:custGeom>
            <a:avLst/>
            <a:gdLst>
              <a:gd name="T0" fmla="*/ 88 w 97"/>
              <a:gd name="T1" fmla="*/ 0 h 76"/>
              <a:gd name="T2" fmla="*/ 97 w 97"/>
              <a:gd name="T3" fmla="*/ 9 h 76"/>
              <a:gd name="T4" fmla="*/ 97 w 97"/>
              <a:gd name="T5" fmla="*/ 67 h 76"/>
              <a:gd name="T6" fmla="*/ 88 w 97"/>
              <a:gd name="T7" fmla="*/ 76 h 76"/>
              <a:gd name="T8" fmla="*/ 9 w 97"/>
              <a:gd name="T9" fmla="*/ 76 h 76"/>
              <a:gd name="T10" fmla="*/ 0 w 97"/>
              <a:gd name="T11" fmla="*/ 67 h 76"/>
              <a:gd name="T12" fmla="*/ 0 w 97"/>
              <a:gd name="T13" fmla="*/ 9 h 76"/>
              <a:gd name="T14" fmla="*/ 9 w 97"/>
              <a:gd name="T15" fmla="*/ 0 h 76"/>
              <a:gd name="T16" fmla="*/ 88 w 97"/>
              <a:gd name="T17" fmla="*/ 0 h 76"/>
              <a:gd name="T18" fmla="*/ 30 w 97"/>
              <a:gd name="T19" fmla="*/ 16 h 76"/>
              <a:gd name="T20" fmla="*/ 30 w 97"/>
              <a:gd name="T21" fmla="*/ 60 h 76"/>
              <a:gd name="T22" fmla="*/ 73 w 97"/>
              <a:gd name="T23" fmla="*/ 38 h 76"/>
              <a:gd name="T24" fmla="*/ 30 w 97"/>
              <a:gd name="T25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76">
                <a:moveTo>
                  <a:pt x="88" y="0"/>
                </a:moveTo>
                <a:cubicBezTo>
                  <a:pt x="95" y="0"/>
                  <a:pt x="97" y="3"/>
                  <a:pt x="97" y="9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73"/>
                  <a:pt x="95" y="76"/>
                  <a:pt x="88" y="76"/>
                </a:cubicBezTo>
                <a:cubicBezTo>
                  <a:pt x="9" y="76"/>
                  <a:pt x="9" y="76"/>
                  <a:pt x="9" y="76"/>
                </a:cubicBezTo>
                <a:cubicBezTo>
                  <a:pt x="3" y="76"/>
                  <a:pt x="0" y="73"/>
                  <a:pt x="0" y="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3" y="0"/>
                  <a:pt x="9" y="0"/>
                </a:cubicBezTo>
                <a:lnTo>
                  <a:pt x="88" y="0"/>
                </a:lnTo>
                <a:close/>
                <a:moveTo>
                  <a:pt x="30" y="16"/>
                </a:moveTo>
                <a:cubicBezTo>
                  <a:pt x="30" y="60"/>
                  <a:pt x="30" y="60"/>
                  <a:pt x="30" y="60"/>
                </a:cubicBezTo>
                <a:cubicBezTo>
                  <a:pt x="73" y="38"/>
                  <a:pt x="73" y="38"/>
                  <a:pt x="73" y="38"/>
                </a:cubicBezTo>
                <a:lnTo>
                  <a:pt x="30" y="1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 noEditPoints="1"/>
          </p:cNvSpPr>
          <p:nvPr/>
        </p:nvSpPr>
        <p:spPr bwMode="auto">
          <a:xfrm>
            <a:off x="1095375" y="3586163"/>
            <a:ext cx="307975" cy="381000"/>
          </a:xfrm>
          <a:custGeom>
            <a:avLst/>
            <a:gdLst>
              <a:gd name="T0" fmla="*/ 82 w 82"/>
              <a:gd name="T1" fmla="*/ 11 h 101"/>
              <a:gd name="T2" fmla="*/ 82 w 82"/>
              <a:gd name="T3" fmla="*/ 89 h 101"/>
              <a:gd name="T4" fmla="*/ 71 w 82"/>
              <a:gd name="T5" fmla="*/ 101 h 101"/>
              <a:gd name="T6" fmla="*/ 12 w 82"/>
              <a:gd name="T7" fmla="*/ 101 h 101"/>
              <a:gd name="T8" fmla="*/ 0 w 82"/>
              <a:gd name="T9" fmla="*/ 89 h 101"/>
              <a:gd name="T10" fmla="*/ 0 w 82"/>
              <a:gd name="T11" fmla="*/ 11 h 101"/>
              <a:gd name="T12" fmla="*/ 12 w 82"/>
              <a:gd name="T13" fmla="*/ 0 h 101"/>
              <a:gd name="T14" fmla="*/ 71 w 82"/>
              <a:gd name="T15" fmla="*/ 0 h 101"/>
              <a:gd name="T16" fmla="*/ 82 w 82"/>
              <a:gd name="T17" fmla="*/ 11 h 101"/>
              <a:gd name="T18" fmla="*/ 68 w 82"/>
              <a:gd name="T19" fmla="*/ 14 h 101"/>
              <a:gd name="T20" fmla="*/ 14 w 82"/>
              <a:gd name="T21" fmla="*/ 14 h 101"/>
              <a:gd name="T22" fmla="*/ 14 w 82"/>
              <a:gd name="T23" fmla="*/ 83 h 101"/>
              <a:gd name="T24" fmla="*/ 68 w 82"/>
              <a:gd name="T25" fmla="*/ 83 h 101"/>
              <a:gd name="T26" fmla="*/ 68 w 82"/>
              <a:gd name="T27" fmla="*/ 14 h 101"/>
              <a:gd name="T28" fmla="*/ 47 w 82"/>
              <a:gd name="T29" fmla="*/ 91 h 101"/>
              <a:gd name="T30" fmla="*/ 41 w 82"/>
              <a:gd name="T31" fmla="*/ 86 h 101"/>
              <a:gd name="T32" fmla="*/ 36 w 82"/>
              <a:gd name="T33" fmla="*/ 91 h 101"/>
              <a:gd name="T34" fmla="*/ 41 w 82"/>
              <a:gd name="T35" fmla="*/ 97 h 101"/>
              <a:gd name="T36" fmla="*/ 47 w 82"/>
              <a:gd name="T37" fmla="*/ 9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1">
                <a:moveTo>
                  <a:pt x="82" y="11"/>
                </a:moveTo>
                <a:cubicBezTo>
                  <a:pt x="82" y="89"/>
                  <a:pt x="82" y="89"/>
                  <a:pt x="82" y="89"/>
                </a:cubicBezTo>
                <a:cubicBezTo>
                  <a:pt x="82" y="95"/>
                  <a:pt x="77" y="101"/>
                  <a:pt x="71" y="101"/>
                </a:cubicBezTo>
                <a:cubicBezTo>
                  <a:pt x="12" y="101"/>
                  <a:pt x="12" y="101"/>
                  <a:pt x="12" y="101"/>
                </a:cubicBezTo>
                <a:cubicBezTo>
                  <a:pt x="5" y="101"/>
                  <a:pt x="0" y="95"/>
                  <a:pt x="0" y="8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7" y="0"/>
                  <a:pt x="82" y="5"/>
                  <a:pt x="82" y="11"/>
                </a:cubicBezTo>
                <a:close/>
                <a:moveTo>
                  <a:pt x="68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4" y="83"/>
                  <a:pt x="14" y="83"/>
                  <a:pt x="14" y="83"/>
                </a:cubicBezTo>
                <a:cubicBezTo>
                  <a:pt x="68" y="83"/>
                  <a:pt x="68" y="83"/>
                  <a:pt x="68" y="83"/>
                </a:cubicBezTo>
                <a:lnTo>
                  <a:pt x="68" y="14"/>
                </a:lnTo>
                <a:close/>
                <a:moveTo>
                  <a:pt x="47" y="91"/>
                </a:moveTo>
                <a:cubicBezTo>
                  <a:pt x="47" y="88"/>
                  <a:pt x="44" y="86"/>
                  <a:pt x="41" y="86"/>
                </a:cubicBezTo>
                <a:cubicBezTo>
                  <a:pt x="38" y="86"/>
                  <a:pt x="36" y="88"/>
                  <a:pt x="36" y="91"/>
                </a:cubicBezTo>
                <a:cubicBezTo>
                  <a:pt x="36" y="94"/>
                  <a:pt x="38" y="97"/>
                  <a:pt x="41" y="97"/>
                </a:cubicBezTo>
                <a:cubicBezTo>
                  <a:pt x="44" y="97"/>
                  <a:pt x="47" y="94"/>
                  <a:pt x="47" y="9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/>
          <p:cNvSpPr>
            <a:spLocks/>
          </p:cNvSpPr>
          <p:nvPr/>
        </p:nvSpPr>
        <p:spPr bwMode="auto">
          <a:xfrm>
            <a:off x="1760538" y="3624263"/>
            <a:ext cx="274638" cy="349250"/>
          </a:xfrm>
          <a:custGeom>
            <a:avLst/>
            <a:gdLst>
              <a:gd name="T0" fmla="*/ 73 w 73"/>
              <a:gd name="T1" fmla="*/ 56 h 93"/>
              <a:gd name="T2" fmla="*/ 62 w 73"/>
              <a:gd name="T3" fmla="*/ 82 h 93"/>
              <a:gd name="T4" fmla="*/ 36 w 73"/>
              <a:gd name="T5" fmla="*/ 93 h 93"/>
              <a:gd name="T6" fmla="*/ 10 w 73"/>
              <a:gd name="T7" fmla="*/ 82 h 93"/>
              <a:gd name="T8" fmla="*/ 0 w 73"/>
              <a:gd name="T9" fmla="*/ 56 h 93"/>
              <a:gd name="T10" fmla="*/ 10 w 73"/>
              <a:gd name="T11" fmla="*/ 30 h 93"/>
              <a:gd name="T12" fmla="*/ 36 w 73"/>
              <a:gd name="T13" fmla="*/ 19 h 93"/>
              <a:gd name="T14" fmla="*/ 31 w 73"/>
              <a:gd name="T15" fmla="*/ 0 h 93"/>
              <a:gd name="T16" fmla="*/ 69 w 73"/>
              <a:gd name="T17" fmla="*/ 26 h 93"/>
              <a:gd name="T18" fmla="*/ 33 w 73"/>
              <a:gd name="T19" fmla="*/ 54 h 93"/>
              <a:gd name="T20" fmla="*/ 36 w 73"/>
              <a:gd name="T21" fmla="*/ 32 h 93"/>
              <a:gd name="T22" fmla="*/ 13 w 73"/>
              <a:gd name="T23" fmla="*/ 56 h 93"/>
              <a:gd name="T24" fmla="*/ 36 w 73"/>
              <a:gd name="T25" fmla="*/ 80 h 93"/>
              <a:gd name="T26" fmla="*/ 60 w 73"/>
              <a:gd name="T27" fmla="*/ 56 h 93"/>
              <a:gd name="T28" fmla="*/ 73 w 73"/>
              <a:gd name="T29" fmla="*/ 5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3" h="93">
                <a:moveTo>
                  <a:pt x="73" y="56"/>
                </a:moveTo>
                <a:cubicBezTo>
                  <a:pt x="73" y="66"/>
                  <a:pt x="69" y="75"/>
                  <a:pt x="62" y="82"/>
                </a:cubicBezTo>
                <a:cubicBezTo>
                  <a:pt x="55" y="89"/>
                  <a:pt x="46" y="93"/>
                  <a:pt x="36" y="93"/>
                </a:cubicBezTo>
                <a:cubicBezTo>
                  <a:pt x="26" y="93"/>
                  <a:pt x="17" y="89"/>
                  <a:pt x="10" y="82"/>
                </a:cubicBezTo>
                <a:cubicBezTo>
                  <a:pt x="3" y="75"/>
                  <a:pt x="0" y="66"/>
                  <a:pt x="0" y="56"/>
                </a:cubicBezTo>
                <a:cubicBezTo>
                  <a:pt x="0" y="46"/>
                  <a:pt x="3" y="37"/>
                  <a:pt x="10" y="30"/>
                </a:cubicBezTo>
                <a:cubicBezTo>
                  <a:pt x="17" y="23"/>
                  <a:pt x="26" y="19"/>
                  <a:pt x="36" y="19"/>
                </a:cubicBezTo>
                <a:cubicBezTo>
                  <a:pt x="31" y="0"/>
                  <a:pt x="31" y="0"/>
                  <a:pt x="31" y="0"/>
                </a:cubicBezTo>
                <a:cubicBezTo>
                  <a:pt x="69" y="26"/>
                  <a:pt x="69" y="26"/>
                  <a:pt x="69" y="26"/>
                </a:cubicBezTo>
                <a:cubicBezTo>
                  <a:pt x="33" y="54"/>
                  <a:pt x="33" y="54"/>
                  <a:pt x="33" y="54"/>
                </a:cubicBezTo>
                <a:cubicBezTo>
                  <a:pt x="36" y="32"/>
                  <a:pt x="36" y="32"/>
                  <a:pt x="36" y="32"/>
                </a:cubicBezTo>
                <a:cubicBezTo>
                  <a:pt x="23" y="32"/>
                  <a:pt x="13" y="43"/>
                  <a:pt x="13" y="56"/>
                </a:cubicBezTo>
                <a:cubicBezTo>
                  <a:pt x="13" y="69"/>
                  <a:pt x="23" y="80"/>
                  <a:pt x="36" y="80"/>
                </a:cubicBezTo>
                <a:cubicBezTo>
                  <a:pt x="49" y="80"/>
                  <a:pt x="60" y="69"/>
                  <a:pt x="60" y="56"/>
                </a:cubicBezTo>
                <a:lnTo>
                  <a:pt x="73" y="5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 noEditPoints="1"/>
          </p:cNvSpPr>
          <p:nvPr/>
        </p:nvSpPr>
        <p:spPr bwMode="auto">
          <a:xfrm>
            <a:off x="2368550" y="3616325"/>
            <a:ext cx="346075" cy="395288"/>
          </a:xfrm>
          <a:custGeom>
            <a:avLst/>
            <a:gdLst>
              <a:gd name="T0" fmla="*/ 42 w 92"/>
              <a:gd name="T1" fmla="*/ 88 h 105"/>
              <a:gd name="T2" fmla="*/ 25 w 92"/>
              <a:gd name="T3" fmla="*/ 95 h 105"/>
              <a:gd name="T4" fmla="*/ 23 w 92"/>
              <a:gd name="T5" fmla="*/ 92 h 105"/>
              <a:gd name="T6" fmla="*/ 42 w 92"/>
              <a:gd name="T7" fmla="*/ 80 h 105"/>
              <a:gd name="T8" fmla="*/ 42 w 92"/>
              <a:gd name="T9" fmla="*/ 74 h 105"/>
              <a:gd name="T10" fmla="*/ 6 w 92"/>
              <a:gd name="T11" fmla="*/ 74 h 105"/>
              <a:gd name="T12" fmla="*/ 0 w 92"/>
              <a:gd name="T13" fmla="*/ 68 h 105"/>
              <a:gd name="T14" fmla="*/ 5 w 92"/>
              <a:gd name="T15" fmla="*/ 63 h 105"/>
              <a:gd name="T16" fmla="*/ 5 w 92"/>
              <a:gd name="T17" fmla="*/ 15 h 105"/>
              <a:gd name="T18" fmla="*/ 0 w 92"/>
              <a:gd name="T19" fmla="*/ 10 h 105"/>
              <a:gd name="T20" fmla="*/ 6 w 92"/>
              <a:gd name="T21" fmla="*/ 5 h 105"/>
              <a:gd name="T22" fmla="*/ 43 w 92"/>
              <a:gd name="T23" fmla="*/ 5 h 105"/>
              <a:gd name="T24" fmla="*/ 45 w 92"/>
              <a:gd name="T25" fmla="*/ 0 h 105"/>
              <a:gd name="T26" fmla="*/ 47 w 92"/>
              <a:gd name="T27" fmla="*/ 0 h 105"/>
              <a:gd name="T28" fmla="*/ 49 w 92"/>
              <a:gd name="T29" fmla="*/ 5 h 105"/>
              <a:gd name="T30" fmla="*/ 87 w 92"/>
              <a:gd name="T31" fmla="*/ 5 h 105"/>
              <a:gd name="T32" fmla="*/ 92 w 92"/>
              <a:gd name="T33" fmla="*/ 10 h 105"/>
              <a:gd name="T34" fmla="*/ 87 w 92"/>
              <a:gd name="T35" fmla="*/ 16 h 105"/>
              <a:gd name="T36" fmla="*/ 87 w 92"/>
              <a:gd name="T37" fmla="*/ 63 h 105"/>
              <a:gd name="T38" fmla="*/ 92 w 92"/>
              <a:gd name="T39" fmla="*/ 68 h 105"/>
              <a:gd name="T40" fmla="*/ 87 w 92"/>
              <a:gd name="T41" fmla="*/ 74 h 105"/>
              <a:gd name="T42" fmla="*/ 49 w 92"/>
              <a:gd name="T43" fmla="*/ 74 h 105"/>
              <a:gd name="T44" fmla="*/ 49 w 92"/>
              <a:gd name="T45" fmla="*/ 80 h 105"/>
              <a:gd name="T46" fmla="*/ 68 w 92"/>
              <a:gd name="T47" fmla="*/ 92 h 105"/>
              <a:gd name="T48" fmla="*/ 67 w 92"/>
              <a:gd name="T49" fmla="*/ 95 h 105"/>
              <a:gd name="T50" fmla="*/ 49 w 92"/>
              <a:gd name="T51" fmla="*/ 88 h 105"/>
              <a:gd name="T52" fmla="*/ 49 w 92"/>
              <a:gd name="T53" fmla="*/ 101 h 105"/>
              <a:gd name="T54" fmla="*/ 46 w 92"/>
              <a:gd name="T55" fmla="*/ 105 h 105"/>
              <a:gd name="T56" fmla="*/ 42 w 92"/>
              <a:gd name="T57" fmla="*/ 101 h 105"/>
              <a:gd name="T58" fmla="*/ 42 w 92"/>
              <a:gd name="T59" fmla="*/ 88 h 105"/>
              <a:gd name="T60" fmla="*/ 80 w 92"/>
              <a:gd name="T61" fmla="*/ 16 h 105"/>
              <a:gd name="T62" fmla="*/ 12 w 92"/>
              <a:gd name="T63" fmla="*/ 16 h 105"/>
              <a:gd name="T64" fmla="*/ 12 w 92"/>
              <a:gd name="T65" fmla="*/ 63 h 105"/>
              <a:gd name="T66" fmla="*/ 80 w 92"/>
              <a:gd name="T67" fmla="*/ 63 h 105"/>
              <a:gd name="T68" fmla="*/ 80 w 92"/>
              <a:gd name="T69" fmla="*/ 16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105">
                <a:moveTo>
                  <a:pt x="42" y="88"/>
                </a:moveTo>
                <a:cubicBezTo>
                  <a:pt x="25" y="95"/>
                  <a:pt x="25" y="95"/>
                  <a:pt x="25" y="95"/>
                </a:cubicBezTo>
                <a:cubicBezTo>
                  <a:pt x="23" y="92"/>
                  <a:pt x="23" y="92"/>
                  <a:pt x="23" y="92"/>
                </a:cubicBezTo>
                <a:cubicBezTo>
                  <a:pt x="42" y="80"/>
                  <a:pt x="42" y="80"/>
                  <a:pt x="42" y="80"/>
                </a:cubicBezTo>
                <a:cubicBezTo>
                  <a:pt x="42" y="74"/>
                  <a:pt x="42" y="74"/>
                  <a:pt x="42" y="74"/>
                </a:cubicBezTo>
                <a:cubicBezTo>
                  <a:pt x="6" y="74"/>
                  <a:pt x="6" y="74"/>
                  <a:pt x="6" y="74"/>
                </a:cubicBezTo>
                <a:cubicBezTo>
                  <a:pt x="3" y="74"/>
                  <a:pt x="0" y="71"/>
                  <a:pt x="0" y="68"/>
                </a:cubicBezTo>
                <a:cubicBezTo>
                  <a:pt x="0" y="66"/>
                  <a:pt x="2" y="63"/>
                  <a:pt x="5" y="63"/>
                </a:cubicBezTo>
                <a:cubicBezTo>
                  <a:pt x="5" y="15"/>
                  <a:pt x="5" y="15"/>
                  <a:pt x="5" y="15"/>
                </a:cubicBezTo>
                <a:cubicBezTo>
                  <a:pt x="2" y="15"/>
                  <a:pt x="0" y="13"/>
                  <a:pt x="0" y="10"/>
                </a:cubicBezTo>
                <a:cubicBezTo>
                  <a:pt x="0" y="8"/>
                  <a:pt x="3" y="5"/>
                  <a:pt x="6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5"/>
                  <a:pt x="49" y="5"/>
                  <a:pt x="49" y="5"/>
                </a:cubicBezTo>
                <a:cubicBezTo>
                  <a:pt x="87" y="5"/>
                  <a:pt x="87" y="5"/>
                  <a:pt x="87" y="5"/>
                </a:cubicBezTo>
                <a:cubicBezTo>
                  <a:pt x="90" y="5"/>
                  <a:pt x="92" y="8"/>
                  <a:pt x="92" y="10"/>
                </a:cubicBezTo>
                <a:cubicBezTo>
                  <a:pt x="92" y="13"/>
                  <a:pt x="90" y="16"/>
                  <a:pt x="87" y="16"/>
                </a:cubicBezTo>
                <a:cubicBezTo>
                  <a:pt x="87" y="63"/>
                  <a:pt x="87" y="63"/>
                  <a:pt x="87" y="63"/>
                </a:cubicBezTo>
                <a:cubicBezTo>
                  <a:pt x="90" y="63"/>
                  <a:pt x="92" y="65"/>
                  <a:pt x="92" y="68"/>
                </a:cubicBezTo>
                <a:cubicBezTo>
                  <a:pt x="92" y="71"/>
                  <a:pt x="90" y="74"/>
                  <a:pt x="87" y="74"/>
                </a:cubicBezTo>
                <a:cubicBezTo>
                  <a:pt x="49" y="74"/>
                  <a:pt x="49" y="74"/>
                  <a:pt x="49" y="74"/>
                </a:cubicBezTo>
                <a:cubicBezTo>
                  <a:pt x="49" y="80"/>
                  <a:pt x="49" y="80"/>
                  <a:pt x="49" y="80"/>
                </a:cubicBezTo>
                <a:cubicBezTo>
                  <a:pt x="68" y="92"/>
                  <a:pt x="68" y="92"/>
                  <a:pt x="68" y="92"/>
                </a:cubicBezTo>
                <a:cubicBezTo>
                  <a:pt x="67" y="95"/>
                  <a:pt x="67" y="95"/>
                  <a:pt x="67" y="95"/>
                </a:cubicBezTo>
                <a:cubicBezTo>
                  <a:pt x="49" y="88"/>
                  <a:pt x="49" y="88"/>
                  <a:pt x="49" y="88"/>
                </a:cubicBezTo>
                <a:cubicBezTo>
                  <a:pt x="49" y="101"/>
                  <a:pt x="49" y="101"/>
                  <a:pt x="49" y="101"/>
                </a:cubicBezTo>
                <a:cubicBezTo>
                  <a:pt x="49" y="103"/>
                  <a:pt x="48" y="105"/>
                  <a:pt x="46" y="105"/>
                </a:cubicBezTo>
                <a:cubicBezTo>
                  <a:pt x="43" y="105"/>
                  <a:pt x="42" y="103"/>
                  <a:pt x="42" y="101"/>
                </a:cubicBezTo>
                <a:lnTo>
                  <a:pt x="42" y="88"/>
                </a:lnTo>
                <a:close/>
                <a:moveTo>
                  <a:pt x="80" y="16"/>
                </a:moveTo>
                <a:cubicBezTo>
                  <a:pt x="12" y="16"/>
                  <a:pt x="12" y="16"/>
                  <a:pt x="12" y="16"/>
                </a:cubicBezTo>
                <a:cubicBezTo>
                  <a:pt x="12" y="63"/>
                  <a:pt x="12" y="63"/>
                  <a:pt x="12" y="63"/>
                </a:cubicBezTo>
                <a:cubicBezTo>
                  <a:pt x="80" y="63"/>
                  <a:pt x="80" y="63"/>
                  <a:pt x="80" y="63"/>
                </a:cubicBezTo>
                <a:lnTo>
                  <a:pt x="80" y="1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3097213" y="3654425"/>
            <a:ext cx="190500" cy="312738"/>
          </a:xfrm>
          <a:custGeom>
            <a:avLst/>
            <a:gdLst>
              <a:gd name="T0" fmla="*/ 41 w 51"/>
              <a:gd name="T1" fmla="*/ 64 h 83"/>
              <a:gd name="T2" fmla="*/ 51 w 51"/>
              <a:gd name="T3" fmla="*/ 73 h 83"/>
              <a:gd name="T4" fmla="*/ 41 w 51"/>
              <a:gd name="T5" fmla="*/ 83 h 83"/>
              <a:gd name="T6" fmla="*/ 33 w 51"/>
              <a:gd name="T7" fmla="*/ 83 h 83"/>
              <a:gd name="T8" fmla="*/ 32 w 51"/>
              <a:gd name="T9" fmla="*/ 83 h 83"/>
              <a:gd name="T10" fmla="*/ 10 w 51"/>
              <a:gd name="T11" fmla="*/ 73 h 83"/>
              <a:gd name="T12" fmla="*/ 0 w 51"/>
              <a:gd name="T13" fmla="*/ 50 h 83"/>
              <a:gd name="T14" fmla="*/ 0 w 51"/>
              <a:gd name="T15" fmla="*/ 10 h 83"/>
              <a:gd name="T16" fmla="*/ 9 w 51"/>
              <a:gd name="T17" fmla="*/ 0 h 83"/>
              <a:gd name="T18" fmla="*/ 18 w 51"/>
              <a:gd name="T19" fmla="*/ 10 h 83"/>
              <a:gd name="T20" fmla="*/ 18 w 51"/>
              <a:gd name="T21" fmla="*/ 23 h 83"/>
              <a:gd name="T22" fmla="*/ 41 w 51"/>
              <a:gd name="T23" fmla="*/ 23 h 83"/>
              <a:gd name="T24" fmla="*/ 51 w 51"/>
              <a:gd name="T25" fmla="*/ 32 h 83"/>
              <a:gd name="T26" fmla="*/ 41 w 51"/>
              <a:gd name="T27" fmla="*/ 41 h 83"/>
              <a:gd name="T28" fmla="*/ 18 w 51"/>
              <a:gd name="T29" fmla="*/ 41 h 83"/>
              <a:gd name="T30" fmla="*/ 18 w 51"/>
              <a:gd name="T31" fmla="*/ 50 h 83"/>
              <a:gd name="T32" fmla="*/ 33 w 51"/>
              <a:gd name="T33" fmla="*/ 64 h 83"/>
              <a:gd name="T34" fmla="*/ 41 w 51"/>
              <a:gd name="T35" fmla="*/ 6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" h="83">
                <a:moveTo>
                  <a:pt x="41" y="64"/>
                </a:moveTo>
                <a:cubicBezTo>
                  <a:pt x="47" y="64"/>
                  <a:pt x="51" y="68"/>
                  <a:pt x="51" y="73"/>
                </a:cubicBezTo>
                <a:cubicBezTo>
                  <a:pt x="51" y="79"/>
                  <a:pt x="47" y="83"/>
                  <a:pt x="41" y="83"/>
                </a:cubicBezTo>
                <a:cubicBezTo>
                  <a:pt x="33" y="83"/>
                  <a:pt x="33" y="83"/>
                  <a:pt x="33" y="83"/>
                </a:cubicBezTo>
                <a:cubicBezTo>
                  <a:pt x="32" y="83"/>
                  <a:pt x="32" y="83"/>
                  <a:pt x="32" y="83"/>
                </a:cubicBezTo>
                <a:cubicBezTo>
                  <a:pt x="24" y="82"/>
                  <a:pt x="15" y="79"/>
                  <a:pt x="10" y="73"/>
                </a:cubicBezTo>
                <a:cubicBezTo>
                  <a:pt x="3" y="67"/>
                  <a:pt x="0" y="59"/>
                  <a:pt x="0" y="5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10"/>
                </a:cubicBezTo>
                <a:cubicBezTo>
                  <a:pt x="18" y="23"/>
                  <a:pt x="18" y="23"/>
                  <a:pt x="18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7" y="23"/>
                  <a:pt x="51" y="27"/>
                  <a:pt x="51" y="32"/>
                </a:cubicBezTo>
                <a:cubicBezTo>
                  <a:pt x="51" y="37"/>
                  <a:pt x="47" y="41"/>
                  <a:pt x="41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50"/>
                  <a:pt x="18" y="50"/>
                  <a:pt x="18" y="50"/>
                </a:cubicBezTo>
                <a:cubicBezTo>
                  <a:pt x="18" y="58"/>
                  <a:pt x="24" y="64"/>
                  <a:pt x="33" y="64"/>
                </a:cubicBezTo>
                <a:lnTo>
                  <a:pt x="41" y="6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/>
          <p:cNvSpPr>
            <a:spLocks noEditPoints="1"/>
          </p:cNvSpPr>
          <p:nvPr/>
        </p:nvSpPr>
        <p:spPr bwMode="auto">
          <a:xfrm>
            <a:off x="3670300" y="3635375"/>
            <a:ext cx="327025" cy="331788"/>
          </a:xfrm>
          <a:custGeom>
            <a:avLst/>
            <a:gdLst>
              <a:gd name="T0" fmla="*/ 78 w 87"/>
              <a:gd name="T1" fmla="*/ 0 h 88"/>
              <a:gd name="T2" fmla="*/ 87 w 87"/>
              <a:gd name="T3" fmla="*/ 9 h 88"/>
              <a:gd name="T4" fmla="*/ 87 w 87"/>
              <a:gd name="T5" fmla="*/ 79 h 88"/>
              <a:gd name="T6" fmla="*/ 78 w 87"/>
              <a:gd name="T7" fmla="*/ 88 h 88"/>
              <a:gd name="T8" fmla="*/ 9 w 87"/>
              <a:gd name="T9" fmla="*/ 88 h 88"/>
              <a:gd name="T10" fmla="*/ 0 w 87"/>
              <a:gd name="T11" fmla="*/ 79 h 88"/>
              <a:gd name="T12" fmla="*/ 0 w 87"/>
              <a:gd name="T13" fmla="*/ 9 h 88"/>
              <a:gd name="T14" fmla="*/ 9 w 87"/>
              <a:gd name="T15" fmla="*/ 0 h 88"/>
              <a:gd name="T16" fmla="*/ 78 w 87"/>
              <a:gd name="T17" fmla="*/ 0 h 88"/>
              <a:gd name="T18" fmla="*/ 49 w 87"/>
              <a:gd name="T19" fmla="*/ 59 h 88"/>
              <a:gd name="T20" fmla="*/ 38 w 87"/>
              <a:gd name="T21" fmla="*/ 48 h 88"/>
              <a:gd name="T22" fmla="*/ 38 w 87"/>
              <a:gd name="T23" fmla="*/ 42 h 88"/>
              <a:gd name="T24" fmla="*/ 58 w 87"/>
              <a:gd name="T25" fmla="*/ 42 h 88"/>
              <a:gd name="T26" fmla="*/ 65 w 87"/>
              <a:gd name="T27" fmla="*/ 36 h 88"/>
              <a:gd name="T28" fmla="*/ 58 w 87"/>
              <a:gd name="T29" fmla="*/ 29 h 88"/>
              <a:gd name="T30" fmla="*/ 38 w 87"/>
              <a:gd name="T31" fmla="*/ 29 h 88"/>
              <a:gd name="T32" fmla="*/ 38 w 87"/>
              <a:gd name="T33" fmla="*/ 20 h 88"/>
              <a:gd name="T34" fmla="*/ 31 w 87"/>
              <a:gd name="T35" fmla="*/ 13 h 88"/>
              <a:gd name="T36" fmla="*/ 25 w 87"/>
              <a:gd name="T37" fmla="*/ 20 h 88"/>
              <a:gd name="T38" fmla="*/ 25 w 87"/>
              <a:gd name="T39" fmla="*/ 48 h 88"/>
              <a:gd name="T40" fmla="*/ 32 w 87"/>
              <a:gd name="T41" fmla="*/ 66 h 88"/>
              <a:gd name="T42" fmla="*/ 49 w 87"/>
              <a:gd name="T43" fmla="*/ 73 h 88"/>
              <a:gd name="T44" fmla="*/ 58 w 87"/>
              <a:gd name="T45" fmla="*/ 73 h 88"/>
              <a:gd name="T46" fmla="*/ 65 w 87"/>
              <a:gd name="T47" fmla="*/ 66 h 88"/>
              <a:gd name="T48" fmla="*/ 58 w 87"/>
              <a:gd name="T49" fmla="*/ 59 h 88"/>
              <a:gd name="T50" fmla="*/ 49 w 87"/>
              <a:gd name="T51" fmla="*/ 59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7" h="88">
                <a:moveTo>
                  <a:pt x="78" y="0"/>
                </a:moveTo>
                <a:cubicBezTo>
                  <a:pt x="84" y="0"/>
                  <a:pt x="87" y="3"/>
                  <a:pt x="87" y="9"/>
                </a:cubicBezTo>
                <a:cubicBezTo>
                  <a:pt x="87" y="79"/>
                  <a:pt x="87" y="79"/>
                  <a:pt x="87" y="79"/>
                </a:cubicBezTo>
                <a:cubicBezTo>
                  <a:pt x="87" y="85"/>
                  <a:pt x="84" y="88"/>
                  <a:pt x="78" y="88"/>
                </a:cubicBezTo>
                <a:cubicBezTo>
                  <a:pt x="9" y="88"/>
                  <a:pt x="9" y="88"/>
                  <a:pt x="9" y="88"/>
                </a:cubicBezTo>
                <a:cubicBezTo>
                  <a:pt x="3" y="88"/>
                  <a:pt x="0" y="85"/>
                  <a:pt x="0" y="79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3" y="0"/>
                  <a:pt x="9" y="0"/>
                </a:cubicBezTo>
                <a:lnTo>
                  <a:pt x="78" y="0"/>
                </a:lnTo>
                <a:close/>
                <a:moveTo>
                  <a:pt x="49" y="59"/>
                </a:moveTo>
                <a:cubicBezTo>
                  <a:pt x="43" y="59"/>
                  <a:pt x="38" y="55"/>
                  <a:pt x="38" y="48"/>
                </a:cubicBezTo>
                <a:cubicBezTo>
                  <a:pt x="38" y="42"/>
                  <a:pt x="38" y="42"/>
                  <a:pt x="38" y="42"/>
                </a:cubicBezTo>
                <a:cubicBezTo>
                  <a:pt x="58" y="42"/>
                  <a:pt x="58" y="42"/>
                  <a:pt x="58" y="42"/>
                </a:cubicBezTo>
                <a:cubicBezTo>
                  <a:pt x="62" y="42"/>
                  <a:pt x="65" y="39"/>
                  <a:pt x="65" y="36"/>
                </a:cubicBezTo>
                <a:cubicBezTo>
                  <a:pt x="65" y="32"/>
                  <a:pt x="62" y="29"/>
                  <a:pt x="5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17"/>
                  <a:pt x="35" y="13"/>
                  <a:pt x="31" y="13"/>
                </a:cubicBezTo>
                <a:cubicBezTo>
                  <a:pt x="27" y="13"/>
                  <a:pt x="25" y="17"/>
                  <a:pt x="25" y="20"/>
                </a:cubicBezTo>
                <a:cubicBezTo>
                  <a:pt x="25" y="48"/>
                  <a:pt x="25" y="48"/>
                  <a:pt x="25" y="48"/>
                </a:cubicBezTo>
                <a:cubicBezTo>
                  <a:pt x="25" y="55"/>
                  <a:pt x="27" y="62"/>
                  <a:pt x="32" y="66"/>
                </a:cubicBezTo>
                <a:cubicBezTo>
                  <a:pt x="36" y="70"/>
                  <a:pt x="42" y="73"/>
                  <a:pt x="49" y="73"/>
                </a:cubicBezTo>
                <a:cubicBezTo>
                  <a:pt x="58" y="73"/>
                  <a:pt x="58" y="73"/>
                  <a:pt x="58" y="73"/>
                </a:cubicBezTo>
                <a:cubicBezTo>
                  <a:pt x="62" y="73"/>
                  <a:pt x="65" y="70"/>
                  <a:pt x="65" y="66"/>
                </a:cubicBezTo>
                <a:cubicBezTo>
                  <a:pt x="65" y="62"/>
                  <a:pt x="62" y="59"/>
                  <a:pt x="58" y="59"/>
                </a:cubicBezTo>
                <a:lnTo>
                  <a:pt x="49" y="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8"/>
          <p:cNvSpPr>
            <a:spLocks noEditPoints="1"/>
          </p:cNvSpPr>
          <p:nvPr/>
        </p:nvSpPr>
        <p:spPr bwMode="auto">
          <a:xfrm>
            <a:off x="4283075" y="3575050"/>
            <a:ext cx="379413" cy="392113"/>
          </a:xfrm>
          <a:custGeom>
            <a:avLst/>
            <a:gdLst>
              <a:gd name="T0" fmla="*/ 11 w 101"/>
              <a:gd name="T1" fmla="*/ 93 h 104"/>
              <a:gd name="T2" fmla="*/ 62 w 101"/>
              <a:gd name="T3" fmla="*/ 93 h 104"/>
              <a:gd name="T4" fmla="*/ 62 w 101"/>
              <a:gd name="T5" fmla="*/ 63 h 104"/>
              <a:gd name="T6" fmla="*/ 72 w 101"/>
              <a:gd name="T7" fmla="*/ 52 h 104"/>
              <a:gd name="T8" fmla="*/ 72 w 101"/>
              <a:gd name="T9" fmla="*/ 104 h 104"/>
              <a:gd name="T10" fmla="*/ 0 w 101"/>
              <a:gd name="T11" fmla="*/ 104 h 104"/>
              <a:gd name="T12" fmla="*/ 0 w 101"/>
              <a:gd name="T13" fmla="*/ 16 h 104"/>
              <a:gd name="T14" fmla="*/ 63 w 101"/>
              <a:gd name="T15" fmla="*/ 16 h 104"/>
              <a:gd name="T16" fmla="*/ 54 w 101"/>
              <a:gd name="T17" fmla="*/ 25 h 104"/>
              <a:gd name="T18" fmla="*/ 11 w 101"/>
              <a:gd name="T19" fmla="*/ 25 h 104"/>
              <a:gd name="T20" fmla="*/ 11 w 101"/>
              <a:gd name="T21" fmla="*/ 93 h 104"/>
              <a:gd name="T22" fmla="*/ 80 w 101"/>
              <a:gd name="T23" fmla="*/ 13 h 104"/>
              <a:gd name="T24" fmla="*/ 81 w 101"/>
              <a:gd name="T25" fmla="*/ 13 h 104"/>
              <a:gd name="T26" fmla="*/ 88 w 101"/>
              <a:gd name="T27" fmla="*/ 21 h 104"/>
              <a:gd name="T28" fmla="*/ 86 w 101"/>
              <a:gd name="T29" fmla="*/ 30 h 104"/>
              <a:gd name="T30" fmla="*/ 43 w 101"/>
              <a:gd name="T31" fmla="*/ 74 h 104"/>
              <a:gd name="T32" fmla="*/ 25 w 101"/>
              <a:gd name="T33" fmla="*/ 78 h 104"/>
              <a:gd name="T34" fmla="*/ 24 w 101"/>
              <a:gd name="T35" fmla="*/ 78 h 104"/>
              <a:gd name="T36" fmla="*/ 29 w 101"/>
              <a:gd name="T37" fmla="*/ 60 h 104"/>
              <a:gd name="T38" fmla="*/ 72 w 101"/>
              <a:gd name="T39" fmla="*/ 16 h 104"/>
              <a:gd name="T40" fmla="*/ 80 w 101"/>
              <a:gd name="T41" fmla="*/ 13 h 104"/>
              <a:gd name="T42" fmla="*/ 38 w 101"/>
              <a:gd name="T43" fmla="*/ 59 h 104"/>
              <a:gd name="T44" fmla="*/ 34 w 101"/>
              <a:gd name="T45" fmla="*/ 60 h 104"/>
              <a:gd name="T46" fmla="*/ 31 w 101"/>
              <a:gd name="T47" fmla="*/ 62 h 104"/>
              <a:gd name="T48" fmla="*/ 30 w 101"/>
              <a:gd name="T49" fmla="*/ 67 h 104"/>
              <a:gd name="T50" fmla="*/ 36 w 101"/>
              <a:gd name="T51" fmla="*/ 72 h 104"/>
              <a:gd name="T52" fmla="*/ 40 w 101"/>
              <a:gd name="T53" fmla="*/ 71 h 104"/>
              <a:gd name="T54" fmla="*/ 43 w 101"/>
              <a:gd name="T55" fmla="*/ 68 h 104"/>
              <a:gd name="T56" fmla="*/ 43 w 101"/>
              <a:gd name="T57" fmla="*/ 64 h 104"/>
              <a:gd name="T58" fmla="*/ 38 w 101"/>
              <a:gd name="T59" fmla="*/ 59 h 104"/>
              <a:gd name="T60" fmla="*/ 97 w 101"/>
              <a:gd name="T61" fmla="*/ 19 h 104"/>
              <a:gd name="T62" fmla="*/ 90 w 101"/>
              <a:gd name="T63" fmla="*/ 25 h 104"/>
              <a:gd name="T64" fmla="*/ 92 w 101"/>
              <a:gd name="T65" fmla="*/ 16 h 104"/>
              <a:gd name="T66" fmla="*/ 85 w 101"/>
              <a:gd name="T67" fmla="*/ 9 h 104"/>
              <a:gd name="T68" fmla="*/ 76 w 101"/>
              <a:gd name="T69" fmla="*/ 11 h 104"/>
              <a:gd name="T70" fmla="*/ 83 w 101"/>
              <a:gd name="T71" fmla="*/ 4 h 104"/>
              <a:gd name="T72" fmla="*/ 97 w 101"/>
              <a:gd name="T73" fmla="*/ 4 h 104"/>
              <a:gd name="T74" fmla="*/ 97 w 101"/>
              <a:gd name="T75" fmla="*/ 1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1" h="104">
                <a:moveTo>
                  <a:pt x="11" y="93"/>
                </a:moveTo>
                <a:cubicBezTo>
                  <a:pt x="62" y="93"/>
                  <a:pt x="62" y="93"/>
                  <a:pt x="62" y="93"/>
                </a:cubicBezTo>
                <a:cubicBezTo>
                  <a:pt x="62" y="63"/>
                  <a:pt x="62" y="63"/>
                  <a:pt x="62" y="63"/>
                </a:cubicBezTo>
                <a:cubicBezTo>
                  <a:pt x="72" y="52"/>
                  <a:pt x="72" y="52"/>
                  <a:pt x="72" y="52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6"/>
                  <a:pt x="0" y="16"/>
                  <a:pt x="0" y="16"/>
                </a:cubicBezTo>
                <a:cubicBezTo>
                  <a:pt x="63" y="16"/>
                  <a:pt x="63" y="16"/>
                  <a:pt x="63" y="16"/>
                </a:cubicBezTo>
                <a:cubicBezTo>
                  <a:pt x="54" y="25"/>
                  <a:pt x="54" y="25"/>
                  <a:pt x="54" y="25"/>
                </a:cubicBezTo>
                <a:cubicBezTo>
                  <a:pt x="11" y="25"/>
                  <a:pt x="11" y="25"/>
                  <a:pt x="11" y="25"/>
                </a:cubicBezTo>
                <a:lnTo>
                  <a:pt x="11" y="93"/>
                </a:lnTo>
                <a:close/>
                <a:moveTo>
                  <a:pt x="80" y="13"/>
                </a:moveTo>
                <a:cubicBezTo>
                  <a:pt x="81" y="13"/>
                  <a:pt x="81" y="13"/>
                  <a:pt x="81" y="13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1"/>
                  <a:pt x="86" y="30"/>
                  <a:pt x="86" y="30"/>
                </a:cubicBezTo>
                <a:cubicBezTo>
                  <a:pt x="43" y="74"/>
                  <a:pt x="43" y="74"/>
                  <a:pt x="43" y="74"/>
                </a:cubicBezTo>
                <a:cubicBezTo>
                  <a:pt x="25" y="78"/>
                  <a:pt x="25" y="78"/>
                  <a:pt x="25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9" y="60"/>
                  <a:pt x="29" y="60"/>
                  <a:pt x="29" y="60"/>
                </a:cubicBezTo>
                <a:cubicBezTo>
                  <a:pt x="72" y="16"/>
                  <a:pt x="72" y="16"/>
                  <a:pt x="72" y="16"/>
                </a:cubicBezTo>
                <a:cubicBezTo>
                  <a:pt x="72" y="15"/>
                  <a:pt x="79" y="13"/>
                  <a:pt x="80" y="13"/>
                </a:cubicBezTo>
                <a:close/>
                <a:moveTo>
                  <a:pt x="38" y="59"/>
                </a:moveTo>
                <a:cubicBezTo>
                  <a:pt x="34" y="60"/>
                  <a:pt x="34" y="60"/>
                  <a:pt x="34" y="60"/>
                </a:cubicBezTo>
                <a:cubicBezTo>
                  <a:pt x="31" y="62"/>
                  <a:pt x="31" y="62"/>
                  <a:pt x="31" y="62"/>
                </a:cubicBezTo>
                <a:cubicBezTo>
                  <a:pt x="30" y="67"/>
                  <a:pt x="30" y="67"/>
                  <a:pt x="30" y="67"/>
                </a:cubicBezTo>
                <a:cubicBezTo>
                  <a:pt x="36" y="72"/>
                  <a:pt x="36" y="72"/>
                  <a:pt x="36" y="72"/>
                </a:cubicBezTo>
                <a:cubicBezTo>
                  <a:pt x="40" y="71"/>
                  <a:pt x="40" y="71"/>
                  <a:pt x="40" y="71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4"/>
                  <a:pt x="43" y="64"/>
                  <a:pt x="43" y="64"/>
                </a:cubicBezTo>
                <a:lnTo>
                  <a:pt x="38" y="59"/>
                </a:lnTo>
                <a:close/>
                <a:moveTo>
                  <a:pt x="97" y="19"/>
                </a:moveTo>
                <a:cubicBezTo>
                  <a:pt x="90" y="25"/>
                  <a:pt x="90" y="25"/>
                  <a:pt x="90" y="25"/>
                </a:cubicBezTo>
                <a:cubicBezTo>
                  <a:pt x="92" y="16"/>
                  <a:pt x="92" y="16"/>
                  <a:pt x="92" y="16"/>
                </a:cubicBezTo>
                <a:cubicBezTo>
                  <a:pt x="85" y="9"/>
                  <a:pt x="85" y="9"/>
                  <a:pt x="85" y="9"/>
                </a:cubicBezTo>
                <a:cubicBezTo>
                  <a:pt x="76" y="11"/>
                  <a:pt x="76" y="11"/>
                  <a:pt x="76" y="11"/>
                </a:cubicBezTo>
                <a:cubicBezTo>
                  <a:pt x="83" y="4"/>
                  <a:pt x="83" y="4"/>
                  <a:pt x="83" y="4"/>
                </a:cubicBezTo>
                <a:cubicBezTo>
                  <a:pt x="87" y="0"/>
                  <a:pt x="93" y="0"/>
                  <a:pt x="97" y="4"/>
                </a:cubicBezTo>
                <a:cubicBezTo>
                  <a:pt x="101" y="8"/>
                  <a:pt x="101" y="14"/>
                  <a:pt x="97" y="1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9"/>
          <p:cNvSpPr>
            <a:spLocks noEditPoints="1"/>
          </p:cNvSpPr>
          <p:nvPr/>
        </p:nvSpPr>
        <p:spPr bwMode="auto">
          <a:xfrm>
            <a:off x="4935538" y="3635375"/>
            <a:ext cx="376238" cy="331788"/>
          </a:xfrm>
          <a:custGeom>
            <a:avLst/>
            <a:gdLst>
              <a:gd name="T0" fmla="*/ 60 w 100"/>
              <a:gd name="T1" fmla="*/ 16 h 88"/>
              <a:gd name="T2" fmla="*/ 60 w 100"/>
              <a:gd name="T3" fmla="*/ 11 h 88"/>
              <a:gd name="T4" fmla="*/ 12 w 100"/>
              <a:gd name="T5" fmla="*/ 11 h 88"/>
              <a:gd name="T6" fmla="*/ 12 w 100"/>
              <a:gd name="T7" fmla="*/ 50 h 88"/>
              <a:gd name="T8" fmla="*/ 19 w 100"/>
              <a:gd name="T9" fmla="*/ 50 h 88"/>
              <a:gd name="T10" fmla="*/ 19 w 100"/>
              <a:gd name="T11" fmla="*/ 61 h 88"/>
              <a:gd name="T12" fmla="*/ 8 w 100"/>
              <a:gd name="T13" fmla="*/ 61 h 88"/>
              <a:gd name="T14" fmla="*/ 0 w 100"/>
              <a:gd name="T15" fmla="*/ 53 h 88"/>
              <a:gd name="T16" fmla="*/ 0 w 100"/>
              <a:gd name="T17" fmla="*/ 8 h 88"/>
              <a:gd name="T18" fmla="*/ 8 w 100"/>
              <a:gd name="T19" fmla="*/ 0 h 88"/>
              <a:gd name="T20" fmla="*/ 64 w 100"/>
              <a:gd name="T21" fmla="*/ 0 h 88"/>
              <a:gd name="T22" fmla="*/ 72 w 100"/>
              <a:gd name="T23" fmla="*/ 8 h 88"/>
              <a:gd name="T24" fmla="*/ 72 w 100"/>
              <a:gd name="T25" fmla="*/ 16 h 88"/>
              <a:gd name="T26" fmla="*/ 60 w 100"/>
              <a:gd name="T27" fmla="*/ 16 h 88"/>
              <a:gd name="T28" fmla="*/ 92 w 100"/>
              <a:gd name="T29" fmla="*/ 26 h 88"/>
              <a:gd name="T30" fmla="*/ 100 w 100"/>
              <a:gd name="T31" fmla="*/ 34 h 88"/>
              <a:gd name="T32" fmla="*/ 100 w 100"/>
              <a:gd name="T33" fmla="*/ 80 h 88"/>
              <a:gd name="T34" fmla="*/ 92 w 100"/>
              <a:gd name="T35" fmla="*/ 88 h 88"/>
              <a:gd name="T36" fmla="*/ 36 w 100"/>
              <a:gd name="T37" fmla="*/ 88 h 88"/>
              <a:gd name="T38" fmla="*/ 29 w 100"/>
              <a:gd name="T39" fmla="*/ 80 h 88"/>
              <a:gd name="T40" fmla="*/ 29 w 100"/>
              <a:gd name="T41" fmla="*/ 34 h 88"/>
              <a:gd name="T42" fmla="*/ 36 w 100"/>
              <a:gd name="T43" fmla="*/ 26 h 88"/>
              <a:gd name="T44" fmla="*/ 92 w 100"/>
              <a:gd name="T45" fmla="*/ 26 h 88"/>
              <a:gd name="T46" fmla="*/ 40 w 100"/>
              <a:gd name="T47" fmla="*/ 37 h 88"/>
              <a:gd name="T48" fmla="*/ 40 w 100"/>
              <a:gd name="T49" fmla="*/ 77 h 88"/>
              <a:gd name="T50" fmla="*/ 88 w 100"/>
              <a:gd name="T51" fmla="*/ 77 h 88"/>
              <a:gd name="T52" fmla="*/ 88 w 100"/>
              <a:gd name="T53" fmla="*/ 37 h 88"/>
              <a:gd name="T54" fmla="*/ 40 w 100"/>
              <a:gd name="T55" fmla="*/ 3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0" h="88">
                <a:moveTo>
                  <a:pt x="60" y="16"/>
                </a:moveTo>
                <a:cubicBezTo>
                  <a:pt x="60" y="11"/>
                  <a:pt x="60" y="11"/>
                  <a:pt x="60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50"/>
                  <a:pt x="12" y="50"/>
                  <a:pt x="12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9" y="61"/>
                  <a:pt x="19" y="61"/>
                  <a:pt x="19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4" y="61"/>
                  <a:pt x="0" y="57"/>
                  <a:pt x="0" y="53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8" y="0"/>
                  <a:pt x="72" y="4"/>
                  <a:pt x="72" y="8"/>
                </a:cubicBezTo>
                <a:cubicBezTo>
                  <a:pt x="72" y="16"/>
                  <a:pt x="72" y="16"/>
                  <a:pt x="72" y="16"/>
                </a:cubicBezTo>
                <a:lnTo>
                  <a:pt x="60" y="16"/>
                </a:lnTo>
                <a:close/>
                <a:moveTo>
                  <a:pt x="92" y="26"/>
                </a:moveTo>
                <a:cubicBezTo>
                  <a:pt x="97" y="26"/>
                  <a:pt x="100" y="30"/>
                  <a:pt x="100" y="34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0" y="84"/>
                  <a:pt x="97" y="88"/>
                  <a:pt x="92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32" y="88"/>
                  <a:pt x="29" y="84"/>
                  <a:pt x="29" y="80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0"/>
                  <a:pt x="32" y="26"/>
                  <a:pt x="36" y="26"/>
                </a:cubicBezTo>
                <a:lnTo>
                  <a:pt x="92" y="26"/>
                </a:lnTo>
                <a:close/>
                <a:moveTo>
                  <a:pt x="40" y="37"/>
                </a:moveTo>
                <a:cubicBezTo>
                  <a:pt x="40" y="77"/>
                  <a:pt x="40" y="77"/>
                  <a:pt x="40" y="77"/>
                </a:cubicBezTo>
                <a:cubicBezTo>
                  <a:pt x="88" y="77"/>
                  <a:pt x="88" y="77"/>
                  <a:pt x="88" y="77"/>
                </a:cubicBezTo>
                <a:cubicBezTo>
                  <a:pt x="88" y="37"/>
                  <a:pt x="88" y="37"/>
                  <a:pt x="88" y="37"/>
                </a:cubicBezTo>
                <a:lnTo>
                  <a:pt x="40" y="3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5638800" y="3695700"/>
            <a:ext cx="265113" cy="277813"/>
          </a:xfrm>
          <a:custGeom>
            <a:avLst/>
            <a:gdLst>
              <a:gd name="T0" fmla="*/ 167 w 167"/>
              <a:gd name="T1" fmla="*/ 92 h 175"/>
              <a:gd name="T2" fmla="*/ 82 w 167"/>
              <a:gd name="T3" fmla="*/ 175 h 175"/>
              <a:gd name="T4" fmla="*/ 0 w 167"/>
              <a:gd name="T5" fmla="*/ 92 h 175"/>
              <a:gd name="T6" fmla="*/ 56 w 167"/>
              <a:gd name="T7" fmla="*/ 92 h 175"/>
              <a:gd name="T8" fmla="*/ 56 w 167"/>
              <a:gd name="T9" fmla="*/ 0 h 175"/>
              <a:gd name="T10" fmla="*/ 108 w 167"/>
              <a:gd name="T11" fmla="*/ 0 h 175"/>
              <a:gd name="T12" fmla="*/ 108 w 167"/>
              <a:gd name="T13" fmla="*/ 92 h 175"/>
              <a:gd name="T14" fmla="*/ 167 w 167"/>
              <a:gd name="T15" fmla="*/ 9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" h="175">
                <a:moveTo>
                  <a:pt x="167" y="92"/>
                </a:moveTo>
                <a:lnTo>
                  <a:pt x="82" y="175"/>
                </a:lnTo>
                <a:lnTo>
                  <a:pt x="0" y="92"/>
                </a:lnTo>
                <a:lnTo>
                  <a:pt x="56" y="92"/>
                </a:lnTo>
                <a:lnTo>
                  <a:pt x="56" y="0"/>
                </a:lnTo>
                <a:lnTo>
                  <a:pt x="108" y="0"/>
                </a:lnTo>
                <a:lnTo>
                  <a:pt x="108" y="92"/>
                </a:lnTo>
                <a:lnTo>
                  <a:pt x="167" y="9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1"/>
          <p:cNvSpPr>
            <a:spLocks noEditPoints="1"/>
          </p:cNvSpPr>
          <p:nvPr/>
        </p:nvSpPr>
        <p:spPr bwMode="auto">
          <a:xfrm>
            <a:off x="6230938" y="3695700"/>
            <a:ext cx="368300" cy="271463"/>
          </a:xfrm>
          <a:custGeom>
            <a:avLst/>
            <a:gdLst>
              <a:gd name="T0" fmla="*/ 45 w 232"/>
              <a:gd name="T1" fmla="*/ 45 h 171"/>
              <a:gd name="T2" fmla="*/ 0 w 232"/>
              <a:gd name="T3" fmla="*/ 45 h 171"/>
              <a:gd name="T4" fmla="*/ 0 w 232"/>
              <a:gd name="T5" fmla="*/ 0 h 171"/>
              <a:gd name="T6" fmla="*/ 45 w 232"/>
              <a:gd name="T7" fmla="*/ 0 h 171"/>
              <a:gd name="T8" fmla="*/ 45 w 232"/>
              <a:gd name="T9" fmla="*/ 45 h 171"/>
              <a:gd name="T10" fmla="*/ 45 w 232"/>
              <a:gd name="T11" fmla="*/ 107 h 171"/>
              <a:gd name="T12" fmla="*/ 0 w 232"/>
              <a:gd name="T13" fmla="*/ 107 h 171"/>
              <a:gd name="T14" fmla="*/ 0 w 232"/>
              <a:gd name="T15" fmla="*/ 64 h 171"/>
              <a:gd name="T16" fmla="*/ 45 w 232"/>
              <a:gd name="T17" fmla="*/ 64 h 171"/>
              <a:gd name="T18" fmla="*/ 45 w 232"/>
              <a:gd name="T19" fmla="*/ 107 h 171"/>
              <a:gd name="T20" fmla="*/ 45 w 232"/>
              <a:gd name="T21" fmla="*/ 171 h 171"/>
              <a:gd name="T22" fmla="*/ 0 w 232"/>
              <a:gd name="T23" fmla="*/ 171 h 171"/>
              <a:gd name="T24" fmla="*/ 0 w 232"/>
              <a:gd name="T25" fmla="*/ 126 h 171"/>
              <a:gd name="T26" fmla="*/ 45 w 232"/>
              <a:gd name="T27" fmla="*/ 126 h 171"/>
              <a:gd name="T28" fmla="*/ 45 w 232"/>
              <a:gd name="T29" fmla="*/ 171 h 171"/>
              <a:gd name="T30" fmla="*/ 107 w 232"/>
              <a:gd name="T31" fmla="*/ 45 h 171"/>
              <a:gd name="T32" fmla="*/ 64 w 232"/>
              <a:gd name="T33" fmla="*/ 45 h 171"/>
              <a:gd name="T34" fmla="*/ 64 w 232"/>
              <a:gd name="T35" fmla="*/ 0 h 171"/>
              <a:gd name="T36" fmla="*/ 107 w 232"/>
              <a:gd name="T37" fmla="*/ 0 h 171"/>
              <a:gd name="T38" fmla="*/ 107 w 232"/>
              <a:gd name="T39" fmla="*/ 45 h 171"/>
              <a:gd name="T40" fmla="*/ 107 w 232"/>
              <a:gd name="T41" fmla="*/ 107 h 171"/>
              <a:gd name="T42" fmla="*/ 64 w 232"/>
              <a:gd name="T43" fmla="*/ 107 h 171"/>
              <a:gd name="T44" fmla="*/ 64 w 232"/>
              <a:gd name="T45" fmla="*/ 64 h 171"/>
              <a:gd name="T46" fmla="*/ 107 w 232"/>
              <a:gd name="T47" fmla="*/ 64 h 171"/>
              <a:gd name="T48" fmla="*/ 107 w 232"/>
              <a:gd name="T49" fmla="*/ 107 h 171"/>
              <a:gd name="T50" fmla="*/ 107 w 232"/>
              <a:gd name="T51" fmla="*/ 171 h 171"/>
              <a:gd name="T52" fmla="*/ 64 w 232"/>
              <a:gd name="T53" fmla="*/ 171 h 171"/>
              <a:gd name="T54" fmla="*/ 64 w 232"/>
              <a:gd name="T55" fmla="*/ 126 h 171"/>
              <a:gd name="T56" fmla="*/ 107 w 232"/>
              <a:gd name="T57" fmla="*/ 126 h 171"/>
              <a:gd name="T58" fmla="*/ 107 w 232"/>
              <a:gd name="T59" fmla="*/ 171 h 171"/>
              <a:gd name="T60" fmla="*/ 170 w 232"/>
              <a:gd name="T61" fmla="*/ 45 h 171"/>
              <a:gd name="T62" fmla="*/ 125 w 232"/>
              <a:gd name="T63" fmla="*/ 45 h 171"/>
              <a:gd name="T64" fmla="*/ 125 w 232"/>
              <a:gd name="T65" fmla="*/ 0 h 171"/>
              <a:gd name="T66" fmla="*/ 170 w 232"/>
              <a:gd name="T67" fmla="*/ 0 h 171"/>
              <a:gd name="T68" fmla="*/ 170 w 232"/>
              <a:gd name="T69" fmla="*/ 45 h 171"/>
              <a:gd name="T70" fmla="*/ 170 w 232"/>
              <a:gd name="T71" fmla="*/ 107 h 171"/>
              <a:gd name="T72" fmla="*/ 125 w 232"/>
              <a:gd name="T73" fmla="*/ 107 h 171"/>
              <a:gd name="T74" fmla="*/ 125 w 232"/>
              <a:gd name="T75" fmla="*/ 62 h 171"/>
              <a:gd name="T76" fmla="*/ 170 w 232"/>
              <a:gd name="T77" fmla="*/ 62 h 171"/>
              <a:gd name="T78" fmla="*/ 170 w 232"/>
              <a:gd name="T79" fmla="*/ 107 h 171"/>
              <a:gd name="T80" fmla="*/ 170 w 232"/>
              <a:gd name="T81" fmla="*/ 171 h 171"/>
              <a:gd name="T82" fmla="*/ 125 w 232"/>
              <a:gd name="T83" fmla="*/ 171 h 171"/>
              <a:gd name="T84" fmla="*/ 125 w 232"/>
              <a:gd name="T85" fmla="*/ 126 h 171"/>
              <a:gd name="T86" fmla="*/ 170 w 232"/>
              <a:gd name="T87" fmla="*/ 126 h 171"/>
              <a:gd name="T88" fmla="*/ 170 w 232"/>
              <a:gd name="T89" fmla="*/ 171 h 171"/>
              <a:gd name="T90" fmla="*/ 232 w 232"/>
              <a:gd name="T91" fmla="*/ 45 h 171"/>
              <a:gd name="T92" fmla="*/ 189 w 232"/>
              <a:gd name="T93" fmla="*/ 45 h 171"/>
              <a:gd name="T94" fmla="*/ 189 w 232"/>
              <a:gd name="T95" fmla="*/ 0 h 171"/>
              <a:gd name="T96" fmla="*/ 232 w 232"/>
              <a:gd name="T97" fmla="*/ 0 h 171"/>
              <a:gd name="T98" fmla="*/ 232 w 232"/>
              <a:gd name="T99" fmla="*/ 45 h 171"/>
              <a:gd name="T100" fmla="*/ 232 w 232"/>
              <a:gd name="T101" fmla="*/ 107 h 171"/>
              <a:gd name="T102" fmla="*/ 189 w 232"/>
              <a:gd name="T103" fmla="*/ 107 h 171"/>
              <a:gd name="T104" fmla="*/ 189 w 232"/>
              <a:gd name="T105" fmla="*/ 62 h 171"/>
              <a:gd name="T106" fmla="*/ 232 w 232"/>
              <a:gd name="T107" fmla="*/ 62 h 171"/>
              <a:gd name="T108" fmla="*/ 232 w 232"/>
              <a:gd name="T109" fmla="*/ 107 h 171"/>
              <a:gd name="T110" fmla="*/ 232 w 232"/>
              <a:gd name="T111" fmla="*/ 171 h 171"/>
              <a:gd name="T112" fmla="*/ 189 w 232"/>
              <a:gd name="T113" fmla="*/ 171 h 171"/>
              <a:gd name="T114" fmla="*/ 189 w 232"/>
              <a:gd name="T115" fmla="*/ 126 h 171"/>
              <a:gd name="T116" fmla="*/ 232 w 232"/>
              <a:gd name="T117" fmla="*/ 126 h 171"/>
              <a:gd name="T118" fmla="*/ 232 w 232"/>
              <a:gd name="T119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2" h="171">
                <a:moveTo>
                  <a:pt x="45" y="45"/>
                </a:moveTo>
                <a:lnTo>
                  <a:pt x="0" y="45"/>
                </a:lnTo>
                <a:lnTo>
                  <a:pt x="0" y="0"/>
                </a:lnTo>
                <a:lnTo>
                  <a:pt x="45" y="0"/>
                </a:lnTo>
                <a:lnTo>
                  <a:pt x="45" y="45"/>
                </a:lnTo>
                <a:close/>
                <a:moveTo>
                  <a:pt x="45" y="107"/>
                </a:moveTo>
                <a:lnTo>
                  <a:pt x="0" y="107"/>
                </a:lnTo>
                <a:lnTo>
                  <a:pt x="0" y="64"/>
                </a:lnTo>
                <a:lnTo>
                  <a:pt x="45" y="64"/>
                </a:lnTo>
                <a:lnTo>
                  <a:pt x="45" y="107"/>
                </a:lnTo>
                <a:close/>
                <a:moveTo>
                  <a:pt x="45" y="171"/>
                </a:moveTo>
                <a:lnTo>
                  <a:pt x="0" y="171"/>
                </a:lnTo>
                <a:lnTo>
                  <a:pt x="0" y="126"/>
                </a:lnTo>
                <a:lnTo>
                  <a:pt x="45" y="126"/>
                </a:lnTo>
                <a:lnTo>
                  <a:pt x="45" y="171"/>
                </a:lnTo>
                <a:close/>
                <a:moveTo>
                  <a:pt x="107" y="45"/>
                </a:moveTo>
                <a:lnTo>
                  <a:pt x="64" y="45"/>
                </a:lnTo>
                <a:lnTo>
                  <a:pt x="64" y="0"/>
                </a:lnTo>
                <a:lnTo>
                  <a:pt x="107" y="0"/>
                </a:lnTo>
                <a:lnTo>
                  <a:pt x="107" y="45"/>
                </a:lnTo>
                <a:close/>
                <a:moveTo>
                  <a:pt x="107" y="107"/>
                </a:moveTo>
                <a:lnTo>
                  <a:pt x="64" y="107"/>
                </a:lnTo>
                <a:lnTo>
                  <a:pt x="64" y="64"/>
                </a:lnTo>
                <a:lnTo>
                  <a:pt x="107" y="64"/>
                </a:lnTo>
                <a:lnTo>
                  <a:pt x="107" y="107"/>
                </a:lnTo>
                <a:close/>
                <a:moveTo>
                  <a:pt x="107" y="171"/>
                </a:moveTo>
                <a:lnTo>
                  <a:pt x="64" y="171"/>
                </a:lnTo>
                <a:lnTo>
                  <a:pt x="64" y="126"/>
                </a:lnTo>
                <a:lnTo>
                  <a:pt x="107" y="126"/>
                </a:lnTo>
                <a:lnTo>
                  <a:pt x="107" y="171"/>
                </a:lnTo>
                <a:close/>
                <a:moveTo>
                  <a:pt x="170" y="45"/>
                </a:moveTo>
                <a:lnTo>
                  <a:pt x="125" y="45"/>
                </a:lnTo>
                <a:lnTo>
                  <a:pt x="125" y="0"/>
                </a:lnTo>
                <a:lnTo>
                  <a:pt x="170" y="0"/>
                </a:lnTo>
                <a:lnTo>
                  <a:pt x="170" y="45"/>
                </a:lnTo>
                <a:close/>
                <a:moveTo>
                  <a:pt x="170" y="107"/>
                </a:moveTo>
                <a:lnTo>
                  <a:pt x="125" y="107"/>
                </a:lnTo>
                <a:lnTo>
                  <a:pt x="125" y="62"/>
                </a:lnTo>
                <a:lnTo>
                  <a:pt x="170" y="62"/>
                </a:lnTo>
                <a:lnTo>
                  <a:pt x="170" y="107"/>
                </a:lnTo>
                <a:close/>
                <a:moveTo>
                  <a:pt x="170" y="171"/>
                </a:moveTo>
                <a:lnTo>
                  <a:pt x="125" y="171"/>
                </a:lnTo>
                <a:lnTo>
                  <a:pt x="125" y="126"/>
                </a:lnTo>
                <a:lnTo>
                  <a:pt x="170" y="126"/>
                </a:lnTo>
                <a:lnTo>
                  <a:pt x="170" y="171"/>
                </a:lnTo>
                <a:close/>
                <a:moveTo>
                  <a:pt x="232" y="45"/>
                </a:moveTo>
                <a:lnTo>
                  <a:pt x="189" y="45"/>
                </a:lnTo>
                <a:lnTo>
                  <a:pt x="189" y="0"/>
                </a:lnTo>
                <a:lnTo>
                  <a:pt x="232" y="0"/>
                </a:lnTo>
                <a:lnTo>
                  <a:pt x="232" y="45"/>
                </a:lnTo>
                <a:close/>
                <a:moveTo>
                  <a:pt x="232" y="107"/>
                </a:moveTo>
                <a:lnTo>
                  <a:pt x="189" y="107"/>
                </a:lnTo>
                <a:lnTo>
                  <a:pt x="189" y="62"/>
                </a:lnTo>
                <a:lnTo>
                  <a:pt x="232" y="62"/>
                </a:lnTo>
                <a:lnTo>
                  <a:pt x="232" y="107"/>
                </a:lnTo>
                <a:close/>
                <a:moveTo>
                  <a:pt x="232" y="171"/>
                </a:moveTo>
                <a:lnTo>
                  <a:pt x="189" y="171"/>
                </a:lnTo>
                <a:lnTo>
                  <a:pt x="189" y="126"/>
                </a:lnTo>
                <a:lnTo>
                  <a:pt x="232" y="126"/>
                </a:lnTo>
                <a:lnTo>
                  <a:pt x="232" y="17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2"/>
          <p:cNvSpPr>
            <a:spLocks/>
          </p:cNvSpPr>
          <p:nvPr/>
        </p:nvSpPr>
        <p:spPr bwMode="auto">
          <a:xfrm>
            <a:off x="6929438" y="3684588"/>
            <a:ext cx="266700" cy="282575"/>
          </a:xfrm>
          <a:custGeom>
            <a:avLst/>
            <a:gdLst>
              <a:gd name="T0" fmla="*/ 0 w 168"/>
              <a:gd name="T1" fmla="*/ 85 h 178"/>
              <a:gd name="T2" fmla="*/ 83 w 168"/>
              <a:gd name="T3" fmla="*/ 0 h 178"/>
              <a:gd name="T4" fmla="*/ 168 w 168"/>
              <a:gd name="T5" fmla="*/ 85 h 178"/>
              <a:gd name="T6" fmla="*/ 109 w 168"/>
              <a:gd name="T7" fmla="*/ 85 h 178"/>
              <a:gd name="T8" fmla="*/ 109 w 168"/>
              <a:gd name="T9" fmla="*/ 178 h 178"/>
              <a:gd name="T10" fmla="*/ 57 w 168"/>
              <a:gd name="T11" fmla="*/ 178 h 178"/>
              <a:gd name="T12" fmla="*/ 57 w 168"/>
              <a:gd name="T13" fmla="*/ 85 h 178"/>
              <a:gd name="T14" fmla="*/ 0 w 168"/>
              <a:gd name="T15" fmla="*/ 85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8" h="178">
                <a:moveTo>
                  <a:pt x="0" y="85"/>
                </a:moveTo>
                <a:lnTo>
                  <a:pt x="83" y="0"/>
                </a:lnTo>
                <a:lnTo>
                  <a:pt x="168" y="85"/>
                </a:lnTo>
                <a:lnTo>
                  <a:pt x="109" y="85"/>
                </a:lnTo>
                <a:lnTo>
                  <a:pt x="109" y="178"/>
                </a:lnTo>
                <a:lnTo>
                  <a:pt x="57" y="178"/>
                </a:lnTo>
                <a:lnTo>
                  <a:pt x="57" y="85"/>
                </a:lnTo>
                <a:lnTo>
                  <a:pt x="0" y="8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3"/>
          <p:cNvSpPr>
            <a:spLocks noEditPoints="1"/>
          </p:cNvSpPr>
          <p:nvPr/>
        </p:nvSpPr>
        <p:spPr bwMode="auto">
          <a:xfrm>
            <a:off x="7567613" y="3665538"/>
            <a:ext cx="303213" cy="301625"/>
          </a:xfrm>
          <a:custGeom>
            <a:avLst/>
            <a:gdLst>
              <a:gd name="T0" fmla="*/ 11 w 81"/>
              <a:gd name="T1" fmla="*/ 80 h 80"/>
              <a:gd name="T2" fmla="*/ 0 w 81"/>
              <a:gd name="T3" fmla="*/ 70 h 80"/>
              <a:gd name="T4" fmla="*/ 11 w 81"/>
              <a:gd name="T5" fmla="*/ 59 h 80"/>
              <a:gd name="T6" fmla="*/ 21 w 81"/>
              <a:gd name="T7" fmla="*/ 70 h 80"/>
              <a:gd name="T8" fmla="*/ 11 w 81"/>
              <a:gd name="T9" fmla="*/ 80 h 80"/>
              <a:gd name="T10" fmla="*/ 65 w 81"/>
              <a:gd name="T11" fmla="*/ 80 h 80"/>
              <a:gd name="T12" fmla="*/ 1 w 81"/>
              <a:gd name="T13" fmla="*/ 15 h 80"/>
              <a:gd name="T14" fmla="*/ 1 w 81"/>
              <a:gd name="T15" fmla="*/ 0 h 80"/>
              <a:gd name="T16" fmla="*/ 81 w 81"/>
              <a:gd name="T17" fmla="*/ 80 h 80"/>
              <a:gd name="T18" fmla="*/ 65 w 81"/>
              <a:gd name="T19" fmla="*/ 80 h 80"/>
              <a:gd name="T20" fmla="*/ 37 w 81"/>
              <a:gd name="T21" fmla="*/ 80 h 80"/>
              <a:gd name="T22" fmla="*/ 1 w 81"/>
              <a:gd name="T23" fmla="*/ 43 h 80"/>
              <a:gd name="T24" fmla="*/ 1 w 81"/>
              <a:gd name="T25" fmla="*/ 29 h 80"/>
              <a:gd name="T26" fmla="*/ 51 w 81"/>
              <a:gd name="T27" fmla="*/ 80 h 80"/>
              <a:gd name="T28" fmla="*/ 37 w 81"/>
              <a:gd name="T29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1" h="80">
                <a:moveTo>
                  <a:pt x="11" y="80"/>
                </a:moveTo>
                <a:cubicBezTo>
                  <a:pt x="5" y="80"/>
                  <a:pt x="0" y="76"/>
                  <a:pt x="0" y="70"/>
                </a:cubicBezTo>
                <a:cubicBezTo>
                  <a:pt x="0" y="64"/>
                  <a:pt x="5" y="59"/>
                  <a:pt x="11" y="59"/>
                </a:cubicBezTo>
                <a:cubicBezTo>
                  <a:pt x="16" y="59"/>
                  <a:pt x="21" y="64"/>
                  <a:pt x="21" y="70"/>
                </a:cubicBezTo>
                <a:cubicBezTo>
                  <a:pt x="21" y="76"/>
                  <a:pt x="16" y="80"/>
                  <a:pt x="11" y="80"/>
                </a:cubicBezTo>
                <a:close/>
                <a:moveTo>
                  <a:pt x="65" y="80"/>
                </a:moveTo>
                <a:cubicBezTo>
                  <a:pt x="65" y="45"/>
                  <a:pt x="35" y="15"/>
                  <a:pt x="1" y="15"/>
                </a:cubicBezTo>
                <a:cubicBezTo>
                  <a:pt x="1" y="0"/>
                  <a:pt x="1" y="0"/>
                  <a:pt x="1" y="0"/>
                </a:cubicBezTo>
                <a:cubicBezTo>
                  <a:pt x="43" y="0"/>
                  <a:pt x="81" y="33"/>
                  <a:pt x="81" y="80"/>
                </a:cubicBezTo>
                <a:lnTo>
                  <a:pt x="65" y="80"/>
                </a:lnTo>
                <a:close/>
                <a:moveTo>
                  <a:pt x="37" y="80"/>
                </a:moveTo>
                <a:cubicBezTo>
                  <a:pt x="37" y="60"/>
                  <a:pt x="21" y="43"/>
                  <a:pt x="1" y="43"/>
                </a:cubicBezTo>
                <a:cubicBezTo>
                  <a:pt x="1" y="29"/>
                  <a:pt x="1" y="29"/>
                  <a:pt x="1" y="29"/>
                </a:cubicBezTo>
                <a:cubicBezTo>
                  <a:pt x="27" y="29"/>
                  <a:pt x="51" y="48"/>
                  <a:pt x="51" y="80"/>
                </a:cubicBezTo>
                <a:lnTo>
                  <a:pt x="37" y="8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4"/>
          <p:cNvSpPr>
            <a:spLocks noEditPoints="1"/>
          </p:cNvSpPr>
          <p:nvPr/>
        </p:nvSpPr>
        <p:spPr bwMode="auto">
          <a:xfrm>
            <a:off x="8070850" y="3692525"/>
            <a:ext cx="566738" cy="274638"/>
          </a:xfrm>
          <a:custGeom>
            <a:avLst/>
            <a:gdLst>
              <a:gd name="T0" fmla="*/ 357 w 357"/>
              <a:gd name="T1" fmla="*/ 0 h 173"/>
              <a:gd name="T2" fmla="*/ 357 w 357"/>
              <a:gd name="T3" fmla="*/ 173 h 173"/>
              <a:gd name="T4" fmla="*/ 0 w 357"/>
              <a:gd name="T5" fmla="*/ 173 h 173"/>
              <a:gd name="T6" fmla="*/ 0 w 357"/>
              <a:gd name="T7" fmla="*/ 0 h 173"/>
              <a:gd name="T8" fmla="*/ 357 w 357"/>
              <a:gd name="T9" fmla="*/ 0 h 173"/>
              <a:gd name="T10" fmla="*/ 106 w 357"/>
              <a:gd name="T11" fmla="*/ 31 h 173"/>
              <a:gd name="T12" fmla="*/ 54 w 357"/>
              <a:gd name="T13" fmla="*/ 31 h 173"/>
              <a:gd name="T14" fmla="*/ 54 w 357"/>
              <a:gd name="T15" fmla="*/ 49 h 173"/>
              <a:gd name="T16" fmla="*/ 106 w 357"/>
              <a:gd name="T17" fmla="*/ 49 h 173"/>
              <a:gd name="T18" fmla="*/ 106 w 357"/>
              <a:gd name="T19" fmla="*/ 31 h 173"/>
              <a:gd name="T20" fmla="*/ 106 w 357"/>
              <a:gd name="T21" fmla="*/ 78 h 173"/>
              <a:gd name="T22" fmla="*/ 54 w 357"/>
              <a:gd name="T23" fmla="*/ 78 h 173"/>
              <a:gd name="T24" fmla="*/ 54 w 357"/>
              <a:gd name="T25" fmla="*/ 97 h 173"/>
              <a:gd name="T26" fmla="*/ 106 w 357"/>
              <a:gd name="T27" fmla="*/ 97 h 173"/>
              <a:gd name="T28" fmla="*/ 106 w 357"/>
              <a:gd name="T29" fmla="*/ 78 h 173"/>
              <a:gd name="T30" fmla="*/ 106 w 357"/>
              <a:gd name="T31" fmla="*/ 125 h 173"/>
              <a:gd name="T32" fmla="*/ 54 w 357"/>
              <a:gd name="T33" fmla="*/ 125 h 173"/>
              <a:gd name="T34" fmla="*/ 54 w 357"/>
              <a:gd name="T35" fmla="*/ 144 h 173"/>
              <a:gd name="T36" fmla="*/ 106 w 357"/>
              <a:gd name="T37" fmla="*/ 144 h 173"/>
              <a:gd name="T38" fmla="*/ 106 w 357"/>
              <a:gd name="T39" fmla="*/ 125 h 173"/>
              <a:gd name="T40" fmla="*/ 302 w 357"/>
              <a:gd name="T41" fmla="*/ 31 h 173"/>
              <a:gd name="T42" fmla="*/ 250 w 357"/>
              <a:gd name="T43" fmla="*/ 31 h 173"/>
              <a:gd name="T44" fmla="*/ 250 w 357"/>
              <a:gd name="T45" fmla="*/ 49 h 173"/>
              <a:gd name="T46" fmla="*/ 302 w 357"/>
              <a:gd name="T47" fmla="*/ 49 h 173"/>
              <a:gd name="T48" fmla="*/ 302 w 357"/>
              <a:gd name="T49" fmla="*/ 31 h 173"/>
              <a:gd name="T50" fmla="*/ 302 w 357"/>
              <a:gd name="T51" fmla="*/ 78 h 173"/>
              <a:gd name="T52" fmla="*/ 250 w 357"/>
              <a:gd name="T53" fmla="*/ 78 h 173"/>
              <a:gd name="T54" fmla="*/ 250 w 357"/>
              <a:gd name="T55" fmla="*/ 97 h 173"/>
              <a:gd name="T56" fmla="*/ 302 w 357"/>
              <a:gd name="T57" fmla="*/ 97 h 173"/>
              <a:gd name="T58" fmla="*/ 302 w 357"/>
              <a:gd name="T59" fmla="*/ 78 h 173"/>
              <a:gd name="T60" fmla="*/ 302 w 357"/>
              <a:gd name="T61" fmla="*/ 125 h 173"/>
              <a:gd name="T62" fmla="*/ 250 w 357"/>
              <a:gd name="T63" fmla="*/ 125 h 173"/>
              <a:gd name="T64" fmla="*/ 250 w 357"/>
              <a:gd name="T65" fmla="*/ 144 h 173"/>
              <a:gd name="T66" fmla="*/ 302 w 357"/>
              <a:gd name="T67" fmla="*/ 144 h 173"/>
              <a:gd name="T68" fmla="*/ 302 w 357"/>
              <a:gd name="T69" fmla="*/ 12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7" h="173">
                <a:moveTo>
                  <a:pt x="357" y="0"/>
                </a:moveTo>
                <a:lnTo>
                  <a:pt x="357" y="173"/>
                </a:lnTo>
                <a:lnTo>
                  <a:pt x="0" y="173"/>
                </a:lnTo>
                <a:lnTo>
                  <a:pt x="0" y="0"/>
                </a:lnTo>
                <a:lnTo>
                  <a:pt x="357" y="0"/>
                </a:lnTo>
                <a:close/>
                <a:moveTo>
                  <a:pt x="106" y="31"/>
                </a:moveTo>
                <a:lnTo>
                  <a:pt x="54" y="31"/>
                </a:lnTo>
                <a:lnTo>
                  <a:pt x="54" y="49"/>
                </a:lnTo>
                <a:lnTo>
                  <a:pt x="106" y="49"/>
                </a:lnTo>
                <a:lnTo>
                  <a:pt x="106" y="31"/>
                </a:lnTo>
                <a:close/>
                <a:moveTo>
                  <a:pt x="106" y="78"/>
                </a:moveTo>
                <a:lnTo>
                  <a:pt x="54" y="78"/>
                </a:lnTo>
                <a:lnTo>
                  <a:pt x="54" y="97"/>
                </a:lnTo>
                <a:lnTo>
                  <a:pt x="106" y="97"/>
                </a:lnTo>
                <a:lnTo>
                  <a:pt x="106" y="78"/>
                </a:lnTo>
                <a:close/>
                <a:moveTo>
                  <a:pt x="106" y="125"/>
                </a:moveTo>
                <a:lnTo>
                  <a:pt x="54" y="125"/>
                </a:lnTo>
                <a:lnTo>
                  <a:pt x="54" y="144"/>
                </a:lnTo>
                <a:lnTo>
                  <a:pt x="106" y="144"/>
                </a:lnTo>
                <a:lnTo>
                  <a:pt x="106" y="125"/>
                </a:lnTo>
                <a:close/>
                <a:moveTo>
                  <a:pt x="302" y="31"/>
                </a:moveTo>
                <a:lnTo>
                  <a:pt x="250" y="31"/>
                </a:lnTo>
                <a:lnTo>
                  <a:pt x="250" y="49"/>
                </a:lnTo>
                <a:lnTo>
                  <a:pt x="302" y="49"/>
                </a:lnTo>
                <a:lnTo>
                  <a:pt x="302" y="31"/>
                </a:lnTo>
                <a:close/>
                <a:moveTo>
                  <a:pt x="302" y="78"/>
                </a:moveTo>
                <a:lnTo>
                  <a:pt x="250" y="78"/>
                </a:lnTo>
                <a:lnTo>
                  <a:pt x="250" y="97"/>
                </a:lnTo>
                <a:lnTo>
                  <a:pt x="302" y="97"/>
                </a:lnTo>
                <a:lnTo>
                  <a:pt x="302" y="78"/>
                </a:lnTo>
                <a:close/>
                <a:moveTo>
                  <a:pt x="302" y="125"/>
                </a:moveTo>
                <a:lnTo>
                  <a:pt x="250" y="125"/>
                </a:lnTo>
                <a:lnTo>
                  <a:pt x="250" y="144"/>
                </a:lnTo>
                <a:lnTo>
                  <a:pt x="302" y="144"/>
                </a:lnTo>
                <a:lnTo>
                  <a:pt x="302" y="12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5"/>
          <p:cNvSpPr>
            <a:spLocks noEditPoints="1"/>
          </p:cNvSpPr>
          <p:nvPr/>
        </p:nvSpPr>
        <p:spPr bwMode="auto">
          <a:xfrm>
            <a:off x="8810625" y="3533775"/>
            <a:ext cx="371475" cy="444500"/>
          </a:xfrm>
          <a:custGeom>
            <a:avLst/>
            <a:gdLst>
              <a:gd name="T0" fmla="*/ 7 w 99"/>
              <a:gd name="T1" fmla="*/ 23 h 118"/>
              <a:gd name="T2" fmla="*/ 10 w 99"/>
              <a:gd name="T3" fmla="*/ 46 h 118"/>
              <a:gd name="T4" fmla="*/ 10 w 99"/>
              <a:gd name="T5" fmla="*/ 0 h 118"/>
              <a:gd name="T6" fmla="*/ 84 w 99"/>
              <a:gd name="T7" fmla="*/ 117 h 118"/>
              <a:gd name="T8" fmla="*/ 77 w 99"/>
              <a:gd name="T9" fmla="*/ 114 h 118"/>
              <a:gd name="T10" fmla="*/ 50 w 99"/>
              <a:gd name="T11" fmla="*/ 110 h 118"/>
              <a:gd name="T12" fmla="*/ 21 w 99"/>
              <a:gd name="T13" fmla="*/ 114 h 118"/>
              <a:gd name="T14" fmla="*/ 15 w 99"/>
              <a:gd name="T15" fmla="*/ 117 h 118"/>
              <a:gd name="T16" fmla="*/ 43 w 99"/>
              <a:gd name="T17" fmla="*/ 28 h 118"/>
              <a:gd name="T18" fmla="*/ 50 w 99"/>
              <a:gd name="T19" fmla="*/ 25 h 118"/>
              <a:gd name="T20" fmla="*/ 87 w 99"/>
              <a:gd name="T21" fmla="*/ 111 h 118"/>
              <a:gd name="T22" fmla="*/ 30 w 99"/>
              <a:gd name="T23" fmla="*/ 13 h 118"/>
              <a:gd name="T24" fmla="*/ 29 w 99"/>
              <a:gd name="T25" fmla="*/ 34 h 118"/>
              <a:gd name="T26" fmla="*/ 19 w 99"/>
              <a:gd name="T27" fmla="*/ 23 h 118"/>
              <a:gd name="T28" fmla="*/ 30 w 99"/>
              <a:gd name="T29" fmla="*/ 13 h 118"/>
              <a:gd name="T30" fmla="*/ 30 w 99"/>
              <a:gd name="T31" fmla="*/ 91 h 118"/>
              <a:gd name="T32" fmla="*/ 44 w 99"/>
              <a:gd name="T33" fmla="*/ 105 h 118"/>
              <a:gd name="T34" fmla="*/ 37 w 99"/>
              <a:gd name="T35" fmla="*/ 90 h 118"/>
              <a:gd name="T36" fmla="*/ 37 w 99"/>
              <a:gd name="T37" fmla="*/ 73 h 118"/>
              <a:gd name="T38" fmla="*/ 40 w 99"/>
              <a:gd name="T39" fmla="*/ 68 h 118"/>
              <a:gd name="T40" fmla="*/ 59 w 99"/>
              <a:gd name="T41" fmla="*/ 68 h 118"/>
              <a:gd name="T42" fmla="*/ 58 w 99"/>
              <a:gd name="T43" fmla="*/ 94 h 118"/>
              <a:gd name="T44" fmla="*/ 41 w 99"/>
              <a:gd name="T45" fmla="*/ 94 h 118"/>
              <a:gd name="T46" fmla="*/ 58 w 99"/>
              <a:gd name="T47" fmla="*/ 94 h 118"/>
              <a:gd name="T48" fmla="*/ 57 w 99"/>
              <a:gd name="T49" fmla="*/ 63 h 118"/>
              <a:gd name="T50" fmla="*/ 41 w 99"/>
              <a:gd name="T51" fmla="*/ 63 h 118"/>
              <a:gd name="T52" fmla="*/ 49 w 99"/>
              <a:gd name="T53" fmla="*/ 12 h 118"/>
              <a:gd name="T54" fmla="*/ 49 w 99"/>
              <a:gd name="T55" fmla="*/ 25 h 118"/>
              <a:gd name="T56" fmla="*/ 61 w 99"/>
              <a:gd name="T57" fmla="*/ 73 h 118"/>
              <a:gd name="T58" fmla="*/ 62 w 99"/>
              <a:gd name="T59" fmla="*/ 90 h 118"/>
              <a:gd name="T60" fmla="*/ 61 w 99"/>
              <a:gd name="T61" fmla="*/ 73 h 118"/>
              <a:gd name="T62" fmla="*/ 68 w 99"/>
              <a:gd name="T63" fmla="*/ 91 h 118"/>
              <a:gd name="T64" fmla="*/ 74 w 99"/>
              <a:gd name="T65" fmla="*/ 105 h 118"/>
              <a:gd name="T66" fmla="*/ 74 w 99"/>
              <a:gd name="T67" fmla="*/ 23 h 118"/>
              <a:gd name="T68" fmla="*/ 74 w 99"/>
              <a:gd name="T69" fmla="*/ 9 h 118"/>
              <a:gd name="T70" fmla="*/ 74 w 99"/>
              <a:gd name="T71" fmla="*/ 38 h 118"/>
              <a:gd name="T72" fmla="*/ 85 w 99"/>
              <a:gd name="T73" fmla="*/ 42 h 118"/>
              <a:gd name="T74" fmla="*/ 85 w 99"/>
              <a:gd name="T75" fmla="*/ 5 h 118"/>
              <a:gd name="T76" fmla="*/ 99 w 99"/>
              <a:gd name="T77" fmla="*/ 24 h 118"/>
              <a:gd name="T78" fmla="*/ 85 w 99"/>
              <a:gd name="T79" fmla="*/ 4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9" h="118">
                <a:moveTo>
                  <a:pt x="15" y="5"/>
                </a:moveTo>
                <a:cubicBezTo>
                  <a:pt x="9" y="9"/>
                  <a:pt x="7" y="16"/>
                  <a:pt x="7" y="23"/>
                </a:cubicBezTo>
                <a:cubicBezTo>
                  <a:pt x="7" y="30"/>
                  <a:pt x="9" y="37"/>
                  <a:pt x="15" y="42"/>
                </a:cubicBezTo>
                <a:cubicBezTo>
                  <a:pt x="10" y="46"/>
                  <a:pt x="10" y="46"/>
                  <a:pt x="10" y="46"/>
                </a:cubicBezTo>
                <a:cubicBezTo>
                  <a:pt x="4" y="40"/>
                  <a:pt x="1" y="31"/>
                  <a:pt x="0" y="23"/>
                </a:cubicBezTo>
                <a:cubicBezTo>
                  <a:pt x="1" y="15"/>
                  <a:pt x="3" y="7"/>
                  <a:pt x="10" y="0"/>
                </a:cubicBezTo>
                <a:lnTo>
                  <a:pt x="15" y="5"/>
                </a:lnTo>
                <a:close/>
                <a:moveTo>
                  <a:pt x="84" y="117"/>
                </a:moveTo>
                <a:cubicBezTo>
                  <a:pt x="83" y="118"/>
                  <a:pt x="83" y="118"/>
                  <a:pt x="82" y="118"/>
                </a:cubicBezTo>
                <a:cubicBezTo>
                  <a:pt x="80" y="118"/>
                  <a:pt x="78" y="117"/>
                  <a:pt x="77" y="114"/>
                </a:cubicBezTo>
                <a:cubicBezTo>
                  <a:pt x="76" y="110"/>
                  <a:pt x="76" y="110"/>
                  <a:pt x="76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20" y="117"/>
                  <a:pt x="18" y="118"/>
                  <a:pt x="16" y="118"/>
                </a:cubicBezTo>
                <a:cubicBezTo>
                  <a:pt x="16" y="118"/>
                  <a:pt x="15" y="118"/>
                  <a:pt x="15" y="117"/>
                </a:cubicBezTo>
                <a:cubicBezTo>
                  <a:pt x="12" y="116"/>
                  <a:pt x="10" y="113"/>
                  <a:pt x="12" y="111"/>
                </a:cubicBezTo>
                <a:cubicBezTo>
                  <a:pt x="43" y="28"/>
                  <a:pt x="43" y="28"/>
                  <a:pt x="43" y="28"/>
                </a:cubicBezTo>
                <a:cubicBezTo>
                  <a:pt x="48" y="25"/>
                  <a:pt x="48" y="25"/>
                  <a:pt x="48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5" y="28"/>
                  <a:pt x="55" y="28"/>
                  <a:pt x="55" y="28"/>
                </a:cubicBezTo>
                <a:cubicBezTo>
                  <a:pt x="87" y="111"/>
                  <a:pt x="87" y="111"/>
                  <a:pt x="87" y="111"/>
                </a:cubicBezTo>
                <a:cubicBezTo>
                  <a:pt x="88" y="113"/>
                  <a:pt x="87" y="116"/>
                  <a:pt x="84" y="117"/>
                </a:cubicBezTo>
                <a:close/>
                <a:moveTo>
                  <a:pt x="30" y="13"/>
                </a:moveTo>
                <a:cubicBezTo>
                  <a:pt x="27" y="15"/>
                  <a:pt x="25" y="20"/>
                  <a:pt x="25" y="23"/>
                </a:cubicBezTo>
                <a:cubicBezTo>
                  <a:pt x="25" y="27"/>
                  <a:pt x="27" y="31"/>
                  <a:pt x="29" y="34"/>
                </a:cubicBezTo>
                <a:cubicBezTo>
                  <a:pt x="25" y="38"/>
                  <a:pt x="25" y="38"/>
                  <a:pt x="25" y="38"/>
                </a:cubicBezTo>
                <a:cubicBezTo>
                  <a:pt x="21" y="34"/>
                  <a:pt x="19" y="28"/>
                  <a:pt x="19" y="23"/>
                </a:cubicBezTo>
                <a:cubicBezTo>
                  <a:pt x="19" y="18"/>
                  <a:pt x="21" y="13"/>
                  <a:pt x="26" y="8"/>
                </a:cubicBezTo>
                <a:lnTo>
                  <a:pt x="30" y="13"/>
                </a:lnTo>
                <a:close/>
                <a:moveTo>
                  <a:pt x="44" y="105"/>
                </a:moveTo>
                <a:cubicBezTo>
                  <a:pt x="30" y="91"/>
                  <a:pt x="30" y="91"/>
                  <a:pt x="30" y="91"/>
                </a:cubicBezTo>
                <a:cubicBezTo>
                  <a:pt x="25" y="105"/>
                  <a:pt x="25" y="105"/>
                  <a:pt x="25" y="105"/>
                </a:cubicBezTo>
                <a:lnTo>
                  <a:pt x="44" y="105"/>
                </a:lnTo>
                <a:close/>
                <a:moveTo>
                  <a:pt x="32" y="86"/>
                </a:moveTo>
                <a:cubicBezTo>
                  <a:pt x="37" y="90"/>
                  <a:pt x="37" y="90"/>
                  <a:pt x="37" y="90"/>
                </a:cubicBezTo>
                <a:cubicBezTo>
                  <a:pt x="46" y="82"/>
                  <a:pt x="46" y="82"/>
                  <a:pt x="46" y="82"/>
                </a:cubicBezTo>
                <a:cubicBezTo>
                  <a:pt x="37" y="73"/>
                  <a:pt x="37" y="73"/>
                  <a:pt x="37" y="73"/>
                </a:cubicBezTo>
                <a:lnTo>
                  <a:pt x="32" y="86"/>
                </a:lnTo>
                <a:close/>
                <a:moveTo>
                  <a:pt x="40" y="68"/>
                </a:moveTo>
                <a:cubicBezTo>
                  <a:pt x="50" y="78"/>
                  <a:pt x="50" y="78"/>
                  <a:pt x="50" y="78"/>
                </a:cubicBezTo>
                <a:cubicBezTo>
                  <a:pt x="59" y="68"/>
                  <a:pt x="59" y="68"/>
                  <a:pt x="59" y="68"/>
                </a:cubicBezTo>
                <a:lnTo>
                  <a:pt x="40" y="68"/>
                </a:lnTo>
                <a:close/>
                <a:moveTo>
                  <a:pt x="58" y="94"/>
                </a:moveTo>
                <a:cubicBezTo>
                  <a:pt x="50" y="85"/>
                  <a:pt x="50" y="85"/>
                  <a:pt x="50" y="85"/>
                </a:cubicBezTo>
                <a:cubicBezTo>
                  <a:pt x="41" y="94"/>
                  <a:pt x="41" y="94"/>
                  <a:pt x="41" y="94"/>
                </a:cubicBezTo>
                <a:cubicBezTo>
                  <a:pt x="50" y="103"/>
                  <a:pt x="50" y="103"/>
                  <a:pt x="50" y="103"/>
                </a:cubicBezTo>
                <a:lnTo>
                  <a:pt x="58" y="94"/>
                </a:lnTo>
                <a:close/>
                <a:moveTo>
                  <a:pt x="41" y="63"/>
                </a:moveTo>
                <a:cubicBezTo>
                  <a:pt x="57" y="63"/>
                  <a:pt x="57" y="63"/>
                  <a:pt x="57" y="63"/>
                </a:cubicBezTo>
                <a:cubicBezTo>
                  <a:pt x="49" y="42"/>
                  <a:pt x="49" y="42"/>
                  <a:pt x="49" y="42"/>
                </a:cubicBezTo>
                <a:lnTo>
                  <a:pt x="41" y="63"/>
                </a:lnTo>
                <a:close/>
                <a:moveTo>
                  <a:pt x="43" y="18"/>
                </a:moveTo>
                <a:cubicBezTo>
                  <a:pt x="43" y="15"/>
                  <a:pt x="46" y="12"/>
                  <a:pt x="49" y="12"/>
                </a:cubicBezTo>
                <a:cubicBezTo>
                  <a:pt x="53" y="12"/>
                  <a:pt x="56" y="15"/>
                  <a:pt x="56" y="18"/>
                </a:cubicBezTo>
                <a:cubicBezTo>
                  <a:pt x="56" y="22"/>
                  <a:pt x="53" y="25"/>
                  <a:pt x="49" y="25"/>
                </a:cubicBezTo>
                <a:cubicBezTo>
                  <a:pt x="46" y="25"/>
                  <a:pt x="43" y="22"/>
                  <a:pt x="43" y="18"/>
                </a:cubicBezTo>
                <a:close/>
                <a:moveTo>
                  <a:pt x="61" y="73"/>
                </a:moveTo>
                <a:cubicBezTo>
                  <a:pt x="53" y="82"/>
                  <a:pt x="53" y="82"/>
                  <a:pt x="53" y="82"/>
                </a:cubicBezTo>
                <a:cubicBezTo>
                  <a:pt x="62" y="90"/>
                  <a:pt x="62" y="90"/>
                  <a:pt x="62" y="90"/>
                </a:cubicBezTo>
                <a:cubicBezTo>
                  <a:pt x="66" y="86"/>
                  <a:pt x="66" y="86"/>
                  <a:pt x="66" y="86"/>
                </a:cubicBezTo>
                <a:lnTo>
                  <a:pt x="61" y="73"/>
                </a:lnTo>
                <a:close/>
                <a:moveTo>
                  <a:pt x="74" y="105"/>
                </a:moveTo>
                <a:cubicBezTo>
                  <a:pt x="68" y="91"/>
                  <a:pt x="68" y="91"/>
                  <a:pt x="68" y="91"/>
                </a:cubicBezTo>
                <a:cubicBezTo>
                  <a:pt x="55" y="105"/>
                  <a:pt x="55" y="105"/>
                  <a:pt x="55" y="105"/>
                </a:cubicBezTo>
                <a:lnTo>
                  <a:pt x="74" y="105"/>
                </a:lnTo>
                <a:close/>
                <a:moveTo>
                  <a:pt x="69" y="34"/>
                </a:moveTo>
                <a:cubicBezTo>
                  <a:pt x="72" y="31"/>
                  <a:pt x="74" y="27"/>
                  <a:pt x="74" y="23"/>
                </a:cubicBezTo>
                <a:cubicBezTo>
                  <a:pt x="74" y="19"/>
                  <a:pt x="73" y="16"/>
                  <a:pt x="70" y="13"/>
                </a:cubicBezTo>
                <a:cubicBezTo>
                  <a:pt x="74" y="9"/>
                  <a:pt x="74" y="9"/>
                  <a:pt x="74" y="9"/>
                </a:cubicBezTo>
                <a:cubicBezTo>
                  <a:pt x="78" y="13"/>
                  <a:pt x="80" y="18"/>
                  <a:pt x="80" y="24"/>
                </a:cubicBezTo>
                <a:cubicBezTo>
                  <a:pt x="80" y="29"/>
                  <a:pt x="78" y="34"/>
                  <a:pt x="74" y="38"/>
                </a:cubicBezTo>
                <a:lnTo>
                  <a:pt x="69" y="34"/>
                </a:lnTo>
                <a:close/>
                <a:moveTo>
                  <a:pt x="85" y="42"/>
                </a:moveTo>
                <a:cubicBezTo>
                  <a:pt x="90" y="37"/>
                  <a:pt x="92" y="30"/>
                  <a:pt x="92" y="23"/>
                </a:cubicBezTo>
                <a:cubicBezTo>
                  <a:pt x="92" y="16"/>
                  <a:pt x="90" y="10"/>
                  <a:pt x="85" y="5"/>
                </a:cubicBezTo>
                <a:cubicBezTo>
                  <a:pt x="89" y="0"/>
                  <a:pt x="89" y="0"/>
                  <a:pt x="89" y="0"/>
                </a:cubicBezTo>
                <a:cubicBezTo>
                  <a:pt x="95" y="7"/>
                  <a:pt x="99" y="15"/>
                  <a:pt x="99" y="24"/>
                </a:cubicBezTo>
                <a:cubicBezTo>
                  <a:pt x="99" y="32"/>
                  <a:pt x="96" y="40"/>
                  <a:pt x="89" y="46"/>
                </a:cubicBezTo>
                <a:lnTo>
                  <a:pt x="85" y="4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6"/>
          <p:cNvSpPr>
            <a:spLocks noEditPoints="1"/>
          </p:cNvSpPr>
          <p:nvPr/>
        </p:nvSpPr>
        <p:spPr bwMode="auto">
          <a:xfrm>
            <a:off x="9436100" y="3643313"/>
            <a:ext cx="414338" cy="323850"/>
          </a:xfrm>
          <a:custGeom>
            <a:avLst/>
            <a:gdLst>
              <a:gd name="T0" fmla="*/ 110 w 110"/>
              <a:gd name="T1" fmla="*/ 0 h 86"/>
              <a:gd name="T2" fmla="*/ 110 w 110"/>
              <a:gd name="T3" fmla="*/ 73 h 86"/>
              <a:gd name="T4" fmla="*/ 98 w 110"/>
              <a:gd name="T5" fmla="*/ 86 h 86"/>
              <a:gd name="T6" fmla="*/ 15 w 110"/>
              <a:gd name="T7" fmla="*/ 86 h 86"/>
              <a:gd name="T8" fmla="*/ 0 w 110"/>
              <a:gd name="T9" fmla="*/ 67 h 86"/>
              <a:gd name="T10" fmla="*/ 0 w 110"/>
              <a:gd name="T11" fmla="*/ 14 h 86"/>
              <a:gd name="T12" fmla="*/ 15 w 110"/>
              <a:gd name="T13" fmla="*/ 14 h 86"/>
              <a:gd name="T14" fmla="*/ 15 w 110"/>
              <a:gd name="T15" fmla="*/ 0 h 86"/>
              <a:gd name="T16" fmla="*/ 110 w 110"/>
              <a:gd name="T17" fmla="*/ 0 h 86"/>
              <a:gd name="T18" fmla="*/ 15 w 110"/>
              <a:gd name="T19" fmla="*/ 22 h 86"/>
              <a:gd name="T20" fmla="*/ 7 w 110"/>
              <a:gd name="T21" fmla="*/ 22 h 86"/>
              <a:gd name="T22" fmla="*/ 7 w 110"/>
              <a:gd name="T23" fmla="*/ 67 h 86"/>
              <a:gd name="T24" fmla="*/ 11 w 110"/>
              <a:gd name="T25" fmla="*/ 77 h 86"/>
              <a:gd name="T26" fmla="*/ 15 w 110"/>
              <a:gd name="T27" fmla="*/ 67 h 86"/>
              <a:gd name="T28" fmla="*/ 15 w 110"/>
              <a:gd name="T29" fmla="*/ 22 h 86"/>
              <a:gd name="T30" fmla="*/ 102 w 110"/>
              <a:gd name="T31" fmla="*/ 8 h 86"/>
              <a:gd name="T32" fmla="*/ 23 w 110"/>
              <a:gd name="T33" fmla="*/ 8 h 86"/>
              <a:gd name="T34" fmla="*/ 23 w 110"/>
              <a:gd name="T35" fmla="*/ 67 h 86"/>
              <a:gd name="T36" fmla="*/ 20 w 110"/>
              <a:gd name="T37" fmla="*/ 78 h 86"/>
              <a:gd name="T38" fmla="*/ 98 w 110"/>
              <a:gd name="T39" fmla="*/ 78 h 86"/>
              <a:gd name="T40" fmla="*/ 102 w 110"/>
              <a:gd name="T41" fmla="*/ 73 h 86"/>
              <a:gd name="T42" fmla="*/ 102 w 110"/>
              <a:gd name="T43" fmla="*/ 8 h 86"/>
              <a:gd name="T44" fmla="*/ 53 w 110"/>
              <a:gd name="T45" fmla="*/ 35 h 86"/>
              <a:gd name="T46" fmla="*/ 35 w 110"/>
              <a:gd name="T47" fmla="*/ 35 h 86"/>
              <a:gd name="T48" fmla="*/ 35 w 110"/>
              <a:gd name="T49" fmla="*/ 33 h 86"/>
              <a:gd name="T50" fmla="*/ 53 w 110"/>
              <a:gd name="T51" fmla="*/ 33 h 86"/>
              <a:gd name="T52" fmla="*/ 53 w 110"/>
              <a:gd name="T53" fmla="*/ 35 h 86"/>
              <a:gd name="T54" fmla="*/ 53 w 110"/>
              <a:gd name="T55" fmla="*/ 44 h 86"/>
              <a:gd name="T56" fmla="*/ 35 w 110"/>
              <a:gd name="T57" fmla="*/ 44 h 86"/>
              <a:gd name="T58" fmla="*/ 35 w 110"/>
              <a:gd name="T59" fmla="*/ 41 h 86"/>
              <a:gd name="T60" fmla="*/ 53 w 110"/>
              <a:gd name="T61" fmla="*/ 41 h 86"/>
              <a:gd name="T62" fmla="*/ 53 w 110"/>
              <a:gd name="T63" fmla="*/ 44 h 86"/>
              <a:gd name="T64" fmla="*/ 53 w 110"/>
              <a:gd name="T65" fmla="*/ 52 h 86"/>
              <a:gd name="T66" fmla="*/ 35 w 110"/>
              <a:gd name="T67" fmla="*/ 52 h 86"/>
              <a:gd name="T68" fmla="*/ 35 w 110"/>
              <a:gd name="T69" fmla="*/ 49 h 86"/>
              <a:gd name="T70" fmla="*/ 53 w 110"/>
              <a:gd name="T71" fmla="*/ 49 h 86"/>
              <a:gd name="T72" fmla="*/ 53 w 110"/>
              <a:gd name="T73" fmla="*/ 52 h 86"/>
              <a:gd name="T74" fmla="*/ 53 w 110"/>
              <a:gd name="T75" fmla="*/ 60 h 86"/>
              <a:gd name="T76" fmla="*/ 35 w 110"/>
              <a:gd name="T77" fmla="*/ 60 h 86"/>
              <a:gd name="T78" fmla="*/ 35 w 110"/>
              <a:gd name="T79" fmla="*/ 57 h 86"/>
              <a:gd name="T80" fmla="*/ 53 w 110"/>
              <a:gd name="T81" fmla="*/ 57 h 86"/>
              <a:gd name="T82" fmla="*/ 53 w 110"/>
              <a:gd name="T83" fmla="*/ 60 h 86"/>
              <a:gd name="T84" fmla="*/ 53 w 110"/>
              <a:gd name="T85" fmla="*/ 68 h 86"/>
              <a:gd name="T86" fmla="*/ 35 w 110"/>
              <a:gd name="T87" fmla="*/ 68 h 86"/>
              <a:gd name="T88" fmla="*/ 35 w 110"/>
              <a:gd name="T89" fmla="*/ 66 h 86"/>
              <a:gd name="T90" fmla="*/ 53 w 110"/>
              <a:gd name="T91" fmla="*/ 66 h 86"/>
              <a:gd name="T92" fmla="*/ 53 w 110"/>
              <a:gd name="T93" fmla="*/ 68 h 86"/>
              <a:gd name="T94" fmla="*/ 38 w 110"/>
              <a:gd name="T95" fmla="*/ 19 h 86"/>
              <a:gd name="T96" fmla="*/ 86 w 110"/>
              <a:gd name="T97" fmla="*/ 19 h 86"/>
              <a:gd name="T98" fmla="*/ 86 w 110"/>
              <a:gd name="T99" fmla="*/ 24 h 86"/>
              <a:gd name="T100" fmla="*/ 38 w 110"/>
              <a:gd name="T101" fmla="*/ 24 h 86"/>
              <a:gd name="T102" fmla="*/ 38 w 110"/>
              <a:gd name="T103" fmla="*/ 19 h 86"/>
              <a:gd name="T104" fmla="*/ 61 w 110"/>
              <a:gd name="T105" fmla="*/ 33 h 86"/>
              <a:gd name="T106" fmla="*/ 91 w 110"/>
              <a:gd name="T107" fmla="*/ 33 h 86"/>
              <a:gd name="T108" fmla="*/ 91 w 110"/>
              <a:gd name="T109" fmla="*/ 62 h 86"/>
              <a:gd name="T110" fmla="*/ 61 w 110"/>
              <a:gd name="T111" fmla="*/ 62 h 86"/>
              <a:gd name="T112" fmla="*/ 61 w 110"/>
              <a:gd name="T113" fmla="*/ 3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0" h="86">
                <a:moveTo>
                  <a:pt x="110" y="0"/>
                </a:moveTo>
                <a:cubicBezTo>
                  <a:pt x="110" y="73"/>
                  <a:pt x="110" y="73"/>
                  <a:pt x="110" y="73"/>
                </a:cubicBezTo>
                <a:cubicBezTo>
                  <a:pt x="110" y="80"/>
                  <a:pt x="104" y="86"/>
                  <a:pt x="98" y="86"/>
                </a:cubicBezTo>
                <a:cubicBezTo>
                  <a:pt x="15" y="86"/>
                  <a:pt x="15" y="86"/>
                  <a:pt x="15" y="86"/>
                </a:cubicBezTo>
                <a:cubicBezTo>
                  <a:pt x="5" y="86"/>
                  <a:pt x="0" y="80"/>
                  <a:pt x="0" y="67"/>
                </a:cubicBezTo>
                <a:cubicBezTo>
                  <a:pt x="0" y="14"/>
                  <a:pt x="0" y="14"/>
                  <a:pt x="0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0"/>
                  <a:pt x="15" y="0"/>
                  <a:pt x="15" y="0"/>
                </a:cubicBezTo>
                <a:lnTo>
                  <a:pt x="110" y="0"/>
                </a:lnTo>
                <a:close/>
                <a:moveTo>
                  <a:pt x="15" y="22"/>
                </a:moveTo>
                <a:cubicBezTo>
                  <a:pt x="7" y="22"/>
                  <a:pt x="7" y="22"/>
                  <a:pt x="7" y="22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74"/>
                  <a:pt x="9" y="77"/>
                  <a:pt x="11" y="77"/>
                </a:cubicBezTo>
                <a:cubicBezTo>
                  <a:pt x="13" y="77"/>
                  <a:pt x="15" y="74"/>
                  <a:pt x="15" y="67"/>
                </a:cubicBezTo>
                <a:lnTo>
                  <a:pt x="15" y="22"/>
                </a:lnTo>
                <a:close/>
                <a:moveTo>
                  <a:pt x="102" y="8"/>
                </a:moveTo>
                <a:cubicBezTo>
                  <a:pt x="23" y="8"/>
                  <a:pt x="23" y="8"/>
                  <a:pt x="23" y="8"/>
                </a:cubicBezTo>
                <a:cubicBezTo>
                  <a:pt x="23" y="67"/>
                  <a:pt x="23" y="67"/>
                  <a:pt x="23" y="67"/>
                </a:cubicBezTo>
                <a:cubicBezTo>
                  <a:pt x="23" y="72"/>
                  <a:pt x="22" y="75"/>
                  <a:pt x="20" y="78"/>
                </a:cubicBezTo>
                <a:cubicBezTo>
                  <a:pt x="98" y="78"/>
                  <a:pt x="98" y="78"/>
                  <a:pt x="98" y="78"/>
                </a:cubicBezTo>
                <a:cubicBezTo>
                  <a:pt x="101" y="78"/>
                  <a:pt x="102" y="75"/>
                  <a:pt x="102" y="73"/>
                </a:cubicBezTo>
                <a:lnTo>
                  <a:pt x="102" y="8"/>
                </a:lnTo>
                <a:close/>
                <a:moveTo>
                  <a:pt x="53" y="35"/>
                </a:moveTo>
                <a:cubicBezTo>
                  <a:pt x="35" y="35"/>
                  <a:pt x="35" y="35"/>
                  <a:pt x="35" y="35"/>
                </a:cubicBezTo>
                <a:cubicBezTo>
                  <a:pt x="35" y="33"/>
                  <a:pt x="35" y="33"/>
                  <a:pt x="35" y="33"/>
                </a:cubicBezTo>
                <a:cubicBezTo>
                  <a:pt x="53" y="33"/>
                  <a:pt x="53" y="33"/>
                  <a:pt x="53" y="33"/>
                </a:cubicBezTo>
                <a:lnTo>
                  <a:pt x="53" y="35"/>
                </a:lnTo>
                <a:close/>
                <a:moveTo>
                  <a:pt x="53" y="44"/>
                </a:moveTo>
                <a:cubicBezTo>
                  <a:pt x="35" y="44"/>
                  <a:pt x="35" y="44"/>
                  <a:pt x="35" y="44"/>
                </a:cubicBezTo>
                <a:cubicBezTo>
                  <a:pt x="35" y="41"/>
                  <a:pt x="35" y="41"/>
                  <a:pt x="35" y="41"/>
                </a:cubicBezTo>
                <a:cubicBezTo>
                  <a:pt x="53" y="41"/>
                  <a:pt x="53" y="41"/>
                  <a:pt x="53" y="41"/>
                </a:cubicBezTo>
                <a:lnTo>
                  <a:pt x="53" y="44"/>
                </a:lnTo>
                <a:close/>
                <a:moveTo>
                  <a:pt x="53" y="52"/>
                </a:moveTo>
                <a:cubicBezTo>
                  <a:pt x="35" y="52"/>
                  <a:pt x="35" y="52"/>
                  <a:pt x="35" y="52"/>
                </a:cubicBezTo>
                <a:cubicBezTo>
                  <a:pt x="35" y="49"/>
                  <a:pt x="35" y="49"/>
                  <a:pt x="35" y="49"/>
                </a:cubicBezTo>
                <a:cubicBezTo>
                  <a:pt x="53" y="49"/>
                  <a:pt x="53" y="49"/>
                  <a:pt x="53" y="49"/>
                </a:cubicBezTo>
                <a:lnTo>
                  <a:pt x="53" y="52"/>
                </a:lnTo>
                <a:close/>
                <a:moveTo>
                  <a:pt x="53" y="60"/>
                </a:moveTo>
                <a:cubicBezTo>
                  <a:pt x="35" y="60"/>
                  <a:pt x="35" y="60"/>
                  <a:pt x="35" y="60"/>
                </a:cubicBezTo>
                <a:cubicBezTo>
                  <a:pt x="35" y="57"/>
                  <a:pt x="35" y="57"/>
                  <a:pt x="35" y="57"/>
                </a:cubicBezTo>
                <a:cubicBezTo>
                  <a:pt x="53" y="57"/>
                  <a:pt x="53" y="57"/>
                  <a:pt x="53" y="57"/>
                </a:cubicBezTo>
                <a:lnTo>
                  <a:pt x="53" y="60"/>
                </a:lnTo>
                <a:close/>
                <a:moveTo>
                  <a:pt x="53" y="68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6"/>
                  <a:pt x="35" y="66"/>
                  <a:pt x="35" y="66"/>
                </a:cubicBezTo>
                <a:cubicBezTo>
                  <a:pt x="53" y="66"/>
                  <a:pt x="53" y="66"/>
                  <a:pt x="53" y="66"/>
                </a:cubicBezTo>
                <a:lnTo>
                  <a:pt x="53" y="68"/>
                </a:lnTo>
                <a:close/>
                <a:moveTo>
                  <a:pt x="38" y="19"/>
                </a:moveTo>
                <a:cubicBezTo>
                  <a:pt x="86" y="19"/>
                  <a:pt x="86" y="19"/>
                  <a:pt x="86" y="19"/>
                </a:cubicBezTo>
                <a:cubicBezTo>
                  <a:pt x="86" y="24"/>
                  <a:pt x="86" y="24"/>
                  <a:pt x="86" y="24"/>
                </a:cubicBezTo>
                <a:cubicBezTo>
                  <a:pt x="38" y="24"/>
                  <a:pt x="38" y="24"/>
                  <a:pt x="38" y="24"/>
                </a:cubicBezTo>
                <a:lnTo>
                  <a:pt x="38" y="19"/>
                </a:lnTo>
                <a:close/>
                <a:moveTo>
                  <a:pt x="61" y="33"/>
                </a:moveTo>
                <a:cubicBezTo>
                  <a:pt x="91" y="33"/>
                  <a:pt x="91" y="33"/>
                  <a:pt x="91" y="33"/>
                </a:cubicBezTo>
                <a:cubicBezTo>
                  <a:pt x="91" y="62"/>
                  <a:pt x="91" y="62"/>
                  <a:pt x="91" y="62"/>
                </a:cubicBezTo>
                <a:cubicBezTo>
                  <a:pt x="61" y="62"/>
                  <a:pt x="61" y="62"/>
                  <a:pt x="61" y="62"/>
                </a:cubicBezTo>
                <a:lnTo>
                  <a:pt x="61" y="3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7"/>
          <p:cNvSpPr>
            <a:spLocks noEditPoints="1"/>
          </p:cNvSpPr>
          <p:nvPr/>
        </p:nvSpPr>
        <p:spPr bwMode="auto">
          <a:xfrm>
            <a:off x="10120313" y="3643313"/>
            <a:ext cx="338138" cy="346075"/>
          </a:xfrm>
          <a:custGeom>
            <a:avLst/>
            <a:gdLst>
              <a:gd name="T0" fmla="*/ 80 w 90"/>
              <a:gd name="T1" fmla="*/ 0 h 92"/>
              <a:gd name="T2" fmla="*/ 90 w 90"/>
              <a:gd name="T3" fmla="*/ 10 h 92"/>
              <a:gd name="T4" fmla="*/ 90 w 90"/>
              <a:gd name="T5" fmla="*/ 55 h 92"/>
              <a:gd name="T6" fmla="*/ 80 w 90"/>
              <a:gd name="T7" fmla="*/ 64 h 92"/>
              <a:gd name="T8" fmla="*/ 48 w 90"/>
              <a:gd name="T9" fmla="*/ 64 h 92"/>
              <a:gd name="T10" fmla="*/ 14 w 90"/>
              <a:gd name="T11" fmla="*/ 92 h 92"/>
              <a:gd name="T12" fmla="*/ 21 w 90"/>
              <a:gd name="T13" fmla="*/ 64 h 92"/>
              <a:gd name="T14" fmla="*/ 10 w 90"/>
              <a:gd name="T15" fmla="*/ 64 h 92"/>
              <a:gd name="T16" fmla="*/ 0 w 90"/>
              <a:gd name="T17" fmla="*/ 54 h 92"/>
              <a:gd name="T18" fmla="*/ 0 w 90"/>
              <a:gd name="T19" fmla="*/ 10 h 92"/>
              <a:gd name="T20" fmla="*/ 10 w 90"/>
              <a:gd name="T21" fmla="*/ 0 h 92"/>
              <a:gd name="T22" fmla="*/ 80 w 90"/>
              <a:gd name="T23" fmla="*/ 0 h 92"/>
              <a:gd name="T24" fmla="*/ 19 w 90"/>
              <a:gd name="T25" fmla="*/ 28 h 92"/>
              <a:gd name="T26" fmla="*/ 71 w 90"/>
              <a:gd name="T27" fmla="*/ 28 h 92"/>
              <a:gd name="T28" fmla="*/ 71 w 90"/>
              <a:gd name="T29" fmla="*/ 18 h 92"/>
              <a:gd name="T30" fmla="*/ 19 w 90"/>
              <a:gd name="T31" fmla="*/ 18 h 92"/>
              <a:gd name="T32" fmla="*/ 19 w 90"/>
              <a:gd name="T33" fmla="*/ 28 h 92"/>
              <a:gd name="T34" fmla="*/ 71 w 90"/>
              <a:gd name="T35" fmla="*/ 36 h 92"/>
              <a:gd name="T36" fmla="*/ 19 w 90"/>
              <a:gd name="T37" fmla="*/ 36 h 92"/>
              <a:gd name="T38" fmla="*/ 19 w 90"/>
              <a:gd name="T39" fmla="*/ 46 h 92"/>
              <a:gd name="T40" fmla="*/ 71 w 90"/>
              <a:gd name="T41" fmla="*/ 46 h 92"/>
              <a:gd name="T42" fmla="*/ 71 w 90"/>
              <a:gd name="T4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92">
                <a:moveTo>
                  <a:pt x="80" y="0"/>
                </a:moveTo>
                <a:cubicBezTo>
                  <a:pt x="87" y="0"/>
                  <a:pt x="90" y="3"/>
                  <a:pt x="90" y="10"/>
                </a:cubicBezTo>
                <a:cubicBezTo>
                  <a:pt x="90" y="55"/>
                  <a:pt x="90" y="55"/>
                  <a:pt x="90" y="55"/>
                </a:cubicBezTo>
                <a:cubicBezTo>
                  <a:pt x="90" y="61"/>
                  <a:pt x="87" y="64"/>
                  <a:pt x="80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14" y="92"/>
                  <a:pt x="14" y="92"/>
                  <a:pt x="14" y="92"/>
                </a:cubicBezTo>
                <a:cubicBezTo>
                  <a:pt x="21" y="64"/>
                  <a:pt x="21" y="64"/>
                  <a:pt x="21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3" y="64"/>
                  <a:pt x="0" y="61"/>
                  <a:pt x="0" y="5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3"/>
                  <a:pt x="3" y="0"/>
                  <a:pt x="10" y="0"/>
                </a:cubicBezTo>
                <a:lnTo>
                  <a:pt x="80" y="0"/>
                </a:lnTo>
                <a:close/>
                <a:moveTo>
                  <a:pt x="19" y="28"/>
                </a:moveTo>
                <a:cubicBezTo>
                  <a:pt x="71" y="28"/>
                  <a:pt x="71" y="28"/>
                  <a:pt x="71" y="28"/>
                </a:cubicBezTo>
                <a:cubicBezTo>
                  <a:pt x="71" y="18"/>
                  <a:pt x="71" y="18"/>
                  <a:pt x="71" y="18"/>
                </a:cubicBezTo>
                <a:cubicBezTo>
                  <a:pt x="19" y="18"/>
                  <a:pt x="19" y="18"/>
                  <a:pt x="19" y="18"/>
                </a:cubicBezTo>
                <a:lnTo>
                  <a:pt x="19" y="28"/>
                </a:lnTo>
                <a:close/>
                <a:moveTo>
                  <a:pt x="71" y="36"/>
                </a:moveTo>
                <a:cubicBezTo>
                  <a:pt x="19" y="36"/>
                  <a:pt x="19" y="36"/>
                  <a:pt x="19" y="36"/>
                </a:cubicBezTo>
                <a:cubicBezTo>
                  <a:pt x="19" y="46"/>
                  <a:pt x="19" y="46"/>
                  <a:pt x="19" y="46"/>
                </a:cubicBezTo>
                <a:cubicBezTo>
                  <a:pt x="71" y="46"/>
                  <a:pt x="71" y="46"/>
                  <a:pt x="71" y="46"/>
                </a:cubicBezTo>
                <a:lnTo>
                  <a:pt x="71" y="3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8"/>
          <p:cNvSpPr>
            <a:spLocks noEditPoints="1"/>
          </p:cNvSpPr>
          <p:nvPr/>
        </p:nvSpPr>
        <p:spPr bwMode="auto">
          <a:xfrm>
            <a:off x="10720388" y="3594100"/>
            <a:ext cx="423863" cy="373063"/>
          </a:xfrm>
          <a:custGeom>
            <a:avLst/>
            <a:gdLst>
              <a:gd name="T0" fmla="*/ 113 w 113"/>
              <a:gd name="T1" fmla="*/ 14 h 99"/>
              <a:gd name="T2" fmla="*/ 105 w 113"/>
              <a:gd name="T3" fmla="*/ 34 h 99"/>
              <a:gd name="T4" fmla="*/ 94 w 113"/>
              <a:gd name="T5" fmla="*/ 91 h 99"/>
              <a:gd name="T6" fmla="*/ 27 w 113"/>
              <a:gd name="T7" fmla="*/ 99 h 99"/>
              <a:gd name="T8" fmla="*/ 19 w 113"/>
              <a:gd name="T9" fmla="*/ 34 h 99"/>
              <a:gd name="T10" fmla="*/ 0 w 113"/>
              <a:gd name="T11" fmla="*/ 27 h 99"/>
              <a:gd name="T12" fmla="*/ 8 w 113"/>
              <a:gd name="T13" fmla="*/ 7 h 99"/>
              <a:gd name="T14" fmla="*/ 33 w 113"/>
              <a:gd name="T15" fmla="*/ 6 h 99"/>
              <a:gd name="T16" fmla="*/ 40 w 113"/>
              <a:gd name="T17" fmla="*/ 0 h 99"/>
              <a:gd name="T18" fmla="*/ 46 w 113"/>
              <a:gd name="T19" fmla="*/ 7 h 99"/>
              <a:gd name="T20" fmla="*/ 67 w 113"/>
              <a:gd name="T21" fmla="*/ 6 h 99"/>
              <a:gd name="T22" fmla="*/ 74 w 113"/>
              <a:gd name="T23" fmla="*/ 0 h 99"/>
              <a:gd name="T24" fmla="*/ 80 w 113"/>
              <a:gd name="T25" fmla="*/ 7 h 99"/>
              <a:gd name="T26" fmla="*/ 48 w 113"/>
              <a:gd name="T27" fmla="*/ 45 h 99"/>
              <a:gd name="T28" fmla="*/ 37 w 113"/>
              <a:gd name="T29" fmla="*/ 45 h 99"/>
              <a:gd name="T30" fmla="*/ 48 w 113"/>
              <a:gd name="T31" fmla="*/ 45 h 99"/>
              <a:gd name="T32" fmla="*/ 43 w 113"/>
              <a:gd name="T33" fmla="*/ 53 h 99"/>
              <a:gd name="T34" fmla="*/ 43 w 113"/>
              <a:gd name="T35" fmla="*/ 63 h 99"/>
              <a:gd name="T36" fmla="*/ 48 w 113"/>
              <a:gd name="T37" fmla="*/ 71 h 99"/>
              <a:gd name="T38" fmla="*/ 37 w 113"/>
              <a:gd name="T39" fmla="*/ 71 h 99"/>
              <a:gd name="T40" fmla="*/ 48 w 113"/>
              <a:gd name="T41" fmla="*/ 71 h 99"/>
              <a:gd name="T42" fmla="*/ 43 w 113"/>
              <a:gd name="T43" fmla="*/ 79 h 99"/>
              <a:gd name="T44" fmla="*/ 43 w 113"/>
              <a:gd name="T45" fmla="*/ 90 h 99"/>
              <a:gd name="T46" fmla="*/ 62 w 113"/>
              <a:gd name="T47" fmla="*/ 45 h 99"/>
              <a:gd name="T48" fmla="*/ 51 w 113"/>
              <a:gd name="T49" fmla="*/ 45 h 99"/>
              <a:gd name="T50" fmla="*/ 62 w 113"/>
              <a:gd name="T51" fmla="*/ 45 h 99"/>
              <a:gd name="T52" fmla="*/ 57 w 113"/>
              <a:gd name="T53" fmla="*/ 53 h 99"/>
              <a:gd name="T54" fmla="*/ 57 w 113"/>
              <a:gd name="T55" fmla="*/ 63 h 99"/>
              <a:gd name="T56" fmla="*/ 62 w 113"/>
              <a:gd name="T57" fmla="*/ 71 h 99"/>
              <a:gd name="T58" fmla="*/ 51 w 113"/>
              <a:gd name="T59" fmla="*/ 71 h 99"/>
              <a:gd name="T60" fmla="*/ 62 w 113"/>
              <a:gd name="T61" fmla="*/ 71 h 99"/>
              <a:gd name="T62" fmla="*/ 57 w 113"/>
              <a:gd name="T63" fmla="*/ 79 h 99"/>
              <a:gd name="T64" fmla="*/ 57 w 113"/>
              <a:gd name="T65" fmla="*/ 90 h 99"/>
              <a:gd name="T66" fmla="*/ 76 w 113"/>
              <a:gd name="T67" fmla="*/ 45 h 99"/>
              <a:gd name="T68" fmla="*/ 65 w 113"/>
              <a:gd name="T69" fmla="*/ 45 h 99"/>
              <a:gd name="T70" fmla="*/ 76 w 113"/>
              <a:gd name="T71" fmla="*/ 45 h 99"/>
              <a:gd name="T72" fmla="*/ 70 w 113"/>
              <a:gd name="T73" fmla="*/ 53 h 99"/>
              <a:gd name="T74" fmla="*/ 70 w 113"/>
              <a:gd name="T75" fmla="*/ 63 h 99"/>
              <a:gd name="T76" fmla="*/ 76 w 113"/>
              <a:gd name="T77" fmla="*/ 71 h 99"/>
              <a:gd name="T78" fmla="*/ 65 w 113"/>
              <a:gd name="T79" fmla="*/ 71 h 99"/>
              <a:gd name="T80" fmla="*/ 76 w 113"/>
              <a:gd name="T81" fmla="*/ 71 h 99"/>
              <a:gd name="T82" fmla="*/ 70 w 113"/>
              <a:gd name="T83" fmla="*/ 79 h 99"/>
              <a:gd name="T84" fmla="*/ 70 w 113"/>
              <a:gd name="T85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3" h="99">
                <a:moveTo>
                  <a:pt x="105" y="7"/>
                </a:moveTo>
                <a:cubicBezTo>
                  <a:pt x="110" y="7"/>
                  <a:pt x="113" y="10"/>
                  <a:pt x="113" y="14"/>
                </a:cubicBezTo>
                <a:cubicBezTo>
                  <a:pt x="113" y="27"/>
                  <a:pt x="113" y="27"/>
                  <a:pt x="113" y="27"/>
                </a:cubicBezTo>
                <a:cubicBezTo>
                  <a:pt x="113" y="31"/>
                  <a:pt x="110" y="34"/>
                  <a:pt x="105" y="34"/>
                </a:cubicBezTo>
                <a:cubicBezTo>
                  <a:pt x="94" y="34"/>
                  <a:pt x="94" y="34"/>
                  <a:pt x="94" y="34"/>
                </a:cubicBezTo>
                <a:cubicBezTo>
                  <a:pt x="94" y="35"/>
                  <a:pt x="94" y="35"/>
                  <a:pt x="94" y="91"/>
                </a:cubicBezTo>
                <a:cubicBezTo>
                  <a:pt x="94" y="96"/>
                  <a:pt x="91" y="99"/>
                  <a:pt x="86" y="99"/>
                </a:cubicBezTo>
                <a:cubicBezTo>
                  <a:pt x="27" y="99"/>
                  <a:pt x="27" y="99"/>
                  <a:pt x="27" y="99"/>
                </a:cubicBezTo>
                <a:cubicBezTo>
                  <a:pt x="22" y="99"/>
                  <a:pt x="19" y="96"/>
                  <a:pt x="19" y="91"/>
                </a:cubicBezTo>
                <a:cubicBezTo>
                  <a:pt x="19" y="35"/>
                  <a:pt x="19" y="35"/>
                  <a:pt x="19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3" y="34"/>
                  <a:pt x="0" y="31"/>
                  <a:pt x="0" y="2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3" y="7"/>
                  <a:pt x="8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6"/>
                  <a:pt x="33" y="6"/>
                  <a:pt x="33" y="6"/>
                </a:cubicBezTo>
                <a:cubicBezTo>
                  <a:pt x="33" y="3"/>
                  <a:pt x="36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4" y="0"/>
                  <a:pt x="46" y="3"/>
                  <a:pt x="46" y="6"/>
                </a:cubicBezTo>
                <a:cubicBezTo>
                  <a:pt x="46" y="7"/>
                  <a:pt x="46" y="7"/>
                  <a:pt x="46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6"/>
                  <a:pt x="67" y="6"/>
                  <a:pt x="67" y="6"/>
                </a:cubicBezTo>
                <a:cubicBezTo>
                  <a:pt x="67" y="3"/>
                  <a:pt x="70" y="0"/>
                  <a:pt x="73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7" y="0"/>
                  <a:pt x="80" y="3"/>
                  <a:pt x="80" y="6"/>
                </a:cubicBezTo>
                <a:cubicBezTo>
                  <a:pt x="80" y="7"/>
                  <a:pt x="80" y="7"/>
                  <a:pt x="80" y="7"/>
                </a:cubicBezTo>
                <a:lnTo>
                  <a:pt x="105" y="7"/>
                </a:lnTo>
                <a:close/>
                <a:moveTo>
                  <a:pt x="48" y="45"/>
                </a:moveTo>
                <a:cubicBezTo>
                  <a:pt x="48" y="42"/>
                  <a:pt x="46" y="40"/>
                  <a:pt x="43" y="40"/>
                </a:cubicBezTo>
                <a:cubicBezTo>
                  <a:pt x="40" y="40"/>
                  <a:pt x="37" y="42"/>
                  <a:pt x="37" y="45"/>
                </a:cubicBezTo>
                <a:cubicBezTo>
                  <a:pt x="37" y="48"/>
                  <a:pt x="40" y="50"/>
                  <a:pt x="43" y="50"/>
                </a:cubicBezTo>
                <a:cubicBezTo>
                  <a:pt x="46" y="50"/>
                  <a:pt x="48" y="48"/>
                  <a:pt x="48" y="45"/>
                </a:cubicBezTo>
                <a:close/>
                <a:moveTo>
                  <a:pt x="48" y="58"/>
                </a:moveTo>
                <a:cubicBezTo>
                  <a:pt x="48" y="55"/>
                  <a:pt x="46" y="53"/>
                  <a:pt x="43" y="53"/>
                </a:cubicBezTo>
                <a:cubicBezTo>
                  <a:pt x="40" y="53"/>
                  <a:pt x="37" y="55"/>
                  <a:pt x="37" y="58"/>
                </a:cubicBezTo>
                <a:cubicBezTo>
                  <a:pt x="37" y="61"/>
                  <a:pt x="40" y="63"/>
                  <a:pt x="43" y="63"/>
                </a:cubicBezTo>
                <a:cubicBezTo>
                  <a:pt x="46" y="63"/>
                  <a:pt x="48" y="61"/>
                  <a:pt x="48" y="58"/>
                </a:cubicBezTo>
                <a:close/>
                <a:moveTo>
                  <a:pt x="48" y="71"/>
                </a:moveTo>
                <a:cubicBezTo>
                  <a:pt x="48" y="69"/>
                  <a:pt x="46" y="66"/>
                  <a:pt x="43" y="66"/>
                </a:cubicBezTo>
                <a:cubicBezTo>
                  <a:pt x="40" y="66"/>
                  <a:pt x="37" y="69"/>
                  <a:pt x="37" y="71"/>
                </a:cubicBezTo>
                <a:cubicBezTo>
                  <a:pt x="37" y="74"/>
                  <a:pt x="40" y="76"/>
                  <a:pt x="43" y="76"/>
                </a:cubicBezTo>
                <a:cubicBezTo>
                  <a:pt x="46" y="76"/>
                  <a:pt x="48" y="74"/>
                  <a:pt x="48" y="71"/>
                </a:cubicBezTo>
                <a:close/>
                <a:moveTo>
                  <a:pt x="48" y="85"/>
                </a:moveTo>
                <a:cubicBezTo>
                  <a:pt x="48" y="82"/>
                  <a:pt x="46" y="79"/>
                  <a:pt x="43" y="79"/>
                </a:cubicBezTo>
                <a:cubicBezTo>
                  <a:pt x="40" y="79"/>
                  <a:pt x="37" y="82"/>
                  <a:pt x="37" y="85"/>
                </a:cubicBezTo>
                <a:cubicBezTo>
                  <a:pt x="37" y="87"/>
                  <a:pt x="40" y="90"/>
                  <a:pt x="43" y="90"/>
                </a:cubicBezTo>
                <a:cubicBezTo>
                  <a:pt x="46" y="90"/>
                  <a:pt x="48" y="87"/>
                  <a:pt x="48" y="85"/>
                </a:cubicBezTo>
                <a:close/>
                <a:moveTo>
                  <a:pt x="62" y="45"/>
                </a:moveTo>
                <a:cubicBezTo>
                  <a:pt x="62" y="42"/>
                  <a:pt x="59" y="40"/>
                  <a:pt x="57" y="40"/>
                </a:cubicBezTo>
                <a:cubicBezTo>
                  <a:pt x="54" y="40"/>
                  <a:pt x="51" y="42"/>
                  <a:pt x="51" y="45"/>
                </a:cubicBezTo>
                <a:cubicBezTo>
                  <a:pt x="51" y="48"/>
                  <a:pt x="54" y="50"/>
                  <a:pt x="57" y="50"/>
                </a:cubicBezTo>
                <a:cubicBezTo>
                  <a:pt x="59" y="50"/>
                  <a:pt x="62" y="48"/>
                  <a:pt x="62" y="45"/>
                </a:cubicBezTo>
                <a:close/>
                <a:moveTo>
                  <a:pt x="62" y="58"/>
                </a:moveTo>
                <a:cubicBezTo>
                  <a:pt x="62" y="55"/>
                  <a:pt x="59" y="53"/>
                  <a:pt x="57" y="53"/>
                </a:cubicBezTo>
                <a:cubicBezTo>
                  <a:pt x="54" y="53"/>
                  <a:pt x="51" y="55"/>
                  <a:pt x="51" y="58"/>
                </a:cubicBezTo>
                <a:cubicBezTo>
                  <a:pt x="51" y="61"/>
                  <a:pt x="54" y="63"/>
                  <a:pt x="57" y="63"/>
                </a:cubicBezTo>
                <a:cubicBezTo>
                  <a:pt x="59" y="63"/>
                  <a:pt x="62" y="61"/>
                  <a:pt x="62" y="58"/>
                </a:cubicBezTo>
                <a:close/>
                <a:moveTo>
                  <a:pt x="62" y="71"/>
                </a:moveTo>
                <a:cubicBezTo>
                  <a:pt x="62" y="69"/>
                  <a:pt x="59" y="66"/>
                  <a:pt x="57" y="66"/>
                </a:cubicBezTo>
                <a:cubicBezTo>
                  <a:pt x="54" y="66"/>
                  <a:pt x="51" y="69"/>
                  <a:pt x="51" y="71"/>
                </a:cubicBezTo>
                <a:cubicBezTo>
                  <a:pt x="51" y="74"/>
                  <a:pt x="54" y="76"/>
                  <a:pt x="57" y="76"/>
                </a:cubicBezTo>
                <a:cubicBezTo>
                  <a:pt x="59" y="76"/>
                  <a:pt x="62" y="74"/>
                  <a:pt x="62" y="71"/>
                </a:cubicBezTo>
                <a:close/>
                <a:moveTo>
                  <a:pt x="62" y="85"/>
                </a:moveTo>
                <a:cubicBezTo>
                  <a:pt x="62" y="82"/>
                  <a:pt x="59" y="79"/>
                  <a:pt x="57" y="79"/>
                </a:cubicBezTo>
                <a:cubicBezTo>
                  <a:pt x="54" y="79"/>
                  <a:pt x="51" y="82"/>
                  <a:pt x="51" y="85"/>
                </a:cubicBezTo>
                <a:cubicBezTo>
                  <a:pt x="51" y="87"/>
                  <a:pt x="54" y="90"/>
                  <a:pt x="57" y="90"/>
                </a:cubicBezTo>
                <a:cubicBezTo>
                  <a:pt x="59" y="90"/>
                  <a:pt x="62" y="87"/>
                  <a:pt x="62" y="85"/>
                </a:cubicBezTo>
                <a:close/>
                <a:moveTo>
                  <a:pt x="76" y="45"/>
                </a:moveTo>
                <a:cubicBezTo>
                  <a:pt x="76" y="42"/>
                  <a:pt x="73" y="40"/>
                  <a:pt x="70" y="40"/>
                </a:cubicBezTo>
                <a:cubicBezTo>
                  <a:pt x="68" y="40"/>
                  <a:pt x="65" y="42"/>
                  <a:pt x="65" y="45"/>
                </a:cubicBezTo>
                <a:cubicBezTo>
                  <a:pt x="65" y="48"/>
                  <a:pt x="68" y="50"/>
                  <a:pt x="70" y="50"/>
                </a:cubicBezTo>
                <a:cubicBezTo>
                  <a:pt x="73" y="50"/>
                  <a:pt x="76" y="48"/>
                  <a:pt x="76" y="45"/>
                </a:cubicBezTo>
                <a:close/>
                <a:moveTo>
                  <a:pt x="76" y="58"/>
                </a:moveTo>
                <a:cubicBezTo>
                  <a:pt x="76" y="55"/>
                  <a:pt x="73" y="53"/>
                  <a:pt x="70" y="53"/>
                </a:cubicBezTo>
                <a:cubicBezTo>
                  <a:pt x="68" y="53"/>
                  <a:pt x="65" y="55"/>
                  <a:pt x="65" y="58"/>
                </a:cubicBezTo>
                <a:cubicBezTo>
                  <a:pt x="65" y="61"/>
                  <a:pt x="68" y="63"/>
                  <a:pt x="70" y="63"/>
                </a:cubicBezTo>
                <a:cubicBezTo>
                  <a:pt x="73" y="63"/>
                  <a:pt x="76" y="61"/>
                  <a:pt x="76" y="58"/>
                </a:cubicBezTo>
                <a:close/>
                <a:moveTo>
                  <a:pt x="76" y="71"/>
                </a:moveTo>
                <a:cubicBezTo>
                  <a:pt x="76" y="69"/>
                  <a:pt x="73" y="66"/>
                  <a:pt x="70" y="66"/>
                </a:cubicBezTo>
                <a:cubicBezTo>
                  <a:pt x="68" y="66"/>
                  <a:pt x="65" y="69"/>
                  <a:pt x="65" y="71"/>
                </a:cubicBezTo>
                <a:cubicBezTo>
                  <a:pt x="65" y="74"/>
                  <a:pt x="68" y="76"/>
                  <a:pt x="70" y="76"/>
                </a:cubicBezTo>
                <a:cubicBezTo>
                  <a:pt x="73" y="76"/>
                  <a:pt x="76" y="74"/>
                  <a:pt x="76" y="71"/>
                </a:cubicBezTo>
                <a:close/>
                <a:moveTo>
                  <a:pt x="76" y="85"/>
                </a:moveTo>
                <a:cubicBezTo>
                  <a:pt x="76" y="82"/>
                  <a:pt x="73" y="79"/>
                  <a:pt x="70" y="79"/>
                </a:cubicBezTo>
                <a:cubicBezTo>
                  <a:pt x="68" y="79"/>
                  <a:pt x="65" y="82"/>
                  <a:pt x="65" y="85"/>
                </a:cubicBezTo>
                <a:cubicBezTo>
                  <a:pt x="65" y="87"/>
                  <a:pt x="68" y="90"/>
                  <a:pt x="70" y="90"/>
                </a:cubicBezTo>
                <a:cubicBezTo>
                  <a:pt x="73" y="90"/>
                  <a:pt x="76" y="87"/>
                  <a:pt x="76" y="8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69"/>
          <p:cNvSpPr>
            <a:spLocks noEditPoints="1"/>
          </p:cNvSpPr>
          <p:nvPr/>
        </p:nvSpPr>
        <p:spPr bwMode="auto">
          <a:xfrm>
            <a:off x="1047750" y="4346575"/>
            <a:ext cx="407988" cy="398463"/>
          </a:xfrm>
          <a:custGeom>
            <a:avLst/>
            <a:gdLst>
              <a:gd name="T0" fmla="*/ 109 w 109"/>
              <a:gd name="T1" fmla="*/ 38 h 106"/>
              <a:gd name="T2" fmla="*/ 109 w 109"/>
              <a:gd name="T3" fmla="*/ 80 h 106"/>
              <a:gd name="T4" fmla="*/ 100 w 109"/>
              <a:gd name="T5" fmla="*/ 89 h 106"/>
              <a:gd name="T6" fmla="*/ 91 w 109"/>
              <a:gd name="T7" fmla="*/ 89 h 106"/>
              <a:gd name="T8" fmla="*/ 95 w 109"/>
              <a:gd name="T9" fmla="*/ 106 h 106"/>
              <a:gd name="T10" fmla="*/ 16 w 109"/>
              <a:gd name="T11" fmla="*/ 106 h 106"/>
              <a:gd name="T12" fmla="*/ 19 w 109"/>
              <a:gd name="T13" fmla="*/ 89 h 106"/>
              <a:gd name="T14" fmla="*/ 9 w 109"/>
              <a:gd name="T15" fmla="*/ 89 h 106"/>
              <a:gd name="T16" fmla="*/ 0 w 109"/>
              <a:gd name="T17" fmla="*/ 80 h 106"/>
              <a:gd name="T18" fmla="*/ 0 w 109"/>
              <a:gd name="T19" fmla="*/ 38 h 106"/>
              <a:gd name="T20" fmla="*/ 9 w 109"/>
              <a:gd name="T21" fmla="*/ 29 h 106"/>
              <a:gd name="T22" fmla="*/ 20 w 109"/>
              <a:gd name="T23" fmla="*/ 29 h 106"/>
              <a:gd name="T24" fmla="*/ 20 w 109"/>
              <a:gd name="T25" fmla="*/ 15 h 106"/>
              <a:gd name="T26" fmla="*/ 24 w 109"/>
              <a:gd name="T27" fmla="*/ 15 h 106"/>
              <a:gd name="T28" fmla="*/ 24 w 109"/>
              <a:gd name="T29" fmla="*/ 0 h 106"/>
              <a:gd name="T30" fmla="*/ 85 w 109"/>
              <a:gd name="T31" fmla="*/ 0 h 106"/>
              <a:gd name="T32" fmla="*/ 85 w 109"/>
              <a:gd name="T33" fmla="*/ 15 h 106"/>
              <a:gd name="T34" fmla="*/ 89 w 109"/>
              <a:gd name="T35" fmla="*/ 15 h 106"/>
              <a:gd name="T36" fmla="*/ 89 w 109"/>
              <a:gd name="T37" fmla="*/ 29 h 106"/>
              <a:gd name="T38" fmla="*/ 100 w 109"/>
              <a:gd name="T39" fmla="*/ 29 h 106"/>
              <a:gd name="T40" fmla="*/ 109 w 109"/>
              <a:gd name="T41" fmla="*/ 38 h 106"/>
              <a:gd name="T42" fmla="*/ 22 w 109"/>
              <a:gd name="T43" fmla="*/ 44 h 106"/>
              <a:gd name="T44" fmla="*/ 15 w 109"/>
              <a:gd name="T45" fmla="*/ 38 h 106"/>
              <a:gd name="T46" fmla="*/ 9 w 109"/>
              <a:gd name="T47" fmla="*/ 44 h 106"/>
              <a:gd name="T48" fmla="*/ 15 w 109"/>
              <a:gd name="T49" fmla="*/ 50 h 106"/>
              <a:gd name="T50" fmla="*/ 22 w 109"/>
              <a:gd name="T51" fmla="*/ 44 h 106"/>
              <a:gd name="T52" fmla="*/ 88 w 109"/>
              <a:gd name="T53" fmla="*/ 101 h 106"/>
              <a:gd name="T54" fmla="*/ 82 w 109"/>
              <a:gd name="T55" fmla="*/ 73 h 106"/>
              <a:gd name="T56" fmla="*/ 27 w 109"/>
              <a:gd name="T57" fmla="*/ 73 h 106"/>
              <a:gd name="T58" fmla="*/ 23 w 109"/>
              <a:gd name="T59" fmla="*/ 101 h 106"/>
              <a:gd name="T60" fmla="*/ 88 w 109"/>
              <a:gd name="T61" fmla="*/ 101 h 106"/>
              <a:gd name="T62" fmla="*/ 28 w 109"/>
              <a:gd name="T63" fmla="*/ 39 h 106"/>
              <a:gd name="T64" fmla="*/ 81 w 109"/>
              <a:gd name="T65" fmla="*/ 39 h 106"/>
              <a:gd name="T66" fmla="*/ 81 w 109"/>
              <a:gd name="T67" fmla="*/ 6 h 106"/>
              <a:gd name="T68" fmla="*/ 28 w 109"/>
              <a:gd name="T69" fmla="*/ 6 h 106"/>
              <a:gd name="T70" fmla="*/ 28 w 109"/>
              <a:gd name="T71" fmla="*/ 39 h 106"/>
              <a:gd name="T72" fmla="*/ 52 w 109"/>
              <a:gd name="T73" fmla="*/ 84 h 106"/>
              <a:gd name="T74" fmla="*/ 36 w 109"/>
              <a:gd name="T75" fmla="*/ 84 h 106"/>
              <a:gd name="T76" fmla="*/ 36 w 109"/>
              <a:gd name="T77" fmla="*/ 88 h 106"/>
              <a:gd name="T78" fmla="*/ 52 w 109"/>
              <a:gd name="T79" fmla="*/ 88 h 106"/>
              <a:gd name="T80" fmla="*/ 52 w 109"/>
              <a:gd name="T81" fmla="*/ 84 h 106"/>
              <a:gd name="T82" fmla="*/ 74 w 109"/>
              <a:gd name="T83" fmla="*/ 84 h 106"/>
              <a:gd name="T84" fmla="*/ 58 w 109"/>
              <a:gd name="T85" fmla="*/ 84 h 106"/>
              <a:gd name="T86" fmla="*/ 58 w 109"/>
              <a:gd name="T87" fmla="*/ 88 h 106"/>
              <a:gd name="T88" fmla="*/ 74 w 109"/>
              <a:gd name="T89" fmla="*/ 88 h 106"/>
              <a:gd name="T90" fmla="*/ 74 w 109"/>
              <a:gd name="T91" fmla="*/ 8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9" h="106">
                <a:moveTo>
                  <a:pt x="109" y="38"/>
                </a:moveTo>
                <a:cubicBezTo>
                  <a:pt x="109" y="80"/>
                  <a:pt x="109" y="80"/>
                  <a:pt x="109" y="80"/>
                </a:cubicBezTo>
                <a:cubicBezTo>
                  <a:pt x="109" y="85"/>
                  <a:pt x="105" y="89"/>
                  <a:pt x="100" y="89"/>
                </a:cubicBezTo>
                <a:cubicBezTo>
                  <a:pt x="91" y="89"/>
                  <a:pt x="91" y="89"/>
                  <a:pt x="91" y="89"/>
                </a:cubicBezTo>
                <a:cubicBezTo>
                  <a:pt x="95" y="106"/>
                  <a:pt x="95" y="106"/>
                  <a:pt x="95" y="106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9" y="89"/>
                  <a:pt x="19" y="89"/>
                  <a:pt x="19" y="89"/>
                </a:cubicBezTo>
                <a:cubicBezTo>
                  <a:pt x="9" y="89"/>
                  <a:pt x="9" y="89"/>
                  <a:pt x="9" y="89"/>
                </a:cubicBezTo>
                <a:cubicBezTo>
                  <a:pt x="4" y="89"/>
                  <a:pt x="0" y="85"/>
                  <a:pt x="0" y="8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4" y="29"/>
                  <a:pt x="9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15"/>
                  <a:pt x="20" y="15"/>
                  <a:pt x="20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0"/>
                  <a:pt x="24" y="0"/>
                  <a:pt x="2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5"/>
                  <a:pt x="85" y="15"/>
                  <a:pt x="85" y="15"/>
                </a:cubicBezTo>
                <a:cubicBezTo>
                  <a:pt x="89" y="15"/>
                  <a:pt x="89" y="15"/>
                  <a:pt x="89" y="15"/>
                </a:cubicBezTo>
                <a:cubicBezTo>
                  <a:pt x="89" y="29"/>
                  <a:pt x="89" y="29"/>
                  <a:pt x="89" y="29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5" y="29"/>
                  <a:pt x="109" y="33"/>
                  <a:pt x="109" y="38"/>
                </a:cubicBezTo>
                <a:close/>
                <a:moveTo>
                  <a:pt x="22" y="44"/>
                </a:moveTo>
                <a:cubicBezTo>
                  <a:pt x="22" y="41"/>
                  <a:pt x="19" y="38"/>
                  <a:pt x="15" y="38"/>
                </a:cubicBezTo>
                <a:cubicBezTo>
                  <a:pt x="12" y="38"/>
                  <a:pt x="9" y="41"/>
                  <a:pt x="9" y="44"/>
                </a:cubicBezTo>
                <a:cubicBezTo>
                  <a:pt x="9" y="48"/>
                  <a:pt x="12" y="50"/>
                  <a:pt x="15" y="50"/>
                </a:cubicBezTo>
                <a:cubicBezTo>
                  <a:pt x="19" y="50"/>
                  <a:pt x="22" y="48"/>
                  <a:pt x="22" y="44"/>
                </a:cubicBezTo>
                <a:close/>
                <a:moveTo>
                  <a:pt x="88" y="101"/>
                </a:moveTo>
                <a:cubicBezTo>
                  <a:pt x="82" y="73"/>
                  <a:pt x="82" y="73"/>
                  <a:pt x="82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3" y="101"/>
                  <a:pt x="23" y="101"/>
                  <a:pt x="23" y="101"/>
                </a:cubicBezTo>
                <a:lnTo>
                  <a:pt x="88" y="101"/>
                </a:lnTo>
                <a:close/>
                <a:moveTo>
                  <a:pt x="28" y="39"/>
                </a:moveTo>
                <a:cubicBezTo>
                  <a:pt x="81" y="39"/>
                  <a:pt x="81" y="39"/>
                  <a:pt x="81" y="39"/>
                </a:cubicBezTo>
                <a:cubicBezTo>
                  <a:pt x="81" y="6"/>
                  <a:pt x="81" y="6"/>
                  <a:pt x="81" y="6"/>
                </a:cubicBezTo>
                <a:cubicBezTo>
                  <a:pt x="28" y="6"/>
                  <a:pt x="28" y="6"/>
                  <a:pt x="28" y="6"/>
                </a:cubicBezTo>
                <a:lnTo>
                  <a:pt x="28" y="39"/>
                </a:lnTo>
                <a:close/>
                <a:moveTo>
                  <a:pt x="52" y="84"/>
                </a:moveTo>
                <a:cubicBezTo>
                  <a:pt x="36" y="84"/>
                  <a:pt x="36" y="84"/>
                  <a:pt x="36" y="84"/>
                </a:cubicBezTo>
                <a:cubicBezTo>
                  <a:pt x="36" y="88"/>
                  <a:pt x="36" y="88"/>
                  <a:pt x="36" y="88"/>
                </a:cubicBezTo>
                <a:cubicBezTo>
                  <a:pt x="52" y="88"/>
                  <a:pt x="52" y="88"/>
                  <a:pt x="52" y="88"/>
                </a:cubicBezTo>
                <a:lnTo>
                  <a:pt x="52" y="84"/>
                </a:lnTo>
                <a:close/>
                <a:moveTo>
                  <a:pt x="74" y="84"/>
                </a:moveTo>
                <a:cubicBezTo>
                  <a:pt x="58" y="84"/>
                  <a:pt x="58" y="84"/>
                  <a:pt x="58" y="84"/>
                </a:cubicBezTo>
                <a:cubicBezTo>
                  <a:pt x="58" y="88"/>
                  <a:pt x="58" y="88"/>
                  <a:pt x="58" y="88"/>
                </a:cubicBezTo>
                <a:cubicBezTo>
                  <a:pt x="74" y="88"/>
                  <a:pt x="74" y="88"/>
                  <a:pt x="74" y="88"/>
                </a:cubicBezTo>
                <a:lnTo>
                  <a:pt x="74" y="8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70"/>
          <p:cNvSpPr>
            <a:spLocks noEditPoints="1"/>
          </p:cNvSpPr>
          <p:nvPr/>
        </p:nvSpPr>
        <p:spPr bwMode="auto">
          <a:xfrm>
            <a:off x="1744663" y="4421188"/>
            <a:ext cx="307975" cy="304800"/>
          </a:xfrm>
          <a:custGeom>
            <a:avLst/>
            <a:gdLst>
              <a:gd name="T0" fmla="*/ 13 w 82"/>
              <a:gd name="T1" fmla="*/ 30 h 81"/>
              <a:gd name="T2" fmla="*/ 41 w 82"/>
              <a:gd name="T3" fmla="*/ 3 h 81"/>
              <a:gd name="T4" fmla="*/ 60 w 82"/>
              <a:gd name="T5" fmla="*/ 3 h 81"/>
              <a:gd name="T6" fmla="*/ 36 w 82"/>
              <a:gd name="T7" fmla="*/ 26 h 81"/>
              <a:gd name="T8" fmla="*/ 18 w 82"/>
              <a:gd name="T9" fmla="*/ 35 h 81"/>
              <a:gd name="T10" fmla="*/ 15 w 82"/>
              <a:gd name="T11" fmla="*/ 56 h 81"/>
              <a:gd name="T12" fmla="*/ 26 w 82"/>
              <a:gd name="T13" fmla="*/ 67 h 81"/>
              <a:gd name="T14" fmla="*/ 46 w 82"/>
              <a:gd name="T15" fmla="*/ 63 h 81"/>
              <a:gd name="T16" fmla="*/ 55 w 82"/>
              <a:gd name="T17" fmla="*/ 46 h 81"/>
              <a:gd name="T18" fmla="*/ 79 w 82"/>
              <a:gd name="T19" fmla="*/ 22 h 81"/>
              <a:gd name="T20" fmla="*/ 79 w 82"/>
              <a:gd name="T21" fmla="*/ 41 h 81"/>
              <a:gd name="T22" fmla="*/ 52 w 82"/>
              <a:gd name="T23" fmla="*/ 68 h 81"/>
              <a:gd name="T24" fmla="*/ 0 w 82"/>
              <a:gd name="T25" fmla="*/ 81 h 81"/>
              <a:gd name="T26" fmla="*/ 0 w 82"/>
              <a:gd name="T27" fmla="*/ 81 h 81"/>
              <a:gd name="T28" fmla="*/ 13 w 82"/>
              <a:gd name="T29" fmla="*/ 30 h 81"/>
              <a:gd name="T30" fmla="*/ 42 w 82"/>
              <a:gd name="T31" fmla="*/ 33 h 81"/>
              <a:gd name="T32" fmla="*/ 68 w 82"/>
              <a:gd name="T33" fmla="*/ 7 h 81"/>
              <a:gd name="T34" fmla="*/ 72 w 82"/>
              <a:gd name="T35" fmla="*/ 10 h 81"/>
              <a:gd name="T36" fmla="*/ 75 w 82"/>
              <a:gd name="T37" fmla="*/ 13 h 81"/>
              <a:gd name="T38" fmla="*/ 49 w 82"/>
              <a:gd name="T39" fmla="*/ 40 h 81"/>
              <a:gd name="T40" fmla="*/ 35 w 82"/>
              <a:gd name="T41" fmla="*/ 46 h 81"/>
              <a:gd name="T42" fmla="*/ 35 w 82"/>
              <a:gd name="T43" fmla="*/ 46 h 81"/>
              <a:gd name="T44" fmla="*/ 42 w 82"/>
              <a:gd name="T45" fmla="*/ 3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2" h="81">
                <a:moveTo>
                  <a:pt x="13" y="30"/>
                </a:move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50" y="0"/>
                  <a:pt x="60" y="3"/>
                </a:cubicBezTo>
                <a:cubicBezTo>
                  <a:pt x="36" y="26"/>
                  <a:pt x="36" y="26"/>
                  <a:pt x="36" y="26"/>
                </a:cubicBezTo>
                <a:cubicBezTo>
                  <a:pt x="18" y="35"/>
                  <a:pt x="18" y="35"/>
                  <a:pt x="18" y="35"/>
                </a:cubicBezTo>
                <a:cubicBezTo>
                  <a:pt x="15" y="56"/>
                  <a:pt x="15" y="56"/>
                  <a:pt x="15" y="56"/>
                </a:cubicBezTo>
                <a:cubicBezTo>
                  <a:pt x="19" y="61"/>
                  <a:pt x="22" y="63"/>
                  <a:pt x="26" y="67"/>
                </a:cubicBezTo>
                <a:cubicBezTo>
                  <a:pt x="46" y="63"/>
                  <a:pt x="46" y="63"/>
                  <a:pt x="46" y="63"/>
                </a:cubicBezTo>
                <a:cubicBezTo>
                  <a:pt x="55" y="46"/>
                  <a:pt x="55" y="46"/>
                  <a:pt x="55" y="46"/>
                </a:cubicBezTo>
                <a:cubicBezTo>
                  <a:pt x="79" y="22"/>
                  <a:pt x="79" y="22"/>
                  <a:pt x="79" y="22"/>
                </a:cubicBezTo>
                <a:cubicBezTo>
                  <a:pt x="82" y="32"/>
                  <a:pt x="79" y="41"/>
                  <a:pt x="79" y="41"/>
                </a:cubicBezTo>
                <a:cubicBezTo>
                  <a:pt x="52" y="68"/>
                  <a:pt x="52" y="68"/>
                  <a:pt x="52" y="68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lnTo>
                  <a:pt x="13" y="30"/>
                </a:lnTo>
                <a:close/>
                <a:moveTo>
                  <a:pt x="42" y="33"/>
                </a:moveTo>
                <a:cubicBezTo>
                  <a:pt x="68" y="7"/>
                  <a:pt x="68" y="7"/>
                  <a:pt x="68" y="7"/>
                </a:cubicBezTo>
                <a:cubicBezTo>
                  <a:pt x="70" y="8"/>
                  <a:pt x="70" y="8"/>
                  <a:pt x="72" y="10"/>
                </a:cubicBezTo>
                <a:cubicBezTo>
                  <a:pt x="74" y="11"/>
                  <a:pt x="74" y="12"/>
                  <a:pt x="75" y="13"/>
                </a:cubicBezTo>
                <a:cubicBezTo>
                  <a:pt x="49" y="40"/>
                  <a:pt x="49" y="40"/>
                  <a:pt x="49" y="40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lnTo>
                  <a:pt x="42" y="3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1"/>
          <p:cNvSpPr>
            <a:spLocks/>
          </p:cNvSpPr>
          <p:nvPr/>
        </p:nvSpPr>
        <p:spPr bwMode="auto">
          <a:xfrm>
            <a:off x="2346325" y="4371975"/>
            <a:ext cx="390525" cy="342900"/>
          </a:xfrm>
          <a:custGeom>
            <a:avLst/>
            <a:gdLst>
              <a:gd name="T0" fmla="*/ 1 w 104"/>
              <a:gd name="T1" fmla="*/ 91 h 91"/>
              <a:gd name="T2" fmla="*/ 1 w 104"/>
              <a:gd name="T3" fmla="*/ 82 h 91"/>
              <a:gd name="T4" fmla="*/ 36 w 104"/>
              <a:gd name="T5" fmla="*/ 71 h 91"/>
              <a:gd name="T6" fmla="*/ 36 w 104"/>
              <a:gd name="T7" fmla="*/ 66 h 91"/>
              <a:gd name="T8" fmla="*/ 39 w 104"/>
              <a:gd name="T9" fmla="*/ 65 h 91"/>
              <a:gd name="T10" fmla="*/ 39 w 104"/>
              <a:gd name="T11" fmla="*/ 56 h 91"/>
              <a:gd name="T12" fmla="*/ 35 w 104"/>
              <a:gd name="T13" fmla="*/ 46 h 91"/>
              <a:gd name="T14" fmla="*/ 32 w 104"/>
              <a:gd name="T15" fmla="*/ 43 h 91"/>
              <a:gd name="T16" fmla="*/ 32 w 104"/>
              <a:gd name="T17" fmla="*/ 36 h 91"/>
              <a:gd name="T18" fmla="*/ 34 w 104"/>
              <a:gd name="T19" fmla="*/ 32 h 91"/>
              <a:gd name="T20" fmla="*/ 34 w 104"/>
              <a:gd name="T21" fmla="*/ 14 h 91"/>
              <a:gd name="T22" fmla="*/ 57 w 104"/>
              <a:gd name="T23" fmla="*/ 1 h 91"/>
              <a:gd name="T24" fmla="*/ 62 w 104"/>
              <a:gd name="T25" fmla="*/ 1 h 91"/>
              <a:gd name="T26" fmla="*/ 61 w 104"/>
              <a:gd name="T27" fmla="*/ 3 h 91"/>
              <a:gd name="T28" fmla="*/ 70 w 104"/>
              <a:gd name="T29" fmla="*/ 15 h 91"/>
              <a:gd name="T30" fmla="*/ 70 w 104"/>
              <a:gd name="T31" fmla="*/ 32 h 91"/>
              <a:gd name="T32" fmla="*/ 72 w 104"/>
              <a:gd name="T33" fmla="*/ 35 h 91"/>
              <a:gd name="T34" fmla="*/ 69 w 104"/>
              <a:gd name="T35" fmla="*/ 46 h 91"/>
              <a:gd name="T36" fmla="*/ 66 w 104"/>
              <a:gd name="T37" fmla="*/ 57 h 91"/>
              <a:gd name="T38" fmla="*/ 66 w 104"/>
              <a:gd name="T39" fmla="*/ 64 h 91"/>
              <a:gd name="T40" fmla="*/ 68 w 104"/>
              <a:gd name="T41" fmla="*/ 64 h 91"/>
              <a:gd name="T42" fmla="*/ 70 w 104"/>
              <a:gd name="T43" fmla="*/ 72 h 91"/>
              <a:gd name="T44" fmla="*/ 104 w 104"/>
              <a:gd name="T45" fmla="*/ 83 h 91"/>
              <a:gd name="T46" fmla="*/ 104 w 104"/>
              <a:gd name="T47" fmla="*/ 91 h 91"/>
              <a:gd name="T48" fmla="*/ 1 w 104"/>
              <a:gd name="T49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4" h="91">
                <a:moveTo>
                  <a:pt x="1" y="91"/>
                </a:moveTo>
                <a:cubicBezTo>
                  <a:pt x="1" y="91"/>
                  <a:pt x="0" y="89"/>
                  <a:pt x="1" y="82"/>
                </a:cubicBezTo>
                <a:cubicBezTo>
                  <a:pt x="7" y="79"/>
                  <a:pt x="35" y="72"/>
                  <a:pt x="36" y="71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5"/>
                  <a:pt x="39" y="65"/>
                  <a:pt x="39" y="65"/>
                </a:cubicBezTo>
                <a:cubicBezTo>
                  <a:pt x="39" y="65"/>
                  <a:pt x="39" y="57"/>
                  <a:pt x="39" y="56"/>
                </a:cubicBezTo>
                <a:cubicBezTo>
                  <a:pt x="39" y="56"/>
                  <a:pt x="36" y="50"/>
                  <a:pt x="35" y="46"/>
                </a:cubicBezTo>
                <a:cubicBezTo>
                  <a:pt x="35" y="46"/>
                  <a:pt x="33" y="46"/>
                  <a:pt x="32" y="43"/>
                </a:cubicBezTo>
                <a:cubicBezTo>
                  <a:pt x="32" y="40"/>
                  <a:pt x="32" y="38"/>
                  <a:pt x="32" y="36"/>
                </a:cubicBezTo>
                <a:cubicBezTo>
                  <a:pt x="31" y="34"/>
                  <a:pt x="33" y="32"/>
                  <a:pt x="34" y="32"/>
                </a:cubicBezTo>
                <a:cubicBezTo>
                  <a:pt x="34" y="32"/>
                  <a:pt x="31" y="18"/>
                  <a:pt x="34" y="14"/>
                </a:cubicBezTo>
                <a:cubicBezTo>
                  <a:pt x="36" y="11"/>
                  <a:pt x="42" y="3"/>
                  <a:pt x="57" y="1"/>
                </a:cubicBezTo>
                <a:cubicBezTo>
                  <a:pt x="57" y="1"/>
                  <a:pt x="60" y="0"/>
                  <a:pt x="62" y="1"/>
                </a:cubicBezTo>
                <a:cubicBezTo>
                  <a:pt x="62" y="1"/>
                  <a:pt x="62" y="1"/>
                  <a:pt x="61" y="3"/>
                </a:cubicBezTo>
                <a:cubicBezTo>
                  <a:pt x="61" y="3"/>
                  <a:pt x="68" y="8"/>
                  <a:pt x="70" y="15"/>
                </a:cubicBezTo>
                <a:cubicBezTo>
                  <a:pt x="72" y="20"/>
                  <a:pt x="71" y="30"/>
                  <a:pt x="70" y="32"/>
                </a:cubicBezTo>
                <a:cubicBezTo>
                  <a:pt x="70" y="32"/>
                  <a:pt x="73" y="32"/>
                  <a:pt x="72" y="35"/>
                </a:cubicBezTo>
                <a:cubicBezTo>
                  <a:pt x="72" y="39"/>
                  <a:pt x="72" y="47"/>
                  <a:pt x="69" y="46"/>
                </a:cubicBezTo>
                <a:cubicBezTo>
                  <a:pt x="69" y="46"/>
                  <a:pt x="68" y="55"/>
                  <a:pt x="66" y="57"/>
                </a:cubicBezTo>
                <a:cubicBezTo>
                  <a:pt x="66" y="57"/>
                  <a:pt x="65" y="64"/>
                  <a:pt x="66" y="64"/>
                </a:cubicBezTo>
                <a:cubicBezTo>
                  <a:pt x="68" y="64"/>
                  <a:pt x="68" y="64"/>
                  <a:pt x="68" y="64"/>
                </a:cubicBezTo>
                <a:cubicBezTo>
                  <a:pt x="68" y="64"/>
                  <a:pt x="69" y="70"/>
                  <a:pt x="70" y="72"/>
                </a:cubicBezTo>
                <a:cubicBezTo>
                  <a:pt x="70" y="72"/>
                  <a:pt x="101" y="80"/>
                  <a:pt x="104" y="83"/>
                </a:cubicBezTo>
                <a:cubicBezTo>
                  <a:pt x="104" y="87"/>
                  <a:pt x="104" y="91"/>
                  <a:pt x="104" y="91"/>
                </a:cubicBezTo>
                <a:lnTo>
                  <a:pt x="1" y="9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2"/>
          <p:cNvSpPr>
            <a:spLocks/>
          </p:cNvSpPr>
          <p:nvPr/>
        </p:nvSpPr>
        <p:spPr bwMode="auto">
          <a:xfrm>
            <a:off x="2894013" y="4357688"/>
            <a:ext cx="588963" cy="357188"/>
          </a:xfrm>
          <a:custGeom>
            <a:avLst/>
            <a:gdLst>
              <a:gd name="T0" fmla="*/ 101 w 157"/>
              <a:gd name="T1" fmla="*/ 58 h 95"/>
              <a:gd name="T2" fmla="*/ 99 w 157"/>
              <a:gd name="T3" fmla="*/ 59 h 95"/>
              <a:gd name="T4" fmla="*/ 96 w 157"/>
              <a:gd name="T5" fmla="*/ 54 h 95"/>
              <a:gd name="T6" fmla="*/ 93 w 157"/>
              <a:gd name="T7" fmla="*/ 48 h 95"/>
              <a:gd name="T8" fmla="*/ 96 w 157"/>
              <a:gd name="T9" fmla="*/ 45 h 95"/>
              <a:gd name="T10" fmla="*/ 96 w 157"/>
              <a:gd name="T11" fmla="*/ 42 h 95"/>
              <a:gd name="T12" fmla="*/ 94 w 157"/>
              <a:gd name="T13" fmla="*/ 39 h 95"/>
              <a:gd name="T14" fmla="*/ 93 w 157"/>
              <a:gd name="T15" fmla="*/ 32 h 95"/>
              <a:gd name="T16" fmla="*/ 94 w 157"/>
              <a:gd name="T17" fmla="*/ 28 h 95"/>
              <a:gd name="T18" fmla="*/ 96 w 157"/>
              <a:gd name="T19" fmla="*/ 20 h 95"/>
              <a:gd name="T20" fmla="*/ 101 w 157"/>
              <a:gd name="T21" fmla="*/ 3 h 95"/>
              <a:gd name="T22" fmla="*/ 118 w 157"/>
              <a:gd name="T23" fmla="*/ 8 h 95"/>
              <a:gd name="T24" fmla="*/ 130 w 157"/>
              <a:gd name="T25" fmla="*/ 3 h 95"/>
              <a:gd name="T26" fmla="*/ 136 w 157"/>
              <a:gd name="T27" fmla="*/ 19 h 95"/>
              <a:gd name="T28" fmla="*/ 138 w 157"/>
              <a:gd name="T29" fmla="*/ 28 h 95"/>
              <a:gd name="T30" fmla="*/ 138 w 157"/>
              <a:gd name="T31" fmla="*/ 33 h 95"/>
              <a:gd name="T32" fmla="*/ 137 w 157"/>
              <a:gd name="T33" fmla="*/ 40 h 95"/>
              <a:gd name="T34" fmla="*/ 136 w 157"/>
              <a:gd name="T35" fmla="*/ 44 h 95"/>
              <a:gd name="T36" fmla="*/ 138 w 157"/>
              <a:gd name="T37" fmla="*/ 46 h 95"/>
              <a:gd name="T38" fmla="*/ 138 w 157"/>
              <a:gd name="T39" fmla="*/ 51 h 95"/>
              <a:gd name="T40" fmla="*/ 135 w 157"/>
              <a:gd name="T41" fmla="*/ 56 h 95"/>
              <a:gd name="T42" fmla="*/ 131 w 157"/>
              <a:gd name="T43" fmla="*/ 59 h 95"/>
              <a:gd name="T44" fmla="*/ 129 w 157"/>
              <a:gd name="T45" fmla="*/ 80 h 95"/>
              <a:gd name="T46" fmla="*/ 129 w 157"/>
              <a:gd name="T47" fmla="*/ 81 h 95"/>
              <a:gd name="T48" fmla="*/ 157 w 157"/>
              <a:gd name="T49" fmla="*/ 88 h 95"/>
              <a:gd name="T50" fmla="*/ 157 w 157"/>
              <a:gd name="T51" fmla="*/ 95 h 95"/>
              <a:gd name="T52" fmla="*/ 76 w 157"/>
              <a:gd name="T53" fmla="*/ 95 h 95"/>
              <a:gd name="T54" fmla="*/ 76 w 157"/>
              <a:gd name="T55" fmla="*/ 94 h 95"/>
              <a:gd name="T56" fmla="*/ 0 w 157"/>
              <a:gd name="T57" fmla="*/ 94 h 95"/>
              <a:gd name="T58" fmla="*/ 7 w 157"/>
              <a:gd name="T59" fmla="*/ 84 h 95"/>
              <a:gd name="T60" fmla="*/ 38 w 157"/>
              <a:gd name="T61" fmla="*/ 74 h 95"/>
              <a:gd name="T62" fmla="*/ 38 w 157"/>
              <a:gd name="T63" fmla="*/ 68 h 95"/>
              <a:gd name="T64" fmla="*/ 40 w 157"/>
              <a:gd name="T65" fmla="*/ 68 h 95"/>
              <a:gd name="T66" fmla="*/ 41 w 157"/>
              <a:gd name="T67" fmla="*/ 58 h 95"/>
              <a:gd name="T68" fmla="*/ 37 w 157"/>
              <a:gd name="T69" fmla="*/ 47 h 95"/>
              <a:gd name="T70" fmla="*/ 34 w 157"/>
              <a:gd name="T71" fmla="*/ 44 h 95"/>
              <a:gd name="T72" fmla="*/ 33 w 157"/>
              <a:gd name="T73" fmla="*/ 37 h 95"/>
              <a:gd name="T74" fmla="*/ 36 w 157"/>
              <a:gd name="T75" fmla="*/ 33 h 95"/>
              <a:gd name="T76" fmla="*/ 36 w 157"/>
              <a:gd name="T77" fmla="*/ 13 h 95"/>
              <a:gd name="T78" fmla="*/ 59 w 157"/>
              <a:gd name="T79" fmla="*/ 0 h 95"/>
              <a:gd name="T80" fmla="*/ 64 w 157"/>
              <a:gd name="T81" fmla="*/ 0 h 95"/>
              <a:gd name="T82" fmla="*/ 63 w 157"/>
              <a:gd name="T83" fmla="*/ 3 h 95"/>
              <a:gd name="T84" fmla="*/ 74 w 157"/>
              <a:gd name="T85" fmla="*/ 15 h 95"/>
              <a:gd name="T86" fmla="*/ 74 w 157"/>
              <a:gd name="T87" fmla="*/ 33 h 95"/>
              <a:gd name="T88" fmla="*/ 76 w 157"/>
              <a:gd name="T89" fmla="*/ 36 h 95"/>
              <a:gd name="T90" fmla="*/ 72 w 157"/>
              <a:gd name="T91" fmla="*/ 47 h 95"/>
              <a:gd name="T92" fmla="*/ 69 w 157"/>
              <a:gd name="T93" fmla="*/ 59 h 95"/>
              <a:gd name="T94" fmla="*/ 69 w 157"/>
              <a:gd name="T95" fmla="*/ 67 h 95"/>
              <a:gd name="T96" fmla="*/ 71 w 157"/>
              <a:gd name="T97" fmla="*/ 67 h 95"/>
              <a:gd name="T98" fmla="*/ 73 w 157"/>
              <a:gd name="T99" fmla="*/ 74 h 95"/>
              <a:gd name="T100" fmla="*/ 89 w 157"/>
              <a:gd name="T101" fmla="*/ 79 h 95"/>
              <a:gd name="T102" fmla="*/ 101 w 157"/>
              <a:gd name="T103" fmla="*/ 80 h 95"/>
              <a:gd name="T104" fmla="*/ 104 w 157"/>
              <a:gd name="T105" fmla="*/ 66 h 95"/>
              <a:gd name="T106" fmla="*/ 101 w 157"/>
              <a:gd name="T107" fmla="*/ 5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7" h="95">
                <a:moveTo>
                  <a:pt x="101" y="58"/>
                </a:moveTo>
                <a:cubicBezTo>
                  <a:pt x="101" y="58"/>
                  <a:pt x="101" y="60"/>
                  <a:pt x="99" y="59"/>
                </a:cubicBezTo>
                <a:cubicBezTo>
                  <a:pt x="98" y="58"/>
                  <a:pt x="96" y="56"/>
                  <a:pt x="96" y="54"/>
                </a:cubicBezTo>
                <a:cubicBezTo>
                  <a:pt x="95" y="52"/>
                  <a:pt x="94" y="49"/>
                  <a:pt x="93" y="48"/>
                </a:cubicBezTo>
                <a:cubicBezTo>
                  <a:pt x="93" y="47"/>
                  <a:pt x="93" y="45"/>
                  <a:pt x="96" y="45"/>
                </a:cubicBezTo>
                <a:cubicBezTo>
                  <a:pt x="96" y="45"/>
                  <a:pt x="95" y="43"/>
                  <a:pt x="96" y="42"/>
                </a:cubicBezTo>
                <a:cubicBezTo>
                  <a:pt x="96" y="42"/>
                  <a:pt x="93" y="42"/>
                  <a:pt x="94" y="39"/>
                </a:cubicBezTo>
                <a:cubicBezTo>
                  <a:pt x="94" y="39"/>
                  <a:pt x="88" y="37"/>
                  <a:pt x="93" y="32"/>
                </a:cubicBezTo>
                <a:cubicBezTo>
                  <a:pt x="93" y="32"/>
                  <a:pt x="90" y="29"/>
                  <a:pt x="94" y="28"/>
                </a:cubicBezTo>
                <a:cubicBezTo>
                  <a:pt x="94" y="28"/>
                  <a:pt x="88" y="22"/>
                  <a:pt x="96" y="20"/>
                </a:cubicBezTo>
                <a:cubicBezTo>
                  <a:pt x="96" y="20"/>
                  <a:pt x="89" y="3"/>
                  <a:pt x="101" y="3"/>
                </a:cubicBezTo>
                <a:cubicBezTo>
                  <a:pt x="108" y="2"/>
                  <a:pt x="112" y="6"/>
                  <a:pt x="118" y="8"/>
                </a:cubicBezTo>
                <a:cubicBezTo>
                  <a:pt x="118" y="8"/>
                  <a:pt x="126" y="2"/>
                  <a:pt x="130" y="3"/>
                </a:cubicBezTo>
                <a:cubicBezTo>
                  <a:pt x="138" y="4"/>
                  <a:pt x="140" y="12"/>
                  <a:pt x="136" y="19"/>
                </a:cubicBezTo>
                <a:cubicBezTo>
                  <a:pt x="140" y="17"/>
                  <a:pt x="142" y="25"/>
                  <a:pt x="138" y="28"/>
                </a:cubicBezTo>
                <a:cubicBezTo>
                  <a:pt x="138" y="28"/>
                  <a:pt x="141" y="30"/>
                  <a:pt x="138" y="33"/>
                </a:cubicBezTo>
                <a:cubicBezTo>
                  <a:pt x="138" y="33"/>
                  <a:pt x="142" y="38"/>
                  <a:pt x="137" y="40"/>
                </a:cubicBezTo>
                <a:cubicBezTo>
                  <a:pt x="137" y="40"/>
                  <a:pt x="137" y="43"/>
                  <a:pt x="136" y="44"/>
                </a:cubicBezTo>
                <a:cubicBezTo>
                  <a:pt x="136" y="44"/>
                  <a:pt x="138" y="44"/>
                  <a:pt x="138" y="46"/>
                </a:cubicBezTo>
                <a:cubicBezTo>
                  <a:pt x="139" y="47"/>
                  <a:pt x="139" y="49"/>
                  <a:pt x="138" y="51"/>
                </a:cubicBezTo>
                <a:cubicBezTo>
                  <a:pt x="136" y="53"/>
                  <a:pt x="136" y="55"/>
                  <a:pt x="135" y="56"/>
                </a:cubicBezTo>
                <a:cubicBezTo>
                  <a:pt x="135" y="57"/>
                  <a:pt x="135" y="61"/>
                  <a:pt x="131" y="59"/>
                </a:cubicBezTo>
                <a:cubicBezTo>
                  <a:pt x="127" y="64"/>
                  <a:pt x="126" y="73"/>
                  <a:pt x="129" y="80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39" y="83"/>
                  <a:pt x="151" y="85"/>
                  <a:pt x="157" y="88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76" y="95"/>
                  <a:pt x="76" y="95"/>
                  <a:pt x="76" y="95"/>
                </a:cubicBezTo>
                <a:cubicBezTo>
                  <a:pt x="76" y="94"/>
                  <a:pt x="76" y="94"/>
                  <a:pt x="76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1" y="87"/>
                  <a:pt x="7" y="84"/>
                </a:cubicBezTo>
                <a:cubicBezTo>
                  <a:pt x="13" y="81"/>
                  <a:pt x="36" y="74"/>
                  <a:pt x="38" y="74"/>
                </a:cubicBezTo>
                <a:cubicBezTo>
                  <a:pt x="38" y="68"/>
                  <a:pt x="38" y="68"/>
                  <a:pt x="38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68"/>
                  <a:pt x="41" y="59"/>
                  <a:pt x="41" y="58"/>
                </a:cubicBezTo>
                <a:cubicBezTo>
                  <a:pt x="41" y="58"/>
                  <a:pt x="38" y="51"/>
                  <a:pt x="37" y="47"/>
                </a:cubicBezTo>
                <a:cubicBezTo>
                  <a:pt x="37" y="47"/>
                  <a:pt x="34" y="47"/>
                  <a:pt x="34" y="44"/>
                </a:cubicBezTo>
                <a:cubicBezTo>
                  <a:pt x="33" y="41"/>
                  <a:pt x="34" y="39"/>
                  <a:pt x="33" y="37"/>
                </a:cubicBezTo>
                <a:cubicBezTo>
                  <a:pt x="33" y="35"/>
                  <a:pt x="34" y="33"/>
                  <a:pt x="36" y="33"/>
                </a:cubicBezTo>
                <a:cubicBezTo>
                  <a:pt x="36" y="33"/>
                  <a:pt x="33" y="18"/>
                  <a:pt x="36" y="13"/>
                </a:cubicBezTo>
                <a:cubicBezTo>
                  <a:pt x="38" y="10"/>
                  <a:pt x="44" y="3"/>
                  <a:pt x="59" y="0"/>
                </a:cubicBezTo>
                <a:cubicBezTo>
                  <a:pt x="59" y="0"/>
                  <a:pt x="63" y="0"/>
                  <a:pt x="64" y="0"/>
                </a:cubicBezTo>
                <a:cubicBezTo>
                  <a:pt x="65" y="0"/>
                  <a:pt x="65" y="1"/>
                  <a:pt x="63" y="3"/>
                </a:cubicBezTo>
                <a:cubicBezTo>
                  <a:pt x="63" y="3"/>
                  <a:pt x="71" y="7"/>
                  <a:pt x="74" y="15"/>
                </a:cubicBezTo>
                <a:cubicBezTo>
                  <a:pt x="75" y="20"/>
                  <a:pt x="75" y="30"/>
                  <a:pt x="74" y="33"/>
                </a:cubicBezTo>
                <a:cubicBezTo>
                  <a:pt x="74" y="33"/>
                  <a:pt x="76" y="33"/>
                  <a:pt x="76" y="36"/>
                </a:cubicBezTo>
                <a:cubicBezTo>
                  <a:pt x="75" y="40"/>
                  <a:pt x="75" y="49"/>
                  <a:pt x="72" y="47"/>
                </a:cubicBezTo>
                <a:cubicBezTo>
                  <a:pt x="72" y="47"/>
                  <a:pt x="72" y="57"/>
                  <a:pt x="69" y="59"/>
                </a:cubicBezTo>
                <a:cubicBezTo>
                  <a:pt x="69" y="59"/>
                  <a:pt x="68" y="66"/>
                  <a:pt x="69" y="67"/>
                </a:cubicBezTo>
                <a:cubicBezTo>
                  <a:pt x="71" y="67"/>
                  <a:pt x="71" y="67"/>
                  <a:pt x="71" y="67"/>
                </a:cubicBezTo>
                <a:cubicBezTo>
                  <a:pt x="71" y="67"/>
                  <a:pt x="72" y="73"/>
                  <a:pt x="73" y="74"/>
                </a:cubicBezTo>
                <a:cubicBezTo>
                  <a:pt x="73" y="74"/>
                  <a:pt x="80" y="77"/>
                  <a:pt x="89" y="79"/>
                </a:cubicBezTo>
                <a:cubicBezTo>
                  <a:pt x="92" y="80"/>
                  <a:pt x="96" y="80"/>
                  <a:pt x="101" y="80"/>
                </a:cubicBezTo>
                <a:cubicBezTo>
                  <a:pt x="102" y="76"/>
                  <a:pt x="104" y="75"/>
                  <a:pt x="104" y="66"/>
                </a:cubicBezTo>
                <a:cubicBezTo>
                  <a:pt x="104" y="62"/>
                  <a:pt x="101" y="58"/>
                  <a:pt x="101" y="5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3"/>
          <p:cNvSpPr>
            <a:spLocks noEditPoints="1"/>
          </p:cNvSpPr>
          <p:nvPr/>
        </p:nvSpPr>
        <p:spPr bwMode="auto">
          <a:xfrm>
            <a:off x="3617913" y="4495800"/>
            <a:ext cx="431800" cy="214313"/>
          </a:xfrm>
          <a:custGeom>
            <a:avLst/>
            <a:gdLst>
              <a:gd name="T0" fmla="*/ 0 w 272"/>
              <a:gd name="T1" fmla="*/ 0 h 135"/>
              <a:gd name="T2" fmla="*/ 185 w 272"/>
              <a:gd name="T3" fmla="*/ 0 h 135"/>
              <a:gd name="T4" fmla="*/ 185 w 272"/>
              <a:gd name="T5" fmla="*/ 135 h 135"/>
              <a:gd name="T6" fmla="*/ 0 w 272"/>
              <a:gd name="T7" fmla="*/ 135 h 135"/>
              <a:gd name="T8" fmla="*/ 0 w 272"/>
              <a:gd name="T9" fmla="*/ 0 h 135"/>
              <a:gd name="T10" fmla="*/ 201 w 272"/>
              <a:gd name="T11" fmla="*/ 86 h 135"/>
              <a:gd name="T12" fmla="*/ 272 w 272"/>
              <a:gd name="T13" fmla="*/ 128 h 135"/>
              <a:gd name="T14" fmla="*/ 272 w 272"/>
              <a:gd name="T15" fmla="*/ 8 h 135"/>
              <a:gd name="T16" fmla="*/ 201 w 272"/>
              <a:gd name="T17" fmla="*/ 50 h 135"/>
              <a:gd name="T18" fmla="*/ 201 w 272"/>
              <a:gd name="T19" fmla="*/ 86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2" h="135">
                <a:moveTo>
                  <a:pt x="0" y="0"/>
                </a:moveTo>
                <a:lnTo>
                  <a:pt x="185" y="0"/>
                </a:lnTo>
                <a:lnTo>
                  <a:pt x="185" y="135"/>
                </a:lnTo>
                <a:lnTo>
                  <a:pt x="0" y="135"/>
                </a:lnTo>
                <a:lnTo>
                  <a:pt x="0" y="0"/>
                </a:lnTo>
                <a:close/>
                <a:moveTo>
                  <a:pt x="201" y="86"/>
                </a:moveTo>
                <a:lnTo>
                  <a:pt x="272" y="128"/>
                </a:lnTo>
                <a:lnTo>
                  <a:pt x="272" y="8"/>
                </a:lnTo>
                <a:lnTo>
                  <a:pt x="201" y="50"/>
                </a:lnTo>
                <a:lnTo>
                  <a:pt x="201" y="8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4"/>
          <p:cNvSpPr>
            <a:spLocks noEditPoints="1"/>
          </p:cNvSpPr>
          <p:nvPr/>
        </p:nvSpPr>
        <p:spPr bwMode="auto">
          <a:xfrm>
            <a:off x="4267200" y="4349750"/>
            <a:ext cx="376238" cy="373063"/>
          </a:xfrm>
          <a:custGeom>
            <a:avLst/>
            <a:gdLst>
              <a:gd name="T0" fmla="*/ 93 w 100"/>
              <a:gd name="T1" fmla="*/ 13 h 99"/>
              <a:gd name="T2" fmla="*/ 100 w 100"/>
              <a:gd name="T3" fmla="*/ 19 h 99"/>
              <a:gd name="T4" fmla="*/ 100 w 100"/>
              <a:gd name="T5" fmla="*/ 46 h 99"/>
              <a:gd name="T6" fmla="*/ 94 w 100"/>
              <a:gd name="T7" fmla="*/ 51 h 99"/>
              <a:gd name="T8" fmla="*/ 36 w 100"/>
              <a:gd name="T9" fmla="*/ 58 h 99"/>
              <a:gd name="T10" fmla="*/ 37 w 100"/>
              <a:gd name="T11" fmla="*/ 65 h 99"/>
              <a:gd name="T12" fmla="*/ 92 w 100"/>
              <a:gd name="T13" fmla="*/ 65 h 99"/>
              <a:gd name="T14" fmla="*/ 92 w 100"/>
              <a:gd name="T15" fmla="*/ 74 h 99"/>
              <a:gd name="T16" fmla="*/ 35 w 100"/>
              <a:gd name="T17" fmla="*/ 74 h 99"/>
              <a:gd name="T18" fmla="*/ 28 w 100"/>
              <a:gd name="T19" fmla="*/ 53 h 99"/>
              <a:gd name="T20" fmla="*/ 33 w 100"/>
              <a:gd name="T21" fmla="*/ 49 h 99"/>
              <a:gd name="T22" fmla="*/ 15 w 100"/>
              <a:gd name="T23" fmla="*/ 10 h 99"/>
              <a:gd name="T24" fmla="*/ 6 w 100"/>
              <a:gd name="T25" fmla="*/ 10 h 99"/>
              <a:gd name="T26" fmla="*/ 6 w 100"/>
              <a:gd name="T27" fmla="*/ 0 h 99"/>
              <a:gd name="T28" fmla="*/ 17 w 100"/>
              <a:gd name="T29" fmla="*/ 0 h 99"/>
              <a:gd name="T30" fmla="*/ 25 w 100"/>
              <a:gd name="T31" fmla="*/ 6 h 99"/>
              <a:gd name="T32" fmla="*/ 28 w 100"/>
              <a:gd name="T33" fmla="*/ 13 h 99"/>
              <a:gd name="T34" fmla="*/ 93 w 100"/>
              <a:gd name="T35" fmla="*/ 13 h 99"/>
              <a:gd name="T36" fmla="*/ 31 w 100"/>
              <a:gd name="T37" fmla="*/ 90 h 99"/>
              <a:gd name="T38" fmla="*/ 22 w 100"/>
              <a:gd name="T39" fmla="*/ 99 h 99"/>
              <a:gd name="T40" fmla="*/ 13 w 100"/>
              <a:gd name="T41" fmla="*/ 90 h 99"/>
              <a:gd name="T42" fmla="*/ 22 w 100"/>
              <a:gd name="T43" fmla="*/ 81 h 99"/>
              <a:gd name="T44" fmla="*/ 31 w 100"/>
              <a:gd name="T45" fmla="*/ 90 h 99"/>
              <a:gd name="T46" fmla="*/ 37 w 100"/>
              <a:gd name="T47" fmla="*/ 31 h 99"/>
              <a:gd name="T48" fmla="*/ 51 w 100"/>
              <a:gd name="T49" fmla="*/ 31 h 99"/>
              <a:gd name="T50" fmla="*/ 48 w 100"/>
              <a:gd name="T51" fmla="*/ 21 h 99"/>
              <a:gd name="T52" fmla="*/ 32 w 100"/>
              <a:gd name="T53" fmla="*/ 21 h 99"/>
              <a:gd name="T54" fmla="*/ 37 w 100"/>
              <a:gd name="T55" fmla="*/ 31 h 99"/>
              <a:gd name="T56" fmla="*/ 56 w 100"/>
              <a:gd name="T57" fmla="*/ 48 h 99"/>
              <a:gd name="T58" fmla="*/ 52 w 100"/>
              <a:gd name="T59" fmla="*/ 36 h 99"/>
              <a:gd name="T60" fmla="*/ 39 w 100"/>
              <a:gd name="T61" fmla="*/ 36 h 99"/>
              <a:gd name="T62" fmla="*/ 45 w 100"/>
              <a:gd name="T63" fmla="*/ 49 h 99"/>
              <a:gd name="T64" fmla="*/ 56 w 100"/>
              <a:gd name="T65" fmla="*/ 48 h 99"/>
              <a:gd name="T66" fmla="*/ 53 w 100"/>
              <a:gd name="T67" fmla="*/ 21 h 99"/>
              <a:gd name="T68" fmla="*/ 56 w 100"/>
              <a:gd name="T69" fmla="*/ 31 h 99"/>
              <a:gd name="T70" fmla="*/ 70 w 100"/>
              <a:gd name="T71" fmla="*/ 31 h 99"/>
              <a:gd name="T72" fmla="*/ 68 w 100"/>
              <a:gd name="T73" fmla="*/ 21 h 99"/>
              <a:gd name="T74" fmla="*/ 53 w 100"/>
              <a:gd name="T75" fmla="*/ 21 h 99"/>
              <a:gd name="T76" fmla="*/ 74 w 100"/>
              <a:gd name="T77" fmla="*/ 46 h 99"/>
              <a:gd name="T78" fmla="*/ 71 w 100"/>
              <a:gd name="T79" fmla="*/ 36 h 99"/>
              <a:gd name="T80" fmla="*/ 58 w 100"/>
              <a:gd name="T81" fmla="*/ 36 h 99"/>
              <a:gd name="T82" fmla="*/ 61 w 100"/>
              <a:gd name="T83" fmla="*/ 47 h 99"/>
              <a:gd name="T84" fmla="*/ 74 w 100"/>
              <a:gd name="T85" fmla="*/ 46 h 99"/>
              <a:gd name="T86" fmla="*/ 92 w 100"/>
              <a:gd name="T87" fmla="*/ 21 h 99"/>
              <a:gd name="T88" fmla="*/ 73 w 100"/>
              <a:gd name="T89" fmla="*/ 21 h 99"/>
              <a:gd name="T90" fmla="*/ 75 w 100"/>
              <a:gd name="T91" fmla="*/ 31 h 99"/>
              <a:gd name="T92" fmla="*/ 92 w 100"/>
              <a:gd name="T93" fmla="*/ 31 h 99"/>
              <a:gd name="T94" fmla="*/ 92 w 100"/>
              <a:gd name="T95" fmla="*/ 21 h 99"/>
              <a:gd name="T96" fmla="*/ 92 w 100"/>
              <a:gd name="T97" fmla="*/ 90 h 99"/>
              <a:gd name="T98" fmla="*/ 83 w 100"/>
              <a:gd name="T99" fmla="*/ 99 h 99"/>
              <a:gd name="T100" fmla="*/ 74 w 100"/>
              <a:gd name="T101" fmla="*/ 90 h 99"/>
              <a:gd name="T102" fmla="*/ 83 w 100"/>
              <a:gd name="T103" fmla="*/ 81 h 99"/>
              <a:gd name="T104" fmla="*/ 92 w 100"/>
              <a:gd name="T105" fmla="*/ 90 h 99"/>
              <a:gd name="T106" fmla="*/ 92 w 100"/>
              <a:gd name="T107" fmla="*/ 36 h 99"/>
              <a:gd name="T108" fmla="*/ 77 w 100"/>
              <a:gd name="T109" fmla="*/ 36 h 99"/>
              <a:gd name="T110" fmla="*/ 79 w 100"/>
              <a:gd name="T111" fmla="*/ 45 h 99"/>
              <a:gd name="T112" fmla="*/ 92 w 100"/>
              <a:gd name="T113" fmla="*/ 44 h 99"/>
              <a:gd name="T114" fmla="*/ 92 w 100"/>
              <a:gd name="T115" fmla="*/ 3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0" h="99">
                <a:moveTo>
                  <a:pt x="93" y="13"/>
                </a:moveTo>
                <a:cubicBezTo>
                  <a:pt x="98" y="13"/>
                  <a:pt x="100" y="16"/>
                  <a:pt x="100" y="19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0" y="49"/>
                  <a:pt x="97" y="51"/>
                  <a:pt x="94" y="51"/>
                </a:cubicBezTo>
                <a:cubicBezTo>
                  <a:pt x="36" y="58"/>
                  <a:pt x="36" y="58"/>
                  <a:pt x="36" y="58"/>
                </a:cubicBezTo>
                <a:cubicBezTo>
                  <a:pt x="32" y="59"/>
                  <a:pt x="31" y="65"/>
                  <a:pt x="37" y="65"/>
                </a:cubicBezTo>
                <a:cubicBezTo>
                  <a:pt x="92" y="65"/>
                  <a:pt x="92" y="65"/>
                  <a:pt x="92" y="65"/>
                </a:cubicBezTo>
                <a:cubicBezTo>
                  <a:pt x="98" y="65"/>
                  <a:pt x="98" y="74"/>
                  <a:pt x="92" y="74"/>
                </a:cubicBezTo>
                <a:cubicBezTo>
                  <a:pt x="35" y="74"/>
                  <a:pt x="35" y="74"/>
                  <a:pt x="35" y="74"/>
                </a:cubicBezTo>
                <a:cubicBezTo>
                  <a:pt x="23" y="74"/>
                  <a:pt x="18" y="60"/>
                  <a:pt x="28" y="53"/>
                </a:cubicBezTo>
                <a:cubicBezTo>
                  <a:pt x="33" y="49"/>
                  <a:pt x="33" y="49"/>
                  <a:pt x="33" y="49"/>
                </a:cubicBezTo>
                <a:cubicBezTo>
                  <a:pt x="15" y="10"/>
                  <a:pt x="15" y="10"/>
                  <a:pt x="15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0" y="10"/>
                  <a:pt x="0" y="0"/>
                  <a:pt x="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3" y="2"/>
                  <a:pt x="25" y="6"/>
                </a:cubicBezTo>
                <a:cubicBezTo>
                  <a:pt x="28" y="13"/>
                  <a:pt x="28" y="13"/>
                  <a:pt x="28" y="13"/>
                </a:cubicBezTo>
                <a:lnTo>
                  <a:pt x="93" y="13"/>
                </a:lnTo>
                <a:close/>
                <a:moveTo>
                  <a:pt x="31" y="90"/>
                </a:moveTo>
                <a:cubicBezTo>
                  <a:pt x="31" y="95"/>
                  <a:pt x="27" y="99"/>
                  <a:pt x="22" y="99"/>
                </a:cubicBezTo>
                <a:cubicBezTo>
                  <a:pt x="17" y="99"/>
                  <a:pt x="13" y="95"/>
                  <a:pt x="13" y="90"/>
                </a:cubicBezTo>
                <a:cubicBezTo>
                  <a:pt x="13" y="85"/>
                  <a:pt x="17" y="81"/>
                  <a:pt x="22" y="81"/>
                </a:cubicBezTo>
                <a:cubicBezTo>
                  <a:pt x="27" y="81"/>
                  <a:pt x="31" y="85"/>
                  <a:pt x="31" y="90"/>
                </a:cubicBezTo>
                <a:close/>
                <a:moveTo>
                  <a:pt x="37" y="31"/>
                </a:moveTo>
                <a:cubicBezTo>
                  <a:pt x="51" y="31"/>
                  <a:pt x="51" y="31"/>
                  <a:pt x="51" y="31"/>
                </a:cubicBezTo>
                <a:cubicBezTo>
                  <a:pt x="48" y="21"/>
                  <a:pt x="48" y="21"/>
                  <a:pt x="48" y="21"/>
                </a:cubicBezTo>
                <a:cubicBezTo>
                  <a:pt x="32" y="21"/>
                  <a:pt x="32" y="21"/>
                  <a:pt x="32" y="21"/>
                </a:cubicBezTo>
                <a:lnTo>
                  <a:pt x="37" y="31"/>
                </a:lnTo>
                <a:close/>
                <a:moveTo>
                  <a:pt x="56" y="48"/>
                </a:moveTo>
                <a:cubicBezTo>
                  <a:pt x="52" y="36"/>
                  <a:pt x="52" y="36"/>
                  <a:pt x="52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45" y="49"/>
                  <a:pt x="45" y="49"/>
                  <a:pt x="45" y="49"/>
                </a:cubicBezTo>
                <a:lnTo>
                  <a:pt x="56" y="48"/>
                </a:lnTo>
                <a:close/>
                <a:moveTo>
                  <a:pt x="53" y="21"/>
                </a:moveTo>
                <a:cubicBezTo>
                  <a:pt x="56" y="31"/>
                  <a:pt x="56" y="31"/>
                  <a:pt x="56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68" y="21"/>
                  <a:pt x="68" y="21"/>
                  <a:pt x="68" y="21"/>
                </a:cubicBezTo>
                <a:lnTo>
                  <a:pt x="53" y="21"/>
                </a:lnTo>
                <a:close/>
                <a:moveTo>
                  <a:pt x="74" y="46"/>
                </a:moveTo>
                <a:cubicBezTo>
                  <a:pt x="71" y="36"/>
                  <a:pt x="71" y="36"/>
                  <a:pt x="71" y="36"/>
                </a:cubicBezTo>
                <a:cubicBezTo>
                  <a:pt x="58" y="36"/>
                  <a:pt x="58" y="36"/>
                  <a:pt x="58" y="36"/>
                </a:cubicBezTo>
                <a:cubicBezTo>
                  <a:pt x="61" y="47"/>
                  <a:pt x="61" y="47"/>
                  <a:pt x="61" y="47"/>
                </a:cubicBezTo>
                <a:lnTo>
                  <a:pt x="74" y="46"/>
                </a:lnTo>
                <a:close/>
                <a:moveTo>
                  <a:pt x="92" y="21"/>
                </a:moveTo>
                <a:cubicBezTo>
                  <a:pt x="73" y="21"/>
                  <a:pt x="73" y="21"/>
                  <a:pt x="73" y="21"/>
                </a:cubicBezTo>
                <a:cubicBezTo>
                  <a:pt x="75" y="31"/>
                  <a:pt x="75" y="31"/>
                  <a:pt x="75" y="31"/>
                </a:cubicBezTo>
                <a:cubicBezTo>
                  <a:pt x="92" y="31"/>
                  <a:pt x="92" y="31"/>
                  <a:pt x="92" y="31"/>
                </a:cubicBezTo>
                <a:lnTo>
                  <a:pt x="92" y="21"/>
                </a:lnTo>
                <a:close/>
                <a:moveTo>
                  <a:pt x="92" y="90"/>
                </a:moveTo>
                <a:cubicBezTo>
                  <a:pt x="92" y="95"/>
                  <a:pt x="88" y="99"/>
                  <a:pt x="83" y="99"/>
                </a:cubicBezTo>
                <a:cubicBezTo>
                  <a:pt x="78" y="99"/>
                  <a:pt x="74" y="95"/>
                  <a:pt x="74" y="90"/>
                </a:cubicBezTo>
                <a:cubicBezTo>
                  <a:pt x="74" y="85"/>
                  <a:pt x="78" y="81"/>
                  <a:pt x="83" y="81"/>
                </a:cubicBezTo>
                <a:cubicBezTo>
                  <a:pt x="88" y="81"/>
                  <a:pt x="92" y="85"/>
                  <a:pt x="92" y="90"/>
                </a:cubicBezTo>
                <a:close/>
                <a:moveTo>
                  <a:pt x="92" y="36"/>
                </a:moveTo>
                <a:cubicBezTo>
                  <a:pt x="77" y="36"/>
                  <a:pt x="77" y="36"/>
                  <a:pt x="77" y="36"/>
                </a:cubicBezTo>
                <a:cubicBezTo>
                  <a:pt x="79" y="45"/>
                  <a:pt x="79" y="45"/>
                  <a:pt x="79" y="45"/>
                </a:cubicBezTo>
                <a:cubicBezTo>
                  <a:pt x="92" y="44"/>
                  <a:pt x="92" y="44"/>
                  <a:pt x="92" y="44"/>
                </a:cubicBezTo>
                <a:lnTo>
                  <a:pt x="92" y="3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5"/>
          <p:cNvSpPr>
            <a:spLocks/>
          </p:cNvSpPr>
          <p:nvPr/>
        </p:nvSpPr>
        <p:spPr bwMode="auto">
          <a:xfrm>
            <a:off x="4962525" y="4437063"/>
            <a:ext cx="327025" cy="285750"/>
          </a:xfrm>
          <a:custGeom>
            <a:avLst/>
            <a:gdLst>
              <a:gd name="T0" fmla="*/ 10 w 87"/>
              <a:gd name="T1" fmla="*/ 44 h 76"/>
              <a:gd name="T2" fmla="*/ 0 w 87"/>
              <a:gd name="T3" fmla="*/ 21 h 76"/>
              <a:gd name="T4" fmla="*/ 21 w 87"/>
              <a:gd name="T5" fmla="*/ 0 h 76"/>
              <a:gd name="T6" fmla="*/ 43 w 87"/>
              <a:gd name="T7" fmla="*/ 13 h 76"/>
              <a:gd name="T8" fmla="*/ 66 w 87"/>
              <a:gd name="T9" fmla="*/ 0 h 76"/>
              <a:gd name="T10" fmla="*/ 87 w 87"/>
              <a:gd name="T11" fmla="*/ 21 h 76"/>
              <a:gd name="T12" fmla="*/ 76 w 87"/>
              <a:gd name="T13" fmla="*/ 44 h 76"/>
              <a:gd name="T14" fmla="*/ 43 w 87"/>
              <a:gd name="T15" fmla="*/ 76 h 76"/>
              <a:gd name="T16" fmla="*/ 10 w 87"/>
              <a:gd name="T17" fmla="*/ 4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76">
                <a:moveTo>
                  <a:pt x="10" y="44"/>
                </a:moveTo>
                <a:cubicBezTo>
                  <a:pt x="3" y="36"/>
                  <a:pt x="0" y="28"/>
                  <a:pt x="0" y="21"/>
                </a:cubicBezTo>
                <a:cubicBezTo>
                  <a:pt x="0" y="8"/>
                  <a:pt x="8" y="0"/>
                  <a:pt x="21" y="0"/>
                </a:cubicBezTo>
                <a:cubicBezTo>
                  <a:pt x="32" y="0"/>
                  <a:pt x="36" y="5"/>
                  <a:pt x="43" y="13"/>
                </a:cubicBezTo>
                <a:cubicBezTo>
                  <a:pt x="50" y="5"/>
                  <a:pt x="54" y="0"/>
                  <a:pt x="66" y="0"/>
                </a:cubicBezTo>
                <a:cubicBezTo>
                  <a:pt x="79" y="0"/>
                  <a:pt x="87" y="8"/>
                  <a:pt x="87" y="21"/>
                </a:cubicBezTo>
                <a:cubicBezTo>
                  <a:pt x="87" y="28"/>
                  <a:pt x="84" y="36"/>
                  <a:pt x="76" y="44"/>
                </a:cubicBezTo>
                <a:cubicBezTo>
                  <a:pt x="43" y="76"/>
                  <a:pt x="43" y="76"/>
                  <a:pt x="43" y="76"/>
                </a:cubicBezTo>
                <a:lnTo>
                  <a:pt x="10" y="4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6"/>
          <p:cNvSpPr>
            <a:spLocks/>
          </p:cNvSpPr>
          <p:nvPr/>
        </p:nvSpPr>
        <p:spPr bwMode="auto">
          <a:xfrm>
            <a:off x="5619750" y="4365625"/>
            <a:ext cx="300038" cy="349250"/>
          </a:xfrm>
          <a:custGeom>
            <a:avLst/>
            <a:gdLst>
              <a:gd name="T0" fmla="*/ 25 w 80"/>
              <a:gd name="T1" fmla="*/ 56 h 93"/>
              <a:gd name="T2" fmla="*/ 23 w 80"/>
              <a:gd name="T3" fmla="*/ 57 h 93"/>
              <a:gd name="T4" fmla="*/ 19 w 80"/>
              <a:gd name="T5" fmla="*/ 52 h 93"/>
              <a:gd name="T6" fmla="*/ 17 w 80"/>
              <a:gd name="T7" fmla="*/ 46 h 93"/>
              <a:gd name="T8" fmla="*/ 19 w 80"/>
              <a:gd name="T9" fmla="*/ 43 h 93"/>
              <a:gd name="T10" fmla="*/ 19 w 80"/>
              <a:gd name="T11" fmla="*/ 40 h 93"/>
              <a:gd name="T12" fmla="*/ 18 w 80"/>
              <a:gd name="T13" fmla="*/ 37 h 93"/>
              <a:gd name="T14" fmla="*/ 17 w 80"/>
              <a:gd name="T15" fmla="*/ 30 h 93"/>
              <a:gd name="T16" fmla="*/ 17 w 80"/>
              <a:gd name="T17" fmla="*/ 26 h 93"/>
              <a:gd name="T18" fmla="*/ 19 w 80"/>
              <a:gd name="T19" fmla="*/ 18 h 93"/>
              <a:gd name="T20" fmla="*/ 25 w 80"/>
              <a:gd name="T21" fmla="*/ 1 h 93"/>
              <a:gd name="T22" fmla="*/ 41 w 80"/>
              <a:gd name="T23" fmla="*/ 6 h 93"/>
              <a:gd name="T24" fmla="*/ 53 w 80"/>
              <a:gd name="T25" fmla="*/ 1 h 93"/>
              <a:gd name="T26" fmla="*/ 59 w 80"/>
              <a:gd name="T27" fmla="*/ 17 h 93"/>
              <a:gd name="T28" fmla="*/ 62 w 80"/>
              <a:gd name="T29" fmla="*/ 26 h 93"/>
              <a:gd name="T30" fmla="*/ 62 w 80"/>
              <a:gd name="T31" fmla="*/ 31 h 93"/>
              <a:gd name="T32" fmla="*/ 61 w 80"/>
              <a:gd name="T33" fmla="*/ 38 h 93"/>
              <a:gd name="T34" fmla="*/ 59 w 80"/>
              <a:gd name="T35" fmla="*/ 42 h 93"/>
              <a:gd name="T36" fmla="*/ 62 w 80"/>
              <a:gd name="T37" fmla="*/ 44 h 93"/>
              <a:gd name="T38" fmla="*/ 61 w 80"/>
              <a:gd name="T39" fmla="*/ 49 h 93"/>
              <a:gd name="T40" fmla="*/ 59 w 80"/>
              <a:gd name="T41" fmla="*/ 54 h 93"/>
              <a:gd name="T42" fmla="*/ 55 w 80"/>
              <a:gd name="T43" fmla="*/ 57 h 93"/>
              <a:gd name="T44" fmla="*/ 52 w 80"/>
              <a:gd name="T45" fmla="*/ 78 h 93"/>
              <a:gd name="T46" fmla="*/ 53 w 80"/>
              <a:gd name="T47" fmla="*/ 79 h 93"/>
              <a:gd name="T48" fmla="*/ 80 w 80"/>
              <a:gd name="T49" fmla="*/ 86 h 93"/>
              <a:gd name="T50" fmla="*/ 80 w 80"/>
              <a:gd name="T51" fmla="*/ 93 h 93"/>
              <a:gd name="T52" fmla="*/ 0 w 80"/>
              <a:gd name="T53" fmla="*/ 93 h 93"/>
              <a:gd name="T54" fmla="*/ 0 w 80"/>
              <a:gd name="T55" fmla="*/ 87 h 93"/>
              <a:gd name="T56" fmla="*/ 24 w 80"/>
              <a:gd name="T57" fmla="*/ 79 h 93"/>
              <a:gd name="T58" fmla="*/ 27 w 80"/>
              <a:gd name="T59" fmla="*/ 64 h 93"/>
              <a:gd name="T60" fmla="*/ 25 w 80"/>
              <a:gd name="T61" fmla="*/ 5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0" h="93">
                <a:moveTo>
                  <a:pt x="25" y="56"/>
                </a:moveTo>
                <a:cubicBezTo>
                  <a:pt x="25" y="56"/>
                  <a:pt x="24" y="58"/>
                  <a:pt x="23" y="57"/>
                </a:cubicBezTo>
                <a:cubicBezTo>
                  <a:pt x="21" y="56"/>
                  <a:pt x="19" y="54"/>
                  <a:pt x="19" y="52"/>
                </a:cubicBezTo>
                <a:cubicBezTo>
                  <a:pt x="19" y="50"/>
                  <a:pt x="17" y="47"/>
                  <a:pt x="17" y="46"/>
                </a:cubicBezTo>
                <a:cubicBezTo>
                  <a:pt x="16" y="45"/>
                  <a:pt x="17" y="43"/>
                  <a:pt x="19" y="43"/>
                </a:cubicBezTo>
                <a:cubicBezTo>
                  <a:pt x="19" y="43"/>
                  <a:pt x="18" y="41"/>
                  <a:pt x="19" y="40"/>
                </a:cubicBezTo>
                <a:cubicBezTo>
                  <a:pt x="19" y="40"/>
                  <a:pt x="16" y="40"/>
                  <a:pt x="18" y="37"/>
                </a:cubicBezTo>
                <a:cubicBezTo>
                  <a:pt x="18" y="37"/>
                  <a:pt x="12" y="35"/>
                  <a:pt x="17" y="30"/>
                </a:cubicBezTo>
                <a:cubicBezTo>
                  <a:pt x="17" y="30"/>
                  <a:pt x="13" y="27"/>
                  <a:pt x="17" y="26"/>
                </a:cubicBezTo>
                <a:cubicBezTo>
                  <a:pt x="17" y="26"/>
                  <a:pt x="12" y="20"/>
                  <a:pt x="19" y="18"/>
                </a:cubicBezTo>
                <a:cubicBezTo>
                  <a:pt x="19" y="18"/>
                  <a:pt x="12" y="1"/>
                  <a:pt x="25" y="1"/>
                </a:cubicBezTo>
                <a:cubicBezTo>
                  <a:pt x="31" y="0"/>
                  <a:pt x="35" y="4"/>
                  <a:pt x="41" y="6"/>
                </a:cubicBezTo>
                <a:cubicBezTo>
                  <a:pt x="41" y="6"/>
                  <a:pt x="49" y="0"/>
                  <a:pt x="53" y="1"/>
                </a:cubicBezTo>
                <a:cubicBezTo>
                  <a:pt x="61" y="2"/>
                  <a:pt x="64" y="10"/>
                  <a:pt x="59" y="17"/>
                </a:cubicBezTo>
                <a:cubicBezTo>
                  <a:pt x="64" y="15"/>
                  <a:pt x="66" y="23"/>
                  <a:pt x="62" y="26"/>
                </a:cubicBezTo>
                <a:cubicBezTo>
                  <a:pt x="62" y="26"/>
                  <a:pt x="64" y="28"/>
                  <a:pt x="62" y="31"/>
                </a:cubicBezTo>
                <a:cubicBezTo>
                  <a:pt x="62" y="31"/>
                  <a:pt x="65" y="36"/>
                  <a:pt x="61" y="38"/>
                </a:cubicBezTo>
                <a:cubicBezTo>
                  <a:pt x="61" y="38"/>
                  <a:pt x="60" y="41"/>
                  <a:pt x="59" y="42"/>
                </a:cubicBezTo>
                <a:cubicBezTo>
                  <a:pt x="59" y="42"/>
                  <a:pt x="61" y="42"/>
                  <a:pt x="62" y="44"/>
                </a:cubicBezTo>
                <a:cubicBezTo>
                  <a:pt x="62" y="45"/>
                  <a:pt x="63" y="47"/>
                  <a:pt x="61" y="49"/>
                </a:cubicBezTo>
                <a:cubicBezTo>
                  <a:pt x="60" y="51"/>
                  <a:pt x="59" y="53"/>
                  <a:pt x="59" y="54"/>
                </a:cubicBezTo>
                <a:cubicBezTo>
                  <a:pt x="58" y="55"/>
                  <a:pt x="58" y="59"/>
                  <a:pt x="55" y="57"/>
                </a:cubicBezTo>
                <a:cubicBezTo>
                  <a:pt x="51" y="62"/>
                  <a:pt x="49" y="71"/>
                  <a:pt x="52" y="78"/>
                </a:cubicBezTo>
                <a:cubicBezTo>
                  <a:pt x="53" y="79"/>
                  <a:pt x="53" y="79"/>
                  <a:pt x="53" y="79"/>
                </a:cubicBezTo>
                <a:cubicBezTo>
                  <a:pt x="63" y="81"/>
                  <a:pt x="75" y="83"/>
                  <a:pt x="80" y="86"/>
                </a:cubicBezTo>
                <a:cubicBezTo>
                  <a:pt x="80" y="89"/>
                  <a:pt x="80" y="93"/>
                  <a:pt x="80" y="9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3"/>
                  <a:pt x="0" y="90"/>
                  <a:pt x="0" y="87"/>
                </a:cubicBezTo>
                <a:cubicBezTo>
                  <a:pt x="5" y="84"/>
                  <a:pt x="14" y="81"/>
                  <a:pt x="24" y="79"/>
                </a:cubicBezTo>
                <a:cubicBezTo>
                  <a:pt x="25" y="74"/>
                  <a:pt x="28" y="74"/>
                  <a:pt x="27" y="64"/>
                </a:cubicBezTo>
                <a:cubicBezTo>
                  <a:pt x="27" y="60"/>
                  <a:pt x="25" y="56"/>
                  <a:pt x="25" y="5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7"/>
          <p:cNvSpPr>
            <a:spLocks noEditPoints="1"/>
          </p:cNvSpPr>
          <p:nvPr/>
        </p:nvSpPr>
        <p:spPr bwMode="auto">
          <a:xfrm>
            <a:off x="6253163" y="4368800"/>
            <a:ext cx="341313" cy="384175"/>
          </a:xfrm>
          <a:custGeom>
            <a:avLst/>
            <a:gdLst>
              <a:gd name="T0" fmla="*/ 83 w 91"/>
              <a:gd name="T1" fmla="*/ 76 h 102"/>
              <a:gd name="T2" fmla="*/ 30 w 91"/>
              <a:gd name="T3" fmla="*/ 83 h 102"/>
              <a:gd name="T4" fmla="*/ 30 w 91"/>
              <a:gd name="T5" fmla="*/ 90 h 102"/>
              <a:gd name="T6" fmla="*/ 27 w 91"/>
              <a:gd name="T7" fmla="*/ 93 h 102"/>
              <a:gd name="T8" fmla="*/ 3 w 91"/>
              <a:gd name="T9" fmla="*/ 93 h 102"/>
              <a:gd name="T10" fmla="*/ 0 w 91"/>
              <a:gd name="T11" fmla="*/ 90 h 102"/>
              <a:gd name="T12" fmla="*/ 0 w 91"/>
              <a:gd name="T13" fmla="*/ 35 h 102"/>
              <a:gd name="T14" fmla="*/ 3 w 91"/>
              <a:gd name="T15" fmla="*/ 31 h 102"/>
              <a:gd name="T16" fmla="*/ 27 w 91"/>
              <a:gd name="T17" fmla="*/ 31 h 102"/>
              <a:gd name="T18" fmla="*/ 30 w 91"/>
              <a:gd name="T19" fmla="*/ 35 h 102"/>
              <a:gd name="T20" fmla="*/ 30 w 91"/>
              <a:gd name="T21" fmla="*/ 38 h 102"/>
              <a:gd name="T22" fmla="*/ 47 w 91"/>
              <a:gd name="T23" fmla="*/ 12 h 102"/>
              <a:gd name="T24" fmla="*/ 60 w 91"/>
              <a:gd name="T25" fmla="*/ 0 h 102"/>
              <a:gd name="T26" fmla="*/ 74 w 91"/>
              <a:gd name="T27" fmla="*/ 20 h 102"/>
              <a:gd name="T28" fmla="*/ 70 w 91"/>
              <a:gd name="T29" fmla="*/ 32 h 102"/>
              <a:gd name="T30" fmla="*/ 72 w 91"/>
              <a:gd name="T31" fmla="*/ 32 h 102"/>
              <a:gd name="T32" fmla="*/ 87 w 91"/>
              <a:gd name="T33" fmla="*/ 48 h 102"/>
              <a:gd name="T34" fmla="*/ 86 w 91"/>
              <a:gd name="T35" fmla="*/ 62 h 102"/>
              <a:gd name="T36" fmla="*/ 83 w 91"/>
              <a:gd name="T37" fmla="*/ 76 h 102"/>
              <a:gd name="T38" fmla="*/ 73 w 91"/>
              <a:gd name="T39" fmla="*/ 60 h 102"/>
              <a:gd name="T40" fmla="*/ 74 w 91"/>
              <a:gd name="T41" fmla="*/ 52 h 102"/>
              <a:gd name="T42" fmla="*/ 74 w 91"/>
              <a:gd name="T43" fmla="*/ 50 h 102"/>
              <a:gd name="T44" fmla="*/ 72 w 91"/>
              <a:gd name="T45" fmla="*/ 40 h 102"/>
              <a:gd name="T46" fmla="*/ 64 w 91"/>
              <a:gd name="T47" fmla="*/ 40 h 102"/>
              <a:gd name="T48" fmla="*/ 59 w 91"/>
              <a:gd name="T49" fmla="*/ 37 h 102"/>
              <a:gd name="T50" fmla="*/ 65 w 91"/>
              <a:gd name="T51" fmla="*/ 20 h 102"/>
              <a:gd name="T52" fmla="*/ 60 w 91"/>
              <a:gd name="T53" fmla="*/ 8 h 102"/>
              <a:gd name="T54" fmla="*/ 55 w 91"/>
              <a:gd name="T55" fmla="*/ 13 h 102"/>
              <a:gd name="T56" fmla="*/ 30 w 91"/>
              <a:gd name="T57" fmla="*/ 48 h 102"/>
              <a:gd name="T58" fmla="*/ 30 w 91"/>
              <a:gd name="T59" fmla="*/ 74 h 102"/>
              <a:gd name="T60" fmla="*/ 66 w 91"/>
              <a:gd name="T61" fmla="*/ 83 h 102"/>
              <a:gd name="T62" fmla="*/ 70 w 91"/>
              <a:gd name="T63" fmla="*/ 73 h 102"/>
              <a:gd name="T64" fmla="*/ 70 w 91"/>
              <a:gd name="T65" fmla="*/ 71 h 102"/>
              <a:gd name="T66" fmla="*/ 73 w 91"/>
              <a:gd name="T67" fmla="*/ 62 h 102"/>
              <a:gd name="T68" fmla="*/ 73 w 91"/>
              <a:gd name="T69" fmla="*/ 6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1" h="102">
                <a:moveTo>
                  <a:pt x="83" y="76"/>
                </a:moveTo>
                <a:cubicBezTo>
                  <a:pt x="91" y="102"/>
                  <a:pt x="35" y="88"/>
                  <a:pt x="30" y="83"/>
                </a:cubicBezTo>
                <a:cubicBezTo>
                  <a:pt x="30" y="90"/>
                  <a:pt x="30" y="90"/>
                  <a:pt x="30" y="90"/>
                </a:cubicBezTo>
                <a:cubicBezTo>
                  <a:pt x="30" y="92"/>
                  <a:pt x="29" y="93"/>
                  <a:pt x="27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1" y="93"/>
                  <a:pt x="0" y="92"/>
                  <a:pt x="0" y="9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3"/>
                  <a:pt x="1" y="31"/>
                  <a:pt x="3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9" y="31"/>
                  <a:pt x="30" y="33"/>
                  <a:pt x="30" y="35"/>
                </a:cubicBezTo>
                <a:cubicBezTo>
                  <a:pt x="30" y="38"/>
                  <a:pt x="30" y="38"/>
                  <a:pt x="30" y="38"/>
                </a:cubicBezTo>
                <a:cubicBezTo>
                  <a:pt x="41" y="31"/>
                  <a:pt x="47" y="13"/>
                  <a:pt x="47" y="12"/>
                </a:cubicBezTo>
                <a:cubicBezTo>
                  <a:pt x="49" y="4"/>
                  <a:pt x="53" y="0"/>
                  <a:pt x="60" y="0"/>
                </a:cubicBezTo>
                <a:cubicBezTo>
                  <a:pt x="66" y="0"/>
                  <a:pt x="74" y="6"/>
                  <a:pt x="74" y="20"/>
                </a:cubicBezTo>
                <a:cubicBezTo>
                  <a:pt x="74" y="23"/>
                  <a:pt x="72" y="28"/>
                  <a:pt x="70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81" y="32"/>
                  <a:pt x="90" y="36"/>
                  <a:pt x="87" y="48"/>
                </a:cubicBezTo>
                <a:cubicBezTo>
                  <a:pt x="91" y="54"/>
                  <a:pt x="88" y="60"/>
                  <a:pt x="86" y="62"/>
                </a:cubicBezTo>
                <a:cubicBezTo>
                  <a:pt x="88" y="68"/>
                  <a:pt x="86" y="73"/>
                  <a:pt x="83" y="76"/>
                </a:cubicBezTo>
                <a:close/>
                <a:moveTo>
                  <a:pt x="73" y="60"/>
                </a:moveTo>
                <a:cubicBezTo>
                  <a:pt x="81" y="60"/>
                  <a:pt x="82" y="52"/>
                  <a:pt x="74" y="52"/>
                </a:cubicBezTo>
                <a:cubicBezTo>
                  <a:pt x="73" y="51"/>
                  <a:pt x="73" y="50"/>
                  <a:pt x="74" y="50"/>
                </a:cubicBezTo>
                <a:cubicBezTo>
                  <a:pt x="82" y="50"/>
                  <a:pt x="80" y="40"/>
                  <a:pt x="72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1" y="40"/>
                  <a:pt x="59" y="38"/>
                  <a:pt x="59" y="37"/>
                </a:cubicBezTo>
                <a:cubicBezTo>
                  <a:pt x="59" y="33"/>
                  <a:pt x="65" y="26"/>
                  <a:pt x="65" y="20"/>
                </a:cubicBezTo>
                <a:cubicBezTo>
                  <a:pt x="65" y="13"/>
                  <a:pt x="62" y="8"/>
                  <a:pt x="60" y="8"/>
                </a:cubicBezTo>
                <a:cubicBezTo>
                  <a:pt x="57" y="8"/>
                  <a:pt x="56" y="10"/>
                  <a:pt x="55" y="13"/>
                </a:cubicBezTo>
                <a:cubicBezTo>
                  <a:pt x="54" y="24"/>
                  <a:pt x="41" y="43"/>
                  <a:pt x="30" y="48"/>
                </a:cubicBezTo>
                <a:cubicBezTo>
                  <a:pt x="30" y="74"/>
                  <a:pt x="30" y="74"/>
                  <a:pt x="30" y="74"/>
                </a:cubicBezTo>
                <a:cubicBezTo>
                  <a:pt x="46" y="82"/>
                  <a:pt x="59" y="82"/>
                  <a:pt x="66" y="83"/>
                </a:cubicBezTo>
                <a:cubicBezTo>
                  <a:pt x="75" y="83"/>
                  <a:pt x="80" y="75"/>
                  <a:pt x="70" y="73"/>
                </a:cubicBezTo>
                <a:cubicBezTo>
                  <a:pt x="68" y="73"/>
                  <a:pt x="68" y="71"/>
                  <a:pt x="70" y="71"/>
                </a:cubicBezTo>
                <a:cubicBezTo>
                  <a:pt x="80" y="71"/>
                  <a:pt x="81" y="63"/>
                  <a:pt x="73" y="62"/>
                </a:cubicBezTo>
                <a:cubicBezTo>
                  <a:pt x="71" y="62"/>
                  <a:pt x="71" y="60"/>
                  <a:pt x="73" y="6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78"/>
          <p:cNvSpPr>
            <a:spLocks noEditPoints="1"/>
          </p:cNvSpPr>
          <p:nvPr/>
        </p:nvSpPr>
        <p:spPr bwMode="auto">
          <a:xfrm>
            <a:off x="6869113" y="4443413"/>
            <a:ext cx="382588" cy="271463"/>
          </a:xfrm>
          <a:custGeom>
            <a:avLst/>
            <a:gdLst>
              <a:gd name="T0" fmla="*/ 0 w 241"/>
              <a:gd name="T1" fmla="*/ 19 h 171"/>
              <a:gd name="T2" fmla="*/ 71 w 241"/>
              <a:gd name="T3" fmla="*/ 86 h 171"/>
              <a:gd name="T4" fmla="*/ 0 w 241"/>
              <a:gd name="T5" fmla="*/ 157 h 171"/>
              <a:gd name="T6" fmla="*/ 0 w 241"/>
              <a:gd name="T7" fmla="*/ 19 h 171"/>
              <a:gd name="T8" fmla="*/ 227 w 241"/>
              <a:gd name="T9" fmla="*/ 171 h 171"/>
              <a:gd name="T10" fmla="*/ 12 w 241"/>
              <a:gd name="T11" fmla="*/ 171 h 171"/>
              <a:gd name="T12" fmla="*/ 83 w 241"/>
              <a:gd name="T13" fmla="*/ 97 h 171"/>
              <a:gd name="T14" fmla="*/ 121 w 241"/>
              <a:gd name="T15" fmla="*/ 133 h 171"/>
              <a:gd name="T16" fmla="*/ 159 w 241"/>
              <a:gd name="T17" fmla="*/ 97 h 171"/>
              <a:gd name="T18" fmla="*/ 227 w 241"/>
              <a:gd name="T19" fmla="*/ 171 h 171"/>
              <a:gd name="T20" fmla="*/ 222 w 241"/>
              <a:gd name="T21" fmla="*/ 0 h 171"/>
              <a:gd name="T22" fmla="*/ 121 w 241"/>
              <a:gd name="T23" fmla="*/ 100 h 171"/>
              <a:gd name="T24" fmla="*/ 17 w 241"/>
              <a:gd name="T25" fmla="*/ 0 h 171"/>
              <a:gd name="T26" fmla="*/ 222 w 241"/>
              <a:gd name="T27" fmla="*/ 0 h 171"/>
              <a:gd name="T28" fmla="*/ 241 w 241"/>
              <a:gd name="T29" fmla="*/ 19 h 171"/>
              <a:gd name="T30" fmla="*/ 241 w 241"/>
              <a:gd name="T31" fmla="*/ 157 h 171"/>
              <a:gd name="T32" fmla="*/ 170 w 241"/>
              <a:gd name="T33" fmla="*/ 86 h 171"/>
              <a:gd name="T34" fmla="*/ 241 w 241"/>
              <a:gd name="T35" fmla="*/ 1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1" h="171">
                <a:moveTo>
                  <a:pt x="0" y="19"/>
                </a:moveTo>
                <a:lnTo>
                  <a:pt x="71" y="86"/>
                </a:lnTo>
                <a:lnTo>
                  <a:pt x="0" y="157"/>
                </a:lnTo>
                <a:lnTo>
                  <a:pt x="0" y="19"/>
                </a:lnTo>
                <a:close/>
                <a:moveTo>
                  <a:pt x="227" y="171"/>
                </a:moveTo>
                <a:lnTo>
                  <a:pt x="12" y="171"/>
                </a:lnTo>
                <a:lnTo>
                  <a:pt x="83" y="97"/>
                </a:lnTo>
                <a:lnTo>
                  <a:pt x="121" y="133"/>
                </a:lnTo>
                <a:lnTo>
                  <a:pt x="159" y="97"/>
                </a:lnTo>
                <a:lnTo>
                  <a:pt x="227" y="171"/>
                </a:lnTo>
                <a:close/>
                <a:moveTo>
                  <a:pt x="222" y="0"/>
                </a:moveTo>
                <a:lnTo>
                  <a:pt x="121" y="100"/>
                </a:lnTo>
                <a:lnTo>
                  <a:pt x="17" y="0"/>
                </a:lnTo>
                <a:lnTo>
                  <a:pt x="222" y="0"/>
                </a:lnTo>
                <a:close/>
                <a:moveTo>
                  <a:pt x="241" y="19"/>
                </a:moveTo>
                <a:lnTo>
                  <a:pt x="241" y="157"/>
                </a:lnTo>
                <a:lnTo>
                  <a:pt x="170" y="86"/>
                </a:lnTo>
                <a:lnTo>
                  <a:pt x="241" y="1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7589838" y="4368800"/>
            <a:ext cx="233363" cy="354013"/>
          </a:xfrm>
          <a:custGeom>
            <a:avLst/>
            <a:gdLst>
              <a:gd name="T0" fmla="*/ 62 w 62"/>
              <a:gd name="T1" fmla="*/ 63 h 94"/>
              <a:gd name="T2" fmla="*/ 31 w 62"/>
              <a:gd name="T3" fmla="*/ 94 h 94"/>
              <a:gd name="T4" fmla="*/ 0 w 62"/>
              <a:gd name="T5" fmla="*/ 63 h 94"/>
              <a:gd name="T6" fmla="*/ 9 w 62"/>
              <a:gd name="T7" fmla="*/ 41 h 94"/>
              <a:gd name="T8" fmla="*/ 9 w 62"/>
              <a:gd name="T9" fmla="*/ 22 h 94"/>
              <a:gd name="T10" fmla="*/ 31 w 62"/>
              <a:gd name="T11" fmla="*/ 0 h 94"/>
              <a:gd name="T12" fmla="*/ 52 w 62"/>
              <a:gd name="T13" fmla="*/ 22 h 94"/>
              <a:gd name="T14" fmla="*/ 52 w 62"/>
              <a:gd name="T15" fmla="*/ 41 h 94"/>
              <a:gd name="T16" fmla="*/ 62 w 62"/>
              <a:gd name="T17" fmla="*/ 63 h 94"/>
              <a:gd name="T18" fmla="*/ 18 w 62"/>
              <a:gd name="T19" fmla="*/ 60 h 94"/>
              <a:gd name="T20" fmla="*/ 9 w 62"/>
              <a:gd name="T21" fmla="*/ 60 h 94"/>
              <a:gd name="T22" fmla="*/ 7 w 62"/>
              <a:gd name="T23" fmla="*/ 63 h 94"/>
              <a:gd name="T24" fmla="*/ 9 w 62"/>
              <a:gd name="T25" fmla="*/ 67 h 94"/>
              <a:gd name="T26" fmla="*/ 18 w 62"/>
              <a:gd name="T27" fmla="*/ 67 h 94"/>
              <a:gd name="T28" fmla="*/ 18 w 62"/>
              <a:gd name="T29" fmla="*/ 60 h 94"/>
              <a:gd name="T30" fmla="*/ 24 w 62"/>
              <a:gd name="T31" fmla="*/ 52 h 94"/>
              <a:gd name="T32" fmla="*/ 17 w 62"/>
              <a:gd name="T33" fmla="*/ 45 h 94"/>
              <a:gd name="T34" fmla="*/ 14 w 62"/>
              <a:gd name="T35" fmla="*/ 46 h 94"/>
              <a:gd name="T36" fmla="*/ 12 w 62"/>
              <a:gd name="T37" fmla="*/ 50 h 94"/>
              <a:gd name="T38" fmla="*/ 20 w 62"/>
              <a:gd name="T39" fmla="*/ 57 h 94"/>
              <a:gd name="T40" fmla="*/ 24 w 62"/>
              <a:gd name="T41" fmla="*/ 52 h 94"/>
              <a:gd name="T42" fmla="*/ 20 w 62"/>
              <a:gd name="T43" fmla="*/ 69 h 94"/>
              <a:gd name="T44" fmla="*/ 12 w 62"/>
              <a:gd name="T45" fmla="*/ 76 h 94"/>
              <a:gd name="T46" fmla="*/ 14 w 62"/>
              <a:gd name="T47" fmla="*/ 80 h 94"/>
              <a:gd name="T48" fmla="*/ 17 w 62"/>
              <a:gd name="T49" fmla="*/ 81 h 94"/>
              <a:gd name="T50" fmla="*/ 24 w 62"/>
              <a:gd name="T51" fmla="*/ 74 h 94"/>
              <a:gd name="T52" fmla="*/ 20 w 62"/>
              <a:gd name="T53" fmla="*/ 69 h 94"/>
              <a:gd name="T54" fmla="*/ 21 w 62"/>
              <a:gd name="T55" fmla="*/ 34 h 94"/>
              <a:gd name="T56" fmla="*/ 41 w 62"/>
              <a:gd name="T57" fmla="*/ 34 h 94"/>
              <a:gd name="T58" fmla="*/ 41 w 62"/>
              <a:gd name="T59" fmla="*/ 22 h 94"/>
              <a:gd name="T60" fmla="*/ 31 w 62"/>
              <a:gd name="T61" fmla="*/ 12 h 94"/>
              <a:gd name="T62" fmla="*/ 21 w 62"/>
              <a:gd name="T63" fmla="*/ 22 h 94"/>
              <a:gd name="T64" fmla="*/ 21 w 62"/>
              <a:gd name="T65" fmla="*/ 34 h 94"/>
              <a:gd name="T66" fmla="*/ 34 w 62"/>
              <a:gd name="T67" fmla="*/ 51 h 94"/>
              <a:gd name="T68" fmla="*/ 34 w 62"/>
              <a:gd name="T69" fmla="*/ 41 h 94"/>
              <a:gd name="T70" fmla="*/ 31 w 62"/>
              <a:gd name="T71" fmla="*/ 40 h 94"/>
              <a:gd name="T72" fmla="*/ 27 w 62"/>
              <a:gd name="T73" fmla="*/ 41 h 94"/>
              <a:gd name="T74" fmla="*/ 27 w 62"/>
              <a:gd name="T75" fmla="*/ 51 h 94"/>
              <a:gd name="T76" fmla="*/ 34 w 62"/>
              <a:gd name="T77" fmla="*/ 51 h 94"/>
              <a:gd name="T78" fmla="*/ 27 w 62"/>
              <a:gd name="T79" fmla="*/ 75 h 94"/>
              <a:gd name="T80" fmla="*/ 27 w 62"/>
              <a:gd name="T81" fmla="*/ 85 h 94"/>
              <a:gd name="T82" fmla="*/ 31 w 62"/>
              <a:gd name="T83" fmla="*/ 86 h 94"/>
              <a:gd name="T84" fmla="*/ 34 w 62"/>
              <a:gd name="T85" fmla="*/ 85 h 94"/>
              <a:gd name="T86" fmla="*/ 34 w 62"/>
              <a:gd name="T87" fmla="*/ 75 h 94"/>
              <a:gd name="T88" fmla="*/ 27 w 62"/>
              <a:gd name="T89" fmla="*/ 75 h 94"/>
              <a:gd name="T90" fmla="*/ 42 w 62"/>
              <a:gd name="T91" fmla="*/ 57 h 94"/>
              <a:gd name="T92" fmla="*/ 49 w 62"/>
              <a:gd name="T93" fmla="*/ 50 h 94"/>
              <a:gd name="T94" fmla="*/ 47 w 62"/>
              <a:gd name="T95" fmla="*/ 46 h 94"/>
              <a:gd name="T96" fmla="*/ 44 w 62"/>
              <a:gd name="T97" fmla="*/ 45 h 94"/>
              <a:gd name="T98" fmla="*/ 37 w 62"/>
              <a:gd name="T99" fmla="*/ 52 h 94"/>
              <a:gd name="T100" fmla="*/ 42 w 62"/>
              <a:gd name="T101" fmla="*/ 57 h 94"/>
              <a:gd name="T102" fmla="*/ 37 w 62"/>
              <a:gd name="T103" fmla="*/ 74 h 94"/>
              <a:gd name="T104" fmla="*/ 44 w 62"/>
              <a:gd name="T105" fmla="*/ 81 h 94"/>
              <a:gd name="T106" fmla="*/ 47 w 62"/>
              <a:gd name="T107" fmla="*/ 80 h 94"/>
              <a:gd name="T108" fmla="*/ 49 w 62"/>
              <a:gd name="T109" fmla="*/ 76 h 94"/>
              <a:gd name="T110" fmla="*/ 42 w 62"/>
              <a:gd name="T111" fmla="*/ 69 h 94"/>
              <a:gd name="T112" fmla="*/ 37 w 62"/>
              <a:gd name="T113" fmla="*/ 74 h 94"/>
              <a:gd name="T114" fmla="*/ 43 w 62"/>
              <a:gd name="T115" fmla="*/ 67 h 94"/>
              <a:gd name="T116" fmla="*/ 52 w 62"/>
              <a:gd name="T117" fmla="*/ 67 h 94"/>
              <a:gd name="T118" fmla="*/ 54 w 62"/>
              <a:gd name="T119" fmla="*/ 63 h 94"/>
              <a:gd name="T120" fmla="*/ 52 w 62"/>
              <a:gd name="T121" fmla="*/ 60 h 94"/>
              <a:gd name="T122" fmla="*/ 43 w 62"/>
              <a:gd name="T123" fmla="*/ 60 h 94"/>
              <a:gd name="T124" fmla="*/ 43 w 62"/>
              <a:gd name="T125" fmla="*/ 6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2" h="94">
                <a:moveTo>
                  <a:pt x="62" y="63"/>
                </a:moveTo>
                <a:cubicBezTo>
                  <a:pt x="62" y="80"/>
                  <a:pt x="48" y="94"/>
                  <a:pt x="31" y="94"/>
                </a:cubicBezTo>
                <a:cubicBezTo>
                  <a:pt x="14" y="94"/>
                  <a:pt x="0" y="80"/>
                  <a:pt x="0" y="63"/>
                </a:cubicBezTo>
                <a:cubicBezTo>
                  <a:pt x="0" y="54"/>
                  <a:pt x="3" y="47"/>
                  <a:pt x="9" y="41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10"/>
                  <a:pt x="19" y="0"/>
                  <a:pt x="31" y="0"/>
                </a:cubicBezTo>
                <a:cubicBezTo>
                  <a:pt x="43" y="0"/>
                  <a:pt x="52" y="10"/>
                  <a:pt x="52" y="22"/>
                </a:cubicBezTo>
                <a:cubicBezTo>
                  <a:pt x="52" y="41"/>
                  <a:pt x="52" y="41"/>
                  <a:pt x="52" y="41"/>
                </a:cubicBezTo>
                <a:cubicBezTo>
                  <a:pt x="58" y="47"/>
                  <a:pt x="62" y="54"/>
                  <a:pt x="62" y="63"/>
                </a:cubicBezTo>
                <a:close/>
                <a:moveTo>
                  <a:pt x="18" y="60"/>
                </a:moveTo>
                <a:cubicBezTo>
                  <a:pt x="9" y="60"/>
                  <a:pt x="9" y="60"/>
                  <a:pt x="9" y="60"/>
                </a:cubicBezTo>
                <a:cubicBezTo>
                  <a:pt x="7" y="63"/>
                  <a:pt x="7" y="63"/>
                  <a:pt x="7" y="63"/>
                </a:cubicBezTo>
                <a:cubicBezTo>
                  <a:pt x="9" y="67"/>
                  <a:pt x="9" y="67"/>
                  <a:pt x="9" y="67"/>
                </a:cubicBezTo>
                <a:cubicBezTo>
                  <a:pt x="18" y="67"/>
                  <a:pt x="18" y="67"/>
                  <a:pt x="18" y="67"/>
                </a:cubicBezTo>
                <a:lnTo>
                  <a:pt x="18" y="60"/>
                </a:lnTo>
                <a:close/>
                <a:moveTo>
                  <a:pt x="24" y="52"/>
                </a:moveTo>
                <a:cubicBezTo>
                  <a:pt x="17" y="45"/>
                  <a:pt x="17" y="45"/>
                  <a:pt x="17" y="45"/>
                </a:cubicBezTo>
                <a:cubicBezTo>
                  <a:pt x="14" y="46"/>
                  <a:pt x="14" y="46"/>
                  <a:pt x="14" y="46"/>
                </a:cubicBezTo>
                <a:cubicBezTo>
                  <a:pt x="12" y="50"/>
                  <a:pt x="12" y="50"/>
                  <a:pt x="12" y="50"/>
                </a:cubicBezTo>
                <a:cubicBezTo>
                  <a:pt x="20" y="57"/>
                  <a:pt x="20" y="57"/>
                  <a:pt x="20" y="57"/>
                </a:cubicBezTo>
                <a:lnTo>
                  <a:pt x="24" y="52"/>
                </a:lnTo>
                <a:close/>
                <a:moveTo>
                  <a:pt x="20" y="69"/>
                </a:moveTo>
                <a:cubicBezTo>
                  <a:pt x="12" y="76"/>
                  <a:pt x="12" y="76"/>
                  <a:pt x="12" y="76"/>
                </a:cubicBezTo>
                <a:cubicBezTo>
                  <a:pt x="14" y="80"/>
                  <a:pt x="14" y="80"/>
                  <a:pt x="14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24" y="74"/>
                  <a:pt x="24" y="74"/>
                  <a:pt x="24" y="74"/>
                </a:cubicBezTo>
                <a:lnTo>
                  <a:pt x="20" y="69"/>
                </a:lnTo>
                <a:close/>
                <a:moveTo>
                  <a:pt x="21" y="34"/>
                </a:moveTo>
                <a:cubicBezTo>
                  <a:pt x="27" y="32"/>
                  <a:pt x="34" y="32"/>
                  <a:pt x="41" y="34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16"/>
                  <a:pt x="36" y="12"/>
                  <a:pt x="31" y="12"/>
                </a:cubicBezTo>
                <a:cubicBezTo>
                  <a:pt x="25" y="12"/>
                  <a:pt x="21" y="16"/>
                  <a:pt x="21" y="22"/>
                </a:cubicBezTo>
                <a:lnTo>
                  <a:pt x="21" y="34"/>
                </a:lnTo>
                <a:close/>
                <a:moveTo>
                  <a:pt x="34" y="51"/>
                </a:moveTo>
                <a:cubicBezTo>
                  <a:pt x="34" y="41"/>
                  <a:pt x="34" y="41"/>
                  <a:pt x="34" y="41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51"/>
                  <a:pt x="27" y="51"/>
                  <a:pt x="27" y="51"/>
                </a:cubicBezTo>
                <a:lnTo>
                  <a:pt x="34" y="51"/>
                </a:lnTo>
                <a:close/>
                <a:moveTo>
                  <a:pt x="27" y="75"/>
                </a:moveTo>
                <a:cubicBezTo>
                  <a:pt x="27" y="85"/>
                  <a:pt x="27" y="85"/>
                  <a:pt x="27" y="85"/>
                </a:cubicBezTo>
                <a:cubicBezTo>
                  <a:pt x="31" y="86"/>
                  <a:pt x="31" y="86"/>
                  <a:pt x="31" y="86"/>
                </a:cubicBezTo>
                <a:cubicBezTo>
                  <a:pt x="34" y="85"/>
                  <a:pt x="34" y="85"/>
                  <a:pt x="34" y="85"/>
                </a:cubicBezTo>
                <a:cubicBezTo>
                  <a:pt x="34" y="75"/>
                  <a:pt x="34" y="75"/>
                  <a:pt x="34" y="75"/>
                </a:cubicBezTo>
                <a:lnTo>
                  <a:pt x="27" y="75"/>
                </a:lnTo>
                <a:close/>
                <a:moveTo>
                  <a:pt x="42" y="57"/>
                </a:moveTo>
                <a:cubicBezTo>
                  <a:pt x="49" y="50"/>
                  <a:pt x="49" y="50"/>
                  <a:pt x="49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37" y="52"/>
                  <a:pt x="37" y="52"/>
                  <a:pt x="37" y="52"/>
                </a:cubicBezTo>
                <a:lnTo>
                  <a:pt x="42" y="57"/>
                </a:lnTo>
                <a:close/>
                <a:moveTo>
                  <a:pt x="37" y="74"/>
                </a:moveTo>
                <a:cubicBezTo>
                  <a:pt x="44" y="81"/>
                  <a:pt x="44" y="81"/>
                  <a:pt x="44" y="81"/>
                </a:cubicBezTo>
                <a:cubicBezTo>
                  <a:pt x="47" y="80"/>
                  <a:pt x="47" y="80"/>
                  <a:pt x="47" y="80"/>
                </a:cubicBezTo>
                <a:cubicBezTo>
                  <a:pt x="49" y="76"/>
                  <a:pt x="49" y="76"/>
                  <a:pt x="49" y="76"/>
                </a:cubicBezTo>
                <a:cubicBezTo>
                  <a:pt x="42" y="69"/>
                  <a:pt x="42" y="69"/>
                  <a:pt x="42" y="69"/>
                </a:cubicBezTo>
                <a:lnTo>
                  <a:pt x="37" y="74"/>
                </a:lnTo>
                <a:close/>
                <a:moveTo>
                  <a:pt x="43" y="67"/>
                </a:moveTo>
                <a:cubicBezTo>
                  <a:pt x="52" y="67"/>
                  <a:pt x="52" y="67"/>
                  <a:pt x="52" y="67"/>
                </a:cubicBezTo>
                <a:cubicBezTo>
                  <a:pt x="54" y="63"/>
                  <a:pt x="54" y="63"/>
                  <a:pt x="54" y="63"/>
                </a:cubicBezTo>
                <a:cubicBezTo>
                  <a:pt x="52" y="60"/>
                  <a:pt x="52" y="60"/>
                  <a:pt x="52" y="60"/>
                </a:cubicBezTo>
                <a:cubicBezTo>
                  <a:pt x="43" y="60"/>
                  <a:pt x="43" y="60"/>
                  <a:pt x="43" y="60"/>
                </a:cubicBezTo>
                <a:lnTo>
                  <a:pt x="43" y="6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0"/>
          <p:cNvSpPr>
            <a:spLocks noEditPoints="1"/>
          </p:cNvSpPr>
          <p:nvPr/>
        </p:nvSpPr>
        <p:spPr bwMode="auto">
          <a:xfrm>
            <a:off x="8164513" y="4383088"/>
            <a:ext cx="374650" cy="331788"/>
          </a:xfrm>
          <a:custGeom>
            <a:avLst/>
            <a:gdLst>
              <a:gd name="T0" fmla="*/ 96 w 100"/>
              <a:gd name="T1" fmla="*/ 58 h 88"/>
              <a:gd name="T2" fmla="*/ 96 w 100"/>
              <a:gd name="T3" fmla="*/ 81 h 88"/>
              <a:gd name="T4" fmla="*/ 89 w 100"/>
              <a:gd name="T5" fmla="*/ 88 h 88"/>
              <a:gd name="T6" fmla="*/ 7 w 100"/>
              <a:gd name="T7" fmla="*/ 88 h 88"/>
              <a:gd name="T8" fmla="*/ 0 w 100"/>
              <a:gd name="T9" fmla="*/ 81 h 88"/>
              <a:gd name="T10" fmla="*/ 0 w 100"/>
              <a:gd name="T11" fmla="*/ 23 h 88"/>
              <a:gd name="T12" fmla="*/ 7 w 100"/>
              <a:gd name="T13" fmla="*/ 16 h 88"/>
              <a:gd name="T14" fmla="*/ 33 w 100"/>
              <a:gd name="T15" fmla="*/ 16 h 88"/>
              <a:gd name="T16" fmla="*/ 33 w 100"/>
              <a:gd name="T17" fmla="*/ 26 h 88"/>
              <a:gd name="T18" fmla="*/ 10 w 100"/>
              <a:gd name="T19" fmla="*/ 26 h 88"/>
              <a:gd name="T20" fmla="*/ 10 w 100"/>
              <a:gd name="T21" fmla="*/ 77 h 88"/>
              <a:gd name="T22" fmla="*/ 85 w 100"/>
              <a:gd name="T23" fmla="*/ 77 h 88"/>
              <a:gd name="T24" fmla="*/ 85 w 100"/>
              <a:gd name="T25" fmla="*/ 58 h 88"/>
              <a:gd name="T26" fmla="*/ 96 w 100"/>
              <a:gd name="T27" fmla="*/ 58 h 88"/>
              <a:gd name="T28" fmla="*/ 65 w 100"/>
              <a:gd name="T29" fmla="*/ 17 h 88"/>
              <a:gd name="T30" fmla="*/ 62 w 100"/>
              <a:gd name="T31" fmla="*/ 0 h 88"/>
              <a:gd name="T32" fmla="*/ 100 w 100"/>
              <a:gd name="T33" fmla="*/ 27 h 88"/>
              <a:gd name="T34" fmla="*/ 62 w 100"/>
              <a:gd name="T35" fmla="*/ 54 h 88"/>
              <a:gd name="T36" fmla="*/ 66 w 100"/>
              <a:gd name="T37" fmla="*/ 35 h 88"/>
              <a:gd name="T38" fmla="*/ 37 w 100"/>
              <a:gd name="T39" fmla="*/ 62 h 88"/>
              <a:gd name="T40" fmla="*/ 33 w 100"/>
              <a:gd name="T41" fmla="*/ 62 h 88"/>
              <a:gd name="T42" fmla="*/ 65 w 100"/>
              <a:gd name="T43" fmla="*/ 1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0" h="88">
                <a:moveTo>
                  <a:pt x="96" y="58"/>
                </a:moveTo>
                <a:cubicBezTo>
                  <a:pt x="96" y="81"/>
                  <a:pt x="96" y="81"/>
                  <a:pt x="96" y="81"/>
                </a:cubicBezTo>
                <a:cubicBezTo>
                  <a:pt x="96" y="85"/>
                  <a:pt x="93" y="88"/>
                  <a:pt x="89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3" y="88"/>
                  <a:pt x="0" y="85"/>
                  <a:pt x="0" y="8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9"/>
                  <a:pt x="3" y="16"/>
                  <a:pt x="7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26"/>
                  <a:pt x="33" y="26"/>
                  <a:pt x="33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77"/>
                  <a:pt x="10" y="77"/>
                  <a:pt x="10" y="77"/>
                </a:cubicBezTo>
                <a:cubicBezTo>
                  <a:pt x="85" y="77"/>
                  <a:pt x="85" y="77"/>
                  <a:pt x="85" y="77"/>
                </a:cubicBezTo>
                <a:cubicBezTo>
                  <a:pt x="85" y="58"/>
                  <a:pt x="85" y="58"/>
                  <a:pt x="85" y="58"/>
                </a:cubicBezTo>
                <a:lnTo>
                  <a:pt x="96" y="58"/>
                </a:lnTo>
                <a:close/>
                <a:moveTo>
                  <a:pt x="65" y="17"/>
                </a:moveTo>
                <a:cubicBezTo>
                  <a:pt x="62" y="0"/>
                  <a:pt x="62" y="0"/>
                  <a:pt x="62" y="0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62" y="54"/>
                  <a:pt x="62" y="54"/>
                  <a:pt x="62" y="54"/>
                </a:cubicBezTo>
                <a:cubicBezTo>
                  <a:pt x="66" y="35"/>
                  <a:pt x="66" y="35"/>
                  <a:pt x="66" y="35"/>
                </a:cubicBezTo>
                <a:cubicBezTo>
                  <a:pt x="66" y="35"/>
                  <a:pt x="37" y="35"/>
                  <a:pt x="37" y="62"/>
                </a:cubicBezTo>
                <a:cubicBezTo>
                  <a:pt x="37" y="62"/>
                  <a:pt x="34" y="62"/>
                  <a:pt x="33" y="62"/>
                </a:cubicBezTo>
                <a:cubicBezTo>
                  <a:pt x="33" y="62"/>
                  <a:pt x="33" y="17"/>
                  <a:pt x="65" y="1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81"/>
          <p:cNvSpPr>
            <a:spLocks noEditPoints="1"/>
          </p:cNvSpPr>
          <p:nvPr/>
        </p:nvSpPr>
        <p:spPr bwMode="auto">
          <a:xfrm>
            <a:off x="8745538" y="4368800"/>
            <a:ext cx="503238" cy="346075"/>
          </a:xfrm>
          <a:custGeom>
            <a:avLst/>
            <a:gdLst>
              <a:gd name="T0" fmla="*/ 317 w 317"/>
              <a:gd name="T1" fmla="*/ 47 h 218"/>
              <a:gd name="T2" fmla="*/ 317 w 317"/>
              <a:gd name="T3" fmla="*/ 71 h 218"/>
              <a:gd name="T4" fmla="*/ 0 w 317"/>
              <a:gd name="T5" fmla="*/ 71 h 218"/>
              <a:gd name="T6" fmla="*/ 0 w 317"/>
              <a:gd name="T7" fmla="*/ 47 h 218"/>
              <a:gd name="T8" fmla="*/ 149 w 317"/>
              <a:gd name="T9" fmla="*/ 47 h 218"/>
              <a:gd name="T10" fmla="*/ 149 w 317"/>
              <a:gd name="T11" fmla="*/ 0 h 218"/>
              <a:gd name="T12" fmla="*/ 242 w 317"/>
              <a:gd name="T13" fmla="*/ 0 h 218"/>
              <a:gd name="T14" fmla="*/ 242 w 317"/>
              <a:gd name="T15" fmla="*/ 47 h 218"/>
              <a:gd name="T16" fmla="*/ 317 w 317"/>
              <a:gd name="T17" fmla="*/ 47 h 218"/>
              <a:gd name="T18" fmla="*/ 287 w 317"/>
              <a:gd name="T19" fmla="*/ 83 h 218"/>
              <a:gd name="T20" fmla="*/ 287 w 317"/>
              <a:gd name="T21" fmla="*/ 218 h 218"/>
              <a:gd name="T22" fmla="*/ 133 w 317"/>
              <a:gd name="T23" fmla="*/ 218 h 218"/>
              <a:gd name="T24" fmla="*/ 133 w 317"/>
              <a:gd name="T25" fmla="*/ 135 h 218"/>
              <a:gd name="T26" fmla="*/ 86 w 317"/>
              <a:gd name="T27" fmla="*/ 135 h 218"/>
              <a:gd name="T28" fmla="*/ 86 w 317"/>
              <a:gd name="T29" fmla="*/ 218 h 218"/>
              <a:gd name="T30" fmla="*/ 29 w 317"/>
              <a:gd name="T31" fmla="*/ 218 h 218"/>
              <a:gd name="T32" fmla="*/ 29 w 317"/>
              <a:gd name="T33" fmla="*/ 83 h 218"/>
              <a:gd name="T34" fmla="*/ 287 w 317"/>
              <a:gd name="T35" fmla="*/ 83 h 218"/>
              <a:gd name="T36" fmla="*/ 213 w 317"/>
              <a:gd name="T37" fmla="*/ 102 h 218"/>
              <a:gd name="T38" fmla="*/ 173 w 317"/>
              <a:gd name="T39" fmla="*/ 102 h 218"/>
              <a:gd name="T40" fmla="*/ 173 w 317"/>
              <a:gd name="T41" fmla="*/ 152 h 218"/>
              <a:gd name="T42" fmla="*/ 213 w 317"/>
              <a:gd name="T43" fmla="*/ 152 h 218"/>
              <a:gd name="T44" fmla="*/ 213 w 317"/>
              <a:gd name="T45" fmla="*/ 102 h 218"/>
              <a:gd name="T46" fmla="*/ 265 w 317"/>
              <a:gd name="T47" fmla="*/ 102 h 218"/>
              <a:gd name="T48" fmla="*/ 225 w 317"/>
              <a:gd name="T49" fmla="*/ 102 h 218"/>
              <a:gd name="T50" fmla="*/ 225 w 317"/>
              <a:gd name="T51" fmla="*/ 152 h 218"/>
              <a:gd name="T52" fmla="*/ 265 w 317"/>
              <a:gd name="T53" fmla="*/ 152 h 218"/>
              <a:gd name="T54" fmla="*/ 265 w 317"/>
              <a:gd name="T55" fmla="*/ 102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17" h="218">
                <a:moveTo>
                  <a:pt x="317" y="47"/>
                </a:moveTo>
                <a:lnTo>
                  <a:pt x="317" y="71"/>
                </a:lnTo>
                <a:lnTo>
                  <a:pt x="0" y="71"/>
                </a:lnTo>
                <a:lnTo>
                  <a:pt x="0" y="47"/>
                </a:lnTo>
                <a:lnTo>
                  <a:pt x="149" y="47"/>
                </a:lnTo>
                <a:lnTo>
                  <a:pt x="149" y="0"/>
                </a:lnTo>
                <a:lnTo>
                  <a:pt x="242" y="0"/>
                </a:lnTo>
                <a:lnTo>
                  <a:pt x="242" y="47"/>
                </a:lnTo>
                <a:lnTo>
                  <a:pt x="317" y="47"/>
                </a:lnTo>
                <a:close/>
                <a:moveTo>
                  <a:pt x="287" y="83"/>
                </a:moveTo>
                <a:lnTo>
                  <a:pt x="287" y="218"/>
                </a:lnTo>
                <a:lnTo>
                  <a:pt x="133" y="218"/>
                </a:lnTo>
                <a:lnTo>
                  <a:pt x="133" y="135"/>
                </a:lnTo>
                <a:lnTo>
                  <a:pt x="86" y="135"/>
                </a:lnTo>
                <a:lnTo>
                  <a:pt x="86" y="218"/>
                </a:lnTo>
                <a:lnTo>
                  <a:pt x="29" y="218"/>
                </a:lnTo>
                <a:lnTo>
                  <a:pt x="29" y="83"/>
                </a:lnTo>
                <a:lnTo>
                  <a:pt x="287" y="83"/>
                </a:lnTo>
                <a:close/>
                <a:moveTo>
                  <a:pt x="213" y="102"/>
                </a:moveTo>
                <a:lnTo>
                  <a:pt x="173" y="102"/>
                </a:lnTo>
                <a:lnTo>
                  <a:pt x="173" y="152"/>
                </a:lnTo>
                <a:lnTo>
                  <a:pt x="213" y="152"/>
                </a:lnTo>
                <a:lnTo>
                  <a:pt x="213" y="102"/>
                </a:lnTo>
                <a:close/>
                <a:moveTo>
                  <a:pt x="265" y="102"/>
                </a:moveTo>
                <a:lnTo>
                  <a:pt x="225" y="102"/>
                </a:lnTo>
                <a:lnTo>
                  <a:pt x="225" y="152"/>
                </a:lnTo>
                <a:lnTo>
                  <a:pt x="265" y="152"/>
                </a:lnTo>
                <a:lnTo>
                  <a:pt x="265" y="10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2"/>
          <p:cNvSpPr>
            <a:spLocks noEditPoints="1"/>
          </p:cNvSpPr>
          <p:nvPr/>
        </p:nvSpPr>
        <p:spPr bwMode="auto">
          <a:xfrm>
            <a:off x="9477375" y="4349750"/>
            <a:ext cx="315913" cy="373063"/>
          </a:xfrm>
          <a:custGeom>
            <a:avLst/>
            <a:gdLst>
              <a:gd name="T0" fmla="*/ 84 w 84"/>
              <a:gd name="T1" fmla="*/ 68 h 99"/>
              <a:gd name="T2" fmla="*/ 53 w 84"/>
              <a:gd name="T3" fmla="*/ 99 h 99"/>
              <a:gd name="T4" fmla="*/ 22 w 84"/>
              <a:gd name="T5" fmla="*/ 68 h 99"/>
              <a:gd name="T6" fmla="*/ 32 w 84"/>
              <a:gd name="T7" fmla="*/ 46 h 99"/>
              <a:gd name="T8" fmla="*/ 32 w 84"/>
              <a:gd name="T9" fmla="*/ 21 h 99"/>
              <a:gd name="T10" fmla="*/ 22 w 84"/>
              <a:gd name="T11" fmla="*/ 11 h 99"/>
              <a:gd name="T12" fmla="*/ 12 w 84"/>
              <a:gd name="T13" fmla="*/ 21 h 99"/>
              <a:gd name="T14" fmla="*/ 12 w 84"/>
              <a:gd name="T15" fmla="*/ 36 h 99"/>
              <a:gd name="T16" fmla="*/ 0 w 84"/>
              <a:gd name="T17" fmla="*/ 36 h 99"/>
              <a:gd name="T18" fmla="*/ 0 w 84"/>
              <a:gd name="T19" fmla="*/ 21 h 99"/>
              <a:gd name="T20" fmla="*/ 22 w 84"/>
              <a:gd name="T21" fmla="*/ 0 h 99"/>
              <a:gd name="T22" fmla="*/ 43 w 84"/>
              <a:gd name="T23" fmla="*/ 21 h 99"/>
              <a:gd name="T24" fmla="*/ 43 w 84"/>
              <a:gd name="T25" fmla="*/ 39 h 99"/>
              <a:gd name="T26" fmla="*/ 53 w 84"/>
              <a:gd name="T27" fmla="*/ 37 h 99"/>
              <a:gd name="T28" fmla="*/ 84 w 84"/>
              <a:gd name="T29" fmla="*/ 68 h 99"/>
              <a:gd name="T30" fmla="*/ 41 w 84"/>
              <a:gd name="T31" fmla="*/ 65 h 99"/>
              <a:gd name="T32" fmla="*/ 31 w 84"/>
              <a:gd name="T33" fmla="*/ 65 h 99"/>
              <a:gd name="T34" fmla="*/ 30 w 84"/>
              <a:gd name="T35" fmla="*/ 68 h 99"/>
              <a:gd name="T36" fmla="*/ 31 w 84"/>
              <a:gd name="T37" fmla="*/ 72 h 99"/>
              <a:gd name="T38" fmla="*/ 41 w 84"/>
              <a:gd name="T39" fmla="*/ 72 h 99"/>
              <a:gd name="T40" fmla="*/ 41 w 84"/>
              <a:gd name="T41" fmla="*/ 65 h 99"/>
              <a:gd name="T42" fmla="*/ 47 w 84"/>
              <a:gd name="T43" fmla="*/ 57 h 99"/>
              <a:gd name="T44" fmla="*/ 40 w 84"/>
              <a:gd name="T45" fmla="*/ 50 h 99"/>
              <a:gd name="T46" fmla="*/ 36 w 84"/>
              <a:gd name="T47" fmla="*/ 51 h 99"/>
              <a:gd name="T48" fmla="*/ 35 w 84"/>
              <a:gd name="T49" fmla="*/ 55 h 99"/>
              <a:gd name="T50" fmla="*/ 42 w 84"/>
              <a:gd name="T51" fmla="*/ 62 h 99"/>
              <a:gd name="T52" fmla="*/ 47 w 84"/>
              <a:gd name="T53" fmla="*/ 57 h 99"/>
              <a:gd name="T54" fmla="*/ 42 w 84"/>
              <a:gd name="T55" fmla="*/ 74 h 99"/>
              <a:gd name="T56" fmla="*/ 35 w 84"/>
              <a:gd name="T57" fmla="*/ 81 h 99"/>
              <a:gd name="T58" fmla="*/ 36 w 84"/>
              <a:gd name="T59" fmla="*/ 85 h 99"/>
              <a:gd name="T60" fmla="*/ 40 w 84"/>
              <a:gd name="T61" fmla="*/ 86 h 99"/>
              <a:gd name="T62" fmla="*/ 47 w 84"/>
              <a:gd name="T63" fmla="*/ 79 h 99"/>
              <a:gd name="T64" fmla="*/ 42 w 84"/>
              <a:gd name="T65" fmla="*/ 74 h 99"/>
              <a:gd name="T66" fmla="*/ 56 w 84"/>
              <a:gd name="T67" fmla="*/ 56 h 99"/>
              <a:gd name="T68" fmla="*/ 56 w 84"/>
              <a:gd name="T69" fmla="*/ 46 h 99"/>
              <a:gd name="T70" fmla="*/ 53 w 84"/>
              <a:gd name="T71" fmla="*/ 45 h 99"/>
              <a:gd name="T72" fmla="*/ 50 w 84"/>
              <a:gd name="T73" fmla="*/ 46 h 99"/>
              <a:gd name="T74" fmla="*/ 50 w 84"/>
              <a:gd name="T75" fmla="*/ 56 h 99"/>
              <a:gd name="T76" fmla="*/ 56 w 84"/>
              <a:gd name="T77" fmla="*/ 56 h 99"/>
              <a:gd name="T78" fmla="*/ 50 w 84"/>
              <a:gd name="T79" fmla="*/ 80 h 99"/>
              <a:gd name="T80" fmla="*/ 50 w 84"/>
              <a:gd name="T81" fmla="*/ 90 h 99"/>
              <a:gd name="T82" fmla="*/ 53 w 84"/>
              <a:gd name="T83" fmla="*/ 91 h 99"/>
              <a:gd name="T84" fmla="*/ 56 w 84"/>
              <a:gd name="T85" fmla="*/ 90 h 99"/>
              <a:gd name="T86" fmla="*/ 56 w 84"/>
              <a:gd name="T87" fmla="*/ 80 h 99"/>
              <a:gd name="T88" fmla="*/ 50 w 84"/>
              <a:gd name="T89" fmla="*/ 80 h 99"/>
              <a:gd name="T90" fmla="*/ 64 w 84"/>
              <a:gd name="T91" fmla="*/ 62 h 99"/>
              <a:gd name="T92" fmla="*/ 71 w 84"/>
              <a:gd name="T93" fmla="*/ 55 h 99"/>
              <a:gd name="T94" fmla="*/ 70 w 84"/>
              <a:gd name="T95" fmla="*/ 51 h 99"/>
              <a:gd name="T96" fmla="*/ 66 w 84"/>
              <a:gd name="T97" fmla="*/ 50 h 99"/>
              <a:gd name="T98" fmla="*/ 59 w 84"/>
              <a:gd name="T99" fmla="*/ 57 h 99"/>
              <a:gd name="T100" fmla="*/ 64 w 84"/>
              <a:gd name="T101" fmla="*/ 62 h 99"/>
              <a:gd name="T102" fmla="*/ 59 w 84"/>
              <a:gd name="T103" fmla="*/ 79 h 99"/>
              <a:gd name="T104" fmla="*/ 66 w 84"/>
              <a:gd name="T105" fmla="*/ 86 h 99"/>
              <a:gd name="T106" fmla="*/ 70 w 84"/>
              <a:gd name="T107" fmla="*/ 85 h 99"/>
              <a:gd name="T108" fmla="*/ 71 w 84"/>
              <a:gd name="T109" fmla="*/ 81 h 99"/>
              <a:gd name="T110" fmla="*/ 64 w 84"/>
              <a:gd name="T111" fmla="*/ 74 h 99"/>
              <a:gd name="T112" fmla="*/ 59 w 84"/>
              <a:gd name="T113" fmla="*/ 79 h 99"/>
              <a:gd name="T114" fmla="*/ 65 w 84"/>
              <a:gd name="T115" fmla="*/ 72 h 99"/>
              <a:gd name="T116" fmla="*/ 75 w 84"/>
              <a:gd name="T117" fmla="*/ 72 h 99"/>
              <a:gd name="T118" fmla="*/ 76 w 84"/>
              <a:gd name="T119" fmla="*/ 68 h 99"/>
              <a:gd name="T120" fmla="*/ 75 w 84"/>
              <a:gd name="T121" fmla="*/ 65 h 99"/>
              <a:gd name="T122" fmla="*/ 65 w 84"/>
              <a:gd name="T123" fmla="*/ 65 h 99"/>
              <a:gd name="T124" fmla="*/ 65 w 84"/>
              <a:gd name="T125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9">
                <a:moveTo>
                  <a:pt x="84" y="68"/>
                </a:moveTo>
                <a:cubicBezTo>
                  <a:pt x="84" y="85"/>
                  <a:pt x="70" y="99"/>
                  <a:pt x="53" y="99"/>
                </a:cubicBezTo>
                <a:cubicBezTo>
                  <a:pt x="36" y="99"/>
                  <a:pt x="22" y="85"/>
                  <a:pt x="22" y="68"/>
                </a:cubicBezTo>
                <a:cubicBezTo>
                  <a:pt x="22" y="59"/>
                  <a:pt x="26" y="51"/>
                  <a:pt x="32" y="46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16"/>
                  <a:pt x="27" y="11"/>
                  <a:pt x="22" y="11"/>
                </a:cubicBezTo>
                <a:cubicBezTo>
                  <a:pt x="16" y="11"/>
                  <a:pt x="12" y="16"/>
                  <a:pt x="12" y="21"/>
                </a:cubicBezTo>
                <a:cubicBezTo>
                  <a:pt x="12" y="36"/>
                  <a:pt x="12" y="36"/>
                  <a:pt x="12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9"/>
                  <a:pt x="10" y="0"/>
                  <a:pt x="22" y="0"/>
                </a:cubicBezTo>
                <a:cubicBezTo>
                  <a:pt x="34" y="0"/>
                  <a:pt x="43" y="9"/>
                  <a:pt x="43" y="21"/>
                </a:cubicBezTo>
                <a:cubicBezTo>
                  <a:pt x="43" y="39"/>
                  <a:pt x="43" y="39"/>
                  <a:pt x="43" y="39"/>
                </a:cubicBezTo>
                <a:cubicBezTo>
                  <a:pt x="47" y="38"/>
                  <a:pt x="50" y="37"/>
                  <a:pt x="53" y="37"/>
                </a:cubicBezTo>
                <a:cubicBezTo>
                  <a:pt x="70" y="37"/>
                  <a:pt x="84" y="51"/>
                  <a:pt x="84" y="68"/>
                </a:cubicBezTo>
                <a:close/>
                <a:moveTo>
                  <a:pt x="41" y="65"/>
                </a:moveTo>
                <a:cubicBezTo>
                  <a:pt x="31" y="65"/>
                  <a:pt x="31" y="65"/>
                  <a:pt x="31" y="65"/>
                </a:cubicBezTo>
                <a:cubicBezTo>
                  <a:pt x="30" y="68"/>
                  <a:pt x="30" y="68"/>
                  <a:pt x="30" y="68"/>
                </a:cubicBezTo>
                <a:cubicBezTo>
                  <a:pt x="31" y="72"/>
                  <a:pt x="31" y="72"/>
                  <a:pt x="31" y="72"/>
                </a:cubicBezTo>
                <a:cubicBezTo>
                  <a:pt x="41" y="72"/>
                  <a:pt x="41" y="72"/>
                  <a:pt x="41" y="72"/>
                </a:cubicBezTo>
                <a:lnTo>
                  <a:pt x="41" y="65"/>
                </a:lnTo>
                <a:close/>
                <a:moveTo>
                  <a:pt x="47" y="57"/>
                </a:moveTo>
                <a:cubicBezTo>
                  <a:pt x="40" y="50"/>
                  <a:pt x="40" y="50"/>
                  <a:pt x="40" y="50"/>
                </a:cubicBezTo>
                <a:cubicBezTo>
                  <a:pt x="36" y="51"/>
                  <a:pt x="36" y="51"/>
                  <a:pt x="36" y="51"/>
                </a:cubicBezTo>
                <a:cubicBezTo>
                  <a:pt x="35" y="55"/>
                  <a:pt x="35" y="55"/>
                  <a:pt x="35" y="55"/>
                </a:cubicBezTo>
                <a:cubicBezTo>
                  <a:pt x="42" y="62"/>
                  <a:pt x="42" y="62"/>
                  <a:pt x="42" y="62"/>
                </a:cubicBezTo>
                <a:lnTo>
                  <a:pt x="47" y="57"/>
                </a:lnTo>
                <a:close/>
                <a:moveTo>
                  <a:pt x="42" y="74"/>
                </a:moveTo>
                <a:cubicBezTo>
                  <a:pt x="35" y="81"/>
                  <a:pt x="35" y="81"/>
                  <a:pt x="35" y="81"/>
                </a:cubicBezTo>
                <a:cubicBezTo>
                  <a:pt x="36" y="85"/>
                  <a:pt x="36" y="85"/>
                  <a:pt x="36" y="85"/>
                </a:cubicBezTo>
                <a:cubicBezTo>
                  <a:pt x="40" y="86"/>
                  <a:pt x="40" y="86"/>
                  <a:pt x="40" y="86"/>
                </a:cubicBezTo>
                <a:cubicBezTo>
                  <a:pt x="47" y="79"/>
                  <a:pt x="47" y="79"/>
                  <a:pt x="47" y="79"/>
                </a:cubicBezTo>
                <a:lnTo>
                  <a:pt x="42" y="74"/>
                </a:lnTo>
                <a:close/>
                <a:moveTo>
                  <a:pt x="56" y="56"/>
                </a:moveTo>
                <a:cubicBezTo>
                  <a:pt x="56" y="46"/>
                  <a:pt x="56" y="46"/>
                  <a:pt x="56" y="46"/>
                </a:cubicBezTo>
                <a:cubicBezTo>
                  <a:pt x="53" y="45"/>
                  <a:pt x="53" y="45"/>
                  <a:pt x="53" y="45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56"/>
                  <a:pt x="50" y="56"/>
                  <a:pt x="50" y="56"/>
                </a:cubicBezTo>
                <a:lnTo>
                  <a:pt x="56" y="56"/>
                </a:lnTo>
                <a:close/>
                <a:moveTo>
                  <a:pt x="50" y="80"/>
                </a:moveTo>
                <a:cubicBezTo>
                  <a:pt x="50" y="90"/>
                  <a:pt x="50" y="90"/>
                  <a:pt x="50" y="90"/>
                </a:cubicBezTo>
                <a:cubicBezTo>
                  <a:pt x="53" y="91"/>
                  <a:pt x="53" y="91"/>
                  <a:pt x="53" y="91"/>
                </a:cubicBezTo>
                <a:cubicBezTo>
                  <a:pt x="56" y="90"/>
                  <a:pt x="56" y="90"/>
                  <a:pt x="56" y="90"/>
                </a:cubicBezTo>
                <a:cubicBezTo>
                  <a:pt x="56" y="80"/>
                  <a:pt x="56" y="80"/>
                  <a:pt x="56" y="80"/>
                </a:cubicBezTo>
                <a:lnTo>
                  <a:pt x="50" y="80"/>
                </a:lnTo>
                <a:close/>
                <a:moveTo>
                  <a:pt x="64" y="62"/>
                </a:moveTo>
                <a:cubicBezTo>
                  <a:pt x="71" y="55"/>
                  <a:pt x="71" y="55"/>
                  <a:pt x="71" y="55"/>
                </a:cubicBezTo>
                <a:cubicBezTo>
                  <a:pt x="70" y="51"/>
                  <a:pt x="70" y="51"/>
                  <a:pt x="70" y="51"/>
                </a:cubicBezTo>
                <a:cubicBezTo>
                  <a:pt x="66" y="50"/>
                  <a:pt x="66" y="50"/>
                  <a:pt x="66" y="50"/>
                </a:cubicBezTo>
                <a:cubicBezTo>
                  <a:pt x="59" y="57"/>
                  <a:pt x="59" y="57"/>
                  <a:pt x="59" y="57"/>
                </a:cubicBezTo>
                <a:lnTo>
                  <a:pt x="64" y="62"/>
                </a:lnTo>
                <a:close/>
                <a:moveTo>
                  <a:pt x="59" y="79"/>
                </a:moveTo>
                <a:cubicBezTo>
                  <a:pt x="66" y="86"/>
                  <a:pt x="66" y="86"/>
                  <a:pt x="66" y="86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1"/>
                  <a:pt x="71" y="81"/>
                  <a:pt x="71" y="81"/>
                </a:cubicBezTo>
                <a:cubicBezTo>
                  <a:pt x="64" y="74"/>
                  <a:pt x="64" y="74"/>
                  <a:pt x="64" y="74"/>
                </a:cubicBezTo>
                <a:lnTo>
                  <a:pt x="59" y="79"/>
                </a:lnTo>
                <a:close/>
                <a:moveTo>
                  <a:pt x="65" y="72"/>
                </a:moveTo>
                <a:cubicBezTo>
                  <a:pt x="75" y="72"/>
                  <a:pt x="75" y="72"/>
                  <a:pt x="75" y="72"/>
                </a:cubicBezTo>
                <a:cubicBezTo>
                  <a:pt x="76" y="68"/>
                  <a:pt x="76" y="68"/>
                  <a:pt x="76" y="68"/>
                </a:cubicBezTo>
                <a:cubicBezTo>
                  <a:pt x="75" y="65"/>
                  <a:pt x="75" y="65"/>
                  <a:pt x="75" y="65"/>
                </a:cubicBezTo>
                <a:cubicBezTo>
                  <a:pt x="65" y="65"/>
                  <a:pt x="65" y="65"/>
                  <a:pt x="65" y="65"/>
                </a:cubicBezTo>
                <a:lnTo>
                  <a:pt x="65" y="7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3"/>
          <p:cNvSpPr>
            <a:spLocks noEditPoints="1"/>
          </p:cNvSpPr>
          <p:nvPr/>
        </p:nvSpPr>
        <p:spPr bwMode="auto">
          <a:xfrm>
            <a:off x="10115550" y="4360863"/>
            <a:ext cx="368300" cy="361950"/>
          </a:xfrm>
          <a:custGeom>
            <a:avLst/>
            <a:gdLst>
              <a:gd name="T0" fmla="*/ 25 w 98"/>
              <a:gd name="T1" fmla="*/ 90 h 96"/>
              <a:gd name="T2" fmla="*/ 1 w 98"/>
              <a:gd name="T3" fmla="*/ 96 h 96"/>
              <a:gd name="T4" fmla="*/ 0 w 98"/>
              <a:gd name="T5" fmla="*/ 96 h 96"/>
              <a:gd name="T6" fmla="*/ 7 w 98"/>
              <a:gd name="T7" fmla="*/ 72 h 96"/>
              <a:gd name="T8" fmla="*/ 63 w 98"/>
              <a:gd name="T9" fmla="*/ 15 h 96"/>
              <a:gd name="T10" fmla="*/ 70 w 98"/>
              <a:gd name="T11" fmla="*/ 15 h 96"/>
              <a:gd name="T12" fmla="*/ 10 w 98"/>
              <a:gd name="T13" fmla="*/ 75 h 96"/>
              <a:gd name="T14" fmla="*/ 8 w 98"/>
              <a:gd name="T15" fmla="*/ 81 h 96"/>
              <a:gd name="T16" fmla="*/ 15 w 98"/>
              <a:gd name="T17" fmla="*/ 88 h 96"/>
              <a:gd name="T18" fmla="*/ 22 w 98"/>
              <a:gd name="T19" fmla="*/ 87 h 96"/>
              <a:gd name="T20" fmla="*/ 25 w 98"/>
              <a:gd name="T21" fmla="*/ 84 h 96"/>
              <a:gd name="T22" fmla="*/ 25 w 98"/>
              <a:gd name="T23" fmla="*/ 77 h 96"/>
              <a:gd name="T24" fmla="*/ 20 w 98"/>
              <a:gd name="T25" fmla="*/ 73 h 96"/>
              <a:gd name="T26" fmla="*/ 75 w 98"/>
              <a:gd name="T27" fmla="*/ 18 h 96"/>
              <a:gd name="T28" fmla="*/ 77 w 98"/>
              <a:gd name="T29" fmla="*/ 19 h 96"/>
              <a:gd name="T30" fmla="*/ 82 w 98"/>
              <a:gd name="T31" fmla="*/ 34 h 96"/>
              <a:gd name="T32" fmla="*/ 25 w 98"/>
              <a:gd name="T33" fmla="*/ 90 h 96"/>
              <a:gd name="T34" fmla="*/ 91 w 98"/>
              <a:gd name="T35" fmla="*/ 24 h 96"/>
              <a:gd name="T36" fmla="*/ 86 w 98"/>
              <a:gd name="T37" fmla="*/ 29 h 96"/>
              <a:gd name="T38" fmla="*/ 82 w 98"/>
              <a:gd name="T39" fmla="*/ 15 h 96"/>
              <a:gd name="T40" fmla="*/ 68 w 98"/>
              <a:gd name="T41" fmla="*/ 11 h 96"/>
              <a:gd name="T42" fmla="*/ 73 w 98"/>
              <a:gd name="T43" fmla="*/ 5 h 96"/>
              <a:gd name="T44" fmla="*/ 92 w 98"/>
              <a:gd name="T45" fmla="*/ 5 h 96"/>
              <a:gd name="T46" fmla="*/ 91 w 98"/>
              <a:gd name="T47" fmla="*/ 2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8" h="96">
                <a:moveTo>
                  <a:pt x="25" y="90"/>
                </a:moveTo>
                <a:cubicBezTo>
                  <a:pt x="1" y="96"/>
                  <a:pt x="1" y="96"/>
                  <a:pt x="1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7" y="72"/>
                  <a:pt x="7" y="72"/>
                  <a:pt x="7" y="72"/>
                </a:cubicBezTo>
                <a:cubicBezTo>
                  <a:pt x="63" y="15"/>
                  <a:pt x="63" y="15"/>
                  <a:pt x="63" y="15"/>
                </a:cubicBezTo>
                <a:cubicBezTo>
                  <a:pt x="64" y="15"/>
                  <a:pt x="67" y="14"/>
                  <a:pt x="70" y="15"/>
                </a:cubicBezTo>
                <a:cubicBezTo>
                  <a:pt x="10" y="75"/>
                  <a:pt x="10" y="75"/>
                  <a:pt x="10" y="75"/>
                </a:cubicBezTo>
                <a:cubicBezTo>
                  <a:pt x="8" y="81"/>
                  <a:pt x="8" y="81"/>
                  <a:pt x="8" y="81"/>
                </a:cubicBezTo>
                <a:cubicBezTo>
                  <a:pt x="15" y="88"/>
                  <a:pt x="15" y="88"/>
                  <a:pt x="15" y="88"/>
                </a:cubicBezTo>
                <a:cubicBezTo>
                  <a:pt x="22" y="87"/>
                  <a:pt x="22" y="87"/>
                  <a:pt x="22" y="87"/>
                </a:cubicBezTo>
                <a:cubicBezTo>
                  <a:pt x="25" y="84"/>
                  <a:pt x="25" y="84"/>
                  <a:pt x="25" y="84"/>
                </a:cubicBezTo>
                <a:cubicBezTo>
                  <a:pt x="25" y="77"/>
                  <a:pt x="25" y="77"/>
                  <a:pt x="25" y="77"/>
                </a:cubicBezTo>
                <a:cubicBezTo>
                  <a:pt x="20" y="73"/>
                  <a:pt x="20" y="73"/>
                  <a:pt x="20" y="73"/>
                </a:cubicBezTo>
                <a:cubicBezTo>
                  <a:pt x="75" y="18"/>
                  <a:pt x="75" y="18"/>
                  <a:pt x="75" y="18"/>
                </a:cubicBezTo>
                <a:cubicBezTo>
                  <a:pt x="76" y="18"/>
                  <a:pt x="76" y="18"/>
                  <a:pt x="77" y="19"/>
                </a:cubicBezTo>
                <a:cubicBezTo>
                  <a:pt x="85" y="27"/>
                  <a:pt x="82" y="34"/>
                  <a:pt x="82" y="34"/>
                </a:cubicBezTo>
                <a:lnTo>
                  <a:pt x="25" y="90"/>
                </a:lnTo>
                <a:close/>
                <a:moveTo>
                  <a:pt x="91" y="24"/>
                </a:move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90" y="23"/>
                  <a:pt x="82" y="15"/>
                </a:cubicBezTo>
                <a:cubicBezTo>
                  <a:pt x="74" y="8"/>
                  <a:pt x="68" y="11"/>
                  <a:pt x="68" y="11"/>
                </a:cubicBezTo>
                <a:cubicBezTo>
                  <a:pt x="73" y="5"/>
                  <a:pt x="73" y="5"/>
                  <a:pt x="73" y="5"/>
                </a:cubicBezTo>
                <a:cubicBezTo>
                  <a:pt x="78" y="0"/>
                  <a:pt x="87" y="0"/>
                  <a:pt x="92" y="5"/>
                </a:cubicBezTo>
                <a:cubicBezTo>
                  <a:pt x="98" y="10"/>
                  <a:pt x="97" y="18"/>
                  <a:pt x="91" y="2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4"/>
          <p:cNvSpPr>
            <a:spLocks noEditPoints="1"/>
          </p:cNvSpPr>
          <p:nvPr/>
        </p:nvSpPr>
        <p:spPr bwMode="auto">
          <a:xfrm>
            <a:off x="10769600" y="4395788"/>
            <a:ext cx="330200" cy="330200"/>
          </a:xfrm>
          <a:custGeom>
            <a:avLst/>
            <a:gdLst>
              <a:gd name="T0" fmla="*/ 56 w 88"/>
              <a:gd name="T1" fmla="*/ 64 h 88"/>
              <a:gd name="T2" fmla="*/ 35 w 88"/>
              <a:gd name="T3" fmla="*/ 57 h 88"/>
              <a:gd name="T4" fmla="*/ 29 w 88"/>
              <a:gd name="T5" fmla="*/ 71 h 88"/>
              <a:gd name="T6" fmla="*/ 14 w 88"/>
              <a:gd name="T7" fmla="*/ 86 h 88"/>
              <a:gd name="T8" fmla="*/ 9 w 88"/>
              <a:gd name="T9" fmla="*/ 88 h 88"/>
              <a:gd name="T10" fmla="*/ 0 w 88"/>
              <a:gd name="T11" fmla="*/ 79 h 88"/>
              <a:gd name="T12" fmla="*/ 2 w 88"/>
              <a:gd name="T13" fmla="*/ 74 h 88"/>
              <a:gd name="T14" fmla="*/ 17 w 88"/>
              <a:gd name="T15" fmla="*/ 59 h 88"/>
              <a:gd name="T16" fmla="*/ 31 w 88"/>
              <a:gd name="T17" fmla="*/ 53 h 88"/>
              <a:gd name="T18" fmla="*/ 24 w 88"/>
              <a:gd name="T19" fmla="*/ 32 h 88"/>
              <a:gd name="T20" fmla="*/ 56 w 88"/>
              <a:gd name="T21" fmla="*/ 0 h 88"/>
              <a:gd name="T22" fmla="*/ 88 w 88"/>
              <a:gd name="T23" fmla="*/ 32 h 88"/>
              <a:gd name="T24" fmla="*/ 78 w 88"/>
              <a:gd name="T25" fmla="*/ 55 h 88"/>
              <a:gd name="T26" fmla="*/ 56 w 88"/>
              <a:gd name="T27" fmla="*/ 64 h 88"/>
              <a:gd name="T28" fmla="*/ 56 w 88"/>
              <a:gd name="T29" fmla="*/ 52 h 88"/>
              <a:gd name="T30" fmla="*/ 75 w 88"/>
              <a:gd name="T31" fmla="*/ 32 h 88"/>
              <a:gd name="T32" fmla="*/ 56 w 88"/>
              <a:gd name="T33" fmla="*/ 12 h 88"/>
              <a:gd name="T34" fmla="*/ 36 w 88"/>
              <a:gd name="T35" fmla="*/ 32 h 88"/>
              <a:gd name="T36" fmla="*/ 42 w 88"/>
              <a:gd name="T37" fmla="*/ 46 h 88"/>
              <a:gd name="T38" fmla="*/ 56 w 88"/>
              <a:gd name="T39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" h="88">
                <a:moveTo>
                  <a:pt x="56" y="64"/>
                </a:moveTo>
                <a:cubicBezTo>
                  <a:pt x="48" y="64"/>
                  <a:pt x="41" y="62"/>
                  <a:pt x="35" y="57"/>
                </a:cubicBezTo>
                <a:cubicBezTo>
                  <a:pt x="29" y="71"/>
                  <a:pt x="29" y="71"/>
                  <a:pt x="29" y="71"/>
                </a:cubicBezTo>
                <a:cubicBezTo>
                  <a:pt x="14" y="86"/>
                  <a:pt x="14" y="86"/>
                  <a:pt x="14" y="86"/>
                </a:cubicBezTo>
                <a:cubicBezTo>
                  <a:pt x="12" y="87"/>
                  <a:pt x="11" y="88"/>
                  <a:pt x="9" y="88"/>
                </a:cubicBezTo>
                <a:cubicBezTo>
                  <a:pt x="4" y="88"/>
                  <a:pt x="0" y="84"/>
                  <a:pt x="0" y="79"/>
                </a:cubicBezTo>
                <a:cubicBezTo>
                  <a:pt x="0" y="77"/>
                  <a:pt x="1" y="75"/>
                  <a:pt x="2" y="74"/>
                </a:cubicBezTo>
                <a:cubicBezTo>
                  <a:pt x="17" y="59"/>
                  <a:pt x="17" y="59"/>
                  <a:pt x="17" y="59"/>
                </a:cubicBezTo>
                <a:cubicBezTo>
                  <a:pt x="31" y="53"/>
                  <a:pt x="31" y="53"/>
                  <a:pt x="31" y="53"/>
                </a:cubicBezTo>
                <a:cubicBezTo>
                  <a:pt x="26" y="47"/>
                  <a:pt x="24" y="39"/>
                  <a:pt x="24" y="32"/>
                </a:cubicBezTo>
                <a:cubicBezTo>
                  <a:pt x="24" y="14"/>
                  <a:pt x="38" y="0"/>
                  <a:pt x="56" y="0"/>
                </a:cubicBezTo>
                <a:cubicBezTo>
                  <a:pt x="73" y="0"/>
                  <a:pt x="88" y="15"/>
                  <a:pt x="88" y="32"/>
                </a:cubicBezTo>
                <a:cubicBezTo>
                  <a:pt x="88" y="40"/>
                  <a:pt x="85" y="49"/>
                  <a:pt x="78" y="55"/>
                </a:cubicBezTo>
                <a:cubicBezTo>
                  <a:pt x="72" y="61"/>
                  <a:pt x="64" y="64"/>
                  <a:pt x="56" y="64"/>
                </a:cubicBezTo>
                <a:close/>
                <a:moveTo>
                  <a:pt x="56" y="52"/>
                </a:moveTo>
                <a:cubicBezTo>
                  <a:pt x="66" y="52"/>
                  <a:pt x="75" y="43"/>
                  <a:pt x="75" y="32"/>
                </a:cubicBezTo>
                <a:cubicBezTo>
                  <a:pt x="75" y="21"/>
                  <a:pt x="66" y="12"/>
                  <a:pt x="56" y="12"/>
                </a:cubicBezTo>
                <a:cubicBezTo>
                  <a:pt x="45" y="12"/>
                  <a:pt x="36" y="22"/>
                  <a:pt x="36" y="32"/>
                </a:cubicBezTo>
                <a:cubicBezTo>
                  <a:pt x="36" y="37"/>
                  <a:pt x="38" y="42"/>
                  <a:pt x="42" y="46"/>
                </a:cubicBezTo>
                <a:cubicBezTo>
                  <a:pt x="46" y="50"/>
                  <a:pt x="51" y="52"/>
                  <a:pt x="56" y="5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5"/>
          <p:cNvSpPr>
            <a:spLocks noEditPoints="1"/>
          </p:cNvSpPr>
          <p:nvPr/>
        </p:nvSpPr>
        <p:spPr bwMode="auto">
          <a:xfrm>
            <a:off x="1062038" y="5154613"/>
            <a:ext cx="382588" cy="338138"/>
          </a:xfrm>
          <a:custGeom>
            <a:avLst/>
            <a:gdLst>
              <a:gd name="T0" fmla="*/ 102 w 102"/>
              <a:gd name="T1" fmla="*/ 9 h 90"/>
              <a:gd name="T2" fmla="*/ 102 w 102"/>
              <a:gd name="T3" fmla="*/ 12 h 90"/>
              <a:gd name="T4" fmla="*/ 86 w 102"/>
              <a:gd name="T5" fmla="*/ 22 h 90"/>
              <a:gd name="T6" fmla="*/ 80 w 102"/>
              <a:gd name="T7" fmla="*/ 35 h 90"/>
              <a:gd name="T8" fmla="*/ 75 w 102"/>
              <a:gd name="T9" fmla="*/ 64 h 90"/>
              <a:gd name="T10" fmla="*/ 45 w 102"/>
              <a:gd name="T11" fmla="*/ 73 h 90"/>
              <a:gd name="T12" fmla="*/ 43 w 102"/>
              <a:gd name="T13" fmla="*/ 74 h 90"/>
              <a:gd name="T14" fmla="*/ 37 w 102"/>
              <a:gd name="T15" fmla="*/ 90 h 90"/>
              <a:gd name="T16" fmla="*/ 31 w 102"/>
              <a:gd name="T17" fmla="*/ 80 h 90"/>
              <a:gd name="T18" fmla="*/ 17 w 102"/>
              <a:gd name="T19" fmla="*/ 80 h 90"/>
              <a:gd name="T20" fmla="*/ 25 w 102"/>
              <a:gd name="T21" fmla="*/ 68 h 90"/>
              <a:gd name="T22" fmla="*/ 0 w 102"/>
              <a:gd name="T23" fmla="*/ 52 h 90"/>
              <a:gd name="T24" fmla="*/ 17 w 102"/>
              <a:gd name="T25" fmla="*/ 54 h 90"/>
              <a:gd name="T26" fmla="*/ 34 w 102"/>
              <a:gd name="T27" fmla="*/ 35 h 90"/>
              <a:gd name="T28" fmla="*/ 47 w 102"/>
              <a:gd name="T29" fmla="*/ 21 h 90"/>
              <a:gd name="T30" fmla="*/ 68 w 102"/>
              <a:gd name="T31" fmla="*/ 0 h 90"/>
              <a:gd name="T32" fmla="*/ 82 w 102"/>
              <a:gd name="T33" fmla="*/ 9 h 90"/>
              <a:gd name="T34" fmla="*/ 102 w 102"/>
              <a:gd name="T35" fmla="*/ 9 h 90"/>
              <a:gd name="T36" fmla="*/ 70 w 102"/>
              <a:gd name="T37" fmla="*/ 21 h 90"/>
              <a:gd name="T38" fmla="*/ 76 w 102"/>
              <a:gd name="T39" fmla="*/ 15 h 90"/>
              <a:gd name="T40" fmla="*/ 70 w 102"/>
              <a:gd name="T41" fmla="*/ 10 h 90"/>
              <a:gd name="T42" fmla="*/ 64 w 102"/>
              <a:gd name="T43" fmla="*/ 15 h 90"/>
              <a:gd name="T44" fmla="*/ 70 w 102"/>
              <a:gd name="T45" fmla="*/ 2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2" h="90">
                <a:moveTo>
                  <a:pt x="102" y="9"/>
                </a:moveTo>
                <a:cubicBezTo>
                  <a:pt x="102" y="12"/>
                  <a:pt x="102" y="12"/>
                  <a:pt x="102" y="12"/>
                </a:cubicBezTo>
                <a:cubicBezTo>
                  <a:pt x="86" y="22"/>
                  <a:pt x="86" y="22"/>
                  <a:pt x="86" y="22"/>
                </a:cubicBezTo>
                <a:cubicBezTo>
                  <a:pt x="88" y="31"/>
                  <a:pt x="80" y="35"/>
                  <a:pt x="80" y="35"/>
                </a:cubicBezTo>
                <a:cubicBezTo>
                  <a:pt x="80" y="35"/>
                  <a:pt x="86" y="51"/>
                  <a:pt x="75" y="64"/>
                </a:cubicBezTo>
                <a:cubicBezTo>
                  <a:pt x="61" y="79"/>
                  <a:pt x="47" y="74"/>
                  <a:pt x="45" y="73"/>
                </a:cubicBezTo>
                <a:cubicBezTo>
                  <a:pt x="42" y="73"/>
                  <a:pt x="43" y="74"/>
                  <a:pt x="43" y="74"/>
                </a:cubicBezTo>
                <a:cubicBezTo>
                  <a:pt x="45" y="85"/>
                  <a:pt x="43" y="89"/>
                  <a:pt x="37" y="90"/>
                </a:cubicBezTo>
                <a:cubicBezTo>
                  <a:pt x="30" y="90"/>
                  <a:pt x="31" y="80"/>
                  <a:pt x="31" y="80"/>
                </a:cubicBezTo>
                <a:cubicBezTo>
                  <a:pt x="20" y="90"/>
                  <a:pt x="16" y="84"/>
                  <a:pt x="17" y="80"/>
                </a:cubicBezTo>
                <a:cubicBezTo>
                  <a:pt x="18" y="75"/>
                  <a:pt x="25" y="68"/>
                  <a:pt x="25" y="68"/>
                </a:cubicBezTo>
                <a:cubicBezTo>
                  <a:pt x="5" y="68"/>
                  <a:pt x="0" y="52"/>
                  <a:pt x="0" y="52"/>
                </a:cubicBezTo>
                <a:cubicBezTo>
                  <a:pt x="0" y="52"/>
                  <a:pt x="10" y="55"/>
                  <a:pt x="17" y="54"/>
                </a:cubicBezTo>
                <a:cubicBezTo>
                  <a:pt x="24" y="52"/>
                  <a:pt x="31" y="47"/>
                  <a:pt x="34" y="35"/>
                </a:cubicBezTo>
                <a:cubicBezTo>
                  <a:pt x="36" y="25"/>
                  <a:pt x="47" y="21"/>
                  <a:pt x="47" y="21"/>
                </a:cubicBezTo>
                <a:cubicBezTo>
                  <a:pt x="47" y="5"/>
                  <a:pt x="60" y="0"/>
                  <a:pt x="68" y="0"/>
                </a:cubicBezTo>
                <a:cubicBezTo>
                  <a:pt x="80" y="0"/>
                  <a:pt x="82" y="9"/>
                  <a:pt x="82" y="9"/>
                </a:cubicBezTo>
                <a:lnTo>
                  <a:pt x="102" y="9"/>
                </a:lnTo>
                <a:close/>
                <a:moveTo>
                  <a:pt x="70" y="21"/>
                </a:moveTo>
                <a:cubicBezTo>
                  <a:pt x="73" y="21"/>
                  <a:pt x="76" y="19"/>
                  <a:pt x="76" y="15"/>
                </a:cubicBezTo>
                <a:cubicBezTo>
                  <a:pt x="76" y="12"/>
                  <a:pt x="73" y="10"/>
                  <a:pt x="70" y="10"/>
                </a:cubicBezTo>
                <a:cubicBezTo>
                  <a:pt x="67" y="10"/>
                  <a:pt x="64" y="12"/>
                  <a:pt x="64" y="15"/>
                </a:cubicBezTo>
                <a:cubicBezTo>
                  <a:pt x="64" y="19"/>
                  <a:pt x="67" y="21"/>
                  <a:pt x="70" y="2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6"/>
          <p:cNvSpPr>
            <a:spLocks noEditPoints="1"/>
          </p:cNvSpPr>
          <p:nvPr/>
        </p:nvSpPr>
        <p:spPr bwMode="auto">
          <a:xfrm>
            <a:off x="1757363" y="5187950"/>
            <a:ext cx="277813" cy="277813"/>
          </a:xfrm>
          <a:custGeom>
            <a:avLst/>
            <a:gdLst>
              <a:gd name="T0" fmla="*/ 49 w 175"/>
              <a:gd name="T1" fmla="*/ 31 h 175"/>
              <a:gd name="T2" fmla="*/ 68 w 175"/>
              <a:gd name="T3" fmla="*/ 12 h 175"/>
              <a:gd name="T4" fmla="*/ 68 w 175"/>
              <a:gd name="T5" fmla="*/ 69 h 175"/>
              <a:gd name="T6" fmla="*/ 11 w 175"/>
              <a:gd name="T7" fmla="*/ 69 h 175"/>
              <a:gd name="T8" fmla="*/ 30 w 175"/>
              <a:gd name="T9" fmla="*/ 50 h 175"/>
              <a:gd name="T10" fmla="*/ 0 w 175"/>
              <a:gd name="T11" fmla="*/ 17 h 175"/>
              <a:gd name="T12" fmla="*/ 18 w 175"/>
              <a:gd name="T13" fmla="*/ 0 h 175"/>
              <a:gd name="T14" fmla="*/ 49 w 175"/>
              <a:gd name="T15" fmla="*/ 31 h 175"/>
              <a:gd name="T16" fmla="*/ 0 w 175"/>
              <a:gd name="T17" fmla="*/ 156 h 175"/>
              <a:gd name="T18" fmla="*/ 30 w 175"/>
              <a:gd name="T19" fmla="*/ 126 h 175"/>
              <a:gd name="T20" fmla="*/ 11 w 175"/>
              <a:gd name="T21" fmla="*/ 107 h 175"/>
              <a:gd name="T22" fmla="*/ 68 w 175"/>
              <a:gd name="T23" fmla="*/ 107 h 175"/>
              <a:gd name="T24" fmla="*/ 68 w 175"/>
              <a:gd name="T25" fmla="*/ 164 h 175"/>
              <a:gd name="T26" fmla="*/ 49 w 175"/>
              <a:gd name="T27" fmla="*/ 145 h 175"/>
              <a:gd name="T28" fmla="*/ 18 w 175"/>
              <a:gd name="T29" fmla="*/ 175 h 175"/>
              <a:gd name="T30" fmla="*/ 0 w 175"/>
              <a:gd name="T31" fmla="*/ 156 h 175"/>
              <a:gd name="T32" fmla="*/ 175 w 175"/>
              <a:gd name="T33" fmla="*/ 17 h 175"/>
              <a:gd name="T34" fmla="*/ 144 w 175"/>
              <a:gd name="T35" fmla="*/ 50 h 175"/>
              <a:gd name="T36" fmla="*/ 163 w 175"/>
              <a:gd name="T37" fmla="*/ 69 h 175"/>
              <a:gd name="T38" fmla="*/ 106 w 175"/>
              <a:gd name="T39" fmla="*/ 69 h 175"/>
              <a:gd name="T40" fmla="*/ 106 w 175"/>
              <a:gd name="T41" fmla="*/ 12 h 175"/>
              <a:gd name="T42" fmla="*/ 127 w 175"/>
              <a:gd name="T43" fmla="*/ 31 h 175"/>
              <a:gd name="T44" fmla="*/ 158 w 175"/>
              <a:gd name="T45" fmla="*/ 0 h 175"/>
              <a:gd name="T46" fmla="*/ 175 w 175"/>
              <a:gd name="T47" fmla="*/ 17 h 175"/>
              <a:gd name="T48" fmla="*/ 106 w 175"/>
              <a:gd name="T49" fmla="*/ 164 h 175"/>
              <a:gd name="T50" fmla="*/ 106 w 175"/>
              <a:gd name="T51" fmla="*/ 107 h 175"/>
              <a:gd name="T52" fmla="*/ 163 w 175"/>
              <a:gd name="T53" fmla="*/ 107 h 175"/>
              <a:gd name="T54" fmla="*/ 144 w 175"/>
              <a:gd name="T55" fmla="*/ 126 h 175"/>
              <a:gd name="T56" fmla="*/ 175 w 175"/>
              <a:gd name="T57" fmla="*/ 156 h 175"/>
              <a:gd name="T58" fmla="*/ 158 w 175"/>
              <a:gd name="T59" fmla="*/ 175 h 175"/>
              <a:gd name="T60" fmla="*/ 127 w 175"/>
              <a:gd name="T61" fmla="*/ 145 h 175"/>
              <a:gd name="T62" fmla="*/ 106 w 175"/>
              <a:gd name="T63" fmla="*/ 16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5" h="175">
                <a:moveTo>
                  <a:pt x="49" y="31"/>
                </a:moveTo>
                <a:lnTo>
                  <a:pt x="68" y="12"/>
                </a:lnTo>
                <a:lnTo>
                  <a:pt x="68" y="69"/>
                </a:lnTo>
                <a:lnTo>
                  <a:pt x="11" y="69"/>
                </a:lnTo>
                <a:lnTo>
                  <a:pt x="30" y="50"/>
                </a:lnTo>
                <a:lnTo>
                  <a:pt x="0" y="17"/>
                </a:lnTo>
                <a:lnTo>
                  <a:pt x="18" y="0"/>
                </a:lnTo>
                <a:lnTo>
                  <a:pt x="49" y="31"/>
                </a:lnTo>
                <a:close/>
                <a:moveTo>
                  <a:pt x="0" y="156"/>
                </a:moveTo>
                <a:lnTo>
                  <a:pt x="30" y="126"/>
                </a:lnTo>
                <a:lnTo>
                  <a:pt x="11" y="107"/>
                </a:lnTo>
                <a:lnTo>
                  <a:pt x="68" y="107"/>
                </a:lnTo>
                <a:lnTo>
                  <a:pt x="68" y="164"/>
                </a:lnTo>
                <a:lnTo>
                  <a:pt x="49" y="145"/>
                </a:lnTo>
                <a:lnTo>
                  <a:pt x="18" y="175"/>
                </a:lnTo>
                <a:lnTo>
                  <a:pt x="0" y="156"/>
                </a:lnTo>
                <a:close/>
                <a:moveTo>
                  <a:pt x="175" y="17"/>
                </a:moveTo>
                <a:lnTo>
                  <a:pt x="144" y="50"/>
                </a:lnTo>
                <a:lnTo>
                  <a:pt x="163" y="69"/>
                </a:lnTo>
                <a:lnTo>
                  <a:pt x="106" y="69"/>
                </a:lnTo>
                <a:lnTo>
                  <a:pt x="106" y="12"/>
                </a:lnTo>
                <a:lnTo>
                  <a:pt x="127" y="31"/>
                </a:lnTo>
                <a:lnTo>
                  <a:pt x="158" y="0"/>
                </a:lnTo>
                <a:lnTo>
                  <a:pt x="175" y="17"/>
                </a:lnTo>
                <a:close/>
                <a:moveTo>
                  <a:pt x="106" y="164"/>
                </a:moveTo>
                <a:lnTo>
                  <a:pt x="106" y="107"/>
                </a:lnTo>
                <a:lnTo>
                  <a:pt x="163" y="107"/>
                </a:lnTo>
                <a:lnTo>
                  <a:pt x="144" y="126"/>
                </a:lnTo>
                <a:lnTo>
                  <a:pt x="175" y="156"/>
                </a:lnTo>
                <a:lnTo>
                  <a:pt x="158" y="175"/>
                </a:lnTo>
                <a:lnTo>
                  <a:pt x="127" y="145"/>
                </a:lnTo>
                <a:lnTo>
                  <a:pt x="106" y="16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87"/>
          <p:cNvSpPr>
            <a:spLocks noEditPoints="1"/>
          </p:cNvSpPr>
          <p:nvPr/>
        </p:nvSpPr>
        <p:spPr bwMode="auto">
          <a:xfrm>
            <a:off x="2406650" y="5192713"/>
            <a:ext cx="269875" cy="269875"/>
          </a:xfrm>
          <a:custGeom>
            <a:avLst/>
            <a:gdLst>
              <a:gd name="T0" fmla="*/ 21 w 170"/>
              <a:gd name="T1" fmla="*/ 37 h 170"/>
              <a:gd name="T2" fmla="*/ 0 w 170"/>
              <a:gd name="T3" fmla="*/ 59 h 170"/>
              <a:gd name="T4" fmla="*/ 0 w 170"/>
              <a:gd name="T5" fmla="*/ 0 h 170"/>
              <a:gd name="T6" fmla="*/ 59 w 170"/>
              <a:gd name="T7" fmla="*/ 0 h 170"/>
              <a:gd name="T8" fmla="*/ 37 w 170"/>
              <a:gd name="T9" fmla="*/ 21 h 170"/>
              <a:gd name="T10" fmla="*/ 71 w 170"/>
              <a:gd name="T11" fmla="*/ 52 h 170"/>
              <a:gd name="T12" fmla="*/ 52 w 170"/>
              <a:gd name="T13" fmla="*/ 68 h 170"/>
              <a:gd name="T14" fmla="*/ 21 w 170"/>
              <a:gd name="T15" fmla="*/ 37 h 170"/>
              <a:gd name="T16" fmla="*/ 71 w 170"/>
              <a:gd name="T17" fmla="*/ 118 h 170"/>
              <a:gd name="T18" fmla="*/ 37 w 170"/>
              <a:gd name="T19" fmla="*/ 149 h 170"/>
              <a:gd name="T20" fmla="*/ 59 w 170"/>
              <a:gd name="T21" fmla="*/ 170 h 170"/>
              <a:gd name="T22" fmla="*/ 0 w 170"/>
              <a:gd name="T23" fmla="*/ 170 h 170"/>
              <a:gd name="T24" fmla="*/ 0 w 170"/>
              <a:gd name="T25" fmla="*/ 111 h 170"/>
              <a:gd name="T26" fmla="*/ 21 w 170"/>
              <a:gd name="T27" fmla="*/ 132 h 170"/>
              <a:gd name="T28" fmla="*/ 52 w 170"/>
              <a:gd name="T29" fmla="*/ 99 h 170"/>
              <a:gd name="T30" fmla="*/ 71 w 170"/>
              <a:gd name="T31" fmla="*/ 118 h 170"/>
              <a:gd name="T32" fmla="*/ 101 w 170"/>
              <a:gd name="T33" fmla="*/ 52 h 170"/>
              <a:gd name="T34" fmla="*/ 132 w 170"/>
              <a:gd name="T35" fmla="*/ 21 h 170"/>
              <a:gd name="T36" fmla="*/ 113 w 170"/>
              <a:gd name="T37" fmla="*/ 0 h 170"/>
              <a:gd name="T38" fmla="*/ 170 w 170"/>
              <a:gd name="T39" fmla="*/ 0 h 170"/>
              <a:gd name="T40" fmla="*/ 170 w 170"/>
              <a:gd name="T41" fmla="*/ 59 h 170"/>
              <a:gd name="T42" fmla="*/ 149 w 170"/>
              <a:gd name="T43" fmla="*/ 37 h 170"/>
              <a:gd name="T44" fmla="*/ 118 w 170"/>
              <a:gd name="T45" fmla="*/ 68 h 170"/>
              <a:gd name="T46" fmla="*/ 101 w 170"/>
              <a:gd name="T47" fmla="*/ 52 h 170"/>
              <a:gd name="T48" fmla="*/ 170 w 170"/>
              <a:gd name="T49" fmla="*/ 111 h 170"/>
              <a:gd name="T50" fmla="*/ 170 w 170"/>
              <a:gd name="T51" fmla="*/ 170 h 170"/>
              <a:gd name="T52" fmla="*/ 113 w 170"/>
              <a:gd name="T53" fmla="*/ 170 h 170"/>
              <a:gd name="T54" fmla="*/ 132 w 170"/>
              <a:gd name="T55" fmla="*/ 149 h 170"/>
              <a:gd name="T56" fmla="*/ 101 w 170"/>
              <a:gd name="T57" fmla="*/ 118 h 170"/>
              <a:gd name="T58" fmla="*/ 118 w 170"/>
              <a:gd name="T59" fmla="*/ 99 h 170"/>
              <a:gd name="T60" fmla="*/ 149 w 170"/>
              <a:gd name="T61" fmla="*/ 132 h 170"/>
              <a:gd name="T62" fmla="*/ 170 w 170"/>
              <a:gd name="T63" fmla="*/ 11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0" h="170">
                <a:moveTo>
                  <a:pt x="21" y="37"/>
                </a:moveTo>
                <a:lnTo>
                  <a:pt x="0" y="59"/>
                </a:lnTo>
                <a:lnTo>
                  <a:pt x="0" y="0"/>
                </a:lnTo>
                <a:lnTo>
                  <a:pt x="59" y="0"/>
                </a:lnTo>
                <a:lnTo>
                  <a:pt x="37" y="21"/>
                </a:lnTo>
                <a:lnTo>
                  <a:pt x="71" y="52"/>
                </a:lnTo>
                <a:lnTo>
                  <a:pt x="52" y="68"/>
                </a:lnTo>
                <a:lnTo>
                  <a:pt x="21" y="37"/>
                </a:lnTo>
                <a:close/>
                <a:moveTo>
                  <a:pt x="71" y="118"/>
                </a:moveTo>
                <a:lnTo>
                  <a:pt x="37" y="149"/>
                </a:lnTo>
                <a:lnTo>
                  <a:pt x="59" y="170"/>
                </a:lnTo>
                <a:lnTo>
                  <a:pt x="0" y="170"/>
                </a:lnTo>
                <a:lnTo>
                  <a:pt x="0" y="111"/>
                </a:lnTo>
                <a:lnTo>
                  <a:pt x="21" y="132"/>
                </a:lnTo>
                <a:lnTo>
                  <a:pt x="52" y="99"/>
                </a:lnTo>
                <a:lnTo>
                  <a:pt x="71" y="118"/>
                </a:lnTo>
                <a:close/>
                <a:moveTo>
                  <a:pt x="101" y="52"/>
                </a:moveTo>
                <a:lnTo>
                  <a:pt x="132" y="21"/>
                </a:lnTo>
                <a:lnTo>
                  <a:pt x="113" y="0"/>
                </a:lnTo>
                <a:lnTo>
                  <a:pt x="170" y="0"/>
                </a:lnTo>
                <a:lnTo>
                  <a:pt x="170" y="59"/>
                </a:lnTo>
                <a:lnTo>
                  <a:pt x="149" y="37"/>
                </a:lnTo>
                <a:lnTo>
                  <a:pt x="118" y="68"/>
                </a:lnTo>
                <a:lnTo>
                  <a:pt x="101" y="52"/>
                </a:lnTo>
                <a:close/>
                <a:moveTo>
                  <a:pt x="170" y="111"/>
                </a:moveTo>
                <a:lnTo>
                  <a:pt x="170" y="170"/>
                </a:lnTo>
                <a:lnTo>
                  <a:pt x="113" y="170"/>
                </a:lnTo>
                <a:lnTo>
                  <a:pt x="132" y="149"/>
                </a:lnTo>
                <a:lnTo>
                  <a:pt x="101" y="118"/>
                </a:lnTo>
                <a:lnTo>
                  <a:pt x="118" y="99"/>
                </a:lnTo>
                <a:lnTo>
                  <a:pt x="149" y="132"/>
                </a:lnTo>
                <a:lnTo>
                  <a:pt x="170" y="11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88"/>
          <p:cNvSpPr>
            <a:spLocks noEditPoints="1"/>
          </p:cNvSpPr>
          <p:nvPr/>
        </p:nvSpPr>
        <p:spPr bwMode="auto">
          <a:xfrm>
            <a:off x="3009900" y="5121275"/>
            <a:ext cx="354013" cy="349250"/>
          </a:xfrm>
          <a:custGeom>
            <a:avLst/>
            <a:gdLst>
              <a:gd name="T0" fmla="*/ 47 w 94"/>
              <a:gd name="T1" fmla="*/ 93 h 93"/>
              <a:gd name="T2" fmla="*/ 47 w 94"/>
              <a:gd name="T3" fmla="*/ 0 h 93"/>
              <a:gd name="T4" fmla="*/ 25 w 94"/>
              <a:gd name="T5" fmla="*/ 58 h 93"/>
              <a:gd name="T6" fmla="*/ 24 w 94"/>
              <a:gd name="T7" fmla="*/ 39 h 93"/>
              <a:gd name="T8" fmla="*/ 9 w 94"/>
              <a:gd name="T9" fmla="*/ 47 h 93"/>
              <a:gd name="T10" fmla="*/ 25 w 94"/>
              <a:gd name="T11" fmla="*/ 58 h 93"/>
              <a:gd name="T12" fmla="*/ 26 w 94"/>
              <a:gd name="T13" fmla="*/ 64 h 93"/>
              <a:gd name="T14" fmla="*/ 20 w 94"/>
              <a:gd name="T15" fmla="*/ 73 h 93"/>
              <a:gd name="T16" fmla="*/ 13 w 94"/>
              <a:gd name="T17" fmla="*/ 30 h 93"/>
              <a:gd name="T18" fmla="*/ 33 w 94"/>
              <a:gd name="T19" fmla="*/ 11 h 93"/>
              <a:gd name="T20" fmla="*/ 13 w 94"/>
              <a:gd name="T21" fmla="*/ 30 h 93"/>
              <a:gd name="T22" fmla="*/ 44 w 94"/>
              <a:gd name="T23" fmla="*/ 61 h 93"/>
              <a:gd name="T24" fmla="*/ 29 w 94"/>
              <a:gd name="T25" fmla="*/ 40 h 93"/>
              <a:gd name="T26" fmla="*/ 30 w 94"/>
              <a:gd name="T27" fmla="*/ 59 h 93"/>
              <a:gd name="T28" fmla="*/ 44 w 94"/>
              <a:gd name="T29" fmla="*/ 36 h 93"/>
              <a:gd name="T30" fmla="*/ 44 w 94"/>
              <a:gd name="T31" fmla="*/ 9 h 93"/>
              <a:gd name="T32" fmla="*/ 44 w 94"/>
              <a:gd name="T33" fmla="*/ 85 h 93"/>
              <a:gd name="T34" fmla="*/ 31 w 94"/>
              <a:gd name="T35" fmla="*/ 65 h 93"/>
              <a:gd name="T36" fmla="*/ 44 w 94"/>
              <a:gd name="T37" fmla="*/ 85 h 93"/>
              <a:gd name="T38" fmla="*/ 50 w 94"/>
              <a:gd name="T39" fmla="*/ 36 h 93"/>
              <a:gd name="T40" fmla="*/ 54 w 94"/>
              <a:gd name="T41" fmla="*/ 11 h 93"/>
              <a:gd name="T42" fmla="*/ 64 w 94"/>
              <a:gd name="T43" fmla="*/ 60 h 93"/>
              <a:gd name="T44" fmla="*/ 65 w 94"/>
              <a:gd name="T45" fmla="*/ 40 h 93"/>
              <a:gd name="T46" fmla="*/ 50 w 94"/>
              <a:gd name="T47" fmla="*/ 61 h 93"/>
              <a:gd name="T48" fmla="*/ 63 w 94"/>
              <a:gd name="T49" fmla="*/ 65 h 93"/>
              <a:gd name="T50" fmla="*/ 50 w 94"/>
              <a:gd name="T51" fmla="*/ 85 h 93"/>
              <a:gd name="T52" fmla="*/ 61 w 94"/>
              <a:gd name="T53" fmla="*/ 11 h 93"/>
              <a:gd name="T54" fmla="*/ 81 w 94"/>
              <a:gd name="T55" fmla="*/ 31 h 93"/>
              <a:gd name="T56" fmla="*/ 83 w 94"/>
              <a:gd name="T57" fmla="*/ 60 h 93"/>
              <a:gd name="T58" fmla="*/ 62 w 94"/>
              <a:gd name="T59" fmla="*/ 82 h 93"/>
              <a:gd name="T60" fmla="*/ 83 w 94"/>
              <a:gd name="T61" fmla="*/ 60 h 93"/>
              <a:gd name="T62" fmla="*/ 70 w 94"/>
              <a:gd name="T63" fmla="*/ 59 h 93"/>
              <a:gd name="T64" fmla="*/ 83 w 94"/>
              <a:gd name="T65" fmla="*/ 36 h 93"/>
              <a:gd name="T66" fmla="*/ 70 w 94"/>
              <a:gd name="T67" fmla="*/ 47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3"/>
                  <a:pt x="73" y="93"/>
                  <a:pt x="47" y="93"/>
                </a:cubicBezTo>
                <a:cubicBezTo>
                  <a:pt x="21" y="93"/>
                  <a:pt x="0" y="73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25" y="58"/>
                </a:moveTo>
                <a:cubicBezTo>
                  <a:pt x="24" y="55"/>
                  <a:pt x="24" y="51"/>
                  <a:pt x="24" y="47"/>
                </a:cubicBezTo>
                <a:cubicBezTo>
                  <a:pt x="24" y="44"/>
                  <a:pt x="24" y="42"/>
                  <a:pt x="24" y="39"/>
                </a:cubicBezTo>
                <a:cubicBezTo>
                  <a:pt x="18" y="38"/>
                  <a:pt x="14" y="37"/>
                  <a:pt x="11" y="35"/>
                </a:cubicBezTo>
                <a:cubicBezTo>
                  <a:pt x="10" y="39"/>
                  <a:pt x="9" y="43"/>
                  <a:pt x="9" y="47"/>
                </a:cubicBezTo>
                <a:cubicBezTo>
                  <a:pt x="9" y="48"/>
                  <a:pt x="9" y="50"/>
                  <a:pt x="9" y="52"/>
                </a:cubicBezTo>
                <a:cubicBezTo>
                  <a:pt x="11" y="54"/>
                  <a:pt x="16" y="57"/>
                  <a:pt x="25" y="58"/>
                </a:cubicBezTo>
                <a:close/>
                <a:moveTo>
                  <a:pt x="32" y="82"/>
                </a:moveTo>
                <a:cubicBezTo>
                  <a:pt x="29" y="77"/>
                  <a:pt x="27" y="71"/>
                  <a:pt x="26" y="64"/>
                </a:cubicBezTo>
                <a:cubicBezTo>
                  <a:pt x="20" y="63"/>
                  <a:pt x="15" y="61"/>
                  <a:pt x="11" y="59"/>
                </a:cubicBezTo>
                <a:cubicBezTo>
                  <a:pt x="13" y="65"/>
                  <a:pt x="16" y="70"/>
                  <a:pt x="20" y="73"/>
                </a:cubicBezTo>
                <a:cubicBezTo>
                  <a:pt x="24" y="77"/>
                  <a:pt x="28" y="80"/>
                  <a:pt x="32" y="82"/>
                </a:cubicBezTo>
                <a:close/>
                <a:moveTo>
                  <a:pt x="13" y="30"/>
                </a:moveTo>
                <a:cubicBezTo>
                  <a:pt x="14" y="32"/>
                  <a:pt x="16" y="32"/>
                  <a:pt x="25" y="34"/>
                </a:cubicBezTo>
                <a:cubicBezTo>
                  <a:pt x="26" y="25"/>
                  <a:pt x="29" y="17"/>
                  <a:pt x="33" y="11"/>
                </a:cubicBezTo>
                <a:cubicBezTo>
                  <a:pt x="28" y="14"/>
                  <a:pt x="24" y="16"/>
                  <a:pt x="20" y="20"/>
                </a:cubicBezTo>
                <a:cubicBezTo>
                  <a:pt x="17" y="23"/>
                  <a:pt x="15" y="27"/>
                  <a:pt x="13" y="30"/>
                </a:cubicBezTo>
                <a:close/>
                <a:moveTo>
                  <a:pt x="30" y="59"/>
                </a:moveTo>
                <a:cubicBezTo>
                  <a:pt x="35" y="60"/>
                  <a:pt x="39" y="61"/>
                  <a:pt x="44" y="61"/>
                </a:cubicBezTo>
                <a:cubicBezTo>
                  <a:pt x="44" y="41"/>
                  <a:pt x="44" y="41"/>
                  <a:pt x="44" y="41"/>
                </a:cubicBezTo>
                <a:cubicBezTo>
                  <a:pt x="39" y="40"/>
                  <a:pt x="34" y="40"/>
                  <a:pt x="29" y="40"/>
                </a:cubicBezTo>
                <a:cubicBezTo>
                  <a:pt x="29" y="42"/>
                  <a:pt x="29" y="44"/>
                  <a:pt x="29" y="47"/>
                </a:cubicBezTo>
                <a:cubicBezTo>
                  <a:pt x="29" y="51"/>
                  <a:pt x="29" y="56"/>
                  <a:pt x="30" y="59"/>
                </a:cubicBezTo>
                <a:close/>
                <a:moveTo>
                  <a:pt x="30" y="35"/>
                </a:moveTo>
                <a:cubicBezTo>
                  <a:pt x="35" y="35"/>
                  <a:pt x="39" y="35"/>
                  <a:pt x="44" y="36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9"/>
                  <a:pt x="44" y="9"/>
                  <a:pt x="44" y="9"/>
                </a:cubicBezTo>
                <a:cubicBezTo>
                  <a:pt x="38" y="11"/>
                  <a:pt x="32" y="21"/>
                  <a:pt x="30" y="35"/>
                </a:cubicBezTo>
                <a:close/>
                <a:moveTo>
                  <a:pt x="44" y="85"/>
                </a:moveTo>
                <a:cubicBezTo>
                  <a:pt x="44" y="66"/>
                  <a:pt x="44" y="66"/>
                  <a:pt x="44" y="66"/>
                </a:cubicBezTo>
                <a:cubicBezTo>
                  <a:pt x="40" y="66"/>
                  <a:pt x="35" y="66"/>
                  <a:pt x="31" y="65"/>
                </a:cubicBezTo>
                <a:cubicBezTo>
                  <a:pt x="32" y="69"/>
                  <a:pt x="33" y="72"/>
                  <a:pt x="35" y="75"/>
                </a:cubicBezTo>
                <a:cubicBezTo>
                  <a:pt x="37" y="80"/>
                  <a:pt x="40" y="85"/>
                  <a:pt x="44" y="85"/>
                </a:cubicBezTo>
                <a:close/>
                <a:moveTo>
                  <a:pt x="50" y="9"/>
                </a:moveTo>
                <a:cubicBezTo>
                  <a:pt x="50" y="36"/>
                  <a:pt x="50" y="36"/>
                  <a:pt x="50" y="36"/>
                </a:cubicBezTo>
                <a:cubicBezTo>
                  <a:pt x="55" y="35"/>
                  <a:pt x="60" y="35"/>
                  <a:pt x="64" y="35"/>
                </a:cubicBezTo>
                <a:cubicBezTo>
                  <a:pt x="63" y="24"/>
                  <a:pt x="58" y="15"/>
                  <a:pt x="54" y="11"/>
                </a:cubicBezTo>
                <a:cubicBezTo>
                  <a:pt x="52" y="10"/>
                  <a:pt x="51" y="9"/>
                  <a:pt x="50" y="9"/>
                </a:cubicBezTo>
                <a:close/>
                <a:moveTo>
                  <a:pt x="64" y="60"/>
                </a:moveTo>
                <a:cubicBezTo>
                  <a:pt x="65" y="56"/>
                  <a:pt x="65" y="51"/>
                  <a:pt x="65" y="47"/>
                </a:cubicBezTo>
                <a:cubicBezTo>
                  <a:pt x="65" y="44"/>
                  <a:pt x="65" y="42"/>
                  <a:pt x="65" y="40"/>
                </a:cubicBezTo>
                <a:cubicBezTo>
                  <a:pt x="60" y="40"/>
                  <a:pt x="55" y="40"/>
                  <a:pt x="50" y="41"/>
                </a:cubicBezTo>
                <a:cubicBezTo>
                  <a:pt x="50" y="61"/>
                  <a:pt x="50" y="61"/>
                  <a:pt x="50" y="61"/>
                </a:cubicBezTo>
                <a:cubicBezTo>
                  <a:pt x="55" y="61"/>
                  <a:pt x="60" y="60"/>
                  <a:pt x="64" y="60"/>
                </a:cubicBezTo>
                <a:close/>
                <a:moveTo>
                  <a:pt x="63" y="65"/>
                </a:moveTo>
                <a:cubicBezTo>
                  <a:pt x="59" y="66"/>
                  <a:pt x="54" y="66"/>
                  <a:pt x="50" y="66"/>
                </a:cubicBezTo>
                <a:cubicBezTo>
                  <a:pt x="50" y="85"/>
                  <a:pt x="50" y="85"/>
                  <a:pt x="50" y="85"/>
                </a:cubicBezTo>
                <a:cubicBezTo>
                  <a:pt x="57" y="85"/>
                  <a:pt x="61" y="72"/>
                  <a:pt x="63" y="65"/>
                </a:cubicBezTo>
                <a:close/>
                <a:moveTo>
                  <a:pt x="61" y="11"/>
                </a:moveTo>
                <a:cubicBezTo>
                  <a:pt x="65" y="17"/>
                  <a:pt x="68" y="25"/>
                  <a:pt x="69" y="34"/>
                </a:cubicBezTo>
                <a:cubicBezTo>
                  <a:pt x="77" y="33"/>
                  <a:pt x="80" y="31"/>
                  <a:pt x="81" y="31"/>
                </a:cubicBezTo>
                <a:cubicBezTo>
                  <a:pt x="77" y="22"/>
                  <a:pt x="70" y="14"/>
                  <a:pt x="61" y="11"/>
                </a:cubicBezTo>
                <a:close/>
                <a:moveTo>
                  <a:pt x="83" y="60"/>
                </a:moveTo>
                <a:cubicBezTo>
                  <a:pt x="79" y="62"/>
                  <a:pt x="74" y="63"/>
                  <a:pt x="69" y="64"/>
                </a:cubicBezTo>
                <a:cubicBezTo>
                  <a:pt x="67" y="71"/>
                  <a:pt x="65" y="77"/>
                  <a:pt x="62" y="82"/>
                </a:cubicBezTo>
                <a:cubicBezTo>
                  <a:pt x="66" y="80"/>
                  <a:pt x="71" y="77"/>
                  <a:pt x="74" y="73"/>
                </a:cubicBezTo>
                <a:cubicBezTo>
                  <a:pt x="78" y="70"/>
                  <a:pt x="81" y="65"/>
                  <a:pt x="83" y="60"/>
                </a:cubicBezTo>
                <a:close/>
                <a:moveTo>
                  <a:pt x="70" y="47"/>
                </a:moveTo>
                <a:cubicBezTo>
                  <a:pt x="70" y="51"/>
                  <a:pt x="70" y="55"/>
                  <a:pt x="70" y="59"/>
                </a:cubicBezTo>
                <a:cubicBezTo>
                  <a:pt x="85" y="56"/>
                  <a:pt x="85" y="53"/>
                  <a:pt x="85" y="47"/>
                </a:cubicBezTo>
                <a:cubicBezTo>
                  <a:pt x="85" y="43"/>
                  <a:pt x="85" y="39"/>
                  <a:pt x="83" y="36"/>
                </a:cubicBezTo>
                <a:cubicBezTo>
                  <a:pt x="81" y="37"/>
                  <a:pt x="76" y="38"/>
                  <a:pt x="70" y="39"/>
                </a:cubicBezTo>
                <a:cubicBezTo>
                  <a:pt x="70" y="42"/>
                  <a:pt x="70" y="44"/>
                  <a:pt x="70" y="4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89"/>
          <p:cNvSpPr>
            <a:spLocks noEditPoints="1"/>
          </p:cNvSpPr>
          <p:nvPr/>
        </p:nvSpPr>
        <p:spPr bwMode="auto">
          <a:xfrm>
            <a:off x="3656013" y="5121275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71 w 94"/>
              <a:gd name="T11" fmla="*/ 32 h 93"/>
              <a:gd name="T12" fmla="*/ 61 w 94"/>
              <a:gd name="T13" fmla="*/ 22 h 93"/>
              <a:gd name="T14" fmla="*/ 47 w 94"/>
              <a:gd name="T15" fmla="*/ 37 h 93"/>
              <a:gd name="T16" fmla="*/ 33 w 94"/>
              <a:gd name="T17" fmla="*/ 22 h 93"/>
              <a:gd name="T18" fmla="*/ 23 w 94"/>
              <a:gd name="T19" fmla="*/ 32 h 93"/>
              <a:gd name="T20" fmla="*/ 38 w 94"/>
              <a:gd name="T21" fmla="*/ 47 h 93"/>
              <a:gd name="T22" fmla="*/ 23 w 94"/>
              <a:gd name="T23" fmla="*/ 61 h 93"/>
              <a:gd name="T24" fmla="*/ 33 w 94"/>
              <a:gd name="T25" fmla="*/ 71 h 93"/>
              <a:gd name="T26" fmla="*/ 47 w 94"/>
              <a:gd name="T27" fmla="*/ 56 h 93"/>
              <a:gd name="T28" fmla="*/ 61 w 94"/>
              <a:gd name="T29" fmla="*/ 71 h 93"/>
              <a:gd name="T30" fmla="*/ 71 w 94"/>
              <a:gd name="T31" fmla="*/ 61 h 93"/>
              <a:gd name="T32" fmla="*/ 57 w 94"/>
              <a:gd name="T33" fmla="*/ 47 h 93"/>
              <a:gd name="T34" fmla="*/ 71 w 94"/>
              <a:gd name="T35" fmla="*/ 3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3"/>
                  <a:pt x="73" y="93"/>
                  <a:pt x="47" y="93"/>
                </a:cubicBezTo>
                <a:cubicBezTo>
                  <a:pt x="21" y="93"/>
                  <a:pt x="0" y="73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71" y="32"/>
                </a:moveTo>
                <a:cubicBezTo>
                  <a:pt x="61" y="22"/>
                  <a:pt x="61" y="22"/>
                  <a:pt x="61" y="22"/>
                </a:cubicBezTo>
                <a:cubicBezTo>
                  <a:pt x="47" y="37"/>
                  <a:pt x="47" y="37"/>
                  <a:pt x="47" y="37"/>
                </a:cubicBezTo>
                <a:cubicBezTo>
                  <a:pt x="33" y="22"/>
                  <a:pt x="33" y="22"/>
                  <a:pt x="33" y="22"/>
                </a:cubicBezTo>
                <a:cubicBezTo>
                  <a:pt x="23" y="32"/>
                  <a:pt x="23" y="32"/>
                  <a:pt x="23" y="32"/>
                </a:cubicBezTo>
                <a:cubicBezTo>
                  <a:pt x="38" y="47"/>
                  <a:pt x="38" y="47"/>
                  <a:pt x="38" y="47"/>
                </a:cubicBezTo>
                <a:cubicBezTo>
                  <a:pt x="23" y="61"/>
                  <a:pt x="23" y="61"/>
                  <a:pt x="23" y="61"/>
                </a:cubicBezTo>
                <a:cubicBezTo>
                  <a:pt x="33" y="71"/>
                  <a:pt x="33" y="71"/>
                  <a:pt x="33" y="71"/>
                </a:cubicBezTo>
                <a:cubicBezTo>
                  <a:pt x="47" y="56"/>
                  <a:pt x="47" y="56"/>
                  <a:pt x="47" y="56"/>
                </a:cubicBezTo>
                <a:cubicBezTo>
                  <a:pt x="61" y="71"/>
                  <a:pt x="61" y="71"/>
                  <a:pt x="61" y="71"/>
                </a:cubicBezTo>
                <a:cubicBezTo>
                  <a:pt x="71" y="61"/>
                  <a:pt x="71" y="61"/>
                  <a:pt x="71" y="61"/>
                </a:cubicBezTo>
                <a:cubicBezTo>
                  <a:pt x="57" y="47"/>
                  <a:pt x="57" y="47"/>
                  <a:pt x="57" y="47"/>
                </a:cubicBezTo>
                <a:lnTo>
                  <a:pt x="71" y="3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90"/>
          <p:cNvSpPr>
            <a:spLocks noEditPoints="1"/>
          </p:cNvSpPr>
          <p:nvPr/>
        </p:nvSpPr>
        <p:spPr bwMode="auto">
          <a:xfrm>
            <a:off x="4294188" y="5116513"/>
            <a:ext cx="357188" cy="357188"/>
          </a:xfrm>
          <a:custGeom>
            <a:avLst/>
            <a:gdLst>
              <a:gd name="T0" fmla="*/ 14 w 95"/>
              <a:gd name="T1" fmla="*/ 14 h 95"/>
              <a:gd name="T2" fmla="*/ 63 w 95"/>
              <a:gd name="T3" fmla="*/ 14 h 95"/>
              <a:gd name="T4" fmla="*/ 65 w 95"/>
              <a:gd name="T5" fmla="*/ 61 h 95"/>
              <a:gd name="T6" fmla="*/ 78 w 95"/>
              <a:gd name="T7" fmla="*/ 66 h 95"/>
              <a:gd name="T8" fmla="*/ 93 w 95"/>
              <a:gd name="T9" fmla="*/ 81 h 95"/>
              <a:gd name="T10" fmla="*/ 92 w 95"/>
              <a:gd name="T11" fmla="*/ 92 h 95"/>
              <a:gd name="T12" fmla="*/ 81 w 95"/>
              <a:gd name="T13" fmla="*/ 93 h 95"/>
              <a:gd name="T14" fmla="*/ 66 w 95"/>
              <a:gd name="T15" fmla="*/ 78 h 95"/>
              <a:gd name="T16" fmla="*/ 61 w 95"/>
              <a:gd name="T17" fmla="*/ 65 h 95"/>
              <a:gd name="T18" fmla="*/ 14 w 95"/>
              <a:gd name="T19" fmla="*/ 63 h 95"/>
              <a:gd name="T20" fmla="*/ 14 w 95"/>
              <a:gd name="T21" fmla="*/ 14 h 95"/>
              <a:gd name="T22" fmla="*/ 56 w 95"/>
              <a:gd name="T23" fmla="*/ 20 h 95"/>
              <a:gd name="T24" fmla="*/ 20 w 95"/>
              <a:gd name="T25" fmla="*/ 20 h 95"/>
              <a:gd name="T26" fmla="*/ 20 w 95"/>
              <a:gd name="T27" fmla="*/ 57 h 95"/>
              <a:gd name="T28" fmla="*/ 56 w 95"/>
              <a:gd name="T29" fmla="*/ 57 h 95"/>
              <a:gd name="T30" fmla="*/ 56 w 95"/>
              <a:gd name="T31" fmla="*/ 20 h 95"/>
              <a:gd name="T32" fmla="*/ 35 w 95"/>
              <a:gd name="T33" fmla="*/ 35 h 95"/>
              <a:gd name="T34" fmla="*/ 35 w 95"/>
              <a:gd name="T35" fmla="*/ 23 h 95"/>
              <a:gd name="T36" fmla="*/ 42 w 95"/>
              <a:gd name="T37" fmla="*/ 23 h 95"/>
              <a:gd name="T38" fmla="*/ 42 w 95"/>
              <a:gd name="T39" fmla="*/ 35 h 95"/>
              <a:gd name="T40" fmla="*/ 54 w 95"/>
              <a:gd name="T41" fmla="*/ 35 h 95"/>
              <a:gd name="T42" fmla="*/ 54 w 95"/>
              <a:gd name="T43" fmla="*/ 42 h 95"/>
              <a:gd name="T44" fmla="*/ 42 w 95"/>
              <a:gd name="T45" fmla="*/ 42 h 95"/>
              <a:gd name="T46" fmla="*/ 42 w 95"/>
              <a:gd name="T47" fmla="*/ 53 h 95"/>
              <a:gd name="T48" fmla="*/ 35 w 95"/>
              <a:gd name="T49" fmla="*/ 53 h 95"/>
              <a:gd name="T50" fmla="*/ 35 w 95"/>
              <a:gd name="T51" fmla="*/ 42 h 95"/>
              <a:gd name="T52" fmla="*/ 23 w 95"/>
              <a:gd name="T53" fmla="*/ 42 h 95"/>
              <a:gd name="T54" fmla="*/ 23 w 95"/>
              <a:gd name="T55" fmla="*/ 35 h 95"/>
              <a:gd name="T56" fmla="*/ 35 w 95"/>
              <a:gd name="T57" fmla="*/ 3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5" h="95">
                <a:moveTo>
                  <a:pt x="14" y="14"/>
                </a:moveTo>
                <a:cubicBezTo>
                  <a:pt x="27" y="0"/>
                  <a:pt x="49" y="0"/>
                  <a:pt x="63" y="14"/>
                </a:cubicBezTo>
                <a:cubicBezTo>
                  <a:pt x="76" y="27"/>
                  <a:pt x="75" y="49"/>
                  <a:pt x="65" y="61"/>
                </a:cubicBezTo>
                <a:cubicBezTo>
                  <a:pt x="78" y="66"/>
                  <a:pt x="78" y="66"/>
                  <a:pt x="78" y="66"/>
                </a:cubicBezTo>
                <a:cubicBezTo>
                  <a:pt x="93" y="81"/>
                  <a:pt x="93" y="81"/>
                  <a:pt x="93" y="81"/>
                </a:cubicBezTo>
                <a:cubicBezTo>
                  <a:pt x="95" y="84"/>
                  <a:pt x="95" y="89"/>
                  <a:pt x="92" y="92"/>
                </a:cubicBezTo>
                <a:cubicBezTo>
                  <a:pt x="89" y="95"/>
                  <a:pt x="84" y="95"/>
                  <a:pt x="81" y="93"/>
                </a:cubicBezTo>
                <a:cubicBezTo>
                  <a:pt x="66" y="78"/>
                  <a:pt x="66" y="78"/>
                  <a:pt x="66" y="78"/>
                </a:cubicBezTo>
                <a:cubicBezTo>
                  <a:pt x="61" y="65"/>
                  <a:pt x="61" y="65"/>
                  <a:pt x="61" y="65"/>
                </a:cubicBezTo>
                <a:cubicBezTo>
                  <a:pt x="48" y="76"/>
                  <a:pt x="27" y="76"/>
                  <a:pt x="14" y="63"/>
                </a:cubicBezTo>
                <a:cubicBezTo>
                  <a:pt x="0" y="50"/>
                  <a:pt x="0" y="28"/>
                  <a:pt x="14" y="14"/>
                </a:cubicBezTo>
                <a:close/>
                <a:moveTo>
                  <a:pt x="56" y="20"/>
                </a:moveTo>
                <a:cubicBezTo>
                  <a:pt x="46" y="10"/>
                  <a:pt x="30" y="10"/>
                  <a:pt x="20" y="20"/>
                </a:cubicBezTo>
                <a:cubicBezTo>
                  <a:pt x="10" y="30"/>
                  <a:pt x="10" y="47"/>
                  <a:pt x="20" y="57"/>
                </a:cubicBezTo>
                <a:cubicBezTo>
                  <a:pt x="30" y="67"/>
                  <a:pt x="46" y="67"/>
                  <a:pt x="56" y="57"/>
                </a:cubicBezTo>
                <a:cubicBezTo>
                  <a:pt x="66" y="47"/>
                  <a:pt x="66" y="30"/>
                  <a:pt x="56" y="20"/>
                </a:cubicBezTo>
                <a:close/>
                <a:moveTo>
                  <a:pt x="35" y="35"/>
                </a:moveTo>
                <a:cubicBezTo>
                  <a:pt x="35" y="23"/>
                  <a:pt x="35" y="23"/>
                  <a:pt x="35" y="23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35"/>
                  <a:pt x="42" y="35"/>
                  <a:pt x="42" y="35"/>
                </a:cubicBezTo>
                <a:cubicBezTo>
                  <a:pt x="54" y="35"/>
                  <a:pt x="54" y="35"/>
                  <a:pt x="54" y="35"/>
                </a:cubicBezTo>
                <a:cubicBezTo>
                  <a:pt x="54" y="42"/>
                  <a:pt x="54" y="42"/>
                  <a:pt x="54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53"/>
                  <a:pt x="42" y="53"/>
                  <a:pt x="42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42"/>
                  <a:pt x="35" y="42"/>
                  <a:pt x="35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5"/>
                  <a:pt x="23" y="35"/>
                  <a:pt x="23" y="35"/>
                </a:cubicBezTo>
                <a:lnTo>
                  <a:pt x="35" y="3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91"/>
          <p:cNvSpPr>
            <a:spLocks noEditPoints="1"/>
          </p:cNvSpPr>
          <p:nvPr/>
        </p:nvSpPr>
        <p:spPr bwMode="auto">
          <a:xfrm>
            <a:off x="4940300" y="5116513"/>
            <a:ext cx="355600" cy="357188"/>
          </a:xfrm>
          <a:custGeom>
            <a:avLst/>
            <a:gdLst>
              <a:gd name="T0" fmla="*/ 14 w 95"/>
              <a:gd name="T1" fmla="*/ 14 h 95"/>
              <a:gd name="T2" fmla="*/ 63 w 95"/>
              <a:gd name="T3" fmla="*/ 14 h 95"/>
              <a:gd name="T4" fmla="*/ 65 w 95"/>
              <a:gd name="T5" fmla="*/ 61 h 95"/>
              <a:gd name="T6" fmla="*/ 78 w 95"/>
              <a:gd name="T7" fmla="*/ 66 h 95"/>
              <a:gd name="T8" fmla="*/ 93 w 95"/>
              <a:gd name="T9" fmla="*/ 81 h 95"/>
              <a:gd name="T10" fmla="*/ 92 w 95"/>
              <a:gd name="T11" fmla="*/ 92 h 95"/>
              <a:gd name="T12" fmla="*/ 81 w 95"/>
              <a:gd name="T13" fmla="*/ 93 h 95"/>
              <a:gd name="T14" fmla="*/ 66 w 95"/>
              <a:gd name="T15" fmla="*/ 78 h 95"/>
              <a:gd name="T16" fmla="*/ 61 w 95"/>
              <a:gd name="T17" fmla="*/ 65 h 95"/>
              <a:gd name="T18" fmla="*/ 14 w 95"/>
              <a:gd name="T19" fmla="*/ 63 h 95"/>
              <a:gd name="T20" fmla="*/ 14 w 95"/>
              <a:gd name="T21" fmla="*/ 14 h 95"/>
              <a:gd name="T22" fmla="*/ 56 w 95"/>
              <a:gd name="T23" fmla="*/ 20 h 95"/>
              <a:gd name="T24" fmla="*/ 20 w 95"/>
              <a:gd name="T25" fmla="*/ 20 h 95"/>
              <a:gd name="T26" fmla="*/ 20 w 95"/>
              <a:gd name="T27" fmla="*/ 57 h 95"/>
              <a:gd name="T28" fmla="*/ 56 w 95"/>
              <a:gd name="T29" fmla="*/ 57 h 95"/>
              <a:gd name="T30" fmla="*/ 56 w 95"/>
              <a:gd name="T31" fmla="*/ 20 h 95"/>
              <a:gd name="T32" fmla="*/ 54 w 95"/>
              <a:gd name="T33" fmla="*/ 33 h 95"/>
              <a:gd name="T34" fmla="*/ 54 w 95"/>
              <a:gd name="T35" fmla="*/ 44 h 95"/>
              <a:gd name="T36" fmla="*/ 23 w 95"/>
              <a:gd name="T37" fmla="*/ 44 h 95"/>
              <a:gd name="T38" fmla="*/ 23 w 95"/>
              <a:gd name="T39" fmla="*/ 33 h 95"/>
              <a:gd name="T40" fmla="*/ 54 w 95"/>
              <a:gd name="T41" fmla="*/ 3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5" h="95">
                <a:moveTo>
                  <a:pt x="14" y="14"/>
                </a:moveTo>
                <a:cubicBezTo>
                  <a:pt x="27" y="0"/>
                  <a:pt x="49" y="0"/>
                  <a:pt x="63" y="14"/>
                </a:cubicBezTo>
                <a:cubicBezTo>
                  <a:pt x="76" y="27"/>
                  <a:pt x="75" y="49"/>
                  <a:pt x="65" y="61"/>
                </a:cubicBezTo>
                <a:cubicBezTo>
                  <a:pt x="78" y="66"/>
                  <a:pt x="78" y="66"/>
                  <a:pt x="78" y="66"/>
                </a:cubicBezTo>
                <a:cubicBezTo>
                  <a:pt x="93" y="81"/>
                  <a:pt x="93" y="81"/>
                  <a:pt x="93" y="81"/>
                </a:cubicBezTo>
                <a:cubicBezTo>
                  <a:pt x="95" y="84"/>
                  <a:pt x="95" y="89"/>
                  <a:pt x="92" y="92"/>
                </a:cubicBezTo>
                <a:cubicBezTo>
                  <a:pt x="89" y="95"/>
                  <a:pt x="84" y="95"/>
                  <a:pt x="81" y="93"/>
                </a:cubicBezTo>
                <a:cubicBezTo>
                  <a:pt x="66" y="78"/>
                  <a:pt x="66" y="78"/>
                  <a:pt x="66" y="78"/>
                </a:cubicBezTo>
                <a:cubicBezTo>
                  <a:pt x="61" y="65"/>
                  <a:pt x="61" y="65"/>
                  <a:pt x="61" y="65"/>
                </a:cubicBezTo>
                <a:cubicBezTo>
                  <a:pt x="48" y="76"/>
                  <a:pt x="27" y="76"/>
                  <a:pt x="14" y="63"/>
                </a:cubicBezTo>
                <a:cubicBezTo>
                  <a:pt x="0" y="50"/>
                  <a:pt x="0" y="28"/>
                  <a:pt x="14" y="14"/>
                </a:cubicBezTo>
                <a:close/>
                <a:moveTo>
                  <a:pt x="56" y="20"/>
                </a:moveTo>
                <a:cubicBezTo>
                  <a:pt x="47" y="10"/>
                  <a:pt x="30" y="10"/>
                  <a:pt x="20" y="20"/>
                </a:cubicBezTo>
                <a:cubicBezTo>
                  <a:pt x="10" y="30"/>
                  <a:pt x="10" y="47"/>
                  <a:pt x="20" y="57"/>
                </a:cubicBezTo>
                <a:cubicBezTo>
                  <a:pt x="30" y="67"/>
                  <a:pt x="47" y="67"/>
                  <a:pt x="56" y="57"/>
                </a:cubicBezTo>
                <a:cubicBezTo>
                  <a:pt x="66" y="47"/>
                  <a:pt x="66" y="30"/>
                  <a:pt x="56" y="20"/>
                </a:cubicBezTo>
                <a:close/>
                <a:moveTo>
                  <a:pt x="54" y="33"/>
                </a:moveTo>
                <a:cubicBezTo>
                  <a:pt x="54" y="44"/>
                  <a:pt x="54" y="44"/>
                  <a:pt x="54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33"/>
                  <a:pt x="23" y="33"/>
                  <a:pt x="23" y="33"/>
                </a:cubicBezTo>
                <a:lnTo>
                  <a:pt x="54" y="3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1084263" y="1757363"/>
            <a:ext cx="341313" cy="342900"/>
          </a:xfrm>
          <a:custGeom>
            <a:avLst/>
            <a:gdLst>
              <a:gd name="T0" fmla="*/ 65 w 91"/>
              <a:gd name="T1" fmla="*/ 32 h 91"/>
              <a:gd name="T2" fmla="*/ 64 w 91"/>
              <a:gd name="T3" fmla="*/ 12 h 91"/>
              <a:gd name="T4" fmla="*/ 85 w 91"/>
              <a:gd name="T5" fmla="*/ 14 h 91"/>
              <a:gd name="T6" fmla="*/ 63 w 91"/>
              <a:gd name="T7" fmla="*/ 64 h 91"/>
              <a:gd name="T8" fmla="*/ 14 w 91"/>
              <a:gd name="T9" fmla="*/ 85 h 91"/>
              <a:gd name="T10" fmla="*/ 11 w 91"/>
              <a:gd name="T11" fmla="*/ 65 h 91"/>
              <a:gd name="T12" fmla="*/ 32 w 91"/>
              <a:gd name="T13" fmla="*/ 65 h 91"/>
              <a:gd name="T14" fmla="*/ 53 w 91"/>
              <a:gd name="T15" fmla="*/ 53 h 91"/>
              <a:gd name="T16" fmla="*/ 65 w 91"/>
              <a:gd name="T1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91">
                <a:moveTo>
                  <a:pt x="65" y="32"/>
                </a:moveTo>
                <a:cubicBezTo>
                  <a:pt x="59" y="27"/>
                  <a:pt x="55" y="24"/>
                  <a:pt x="64" y="12"/>
                </a:cubicBezTo>
                <a:cubicBezTo>
                  <a:pt x="73" y="0"/>
                  <a:pt x="80" y="9"/>
                  <a:pt x="85" y="14"/>
                </a:cubicBezTo>
                <a:cubicBezTo>
                  <a:pt x="91" y="20"/>
                  <a:pt x="85" y="42"/>
                  <a:pt x="63" y="64"/>
                </a:cubicBezTo>
                <a:cubicBezTo>
                  <a:pt x="42" y="86"/>
                  <a:pt x="20" y="91"/>
                  <a:pt x="14" y="85"/>
                </a:cubicBezTo>
                <a:cubicBezTo>
                  <a:pt x="9" y="80"/>
                  <a:pt x="0" y="74"/>
                  <a:pt x="11" y="65"/>
                </a:cubicBezTo>
                <a:cubicBezTo>
                  <a:pt x="23" y="55"/>
                  <a:pt x="26" y="60"/>
                  <a:pt x="32" y="65"/>
                </a:cubicBezTo>
                <a:cubicBezTo>
                  <a:pt x="35" y="69"/>
                  <a:pt x="45" y="61"/>
                  <a:pt x="53" y="53"/>
                </a:cubicBezTo>
                <a:cubicBezTo>
                  <a:pt x="61" y="45"/>
                  <a:pt x="68" y="36"/>
                  <a:pt x="65" y="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785938" y="1735138"/>
            <a:ext cx="236538" cy="398463"/>
          </a:xfrm>
          <a:custGeom>
            <a:avLst/>
            <a:gdLst>
              <a:gd name="T0" fmla="*/ 63 w 63"/>
              <a:gd name="T1" fmla="*/ 11 h 106"/>
              <a:gd name="T2" fmla="*/ 63 w 63"/>
              <a:gd name="T3" fmla="*/ 95 h 106"/>
              <a:gd name="T4" fmla="*/ 52 w 63"/>
              <a:gd name="T5" fmla="*/ 106 h 106"/>
              <a:gd name="T6" fmla="*/ 11 w 63"/>
              <a:gd name="T7" fmla="*/ 106 h 106"/>
              <a:gd name="T8" fmla="*/ 0 w 63"/>
              <a:gd name="T9" fmla="*/ 95 h 106"/>
              <a:gd name="T10" fmla="*/ 0 w 63"/>
              <a:gd name="T11" fmla="*/ 11 h 106"/>
              <a:gd name="T12" fmla="*/ 11 w 63"/>
              <a:gd name="T13" fmla="*/ 0 h 106"/>
              <a:gd name="T14" fmla="*/ 52 w 63"/>
              <a:gd name="T15" fmla="*/ 0 h 106"/>
              <a:gd name="T16" fmla="*/ 63 w 63"/>
              <a:gd name="T17" fmla="*/ 11 h 106"/>
              <a:gd name="T18" fmla="*/ 54 w 63"/>
              <a:gd name="T19" fmla="*/ 14 h 106"/>
              <a:gd name="T20" fmla="*/ 9 w 63"/>
              <a:gd name="T21" fmla="*/ 14 h 106"/>
              <a:gd name="T22" fmla="*/ 9 w 63"/>
              <a:gd name="T23" fmla="*/ 85 h 106"/>
              <a:gd name="T24" fmla="*/ 54 w 63"/>
              <a:gd name="T25" fmla="*/ 85 h 106"/>
              <a:gd name="T26" fmla="*/ 54 w 63"/>
              <a:gd name="T27" fmla="*/ 14 h 106"/>
              <a:gd name="T28" fmla="*/ 39 w 63"/>
              <a:gd name="T29" fmla="*/ 96 h 106"/>
              <a:gd name="T30" fmla="*/ 31 w 63"/>
              <a:gd name="T31" fmla="*/ 91 h 106"/>
              <a:gd name="T32" fmla="*/ 24 w 63"/>
              <a:gd name="T33" fmla="*/ 96 h 106"/>
              <a:gd name="T34" fmla="*/ 31 w 63"/>
              <a:gd name="T35" fmla="*/ 101 h 106"/>
              <a:gd name="T36" fmla="*/ 39 w 63"/>
              <a:gd name="T37" fmla="*/ 9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" h="106">
                <a:moveTo>
                  <a:pt x="63" y="11"/>
                </a:moveTo>
                <a:cubicBezTo>
                  <a:pt x="63" y="95"/>
                  <a:pt x="63" y="95"/>
                  <a:pt x="63" y="95"/>
                </a:cubicBezTo>
                <a:cubicBezTo>
                  <a:pt x="63" y="101"/>
                  <a:pt x="58" y="106"/>
                  <a:pt x="52" y="106"/>
                </a:cubicBezTo>
                <a:cubicBezTo>
                  <a:pt x="11" y="106"/>
                  <a:pt x="11" y="106"/>
                  <a:pt x="11" y="106"/>
                </a:cubicBezTo>
                <a:cubicBezTo>
                  <a:pt x="5" y="106"/>
                  <a:pt x="0" y="101"/>
                  <a:pt x="0" y="9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8" y="0"/>
                  <a:pt x="63" y="5"/>
                  <a:pt x="63" y="11"/>
                </a:cubicBezTo>
                <a:close/>
                <a:moveTo>
                  <a:pt x="54" y="14"/>
                </a:moveTo>
                <a:cubicBezTo>
                  <a:pt x="9" y="14"/>
                  <a:pt x="9" y="14"/>
                  <a:pt x="9" y="14"/>
                </a:cubicBezTo>
                <a:cubicBezTo>
                  <a:pt x="9" y="85"/>
                  <a:pt x="9" y="85"/>
                  <a:pt x="9" y="85"/>
                </a:cubicBezTo>
                <a:cubicBezTo>
                  <a:pt x="54" y="85"/>
                  <a:pt x="54" y="85"/>
                  <a:pt x="54" y="85"/>
                </a:cubicBezTo>
                <a:lnTo>
                  <a:pt x="54" y="14"/>
                </a:lnTo>
                <a:close/>
                <a:moveTo>
                  <a:pt x="39" y="96"/>
                </a:moveTo>
                <a:cubicBezTo>
                  <a:pt x="39" y="93"/>
                  <a:pt x="36" y="91"/>
                  <a:pt x="31" y="91"/>
                </a:cubicBezTo>
                <a:cubicBezTo>
                  <a:pt x="27" y="91"/>
                  <a:pt x="24" y="93"/>
                  <a:pt x="24" y="96"/>
                </a:cubicBezTo>
                <a:cubicBezTo>
                  <a:pt x="24" y="99"/>
                  <a:pt x="27" y="101"/>
                  <a:pt x="31" y="101"/>
                </a:cubicBezTo>
                <a:cubicBezTo>
                  <a:pt x="36" y="101"/>
                  <a:pt x="39" y="99"/>
                  <a:pt x="39" y="9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2428875" y="1727201"/>
            <a:ext cx="244475" cy="422275"/>
          </a:xfrm>
          <a:custGeom>
            <a:avLst/>
            <a:gdLst>
              <a:gd name="T0" fmla="*/ 45 w 65"/>
              <a:gd name="T1" fmla="*/ 108 h 112"/>
              <a:gd name="T2" fmla="*/ 15 w 65"/>
              <a:gd name="T3" fmla="*/ 94 h 112"/>
              <a:gd name="T4" fmla="*/ 3 w 65"/>
              <a:gd name="T5" fmla="*/ 52 h 112"/>
              <a:gd name="T6" fmla="*/ 13 w 65"/>
              <a:gd name="T7" fmla="*/ 27 h 112"/>
              <a:gd name="T8" fmla="*/ 3 w 65"/>
              <a:gd name="T9" fmla="*/ 6 h 112"/>
              <a:gd name="T10" fmla="*/ 4 w 65"/>
              <a:gd name="T11" fmla="*/ 1 h 112"/>
              <a:gd name="T12" fmla="*/ 9 w 65"/>
              <a:gd name="T13" fmla="*/ 3 h 112"/>
              <a:gd name="T14" fmla="*/ 20 w 65"/>
              <a:gd name="T15" fmla="*/ 24 h 112"/>
              <a:gd name="T16" fmla="*/ 47 w 65"/>
              <a:gd name="T17" fmla="*/ 38 h 112"/>
              <a:gd name="T18" fmla="*/ 62 w 65"/>
              <a:gd name="T19" fmla="*/ 79 h 112"/>
              <a:gd name="T20" fmla="*/ 45 w 65"/>
              <a:gd name="T21" fmla="*/ 108 h 112"/>
              <a:gd name="T22" fmla="*/ 31 w 65"/>
              <a:gd name="T23" fmla="*/ 40 h 112"/>
              <a:gd name="T24" fmla="*/ 22 w 65"/>
              <a:gd name="T25" fmla="*/ 35 h 112"/>
              <a:gd name="T26" fmla="*/ 17 w 65"/>
              <a:gd name="T27" fmla="*/ 44 h 112"/>
              <a:gd name="T28" fmla="*/ 26 w 65"/>
              <a:gd name="T29" fmla="*/ 49 h 112"/>
              <a:gd name="T30" fmla="*/ 31 w 65"/>
              <a:gd name="T31" fmla="*/ 4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" h="112">
                <a:moveTo>
                  <a:pt x="45" y="108"/>
                </a:moveTo>
                <a:cubicBezTo>
                  <a:pt x="31" y="112"/>
                  <a:pt x="18" y="106"/>
                  <a:pt x="15" y="94"/>
                </a:cubicBezTo>
                <a:cubicBezTo>
                  <a:pt x="3" y="52"/>
                  <a:pt x="3" y="52"/>
                  <a:pt x="3" y="52"/>
                </a:cubicBezTo>
                <a:cubicBezTo>
                  <a:pt x="0" y="43"/>
                  <a:pt x="5" y="32"/>
                  <a:pt x="13" y="27"/>
                </a:cubicBezTo>
                <a:cubicBezTo>
                  <a:pt x="3" y="6"/>
                  <a:pt x="3" y="6"/>
                  <a:pt x="3" y="6"/>
                </a:cubicBezTo>
                <a:cubicBezTo>
                  <a:pt x="1" y="5"/>
                  <a:pt x="2" y="2"/>
                  <a:pt x="4" y="1"/>
                </a:cubicBezTo>
                <a:cubicBezTo>
                  <a:pt x="6" y="0"/>
                  <a:pt x="8" y="1"/>
                  <a:pt x="9" y="3"/>
                </a:cubicBezTo>
                <a:cubicBezTo>
                  <a:pt x="20" y="24"/>
                  <a:pt x="20" y="24"/>
                  <a:pt x="20" y="24"/>
                </a:cubicBezTo>
                <a:cubicBezTo>
                  <a:pt x="31" y="21"/>
                  <a:pt x="43" y="27"/>
                  <a:pt x="47" y="38"/>
                </a:cubicBezTo>
                <a:cubicBezTo>
                  <a:pt x="62" y="79"/>
                  <a:pt x="62" y="79"/>
                  <a:pt x="62" y="79"/>
                </a:cubicBezTo>
                <a:cubicBezTo>
                  <a:pt x="65" y="90"/>
                  <a:pt x="58" y="103"/>
                  <a:pt x="45" y="108"/>
                </a:cubicBezTo>
                <a:close/>
                <a:moveTo>
                  <a:pt x="31" y="40"/>
                </a:moveTo>
                <a:cubicBezTo>
                  <a:pt x="30" y="35"/>
                  <a:pt x="26" y="33"/>
                  <a:pt x="22" y="35"/>
                </a:cubicBezTo>
                <a:cubicBezTo>
                  <a:pt x="18" y="36"/>
                  <a:pt x="16" y="40"/>
                  <a:pt x="17" y="44"/>
                </a:cubicBezTo>
                <a:cubicBezTo>
                  <a:pt x="18" y="48"/>
                  <a:pt x="22" y="50"/>
                  <a:pt x="26" y="49"/>
                </a:cubicBezTo>
                <a:cubicBezTo>
                  <a:pt x="30" y="48"/>
                  <a:pt x="32" y="43"/>
                  <a:pt x="31" y="4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2992438" y="1749426"/>
            <a:ext cx="404813" cy="365125"/>
          </a:xfrm>
          <a:custGeom>
            <a:avLst/>
            <a:gdLst>
              <a:gd name="T0" fmla="*/ 48 w 108"/>
              <a:gd name="T1" fmla="*/ 2 h 97"/>
              <a:gd name="T2" fmla="*/ 48 w 108"/>
              <a:gd name="T3" fmla="*/ 95 h 97"/>
              <a:gd name="T4" fmla="*/ 46 w 108"/>
              <a:gd name="T5" fmla="*/ 97 h 97"/>
              <a:gd name="T6" fmla="*/ 41 w 108"/>
              <a:gd name="T7" fmla="*/ 97 h 97"/>
              <a:gd name="T8" fmla="*/ 39 w 108"/>
              <a:gd name="T9" fmla="*/ 95 h 97"/>
              <a:gd name="T10" fmla="*/ 39 w 108"/>
              <a:gd name="T11" fmla="*/ 48 h 97"/>
              <a:gd name="T12" fmla="*/ 20 w 108"/>
              <a:gd name="T13" fmla="*/ 48 h 97"/>
              <a:gd name="T14" fmla="*/ 17 w 108"/>
              <a:gd name="T15" fmla="*/ 47 h 97"/>
              <a:gd name="T16" fmla="*/ 14 w 108"/>
              <a:gd name="T17" fmla="*/ 46 h 97"/>
              <a:gd name="T18" fmla="*/ 1 w 108"/>
              <a:gd name="T19" fmla="*/ 37 h 97"/>
              <a:gd name="T20" fmla="*/ 0 w 108"/>
              <a:gd name="T21" fmla="*/ 35 h 97"/>
              <a:gd name="T22" fmla="*/ 1 w 108"/>
              <a:gd name="T23" fmla="*/ 34 h 97"/>
              <a:gd name="T24" fmla="*/ 14 w 108"/>
              <a:gd name="T25" fmla="*/ 25 h 97"/>
              <a:gd name="T26" fmla="*/ 17 w 108"/>
              <a:gd name="T27" fmla="*/ 24 h 97"/>
              <a:gd name="T28" fmla="*/ 20 w 108"/>
              <a:gd name="T29" fmla="*/ 23 h 97"/>
              <a:gd name="T30" fmla="*/ 39 w 108"/>
              <a:gd name="T31" fmla="*/ 23 h 97"/>
              <a:gd name="T32" fmla="*/ 39 w 108"/>
              <a:gd name="T33" fmla="*/ 2 h 97"/>
              <a:gd name="T34" fmla="*/ 41 w 108"/>
              <a:gd name="T35" fmla="*/ 0 h 97"/>
              <a:gd name="T36" fmla="*/ 46 w 108"/>
              <a:gd name="T37" fmla="*/ 0 h 97"/>
              <a:gd name="T38" fmla="*/ 48 w 108"/>
              <a:gd name="T39" fmla="*/ 2 h 97"/>
              <a:gd name="T40" fmla="*/ 108 w 108"/>
              <a:gd name="T41" fmla="*/ 25 h 97"/>
              <a:gd name="T42" fmla="*/ 107 w 108"/>
              <a:gd name="T43" fmla="*/ 26 h 97"/>
              <a:gd name="T44" fmla="*/ 94 w 108"/>
              <a:gd name="T45" fmla="*/ 35 h 97"/>
              <a:gd name="T46" fmla="*/ 92 w 108"/>
              <a:gd name="T47" fmla="*/ 37 h 97"/>
              <a:gd name="T48" fmla="*/ 88 w 108"/>
              <a:gd name="T49" fmla="*/ 37 h 97"/>
              <a:gd name="T50" fmla="*/ 56 w 108"/>
              <a:gd name="T51" fmla="*/ 37 h 97"/>
              <a:gd name="T52" fmla="*/ 52 w 108"/>
              <a:gd name="T53" fmla="*/ 12 h 97"/>
              <a:gd name="T54" fmla="*/ 88 w 108"/>
              <a:gd name="T55" fmla="*/ 12 h 97"/>
              <a:gd name="T56" fmla="*/ 92 w 108"/>
              <a:gd name="T57" fmla="*/ 13 h 97"/>
              <a:gd name="T58" fmla="*/ 94 w 108"/>
              <a:gd name="T59" fmla="*/ 14 h 97"/>
              <a:gd name="T60" fmla="*/ 107 w 108"/>
              <a:gd name="T61" fmla="*/ 23 h 97"/>
              <a:gd name="T62" fmla="*/ 108 w 108"/>
              <a:gd name="T63" fmla="*/ 2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8" h="97">
                <a:moveTo>
                  <a:pt x="48" y="2"/>
                </a:moveTo>
                <a:cubicBezTo>
                  <a:pt x="48" y="95"/>
                  <a:pt x="48" y="95"/>
                  <a:pt x="48" y="95"/>
                </a:cubicBezTo>
                <a:cubicBezTo>
                  <a:pt x="48" y="97"/>
                  <a:pt x="47" y="97"/>
                  <a:pt x="46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7"/>
                  <a:pt x="39" y="97"/>
                  <a:pt x="39" y="95"/>
                </a:cubicBezTo>
                <a:cubicBezTo>
                  <a:pt x="39" y="48"/>
                  <a:pt x="39" y="48"/>
                  <a:pt x="39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19" y="48"/>
                  <a:pt x="18" y="48"/>
                  <a:pt x="17" y="47"/>
                </a:cubicBezTo>
                <a:cubicBezTo>
                  <a:pt x="16" y="47"/>
                  <a:pt x="15" y="46"/>
                  <a:pt x="14" y="46"/>
                </a:cubicBezTo>
                <a:cubicBezTo>
                  <a:pt x="1" y="37"/>
                  <a:pt x="1" y="37"/>
                  <a:pt x="1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1" y="34"/>
                  <a:pt x="1" y="34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4"/>
                  <a:pt x="16" y="24"/>
                  <a:pt x="17" y="24"/>
                </a:cubicBezTo>
                <a:cubicBezTo>
                  <a:pt x="18" y="23"/>
                  <a:pt x="19" y="23"/>
                  <a:pt x="20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lose/>
                <a:moveTo>
                  <a:pt x="108" y="25"/>
                </a:moveTo>
                <a:cubicBezTo>
                  <a:pt x="108" y="25"/>
                  <a:pt x="108" y="26"/>
                  <a:pt x="107" y="26"/>
                </a:cubicBezTo>
                <a:cubicBezTo>
                  <a:pt x="94" y="35"/>
                  <a:pt x="94" y="35"/>
                  <a:pt x="94" y="35"/>
                </a:cubicBezTo>
                <a:cubicBezTo>
                  <a:pt x="94" y="36"/>
                  <a:pt x="93" y="36"/>
                  <a:pt x="92" y="37"/>
                </a:cubicBezTo>
                <a:cubicBezTo>
                  <a:pt x="90" y="37"/>
                  <a:pt x="89" y="37"/>
                  <a:pt x="88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2" y="12"/>
                  <a:pt x="52" y="12"/>
                  <a:pt x="52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9" y="12"/>
                  <a:pt x="90" y="12"/>
                  <a:pt x="92" y="13"/>
                </a:cubicBezTo>
                <a:cubicBezTo>
                  <a:pt x="93" y="13"/>
                  <a:pt x="94" y="13"/>
                  <a:pt x="94" y="14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8" y="23"/>
                  <a:pt x="108" y="24"/>
                  <a:pt x="108" y="2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3652838" y="1817688"/>
            <a:ext cx="379413" cy="233363"/>
          </a:xfrm>
          <a:custGeom>
            <a:avLst/>
            <a:gdLst>
              <a:gd name="T0" fmla="*/ 99 w 101"/>
              <a:gd name="T1" fmla="*/ 17 h 62"/>
              <a:gd name="T2" fmla="*/ 99 w 101"/>
              <a:gd name="T3" fmla="*/ 57 h 62"/>
              <a:gd name="T4" fmla="*/ 94 w 101"/>
              <a:gd name="T5" fmla="*/ 62 h 62"/>
              <a:gd name="T6" fmla="*/ 7 w 101"/>
              <a:gd name="T7" fmla="*/ 62 h 62"/>
              <a:gd name="T8" fmla="*/ 2 w 101"/>
              <a:gd name="T9" fmla="*/ 57 h 62"/>
              <a:gd name="T10" fmla="*/ 2 w 101"/>
              <a:gd name="T11" fmla="*/ 17 h 62"/>
              <a:gd name="T12" fmla="*/ 4 w 101"/>
              <a:gd name="T13" fmla="*/ 16 h 62"/>
              <a:gd name="T14" fmla="*/ 45 w 101"/>
              <a:gd name="T15" fmla="*/ 38 h 62"/>
              <a:gd name="T16" fmla="*/ 50 w 101"/>
              <a:gd name="T17" fmla="*/ 39 h 62"/>
              <a:gd name="T18" fmla="*/ 55 w 101"/>
              <a:gd name="T19" fmla="*/ 38 h 62"/>
              <a:gd name="T20" fmla="*/ 97 w 101"/>
              <a:gd name="T21" fmla="*/ 16 h 62"/>
              <a:gd name="T22" fmla="*/ 99 w 101"/>
              <a:gd name="T23" fmla="*/ 17 h 62"/>
              <a:gd name="T24" fmla="*/ 5 w 101"/>
              <a:gd name="T25" fmla="*/ 0 h 62"/>
              <a:gd name="T26" fmla="*/ 96 w 101"/>
              <a:gd name="T27" fmla="*/ 0 h 62"/>
              <a:gd name="T28" fmla="*/ 96 w 101"/>
              <a:gd name="T29" fmla="*/ 5 h 62"/>
              <a:gd name="T30" fmla="*/ 55 w 101"/>
              <a:gd name="T31" fmla="*/ 27 h 62"/>
              <a:gd name="T32" fmla="*/ 50 w 101"/>
              <a:gd name="T33" fmla="*/ 28 h 62"/>
              <a:gd name="T34" fmla="*/ 45 w 101"/>
              <a:gd name="T35" fmla="*/ 27 h 62"/>
              <a:gd name="T36" fmla="*/ 5 w 101"/>
              <a:gd name="T37" fmla="*/ 5 h 62"/>
              <a:gd name="T38" fmla="*/ 5 w 101"/>
              <a:gd name="T3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1" h="62">
                <a:moveTo>
                  <a:pt x="99" y="17"/>
                </a:moveTo>
                <a:cubicBezTo>
                  <a:pt x="99" y="18"/>
                  <a:pt x="99" y="57"/>
                  <a:pt x="99" y="57"/>
                </a:cubicBezTo>
                <a:cubicBezTo>
                  <a:pt x="99" y="59"/>
                  <a:pt x="96" y="62"/>
                  <a:pt x="94" y="62"/>
                </a:cubicBezTo>
                <a:cubicBezTo>
                  <a:pt x="7" y="62"/>
                  <a:pt x="7" y="62"/>
                  <a:pt x="7" y="62"/>
                </a:cubicBezTo>
                <a:cubicBezTo>
                  <a:pt x="5" y="62"/>
                  <a:pt x="2" y="59"/>
                  <a:pt x="2" y="57"/>
                </a:cubicBezTo>
                <a:cubicBezTo>
                  <a:pt x="2" y="57"/>
                  <a:pt x="2" y="18"/>
                  <a:pt x="2" y="17"/>
                </a:cubicBezTo>
                <a:cubicBezTo>
                  <a:pt x="2" y="16"/>
                  <a:pt x="2" y="15"/>
                  <a:pt x="4" y="16"/>
                </a:cubicBezTo>
                <a:cubicBezTo>
                  <a:pt x="7" y="18"/>
                  <a:pt x="43" y="37"/>
                  <a:pt x="45" y="38"/>
                </a:cubicBezTo>
                <a:cubicBezTo>
                  <a:pt x="47" y="39"/>
                  <a:pt x="48" y="39"/>
                  <a:pt x="50" y="39"/>
                </a:cubicBezTo>
                <a:cubicBezTo>
                  <a:pt x="52" y="39"/>
                  <a:pt x="53" y="39"/>
                  <a:pt x="55" y="38"/>
                </a:cubicBezTo>
                <a:cubicBezTo>
                  <a:pt x="57" y="37"/>
                  <a:pt x="94" y="18"/>
                  <a:pt x="97" y="16"/>
                </a:cubicBezTo>
                <a:cubicBezTo>
                  <a:pt x="99" y="15"/>
                  <a:pt x="99" y="16"/>
                  <a:pt x="99" y="17"/>
                </a:cubicBezTo>
                <a:close/>
                <a:moveTo>
                  <a:pt x="5" y="0"/>
                </a:moveTo>
                <a:cubicBezTo>
                  <a:pt x="96" y="0"/>
                  <a:pt x="96" y="0"/>
                  <a:pt x="96" y="0"/>
                </a:cubicBezTo>
                <a:cubicBezTo>
                  <a:pt x="101" y="0"/>
                  <a:pt x="98" y="4"/>
                  <a:pt x="96" y="5"/>
                </a:cubicBezTo>
                <a:cubicBezTo>
                  <a:pt x="93" y="7"/>
                  <a:pt x="56" y="27"/>
                  <a:pt x="55" y="27"/>
                </a:cubicBezTo>
                <a:cubicBezTo>
                  <a:pt x="54" y="28"/>
                  <a:pt x="52" y="28"/>
                  <a:pt x="50" y="28"/>
                </a:cubicBezTo>
                <a:cubicBezTo>
                  <a:pt x="48" y="28"/>
                  <a:pt x="47" y="28"/>
                  <a:pt x="45" y="27"/>
                </a:cubicBezTo>
                <a:cubicBezTo>
                  <a:pt x="44" y="27"/>
                  <a:pt x="8" y="7"/>
                  <a:pt x="5" y="5"/>
                </a:cubicBezTo>
                <a:cubicBezTo>
                  <a:pt x="2" y="4"/>
                  <a:pt x="0" y="0"/>
                  <a:pt x="5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4327525" y="1773238"/>
            <a:ext cx="319088" cy="319088"/>
          </a:xfrm>
          <a:custGeom>
            <a:avLst/>
            <a:gdLst>
              <a:gd name="T0" fmla="*/ 84 w 85"/>
              <a:gd name="T1" fmla="*/ 21 h 85"/>
              <a:gd name="T2" fmla="*/ 57 w 85"/>
              <a:gd name="T3" fmla="*/ 48 h 85"/>
              <a:gd name="T4" fmla="*/ 25 w 85"/>
              <a:gd name="T5" fmla="*/ 80 h 85"/>
              <a:gd name="T6" fmla="*/ 0 w 85"/>
              <a:gd name="T7" fmla="*/ 85 h 85"/>
              <a:gd name="T8" fmla="*/ 5 w 85"/>
              <a:gd name="T9" fmla="*/ 59 h 85"/>
              <a:gd name="T10" fmla="*/ 36 w 85"/>
              <a:gd name="T11" fmla="*/ 28 h 85"/>
              <a:gd name="T12" fmla="*/ 64 w 85"/>
              <a:gd name="T13" fmla="*/ 1 h 85"/>
              <a:gd name="T14" fmla="*/ 77 w 85"/>
              <a:gd name="T15" fmla="*/ 7 h 85"/>
              <a:gd name="T16" fmla="*/ 84 w 85"/>
              <a:gd name="T17" fmla="*/ 21 h 85"/>
              <a:gd name="T18" fmla="*/ 26 w 85"/>
              <a:gd name="T19" fmla="*/ 74 h 85"/>
              <a:gd name="T20" fmla="*/ 21 w 85"/>
              <a:gd name="T21" fmla="*/ 64 h 85"/>
              <a:gd name="T22" fmla="*/ 11 w 85"/>
              <a:gd name="T23" fmla="*/ 58 h 85"/>
              <a:gd name="T24" fmla="*/ 8 w 85"/>
              <a:gd name="T25" fmla="*/ 61 h 85"/>
              <a:gd name="T26" fmla="*/ 6 w 85"/>
              <a:gd name="T27" fmla="*/ 70 h 85"/>
              <a:gd name="T28" fmla="*/ 11 w 85"/>
              <a:gd name="T29" fmla="*/ 73 h 85"/>
              <a:gd name="T30" fmla="*/ 15 w 85"/>
              <a:gd name="T31" fmla="*/ 78 h 85"/>
              <a:gd name="T32" fmla="*/ 24 w 85"/>
              <a:gd name="T33" fmla="*/ 76 h 85"/>
              <a:gd name="T34" fmla="*/ 26 w 85"/>
              <a:gd name="T35" fmla="*/ 7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5" h="85">
                <a:moveTo>
                  <a:pt x="84" y="21"/>
                </a:moveTo>
                <a:cubicBezTo>
                  <a:pt x="57" y="48"/>
                  <a:pt x="57" y="48"/>
                  <a:pt x="57" y="48"/>
                </a:cubicBezTo>
                <a:cubicBezTo>
                  <a:pt x="25" y="80"/>
                  <a:pt x="25" y="80"/>
                  <a:pt x="25" y="80"/>
                </a:cubicBezTo>
                <a:cubicBezTo>
                  <a:pt x="0" y="85"/>
                  <a:pt x="0" y="85"/>
                  <a:pt x="0" y="85"/>
                </a:cubicBezTo>
                <a:cubicBezTo>
                  <a:pt x="5" y="59"/>
                  <a:pt x="5" y="59"/>
                  <a:pt x="5" y="59"/>
                </a:cubicBezTo>
                <a:cubicBezTo>
                  <a:pt x="36" y="28"/>
                  <a:pt x="36" y="28"/>
                  <a:pt x="36" y="28"/>
                </a:cubicBezTo>
                <a:cubicBezTo>
                  <a:pt x="64" y="1"/>
                  <a:pt x="64" y="1"/>
                  <a:pt x="64" y="1"/>
                </a:cubicBezTo>
                <a:cubicBezTo>
                  <a:pt x="64" y="1"/>
                  <a:pt x="69" y="0"/>
                  <a:pt x="77" y="7"/>
                </a:cubicBezTo>
                <a:cubicBezTo>
                  <a:pt x="85" y="15"/>
                  <a:pt x="84" y="21"/>
                  <a:pt x="84" y="21"/>
                </a:cubicBezTo>
                <a:close/>
                <a:moveTo>
                  <a:pt x="26" y="74"/>
                </a:moveTo>
                <a:cubicBezTo>
                  <a:pt x="26" y="74"/>
                  <a:pt x="26" y="69"/>
                  <a:pt x="21" y="64"/>
                </a:cubicBezTo>
                <a:cubicBezTo>
                  <a:pt x="16" y="58"/>
                  <a:pt x="11" y="58"/>
                  <a:pt x="11" y="58"/>
                </a:cubicBezTo>
                <a:cubicBezTo>
                  <a:pt x="8" y="61"/>
                  <a:pt x="8" y="61"/>
                  <a:pt x="8" y="61"/>
                </a:cubicBezTo>
                <a:cubicBezTo>
                  <a:pt x="6" y="70"/>
                  <a:pt x="6" y="70"/>
                  <a:pt x="6" y="70"/>
                </a:cubicBezTo>
                <a:cubicBezTo>
                  <a:pt x="8" y="70"/>
                  <a:pt x="10" y="71"/>
                  <a:pt x="11" y="73"/>
                </a:cubicBezTo>
                <a:cubicBezTo>
                  <a:pt x="13" y="75"/>
                  <a:pt x="14" y="77"/>
                  <a:pt x="15" y="78"/>
                </a:cubicBezTo>
                <a:cubicBezTo>
                  <a:pt x="24" y="76"/>
                  <a:pt x="24" y="76"/>
                  <a:pt x="24" y="76"/>
                </a:cubicBezTo>
                <a:lnTo>
                  <a:pt x="26" y="7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4929188" y="1731963"/>
            <a:ext cx="393700" cy="401638"/>
          </a:xfrm>
          <a:custGeom>
            <a:avLst/>
            <a:gdLst>
              <a:gd name="T0" fmla="*/ 11 w 105"/>
              <a:gd name="T1" fmla="*/ 99 h 107"/>
              <a:gd name="T2" fmla="*/ 12 w 105"/>
              <a:gd name="T3" fmla="*/ 61 h 107"/>
              <a:gd name="T4" fmla="*/ 66 w 105"/>
              <a:gd name="T5" fmla="*/ 7 h 107"/>
              <a:gd name="T6" fmla="*/ 85 w 105"/>
              <a:gd name="T7" fmla="*/ 1 h 107"/>
              <a:gd name="T8" fmla="*/ 98 w 105"/>
              <a:gd name="T9" fmla="*/ 15 h 107"/>
              <a:gd name="T10" fmla="*/ 93 w 105"/>
              <a:gd name="T11" fmla="*/ 34 h 107"/>
              <a:gd name="T12" fmla="*/ 42 w 105"/>
              <a:gd name="T13" fmla="*/ 85 h 107"/>
              <a:gd name="T14" fmla="*/ 32 w 105"/>
              <a:gd name="T15" fmla="*/ 90 h 107"/>
              <a:gd name="T16" fmla="*/ 24 w 105"/>
              <a:gd name="T17" fmla="*/ 87 h 107"/>
              <a:gd name="T18" fmla="*/ 25 w 105"/>
              <a:gd name="T19" fmla="*/ 69 h 107"/>
              <a:gd name="T20" fmla="*/ 62 w 105"/>
              <a:gd name="T21" fmla="*/ 33 h 107"/>
              <a:gd name="T22" fmla="*/ 67 w 105"/>
              <a:gd name="T23" fmla="*/ 33 h 107"/>
              <a:gd name="T24" fmla="*/ 67 w 105"/>
              <a:gd name="T25" fmla="*/ 39 h 107"/>
              <a:gd name="T26" fmla="*/ 31 w 105"/>
              <a:gd name="T27" fmla="*/ 74 h 107"/>
              <a:gd name="T28" fmla="*/ 29 w 105"/>
              <a:gd name="T29" fmla="*/ 82 h 107"/>
              <a:gd name="T30" fmla="*/ 31 w 105"/>
              <a:gd name="T31" fmla="*/ 83 h 107"/>
              <a:gd name="T32" fmla="*/ 36 w 105"/>
              <a:gd name="T33" fmla="*/ 80 h 107"/>
              <a:gd name="T34" fmla="*/ 87 w 105"/>
              <a:gd name="T35" fmla="*/ 29 h 107"/>
              <a:gd name="T36" fmla="*/ 91 w 105"/>
              <a:gd name="T37" fmla="*/ 17 h 107"/>
              <a:gd name="T38" fmla="*/ 83 w 105"/>
              <a:gd name="T39" fmla="*/ 9 h 107"/>
              <a:gd name="T40" fmla="*/ 71 w 105"/>
              <a:gd name="T41" fmla="*/ 12 h 107"/>
              <a:gd name="T42" fmla="*/ 18 w 105"/>
              <a:gd name="T43" fmla="*/ 66 h 107"/>
              <a:gd name="T44" fmla="*/ 17 w 105"/>
              <a:gd name="T45" fmla="*/ 94 h 107"/>
              <a:gd name="T46" fmla="*/ 45 w 105"/>
              <a:gd name="T47" fmla="*/ 93 h 107"/>
              <a:gd name="T48" fmla="*/ 98 w 105"/>
              <a:gd name="T49" fmla="*/ 39 h 107"/>
              <a:gd name="T50" fmla="*/ 103 w 105"/>
              <a:gd name="T51" fmla="*/ 39 h 107"/>
              <a:gd name="T52" fmla="*/ 103 w 105"/>
              <a:gd name="T53" fmla="*/ 45 h 107"/>
              <a:gd name="T54" fmla="*/ 50 w 105"/>
              <a:gd name="T55" fmla="*/ 98 h 107"/>
              <a:gd name="T56" fmla="*/ 30 w 105"/>
              <a:gd name="T57" fmla="*/ 107 h 107"/>
              <a:gd name="T58" fmla="*/ 11 w 105"/>
              <a:gd name="T59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5" h="107">
                <a:moveTo>
                  <a:pt x="11" y="99"/>
                </a:moveTo>
                <a:cubicBezTo>
                  <a:pt x="2" y="90"/>
                  <a:pt x="0" y="74"/>
                  <a:pt x="12" y="61"/>
                </a:cubicBezTo>
                <a:cubicBezTo>
                  <a:pt x="20" y="53"/>
                  <a:pt x="51" y="22"/>
                  <a:pt x="66" y="7"/>
                </a:cubicBezTo>
                <a:cubicBezTo>
                  <a:pt x="71" y="2"/>
                  <a:pt x="78" y="0"/>
                  <a:pt x="85" y="1"/>
                </a:cubicBezTo>
                <a:cubicBezTo>
                  <a:pt x="92" y="3"/>
                  <a:pt x="97" y="8"/>
                  <a:pt x="98" y="15"/>
                </a:cubicBezTo>
                <a:cubicBezTo>
                  <a:pt x="100" y="21"/>
                  <a:pt x="98" y="28"/>
                  <a:pt x="93" y="34"/>
                </a:cubicBezTo>
                <a:cubicBezTo>
                  <a:pt x="42" y="85"/>
                  <a:pt x="42" y="85"/>
                  <a:pt x="42" y="85"/>
                </a:cubicBezTo>
                <a:cubicBezTo>
                  <a:pt x="39" y="88"/>
                  <a:pt x="35" y="90"/>
                  <a:pt x="32" y="90"/>
                </a:cubicBezTo>
                <a:cubicBezTo>
                  <a:pt x="29" y="90"/>
                  <a:pt x="26" y="89"/>
                  <a:pt x="24" y="87"/>
                </a:cubicBezTo>
                <a:cubicBezTo>
                  <a:pt x="19" y="83"/>
                  <a:pt x="19" y="76"/>
                  <a:pt x="25" y="69"/>
                </a:cubicBezTo>
                <a:cubicBezTo>
                  <a:pt x="62" y="33"/>
                  <a:pt x="62" y="33"/>
                  <a:pt x="62" y="33"/>
                </a:cubicBezTo>
                <a:cubicBezTo>
                  <a:pt x="63" y="32"/>
                  <a:pt x="65" y="32"/>
                  <a:pt x="67" y="33"/>
                </a:cubicBezTo>
                <a:cubicBezTo>
                  <a:pt x="68" y="35"/>
                  <a:pt x="68" y="37"/>
                  <a:pt x="67" y="39"/>
                </a:cubicBezTo>
                <a:cubicBezTo>
                  <a:pt x="31" y="74"/>
                  <a:pt x="31" y="74"/>
                  <a:pt x="31" y="74"/>
                </a:cubicBezTo>
                <a:cubicBezTo>
                  <a:pt x="28" y="77"/>
                  <a:pt x="27" y="80"/>
                  <a:pt x="29" y="82"/>
                </a:cubicBezTo>
                <a:cubicBezTo>
                  <a:pt x="29" y="82"/>
                  <a:pt x="30" y="83"/>
                  <a:pt x="31" y="83"/>
                </a:cubicBezTo>
                <a:cubicBezTo>
                  <a:pt x="33" y="82"/>
                  <a:pt x="35" y="81"/>
                  <a:pt x="36" y="80"/>
                </a:cubicBezTo>
                <a:cubicBezTo>
                  <a:pt x="87" y="29"/>
                  <a:pt x="87" y="29"/>
                  <a:pt x="87" y="29"/>
                </a:cubicBezTo>
                <a:cubicBezTo>
                  <a:pt x="91" y="25"/>
                  <a:pt x="92" y="21"/>
                  <a:pt x="91" y="17"/>
                </a:cubicBezTo>
                <a:cubicBezTo>
                  <a:pt x="90" y="13"/>
                  <a:pt x="87" y="10"/>
                  <a:pt x="83" y="9"/>
                </a:cubicBezTo>
                <a:cubicBezTo>
                  <a:pt x="79" y="8"/>
                  <a:pt x="75" y="9"/>
                  <a:pt x="71" y="12"/>
                </a:cubicBezTo>
                <a:cubicBezTo>
                  <a:pt x="56" y="28"/>
                  <a:pt x="25" y="58"/>
                  <a:pt x="18" y="66"/>
                </a:cubicBezTo>
                <a:cubicBezTo>
                  <a:pt x="8" y="76"/>
                  <a:pt x="10" y="87"/>
                  <a:pt x="17" y="94"/>
                </a:cubicBezTo>
                <a:cubicBezTo>
                  <a:pt x="23" y="100"/>
                  <a:pt x="35" y="103"/>
                  <a:pt x="45" y="93"/>
                </a:cubicBezTo>
                <a:cubicBezTo>
                  <a:pt x="98" y="39"/>
                  <a:pt x="98" y="39"/>
                  <a:pt x="98" y="39"/>
                </a:cubicBezTo>
                <a:cubicBezTo>
                  <a:pt x="100" y="38"/>
                  <a:pt x="102" y="38"/>
                  <a:pt x="103" y="39"/>
                </a:cubicBezTo>
                <a:cubicBezTo>
                  <a:pt x="105" y="41"/>
                  <a:pt x="105" y="43"/>
                  <a:pt x="103" y="45"/>
                </a:cubicBezTo>
                <a:cubicBezTo>
                  <a:pt x="50" y="98"/>
                  <a:pt x="50" y="98"/>
                  <a:pt x="50" y="98"/>
                </a:cubicBezTo>
                <a:cubicBezTo>
                  <a:pt x="44" y="104"/>
                  <a:pt x="37" y="107"/>
                  <a:pt x="30" y="107"/>
                </a:cubicBezTo>
                <a:cubicBezTo>
                  <a:pt x="23" y="107"/>
                  <a:pt x="16" y="104"/>
                  <a:pt x="11" y="9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592763" y="1795463"/>
            <a:ext cx="368300" cy="277813"/>
          </a:xfrm>
          <a:custGeom>
            <a:avLst/>
            <a:gdLst>
              <a:gd name="T0" fmla="*/ 39 w 98"/>
              <a:gd name="T1" fmla="*/ 48 h 74"/>
              <a:gd name="T2" fmla="*/ 39 w 98"/>
              <a:gd name="T3" fmla="*/ 71 h 74"/>
              <a:gd name="T4" fmla="*/ 0 w 98"/>
              <a:gd name="T5" fmla="*/ 35 h 74"/>
              <a:gd name="T6" fmla="*/ 39 w 98"/>
              <a:gd name="T7" fmla="*/ 0 h 74"/>
              <a:gd name="T8" fmla="*/ 39 w 98"/>
              <a:gd name="T9" fmla="*/ 21 h 74"/>
              <a:gd name="T10" fmla="*/ 98 w 98"/>
              <a:gd name="T11" fmla="*/ 74 h 74"/>
              <a:gd name="T12" fmla="*/ 39 w 98"/>
              <a:gd name="T13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39" y="48"/>
                </a:moveTo>
                <a:cubicBezTo>
                  <a:pt x="39" y="71"/>
                  <a:pt x="39" y="71"/>
                  <a:pt x="39" y="71"/>
                </a:cubicBezTo>
                <a:cubicBezTo>
                  <a:pt x="0" y="35"/>
                  <a:pt x="0" y="35"/>
                  <a:pt x="0" y="35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21"/>
                  <a:pt x="39" y="21"/>
                  <a:pt x="39" y="21"/>
                </a:cubicBezTo>
                <a:cubicBezTo>
                  <a:pt x="87" y="21"/>
                  <a:pt x="98" y="74"/>
                  <a:pt x="98" y="74"/>
                </a:cubicBezTo>
                <a:cubicBezTo>
                  <a:pt x="84" y="50"/>
                  <a:pt x="65" y="48"/>
                  <a:pt x="39" y="4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6219825" y="1795463"/>
            <a:ext cx="404813" cy="277813"/>
          </a:xfrm>
          <a:custGeom>
            <a:avLst/>
            <a:gdLst>
              <a:gd name="T0" fmla="*/ 16 w 108"/>
              <a:gd name="T1" fmla="*/ 35 h 74"/>
              <a:gd name="T2" fmla="*/ 39 w 108"/>
              <a:gd name="T3" fmla="*/ 56 h 74"/>
              <a:gd name="T4" fmla="*/ 39 w 108"/>
              <a:gd name="T5" fmla="*/ 71 h 74"/>
              <a:gd name="T6" fmla="*/ 0 w 108"/>
              <a:gd name="T7" fmla="*/ 35 h 74"/>
              <a:gd name="T8" fmla="*/ 39 w 108"/>
              <a:gd name="T9" fmla="*/ 0 h 74"/>
              <a:gd name="T10" fmla="*/ 39 w 108"/>
              <a:gd name="T11" fmla="*/ 15 h 74"/>
              <a:gd name="T12" fmla="*/ 16 w 108"/>
              <a:gd name="T13" fmla="*/ 35 h 74"/>
              <a:gd name="T14" fmla="*/ 108 w 108"/>
              <a:gd name="T15" fmla="*/ 74 h 74"/>
              <a:gd name="T16" fmla="*/ 66 w 108"/>
              <a:gd name="T17" fmla="*/ 48 h 74"/>
              <a:gd name="T18" fmla="*/ 66 w 108"/>
              <a:gd name="T19" fmla="*/ 71 h 74"/>
              <a:gd name="T20" fmla="*/ 27 w 108"/>
              <a:gd name="T21" fmla="*/ 35 h 74"/>
              <a:gd name="T22" fmla="*/ 66 w 108"/>
              <a:gd name="T23" fmla="*/ 0 h 74"/>
              <a:gd name="T24" fmla="*/ 66 w 108"/>
              <a:gd name="T25" fmla="*/ 21 h 74"/>
              <a:gd name="T26" fmla="*/ 108 w 108"/>
              <a:gd name="T2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74">
                <a:moveTo>
                  <a:pt x="16" y="35"/>
                </a:moveTo>
                <a:cubicBezTo>
                  <a:pt x="39" y="56"/>
                  <a:pt x="39" y="56"/>
                  <a:pt x="39" y="56"/>
                </a:cubicBezTo>
                <a:cubicBezTo>
                  <a:pt x="39" y="71"/>
                  <a:pt x="39" y="71"/>
                  <a:pt x="39" y="71"/>
                </a:cubicBezTo>
                <a:cubicBezTo>
                  <a:pt x="0" y="35"/>
                  <a:pt x="0" y="35"/>
                  <a:pt x="0" y="35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15"/>
                  <a:pt x="39" y="15"/>
                  <a:pt x="39" y="15"/>
                </a:cubicBezTo>
                <a:lnTo>
                  <a:pt x="16" y="35"/>
                </a:lnTo>
                <a:close/>
                <a:moveTo>
                  <a:pt x="108" y="74"/>
                </a:moveTo>
                <a:cubicBezTo>
                  <a:pt x="95" y="50"/>
                  <a:pt x="84" y="48"/>
                  <a:pt x="66" y="48"/>
                </a:cubicBezTo>
                <a:cubicBezTo>
                  <a:pt x="66" y="71"/>
                  <a:pt x="66" y="71"/>
                  <a:pt x="66" y="71"/>
                </a:cubicBezTo>
                <a:cubicBezTo>
                  <a:pt x="27" y="35"/>
                  <a:pt x="27" y="35"/>
                  <a:pt x="27" y="35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21"/>
                  <a:pt x="66" y="21"/>
                  <a:pt x="66" y="21"/>
                </a:cubicBezTo>
                <a:cubicBezTo>
                  <a:pt x="106" y="21"/>
                  <a:pt x="108" y="74"/>
                  <a:pt x="108" y="7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6884988" y="1795463"/>
            <a:ext cx="363538" cy="277813"/>
          </a:xfrm>
          <a:custGeom>
            <a:avLst/>
            <a:gdLst>
              <a:gd name="T0" fmla="*/ 0 w 97"/>
              <a:gd name="T1" fmla="*/ 74 h 74"/>
              <a:gd name="T2" fmla="*/ 59 w 97"/>
              <a:gd name="T3" fmla="*/ 21 h 74"/>
              <a:gd name="T4" fmla="*/ 59 w 97"/>
              <a:gd name="T5" fmla="*/ 0 h 74"/>
              <a:gd name="T6" fmla="*/ 97 w 97"/>
              <a:gd name="T7" fmla="*/ 35 h 74"/>
              <a:gd name="T8" fmla="*/ 59 w 97"/>
              <a:gd name="T9" fmla="*/ 71 h 74"/>
              <a:gd name="T10" fmla="*/ 59 w 97"/>
              <a:gd name="T11" fmla="*/ 48 h 74"/>
              <a:gd name="T12" fmla="*/ 0 w 97"/>
              <a:gd name="T1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74">
                <a:moveTo>
                  <a:pt x="0" y="74"/>
                </a:moveTo>
                <a:cubicBezTo>
                  <a:pt x="0" y="74"/>
                  <a:pt x="11" y="21"/>
                  <a:pt x="59" y="21"/>
                </a:cubicBezTo>
                <a:cubicBezTo>
                  <a:pt x="59" y="0"/>
                  <a:pt x="59" y="0"/>
                  <a:pt x="59" y="0"/>
                </a:cubicBezTo>
                <a:cubicBezTo>
                  <a:pt x="97" y="35"/>
                  <a:pt x="97" y="35"/>
                  <a:pt x="97" y="35"/>
                </a:cubicBezTo>
                <a:cubicBezTo>
                  <a:pt x="59" y="71"/>
                  <a:pt x="59" y="71"/>
                  <a:pt x="59" y="71"/>
                </a:cubicBezTo>
                <a:cubicBezTo>
                  <a:pt x="59" y="48"/>
                  <a:pt x="59" y="48"/>
                  <a:pt x="59" y="48"/>
                </a:cubicBezTo>
                <a:cubicBezTo>
                  <a:pt x="33" y="48"/>
                  <a:pt x="14" y="50"/>
                  <a:pt x="0" y="7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7523163" y="1749426"/>
            <a:ext cx="382588" cy="365125"/>
          </a:xfrm>
          <a:custGeom>
            <a:avLst/>
            <a:gdLst>
              <a:gd name="T0" fmla="*/ 102 w 102"/>
              <a:gd name="T1" fmla="*/ 86 h 97"/>
              <a:gd name="T2" fmla="*/ 102 w 102"/>
              <a:gd name="T3" fmla="*/ 97 h 97"/>
              <a:gd name="T4" fmla="*/ 51 w 102"/>
              <a:gd name="T5" fmla="*/ 97 h 97"/>
              <a:gd name="T6" fmla="*/ 0 w 102"/>
              <a:gd name="T7" fmla="*/ 97 h 97"/>
              <a:gd name="T8" fmla="*/ 0 w 102"/>
              <a:gd name="T9" fmla="*/ 86 h 97"/>
              <a:gd name="T10" fmla="*/ 22 w 102"/>
              <a:gd name="T11" fmla="*/ 73 h 97"/>
              <a:gd name="T12" fmla="*/ 40 w 102"/>
              <a:gd name="T13" fmla="*/ 55 h 97"/>
              <a:gd name="T14" fmla="*/ 34 w 102"/>
              <a:gd name="T15" fmla="*/ 42 h 97"/>
              <a:gd name="T16" fmla="*/ 29 w 102"/>
              <a:gd name="T17" fmla="*/ 33 h 97"/>
              <a:gd name="T18" fmla="*/ 31 w 102"/>
              <a:gd name="T19" fmla="*/ 28 h 97"/>
              <a:gd name="T20" fmla="*/ 30 w 102"/>
              <a:gd name="T21" fmla="*/ 19 h 97"/>
              <a:gd name="T22" fmla="*/ 51 w 102"/>
              <a:gd name="T23" fmla="*/ 0 h 97"/>
              <a:gd name="T24" fmla="*/ 73 w 102"/>
              <a:gd name="T25" fmla="*/ 19 h 97"/>
              <a:gd name="T26" fmla="*/ 71 w 102"/>
              <a:gd name="T27" fmla="*/ 28 h 97"/>
              <a:gd name="T28" fmla="*/ 73 w 102"/>
              <a:gd name="T29" fmla="*/ 33 h 97"/>
              <a:gd name="T30" fmla="*/ 68 w 102"/>
              <a:gd name="T31" fmla="*/ 42 h 97"/>
              <a:gd name="T32" fmla="*/ 62 w 102"/>
              <a:gd name="T33" fmla="*/ 55 h 97"/>
              <a:gd name="T34" fmla="*/ 80 w 102"/>
              <a:gd name="T35" fmla="*/ 73 h 97"/>
              <a:gd name="T36" fmla="*/ 102 w 102"/>
              <a:gd name="T37" fmla="*/ 8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97">
                <a:moveTo>
                  <a:pt x="102" y="86"/>
                </a:moveTo>
                <a:cubicBezTo>
                  <a:pt x="102" y="89"/>
                  <a:pt x="102" y="97"/>
                  <a:pt x="102" y="97"/>
                </a:cubicBezTo>
                <a:cubicBezTo>
                  <a:pt x="51" y="97"/>
                  <a:pt x="51" y="97"/>
                  <a:pt x="5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89"/>
                  <a:pt x="0" y="86"/>
                </a:cubicBezTo>
                <a:cubicBezTo>
                  <a:pt x="0" y="83"/>
                  <a:pt x="9" y="78"/>
                  <a:pt x="22" y="73"/>
                </a:cubicBezTo>
                <a:cubicBezTo>
                  <a:pt x="36" y="68"/>
                  <a:pt x="40" y="64"/>
                  <a:pt x="40" y="55"/>
                </a:cubicBezTo>
                <a:cubicBezTo>
                  <a:pt x="40" y="50"/>
                  <a:pt x="36" y="52"/>
                  <a:pt x="34" y="42"/>
                </a:cubicBezTo>
                <a:cubicBezTo>
                  <a:pt x="33" y="38"/>
                  <a:pt x="30" y="42"/>
                  <a:pt x="29" y="33"/>
                </a:cubicBezTo>
                <a:cubicBezTo>
                  <a:pt x="29" y="29"/>
                  <a:pt x="31" y="28"/>
                  <a:pt x="31" y="28"/>
                </a:cubicBezTo>
                <a:cubicBezTo>
                  <a:pt x="31" y="28"/>
                  <a:pt x="30" y="23"/>
                  <a:pt x="30" y="19"/>
                </a:cubicBezTo>
                <a:cubicBezTo>
                  <a:pt x="29" y="14"/>
                  <a:pt x="33" y="0"/>
                  <a:pt x="51" y="0"/>
                </a:cubicBezTo>
                <a:cubicBezTo>
                  <a:pt x="70" y="0"/>
                  <a:pt x="73" y="14"/>
                  <a:pt x="73" y="19"/>
                </a:cubicBezTo>
                <a:cubicBezTo>
                  <a:pt x="72" y="23"/>
                  <a:pt x="71" y="28"/>
                  <a:pt x="71" y="28"/>
                </a:cubicBezTo>
                <a:cubicBezTo>
                  <a:pt x="71" y="28"/>
                  <a:pt x="73" y="29"/>
                  <a:pt x="73" y="33"/>
                </a:cubicBezTo>
                <a:cubicBezTo>
                  <a:pt x="72" y="42"/>
                  <a:pt x="69" y="38"/>
                  <a:pt x="68" y="42"/>
                </a:cubicBezTo>
                <a:cubicBezTo>
                  <a:pt x="66" y="52"/>
                  <a:pt x="62" y="50"/>
                  <a:pt x="62" y="55"/>
                </a:cubicBezTo>
                <a:cubicBezTo>
                  <a:pt x="62" y="64"/>
                  <a:pt x="67" y="68"/>
                  <a:pt x="80" y="73"/>
                </a:cubicBezTo>
                <a:cubicBezTo>
                  <a:pt x="93" y="78"/>
                  <a:pt x="102" y="83"/>
                  <a:pt x="102" y="8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8156575" y="1762126"/>
            <a:ext cx="406400" cy="346075"/>
          </a:xfrm>
          <a:custGeom>
            <a:avLst/>
            <a:gdLst>
              <a:gd name="T0" fmla="*/ 75 w 108"/>
              <a:gd name="T1" fmla="*/ 78 h 92"/>
              <a:gd name="T2" fmla="*/ 75 w 108"/>
              <a:gd name="T3" fmla="*/ 92 h 92"/>
              <a:gd name="T4" fmla="*/ 0 w 108"/>
              <a:gd name="T5" fmla="*/ 92 h 92"/>
              <a:gd name="T6" fmla="*/ 0 w 108"/>
              <a:gd name="T7" fmla="*/ 73 h 92"/>
              <a:gd name="T8" fmla="*/ 9 w 108"/>
              <a:gd name="T9" fmla="*/ 64 h 92"/>
              <a:gd name="T10" fmla="*/ 23 w 108"/>
              <a:gd name="T11" fmla="*/ 49 h 92"/>
              <a:gd name="T12" fmla="*/ 18 w 108"/>
              <a:gd name="T13" fmla="*/ 37 h 92"/>
              <a:gd name="T14" fmla="*/ 14 w 108"/>
              <a:gd name="T15" fmla="*/ 29 h 92"/>
              <a:gd name="T16" fmla="*/ 16 w 108"/>
              <a:gd name="T17" fmla="*/ 25 h 92"/>
              <a:gd name="T18" fmla="*/ 15 w 108"/>
              <a:gd name="T19" fmla="*/ 16 h 92"/>
              <a:gd name="T20" fmla="*/ 32 w 108"/>
              <a:gd name="T21" fmla="*/ 0 h 92"/>
              <a:gd name="T22" fmla="*/ 49 w 108"/>
              <a:gd name="T23" fmla="*/ 16 h 92"/>
              <a:gd name="T24" fmla="*/ 48 w 108"/>
              <a:gd name="T25" fmla="*/ 25 h 92"/>
              <a:gd name="T26" fmla="*/ 50 w 108"/>
              <a:gd name="T27" fmla="*/ 29 h 92"/>
              <a:gd name="T28" fmla="*/ 46 w 108"/>
              <a:gd name="T29" fmla="*/ 37 h 92"/>
              <a:gd name="T30" fmla="*/ 41 w 108"/>
              <a:gd name="T31" fmla="*/ 49 h 92"/>
              <a:gd name="T32" fmla="*/ 55 w 108"/>
              <a:gd name="T33" fmla="*/ 64 h 92"/>
              <a:gd name="T34" fmla="*/ 75 w 108"/>
              <a:gd name="T35" fmla="*/ 78 h 92"/>
              <a:gd name="T36" fmla="*/ 84 w 108"/>
              <a:gd name="T37" fmla="*/ 92 h 92"/>
              <a:gd name="T38" fmla="*/ 84 w 108"/>
              <a:gd name="T39" fmla="*/ 76 h 92"/>
              <a:gd name="T40" fmla="*/ 64 w 108"/>
              <a:gd name="T41" fmla="*/ 59 h 92"/>
              <a:gd name="T42" fmla="*/ 68 w 108"/>
              <a:gd name="T43" fmla="*/ 50 h 92"/>
              <a:gd name="T44" fmla="*/ 65 w 108"/>
              <a:gd name="T45" fmla="*/ 41 h 92"/>
              <a:gd name="T46" fmla="*/ 62 w 108"/>
              <a:gd name="T47" fmla="*/ 35 h 92"/>
              <a:gd name="T48" fmla="*/ 63 w 108"/>
              <a:gd name="T49" fmla="*/ 32 h 92"/>
              <a:gd name="T50" fmla="*/ 62 w 108"/>
              <a:gd name="T51" fmla="*/ 26 h 92"/>
              <a:gd name="T52" fmla="*/ 75 w 108"/>
              <a:gd name="T53" fmla="*/ 13 h 92"/>
              <a:gd name="T54" fmla="*/ 88 w 108"/>
              <a:gd name="T55" fmla="*/ 26 h 92"/>
              <a:gd name="T56" fmla="*/ 87 w 108"/>
              <a:gd name="T57" fmla="*/ 32 h 92"/>
              <a:gd name="T58" fmla="*/ 88 w 108"/>
              <a:gd name="T59" fmla="*/ 35 h 92"/>
              <a:gd name="T60" fmla="*/ 85 w 108"/>
              <a:gd name="T61" fmla="*/ 41 h 92"/>
              <a:gd name="T62" fmla="*/ 82 w 108"/>
              <a:gd name="T63" fmla="*/ 50 h 92"/>
              <a:gd name="T64" fmla="*/ 92 w 108"/>
              <a:gd name="T65" fmla="*/ 62 h 92"/>
              <a:gd name="T66" fmla="*/ 107 w 108"/>
              <a:gd name="T67" fmla="*/ 70 h 92"/>
              <a:gd name="T68" fmla="*/ 108 w 108"/>
              <a:gd name="T69" fmla="*/ 92 h 92"/>
              <a:gd name="T70" fmla="*/ 84 w 108"/>
              <a:gd name="T71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8" h="92">
                <a:moveTo>
                  <a:pt x="75" y="78"/>
                </a:moveTo>
                <a:cubicBezTo>
                  <a:pt x="75" y="81"/>
                  <a:pt x="75" y="92"/>
                  <a:pt x="75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68"/>
                  <a:pt x="6" y="66"/>
                  <a:pt x="9" y="64"/>
                </a:cubicBezTo>
                <a:cubicBezTo>
                  <a:pt x="20" y="60"/>
                  <a:pt x="23" y="57"/>
                  <a:pt x="23" y="49"/>
                </a:cubicBezTo>
                <a:cubicBezTo>
                  <a:pt x="23" y="44"/>
                  <a:pt x="20" y="46"/>
                  <a:pt x="18" y="37"/>
                </a:cubicBezTo>
                <a:cubicBezTo>
                  <a:pt x="18" y="34"/>
                  <a:pt x="15" y="37"/>
                  <a:pt x="14" y="29"/>
                </a:cubicBezTo>
                <a:cubicBezTo>
                  <a:pt x="14" y="26"/>
                  <a:pt x="16" y="25"/>
                  <a:pt x="16" y="25"/>
                </a:cubicBezTo>
                <a:cubicBezTo>
                  <a:pt x="16" y="25"/>
                  <a:pt x="15" y="20"/>
                  <a:pt x="15" y="16"/>
                </a:cubicBezTo>
                <a:cubicBezTo>
                  <a:pt x="15" y="12"/>
                  <a:pt x="17" y="0"/>
                  <a:pt x="32" y="0"/>
                </a:cubicBezTo>
                <a:cubicBezTo>
                  <a:pt x="47" y="0"/>
                  <a:pt x="50" y="12"/>
                  <a:pt x="49" y="16"/>
                </a:cubicBezTo>
                <a:cubicBezTo>
                  <a:pt x="49" y="20"/>
                  <a:pt x="48" y="25"/>
                  <a:pt x="48" y="25"/>
                </a:cubicBezTo>
                <a:cubicBezTo>
                  <a:pt x="48" y="25"/>
                  <a:pt x="50" y="26"/>
                  <a:pt x="50" y="29"/>
                </a:cubicBezTo>
                <a:cubicBezTo>
                  <a:pt x="49" y="37"/>
                  <a:pt x="46" y="34"/>
                  <a:pt x="46" y="37"/>
                </a:cubicBezTo>
                <a:cubicBezTo>
                  <a:pt x="44" y="46"/>
                  <a:pt x="41" y="44"/>
                  <a:pt x="41" y="49"/>
                </a:cubicBezTo>
                <a:cubicBezTo>
                  <a:pt x="41" y="57"/>
                  <a:pt x="45" y="60"/>
                  <a:pt x="55" y="64"/>
                </a:cubicBezTo>
                <a:cubicBezTo>
                  <a:pt x="66" y="69"/>
                  <a:pt x="75" y="73"/>
                  <a:pt x="75" y="78"/>
                </a:cubicBezTo>
                <a:close/>
                <a:moveTo>
                  <a:pt x="84" y="92"/>
                </a:moveTo>
                <a:cubicBezTo>
                  <a:pt x="84" y="76"/>
                  <a:pt x="84" y="76"/>
                  <a:pt x="84" y="76"/>
                </a:cubicBezTo>
                <a:cubicBezTo>
                  <a:pt x="84" y="69"/>
                  <a:pt x="81" y="67"/>
                  <a:pt x="64" y="59"/>
                </a:cubicBezTo>
                <a:cubicBezTo>
                  <a:pt x="67" y="56"/>
                  <a:pt x="68" y="54"/>
                  <a:pt x="68" y="50"/>
                </a:cubicBezTo>
                <a:cubicBezTo>
                  <a:pt x="68" y="46"/>
                  <a:pt x="66" y="47"/>
                  <a:pt x="65" y="41"/>
                </a:cubicBezTo>
                <a:cubicBezTo>
                  <a:pt x="64" y="38"/>
                  <a:pt x="62" y="41"/>
                  <a:pt x="62" y="35"/>
                </a:cubicBezTo>
                <a:cubicBezTo>
                  <a:pt x="62" y="32"/>
                  <a:pt x="63" y="32"/>
                  <a:pt x="63" y="32"/>
                </a:cubicBezTo>
                <a:cubicBezTo>
                  <a:pt x="63" y="32"/>
                  <a:pt x="62" y="28"/>
                  <a:pt x="62" y="26"/>
                </a:cubicBezTo>
                <a:cubicBezTo>
                  <a:pt x="62" y="22"/>
                  <a:pt x="64" y="13"/>
                  <a:pt x="75" y="13"/>
                </a:cubicBezTo>
                <a:cubicBezTo>
                  <a:pt x="86" y="13"/>
                  <a:pt x="88" y="22"/>
                  <a:pt x="88" y="26"/>
                </a:cubicBezTo>
                <a:cubicBezTo>
                  <a:pt x="88" y="28"/>
                  <a:pt x="87" y="32"/>
                  <a:pt x="87" y="32"/>
                </a:cubicBezTo>
                <a:cubicBezTo>
                  <a:pt x="87" y="32"/>
                  <a:pt x="88" y="32"/>
                  <a:pt x="88" y="35"/>
                </a:cubicBezTo>
                <a:cubicBezTo>
                  <a:pt x="88" y="41"/>
                  <a:pt x="86" y="38"/>
                  <a:pt x="85" y="41"/>
                </a:cubicBezTo>
                <a:cubicBezTo>
                  <a:pt x="84" y="47"/>
                  <a:pt x="82" y="46"/>
                  <a:pt x="82" y="50"/>
                </a:cubicBezTo>
                <a:cubicBezTo>
                  <a:pt x="82" y="56"/>
                  <a:pt x="84" y="58"/>
                  <a:pt x="92" y="62"/>
                </a:cubicBezTo>
                <a:cubicBezTo>
                  <a:pt x="100" y="65"/>
                  <a:pt x="105" y="67"/>
                  <a:pt x="107" y="70"/>
                </a:cubicBezTo>
                <a:cubicBezTo>
                  <a:pt x="108" y="72"/>
                  <a:pt x="108" y="92"/>
                  <a:pt x="108" y="92"/>
                </a:cubicBezTo>
                <a:lnTo>
                  <a:pt x="84" y="9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 noEditPoints="1"/>
          </p:cNvSpPr>
          <p:nvPr/>
        </p:nvSpPr>
        <p:spPr bwMode="auto">
          <a:xfrm>
            <a:off x="8802688" y="1749426"/>
            <a:ext cx="404813" cy="365125"/>
          </a:xfrm>
          <a:custGeom>
            <a:avLst/>
            <a:gdLst>
              <a:gd name="T0" fmla="*/ 86 w 108"/>
              <a:gd name="T1" fmla="*/ 86 h 97"/>
              <a:gd name="T2" fmla="*/ 86 w 108"/>
              <a:gd name="T3" fmla="*/ 97 h 97"/>
              <a:gd name="T4" fmla="*/ 0 w 108"/>
              <a:gd name="T5" fmla="*/ 97 h 97"/>
              <a:gd name="T6" fmla="*/ 0 w 108"/>
              <a:gd name="T7" fmla="*/ 76 h 97"/>
              <a:gd name="T8" fmla="*/ 8 w 108"/>
              <a:gd name="T9" fmla="*/ 73 h 97"/>
              <a:gd name="T10" fmla="*/ 26 w 108"/>
              <a:gd name="T11" fmla="*/ 55 h 97"/>
              <a:gd name="T12" fmla="*/ 20 w 108"/>
              <a:gd name="T13" fmla="*/ 42 h 97"/>
              <a:gd name="T14" fmla="*/ 15 w 108"/>
              <a:gd name="T15" fmla="*/ 33 h 97"/>
              <a:gd name="T16" fmla="*/ 17 w 108"/>
              <a:gd name="T17" fmla="*/ 28 h 97"/>
              <a:gd name="T18" fmla="*/ 16 w 108"/>
              <a:gd name="T19" fmla="*/ 19 h 97"/>
              <a:gd name="T20" fmla="*/ 38 w 108"/>
              <a:gd name="T21" fmla="*/ 0 h 97"/>
              <a:gd name="T22" fmla="*/ 59 w 108"/>
              <a:gd name="T23" fmla="*/ 19 h 97"/>
              <a:gd name="T24" fmla="*/ 58 w 108"/>
              <a:gd name="T25" fmla="*/ 28 h 97"/>
              <a:gd name="T26" fmla="*/ 60 w 108"/>
              <a:gd name="T27" fmla="*/ 33 h 97"/>
              <a:gd name="T28" fmla="*/ 55 w 108"/>
              <a:gd name="T29" fmla="*/ 42 h 97"/>
              <a:gd name="T30" fmla="*/ 49 w 108"/>
              <a:gd name="T31" fmla="*/ 55 h 97"/>
              <a:gd name="T32" fmla="*/ 66 w 108"/>
              <a:gd name="T33" fmla="*/ 73 h 97"/>
              <a:gd name="T34" fmla="*/ 86 w 108"/>
              <a:gd name="T35" fmla="*/ 86 h 97"/>
              <a:gd name="T36" fmla="*/ 108 w 108"/>
              <a:gd name="T37" fmla="*/ 43 h 97"/>
              <a:gd name="T38" fmla="*/ 108 w 108"/>
              <a:gd name="T39" fmla="*/ 54 h 97"/>
              <a:gd name="T40" fmla="*/ 92 w 108"/>
              <a:gd name="T41" fmla="*/ 54 h 97"/>
              <a:gd name="T42" fmla="*/ 92 w 108"/>
              <a:gd name="T43" fmla="*/ 70 h 97"/>
              <a:gd name="T44" fmla="*/ 81 w 108"/>
              <a:gd name="T45" fmla="*/ 70 h 97"/>
              <a:gd name="T46" fmla="*/ 81 w 108"/>
              <a:gd name="T47" fmla="*/ 54 h 97"/>
              <a:gd name="T48" fmla="*/ 65 w 108"/>
              <a:gd name="T49" fmla="*/ 54 h 97"/>
              <a:gd name="T50" fmla="*/ 65 w 108"/>
              <a:gd name="T51" fmla="*/ 43 h 97"/>
              <a:gd name="T52" fmla="*/ 81 w 108"/>
              <a:gd name="T53" fmla="*/ 43 h 97"/>
              <a:gd name="T54" fmla="*/ 81 w 108"/>
              <a:gd name="T55" fmla="*/ 27 h 97"/>
              <a:gd name="T56" fmla="*/ 92 w 108"/>
              <a:gd name="T57" fmla="*/ 27 h 97"/>
              <a:gd name="T58" fmla="*/ 92 w 108"/>
              <a:gd name="T59" fmla="*/ 43 h 97"/>
              <a:gd name="T60" fmla="*/ 108 w 108"/>
              <a:gd name="T61" fmla="*/ 4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8" h="97">
                <a:moveTo>
                  <a:pt x="86" y="86"/>
                </a:moveTo>
                <a:cubicBezTo>
                  <a:pt x="86" y="89"/>
                  <a:pt x="86" y="97"/>
                  <a:pt x="86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76"/>
                  <a:pt x="0" y="76"/>
                  <a:pt x="0" y="76"/>
                </a:cubicBezTo>
                <a:cubicBezTo>
                  <a:pt x="3" y="74"/>
                  <a:pt x="7" y="73"/>
                  <a:pt x="8" y="73"/>
                </a:cubicBezTo>
                <a:cubicBezTo>
                  <a:pt x="22" y="68"/>
                  <a:pt x="26" y="64"/>
                  <a:pt x="26" y="55"/>
                </a:cubicBezTo>
                <a:cubicBezTo>
                  <a:pt x="26" y="50"/>
                  <a:pt x="22" y="52"/>
                  <a:pt x="20" y="42"/>
                </a:cubicBezTo>
                <a:cubicBezTo>
                  <a:pt x="19" y="38"/>
                  <a:pt x="16" y="42"/>
                  <a:pt x="15" y="33"/>
                </a:cubicBezTo>
                <a:cubicBezTo>
                  <a:pt x="15" y="29"/>
                  <a:pt x="17" y="28"/>
                  <a:pt x="17" y="28"/>
                </a:cubicBezTo>
                <a:cubicBezTo>
                  <a:pt x="17" y="28"/>
                  <a:pt x="16" y="23"/>
                  <a:pt x="16" y="19"/>
                </a:cubicBezTo>
                <a:cubicBezTo>
                  <a:pt x="15" y="14"/>
                  <a:pt x="19" y="0"/>
                  <a:pt x="38" y="0"/>
                </a:cubicBezTo>
                <a:cubicBezTo>
                  <a:pt x="56" y="0"/>
                  <a:pt x="60" y="14"/>
                  <a:pt x="59" y="19"/>
                </a:cubicBezTo>
                <a:cubicBezTo>
                  <a:pt x="59" y="23"/>
                  <a:pt x="58" y="28"/>
                  <a:pt x="58" y="28"/>
                </a:cubicBezTo>
                <a:cubicBezTo>
                  <a:pt x="58" y="28"/>
                  <a:pt x="60" y="29"/>
                  <a:pt x="60" y="33"/>
                </a:cubicBezTo>
                <a:cubicBezTo>
                  <a:pt x="59" y="42"/>
                  <a:pt x="55" y="38"/>
                  <a:pt x="55" y="42"/>
                </a:cubicBezTo>
                <a:cubicBezTo>
                  <a:pt x="53" y="52"/>
                  <a:pt x="49" y="50"/>
                  <a:pt x="49" y="55"/>
                </a:cubicBezTo>
                <a:cubicBezTo>
                  <a:pt x="49" y="64"/>
                  <a:pt x="53" y="68"/>
                  <a:pt x="66" y="73"/>
                </a:cubicBezTo>
                <a:cubicBezTo>
                  <a:pt x="80" y="78"/>
                  <a:pt x="86" y="83"/>
                  <a:pt x="86" y="86"/>
                </a:cubicBezTo>
                <a:close/>
                <a:moveTo>
                  <a:pt x="108" y="43"/>
                </a:moveTo>
                <a:cubicBezTo>
                  <a:pt x="108" y="54"/>
                  <a:pt x="108" y="54"/>
                  <a:pt x="108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70"/>
                  <a:pt x="92" y="70"/>
                  <a:pt x="92" y="70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54"/>
                  <a:pt x="81" y="54"/>
                  <a:pt x="81" y="54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43"/>
                  <a:pt x="65" y="43"/>
                  <a:pt x="65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1" y="27"/>
                  <a:pt x="81" y="27"/>
                  <a:pt x="8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92" y="43"/>
                  <a:pt x="92" y="43"/>
                  <a:pt x="92" y="43"/>
                </a:cubicBezTo>
                <a:lnTo>
                  <a:pt x="108" y="4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9448800" y="1773238"/>
            <a:ext cx="404813" cy="323850"/>
          </a:xfrm>
          <a:custGeom>
            <a:avLst/>
            <a:gdLst>
              <a:gd name="T0" fmla="*/ 108 w 108"/>
              <a:gd name="T1" fmla="*/ 10 h 86"/>
              <a:gd name="T2" fmla="*/ 108 w 108"/>
              <a:gd name="T3" fmla="*/ 75 h 86"/>
              <a:gd name="T4" fmla="*/ 97 w 108"/>
              <a:gd name="T5" fmla="*/ 86 h 86"/>
              <a:gd name="T6" fmla="*/ 11 w 108"/>
              <a:gd name="T7" fmla="*/ 86 h 86"/>
              <a:gd name="T8" fmla="*/ 0 w 108"/>
              <a:gd name="T9" fmla="*/ 75 h 86"/>
              <a:gd name="T10" fmla="*/ 0 w 108"/>
              <a:gd name="T11" fmla="*/ 10 h 86"/>
              <a:gd name="T12" fmla="*/ 11 w 108"/>
              <a:gd name="T13" fmla="*/ 0 h 86"/>
              <a:gd name="T14" fmla="*/ 97 w 108"/>
              <a:gd name="T15" fmla="*/ 0 h 86"/>
              <a:gd name="T16" fmla="*/ 108 w 108"/>
              <a:gd name="T17" fmla="*/ 10 h 86"/>
              <a:gd name="T18" fmla="*/ 97 w 108"/>
              <a:gd name="T19" fmla="*/ 10 h 86"/>
              <a:gd name="T20" fmla="*/ 11 w 108"/>
              <a:gd name="T21" fmla="*/ 10 h 86"/>
              <a:gd name="T22" fmla="*/ 11 w 108"/>
              <a:gd name="T23" fmla="*/ 75 h 86"/>
              <a:gd name="T24" fmla="*/ 97 w 108"/>
              <a:gd name="T25" fmla="*/ 75 h 86"/>
              <a:gd name="T26" fmla="*/ 97 w 108"/>
              <a:gd name="T27" fmla="*/ 10 h 86"/>
              <a:gd name="T28" fmla="*/ 48 w 108"/>
              <a:gd name="T29" fmla="*/ 32 h 86"/>
              <a:gd name="T30" fmla="*/ 21 w 108"/>
              <a:gd name="T31" fmla="*/ 32 h 86"/>
              <a:gd name="T32" fmla="*/ 21 w 108"/>
              <a:gd name="T33" fmla="*/ 22 h 86"/>
              <a:gd name="T34" fmla="*/ 48 w 108"/>
              <a:gd name="T35" fmla="*/ 22 h 86"/>
              <a:gd name="T36" fmla="*/ 48 w 108"/>
              <a:gd name="T37" fmla="*/ 32 h 86"/>
              <a:gd name="T38" fmla="*/ 48 w 108"/>
              <a:gd name="T39" fmla="*/ 48 h 86"/>
              <a:gd name="T40" fmla="*/ 21 w 108"/>
              <a:gd name="T41" fmla="*/ 48 h 86"/>
              <a:gd name="T42" fmla="*/ 21 w 108"/>
              <a:gd name="T43" fmla="*/ 38 h 86"/>
              <a:gd name="T44" fmla="*/ 48 w 108"/>
              <a:gd name="T45" fmla="*/ 38 h 86"/>
              <a:gd name="T46" fmla="*/ 48 w 108"/>
              <a:gd name="T47" fmla="*/ 48 h 86"/>
              <a:gd name="T48" fmla="*/ 48 w 108"/>
              <a:gd name="T49" fmla="*/ 64 h 86"/>
              <a:gd name="T50" fmla="*/ 21 w 108"/>
              <a:gd name="T51" fmla="*/ 64 h 86"/>
              <a:gd name="T52" fmla="*/ 21 w 108"/>
              <a:gd name="T53" fmla="*/ 54 h 86"/>
              <a:gd name="T54" fmla="*/ 48 w 108"/>
              <a:gd name="T55" fmla="*/ 54 h 86"/>
              <a:gd name="T56" fmla="*/ 48 w 108"/>
              <a:gd name="T57" fmla="*/ 64 h 86"/>
              <a:gd name="T58" fmla="*/ 86 w 108"/>
              <a:gd name="T59" fmla="*/ 64 h 86"/>
              <a:gd name="T60" fmla="*/ 59 w 108"/>
              <a:gd name="T61" fmla="*/ 64 h 86"/>
              <a:gd name="T62" fmla="*/ 60 w 108"/>
              <a:gd name="T63" fmla="*/ 56 h 86"/>
              <a:gd name="T64" fmla="*/ 69 w 108"/>
              <a:gd name="T65" fmla="*/ 49 h 86"/>
              <a:gd name="T66" fmla="*/ 63 w 108"/>
              <a:gd name="T67" fmla="*/ 34 h 86"/>
              <a:gd name="T68" fmla="*/ 73 w 108"/>
              <a:gd name="T69" fmla="*/ 22 h 86"/>
              <a:gd name="T70" fmla="*/ 82 w 108"/>
              <a:gd name="T71" fmla="*/ 34 h 86"/>
              <a:gd name="T72" fmla="*/ 76 w 108"/>
              <a:gd name="T73" fmla="*/ 49 h 86"/>
              <a:gd name="T74" fmla="*/ 85 w 108"/>
              <a:gd name="T75" fmla="*/ 56 h 86"/>
              <a:gd name="T76" fmla="*/ 86 w 108"/>
              <a:gd name="T77" fmla="*/ 6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8" h="86">
                <a:moveTo>
                  <a:pt x="108" y="10"/>
                </a:moveTo>
                <a:cubicBezTo>
                  <a:pt x="108" y="75"/>
                  <a:pt x="108" y="75"/>
                  <a:pt x="108" y="75"/>
                </a:cubicBezTo>
                <a:cubicBezTo>
                  <a:pt x="108" y="81"/>
                  <a:pt x="103" y="86"/>
                  <a:pt x="97" y="86"/>
                </a:cubicBezTo>
                <a:cubicBezTo>
                  <a:pt x="11" y="86"/>
                  <a:pt x="11" y="86"/>
                  <a:pt x="11" y="86"/>
                </a:cubicBezTo>
                <a:cubicBezTo>
                  <a:pt x="4" y="86"/>
                  <a:pt x="0" y="81"/>
                  <a:pt x="0" y="7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1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3" y="0"/>
                  <a:pt x="108" y="5"/>
                  <a:pt x="108" y="10"/>
                </a:cubicBezTo>
                <a:close/>
                <a:moveTo>
                  <a:pt x="97" y="10"/>
                </a:moveTo>
                <a:cubicBezTo>
                  <a:pt x="11" y="10"/>
                  <a:pt x="11" y="10"/>
                  <a:pt x="11" y="10"/>
                </a:cubicBezTo>
                <a:cubicBezTo>
                  <a:pt x="11" y="75"/>
                  <a:pt x="11" y="75"/>
                  <a:pt x="11" y="75"/>
                </a:cubicBezTo>
                <a:cubicBezTo>
                  <a:pt x="97" y="75"/>
                  <a:pt x="97" y="75"/>
                  <a:pt x="97" y="75"/>
                </a:cubicBezTo>
                <a:lnTo>
                  <a:pt x="97" y="10"/>
                </a:lnTo>
                <a:close/>
                <a:moveTo>
                  <a:pt x="48" y="32"/>
                </a:moveTo>
                <a:cubicBezTo>
                  <a:pt x="21" y="32"/>
                  <a:pt x="21" y="32"/>
                  <a:pt x="21" y="32"/>
                </a:cubicBezTo>
                <a:cubicBezTo>
                  <a:pt x="21" y="22"/>
                  <a:pt x="21" y="22"/>
                  <a:pt x="21" y="22"/>
                </a:cubicBezTo>
                <a:cubicBezTo>
                  <a:pt x="48" y="22"/>
                  <a:pt x="48" y="22"/>
                  <a:pt x="48" y="22"/>
                </a:cubicBezTo>
                <a:lnTo>
                  <a:pt x="48" y="32"/>
                </a:lnTo>
                <a:close/>
                <a:moveTo>
                  <a:pt x="48" y="48"/>
                </a:moveTo>
                <a:cubicBezTo>
                  <a:pt x="21" y="48"/>
                  <a:pt x="21" y="48"/>
                  <a:pt x="21" y="48"/>
                </a:cubicBezTo>
                <a:cubicBezTo>
                  <a:pt x="21" y="38"/>
                  <a:pt x="21" y="38"/>
                  <a:pt x="21" y="38"/>
                </a:cubicBezTo>
                <a:cubicBezTo>
                  <a:pt x="48" y="38"/>
                  <a:pt x="48" y="38"/>
                  <a:pt x="48" y="38"/>
                </a:cubicBezTo>
                <a:lnTo>
                  <a:pt x="48" y="48"/>
                </a:lnTo>
                <a:close/>
                <a:moveTo>
                  <a:pt x="48" y="64"/>
                </a:moveTo>
                <a:cubicBezTo>
                  <a:pt x="21" y="64"/>
                  <a:pt x="21" y="64"/>
                  <a:pt x="21" y="64"/>
                </a:cubicBezTo>
                <a:cubicBezTo>
                  <a:pt x="21" y="54"/>
                  <a:pt x="21" y="54"/>
                  <a:pt x="21" y="54"/>
                </a:cubicBezTo>
                <a:cubicBezTo>
                  <a:pt x="48" y="54"/>
                  <a:pt x="48" y="54"/>
                  <a:pt x="48" y="54"/>
                </a:cubicBezTo>
                <a:lnTo>
                  <a:pt x="48" y="64"/>
                </a:lnTo>
                <a:close/>
                <a:moveTo>
                  <a:pt x="86" y="64"/>
                </a:moveTo>
                <a:cubicBezTo>
                  <a:pt x="59" y="64"/>
                  <a:pt x="59" y="64"/>
                  <a:pt x="59" y="64"/>
                </a:cubicBezTo>
                <a:cubicBezTo>
                  <a:pt x="59" y="64"/>
                  <a:pt x="59" y="56"/>
                  <a:pt x="60" y="56"/>
                </a:cubicBezTo>
                <a:cubicBezTo>
                  <a:pt x="60" y="56"/>
                  <a:pt x="69" y="54"/>
                  <a:pt x="69" y="49"/>
                </a:cubicBezTo>
                <a:cubicBezTo>
                  <a:pt x="69" y="45"/>
                  <a:pt x="63" y="43"/>
                  <a:pt x="63" y="34"/>
                </a:cubicBezTo>
                <a:cubicBezTo>
                  <a:pt x="63" y="26"/>
                  <a:pt x="65" y="22"/>
                  <a:pt x="73" y="22"/>
                </a:cubicBezTo>
                <a:cubicBezTo>
                  <a:pt x="80" y="22"/>
                  <a:pt x="82" y="26"/>
                  <a:pt x="82" y="34"/>
                </a:cubicBezTo>
                <a:cubicBezTo>
                  <a:pt x="82" y="43"/>
                  <a:pt x="76" y="45"/>
                  <a:pt x="76" y="49"/>
                </a:cubicBezTo>
                <a:cubicBezTo>
                  <a:pt x="76" y="54"/>
                  <a:pt x="85" y="56"/>
                  <a:pt x="85" y="56"/>
                </a:cubicBezTo>
                <a:cubicBezTo>
                  <a:pt x="86" y="56"/>
                  <a:pt x="86" y="64"/>
                  <a:pt x="86" y="6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10093325" y="1776413"/>
            <a:ext cx="406400" cy="315913"/>
          </a:xfrm>
          <a:custGeom>
            <a:avLst/>
            <a:gdLst>
              <a:gd name="T0" fmla="*/ 81 w 108"/>
              <a:gd name="T1" fmla="*/ 67 h 84"/>
              <a:gd name="T2" fmla="*/ 91 w 108"/>
              <a:gd name="T3" fmla="*/ 58 h 84"/>
              <a:gd name="T4" fmla="*/ 91 w 108"/>
              <a:gd name="T5" fmla="*/ 79 h 84"/>
              <a:gd name="T6" fmla="*/ 86 w 108"/>
              <a:gd name="T7" fmla="*/ 84 h 84"/>
              <a:gd name="T8" fmla="*/ 5 w 108"/>
              <a:gd name="T9" fmla="*/ 84 h 84"/>
              <a:gd name="T10" fmla="*/ 0 w 108"/>
              <a:gd name="T11" fmla="*/ 79 h 84"/>
              <a:gd name="T12" fmla="*/ 0 w 108"/>
              <a:gd name="T13" fmla="*/ 19 h 84"/>
              <a:gd name="T14" fmla="*/ 5 w 108"/>
              <a:gd name="T15" fmla="*/ 14 h 84"/>
              <a:gd name="T16" fmla="*/ 36 w 108"/>
              <a:gd name="T17" fmla="*/ 14 h 84"/>
              <a:gd name="T18" fmla="*/ 24 w 108"/>
              <a:gd name="T19" fmla="*/ 25 h 84"/>
              <a:gd name="T20" fmla="*/ 10 w 108"/>
              <a:gd name="T21" fmla="*/ 25 h 84"/>
              <a:gd name="T22" fmla="*/ 10 w 108"/>
              <a:gd name="T23" fmla="*/ 73 h 84"/>
              <a:gd name="T24" fmla="*/ 81 w 108"/>
              <a:gd name="T25" fmla="*/ 73 h 84"/>
              <a:gd name="T26" fmla="*/ 81 w 108"/>
              <a:gd name="T27" fmla="*/ 67 h 84"/>
              <a:gd name="T28" fmla="*/ 28 w 108"/>
              <a:gd name="T29" fmla="*/ 60 h 84"/>
              <a:gd name="T30" fmla="*/ 72 w 108"/>
              <a:gd name="T31" fmla="*/ 17 h 84"/>
              <a:gd name="T32" fmla="*/ 72 w 108"/>
              <a:gd name="T33" fmla="*/ 0 h 84"/>
              <a:gd name="T34" fmla="*/ 108 w 108"/>
              <a:gd name="T35" fmla="*/ 27 h 84"/>
              <a:gd name="T36" fmla="*/ 72 w 108"/>
              <a:gd name="T37" fmla="*/ 55 h 84"/>
              <a:gd name="T38" fmla="*/ 72 w 108"/>
              <a:gd name="T39" fmla="*/ 36 h 84"/>
              <a:gd name="T40" fmla="*/ 28 w 108"/>
              <a:gd name="T41" fmla="*/ 6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84">
                <a:moveTo>
                  <a:pt x="81" y="67"/>
                </a:moveTo>
                <a:cubicBezTo>
                  <a:pt x="91" y="58"/>
                  <a:pt x="91" y="58"/>
                  <a:pt x="91" y="58"/>
                </a:cubicBezTo>
                <a:cubicBezTo>
                  <a:pt x="91" y="79"/>
                  <a:pt x="91" y="79"/>
                  <a:pt x="91" y="79"/>
                </a:cubicBezTo>
                <a:cubicBezTo>
                  <a:pt x="91" y="82"/>
                  <a:pt x="89" y="84"/>
                  <a:pt x="86" y="84"/>
                </a:cubicBezTo>
                <a:cubicBezTo>
                  <a:pt x="5" y="84"/>
                  <a:pt x="5" y="84"/>
                  <a:pt x="5" y="84"/>
                </a:cubicBezTo>
                <a:cubicBezTo>
                  <a:pt x="2" y="84"/>
                  <a:pt x="0" y="82"/>
                  <a:pt x="0" y="7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6"/>
                  <a:pt x="2" y="14"/>
                  <a:pt x="5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28" y="20"/>
                  <a:pt x="24" y="25"/>
                  <a:pt x="24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73"/>
                  <a:pt x="10" y="73"/>
                  <a:pt x="10" y="73"/>
                </a:cubicBezTo>
                <a:cubicBezTo>
                  <a:pt x="81" y="73"/>
                  <a:pt x="81" y="73"/>
                  <a:pt x="81" y="73"/>
                </a:cubicBezTo>
                <a:lnTo>
                  <a:pt x="81" y="67"/>
                </a:lnTo>
                <a:close/>
                <a:moveTo>
                  <a:pt x="28" y="60"/>
                </a:moveTo>
                <a:cubicBezTo>
                  <a:pt x="28" y="60"/>
                  <a:pt x="28" y="17"/>
                  <a:pt x="72" y="17"/>
                </a:cubicBezTo>
                <a:cubicBezTo>
                  <a:pt x="72" y="0"/>
                  <a:pt x="72" y="0"/>
                  <a:pt x="72" y="0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36"/>
                  <a:pt x="72" y="36"/>
                  <a:pt x="72" y="36"/>
                </a:cubicBezTo>
                <a:cubicBezTo>
                  <a:pt x="48" y="36"/>
                  <a:pt x="40" y="39"/>
                  <a:pt x="28" y="6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 noEditPoints="1"/>
          </p:cNvSpPr>
          <p:nvPr/>
        </p:nvSpPr>
        <p:spPr bwMode="auto">
          <a:xfrm>
            <a:off x="10841038" y="1773238"/>
            <a:ext cx="203200" cy="323850"/>
          </a:xfrm>
          <a:custGeom>
            <a:avLst/>
            <a:gdLst>
              <a:gd name="T0" fmla="*/ 54 w 54"/>
              <a:gd name="T1" fmla="*/ 27 h 86"/>
              <a:gd name="T2" fmla="*/ 27 w 54"/>
              <a:gd name="T3" fmla="*/ 86 h 86"/>
              <a:gd name="T4" fmla="*/ 0 w 54"/>
              <a:gd name="T5" fmla="*/ 27 h 86"/>
              <a:gd name="T6" fmla="*/ 27 w 54"/>
              <a:gd name="T7" fmla="*/ 0 h 86"/>
              <a:gd name="T8" fmla="*/ 54 w 54"/>
              <a:gd name="T9" fmla="*/ 27 h 86"/>
              <a:gd name="T10" fmla="*/ 41 w 54"/>
              <a:gd name="T11" fmla="*/ 27 h 86"/>
              <a:gd name="T12" fmla="*/ 27 w 54"/>
              <a:gd name="T13" fmla="*/ 12 h 86"/>
              <a:gd name="T14" fmla="*/ 12 w 54"/>
              <a:gd name="T15" fmla="*/ 27 h 86"/>
              <a:gd name="T16" fmla="*/ 27 w 54"/>
              <a:gd name="T17" fmla="*/ 42 h 86"/>
              <a:gd name="T18" fmla="*/ 41 w 54"/>
              <a:gd name="T19" fmla="*/ 2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86">
                <a:moveTo>
                  <a:pt x="54" y="27"/>
                </a:moveTo>
                <a:cubicBezTo>
                  <a:pt x="54" y="52"/>
                  <a:pt x="27" y="86"/>
                  <a:pt x="27" y="86"/>
                </a:cubicBezTo>
                <a:cubicBezTo>
                  <a:pt x="27" y="86"/>
                  <a:pt x="0" y="5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1" y="0"/>
                  <a:pt x="54" y="12"/>
                  <a:pt x="54" y="27"/>
                </a:cubicBezTo>
                <a:close/>
                <a:moveTo>
                  <a:pt x="41" y="27"/>
                </a:moveTo>
                <a:cubicBezTo>
                  <a:pt x="41" y="19"/>
                  <a:pt x="35" y="12"/>
                  <a:pt x="27" y="12"/>
                </a:cubicBezTo>
                <a:cubicBezTo>
                  <a:pt x="18" y="12"/>
                  <a:pt x="12" y="19"/>
                  <a:pt x="12" y="27"/>
                </a:cubicBezTo>
                <a:cubicBezTo>
                  <a:pt x="12" y="35"/>
                  <a:pt x="18" y="42"/>
                  <a:pt x="27" y="42"/>
                </a:cubicBezTo>
                <a:cubicBezTo>
                  <a:pt x="35" y="42"/>
                  <a:pt x="41" y="35"/>
                  <a:pt x="41" y="2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1054100" y="2517776"/>
            <a:ext cx="406400" cy="327025"/>
          </a:xfrm>
          <a:custGeom>
            <a:avLst/>
            <a:gdLst>
              <a:gd name="T0" fmla="*/ 108 w 108"/>
              <a:gd name="T1" fmla="*/ 20 h 87"/>
              <a:gd name="T2" fmla="*/ 108 w 108"/>
              <a:gd name="T3" fmla="*/ 83 h 87"/>
              <a:gd name="T4" fmla="*/ 107 w 108"/>
              <a:gd name="T5" fmla="*/ 86 h 87"/>
              <a:gd name="T6" fmla="*/ 105 w 108"/>
              <a:gd name="T7" fmla="*/ 87 h 87"/>
              <a:gd name="T8" fmla="*/ 103 w 108"/>
              <a:gd name="T9" fmla="*/ 86 h 87"/>
              <a:gd name="T10" fmla="*/ 80 w 108"/>
              <a:gd name="T11" fmla="*/ 72 h 87"/>
              <a:gd name="T12" fmla="*/ 56 w 108"/>
              <a:gd name="T13" fmla="*/ 86 h 87"/>
              <a:gd name="T14" fmla="*/ 53 w 108"/>
              <a:gd name="T15" fmla="*/ 86 h 87"/>
              <a:gd name="T16" fmla="*/ 29 w 108"/>
              <a:gd name="T17" fmla="*/ 72 h 87"/>
              <a:gd name="T18" fmla="*/ 6 w 108"/>
              <a:gd name="T19" fmla="*/ 86 h 87"/>
              <a:gd name="T20" fmla="*/ 2 w 108"/>
              <a:gd name="T21" fmla="*/ 86 h 87"/>
              <a:gd name="T22" fmla="*/ 0 w 108"/>
              <a:gd name="T23" fmla="*/ 83 h 87"/>
              <a:gd name="T24" fmla="*/ 0 w 108"/>
              <a:gd name="T25" fmla="*/ 20 h 87"/>
              <a:gd name="T26" fmla="*/ 2 w 108"/>
              <a:gd name="T27" fmla="*/ 17 h 87"/>
              <a:gd name="T28" fmla="*/ 27 w 108"/>
              <a:gd name="T29" fmla="*/ 1 h 87"/>
              <a:gd name="T30" fmla="*/ 31 w 108"/>
              <a:gd name="T31" fmla="*/ 1 h 87"/>
              <a:gd name="T32" fmla="*/ 54 w 108"/>
              <a:gd name="T33" fmla="*/ 16 h 87"/>
              <a:gd name="T34" fmla="*/ 78 w 108"/>
              <a:gd name="T35" fmla="*/ 1 h 87"/>
              <a:gd name="T36" fmla="*/ 82 w 108"/>
              <a:gd name="T37" fmla="*/ 1 h 87"/>
              <a:gd name="T38" fmla="*/ 107 w 108"/>
              <a:gd name="T39" fmla="*/ 17 h 87"/>
              <a:gd name="T40" fmla="*/ 108 w 108"/>
              <a:gd name="T41" fmla="*/ 20 h 87"/>
              <a:gd name="T42" fmla="*/ 26 w 108"/>
              <a:gd name="T43" fmla="*/ 11 h 87"/>
              <a:gd name="T44" fmla="*/ 8 w 108"/>
              <a:gd name="T45" fmla="*/ 22 h 87"/>
              <a:gd name="T46" fmla="*/ 8 w 108"/>
              <a:gd name="T47" fmla="*/ 77 h 87"/>
              <a:gd name="T48" fmla="*/ 26 w 108"/>
              <a:gd name="T49" fmla="*/ 65 h 87"/>
              <a:gd name="T50" fmla="*/ 26 w 108"/>
              <a:gd name="T51" fmla="*/ 11 h 87"/>
              <a:gd name="T52" fmla="*/ 51 w 108"/>
              <a:gd name="T53" fmla="*/ 22 h 87"/>
              <a:gd name="T54" fmla="*/ 33 w 108"/>
              <a:gd name="T55" fmla="*/ 11 h 87"/>
              <a:gd name="T56" fmla="*/ 33 w 108"/>
              <a:gd name="T57" fmla="*/ 65 h 87"/>
              <a:gd name="T58" fmla="*/ 51 w 108"/>
              <a:gd name="T59" fmla="*/ 77 h 87"/>
              <a:gd name="T60" fmla="*/ 51 w 108"/>
              <a:gd name="T61" fmla="*/ 22 h 87"/>
              <a:gd name="T62" fmla="*/ 76 w 108"/>
              <a:gd name="T63" fmla="*/ 11 h 87"/>
              <a:gd name="T64" fmla="*/ 58 w 108"/>
              <a:gd name="T65" fmla="*/ 22 h 87"/>
              <a:gd name="T66" fmla="*/ 58 w 108"/>
              <a:gd name="T67" fmla="*/ 77 h 87"/>
              <a:gd name="T68" fmla="*/ 76 w 108"/>
              <a:gd name="T69" fmla="*/ 65 h 87"/>
              <a:gd name="T70" fmla="*/ 76 w 108"/>
              <a:gd name="T71" fmla="*/ 11 h 87"/>
              <a:gd name="T72" fmla="*/ 102 w 108"/>
              <a:gd name="T73" fmla="*/ 22 h 87"/>
              <a:gd name="T74" fmla="*/ 83 w 108"/>
              <a:gd name="T75" fmla="*/ 11 h 87"/>
              <a:gd name="T76" fmla="*/ 83 w 108"/>
              <a:gd name="T77" fmla="*/ 65 h 87"/>
              <a:gd name="T78" fmla="*/ 102 w 108"/>
              <a:gd name="T79" fmla="*/ 77 h 87"/>
              <a:gd name="T80" fmla="*/ 102 w 108"/>
              <a:gd name="T81" fmla="*/ 2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8" h="87">
                <a:moveTo>
                  <a:pt x="108" y="20"/>
                </a:moveTo>
                <a:cubicBezTo>
                  <a:pt x="108" y="83"/>
                  <a:pt x="108" y="83"/>
                  <a:pt x="108" y="83"/>
                </a:cubicBezTo>
                <a:cubicBezTo>
                  <a:pt x="108" y="84"/>
                  <a:pt x="108" y="86"/>
                  <a:pt x="107" y="86"/>
                </a:cubicBezTo>
                <a:cubicBezTo>
                  <a:pt x="106" y="87"/>
                  <a:pt x="106" y="87"/>
                  <a:pt x="105" y="87"/>
                </a:cubicBezTo>
                <a:cubicBezTo>
                  <a:pt x="104" y="87"/>
                  <a:pt x="104" y="87"/>
                  <a:pt x="103" y="86"/>
                </a:cubicBezTo>
                <a:cubicBezTo>
                  <a:pt x="80" y="72"/>
                  <a:pt x="80" y="72"/>
                  <a:pt x="80" y="72"/>
                </a:cubicBezTo>
                <a:cubicBezTo>
                  <a:pt x="56" y="86"/>
                  <a:pt x="56" y="86"/>
                  <a:pt x="56" y="86"/>
                </a:cubicBezTo>
                <a:cubicBezTo>
                  <a:pt x="55" y="87"/>
                  <a:pt x="54" y="87"/>
                  <a:pt x="53" y="86"/>
                </a:cubicBezTo>
                <a:cubicBezTo>
                  <a:pt x="29" y="72"/>
                  <a:pt x="29" y="72"/>
                  <a:pt x="29" y="72"/>
                </a:cubicBezTo>
                <a:cubicBezTo>
                  <a:pt x="6" y="86"/>
                  <a:pt x="6" y="86"/>
                  <a:pt x="6" y="86"/>
                </a:cubicBezTo>
                <a:cubicBezTo>
                  <a:pt x="5" y="87"/>
                  <a:pt x="3" y="87"/>
                  <a:pt x="2" y="86"/>
                </a:cubicBezTo>
                <a:cubicBezTo>
                  <a:pt x="1" y="86"/>
                  <a:pt x="0" y="84"/>
                  <a:pt x="0" y="83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1" y="17"/>
                  <a:pt x="2" y="17"/>
                </a:cubicBezTo>
                <a:cubicBezTo>
                  <a:pt x="27" y="1"/>
                  <a:pt x="27" y="1"/>
                  <a:pt x="27" y="1"/>
                </a:cubicBezTo>
                <a:cubicBezTo>
                  <a:pt x="29" y="0"/>
                  <a:pt x="30" y="0"/>
                  <a:pt x="31" y="1"/>
                </a:cubicBezTo>
                <a:cubicBezTo>
                  <a:pt x="54" y="16"/>
                  <a:pt x="54" y="16"/>
                  <a:pt x="54" y="16"/>
                </a:cubicBezTo>
                <a:cubicBezTo>
                  <a:pt x="78" y="1"/>
                  <a:pt x="78" y="1"/>
                  <a:pt x="78" y="1"/>
                </a:cubicBezTo>
                <a:cubicBezTo>
                  <a:pt x="79" y="0"/>
                  <a:pt x="81" y="0"/>
                  <a:pt x="82" y="1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8" y="17"/>
                  <a:pt x="108" y="19"/>
                  <a:pt x="108" y="20"/>
                </a:cubicBezTo>
                <a:close/>
                <a:moveTo>
                  <a:pt x="26" y="11"/>
                </a:moveTo>
                <a:cubicBezTo>
                  <a:pt x="8" y="22"/>
                  <a:pt x="8" y="22"/>
                  <a:pt x="8" y="22"/>
                </a:cubicBezTo>
                <a:cubicBezTo>
                  <a:pt x="8" y="77"/>
                  <a:pt x="8" y="77"/>
                  <a:pt x="8" y="77"/>
                </a:cubicBezTo>
                <a:cubicBezTo>
                  <a:pt x="26" y="65"/>
                  <a:pt x="26" y="65"/>
                  <a:pt x="26" y="65"/>
                </a:cubicBezTo>
                <a:lnTo>
                  <a:pt x="26" y="11"/>
                </a:lnTo>
                <a:close/>
                <a:moveTo>
                  <a:pt x="51" y="22"/>
                </a:moveTo>
                <a:cubicBezTo>
                  <a:pt x="33" y="11"/>
                  <a:pt x="33" y="11"/>
                  <a:pt x="33" y="11"/>
                </a:cubicBezTo>
                <a:cubicBezTo>
                  <a:pt x="33" y="65"/>
                  <a:pt x="33" y="65"/>
                  <a:pt x="33" y="65"/>
                </a:cubicBezTo>
                <a:cubicBezTo>
                  <a:pt x="51" y="77"/>
                  <a:pt x="51" y="77"/>
                  <a:pt x="51" y="77"/>
                </a:cubicBezTo>
                <a:lnTo>
                  <a:pt x="51" y="22"/>
                </a:lnTo>
                <a:close/>
                <a:moveTo>
                  <a:pt x="76" y="11"/>
                </a:moveTo>
                <a:cubicBezTo>
                  <a:pt x="58" y="22"/>
                  <a:pt x="58" y="22"/>
                  <a:pt x="58" y="22"/>
                </a:cubicBezTo>
                <a:cubicBezTo>
                  <a:pt x="58" y="77"/>
                  <a:pt x="58" y="77"/>
                  <a:pt x="58" y="77"/>
                </a:cubicBezTo>
                <a:cubicBezTo>
                  <a:pt x="76" y="65"/>
                  <a:pt x="76" y="65"/>
                  <a:pt x="76" y="65"/>
                </a:cubicBezTo>
                <a:lnTo>
                  <a:pt x="76" y="11"/>
                </a:lnTo>
                <a:close/>
                <a:moveTo>
                  <a:pt x="102" y="22"/>
                </a:moveTo>
                <a:cubicBezTo>
                  <a:pt x="83" y="11"/>
                  <a:pt x="83" y="11"/>
                  <a:pt x="83" y="11"/>
                </a:cubicBezTo>
                <a:cubicBezTo>
                  <a:pt x="83" y="65"/>
                  <a:pt x="83" y="65"/>
                  <a:pt x="83" y="65"/>
                </a:cubicBezTo>
                <a:cubicBezTo>
                  <a:pt x="102" y="77"/>
                  <a:pt x="102" y="77"/>
                  <a:pt x="102" y="77"/>
                </a:cubicBezTo>
                <a:lnTo>
                  <a:pt x="102" y="2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1708150" y="2484438"/>
            <a:ext cx="390525" cy="395288"/>
          </a:xfrm>
          <a:custGeom>
            <a:avLst/>
            <a:gdLst>
              <a:gd name="T0" fmla="*/ 104 w 104"/>
              <a:gd name="T1" fmla="*/ 52 h 105"/>
              <a:gd name="T2" fmla="*/ 53 w 104"/>
              <a:gd name="T3" fmla="*/ 104 h 105"/>
              <a:gd name="T4" fmla="*/ 1 w 104"/>
              <a:gd name="T5" fmla="*/ 53 h 105"/>
              <a:gd name="T6" fmla="*/ 52 w 104"/>
              <a:gd name="T7" fmla="*/ 1 h 105"/>
              <a:gd name="T8" fmla="*/ 104 w 104"/>
              <a:gd name="T9" fmla="*/ 52 h 105"/>
              <a:gd name="T10" fmla="*/ 93 w 104"/>
              <a:gd name="T11" fmla="*/ 52 h 105"/>
              <a:gd name="T12" fmla="*/ 52 w 104"/>
              <a:gd name="T13" fmla="*/ 12 h 105"/>
              <a:gd name="T14" fmla="*/ 11 w 104"/>
              <a:gd name="T15" fmla="*/ 53 h 105"/>
              <a:gd name="T16" fmla="*/ 53 w 104"/>
              <a:gd name="T17" fmla="*/ 94 h 105"/>
              <a:gd name="T18" fmla="*/ 93 w 104"/>
              <a:gd name="T19" fmla="*/ 52 h 105"/>
              <a:gd name="T20" fmla="*/ 42 w 104"/>
              <a:gd name="T21" fmla="*/ 42 h 105"/>
              <a:gd name="T22" fmla="*/ 77 w 104"/>
              <a:gd name="T23" fmla="*/ 28 h 105"/>
              <a:gd name="T24" fmla="*/ 63 w 104"/>
              <a:gd name="T25" fmla="*/ 63 h 105"/>
              <a:gd name="T26" fmla="*/ 28 w 104"/>
              <a:gd name="T27" fmla="*/ 77 h 105"/>
              <a:gd name="T28" fmla="*/ 42 w 104"/>
              <a:gd name="T29" fmla="*/ 42 h 105"/>
              <a:gd name="T30" fmla="*/ 47 w 104"/>
              <a:gd name="T31" fmla="*/ 58 h 105"/>
              <a:gd name="T32" fmla="*/ 58 w 104"/>
              <a:gd name="T33" fmla="*/ 58 h 105"/>
              <a:gd name="T34" fmla="*/ 67 w 104"/>
              <a:gd name="T35" fmla="*/ 37 h 105"/>
              <a:gd name="T36" fmla="*/ 47 w 104"/>
              <a:gd name="T37" fmla="*/ 47 h 105"/>
              <a:gd name="T38" fmla="*/ 47 w 104"/>
              <a:gd name="T39" fmla="*/ 58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05">
                <a:moveTo>
                  <a:pt x="104" y="52"/>
                </a:moveTo>
                <a:cubicBezTo>
                  <a:pt x="104" y="80"/>
                  <a:pt x="82" y="104"/>
                  <a:pt x="53" y="104"/>
                </a:cubicBezTo>
                <a:cubicBezTo>
                  <a:pt x="24" y="105"/>
                  <a:pt x="1" y="82"/>
                  <a:pt x="1" y="53"/>
                </a:cubicBezTo>
                <a:cubicBezTo>
                  <a:pt x="0" y="25"/>
                  <a:pt x="23" y="1"/>
                  <a:pt x="52" y="1"/>
                </a:cubicBezTo>
                <a:cubicBezTo>
                  <a:pt x="80" y="0"/>
                  <a:pt x="104" y="23"/>
                  <a:pt x="104" y="52"/>
                </a:cubicBezTo>
                <a:close/>
                <a:moveTo>
                  <a:pt x="93" y="52"/>
                </a:moveTo>
                <a:cubicBezTo>
                  <a:pt x="93" y="29"/>
                  <a:pt x="74" y="11"/>
                  <a:pt x="52" y="12"/>
                </a:cubicBezTo>
                <a:cubicBezTo>
                  <a:pt x="29" y="12"/>
                  <a:pt x="11" y="31"/>
                  <a:pt x="11" y="53"/>
                </a:cubicBezTo>
                <a:cubicBezTo>
                  <a:pt x="12" y="76"/>
                  <a:pt x="30" y="94"/>
                  <a:pt x="53" y="94"/>
                </a:cubicBezTo>
                <a:cubicBezTo>
                  <a:pt x="76" y="93"/>
                  <a:pt x="93" y="75"/>
                  <a:pt x="93" y="52"/>
                </a:cubicBezTo>
                <a:close/>
                <a:moveTo>
                  <a:pt x="42" y="42"/>
                </a:moveTo>
                <a:cubicBezTo>
                  <a:pt x="52" y="31"/>
                  <a:pt x="77" y="28"/>
                  <a:pt x="77" y="28"/>
                </a:cubicBezTo>
                <a:cubicBezTo>
                  <a:pt x="77" y="28"/>
                  <a:pt x="74" y="53"/>
                  <a:pt x="63" y="63"/>
                </a:cubicBezTo>
                <a:cubicBezTo>
                  <a:pt x="52" y="74"/>
                  <a:pt x="28" y="77"/>
                  <a:pt x="28" y="77"/>
                </a:cubicBezTo>
                <a:cubicBezTo>
                  <a:pt x="28" y="77"/>
                  <a:pt x="31" y="52"/>
                  <a:pt x="42" y="42"/>
                </a:cubicBezTo>
                <a:close/>
                <a:moveTo>
                  <a:pt x="47" y="58"/>
                </a:moveTo>
                <a:cubicBezTo>
                  <a:pt x="50" y="61"/>
                  <a:pt x="55" y="61"/>
                  <a:pt x="58" y="58"/>
                </a:cubicBezTo>
                <a:cubicBezTo>
                  <a:pt x="62" y="53"/>
                  <a:pt x="65" y="45"/>
                  <a:pt x="67" y="37"/>
                </a:cubicBezTo>
                <a:cubicBezTo>
                  <a:pt x="60" y="39"/>
                  <a:pt x="51" y="43"/>
                  <a:pt x="47" y="47"/>
                </a:cubicBezTo>
                <a:cubicBezTo>
                  <a:pt x="44" y="50"/>
                  <a:pt x="44" y="55"/>
                  <a:pt x="47" y="5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2376488" y="2498726"/>
            <a:ext cx="355600" cy="358775"/>
          </a:xfrm>
          <a:custGeom>
            <a:avLst/>
            <a:gdLst>
              <a:gd name="T0" fmla="*/ 87 w 95"/>
              <a:gd name="T1" fmla="*/ 20 h 95"/>
              <a:gd name="T2" fmla="*/ 47 w 95"/>
              <a:gd name="T3" fmla="*/ 95 h 95"/>
              <a:gd name="T4" fmla="*/ 41 w 95"/>
              <a:gd name="T5" fmla="*/ 54 h 95"/>
              <a:gd name="T6" fmla="*/ 0 w 95"/>
              <a:gd name="T7" fmla="*/ 48 h 95"/>
              <a:gd name="T8" fmla="*/ 75 w 95"/>
              <a:gd name="T9" fmla="*/ 8 h 95"/>
              <a:gd name="T10" fmla="*/ 91 w 95"/>
              <a:gd name="T11" fmla="*/ 3 h 95"/>
              <a:gd name="T12" fmla="*/ 87 w 95"/>
              <a:gd name="T13" fmla="*/ 20 h 95"/>
              <a:gd name="T14" fmla="*/ 49 w 95"/>
              <a:gd name="T15" fmla="*/ 44 h 95"/>
              <a:gd name="T16" fmla="*/ 52 w 95"/>
              <a:gd name="T17" fmla="*/ 69 h 95"/>
              <a:gd name="T18" fmla="*/ 82 w 95"/>
              <a:gd name="T19" fmla="*/ 14 h 95"/>
              <a:gd name="T20" fmla="*/ 49 w 95"/>
              <a:gd name="T21" fmla="*/ 4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95">
                <a:moveTo>
                  <a:pt x="87" y="20"/>
                </a:moveTo>
                <a:cubicBezTo>
                  <a:pt x="74" y="47"/>
                  <a:pt x="47" y="95"/>
                  <a:pt x="47" y="95"/>
                </a:cubicBezTo>
                <a:cubicBezTo>
                  <a:pt x="41" y="54"/>
                  <a:pt x="41" y="54"/>
                  <a:pt x="41" y="5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48" y="21"/>
                  <a:pt x="75" y="8"/>
                </a:cubicBezTo>
                <a:cubicBezTo>
                  <a:pt x="85" y="3"/>
                  <a:pt x="88" y="0"/>
                  <a:pt x="91" y="3"/>
                </a:cubicBezTo>
                <a:cubicBezTo>
                  <a:pt x="95" y="7"/>
                  <a:pt x="92" y="10"/>
                  <a:pt x="87" y="20"/>
                </a:cubicBezTo>
                <a:close/>
                <a:moveTo>
                  <a:pt x="49" y="44"/>
                </a:moveTo>
                <a:cubicBezTo>
                  <a:pt x="52" y="69"/>
                  <a:pt x="52" y="69"/>
                  <a:pt x="52" y="69"/>
                </a:cubicBezTo>
                <a:cubicBezTo>
                  <a:pt x="82" y="14"/>
                  <a:pt x="82" y="14"/>
                  <a:pt x="82" y="14"/>
                </a:cubicBezTo>
                <a:lnTo>
                  <a:pt x="49" y="4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3021013" y="2506663"/>
            <a:ext cx="349250" cy="350838"/>
          </a:xfrm>
          <a:custGeom>
            <a:avLst/>
            <a:gdLst>
              <a:gd name="T0" fmla="*/ 93 w 93"/>
              <a:gd name="T1" fmla="*/ 47 h 93"/>
              <a:gd name="T2" fmla="*/ 46 w 93"/>
              <a:gd name="T3" fmla="*/ 93 h 93"/>
              <a:gd name="T4" fmla="*/ 0 w 93"/>
              <a:gd name="T5" fmla="*/ 47 h 93"/>
              <a:gd name="T6" fmla="*/ 46 w 93"/>
              <a:gd name="T7" fmla="*/ 0 h 93"/>
              <a:gd name="T8" fmla="*/ 93 w 93"/>
              <a:gd name="T9" fmla="*/ 47 h 93"/>
              <a:gd name="T10" fmla="*/ 84 w 93"/>
              <a:gd name="T11" fmla="*/ 50 h 93"/>
              <a:gd name="T12" fmla="*/ 63 w 93"/>
              <a:gd name="T13" fmla="*/ 50 h 93"/>
              <a:gd name="T14" fmla="*/ 63 w 93"/>
              <a:gd name="T15" fmla="*/ 43 h 93"/>
              <a:gd name="T16" fmla="*/ 84 w 93"/>
              <a:gd name="T17" fmla="*/ 43 h 93"/>
              <a:gd name="T18" fmla="*/ 50 w 93"/>
              <a:gd name="T19" fmla="*/ 9 h 93"/>
              <a:gd name="T20" fmla="*/ 50 w 93"/>
              <a:gd name="T21" fmla="*/ 30 h 93"/>
              <a:gd name="T22" fmla="*/ 43 w 93"/>
              <a:gd name="T23" fmla="*/ 30 h 93"/>
              <a:gd name="T24" fmla="*/ 43 w 93"/>
              <a:gd name="T25" fmla="*/ 9 h 93"/>
              <a:gd name="T26" fmla="*/ 9 w 93"/>
              <a:gd name="T27" fmla="*/ 43 h 93"/>
              <a:gd name="T28" fmla="*/ 30 w 93"/>
              <a:gd name="T29" fmla="*/ 43 h 93"/>
              <a:gd name="T30" fmla="*/ 30 w 93"/>
              <a:gd name="T31" fmla="*/ 50 h 93"/>
              <a:gd name="T32" fmla="*/ 9 w 93"/>
              <a:gd name="T33" fmla="*/ 50 h 93"/>
              <a:gd name="T34" fmla="*/ 43 w 93"/>
              <a:gd name="T35" fmla="*/ 84 h 93"/>
              <a:gd name="T36" fmla="*/ 43 w 93"/>
              <a:gd name="T37" fmla="*/ 63 h 93"/>
              <a:gd name="T38" fmla="*/ 50 w 93"/>
              <a:gd name="T39" fmla="*/ 63 h 93"/>
              <a:gd name="T40" fmla="*/ 50 w 93"/>
              <a:gd name="T41" fmla="*/ 84 h 93"/>
              <a:gd name="T42" fmla="*/ 84 w 93"/>
              <a:gd name="T43" fmla="*/ 5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3" h="93">
                <a:moveTo>
                  <a:pt x="93" y="47"/>
                </a:moveTo>
                <a:cubicBezTo>
                  <a:pt x="93" y="72"/>
                  <a:pt x="72" y="93"/>
                  <a:pt x="46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6" y="0"/>
                </a:cubicBezTo>
                <a:cubicBezTo>
                  <a:pt x="72" y="0"/>
                  <a:pt x="93" y="21"/>
                  <a:pt x="93" y="47"/>
                </a:cubicBezTo>
                <a:close/>
                <a:moveTo>
                  <a:pt x="84" y="50"/>
                </a:moveTo>
                <a:cubicBezTo>
                  <a:pt x="63" y="50"/>
                  <a:pt x="63" y="50"/>
                  <a:pt x="63" y="50"/>
                </a:cubicBezTo>
                <a:cubicBezTo>
                  <a:pt x="63" y="43"/>
                  <a:pt x="63" y="43"/>
                  <a:pt x="63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2" y="25"/>
                  <a:pt x="68" y="11"/>
                  <a:pt x="50" y="9"/>
                </a:cubicBezTo>
                <a:cubicBezTo>
                  <a:pt x="50" y="30"/>
                  <a:pt x="50" y="30"/>
                  <a:pt x="50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9"/>
                  <a:pt x="43" y="9"/>
                  <a:pt x="43" y="9"/>
                </a:cubicBezTo>
                <a:cubicBezTo>
                  <a:pt x="25" y="11"/>
                  <a:pt x="11" y="25"/>
                  <a:pt x="9" y="43"/>
                </a:cubicBezTo>
                <a:cubicBezTo>
                  <a:pt x="30" y="43"/>
                  <a:pt x="30" y="43"/>
                  <a:pt x="30" y="43"/>
                </a:cubicBezTo>
                <a:cubicBezTo>
                  <a:pt x="30" y="50"/>
                  <a:pt x="30" y="50"/>
                  <a:pt x="30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11" y="68"/>
                  <a:pt x="25" y="82"/>
                  <a:pt x="43" y="84"/>
                </a:cubicBezTo>
                <a:cubicBezTo>
                  <a:pt x="43" y="63"/>
                  <a:pt x="43" y="63"/>
                  <a:pt x="43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84"/>
                  <a:pt x="50" y="84"/>
                  <a:pt x="50" y="84"/>
                </a:cubicBezTo>
                <a:cubicBezTo>
                  <a:pt x="68" y="82"/>
                  <a:pt x="82" y="68"/>
                  <a:pt x="84" y="5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3678238" y="2498726"/>
            <a:ext cx="323850" cy="365125"/>
          </a:xfrm>
          <a:custGeom>
            <a:avLst/>
            <a:gdLst>
              <a:gd name="T0" fmla="*/ 86 w 86"/>
              <a:gd name="T1" fmla="*/ 81 h 97"/>
              <a:gd name="T2" fmla="*/ 70 w 86"/>
              <a:gd name="T3" fmla="*/ 97 h 97"/>
              <a:gd name="T4" fmla="*/ 54 w 86"/>
              <a:gd name="T5" fmla="*/ 81 h 97"/>
              <a:gd name="T6" fmla="*/ 54 w 86"/>
              <a:gd name="T7" fmla="*/ 78 h 97"/>
              <a:gd name="T8" fmla="*/ 26 w 86"/>
              <a:gd name="T9" fmla="*/ 62 h 97"/>
              <a:gd name="T10" fmla="*/ 16 w 86"/>
              <a:gd name="T11" fmla="*/ 65 h 97"/>
              <a:gd name="T12" fmla="*/ 0 w 86"/>
              <a:gd name="T13" fmla="*/ 49 h 97"/>
              <a:gd name="T14" fmla="*/ 16 w 86"/>
              <a:gd name="T15" fmla="*/ 32 h 97"/>
              <a:gd name="T16" fmla="*/ 26 w 86"/>
              <a:gd name="T17" fmla="*/ 36 h 97"/>
              <a:gd name="T18" fmla="*/ 54 w 86"/>
              <a:gd name="T19" fmla="*/ 19 h 97"/>
              <a:gd name="T20" fmla="*/ 54 w 86"/>
              <a:gd name="T21" fmla="*/ 16 h 97"/>
              <a:gd name="T22" fmla="*/ 70 w 86"/>
              <a:gd name="T23" fmla="*/ 0 h 97"/>
              <a:gd name="T24" fmla="*/ 86 w 86"/>
              <a:gd name="T25" fmla="*/ 16 h 97"/>
              <a:gd name="T26" fmla="*/ 70 w 86"/>
              <a:gd name="T27" fmla="*/ 32 h 97"/>
              <a:gd name="T28" fmla="*/ 60 w 86"/>
              <a:gd name="T29" fmla="*/ 29 h 97"/>
              <a:gd name="T30" fmla="*/ 32 w 86"/>
              <a:gd name="T31" fmla="*/ 46 h 97"/>
              <a:gd name="T32" fmla="*/ 32 w 86"/>
              <a:gd name="T33" fmla="*/ 49 h 97"/>
              <a:gd name="T34" fmla="*/ 32 w 86"/>
              <a:gd name="T35" fmla="*/ 51 h 97"/>
              <a:gd name="T36" fmla="*/ 60 w 86"/>
              <a:gd name="T37" fmla="*/ 68 h 97"/>
              <a:gd name="T38" fmla="*/ 70 w 86"/>
              <a:gd name="T39" fmla="*/ 65 h 97"/>
              <a:gd name="T40" fmla="*/ 86 w 86"/>
              <a:gd name="T4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6" h="97">
                <a:moveTo>
                  <a:pt x="86" y="81"/>
                </a:moveTo>
                <a:cubicBezTo>
                  <a:pt x="86" y="90"/>
                  <a:pt x="79" y="97"/>
                  <a:pt x="70" y="97"/>
                </a:cubicBezTo>
                <a:cubicBezTo>
                  <a:pt x="61" y="97"/>
                  <a:pt x="54" y="90"/>
                  <a:pt x="54" y="81"/>
                </a:cubicBezTo>
                <a:cubicBezTo>
                  <a:pt x="54" y="80"/>
                  <a:pt x="54" y="79"/>
                  <a:pt x="54" y="78"/>
                </a:cubicBezTo>
                <a:cubicBezTo>
                  <a:pt x="26" y="62"/>
                  <a:pt x="26" y="62"/>
                  <a:pt x="26" y="62"/>
                </a:cubicBezTo>
                <a:cubicBezTo>
                  <a:pt x="23" y="63"/>
                  <a:pt x="20" y="65"/>
                  <a:pt x="16" y="65"/>
                </a:cubicBezTo>
                <a:cubicBezTo>
                  <a:pt x="7" y="65"/>
                  <a:pt x="0" y="57"/>
                  <a:pt x="0" y="49"/>
                </a:cubicBezTo>
                <a:cubicBezTo>
                  <a:pt x="0" y="40"/>
                  <a:pt x="7" y="32"/>
                  <a:pt x="16" y="32"/>
                </a:cubicBezTo>
                <a:cubicBezTo>
                  <a:pt x="20" y="32"/>
                  <a:pt x="23" y="34"/>
                  <a:pt x="26" y="36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8"/>
                  <a:pt x="54" y="17"/>
                  <a:pt x="54" y="16"/>
                </a:cubicBezTo>
                <a:cubicBezTo>
                  <a:pt x="54" y="7"/>
                  <a:pt x="61" y="0"/>
                  <a:pt x="70" y="0"/>
                </a:cubicBezTo>
                <a:cubicBezTo>
                  <a:pt x="79" y="0"/>
                  <a:pt x="86" y="7"/>
                  <a:pt x="86" y="16"/>
                </a:cubicBezTo>
                <a:cubicBezTo>
                  <a:pt x="86" y="25"/>
                  <a:pt x="79" y="32"/>
                  <a:pt x="70" y="32"/>
                </a:cubicBezTo>
                <a:cubicBezTo>
                  <a:pt x="66" y="32"/>
                  <a:pt x="63" y="31"/>
                  <a:pt x="60" y="29"/>
                </a:cubicBezTo>
                <a:cubicBezTo>
                  <a:pt x="32" y="46"/>
                  <a:pt x="32" y="46"/>
                  <a:pt x="32" y="46"/>
                </a:cubicBezTo>
                <a:cubicBezTo>
                  <a:pt x="32" y="47"/>
                  <a:pt x="32" y="48"/>
                  <a:pt x="32" y="49"/>
                </a:cubicBezTo>
                <a:cubicBezTo>
                  <a:pt x="32" y="49"/>
                  <a:pt x="32" y="50"/>
                  <a:pt x="32" y="51"/>
                </a:cubicBezTo>
                <a:cubicBezTo>
                  <a:pt x="60" y="68"/>
                  <a:pt x="60" y="68"/>
                  <a:pt x="60" y="68"/>
                </a:cubicBezTo>
                <a:cubicBezTo>
                  <a:pt x="63" y="66"/>
                  <a:pt x="66" y="65"/>
                  <a:pt x="70" y="65"/>
                </a:cubicBezTo>
                <a:cubicBezTo>
                  <a:pt x="79" y="65"/>
                  <a:pt x="86" y="72"/>
                  <a:pt x="86" y="8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4302125" y="2533651"/>
            <a:ext cx="366713" cy="288925"/>
          </a:xfrm>
          <a:custGeom>
            <a:avLst/>
            <a:gdLst>
              <a:gd name="T0" fmla="*/ 88 w 98"/>
              <a:gd name="T1" fmla="*/ 42 h 77"/>
              <a:gd name="T2" fmla="*/ 49 w 98"/>
              <a:gd name="T3" fmla="*/ 77 h 77"/>
              <a:gd name="T4" fmla="*/ 10 w 98"/>
              <a:gd name="T5" fmla="*/ 42 h 77"/>
              <a:gd name="T6" fmla="*/ 10 w 98"/>
              <a:gd name="T7" fmla="*/ 8 h 77"/>
              <a:gd name="T8" fmla="*/ 43 w 98"/>
              <a:gd name="T9" fmla="*/ 8 h 77"/>
              <a:gd name="T10" fmla="*/ 49 w 98"/>
              <a:gd name="T11" fmla="*/ 14 h 77"/>
              <a:gd name="T12" fmla="*/ 55 w 98"/>
              <a:gd name="T13" fmla="*/ 8 h 77"/>
              <a:gd name="T14" fmla="*/ 88 w 98"/>
              <a:gd name="T15" fmla="*/ 8 h 77"/>
              <a:gd name="T16" fmla="*/ 88 w 98"/>
              <a:gd name="T17" fmla="*/ 4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77">
                <a:moveTo>
                  <a:pt x="88" y="42"/>
                </a:moveTo>
                <a:cubicBezTo>
                  <a:pt x="49" y="77"/>
                  <a:pt x="49" y="77"/>
                  <a:pt x="49" y="77"/>
                </a:cubicBezTo>
                <a:cubicBezTo>
                  <a:pt x="10" y="42"/>
                  <a:pt x="10" y="42"/>
                  <a:pt x="10" y="42"/>
                </a:cubicBezTo>
                <a:cubicBezTo>
                  <a:pt x="0" y="32"/>
                  <a:pt x="0" y="17"/>
                  <a:pt x="10" y="8"/>
                </a:cubicBezTo>
                <a:cubicBezTo>
                  <a:pt x="19" y="0"/>
                  <a:pt x="34" y="0"/>
                  <a:pt x="43" y="8"/>
                </a:cubicBezTo>
                <a:cubicBezTo>
                  <a:pt x="49" y="14"/>
                  <a:pt x="49" y="14"/>
                  <a:pt x="49" y="14"/>
                </a:cubicBezTo>
                <a:cubicBezTo>
                  <a:pt x="55" y="8"/>
                  <a:pt x="55" y="8"/>
                  <a:pt x="55" y="8"/>
                </a:cubicBezTo>
                <a:cubicBezTo>
                  <a:pt x="64" y="0"/>
                  <a:pt x="79" y="0"/>
                  <a:pt x="88" y="8"/>
                </a:cubicBezTo>
                <a:cubicBezTo>
                  <a:pt x="98" y="17"/>
                  <a:pt x="98" y="32"/>
                  <a:pt x="88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4951413" y="2503488"/>
            <a:ext cx="355600" cy="357188"/>
          </a:xfrm>
          <a:custGeom>
            <a:avLst/>
            <a:gdLst>
              <a:gd name="T0" fmla="*/ 144 w 224"/>
              <a:gd name="T1" fmla="*/ 85 h 225"/>
              <a:gd name="T2" fmla="*/ 224 w 224"/>
              <a:gd name="T3" fmla="*/ 85 h 225"/>
              <a:gd name="T4" fmla="*/ 158 w 224"/>
              <a:gd name="T5" fmla="*/ 137 h 225"/>
              <a:gd name="T6" fmla="*/ 182 w 224"/>
              <a:gd name="T7" fmla="*/ 225 h 225"/>
              <a:gd name="T8" fmla="*/ 113 w 224"/>
              <a:gd name="T9" fmla="*/ 173 h 225"/>
              <a:gd name="T10" fmla="*/ 45 w 224"/>
              <a:gd name="T11" fmla="*/ 225 h 225"/>
              <a:gd name="T12" fmla="*/ 66 w 224"/>
              <a:gd name="T13" fmla="*/ 137 h 225"/>
              <a:gd name="T14" fmla="*/ 0 w 224"/>
              <a:gd name="T15" fmla="*/ 85 h 225"/>
              <a:gd name="T16" fmla="*/ 83 w 224"/>
              <a:gd name="T17" fmla="*/ 85 h 225"/>
              <a:gd name="T18" fmla="*/ 113 w 224"/>
              <a:gd name="T19" fmla="*/ 0 h 225"/>
              <a:gd name="T20" fmla="*/ 144 w 224"/>
              <a:gd name="T21" fmla="*/ 8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" h="225">
                <a:moveTo>
                  <a:pt x="144" y="85"/>
                </a:moveTo>
                <a:lnTo>
                  <a:pt x="224" y="85"/>
                </a:lnTo>
                <a:lnTo>
                  <a:pt x="158" y="137"/>
                </a:lnTo>
                <a:lnTo>
                  <a:pt x="182" y="225"/>
                </a:lnTo>
                <a:lnTo>
                  <a:pt x="113" y="173"/>
                </a:lnTo>
                <a:lnTo>
                  <a:pt x="45" y="225"/>
                </a:lnTo>
                <a:lnTo>
                  <a:pt x="66" y="137"/>
                </a:lnTo>
                <a:lnTo>
                  <a:pt x="0" y="85"/>
                </a:lnTo>
                <a:lnTo>
                  <a:pt x="83" y="85"/>
                </a:lnTo>
                <a:lnTo>
                  <a:pt x="113" y="0"/>
                </a:lnTo>
                <a:lnTo>
                  <a:pt x="144" y="8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5592763" y="2509838"/>
            <a:ext cx="368300" cy="347663"/>
          </a:xfrm>
          <a:custGeom>
            <a:avLst/>
            <a:gdLst>
              <a:gd name="T0" fmla="*/ 5 w 98"/>
              <a:gd name="T1" fmla="*/ 38 h 92"/>
              <a:gd name="T2" fmla="*/ 22 w 98"/>
              <a:gd name="T3" fmla="*/ 38 h 92"/>
              <a:gd name="T4" fmla="*/ 22 w 98"/>
              <a:gd name="T5" fmla="*/ 81 h 92"/>
              <a:gd name="T6" fmla="*/ 5 w 98"/>
              <a:gd name="T7" fmla="*/ 81 h 92"/>
              <a:gd name="T8" fmla="*/ 0 w 98"/>
              <a:gd name="T9" fmla="*/ 76 h 92"/>
              <a:gd name="T10" fmla="*/ 0 w 98"/>
              <a:gd name="T11" fmla="*/ 42 h 92"/>
              <a:gd name="T12" fmla="*/ 5 w 98"/>
              <a:gd name="T13" fmla="*/ 38 h 92"/>
              <a:gd name="T14" fmla="*/ 98 w 98"/>
              <a:gd name="T15" fmla="*/ 47 h 92"/>
              <a:gd name="T16" fmla="*/ 98 w 98"/>
              <a:gd name="T17" fmla="*/ 73 h 92"/>
              <a:gd name="T18" fmla="*/ 74 w 98"/>
              <a:gd name="T19" fmla="*/ 92 h 92"/>
              <a:gd name="T20" fmla="*/ 51 w 98"/>
              <a:gd name="T21" fmla="*/ 92 h 92"/>
              <a:gd name="T22" fmla="*/ 27 w 98"/>
              <a:gd name="T23" fmla="*/ 81 h 92"/>
              <a:gd name="T24" fmla="*/ 27 w 98"/>
              <a:gd name="T25" fmla="*/ 38 h 92"/>
              <a:gd name="T26" fmla="*/ 29 w 98"/>
              <a:gd name="T27" fmla="*/ 38 h 92"/>
              <a:gd name="T28" fmla="*/ 52 w 98"/>
              <a:gd name="T29" fmla="*/ 16 h 92"/>
              <a:gd name="T30" fmla="*/ 58 w 98"/>
              <a:gd name="T31" fmla="*/ 0 h 92"/>
              <a:gd name="T32" fmla="*/ 66 w 98"/>
              <a:gd name="T33" fmla="*/ 15 h 92"/>
              <a:gd name="T34" fmla="*/ 65 w 98"/>
              <a:gd name="T35" fmla="*/ 32 h 92"/>
              <a:gd name="T36" fmla="*/ 85 w 98"/>
              <a:gd name="T37" fmla="*/ 31 h 92"/>
              <a:gd name="T38" fmla="*/ 98 w 98"/>
              <a:gd name="T39" fmla="*/ 4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8" h="92">
                <a:moveTo>
                  <a:pt x="5" y="38"/>
                </a:moveTo>
                <a:cubicBezTo>
                  <a:pt x="22" y="38"/>
                  <a:pt x="22" y="38"/>
                  <a:pt x="22" y="38"/>
                </a:cubicBezTo>
                <a:cubicBezTo>
                  <a:pt x="22" y="81"/>
                  <a:pt x="22" y="81"/>
                  <a:pt x="22" y="81"/>
                </a:cubicBezTo>
                <a:cubicBezTo>
                  <a:pt x="16" y="81"/>
                  <a:pt x="5" y="81"/>
                  <a:pt x="5" y="81"/>
                </a:cubicBezTo>
                <a:cubicBezTo>
                  <a:pt x="2" y="81"/>
                  <a:pt x="0" y="79"/>
                  <a:pt x="0" y="76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0"/>
                  <a:pt x="1" y="38"/>
                  <a:pt x="5" y="38"/>
                </a:cubicBezTo>
                <a:close/>
                <a:moveTo>
                  <a:pt x="98" y="47"/>
                </a:moveTo>
                <a:cubicBezTo>
                  <a:pt x="98" y="73"/>
                  <a:pt x="98" y="73"/>
                  <a:pt x="98" y="73"/>
                </a:cubicBezTo>
                <a:cubicBezTo>
                  <a:pt x="98" y="81"/>
                  <a:pt x="85" y="92"/>
                  <a:pt x="74" y="92"/>
                </a:cubicBezTo>
                <a:cubicBezTo>
                  <a:pt x="74" y="92"/>
                  <a:pt x="58" y="92"/>
                  <a:pt x="51" y="92"/>
                </a:cubicBezTo>
                <a:cubicBezTo>
                  <a:pt x="40" y="92"/>
                  <a:pt x="40" y="81"/>
                  <a:pt x="27" y="81"/>
                </a:cubicBezTo>
                <a:cubicBezTo>
                  <a:pt x="27" y="38"/>
                  <a:pt x="27" y="38"/>
                  <a:pt x="27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38" y="38"/>
                  <a:pt x="50" y="23"/>
                  <a:pt x="52" y="16"/>
                </a:cubicBezTo>
                <a:cubicBezTo>
                  <a:pt x="54" y="8"/>
                  <a:pt x="52" y="0"/>
                  <a:pt x="58" y="0"/>
                </a:cubicBezTo>
                <a:cubicBezTo>
                  <a:pt x="64" y="0"/>
                  <a:pt x="66" y="4"/>
                  <a:pt x="66" y="15"/>
                </a:cubicBezTo>
                <a:cubicBezTo>
                  <a:pt x="65" y="32"/>
                  <a:pt x="65" y="32"/>
                  <a:pt x="65" y="32"/>
                </a:cubicBezTo>
                <a:cubicBezTo>
                  <a:pt x="65" y="32"/>
                  <a:pt x="79" y="31"/>
                  <a:pt x="85" y="31"/>
                </a:cubicBezTo>
                <a:cubicBezTo>
                  <a:pt x="93" y="31"/>
                  <a:pt x="98" y="37"/>
                  <a:pt x="98" y="4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6219825" y="2498726"/>
            <a:ext cx="404813" cy="365125"/>
          </a:xfrm>
          <a:custGeom>
            <a:avLst/>
            <a:gdLst>
              <a:gd name="T0" fmla="*/ 69 w 108"/>
              <a:gd name="T1" fmla="*/ 60 h 97"/>
              <a:gd name="T2" fmla="*/ 70 w 108"/>
              <a:gd name="T3" fmla="*/ 60 h 97"/>
              <a:gd name="T4" fmla="*/ 70 w 108"/>
              <a:gd name="T5" fmla="*/ 70 h 97"/>
              <a:gd name="T6" fmla="*/ 59 w 108"/>
              <a:gd name="T7" fmla="*/ 81 h 97"/>
              <a:gd name="T8" fmla="*/ 32 w 108"/>
              <a:gd name="T9" fmla="*/ 81 h 97"/>
              <a:gd name="T10" fmla="*/ 16 w 108"/>
              <a:gd name="T11" fmla="*/ 97 h 97"/>
              <a:gd name="T12" fmla="*/ 16 w 108"/>
              <a:gd name="T13" fmla="*/ 81 h 97"/>
              <a:gd name="T14" fmla="*/ 11 w 108"/>
              <a:gd name="T15" fmla="*/ 81 h 97"/>
              <a:gd name="T16" fmla="*/ 0 w 108"/>
              <a:gd name="T17" fmla="*/ 70 h 97"/>
              <a:gd name="T18" fmla="*/ 0 w 108"/>
              <a:gd name="T19" fmla="*/ 38 h 97"/>
              <a:gd name="T20" fmla="*/ 11 w 108"/>
              <a:gd name="T21" fmla="*/ 27 h 97"/>
              <a:gd name="T22" fmla="*/ 31 w 108"/>
              <a:gd name="T23" fmla="*/ 27 h 97"/>
              <a:gd name="T24" fmla="*/ 31 w 108"/>
              <a:gd name="T25" fmla="*/ 60 h 97"/>
              <a:gd name="T26" fmla="*/ 69 w 108"/>
              <a:gd name="T27" fmla="*/ 60 h 97"/>
              <a:gd name="T28" fmla="*/ 108 w 108"/>
              <a:gd name="T29" fmla="*/ 11 h 97"/>
              <a:gd name="T30" fmla="*/ 108 w 108"/>
              <a:gd name="T31" fmla="*/ 43 h 97"/>
              <a:gd name="T32" fmla="*/ 97 w 108"/>
              <a:gd name="T33" fmla="*/ 54 h 97"/>
              <a:gd name="T34" fmla="*/ 92 w 108"/>
              <a:gd name="T35" fmla="*/ 54 h 97"/>
              <a:gd name="T36" fmla="*/ 92 w 108"/>
              <a:gd name="T37" fmla="*/ 70 h 97"/>
              <a:gd name="T38" fmla="*/ 76 w 108"/>
              <a:gd name="T39" fmla="*/ 54 h 97"/>
              <a:gd name="T40" fmla="*/ 38 w 108"/>
              <a:gd name="T41" fmla="*/ 54 h 97"/>
              <a:gd name="T42" fmla="*/ 38 w 108"/>
              <a:gd name="T43" fmla="*/ 11 h 97"/>
              <a:gd name="T44" fmla="*/ 49 w 108"/>
              <a:gd name="T45" fmla="*/ 0 h 97"/>
              <a:gd name="T46" fmla="*/ 97 w 108"/>
              <a:gd name="T47" fmla="*/ 0 h 97"/>
              <a:gd name="T48" fmla="*/ 108 w 108"/>
              <a:gd name="T49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8" h="97">
                <a:moveTo>
                  <a:pt x="69" y="60"/>
                </a:moveTo>
                <a:cubicBezTo>
                  <a:pt x="70" y="60"/>
                  <a:pt x="70" y="60"/>
                  <a:pt x="70" y="60"/>
                </a:cubicBezTo>
                <a:cubicBezTo>
                  <a:pt x="70" y="70"/>
                  <a:pt x="70" y="70"/>
                  <a:pt x="70" y="70"/>
                </a:cubicBezTo>
                <a:cubicBezTo>
                  <a:pt x="70" y="76"/>
                  <a:pt x="66" y="81"/>
                  <a:pt x="59" y="81"/>
                </a:cubicBezTo>
                <a:cubicBezTo>
                  <a:pt x="32" y="81"/>
                  <a:pt x="32" y="81"/>
                  <a:pt x="32" y="81"/>
                </a:cubicBezTo>
                <a:cubicBezTo>
                  <a:pt x="16" y="97"/>
                  <a:pt x="16" y="97"/>
                  <a:pt x="16" y="97"/>
                </a:cubicBezTo>
                <a:cubicBezTo>
                  <a:pt x="16" y="81"/>
                  <a:pt x="16" y="81"/>
                  <a:pt x="16" y="81"/>
                </a:cubicBezTo>
                <a:cubicBezTo>
                  <a:pt x="11" y="81"/>
                  <a:pt x="11" y="81"/>
                  <a:pt x="11" y="81"/>
                </a:cubicBezTo>
                <a:cubicBezTo>
                  <a:pt x="5" y="81"/>
                  <a:pt x="0" y="76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2"/>
                  <a:pt x="5" y="27"/>
                  <a:pt x="1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60"/>
                  <a:pt x="31" y="60"/>
                  <a:pt x="31" y="60"/>
                </a:cubicBezTo>
                <a:lnTo>
                  <a:pt x="69" y="60"/>
                </a:lnTo>
                <a:close/>
                <a:moveTo>
                  <a:pt x="108" y="11"/>
                </a:moveTo>
                <a:cubicBezTo>
                  <a:pt x="108" y="43"/>
                  <a:pt x="108" y="43"/>
                  <a:pt x="108" y="43"/>
                </a:cubicBezTo>
                <a:cubicBezTo>
                  <a:pt x="108" y="49"/>
                  <a:pt x="103" y="54"/>
                  <a:pt x="97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70"/>
                  <a:pt x="92" y="70"/>
                  <a:pt x="92" y="70"/>
                </a:cubicBezTo>
                <a:cubicBezTo>
                  <a:pt x="76" y="54"/>
                  <a:pt x="76" y="54"/>
                  <a:pt x="76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5"/>
                  <a:pt x="43" y="0"/>
                  <a:pt x="4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3" y="0"/>
                  <a:pt x="108" y="5"/>
                  <a:pt x="108" y="1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6907213" y="2540001"/>
            <a:ext cx="322263" cy="282575"/>
          </a:xfrm>
          <a:custGeom>
            <a:avLst/>
            <a:gdLst>
              <a:gd name="T0" fmla="*/ 86 w 86"/>
              <a:gd name="T1" fmla="*/ 11 h 75"/>
              <a:gd name="T2" fmla="*/ 86 w 86"/>
              <a:gd name="T3" fmla="*/ 48 h 75"/>
              <a:gd name="T4" fmla="*/ 75 w 86"/>
              <a:gd name="T5" fmla="*/ 59 h 75"/>
              <a:gd name="T6" fmla="*/ 54 w 86"/>
              <a:gd name="T7" fmla="*/ 59 h 75"/>
              <a:gd name="T8" fmla="*/ 54 w 86"/>
              <a:gd name="T9" fmla="*/ 75 h 75"/>
              <a:gd name="T10" fmla="*/ 32 w 86"/>
              <a:gd name="T11" fmla="*/ 59 h 75"/>
              <a:gd name="T12" fmla="*/ 10 w 86"/>
              <a:gd name="T13" fmla="*/ 59 h 75"/>
              <a:gd name="T14" fmla="*/ 0 w 86"/>
              <a:gd name="T15" fmla="*/ 48 h 75"/>
              <a:gd name="T16" fmla="*/ 0 w 86"/>
              <a:gd name="T17" fmla="*/ 11 h 75"/>
              <a:gd name="T18" fmla="*/ 10 w 86"/>
              <a:gd name="T19" fmla="*/ 0 h 75"/>
              <a:gd name="T20" fmla="*/ 75 w 86"/>
              <a:gd name="T21" fmla="*/ 0 h 75"/>
              <a:gd name="T22" fmla="*/ 86 w 86"/>
              <a:gd name="T23" fmla="*/ 1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" h="75">
                <a:moveTo>
                  <a:pt x="86" y="11"/>
                </a:moveTo>
                <a:cubicBezTo>
                  <a:pt x="86" y="48"/>
                  <a:pt x="86" y="48"/>
                  <a:pt x="86" y="48"/>
                </a:cubicBezTo>
                <a:cubicBezTo>
                  <a:pt x="86" y="54"/>
                  <a:pt x="81" y="59"/>
                  <a:pt x="7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75"/>
                  <a:pt x="54" y="75"/>
                  <a:pt x="54" y="75"/>
                </a:cubicBezTo>
                <a:cubicBezTo>
                  <a:pt x="32" y="59"/>
                  <a:pt x="32" y="59"/>
                  <a:pt x="32" y="59"/>
                </a:cubicBezTo>
                <a:cubicBezTo>
                  <a:pt x="10" y="59"/>
                  <a:pt x="10" y="59"/>
                  <a:pt x="10" y="59"/>
                </a:cubicBezTo>
                <a:cubicBezTo>
                  <a:pt x="4" y="59"/>
                  <a:pt x="0" y="54"/>
                  <a:pt x="0" y="4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81" y="0"/>
                  <a:pt x="86" y="5"/>
                  <a:pt x="86" y="1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7526338" y="2517776"/>
            <a:ext cx="371475" cy="327025"/>
          </a:xfrm>
          <a:custGeom>
            <a:avLst/>
            <a:gdLst>
              <a:gd name="T0" fmla="*/ 95 w 99"/>
              <a:gd name="T1" fmla="*/ 49 h 87"/>
              <a:gd name="T2" fmla="*/ 86 w 99"/>
              <a:gd name="T3" fmla="*/ 49 h 87"/>
              <a:gd name="T4" fmla="*/ 86 w 99"/>
              <a:gd name="T5" fmla="*/ 83 h 87"/>
              <a:gd name="T6" fmla="*/ 83 w 99"/>
              <a:gd name="T7" fmla="*/ 87 h 87"/>
              <a:gd name="T8" fmla="*/ 61 w 99"/>
              <a:gd name="T9" fmla="*/ 87 h 87"/>
              <a:gd name="T10" fmla="*/ 61 w 99"/>
              <a:gd name="T11" fmla="*/ 54 h 87"/>
              <a:gd name="T12" fmla="*/ 39 w 99"/>
              <a:gd name="T13" fmla="*/ 54 h 87"/>
              <a:gd name="T14" fmla="*/ 39 w 99"/>
              <a:gd name="T15" fmla="*/ 87 h 87"/>
              <a:gd name="T16" fmla="*/ 18 w 99"/>
              <a:gd name="T17" fmla="*/ 87 h 87"/>
              <a:gd name="T18" fmla="*/ 13 w 99"/>
              <a:gd name="T19" fmla="*/ 83 h 87"/>
              <a:gd name="T20" fmla="*/ 13 w 99"/>
              <a:gd name="T21" fmla="*/ 49 h 87"/>
              <a:gd name="T22" fmla="*/ 4 w 99"/>
              <a:gd name="T23" fmla="*/ 49 h 87"/>
              <a:gd name="T24" fmla="*/ 2 w 99"/>
              <a:gd name="T25" fmla="*/ 45 h 87"/>
              <a:gd name="T26" fmla="*/ 46 w 99"/>
              <a:gd name="T27" fmla="*/ 2 h 87"/>
              <a:gd name="T28" fmla="*/ 54 w 99"/>
              <a:gd name="T29" fmla="*/ 2 h 87"/>
              <a:gd name="T30" fmla="*/ 97 w 99"/>
              <a:gd name="T31" fmla="*/ 45 h 87"/>
              <a:gd name="T32" fmla="*/ 95 w 99"/>
              <a:gd name="T33" fmla="*/ 4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9" h="87">
                <a:moveTo>
                  <a:pt x="95" y="49"/>
                </a:moveTo>
                <a:cubicBezTo>
                  <a:pt x="86" y="49"/>
                  <a:pt x="86" y="49"/>
                  <a:pt x="86" y="49"/>
                </a:cubicBezTo>
                <a:cubicBezTo>
                  <a:pt x="86" y="83"/>
                  <a:pt x="86" y="83"/>
                  <a:pt x="86" y="83"/>
                </a:cubicBezTo>
                <a:cubicBezTo>
                  <a:pt x="86" y="85"/>
                  <a:pt x="86" y="87"/>
                  <a:pt x="83" y="87"/>
                </a:cubicBezTo>
                <a:cubicBezTo>
                  <a:pt x="61" y="87"/>
                  <a:pt x="61" y="87"/>
                  <a:pt x="61" y="87"/>
                </a:cubicBezTo>
                <a:cubicBezTo>
                  <a:pt x="61" y="54"/>
                  <a:pt x="61" y="54"/>
                  <a:pt x="61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87"/>
                  <a:pt x="39" y="87"/>
                  <a:pt x="39" y="87"/>
                </a:cubicBezTo>
                <a:cubicBezTo>
                  <a:pt x="18" y="87"/>
                  <a:pt x="18" y="87"/>
                  <a:pt x="18" y="87"/>
                </a:cubicBezTo>
                <a:cubicBezTo>
                  <a:pt x="13" y="87"/>
                  <a:pt x="13" y="85"/>
                  <a:pt x="13" y="83"/>
                </a:cubicBezTo>
                <a:cubicBezTo>
                  <a:pt x="13" y="49"/>
                  <a:pt x="13" y="49"/>
                  <a:pt x="13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49"/>
                  <a:pt x="0" y="47"/>
                  <a:pt x="2" y="45"/>
                </a:cubicBezTo>
                <a:cubicBezTo>
                  <a:pt x="46" y="2"/>
                  <a:pt x="46" y="2"/>
                  <a:pt x="46" y="2"/>
                </a:cubicBezTo>
                <a:cubicBezTo>
                  <a:pt x="48" y="0"/>
                  <a:pt x="52" y="0"/>
                  <a:pt x="54" y="2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49"/>
                  <a:pt x="95" y="4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 noEditPoints="1"/>
          </p:cNvSpPr>
          <p:nvPr/>
        </p:nvSpPr>
        <p:spPr bwMode="auto">
          <a:xfrm>
            <a:off x="8161338" y="2509838"/>
            <a:ext cx="396875" cy="347663"/>
          </a:xfrm>
          <a:custGeom>
            <a:avLst/>
            <a:gdLst>
              <a:gd name="T0" fmla="*/ 106 w 106"/>
              <a:gd name="T1" fmla="*/ 39 h 92"/>
              <a:gd name="T2" fmla="*/ 106 w 106"/>
              <a:gd name="T3" fmla="*/ 58 h 92"/>
              <a:gd name="T4" fmla="*/ 100 w 106"/>
              <a:gd name="T5" fmla="*/ 65 h 92"/>
              <a:gd name="T6" fmla="*/ 89 w 106"/>
              <a:gd name="T7" fmla="*/ 65 h 92"/>
              <a:gd name="T8" fmla="*/ 94 w 106"/>
              <a:gd name="T9" fmla="*/ 92 h 92"/>
              <a:gd name="T10" fmla="*/ 12 w 106"/>
              <a:gd name="T11" fmla="*/ 92 h 92"/>
              <a:gd name="T12" fmla="*/ 16 w 106"/>
              <a:gd name="T13" fmla="*/ 65 h 92"/>
              <a:gd name="T14" fmla="*/ 6 w 106"/>
              <a:gd name="T15" fmla="*/ 65 h 92"/>
              <a:gd name="T16" fmla="*/ 0 w 106"/>
              <a:gd name="T17" fmla="*/ 58 h 92"/>
              <a:gd name="T18" fmla="*/ 0 w 106"/>
              <a:gd name="T19" fmla="*/ 39 h 92"/>
              <a:gd name="T20" fmla="*/ 6 w 106"/>
              <a:gd name="T21" fmla="*/ 33 h 92"/>
              <a:gd name="T22" fmla="*/ 100 w 106"/>
              <a:gd name="T23" fmla="*/ 33 h 92"/>
              <a:gd name="T24" fmla="*/ 106 w 106"/>
              <a:gd name="T25" fmla="*/ 39 h 92"/>
              <a:gd name="T26" fmla="*/ 6 w 106"/>
              <a:gd name="T27" fmla="*/ 23 h 92"/>
              <a:gd name="T28" fmla="*/ 27 w 106"/>
              <a:gd name="T29" fmla="*/ 16 h 92"/>
              <a:gd name="T30" fmla="*/ 32 w 106"/>
              <a:gd name="T31" fmla="*/ 16 h 92"/>
              <a:gd name="T32" fmla="*/ 32 w 106"/>
              <a:gd name="T33" fmla="*/ 0 h 92"/>
              <a:gd name="T34" fmla="*/ 73 w 106"/>
              <a:gd name="T35" fmla="*/ 0 h 92"/>
              <a:gd name="T36" fmla="*/ 73 w 106"/>
              <a:gd name="T37" fmla="*/ 16 h 92"/>
              <a:gd name="T38" fmla="*/ 78 w 106"/>
              <a:gd name="T39" fmla="*/ 16 h 92"/>
              <a:gd name="T40" fmla="*/ 100 w 106"/>
              <a:gd name="T41" fmla="*/ 23 h 92"/>
              <a:gd name="T42" fmla="*/ 98 w 106"/>
              <a:gd name="T43" fmla="*/ 27 h 92"/>
              <a:gd name="T44" fmla="*/ 7 w 106"/>
              <a:gd name="T45" fmla="*/ 27 h 92"/>
              <a:gd name="T46" fmla="*/ 6 w 106"/>
              <a:gd name="T47" fmla="*/ 23 h 92"/>
              <a:gd name="T48" fmla="*/ 83 w 106"/>
              <a:gd name="T49" fmla="*/ 81 h 92"/>
              <a:gd name="T50" fmla="*/ 75 w 106"/>
              <a:gd name="T51" fmla="*/ 46 h 92"/>
              <a:gd name="T52" fmla="*/ 30 w 106"/>
              <a:gd name="T53" fmla="*/ 46 h 92"/>
              <a:gd name="T54" fmla="*/ 22 w 106"/>
              <a:gd name="T55" fmla="*/ 81 h 92"/>
              <a:gd name="T56" fmla="*/ 83 w 106"/>
              <a:gd name="T57" fmla="*/ 8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6" h="92">
                <a:moveTo>
                  <a:pt x="106" y="39"/>
                </a:moveTo>
                <a:cubicBezTo>
                  <a:pt x="106" y="58"/>
                  <a:pt x="106" y="58"/>
                  <a:pt x="106" y="58"/>
                </a:cubicBezTo>
                <a:cubicBezTo>
                  <a:pt x="106" y="61"/>
                  <a:pt x="103" y="65"/>
                  <a:pt x="100" y="65"/>
                </a:cubicBezTo>
                <a:cubicBezTo>
                  <a:pt x="89" y="65"/>
                  <a:pt x="89" y="65"/>
                  <a:pt x="89" y="65"/>
                </a:cubicBezTo>
                <a:cubicBezTo>
                  <a:pt x="94" y="92"/>
                  <a:pt x="94" y="92"/>
                  <a:pt x="94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6" y="65"/>
                  <a:pt x="16" y="65"/>
                  <a:pt x="16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3" y="65"/>
                  <a:pt x="0" y="61"/>
                  <a:pt x="0" y="58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6"/>
                  <a:pt x="3" y="33"/>
                  <a:pt x="6" y="33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3" y="33"/>
                  <a:pt x="106" y="36"/>
                  <a:pt x="106" y="39"/>
                </a:cubicBezTo>
                <a:close/>
                <a:moveTo>
                  <a:pt x="6" y="23"/>
                </a:moveTo>
                <a:cubicBezTo>
                  <a:pt x="7" y="22"/>
                  <a:pt x="24" y="16"/>
                  <a:pt x="27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0"/>
                  <a:pt x="32" y="0"/>
                  <a:pt x="3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6"/>
                  <a:pt x="73" y="16"/>
                  <a:pt x="73" y="16"/>
                </a:cubicBezTo>
                <a:cubicBezTo>
                  <a:pt x="78" y="16"/>
                  <a:pt x="78" y="16"/>
                  <a:pt x="78" y="16"/>
                </a:cubicBezTo>
                <a:cubicBezTo>
                  <a:pt x="81" y="16"/>
                  <a:pt x="98" y="22"/>
                  <a:pt x="100" y="23"/>
                </a:cubicBezTo>
                <a:cubicBezTo>
                  <a:pt x="101" y="23"/>
                  <a:pt x="102" y="27"/>
                  <a:pt x="98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4" y="27"/>
                  <a:pt x="4" y="23"/>
                  <a:pt x="6" y="23"/>
                </a:cubicBezTo>
                <a:close/>
                <a:moveTo>
                  <a:pt x="83" y="81"/>
                </a:moveTo>
                <a:cubicBezTo>
                  <a:pt x="75" y="46"/>
                  <a:pt x="75" y="46"/>
                  <a:pt x="75" y="46"/>
                </a:cubicBezTo>
                <a:cubicBezTo>
                  <a:pt x="30" y="46"/>
                  <a:pt x="30" y="46"/>
                  <a:pt x="30" y="46"/>
                </a:cubicBezTo>
                <a:cubicBezTo>
                  <a:pt x="22" y="81"/>
                  <a:pt x="22" y="81"/>
                  <a:pt x="22" y="81"/>
                </a:cubicBezTo>
                <a:lnTo>
                  <a:pt x="83" y="8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8828088" y="2495551"/>
            <a:ext cx="349250" cy="379413"/>
          </a:xfrm>
          <a:custGeom>
            <a:avLst/>
            <a:gdLst>
              <a:gd name="T0" fmla="*/ 90 w 93"/>
              <a:gd name="T1" fmla="*/ 58 h 101"/>
              <a:gd name="T2" fmla="*/ 54 w 93"/>
              <a:gd name="T3" fmla="*/ 92 h 101"/>
              <a:gd name="T4" fmla="*/ 5 w 93"/>
              <a:gd name="T5" fmla="*/ 89 h 101"/>
              <a:gd name="T6" fmla="*/ 9 w 93"/>
              <a:gd name="T7" fmla="*/ 65 h 101"/>
              <a:gd name="T8" fmla="*/ 16 w 93"/>
              <a:gd name="T9" fmla="*/ 12 h 101"/>
              <a:gd name="T10" fmla="*/ 22 w 93"/>
              <a:gd name="T11" fmla="*/ 2 h 101"/>
              <a:gd name="T12" fmla="*/ 33 w 93"/>
              <a:gd name="T13" fmla="*/ 6 h 101"/>
              <a:gd name="T14" fmla="*/ 72 w 93"/>
              <a:gd name="T15" fmla="*/ 42 h 101"/>
              <a:gd name="T16" fmla="*/ 90 w 93"/>
              <a:gd name="T17" fmla="*/ 58 h 101"/>
              <a:gd name="T18" fmla="*/ 82 w 93"/>
              <a:gd name="T19" fmla="*/ 61 h 101"/>
              <a:gd name="T20" fmla="*/ 44 w 93"/>
              <a:gd name="T21" fmla="*/ 62 h 101"/>
              <a:gd name="T22" fmla="*/ 13 w 93"/>
              <a:gd name="T23" fmla="*/ 86 h 101"/>
              <a:gd name="T24" fmla="*/ 52 w 93"/>
              <a:gd name="T25" fmla="*/ 85 h 101"/>
              <a:gd name="T26" fmla="*/ 82 w 93"/>
              <a:gd name="T27" fmla="*/ 61 h 101"/>
              <a:gd name="T28" fmla="*/ 49 w 93"/>
              <a:gd name="T29" fmla="*/ 65 h 101"/>
              <a:gd name="T30" fmla="*/ 49 w 93"/>
              <a:gd name="T31" fmla="*/ 65 h 101"/>
              <a:gd name="T32" fmla="*/ 38 w 93"/>
              <a:gd name="T33" fmla="*/ 81 h 101"/>
              <a:gd name="T34" fmla="*/ 21 w 93"/>
              <a:gd name="T35" fmla="*/ 79 h 101"/>
              <a:gd name="T36" fmla="*/ 45 w 93"/>
              <a:gd name="T37" fmla="*/ 66 h 101"/>
              <a:gd name="T38" fmla="*/ 49 w 93"/>
              <a:gd name="T39" fmla="*/ 6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" h="101">
                <a:moveTo>
                  <a:pt x="90" y="58"/>
                </a:moveTo>
                <a:cubicBezTo>
                  <a:pt x="93" y="66"/>
                  <a:pt x="78" y="84"/>
                  <a:pt x="54" y="92"/>
                </a:cubicBezTo>
                <a:cubicBezTo>
                  <a:pt x="31" y="101"/>
                  <a:pt x="9" y="98"/>
                  <a:pt x="5" y="89"/>
                </a:cubicBezTo>
                <a:cubicBezTo>
                  <a:pt x="1" y="77"/>
                  <a:pt x="12" y="77"/>
                  <a:pt x="9" y="65"/>
                </a:cubicBezTo>
                <a:cubicBezTo>
                  <a:pt x="1" y="37"/>
                  <a:pt x="0" y="25"/>
                  <a:pt x="16" y="12"/>
                </a:cubicBezTo>
                <a:cubicBezTo>
                  <a:pt x="21" y="7"/>
                  <a:pt x="17" y="4"/>
                  <a:pt x="22" y="2"/>
                </a:cubicBezTo>
                <a:cubicBezTo>
                  <a:pt x="28" y="0"/>
                  <a:pt x="26" y="6"/>
                  <a:pt x="33" y="6"/>
                </a:cubicBezTo>
                <a:cubicBezTo>
                  <a:pt x="53" y="5"/>
                  <a:pt x="59" y="15"/>
                  <a:pt x="72" y="42"/>
                </a:cubicBezTo>
                <a:cubicBezTo>
                  <a:pt x="77" y="53"/>
                  <a:pt x="85" y="46"/>
                  <a:pt x="90" y="58"/>
                </a:cubicBezTo>
                <a:close/>
                <a:moveTo>
                  <a:pt x="82" y="61"/>
                </a:moveTo>
                <a:cubicBezTo>
                  <a:pt x="81" y="57"/>
                  <a:pt x="67" y="53"/>
                  <a:pt x="44" y="62"/>
                </a:cubicBezTo>
                <a:cubicBezTo>
                  <a:pt x="20" y="71"/>
                  <a:pt x="12" y="83"/>
                  <a:pt x="13" y="86"/>
                </a:cubicBezTo>
                <a:cubicBezTo>
                  <a:pt x="13" y="88"/>
                  <a:pt x="31" y="93"/>
                  <a:pt x="52" y="85"/>
                </a:cubicBezTo>
                <a:cubicBezTo>
                  <a:pt x="73" y="77"/>
                  <a:pt x="83" y="63"/>
                  <a:pt x="82" y="61"/>
                </a:cubicBezTo>
                <a:close/>
                <a:moveTo>
                  <a:pt x="49" y="65"/>
                </a:moveTo>
                <a:cubicBezTo>
                  <a:pt x="49" y="65"/>
                  <a:pt x="49" y="65"/>
                  <a:pt x="49" y="65"/>
                </a:cubicBezTo>
                <a:cubicBezTo>
                  <a:pt x="51" y="71"/>
                  <a:pt x="46" y="78"/>
                  <a:pt x="38" y="81"/>
                </a:cubicBezTo>
                <a:cubicBezTo>
                  <a:pt x="31" y="83"/>
                  <a:pt x="25" y="82"/>
                  <a:pt x="21" y="79"/>
                </a:cubicBezTo>
                <a:cubicBezTo>
                  <a:pt x="26" y="75"/>
                  <a:pt x="34" y="70"/>
                  <a:pt x="45" y="66"/>
                </a:cubicBezTo>
                <a:cubicBezTo>
                  <a:pt x="46" y="66"/>
                  <a:pt x="48" y="65"/>
                  <a:pt x="49" y="6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 noEditPoints="1"/>
          </p:cNvSpPr>
          <p:nvPr/>
        </p:nvSpPr>
        <p:spPr bwMode="auto">
          <a:xfrm>
            <a:off x="9485313" y="2509838"/>
            <a:ext cx="327025" cy="334963"/>
          </a:xfrm>
          <a:custGeom>
            <a:avLst/>
            <a:gdLst>
              <a:gd name="T0" fmla="*/ 40 w 87"/>
              <a:gd name="T1" fmla="*/ 71 h 89"/>
              <a:gd name="T2" fmla="*/ 40 w 87"/>
              <a:gd name="T3" fmla="*/ 79 h 89"/>
              <a:gd name="T4" fmla="*/ 35 w 87"/>
              <a:gd name="T5" fmla="*/ 83 h 89"/>
              <a:gd name="T6" fmla="*/ 21 w 87"/>
              <a:gd name="T7" fmla="*/ 89 h 89"/>
              <a:gd name="T8" fmla="*/ 6 w 87"/>
              <a:gd name="T9" fmla="*/ 83 h 89"/>
              <a:gd name="T10" fmla="*/ 0 w 87"/>
              <a:gd name="T11" fmla="*/ 68 h 89"/>
              <a:gd name="T12" fmla="*/ 6 w 87"/>
              <a:gd name="T13" fmla="*/ 54 h 89"/>
              <a:gd name="T14" fmla="*/ 22 w 87"/>
              <a:gd name="T15" fmla="*/ 38 h 89"/>
              <a:gd name="T16" fmla="*/ 52 w 87"/>
              <a:gd name="T17" fmla="*/ 35 h 89"/>
              <a:gd name="T18" fmla="*/ 52 w 87"/>
              <a:gd name="T19" fmla="*/ 42 h 89"/>
              <a:gd name="T20" fmla="*/ 44 w 87"/>
              <a:gd name="T21" fmla="*/ 42 h 89"/>
              <a:gd name="T22" fmla="*/ 30 w 87"/>
              <a:gd name="T23" fmla="*/ 46 h 89"/>
              <a:gd name="T24" fmla="*/ 14 w 87"/>
              <a:gd name="T25" fmla="*/ 62 h 89"/>
              <a:gd name="T26" fmla="*/ 11 w 87"/>
              <a:gd name="T27" fmla="*/ 68 h 89"/>
              <a:gd name="T28" fmla="*/ 14 w 87"/>
              <a:gd name="T29" fmla="*/ 75 h 89"/>
              <a:gd name="T30" fmla="*/ 28 w 87"/>
              <a:gd name="T31" fmla="*/ 75 h 89"/>
              <a:gd name="T32" fmla="*/ 32 w 87"/>
              <a:gd name="T33" fmla="*/ 71 h 89"/>
              <a:gd name="T34" fmla="*/ 40 w 87"/>
              <a:gd name="T35" fmla="*/ 71 h 89"/>
              <a:gd name="T36" fmla="*/ 87 w 87"/>
              <a:gd name="T37" fmla="*/ 23 h 89"/>
              <a:gd name="T38" fmla="*/ 81 w 87"/>
              <a:gd name="T39" fmla="*/ 38 h 89"/>
              <a:gd name="T40" fmla="*/ 64 w 87"/>
              <a:gd name="T41" fmla="*/ 55 h 89"/>
              <a:gd name="T42" fmla="*/ 47 w 87"/>
              <a:gd name="T43" fmla="*/ 63 h 89"/>
              <a:gd name="T44" fmla="*/ 35 w 87"/>
              <a:gd name="T45" fmla="*/ 57 h 89"/>
              <a:gd name="T46" fmla="*/ 35 w 87"/>
              <a:gd name="T47" fmla="*/ 50 h 89"/>
              <a:gd name="T48" fmla="*/ 43 w 87"/>
              <a:gd name="T49" fmla="*/ 50 h 89"/>
              <a:gd name="T50" fmla="*/ 56 w 87"/>
              <a:gd name="T51" fmla="*/ 47 h 89"/>
              <a:gd name="T52" fmla="*/ 73 w 87"/>
              <a:gd name="T53" fmla="*/ 30 h 89"/>
              <a:gd name="T54" fmla="*/ 76 w 87"/>
              <a:gd name="T55" fmla="*/ 23 h 89"/>
              <a:gd name="T56" fmla="*/ 73 w 87"/>
              <a:gd name="T57" fmla="*/ 16 h 89"/>
              <a:gd name="T58" fmla="*/ 60 w 87"/>
              <a:gd name="T59" fmla="*/ 16 h 89"/>
              <a:gd name="T60" fmla="*/ 55 w 87"/>
              <a:gd name="T61" fmla="*/ 21 h 89"/>
              <a:gd name="T62" fmla="*/ 48 w 87"/>
              <a:gd name="T63" fmla="*/ 21 h 89"/>
              <a:gd name="T64" fmla="*/ 48 w 87"/>
              <a:gd name="T65" fmla="*/ 13 h 89"/>
              <a:gd name="T66" fmla="*/ 53 w 87"/>
              <a:gd name="T67" fmla="*/ 8 h 89"/>
              <a:gd name="T68" fmla="*/ 81 w 87"/>
              <a:gd name="T69" fmla="*/ 9 h 89"/>
              <a:gd name="T70" fmla="*/ 87 w 87"/>
              <a:gd name="T71" fmla="*/ 23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7" h="89">
                <a:moveTo>
                  <a:pt x="40" y="71"/>
                </a:moveTo>
                <a:cubicBezTo>
                  <a:pt x="42" y="73"/>
                  <a:pt x="42" y="76"/>
                  <a:pt x="40" y="79"/>
                </a:cubicBezTo>
                <a:cubicBezTo>
                  <a:pt x="35" y="83"/>
                  <a:pt x="35" y="83"/>
                  <a:pt x="35" y="83"/>
                </a:cubicBezTo>
                <a:cubicBezTo>
                  <a:pt x="31" y="87"/>
                  <a:pt x="26" y="89"/>
                  <a:pt x="21" y="89"/>
                </a:cubicBezTo>
                <a:cubicBezTo>
                  <a:pt x="16" y="89"/>
                  <a:pt x="10" y="87"/>
                  <a:pt x="6" y="83"/>
                </a:cubicBezTo>
                <a:cubicBezTo>
                  <a:pt x="2" y="79"/>
                  <a:pt x="0" y="74"/>
                  <a:pt x="0" y="68"/>
                </a:cubicBezTo>
                <a:cubicBezTo>
                  <a:pt x="0" y="63"/>
                  <a:pt x="2" y="58"/>
                  <a:pt x="6" y="54"/>
                </a:cubicBezTo>
                <a:cubicBezTo>
                  <a:pt x="22" y="38"/>
                  <a:pt x="22" y="38"/>
                  <a:pt x="22" y="38"/>
                </a:cubicBezTo>
                <a:cubicBezTo>
                  <a:pt x="32" y="28"/>
                  <a:pt x="44" y="27"/>
                  <a:pt x="52" y="35"/>
                </a:cubicBezTo>
                <a:cubicBezTo>
                  <a:pt x="54" y="37"/>
                  <a:pt x="54" y="40"/>
                  <a:pt x="52" y="42"/>
                </a:cubicBezTo>
                <a:cubicBezTo>
                  <a:pt x="50" y="44"/>
                  <a:pt x="46" y="44"/>
                  <a:pt x="44" y="42"/>
                </a:cubicBezTo>
                <a:cubicBezTo>
                  <a:pt x="40" y="38"/>
                  <a:pt x="33" y="43"/>
                  <a:pt x="30" y="46"/>
                </a:cubicBezTo>
                <a:cubicBezTo>
                  <a:pt x="14" y="62"/>
                  <a:pt x="14" y="62"/>
                  <a:pt x="14" y="62"/>
                </a:cubicBezTo>
                <a:cubicBezTo>
                  <a:pt x="12" y="64"/>
                  <a:pt x="11" y="66"/>
                  <a:pt x="11" y="68"/>
                </a:cubicBezTo>
                <a:cubicBezTo>
                  <a:pt x="11" y="71"/>
                  <a:pt x="12" y="73"/>
                  <a:pt x="14" y="75"/>
                </a:cubicBezTo>
                <a:cubicBezTo>
                  <a:pt x="18" y="79"/>
                  <a:pt x="24" y="79"/>
                  <a:pt x="28" y="75"/>
                </a:cubicBezTo>
                <a:cubicBezTo>
                  <a:pt x="32" y="71"/>
                  <a:pt x="32" y="71"/>
                  <a:pt x="32" y="71"/>
                </a:cubicBezTo>
                <a:cubicBezTo>
                  <a:pt x="34" y="69"/>
                  <a:pt x="37" y="69"/>
                  <a:pt x="40" y="71"/>
                </a:cubicBezTo>
                <a:close/>
                <a:moveTo>
                  <a:pt x="87" y="23"/>
                </a:moveTo>
                <a:cubicBezTo>
                  <a:pt x="87" y="29"/>
                  <a:pt x="85" y="34"/>
                  <a:pt x="81" y="38"/>
                </a:cubicBezTo>
                <a:cubicBezTo>
                  <a:pt x="64" y="55"/>
                  <a:pt x="64" y="55"/>
                  <a:pt x="64" y="55"/>
                </a:cubicBezTo>
                <a:cubicBezTo>
                  <a:pt x="58" y="60"/>
                  <a:pt x="53" y="63"/>
                  <a:pt x="47" y="63"/>
                </a:cubicBezTo>
                <a:cubicBezTo>
                  <a:pt x="43" y="63"/>
                  <a:pt x="39" y="61"/>
                  <a:pt x="35" y="57"/>
                </a:cubicBezTo>
                <a:cubicBezTo>
                  <a:pt x="33" y="55"/>
                  <a:pt x="33" y="52"/>
                  <a:pt x="35" y="50"/>
                </a:cubicBezTo>
                <a:cubicBezTo>
                  <a:pt x="37" y="48"/>
                  <a:pt x="41" y="48"/>
                  <a:pt x="43" y="50"/>
                </a:cubicBezTo>
                <a:cubicBezTo>
                  <a:pt x="45" y="51"/>
                  <a:pt x="48" y="55"/>
                  <a:pt x="56" y="47"/>
                </a:cubicBezTo>
                <a:cubicBezTo>
                  <a:pt x="73" y="30"/>
                  <a:pt x="73" y="30"/>
                  <a:pt x="73" y="30"/>
                </a:cubicBezTo>
                <a:cubicBezTo>
                  <a:pt x="75" y="28"/>
                  <a:pt x="76" y="26"/>
                  <a:pt x="76" y="23"/>
                </a:cubicBezTo>
                <a:cubicBezTo>
                  <a:pt x="76" y="21"/>
                  <a:pt x="75" y="18"/>
                  <a:pt x="73" y="16"/>
                </a:cubicBezTo>
                <a:cubicBezTo>
                  <a:pt x="70" y="13"/>
                  <a:pt x="65" y="11"/>
                  <a:pt x="60" y="16"/>
                </a:cubicBezTo>
                <a:cubicBezTo>
                  <a:pt x="55" y="21"/>
                  <a:pt x="55" y="21"/>
                  <a:pt x="55" y="21"/>
                </a:cubicBezTo>
                <a:cubicBezTo>
                  <a:pt x="53" y="23"/>
                  <a:pt x="50" y="23"/>
                  <a:pt x="48" y="21"/>
                </a:cubicBezTo>
                <a:cubicBezTo>
                  <a:pt x="45" y="19"/>
                  <a:pt x="45" y="15"/>
                  <a:pt x="48" y="13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72" y="1"/>
                  <a:pt x="81" y="9"/>
                </a:cubicBezTo>
                <a:cubicBezTo>
                  <a:pt x="85" y="13"/>
                  <a:pt x="87" y="18"/>
                  <a:pt x="87" y="2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10112375" y="2416176"/>
            <a:ext cx="368300" cy="441325"/>
          </a:xfrm>
          <a:custGeom>
            <a:avLst/>
            <a:gdLst>
              <a:gd name="T0" fmla="*/ 97 w 98"/>
              <a:gd name="T1" fmla="*/ 44 h 117"/>
              <a:gd name="T2" fmla="*/ 21 w 98"/>
              <a:gd name="T3" fmla="*/ 78 h 117"/>
              <a:gd name="T4" fmla="*/ 31 w 98"/>
              <a:gd name="T5" fmla="*/ 117 h 117"/>
              <a:gd name="T6" fmla="*/ 20 w 98"/>
              <a:gd name="T7" fmla="*/ 117 h 117"/>
              <a:gd name="T8" fmla="*/ 0 w 98"/>
              <a:gd name="T9" fmla="*/ 39 h 117"/>
              <a:gd name="T10" fmla="*/ 10 w 98"/>
              <a:gd name="T11" fmla="*/ 35 h 117"/>
              <a:gd name="T12" fmla="*/ 94 w 98"/>
              <a:gd name="T13" fmla="*/ 42 h 117"/>
              <a:gd name="T14" fmla="*/ 97 w 98"/>
              <a:gd name="T15" fmla="*/ 44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117">
                <a:moveTo>
                  <a:pt x="97" y="44"/>
                </a:moveTo>
                <a:cubicBezTo>
                  <a:pt x="46" y="117"/>
                  <a:pt x="63" y="43"/>
                  <a:pt x="21" y="78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0" y="117"/>
                  <a:pt x="20" y="117"/>
                  <a:pt x="20" y="117"/>
                </a:cubicBezTo>
                <a:cubicBezTo>
                  <a:pt x="0" y="39"/>
                  <a:pt x="0" y="39"/>
                  <a:pt x="0" y="39"/>
                </a:cubicBezTo>
                <a:cubicBezTo>
                  <a:pt x="10" y="35"/>
                  <a:pt x="10" y="35"/>
                  <a:pt x="10" y="35"/>
                </a:cubicBezTo>
                <a:cubicBezTo>
                  <a:pt x="58" y="0"/>
                  <a:pt x="33" y="66"/>
                  <a:pt x="94" y="42"/>
                </a:cubicBezTo>
                <a:cubicBezTo>
                  <a:pt x="96" y="41"/>
                  <a:pt x="98" y="42"/>
                  <a:pt x="97" y="4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10769600" y="2509838"/>
            <a:ext cx="341313" cy="342900"/>
          </a:xfrm>
          <a:custGeom>
            <a:avLst/>
            <a:gdLst>
              <a:gd name="T0" fmla="*/ 91 w 91"/>
              <a:gd name="T1" fmla="*/ 59 h 91"/>
              <a:gd name="T2" fmla="*/ 87 w 91"/>
              <a:gd name="T3" fmla="*/ 68 h 91"/>
              <a:gd name="T4" fmla="*/ 72 w 91"/>
              <a:gd name="T5" fmla="*/ 73 h 91"/>
              <a:gd name="T6" fmla="*/ 69 w 91"/>
              <a:gd name="T7" fmla="*/ 87 h 91"/>
              <a:gd name="T8" fmla="*/ 60 w 91"/>
              <a:gd name="T9" fmla="*/ 91 h 91"/>
              <a:gd name="T10" fmla="*/ 46 w 91"/>
              <a:gd name="T11" fmla="*/ 82 h 91"/>
              <a:gd name="T12" fmla="*/ 31 w 91"/>
              <a:gd name="T13" fmla="*/ 91 h 91"/>
              <a:gd name="T14" fmla="*/ 22 w 91"/>
              <a:gd name="T15" fmla="*/ 87 h 91"/>
              <a:gd name="T16" fmla="*/ 19 w 91"/>
              <a:gd name="T17" fmla="*/ 73 h 91"/>
              <a:gd name="T18" fmla="*/ 4 w 91"/>
              <a:gd name="T19" fmla="*/ 69 h 91"/>
              <a:gd name="T20" fmla="*/ 0 w 91"/>
              <a:gd name="T21" fmla="*/ 60 h 91"/>
              <a:gd name="T22" fmla="*/ 9 w 91"/>
              <a:gd name="T23" fmla="*/ 46 h 91"/>
              <a:gd name="T24" fmla="*/ 0 w 91"/>
              <a:gd name="T25" fmla="*/ 32 h 91"/>
              <a:gd name="T26" fmla="*/ 4 w 91"/>
              <a:gd name="T27" fmla="*/ 23 h 91"/>
              <a:gd name="T28" fmla="*/ 19 w 91"/>
              <a:gd name="T29" fmla="*/ 19 h 91"/>
              <a:gd name="T30" fmla="*/ 22 w 91"/>
              <a:gd name="T31" fmla="*/ 4 h 91"/>
              <a:gd name="T32" fmla="*/ 31 w 91"/>
              <a:gd name="T33" fmla="*/ 0 h 91"/>
              <a:gd name="T34" fmla="*/ 46 w 91"/>
              <a:gd name="T35" fmla="*/ 9 h 91"/>
              <a:gd name="T36" fmla="*/ 60 w 91"/>
              <a:gd name="T37" fmla="*/ 0 h 91"/>
              <a:gd name="T38" fmla="*/ 69 w 91"/>
              <a:gd name="T39" fmla="*/ 4 h 91"/>
              <a:gd name="T40" fmla="*/ 72 w 91"/>
              <a:gd name="T41" fmla="*/ 19 h 91"/>
              <a:gd name="T42" fmla="*/ 87 w 91"/>
              <a:gd name="T43" fmla="*/ 23 h 91"/>
              <a:gd name="T44" fmla="*/ 91 w 91"/>
              <a:gd name="T45" fmla="*/ 32 h 91"/>
              <a:gd name="T46" fmla="*/ 82 w 91"/>
              <a:gd name="T47" fmla="*/ 46 h 91"/>
              <a:gd name="T48" fmla="*/ 91 w 91"/>
              <a:gd name="T49" fmla="*/ 59 h 91"/>
              <a:gd name="T50" fmla="*/ 65 w 91"/>
              <a:gd name="T51" fmla="*/ 46 h 91"/>
              <a:gd name="T52" fmla="*/ 46 w 91"/>
              <a:gd name="T53" fmla="*/ 26 h 91"/>
              <a:gd name="T54" fmla="*/ 26 w 91"/>
              <a:gd name="T55" fmla="*/ 46 h 91"/>
              <a:gd name="T56" fmla="*/ 46 w 91"/>
              <a:gd name="T57" fmla="*/ 65 h 91"/>
              <a:gd name="T58" fmla="*/ 65 w 91"/>
              <a:gd name="T5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1" h="91">
                <a:moveTo>
                  <a:pt x="91" y="59"/>
                </a:moveTo>
                <a:cubicBezTo>
                  <a:pt x="90" y="62"/>
                  <a:pt x="89" y="65"/>
                  <a:pt x="87" y="68"/>
                </a:cubicBezTo>
                <a:cubicBezTo>
                  <a:pt x="81" y="66"/>
                  <a:pt x="76" y="68"/>
                  <a:pt x="72" y="73"/>
                </a:cubicBezTo>
                <a:cubicBezTo>
                  <a:pt x="68" y="77"/>
                  <a:pt x="67" y="81"/>
                  <a:pt x="69" y="87"/>
                </a:cubicBezTo>
                <a:cubicBezTo>
                  <a:pt x="66" y="89"/>
                  <a:pt x="63" y="90"/>
                  <a:pt x="60" y="91"/>
                </a:cubicBezTo>
                <a:cubicBezTo>
                  <a:pt x="57" y="86"/>
                  <a:pt x="51" y="82"/>
                  <a:pt x="46" y="82"/>
                </a:cubicBezTo>
                <a:cubicBezTo>
                  <a:pt x="40" y="82"/>
                  <a:pt x="34" y="86"/>
                  <a:pt x="31" y="91"/>
                </a:cubicBezTo>
                <a:cubicBezTo>
                  <a:pt x="28" y="90"/>
                  <a:pt x="25" y="89"/>
                  <a:pt x="22" y="87"/>
                </a:cubicBezTo>
                <a:cubicBezTo>
                  <a:pt x="24" y="81"/>
                  <a:pt x="22" y="77"/>
                  <a:pt x="19" y="73"/>
                </a:cubicBezTo>
                <a:cubicBezTo>
                  <a:pt x="14" y="68"/>
                  <a:pt x="10" y="67"/>
                  <a:pt x="4" y="69"/>
                </a:cubicBezTo>
                <a:cubicBezTo>
                  <a:pt x="2" y="66"/>
                  <a:pt x="1" y="63"/>
                  <a:pt x="0" y="60"/>
                </a:cubicBezTo>
                <a:cubicBezTo>
                  <a:pt x="5" y="57"/>
                  <a:pt x="9" y="51"/>
                  <a:pt x="9" y="46"/>
                </a:cubicBezTo>
                <a:cubicBezTo>
                  <a:pt x="9" y="40"/>
                  <a:pt x="5" y="35"/>
                  <a:pt x="0" y="32"/>
                </a:cubicBezTo>
                <a:cubicBezTo>
                  <a:pt x="1" y="29"/>
                  <a:pt x="2" y="26"/>
                  <a:pt x="4" y="23"/>
                </a:cubicBezTo>
                <a:cubicBezTo>
                  <a:pt x="10" y="25"/>
                  <a:pt x="14" y="23"/>
                  <a:pt x="19" y="19"/>
                </a:cubicBezTo>
                <a:cubicBezTo>
                  <a:pt x="22" y="15"/>
                  <a:pt x="24" y="10"/>
                  <a:pt x="22" y="4"/>
                </a:cubicBezTo>
                <a:cubicBezTo>
                  <a:pt x="25" y="2"/>
                  <a:pt x="28" y="1"/>
                  <a:pt x="31" y="0"/>
                </a:cubicBezTo>
                <a:cubicBezTo>
                  <a:pt x="34" y="5"/>
                  <a:pt x="40" y="9"/>
                  <a:pt x="46" y="9"/>
                </a:cubicBezTo>
                <a:cubicBezTo>
                  <a:pt x="51" y="9"/>
                  <a:pt x="57" y="5"/>
                  <a:pt x="60" y="0"/>
                </a:cubicBezTo>
                <a:cubicBezTo>
                  <a:pt x="63" y="1"/>
                  <a:pt x="66" y="2"/>
                  <a:pt x="69" y="4"/>
                </a:cubicBezTo>
                <a:cubicBezTo>
                  <a:pt x="67" y="10"/>
                  <a:pt x="68" y="15"/>
                  <a:pt x="72" y="19"/>
                </a:cubicBezTo>
                <a:cubicBezTo>
                  <a:pt x="76" y="23"/>
                  <a:pt x="81" y="25"/>
                  <a:pt x="87" y="23"/>
                </a:cubicBezTo>
                <a:cubicBezTo>
                  <a:pt x="89" y="26"/>
                  <a:pt x="90" y="29"/>
                  <a:pt x="91" y="32"/>
                </a:cubicBezTo>
                <a:cubicBezTo>
                  <a:pt x="86" y="35"/>
                  <a:pt x="82" y="40"/>
                  <a:pt x="82" y="46"/>
                </a:cubicBezTo>
                <a:cubicBezTo>
                  <a:pt x="82" y="51"/>
                  <a:pt x="86" y="56"/>
                  <a:pt x="91" y="59"/>
                </a:cubicBezTo>
                <a:close/>
                <a:moveTo>
                  <a:pt x="65" y="46"/>
                </a:moveTo>
                <a:cubicBezTo>
                  <a:pt x="65" y="35"/>
                  <a:pt x="56" y="26"/>
                  <a:pt x="46" y="26"/>
                </a:cubicBezTo>
                <a:cubicBezTo>
                  <a:pt x="35" y="26"/>
                  <a:pt x="26" y="35"/>
                  <a:pt x="26" y="46"/>
                </a:cubicBezTo>
                <a:cubicBezTo>
                  <a:pt x="26" y="57"/>
                  <a:pt x="35" y="65"/>
                  <a:pt x="46" y="65"/>
                </a:cubicBezTo>
                <a:cubicBezTo>
                  <a:pt x="56" y="65"/>
                  <a:pt x="65" y="57"/>
                  <a:pt x="65" y="4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1069975" y="3240088"/>
            <a:ext cx="379413" cy="381000"/>
          </a:xfrm>
          <a:custGeom>
            <a:avLst/>
            <a:gdLst>
              <a:gd name="T0" fmla="*/ 98 w 101"/>
              <a:gd name="T1" fmla="*/ 36 h 101"/>
              <a:gd name="T2" fmla="*/ 83 w 101"/>
              <a:gd name="T3" fmla="*/ 51 h 101"/>
              <a:gd name="T4" fmla="*/ 66 w 101"/>
              <a:gd name="T5" fmla="*/ 54 h 101"/>
              <a:gd name="T6" fmla="*/ 22 w 101"/>
              <a:gd name="T7" fmla="*/ 98 h 101"/>
              <a:gd name="T8" fmla="*/ 8 w 101"/>
              <a:gd name="T9" fmla="*/ 93 h 101"/>
              <a:gd name="T10" fmla="*/ 3 w 101"/>
              <a:gd name="T11" fmla="*/ 79 h 101"/>
              <a:gd name="T12" fmla="*/ 47 w 101"/>
              <a:gd name="T13" fmla="*/ 35 h 101"/>
              <a:gd name="T14" fmla="*/ 50 w 101"/>
              <a:gd name="T15" fmla="*/ 18 h 101"/>
              <a:gd name="T16" fmla="*/ 65 w 101"/>
              <a:gd name="T17" fmla="*/ 3 h 101"/>
              <a:gd name="T18" fmla="*/ 89 w 101"/>
              <a:gd name="T19" fmla="*/ 12 h 101"/>
              <a:gd name="T20" fmla="*/ 98 w 101"/>
              <a:gd name="T21" fmla="*/ 36 h 101"/>
              <a:gd name="T22" fmla="*/ 49 w 101"/>
              <a:gd name="T23" fmla="*/ 55 h 101"/>
              <a:gd name="T24" fmla="*/ 51 w 101"/>
              <a:gd name="T25" fmla="*/ 46 h 101"/>
              <a:gd name="T26" fmla="*/ 42 w 101"/>
              <a:gd name="T27" fmla="*/ 47 h 101"/>
              <a:gd name="T28" fmla="*/ 40 w 101"/>
              <a:gd name="T29" fmla="*/ 56 h 101"/>
              <a:gd name="T30" fmla="*/ 49 w 101"/>
              <a:gd name="T31" fmla="*/ 55 h 101"/>
              <a:gd name="T32" fmla="*/ 94 w 101"/>
              <a:gd name="T33" fmla="*/ 32 h 101"/>
              <a:gd name="T34" fmla="*/ 85 w 101"/>
              <a:gd name="T35" fmla="*/ 16 h 101"/>
              <a:gd name="T36" fmla="*/ 69 w 101"/>
              <a:gd name="T37" fmla="*/ 7 h 101"/>
              <a:gd name="T38" fmla="*/ 77 w 101"/>
              <a:gd name="T39" fmla="*/ 24 h 101"/>
              <a:gd name="T40" fmla="*/ 94 w 101"/>
              <a:gd name="T41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1" h="101">
                <a:moveTo>
                  <a:pt x="98" y="36"/>
                </a:moveTo>
                <a:cubicBezTo>
                  <a:pt x="83" y="51"/>
                  <a:pt x="83" y="51"/>
                  <a:pt x="83" y="51"/>
                </a:cubicBezTo>
                <a:cubicBezTo>
                  <a:pt x="81" y="53"/>
                  <a:pt x="73" y="55"/>
                  <a:pt x="66" y="54"/>
                </a:cubicBezTo>
                <a:cubicBezTo>
                  <a:pt x="22" y="98"/>
                  <a:pt x="22" y="98"/>
                  <a:pt x="22" y="98"/>
                </a:cubicBezTo>
                <a:cubicBezTo>
                  <a:pt x="19" y="101"/>
                  <a:pt x="13" y="98"/>
                  <a:pt x="8" y="93"/>
                </a:cubicBezTo>
                <a:cubicBezTo>
                  <a:pt x="2" y="88"/>
                  <a:pt x="0" y="82"/>
                  <a:pt x="3" y="79"/>
                </a:cubicBezTo>
                <a:cubicBezTo>
                  <a:pt x="47" y="35"/>
                  <a:pt x="47" y="35"/>
                  <a:pt x="47" y="35"/>
                </a:cubicBezTo>
                <a:cubicBezTo>
                  <a:pt x="46" y="28"/>
                  <a:pt x="48" y="20"/>
                  <a:pt x="50" y="18"/>
                </a:cubicBezTo>
                <a:cubicBezTo>
                  <a:pt x="65" y="3"/>
                  <a:pt x="65" y="3"/>
                  <a:pt x="65" y="3"/>
                </a:cubicBezTo>
                <a:cubicBezTo>
                  <a:pt x="68" y="0"/>
                  <a:pt x="80" y="3"/>
                  <a:pt x="89" y="12"/>
                </a:cubicBezTo>
                <a:cubicBezTo>
                  <a:pt x="98" y="21"/>
                  <a:pt x="101" y="33"/>
                  <a:pt x="98" y="36"/>
                </a:cubicBezTo>
                <a:close/>
                <a:moveTo>
                  <a:pt x="49" y="55"/>
                </a:moveTo>
                <a:cubicBezTo>
                  <a:pt x="52" y="52"/>
                  <a:pt x="53" y="48"/>
                  <a:pt x="51" y="46"/>
                </a:cubicBezTo>
                <a:cubicBezTo>
                  <a:pt x="49" y="44"/>
                  <a:pt x="45" y="45"/>
                  <a:pt x="42" y="47"/>
                </a:cubicBezTo>
                <a:cubicBezTo>
                  <a:pt x="39" y="50"/>
                  <a:pt x="38" y="54"/>
                  <a:pt x="40" y="56"/>
                </a:cubicBezTo>
                <a:cubicBezTo>
                  <a:pt x="42" y="58"/>
                  <a:pt x="46" y="57"/>
                  <a:pt x="49" y="55"/>
                </a:cubicBezTo>
                <a:close/>
                <a:moveTo>
                  <a:pt x="94" y="32"/>
                </a:moveTo>
                <a:cubicBezTo>
                  <a:pt x="94" y="32"/>
                  <a:pt x="92" y="23"/>
                  <a:pt x="85" y="16"/>
                </a:cubicBezTo>
                <a:cubicBezTo>
                  <a:pt x="78" y="9"/>
                  <a:pt x="69" y="7"/>
                  <a:pt x="69" y="7"/>
                </a:cubicBezTo>
                <a:cubicBezTo>
                  <a:pt x="68" y="8"/>
                  <a:pt x="70" y="17"/>
                  <a:pt x="77" y="24"/>
                </a:cubicBezTo>
                <a:cubicBezTo>
                  <a:pt x="84" y="31"/>
                  <a:pt x="93" y="33"/>
                  <a:pt x="94" y="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1722438" y="3244851"/>
            <a:ext cx="365125" cy="371475"/>
          </a:xfrm>
          <a:custGeom>
            <a:avLst/>
            <a:gdLst>
              <a:gd name="T0" fmla="*/ 55 w 97"/>
              <a:gd name="T1" fmla="*/ 80 h 99"/>
              <a:gd name="T2" fmla="*/ 72 w 97"/>
              <a:gd name="T3" fmla="*/ 89 h 99"/>
              <a:gd name="T4" fmla="*/ 48 w 97"/>
              <a:gd name="T5" fmla="*/ 99 h 99"/>
              <a:gd name="T6" fmla="*/ 24 w 97"/>
              <a:gd name="T7" fmla="*/ 89 h 99"/>
              <a:gd name="T8" fmla="*/ 42 w 97"/>
              <a:gd name="T9" fmla="*/ 80 h 99"/>
              <a:gd name="T10" fmla="*/ 42 w 97"/>
              <a:gd name="T11" fmla="*/ 73 h 99"/>
              <a:gd name="T12" fmla="*/ 26 w 97"/>
              <a:gd name="T13" fmla="*/ 54 h 99"/>
              <a:gd name="T14" fmla="*/ 0 w 97"/>
              <a:gd name="T15" fmla="*/ 14 h 99"/>
              <a:gd name="T16" fmla="*/ 4 w 97"/>
              <a:gd name="T17" fmla="*/ 10 h 99"/>
              <a:gd name="T18" fmla="*/ 22 w 97"/>
              <a:gd name="T19" fmla="*/ 10 h 99"/>
              <a:gd name="T20" fmla="*/ 48 w 97"/>
              <a:gd name="T21" fmla="*/ 0 h 99"/>
              <a:gd name="T22" fmla="*/ 75 w 97"/>
              <a:gd name="T23" fmla="*/ 10 h 99"/>
              <a:gd name="T24" fmla="*/ 93 w 97"/>
              <a:gd name="T25" fmla="*/ 10 h 99"/>
              <a:gd name="T26" fmla="*/ 97 w 97"/>
              <a:gd name="T27" fmla="*/ 14 h 99"/>
              <a:gd name="T28" fmla="*/ 70 w 97"/>
              <a:gd name="T29" fmla="*/ 54 h 99"/>
              <a:gd name="T30" fmla="*/ 55 w 97"/>
              <a:gd name="T31" fmla="*/ 73 h 99"/>
              <a:gd name="T32" fmla="*/ 55 w 97"/>
              <a:gd name="T33" fmla="*/ 80 h 99"/>
              <a:gd name="T34" fmla="*/ 27 w 97"/>
              <a:gd name="T35" fmla="*/ 46 h 99"/>
              <a:gd name="T36" fmla="*/ 21 w 97"/>
              <a:gd name="T37" fmla="*/ 17 h 99"/>
              <a:gd name="T38" fmla="*/ 7 w 97"/>
              <a:gd name="T39" fmla="*/ 17 h 99"/>
              <a:gd name="T40" fmla="*/ 27 w 97"/>
              <a:gd name="T41" fmla="*/ 46 h 99"/>
              <a:gd name="T42" fmla="*/ 28 w 97"/>
              <a:gd name="T43" fmla="*/ 15 h 99"/>
              <a:gd name="T44" fmla="*/ 48 w 97"/>
              <a:gd name="T45" fmla="*/ 23 h 99"/>
              <a:gd name="T46" fmla="*/ 69 w 97"/>
              <a:gd name="T47" fmla="*/ 15 h 99"/>
              <a:gd name="T48" fmla="*/ 48 w 97"/>
              <a:gd name="T49" fmla="*/ 7 h 99"/>
              <a:gd name="T50" fmla="*/ 28 w 97"/>
              <a:gd name="T51" fmla="*/ 15 h 99"/>
              <a:gd name="T52" fmla="*/ 89 w 97"/>
              <a:gd name="T53" fmla="*/ 17 h 99"/>
              <a:gd name="T54" fmla="*/ 75 w 97"/>
              <a:gd name="T55" fmla="*/ 17 h 99"/>
              <a:gd name="T56" fmla="*/ 70 w 97"/>
              <a:gd name="T57" fmla="*/ 46 h 99"/>
              <a:gd name="T58" fmla="*/ 89 w 97"/>
              <a:gd name="T59" fmla="*/ 1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7" h="99">
                <a:moveTo>
                  <a:pt x="55" y="80"/>
                </a:moveTo>
                <a:cubicBezTo>
                  <a:pt x="65" y="81"/>
                  <a:pt x="72" y="85"/>
                  <a:pt x="72" y="89"/>
                </a:cubicBezTo>
                <a:cubicBezTo>
                  <a:pt x="72" y="95"/>
                  <a:pt x="62" y="99"/>
                  <a:pt x="48" y="99"/>
                </a:cubicBezTo>
                <a:cubicBezTo>
                  <a:pt x="35" y="99"/>
                  <a:pt x="24" y="95"/>
                  <a:pt x="24" y="89"/>
                </a:cubicBezTo>
                <a:cubicBezTo>
                  <a:pt x="24" y="85"/>
                  <a:pt x="32" y="81"/>
                  <a:pt x="42" y="80"/>
                </a:cubicBezTo>
                <a:cubicBezTo>
                  <a:pt x="42" y="73"/>
                  <a:pt x="42" y="73"/>
                  <a:pt x="42" y="73"/>
                </a:cubicBezTo>
                <a:cubicBezTo>
                  <a:pt x="42" y="65"/>
                  <a:pt x="36" y="61"/>
                  <a:pt x="26" y="54"/>
                </a:cubicBezTo>
                <a:cubicBezTo>
                  <a:pt x="15" y="47"/>
                  <a:pt x="0" y="37"/>
                  <a:pt x="0" y="14"/>
                </a:cubicBezTo>
                <a:cubicBezTo>
                  <a:pt x="0" y="11"/>
                  <a:pt x="1" y="10"/>
                  <a:pt x="4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5" y="5"/>
                  <a:pt x="32" y="0"/>
                  <a:pt x="48" y="0"/>
                </a:cubicBezTo>
                <a:cubicBezTo>
                  <a:pt x="64" y="0"/>
                  <a:pt x="72" y="5"/>
                  <a:pt x="75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95" y="10"/>
                  <a:pt x="97" y="11"/>
                  <a:pt x="97" y="14"/>
                </a:cubicBezTo>
                <a:cubicBezTo>
                  <a:pt x="97" y="37"/>
                  <a:pt x="82" y="47"/>
                  <a:pt x="70" y="54"/>
                </a:cubicBezTo>
                <a:cubicBezTo>
                  <a:pt x="61" y="61"/>
                  <a:pt x="55" y="65"/>
                  <a:pt x="55" y="73"/>
                </a:cubicBezTo>
                <a:lnTo>
                  <a:pt x="55" y="80"/>
                </a:lnTo>
                <a:close/>
                <a:moveTo>
                  <a:pt x="27" y="46"/>
                </a:moveTo>
                <a:cubicBezTo>
                  <a:pt x="24" y="39"/>
                  <a:pt x="21" y="30"/>
                  <a:pt x="21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9" y="32"/>
                  <a:pt x="18" y="39"/>
                  <a:pt x="27" y="46"/>
                </a:cubicBezTo>
                <a:close/>
                <a:moveTo>
                  <a:pt x="28" y="15"/>
                </a:moveTo>
                <a:cubicBezTo>
                  <a:pt x="28" y="17"/>
                  <a:pt x="34" y="23"/>
                  <a:pt x="48" y="23"/>
                </a:cubicBezTo>
                <a:cubicBezTo>
                  <a:pt x="63" y="23"/>
                  <a:pt x="69" y="17"/>
                  <a:pt x="69" y="15"/>
                </a:cubicBezTo>
                <a:cubicBezTo>
                  <a:pt x="69" y="13"/>
                  <a:pt x="63" y="7"/>
                  <a:pt x="48" y="7"/>
                </a:cubicBezTo>
                <a:cubicBezTo>
                  <a:pt x="34" y="7"/>
                  <a:pt x="28" y="13"/>
                  <a:pt x="28" y="15"/>
                </a:cubicBezTo>
                <a:close/>
                <a:moveTo>
                  <a:pt x="89" y="17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30"/>
                  <a:pt x="73" y="39"/>
                  <a:pt x="70" y="46"/>
                </a:cubicBezTo>
                <a:cubicBezTo>
                  <a:pt x="79" y="39"/>
                  <a:pt x="88" y="32"/>
                  <a:pt x="89" y="1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2354263" y="3225801"/>
            <a:ext cx="404813" cy="409575"/>
          </a:xfrm>
          <a:custGeom>
            <a:avLst/>
            <a:gdLst>
              <a:gd name="T0" fmla="*/ 87 w 108"/>
              <a:gd name="T1" fmla="*/ 41 h 109"/>
              <a:gd name="T2" fmla="*/ 89 w 108"/>
              <a:gd name="T3" fmla="*/ 44 h 109"/>
              <a:gd name="T4" fmla="*/ 90 w 108"/>
              <a:gd name="T5" fmla="*/ 50 h 109"/>
              <a:gd name="T6" fmla="*/ 85 w 108"/>
              <a:gd name="T7" fmla="*/ 67 h 109"/>
              <a:gd name="T8" fmla="*/ 81 w 108"/>
              <a:gd name="T9" fmla="*/ 72 h 109"/>
              <a:gd name="T10" fmla="*/ 31 w 108"/>
              <a:gd name="T11" fmla="*/ 107 h 109"/>
              <a:gd name="T12" fmla="*/ 24 w 108"/>
              <a:gd name="T13" fmla="*/ 107 h 109"/>
              <a:gd name="T14" fmla="*/ 1 w 108"/>
              <a:gd name="T15" fmla="*/ 74 h 109"/>
              <a:gd name="T16" fmla="*/ 3 w 108"/>
              <a:gd name="T17" fmla="*/ 66 h 109"/>
              <a:gd name="T18" fmla="*/ 53 w 108"/>
              <a:gd name="T19" fmla="*/ 31 h 109"/>
              <a:gd name="T20" fmla="*/ 59 w 108"/>
              <a:gd name="T21" fmla="*/ 29 h 109"/>
              <a:gd name="T22" fmla="*/ 76 w 108"/>
              <a:gd name="T23" fmla="*/ 29 h 109"/>
              <a:gd name="T24" fmla="*/ 81 w 108"/>
              <a:gd name="T25" fmla="*/ 31 h 109"/>
              <a:gd name="T26" fmla="*/ 84 w 108"/>
              <a:gd name="T27" fmla="*/ 36 h 109"/>
              <a:gd name="T28" fmla="*/ 96 w 108"/>
              <a:gd name="T29" fmla="*/ 5 h 109"/>
              <a:gd name="T30" fmla="*/ 98 w 108"/>
              <a:gd name="T31" fmla="*/ 1 h 109"/>
              <a:gd name="T32" fmla="*/ 102 w 108"/>
              <a:gd name="T33" fmla="*/ 3 h 109"/>
              <a:gd name="T34" fmla="*/ 87 w 108"/>
              <a:gd name="T35" fmla="*/ 41 h 109"/>
              <a:gd name="T36" fmla="*/ 83 w 108"/>
              <a:gd name="T37" fmla="*/ 45 h 109"/>
              <a:gd name="T38" fmla="*/ 79 w 108"/>
              <a:gd name="T39" fmla="*/ 47 h 109"/>
              <a:gd name="T40" fmla="*/ 78 w 108"/>
              <a:gd name="T41" fmla="*/ 47 h 109"/>
              <a:gd name="T42" fmla="*/ 75 w 108"/>
              <a:gd name="T43" fmla="*/ 45 h 109"/>
              <a:gd name="T44" fmla="*/ 76 w 108"/>
              <a:gd name="T45" fmla="*/ 40 h 109"/>
              <a:gd name="T46" fmla="*/ 79 w 108"/>
              <a:gd name="T47" fmla="*/ 39 h 109"/>
              <a:gd name="T48" fmla="*/ 69 w 108"/>
              <a:gd name="T49" fmla="*/ 39 h 109"/>
              <a:gd name="T50" fmla="*/ 67 w 108"/>
              <a:gd name="T51" fmla="*/ 51 h 109"/>
              <a:gd name="T52" fmla="*/ 79 w 108"/>
              <a:gd name="T53" fmla="*/ 53 h 109"/>
              <a:gd name="T54" fmla="*/ 83 w 108"/>
              <a:gd name="T55" fmla="*/ 4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8" h="109">
                <a:moveTo>
                  <a:pt x="87" y="41"/>
                </a:moveTo>
                <a:cubicBezTo>
                  <a:pt x="89" y="44"/>
                  <a:pt x="89" y="44"/>
                  <a:pt x="89" y="44"/>
                </a:cubicBezTo>
                <a:cubicBezTo>
                  <a:pt x="90" y="45"/>
                  <a:pt x="91" y="48"/>
                  <a:pt x="90" y="50"/>
                </a:cubicBezTo>
                <a:cubicBezTo>
                  <a:pt x="85" y="67"/>
                  <a:pt x="85" y="67"/>
                  <a:pt x="85" y="67"/>
                </a:cubicBezTo>
                <a:cubicBezTo>
                  <a:pt x="84" y="68"/>
                  <a:pt x="83" y="70"/>
                  <a:pt x="81" y="72"/>
                </a:cubicBezTo>
                <a:cubicBezTo>
                  <a:pt x="31" y="107"/>
                  <a:pt x="31" y="107"/>
                  <a:pt x="31" y="107"/>
                </a:cubicBezTo>
                <a:cubicBezTo>
                  <a:pt x="29" y="109"/>
                  <a:pt x="26" y="109"/>
                  <a:pt x="24" y="107"/>
                </a:cubicBezTo>
                <a:cubicBezTo>
                  <a:pt x="1" y="74"/>
                  <a:pt x="1" y="74"/>
                  <a:pt x="1" y="74"/>
                </a:cubicBezTo>
                <a:cubicBezTo>
                  <a:pt x="0" y="71"/>
                  <a:pt x="0" y="68"/>
                  <a:pt x="3" y="66"/>
                </a:cubicBezTo>
                <a:cubicBezTo>
                  <a:pt x="53" y="31"/>
                  <a:pt x="53" y="31"/>
                  <a:pt x="53" y="31"/>
                </a:cubicBezTo>
                <a:cubicBezTo>
                  <a:pt x="54" y="30"/>
                  <a:pt x="57" y="29"/>
                  <a:pt x="59" y="29"/>
                </a:cubicBezTo>
                <a:cubicBezTo>
                  <a:pt x="76" y="29"/>
                  <a:pt x="76" y="29"/>
                  <a:pt x="76" y="29"/>
                </a:cubicBezTo>
                <a:cubicBezTo>
                  <a:pt x="78" y="29"/>
                  <a:pt x="80" y="30"/>
                  <a:pt x="81" y="31"/>
                </a:cubicBezTo>
                <a:cubicBezTo>
                  <a:pt x="84" y="36"/>
                  <a:pt x="84" y="36"/>
                  <a:pt x="84" y="36"/>
                </a:cubicBezTo>
                <a:cubicBezTo>
                  <a:pt x="91" y="30"/>
                  <a:pt x="101" y="19"/>
                  <a:pt x="96" y="5"/>
                </a:cubicBezTo>
                <a:cubicBezTo>
                  <a:pt x="96" y="3"/>
                  <a:pt x="97" y="1"/>
                  <a:pt x="98" y="1"/>
                </a:cubicBezTo>
                <a:cubicBezTo>
                  <a:pt x="100" y="0"/>
                  <a:pt x="102" y="1"/>
                  <a:pt x="102" y="3"/>
                </a:cubicBezTo>
                <a:cubicBezTo>
                  <a:pt x="108" y="20"/>
                  <a:pt x="98" y="33"/>
                  <a:pt x="87" y="41"/>
                </a:cubicBezTo>
                <a:close/>
                <a:moveTo>
                  <a:pt x="83" y="45"/>
                </a:moveTo>
                <a:cubicBezTo>
                  <a:pt x="81" y="45"/>
                  <a:pt x="80" y="46"/>
                  <a:pt x="79" y="47"/>
                </a:cubicBezTo>
                <a:cubicBezTo>
                  <a:pt x="79" y="47"/>
                  <a:pt x="78" y="47"/>
                  <a:pt x="78" y="47"/>
                </a:cubicBezTo>
                <a:cubicBezTo>
                  <a:pt x="77" y="47"/>
                  <a:pt x="75" y="46"/>
                  <a:pt x="75" y="45"/>
                </a:cubicBezTo>
                <a:cubicBezTo>
                  <a:pt x="74" y="43"/>
                  <a:pt x="75" y="41"/>
                  <a:pt x="76" y="40"/>
                </a:cubicBezTo>
                <a:cubicBezTo>
                  <a:pt x="77" y="40"/>
                  <a:pt x="78" y="40"/>
                  <a:pt x="79" y="39"/>
                </a:cubicBezTo>
                <a:cubicBezTo>
                  <a:pt x="76" y="37"/>
                  <a:pt x="72" y="37"/>
                  <a:pt x="69" y="39"/>
                </a:cubicBezTo>
                <a:cubicBezTo>
                  <a:pt x="65" y="42"/>
                  <a:pt x="64" y="47"/>
                  <a:pt x="67" y="51"/>
                </a:cubicBezTo>
                <a:cubicBezTo>
                  <a:pt x="70" y="55"/>
                  <a:pt x="75" y="56"/>
                  <a:pt x="79" y="53"/>
                </a:cubicBezTo>
                <a:cubicBezTo>
                  <a:pt x="82" y="51"/>
                  <a:pt x="83" y="48"/>
                  <a:pt x="83" y="4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2992438" y="3267076"/>
            <a:ext cx="404813" cy="327025"/>
          </a:xfrm>
          <a:custGeom>
            <a:avLst/>
            <a:gdLst>
              <a:gd name="T0" fmla="*/ 108 w 108"/>
              <a:gd name="T1" fmla="*/ 27 h 87"/>
              <a:gd name="T2" fmla="*/ 108 w 108"/>
              <a:gd name="T3" fmla="*/ 76 h 87"/>
              <a:gd name="T4" fmla="*/ 98 w 108"/>
              <a:gd name="T5" fmla="*/ 87 h 87"/>
              <a:gd name="T6" fmla="*/ 11 w 108"/>
              <a:gd name="T7" fmla="*/ 87 h 87"/>
              <a:gd name="T8" fmla="*/ 0 w 108"/>
              <a:gd name="T9" fmla="*/ 76 h 87"/>
              <a:gd name="T10" fmla="*/ 0 w 108"/>
              <a:gd name="T11" fmla="*/ 27 h 87"/>
              <a:gd name="T12" fmla="*/ 11 w 108"/>
              <a:gd name="T13" fmla="*/ 17 h 87"/>
              <a:gd name="T14" fmla="*/ 24 w 108"/>
              <a:gd name="T15" fmla="*/ 17 h 87"/>
              <a:gd name="T16" fmla="*/ 28 w 108"/>
              <a:gd name="T17" fmla="*/ 13 h 87"/>
              <a:gd name="T18" fmla="*/ 32 w 108"/>
              <a:gd name="T19" fmla="*/ 3 h 87"/>
              <a:gd name="T20" fmla="*/ 36 w 108"/>
              <a:gd name="T21" fmla="*/ 0 h 87"/>
              <a:gd name="T22" fmla="*/ 73 w 108"/>
              <a:gd name="T23" fmla="*/ 0 h 87"/>
              <a:gd name="T24" fmla="*/ 77 w 108"/>
              <a:gd name="T25" fmla="*/ 3 h 87"/>
              <a:gd name="T26" fmla="*/ 81 w 108"/>
              <a:gd name="T27" fmla="*/ 13 h 87"/>
              <a:gd name="T28" fmla="*/ 85 w 108"/>
              <a:gd name="T29" fmla="*/ 17 h 87"/>
              <a:gd name="T30" fmla="*/ 98 w 108"/>
              <a:gd name="T31" fmla="*/ 17 h 87"/>
              <a:gd name="T32" fmla="*/ 108 w 108"/>
              <a:gd name="T33" fmla="*/ 27 h 87"/>
              <a:gd name="T34" fmla="*/ 81 w 108"/>
              <a:gd name="T35" fmla="*/ 49 h 87"/>
              <a:gd name="T36" fmla="*/ 54 w 108"/>
              <a:gd name="T37" fmla="*/ 22 h 87"/>
              <a:gd name="T38" fmla="*/ 27 w 108"/>
              <a:gd name="T39" fmla="*/ 49 h 87"/>
              <a:gd name="T40" fmla="*/ 54 w 108"/>
              <a:gd name="T41" fmla="*/ 76 h 87"/>
              <a:gd name="T42" fmla="*/ 81 w 108"/>
              <a:gd name="T43" fmla="*/ 49 h 87"/>
              <a:gd name="T44" fmla="*/ 71 w 108"/>
              <a:gd name="T45" fmla="*/ 49 h 87"/>
              <a:gd name="T46" fmla="*/ 54 w 108"/>
              <a:gd name="T47" fmla="*/ 65 h 87"/>
              <a:gd name="T48" fmla="*/ 38 w 108"/>
              <a:gd name="T49" fmla="*/ 49 h 87"/>
              <a:gd name="T50" fmla="*/ 54 w 108"/>
              <a:gd name="T51" fmla="*/ 33 h 87"/>
              <a:gd name="T52" fmla="*/ 71 w 108"/>
              <a:gd name="T53" fmla="*/ 49 h 87"/>
              <a:gd name="T54" fmla="*/ 98 w 108"/>
              <a:gd name="T55" fmla="*/ 31 h 87"/>
              <a:gd name="T56" fmla="*/ 94 w 108"/>
              <a:gd name="T57" fmla="*/ 27 h 87"/>
              <a:gd name="T58" fmla="*/ 90 w 108"/>
              <a:gd name="T59" fmla="*/ 31 h 87"/>
              <a:gd name="T60" fmla="*/ 94 w 108"/>
              <a:gd name="T61" fmla="*/ 35 h 87"/>
              <a:gd name="T62" fmla="*/ 98 w 108"/>
              <a:gd name="T63" fmla="*/ 3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8" h="87">
                <a:moveTo>
                  <a:pt x="108" y="27"/>
                </a:moveTo>
                <a:cubicBezTo>
                  <a:pt x="108" y="76"/>
                  <a:pt x="108" y="76"/>
                  <a:pt x="108" y="76"/>
                </a:cubicBezTo>
                <a:cubicBezTo>
                  <a:pt x="108" y="82"/>
                  <a:pt x="104" y="87"/>
                  <a:pt x="98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5" y="87"/>
                  <a:pt x="0" y="82"/>
                  <a:pt x="0" y="7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1"/>
                  <a:pt x="5" y="17"/>
                  <a:pt x="11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6" y="17"/>
                  <a:pt x="28" y="15"/>
                  <a:pt x="28" y="13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2"/>
                  <a:pt x="34" y="0"/>
                  <a:pt x="3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5" y="0"/>
                  <a:pt x="77" y="2"/>
                  <a:pt x="77" y="3"/>
                </a:cubicBezTo>
                <a:cubicBezTo>
                  <a:pt x="81" y="13"/>
                  <a:pt x="81" y="13"/>
                  <a:pt x="81" y="13"/>
                </a:cubicBezTo>
                <a:cubicBezTo>
                  <a:pt x="81" y="15"/>
                  <a:pt x="83" y="17"/>
                  <a:pt x="85" y="17"/>
                </a:cubicBezTo>
                <a:cubicBezTo>
                  <a:pt x="98" y="17"/>
                  <a:pt x="98" y="17"/>
                  <a:pt x="98" y="17"/>
                </a:cubicBezTo>
                <a:cubicBezTo>
                  <a:pt x="104" y="17"/>
                  <a:pt x="108" y="21"/>
                  <a:pt x="108" y="27"/>
                </a:cubicBezTo>
                <a:close/>
                <a:moveTo>
                  <a:pt x="81" y="49"/>
                </a:moveTo>
                <a:cubicBezTo>
                  <a:pt x="81" y="34"/>
                  <a:pt x="69" y="22"/>
                  <a:pt x="54" y="22"/>
                </a:cubicBezTo>
                <a:cubicBezTo>
                  <a:pt x="39" y="22"/>
                  <a:pt x="27" y="34"/>
                  <a:pt x="27" y="49"/>
                </a:cubicBezTo>
                <a:cubicBezTo>
                  <a:pt x="27" y="64"/>
                  <a:pt x="39" y="76"/>
                  <a:pt x="54" y="76"/>
                </a:cubicBezTo>
                <a:cubicBezTo>
                  <a:pt x="69" y="76"/>
                  <a:pt x="81" y="64"/>
                  <a:pt x="81" y="49"/>
                </a:cubicBezTo>
                <a:close/>
                <a:moveTo>
                  <a:pt x="71" y="49"/>
                </a:moveTo>
                <a:cubicBezTo>
                  <a:pt x="71" y="58"/>
                  <a:pt x="63" y="65"/>
                  <a:pt x="54" y="65"/>
                </a:cubicBezTo>
                <a:cubicBezTo>
                  <a:pt x="46" y="65"/>
                  <a:pt x="38" y="58"/>
                  <a:pt x="38" y="49"/>
                </a:cubicBezTo>
                <a:cubicBezTo>
                  <a:pt x="38" y="40"/>
                  <a:pt x="46" y="33"/>
                  <a:pt x="54" y="33"/>
                </a:cubicBezTo>
                <a:cubicBezTo>
                  <a:pt x="63" y="33"/>
                  <a:pt x="71" y="40"/>
                  <a:pt x="71" y="49"/>
                </a:cubicBezTo>
                <a:close/>
                <a:moveTo>
                  <a:pt x="98" y="31"/>
                </a:moveTo>
                <a:cubicBezTo>
                  <a:pt x="98" y="29"/>
                  <a:pt x="96" y="27"/>
                  <a:pt x="94" y="27"/>
                </a:cubicBezTo>
                <a:cubicBezTo>
                  <a:pt x="92" y="27"/>
                  <a:pt x="90" y="29"/>
                  <a:pt x="90" y="31"/>
                </a:cubicBezTo>
                <a:cubicBezTo>
                  <a:pt x="90" y="33"/>
                  <a:pt x="92" y="35"/>
                  <a:pt x="94" y="35"/>
                </a:cubicBezTo>
                <a:cubicBezTo>
                  <a:pt x="96" y="35"/>
                  <a:pt x="98" y="33"/>
                  <a:pt x="98" y="3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3675063" y="3263901"/>
            <a:ext cx="349250" cy="349250"/>
          </a:xfrm>
          <a:custGeom>
            <a:avLst/>
            <a:gdLst>
              <a:gd name="T0" fmla="*/ 64 w 93"/>
              <a:gd name="T1" fmla="*/ 0 h 93"/>
              <a:gd name="T2" fmla="*/ 75 w 93"/>
              <a:gd name="T3" fmla="*/ 8 h 93"/>
              <a:gd name="T4" fmla="*/ 75 w 93"/>
              <a:gd name="T5" fmla="*/ 75 h 93"/>
              <a:gd name="T6" fmla="*/ 8 w 93"/>
              <a:gd name="T7" fmla="*/ 75 h 93"/>
              <a:gd name="T8" fmla="*/ 0 w 93"/>
              <a:gd name="T9" fmla="*/ 65 h 93"/>
              <a:gd name="T10" fmla="*/ 56 w 93"/>
              <a:gd name="T11" fmla="*/ 57 h 93"/>
              <a:gd name="T12" fmla="*/ 64 w 93"/>
              <a:gd name="T1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" h="93">
                <a:moveTo>
                  <a:pt x="64" y="0"/>
                </a:moveTo>
                <a:cubicBezTo>
                  <a:pt x="68" y="2"/>
                  <a:pt x="71" y="5"/>
                  <a:pt x="75" y="8"/>
                </a:cubicBezTo>
                <a:cubicBezTo>
                  <a:pt x="93" y="27"/>
                  <a:pt x="93" y="56"/>
                  <a:pt x="75" y="75"/>
                </a:cubicBezTo>
                <a:cubicBezTo>
                  <a:pt x="56" y="93"/>
                  <a:pt x="26" y="93"/>
                  <a:pt x="8" y="75"/>
                </a:cubicBezTo>
                <a:cubicBezTo>
                  <a:pt x="5" y="72"/>
                  <a:pt x="2" y="68"/>
                  <a:pt x="0" y="65"/>
                </a:cubicBezTo>
                <a:cubicBezTo>
                  <a:pt x="18" y="75"/>
                  <a:pt x="41" y="72"/>
                  <a:pt x="56" y="57"/>
                </a:cubicBezTo>
                <a:cubicBezTo>
                  <a:pt x="72" y="41"/>
                  <a:pt x="74" y="18"/>
                  <a:pt x="64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 noEditPoints="1"/>
          </p:cNvSpPr>
          <p:nvPr/>
        </p:nvSpPr>
        <p:spPr bwMode="auto">
          <a:xfrm>
            <a:off x="4283075" y="3263901"/>
            <a:ext cx="415925" cy="323850"/>
          </a:xfrm>
          <a:custGeom>
            <a:avLst/>
            <a:gdLst>
              <a:gd name="T0" fmla="*/ 103 w 111"/>
              <a:gd name="T1" fmla="*/ 44 h 86"/>
              <a:gd name="T2" fmla="*/ 80 w 111"/>
              <a:gd name="T3" fmla="*/ 46 h 86"/>
              <a:gd name="T4" fmla="*/ 84 w 111"/>
              <a:gd name="T5" fmla="*/ 67 h 86"/>
              <a:gd name="T6" fmla="*/ 43 w 111"/>
              <a:gd name="T7" fmla="*/ 86 h 86"/>
              <a:gd name="T8" fmla="*/ 1 w 111"/>
              <a:gd name="T9" fmla="*/ 48 h 86"/>
              <a:gd name="T10" fmla="*/ 36 w 111"/>
              <a:gd name="T11" fmla="*/ 6 h 86"/>
              <a:gd name="T12" fmla="*/ 94 w 111"/>
              <a:gd name="T13" fmla="*/ 15 h 86"/>
              <a:gd name="T14" fmla="*/ 103 w 111"/>
              <a:gd name="T15" fmla="*/ 44 h 86"/>
              <a:gd name="T16" fmla="*/ 68 w 111"/>
              <a:gd name="T17" fmla="*/ 57 h 86"/>
              <a:gd name="T18" fmla="*/ 60 w 111"/>
              <a:gd name="T19" fmla="*/ 49 h 86"/>
              <a:gd name="T20" fmla="*/ 51 w 111"/>
              <a:gd name="T21" fmla="*/ 57 h 86"/>
              <a:gd name="T22" fmla="*/ 60 w 111"/>
              <a:gd name="T23" fmla="*/ 65 h 86"/>
              <a:gd name="T24" fmla="*/ 68 w 111"/>
              <a:gd name="T25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86">
                <a:moveTo>
                  <a:pt x="103" y="44"/>
                </a:moveTo>
                <a:cubicBezTo>
                  <a:pt x="98" y="45"/>
                  <a:pt x="90" y="36"/>
                  <a:pt x="80" y="46"/>
                </a:cubicBezTo>
                <a:cubicBezTo>
                  <a:pt x="72" y="55"/>
                  <a:pt x="84" y="63"/>
                  <a:pt x="84" y="67"/>
                </a:cubicBezTo>
                <a:cubicBezTo>
                  <a:pt x="84" y="71"/>
                  <a:pt x="73" y="86"/>
                  <a:pt x="43" y="86"/>
                </a:cubicBezTo>
                <a:cubicBezTo>
                  <a:pt x="16" y="86"/>
                  <a:pt x="0" y="68"/>
                  <a:pt x="1" y="48"/>
                </a:cubicBezTo>
                <a:cubicBezTo>
                  <a:pt x="3" y="31"/>
                  <a:pt x="19" y="12"/>
                  <a:pt x="36" y="6"/>
                </a:cubicBezTo>
                <a:cubicBezTo>
                  <a:pt x="58" y="0"/>
                  <a:pt x="77" y="4"/>
                  <a:pt x="94" y="15"/>
                </a:cubicBezTo>
                <a:cubicBezTo>
                  <a:pt x="111" y="27"/>
                  <a:pt x="108" y="42"/>
                  <a:pt x="103" y="44"/>
                </a:cubicBezTo>
                <a:close/>
                <a:moveTo>
                  <a:pt x="68" y="57"/>
                </a:moveTo>
                <a:cubicBezTo>
                  <a:pt x="68" y="53"/>
                  <a:pt x="64" y="49"/>
                  <a:pt x="60" y="49"/>
                </a:cubicBezTo>
                <a:cubicBezTo>
                  <a:pt x="55" y="49"/>
                  <a:pt x="51" y="53"/>
                  <a:pt x="51" y="57"/>
                </a:cubicBezTo>
                <a:cubicBezTo>
                  <a:pt x="51" y="62"/>
                  <a:pt x="55" y="65"/>
                  <a:pt x="60" y="65"/>
                </a:cubicBezTo>
                <a:cubicBezTo>
                  <a:pt x="64" y="65"/>
                  <a:pt x="68" y="62"/>
                  <a:pt x="68" y="5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4935538" y="3248026"/>
            <a:ext cx="406400" cy="342900"/>
          </a:xfrm>
          <a:custGeom>
            <a:avLst/>
            <a:gdLst>
              <a:gd name="T0" fmla="*/ 102 w 108"/>
              <a:gd name="T1" fmla="*/ 16 h 91"/>
              <a:gd name="T2" fmla="*/ 63 w 108"/>
              <a:gd name="T3" fmla="*/ 68 h 91"/>
              <a:gd name="T4" fmla="*/ 21 w 108"/>
              <a:gd name="T5" fmla="*/ 68 h 91"/>
              <a:gd name="T6" fmla="*/ 9 w 108"/>
              <a:gd name="T7" fmla="*/ 87 h 91"/>
              <a:gd name="T8" fmla="*/ 1 w 108"/>
              <a:gd name="T9" fmla="*/ 83 h 91"/>
              <a:gd name="T10" fmla="*/ 74 w 108"/>
              <a:gd name="T11" fmla="*/ 25 h 91"/>
              <a:gd name="T12" fmla="*/ 8 w 108"/>
              <a:gd name="T13" fmla="*/ 55 h 91"/>
              <a:gd name="T14" fmla="*/ 26 w 108"/>
              <a:gd name="T15" fmla="*/ 17 h 91"/>
              <a:gd name="T16" fmla="*/ 102 w 108"/>
              <a:gd name="T17" fmla="*/ 1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91">
                <a:moveTo>
                  <a:pt x="102" y="16"/>
                </a:moveTo>
                <a:cubicBezTo>
                  <a:pt x="78" y="29"/>
                  <a:pt x="80" y="56"/>
                  <a:pt x="63" y="68"/>
                </a:cubicBezTo>
                <a:cubicBezTo>
                  <a:pt x="50" y="77"/>
                  <a:pt x="32" y="72"/>
                  <a:pt x="21" y="68"/>
                </a:cubicBezTo>
                <a:cubicBezTo>
                  <a:pt x="21" y="68"/>
                  <a:pt x="14" y="76"/>
                  <a:pt x="9" y="87"/>
                </a:cubicBezTo>
                <a:cubicBezTo>
                  <a:pt x="7" y="91"/>
                  <a:pt x="0" y="87"/>
                  <a:pt x="1" y="83"/>
                </a:cubicBezTo>
                <a:cubicBezTo>
                  <a:pt x="18" y="45"/>
                  <a:pt x="74" y="25"/>
                  <a:pt x="74" y="25"/>
                </a:cubicBezTo>
                <a:cubicBezTo>
                  <a:pt x="74" y="25"/>
                  <a:pt x="34" y="24"/>
                  <a:pt x="8" y="55"/>
                </a:cubicBezTo>
                <a:cubicBezTo>
                  <a:pt x="7" y="48"/>
                  <a:pt x="6" y="29"/>
                  <a:pt x="26" y="17"/>
                </a:cubicBezTo>
                <a:cubicBezTo>
                  <a:pt x="55" y="0"/>
                  <a:pt x="108" y="13"/>
                  <a:pt x="102" y="1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5653088" y="3240088"/>
            <a:ext cx="285750" cy="392113"/>
          </a:xfrm>
          <a:custGeom>
            <a:avLst/>
            <a:gdLst>
              <a:gd name="T0" fmla="*/ 60 w 76"/>
              <a:gd name="T1" fmla="*/ 51 h 104"/>
              <a:gd name="T2" fmla="*/ 57 w 76"/>
              <a:gd name="T3" fmla="*/ 51 h 104"/>
              <a:gd name="T4" fmla="*/ 43 w 76"/>
              <a:gd name="T5" fmla="*/ 24 h 104"/>
              <a:gd name="T6" fmla="*/ 43 w 76"/>
              <a:gd name="T7" fmla="*/ 82 h 104"/>
              <a:gd name="T8" fmla="*/ 28 w 76"/>
              <a:gd name="T9" fmla="*/ 100 h 104"/>
              <a:gd name="T10" fmla="*/ 3 w 76"/>
              <a:gd name="T11" fmla="*/ 92 h 104"/>
              <a:gd name="T12" fmla="*/ 17 w 76"/>
              <a:gd name="T13" fmla="*/ 71 h 104"/>
              <a:gd name="T14" fmla="*/ 34 w 76"/>
              <a:gd name="T15" fmla="*/ 70 h 104"/>
              <a:gd name="T16" fmla="*/ 34 w 76"/>
              <a:gd name="T17" fmla="*/ 0 h 104"/>
              <a:gd name="T18" fmla="*/ 43 w 76"/>
              <a:gd name="T19" fmla="*/ 0 h 104"/>
              <a:gd name="T20" fmla="*/ 60 w 76"/>
              <a:gd name="T21" fmla="*/ 5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104">
                <a:moveTo>
                  <a:pt x="60" y="51"/>
                </a:moveTo>
                <a:cubicBezTo>
                  <a:pt x="58" y="54"/>
                  <a:pt x="57" y="53"/>
                  <a:pt x="57" y="51"/>
                </a:cubicBezTo>
                <a:cubicBezTo>
                  <a:pt x="59" y="45"/>
                  <a:pt x="58" y="26"/>
                  <a:pt x="43" y="24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9"/>
                  <a:pt x="37" y="96"/>
                  <a:pt x="28" y="100"/>
                </a:cubicBezTo>
                <a:cubicBezTo>
                  <a:pt x="17" y="104"/>
                  <a:pt x="6" y="100"/>
                  <a:pt x="3" y="92"/>
                </a:cubicBezTo>
                <a:cubicBezTo>
                  <a:pt x="0" y="84"/>
                  <a:pt x="6" y="75"/>
                  <a:pt x="17" y="71"/>
                </a:cubicBezTo>
                <a:cubicBezTo>
                  <a:pt x="23" y="68"/>
                  <a:pt x="30" y="68"/>
                  <a:pt x="34" y="70"/>
                </a:cubicBezTo>
                <a:cubicBezTo>
                  <a:pt x="34" y="0"/>
                  <a:pt x="34" y="0"/>
                  <a:pt x="3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4"/>
                  <a:pt x="76" y="25"/>
                  <a:pt x="60" y="5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6246813" y="3259138"/>
            <a:ext cx="352425" cy="342900"/>
          </a:xfrm>
          <a:custGeom>
            <a:avLst/>
            <a:gdLst>
              <a:gd name="T0" fmla="*/ 93 w 94"/>
              <a:gd name="T1" fmla="*/ 18 h 91"/>
              <a:gd name="T2" fmla="*/ 83 w 94"/>
              <a:gd name="T3" fmla="*/ 88 h 91"/>
              <a:gd name="T4" fmla="*/ 78 w 94"/>
              <a:gd name="T5" fmla="*/ 91 h 91"/>
              <a:gd name="T6" fmla="*/ 15 w 94"/>
              <a:gd name="T7" fmla="*/ 91 h 91"/>
              <a:gd name="T8" fmla="*/ 11 w 94"/>
              <a:gd name="T9" fmla="*/ 88 h 91"/>
              <a:gd name="T10" fmla="*/ 0 w 94"/>
              <a:gd name="T11" fmla="*/ 18 h 91"/>
              <a:gd name="T12" fmla="*/ 3 w 94"/>
              <a:gd name="T13" fmla="*/ 11 h 91"/>
              <a:gd name="T14" fmla="*/ 15 w 94"/>
              <a:gd name="T15" fmla="*/ 2 h 91"/>
              <a:gd name="T16" fmla="*/ 21 w 94"/>
              <a:gd name="T17" fmla="*/ 0 h 91"/>
              <a:gd name="T18" fmla="*/ 73 w 94"/>
              <a:gd name="T19" fmla="*/ 0 h 91"/>
              <a:gd name="T20" fmla="*/ 79 w 94"/>
              <a:gd name="T21" fmla="*/ 2 h 91"/>
              <a:gd name="T22" fmla="*/ 91 w 94"/>
              <a:gd name="T23" fmla="*/ 11 h 91"/>
              <a:gd name="T24" fmla="*/ 93 w 94"/>
              <a:gd name="T25" fmla="*/ 18 h 91"/>
              <a:gd name="T26" fmla="*/ 85 w 94"/>
              <a:gd name="T27" fmla="*/ 19 h 91"/>
              <a:gd name="T28" fmla="*/ 73 w 94"/>
              <a:gd name="T29" fmla="*/ 6 h 91"/>
              <a:gd name="T30" fmla="*/ 21 w 94"/>
              <a:gd name="T31" fmla="*/ 6 h 91"/>
              <a:gd name="T32" fmla="*/ 9 w 94"/>
              <a:gd name="T33" fmla="*/ 19 h 91"/>
              <a:gd name="T34" fmla="*/ 85 w 94"/>
              <a:gd name="T35" fmla="*/ 19 h 91"/>
              <a:gd name="T36" fmla="*/ 69 w 94"/>
              <a:gd name="T37" fmla="*/ 28 h 91"/>
              <a:gd name="T38" fmla="*/ 59 w 94"/>
              <a:gd name="T39" fmla="*/ 28 h 91"/>
              <a:gd name="T40" fmla="*/ 47 w 94"/>
              <a:gd name="T41" fmla="*/ 49 h 91"/>
              <a:gd name="T42" fmla="*/ 35 w 94"/>
              <a:gd name="T43" fmla="*/ 28 h 91"/>
              <a:gd name="T44" fmla="*/ 25 w 94"/>
              <a:gd name="T45" fmla="*/ 28 h 91"/>
              <a:gd name="T46" fmla="*/ 47 w 94"/>
              <a:gd name="T47" fmla="*/ 58 h 91"/>
              <a:gd name="T48" fmla="*/ 69 w 94"/>
              <a:gd name="T49" fmla="*/ 2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4" h="91">
                <a:moveTo>
                  <a:pt x="93" y="18"/>
                </a:moveTo>
                <a:cubicBezTo>
                  <a:pt x="93" y="21"/>
                  <a:pt x="83" y="88"/>
                  <a:pt x="83" y="88"/>
                </a:cubicBezTo>
                <a:cubicBezTo>
                  <a:pt x="82" y="90"/>
                  <a:pt x="80" y="91"/>
                  <a:pt x="78" y="91"/>
                </a:cubicBezTo>
                <a:cubicBezTo>
                  <a:pt x="15" y="91"/>
                  <a:pt x="15" y="91"/>
                  <a:pt x="15" y="91"/>
                </a:cubicBezTo>
                <a:cubicBezTo>
                  <a:pt x="13" y="91"/>
                  <a:pt x="11" y="90"/>
                  <a:pt x="11" y="88"/>
                </a:cubicBezTo>
                <a:cubicBezTo>
                  <a:pt x="11" y="88"/>
                  <a:pt x="1" y="21"/>
                  <a:pt x="0" y="18"/>
                </a:cubicBezTo>
                <a:cubicBezTo>
                  <a:pt x="0" y="15"/>
                  <a:pt x="1" y="13"/>
                  <a:pt x="3" y="11"/>
                </a:cubicBezTo>
                <a:cubicBezTo>
                  <a:pt x="5" y="10"/>
                  <a:pt x="13" y="3"/>
                  <a:pt x="15" y="2"/>
                </a:cubicBezTo>
                <a:cubicBezTo>
                  <a:pt x="16" y="1"/>
                  <a:pt x="19" y="0"/>
                  <a:pt x="21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5" y="0"/>
                  <a:pt x="77" y="1"/>
                  <a:pt x="79" y="2"/>
                </a:cubicBezTo>
                <a:cubicBezTo>
                  <a:pt x="80" y="3"/>
                  <a:pt x="89" y="10"/>
                  <a:pt x="91" y="11"/>
                </a:cubicBezTo>
                <a:cubicBezTo>
                  <a:pt x="92" y="13"/>
                  <a:pt x="94" y="15"/>
                  <a:pt x="93" y="18"/>
                </a:cubicBezTo>
                <a:close/>
                <a:moveTo>
                  <a:pt x="85" y="19"/>
                </a:moveTo>
                <a:cubicBezTo>
                  <a:pt x="73" y="6"/>
                  <a:pt x="73" y="6"/>
                  <a:pt x="73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9" y="19"/>
                  <a:pt x="9" y="19"/>
                  <a:pt x="9" y="19"/>
                </a:cubicBezTo>
                <a:lnTo>
                  <a:pt x="85" y="19"/>
                </a:lnTo>
                <a:close/>
                <a:moveTo>
                  <a:pt x="69" y="28"/>
                </a:moveTo>
                <a:cubicBezTo>
                  <a:pt x="59" y="28"/>
                  <a:pt x="59" y="28"/>
                  <a:pt x="59" y="28"/>
                </a:cubicBezTo>
                <a:cubicBezTo>
                  <a:pt x="57" y="36"/>
                  <a:pt x="54" y="49"/>
                  <a:pt x="47" y="49"/>
                </a:cubicBezTo>
                <a:cubicBezTo>
                  <a:pt x="40" y="49"/>
                  <a:pt x="36" y="36"/>
                  <a:pt x="35" y="28"/>
                </a:cubicBezTo>
                <a:cubicBezTo>
                  <a:pt x="25" y="28"/>
                  <a:pt x="25" y="28"/>
                  <a:pt x="25" y="28"/>
                </a:cubicBezTo>
                <a:cubicBezTo>
                  <a:pt x="26" y="33"/>
                  <a:pt x="29" y="58"/>
                  <a:pt x="47" y="58"/>
                </a:cubicBezTo>
                <a:cubicBezTo>
                  <a:pt x="64" y="58"/>
                  <a:pt x="68" y="33"/>
                  <a:pt x="69" y="2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6865938" y="3240088"/>
            <a:ext cx="404813" cy="381000"/>
          </a:xfrm>
          <a:custGeom>
            <a:avLst/>
            <a:gdLst>
              <a:gd name="T0" fmla="*/ 42 w 108"/>
              <a:gd name="T1" fmla="*/ 58 h 101"/>
              <a:gd name="T2" fmla="*/ 23 w 108"/>
              <a:gd name="T3" fmla="*/ 58 h 101"/>
              <a:gd name="T4" fmla="*/ 11 w 108"/>
              <a:gd name="T5" fmla="*/ 69 h 101"/>
              <a:gd name="T6" fmla="*/ 0 w 108"/>
              <a:gd name="T7" fmla="*/ 69 h 101"/>
              <a:gd name="T8" fmla="*/ 9 w 108"/>
              <a:gd name="T9" fmla="*/ 51 h 101"/>
              <a:gd name="T10" fmla="*/ 0 w 108"/>
              <a:gd name="T11" fmla="*/ 32 h 101"/>
              <a:gd name="T12" fmla="*/ 11 w 108"/>
              <a:gd name="T13" fmla="*/ 32 h 101"/>
              <a:gd name="T14" fmla="*/ 23 w 108"/>
              <a:gd name="T15" fmla="*/ 43 h 101"/>
              <a:gd name="T16" fmla="*/ 42 w 108"/>
              <a:gd name="T17" fmla="*/ 43 h 101"/>
              <a:gd name="T18" fmla="*/ 29 w 108"/>
              <a:gd name="T19" fmla="*/ 0 h 101"/>
              <a:gd name="T20" fmla="*/ 39 w 108"/>
              <a:gd name="T21" fmla="*/ 0 h 101"/>
              <a:gd name="T22" fmla="*/ 64 w 108"/>
              <a:gd name="T23" fmla="*/ 43 h 101"/>
              <a:gd name="T24" fmla="*/ 92 w 108"/>
              <a:gd name="T25" fmla="*/ 43 h 101"/>
              <a:gd name="T26" fmla="*/ 108 w 108"/>
              <a:gd name="T27" fmla="*/ 51 h 101"/>
              <a:gd name="T28" fmla="*/ 92 w 108"/>
              <a:gd name="T29" fmla="*/ 58 h 101"/>
              <a:gd name="T30" fmla="*/ 64 w 108"/>
              <a:gd name="T31" fmla="*/ 58 h 101"/>
              <a:gd name="T32" fmla="*/ 39 w 108"/>
              <a:gd name="T33" fmla="*/ 101 h 101"/>
              <a:gd name="T34" fmla="*/ 29 w 108"/>
              <a:gd name="T35" fmla="*/ 101 h 101"/>
              <a:gd name="T36" fmla="*/ 42 w 108"/>
              <a:gd name="T37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8" h="101">
                <a:moveTo>
                  <a:pt x="42" y="58"/>
                </a:moveTo>
                <a:cubicBezTo>
                  <a:pt x="23" y="58"/>
                  <a:pt x="23" y="58"/>
                  <a:pt x="23" y="58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9" y="51"/>
                  <a:pt x="9" y="51"/>
                  <a:pt x="9" y="51"/>
                </a:cubicBezTo>
                <a:cubicBezTo>
                  <a:pt x="0" y="32"/>
                  <a:pt x="0" y="32"/>
                  <a:pt x="0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23" y="43"/>
                  <a:pt x="23" y="43"/>
                  <a:pt x="23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29" y="0"/>
                  <a:pt x="29" y="0"/>
                  <a:pt x="2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64" y="43"/>
                  <a:pt x="64" y="43"/>
                  <a:pt x="64" y="43"/>
                </a:cubicBezTo>
                <a:cubicBezTo>
                  <a:pt x="92" y="43"/>
                  <a:pt x="92" y="43"/>
                  <a:pt x="92" y="43"/>
                </a:cubicBezTo>
                <a:cubicBezTo>
                  <a:pt x="92" y="43"/>
                  <a:pt x="108" y="43"/>
                  <a:pt x="108" y="51"/>
                </a:cubicBezTo>
                <a:cubicBezTo>
                  <a:pt x="108" y="58"/>
                  <a:pt x="92" y="58"/>
                  <a:pt x="92" y="58"/>
                </a:cubicBezTo>
                <a:cubicBezTo>
                  <a:pt x="64" y="58"/>
                  <a:pt x="64" y="58"/>
                  <a:pt x="64" y="58"/>
                </a:cubicBezTo>
                <a:cubicBezTo>
                  <a:pt x="39" y="101"/>
                  <a:pt x="39" y="101"/>
                  <a:pt x="39" y="101"/>
                </a:cubicBezTo>
                <a:cubicBezTo>
                  <a:pt x="29" y="101"/>
                  <a:pt x="29" y="101"/>
                  <a:pt x="29" y="101"/>
                </a:cubicBezTo>
                <a:lnTo>
                  <a:pt x="42" y="5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 noEditPoints="1"/>
          </p:cNvSpPr>
          <p:nvPr/>
        </p:nvSpPr>
        <p:spPr bwMode="auto">
          <a:xfrm>
            <a:off x="7523163" y="3240088"/>
            <a:ext cx="377825" cy="381000"/>
          </a:xfrm>
          <a:custGeom>
            <a:avLst/>
            <a:gdLst>
              <a:gd name="T0" fmla="*/ 100 w 101"/>
              <a:gd name="T1" fmla="*/ 50 h 101"/>
              <a:gd name="T2" fmla="*/ 51 w 101"/>
              <a:gd name="T3" fmla="*/ 100 h 101"/>
              <a:gd name="T4" fmla="*/ 1 w 101"/>
              <a:gd name="T5" fmla="*/ 51 h 101"/>
              <a:gd name="T6" fmla="*/ 50 w 101"/>
              <a:gd name="T7" fmla="*/ 1 h 101"/>
              <a:gd name="T8" fmla="*/ 100 w 101"/>
              <a:gd name="T9" fmla="*/ 50 h 101"/>
              <a:gd name="T10" fmla="*/ 20 w 101"/>
              <a:gd name="T11" fmla="*/ 51 h 101"/>
              <a:gd name="T12" fmla="*/ 23 w 101"/>
              <a:gd name="T13" fmla="*/ 37 h 101"/>
              <a:gd name="T14" fmla="*/ 12 w 101"/>
              <a:gd name="T15" fmla="*/ 31 h 101"/>
              <a:gd name="T16" fmla="*/ 7 w 101"/>
              <a:gd name="T17" fmla="*/ 51 h 101"/>
              <a:gd name="T18" fmla="*/ 12 w 101"/>
              <a:gd name="T19" fmla="*/ 70 h 101"/>
              <a:gd name="T20" fmla="*/ 23 w 101"/>
              <a:gd name="T21" fmla="*/ 64 h 101"/>
              <a:gd name="T22" fmla="*/ 20 w 101"/>
              <a:gd name="T23" fmla="*/ 51 h 101"/>
              <a:gd name="T24" fmla="*/ 74 w 101"/>
              <a:gd name="T25" fmla="*/ 51 h 101"/>
              <a:gd name="T26" fmla="*/ 51 w 101"/>
              <a:gd name="T27" fmla="*/ 27 h 101"/>
              <a:gd name="T28" fmla="*/ 27 w 101"/>
              <a:gd name="T29" fmla="*/ 51 h 101"/>
              <a:gd name="T30" fmla="*/ 51 w 101"/>
              <a:gd name="T31" fmla="*/ 74 h 101"/>
              <a:gd name="T32" fmla="*/ 74 w 101"/>
              <a:gd name="T33" fmla="*/ 51 h 101"/>
              <a:gd name="T34" fmla="*/ 31 w 101"/>
              <a:gd name="T35" fmla="*/ 12 h 101"/>
              <a:gd name="T36" fmla="*/ 37 w 101"/>
              <a:gd name="T37" fmla="*/ 23 h 101"/>
              <a:gd name="T38" fmla="*/ 51 w 101"/>
              <a:gd name="T39" fmla="*/ 20 h 101"/>
              <a:gd name="T40" fmla="*/ 64 w 101"/>
              <a:gd name="T41" fmla="*/ 23 h 101"/>
              <a:gd name="T42" fmla="*/ 70 w 101"/>
              <a:gd name="T43" fmla="*/ 12 h 101"/>
              <a:gd name="T44" fmla="*/ 50 w 101"/>
              <a:gd name="T45" fmla="*/ 7 h 101"/>
              <a:gd name="T46" fmla="*/ 31 w 101"/>
              <a:gd name="T47" fmla="*/ 12 h 101"/>
              <a:gd name="T48" fmla="*/ 70 w 101"/>
              <a:gd name="T49" fmla="*/ 89 h 101"/>
              <a:gd name="T50" fmla="*/ 64 w 101"/>
              <a:gd name="T51" fmla="*/ 78 h 101"/>
              <a:gd name="T52" fmla="*/ 51 w 101"/>
              <a:gd name="T53" fmla="*/ 81 h 101"/>
              <a:gd name="T54" fmla="*/ 37 w 101"/>
              <a:gd name="T55" fmla="*/ 78 h 101"/>
              <a:gd name="T56" fmla="*/ 31 w 101"/>
              <a:gd name="T57" fmla="*/ 89 h 101"/>
              <a:gd name="T58" fmla="*/ 51 w 101"/>
              <a:gd name="T59" fmla="*/ 94 h 101"/>
              <a:gd name="T60" fmla="*/ 70 w 101"/>
              <a:gd name="T61" fmla="*/ 89 h 101"/>
              <a:gd name="T62" fmla="*/ 89 w 101"/>
              <a:gd name="T63" fmla="*/ 70 h 101"/>
              <a:gd name="T64" fmla="*/ 94 w 101"/>
              <a:gd name="T65" fmla="*/ 50 h 101"/>
              <a:gd name="T66" fmla="*/ 89 w 101"/>
              <a:gd name="T67" fmla="*/ 31 h 101"/>
              <a:gd name="T68" fmla="*/ 78 w 101"/>
              <a:gd name="T69" fmla="*/ 37 h 101"/>
              <a:gd name="T70" fmla="*/ 81 w 101"/>
              <a:gd name="T71" fmla="*/ 51 h 101"/>
              <a:gd name="T72" fmla="*/ 78 w 101"/>
              <a:gd name="T73" fmla="*/ 64 h 101"/>
              <a:gd name="T74" fmla="*/ 89 w 101"/>
              <a:gd name="T75" fmla="*/ 7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1" h="101">
                <a:moveTo>
                  <a:pt x="100" y="50"/>
                </a:moveTo>
                <a:cubicBezTo>
                  <a:pt x="101" y="77"/>
                  <a:pt x="79" y="100"/>
                  <a:pt x="51" y="100"/>
                </a:cubicBezTo>
                <a:cubicBezTo>
                  <a:pt x="24" y="101"/>
                  <a:pt x="1" y="79"/>
                  <a:pt x="1" y="51"/>
                </a:cubicBezTo>
                <a:cubicBezTo>
                  <a:pt x="0" y="24"/>
                  <a:pt x="22" y="1"/>
                  <a:pt x="50" y="1"/>
                </a:cubicBezTo>
                <a:cubicBezTo>
                  <a:pt x="77" y="0"/>
                  <a:pt x="100" y="22"/>
                  <a:pt x="100" y="50"/>
                </a:cubicBezTo>
                <a:close/>
                <a:moveTo>
                  <a:pt x="20" y="51"/>
                </a:moveTo>
                <a:cubicBezTo>
                  <a:pt x="20" y="46"/>
                  <a:pt x="21" y="41"/>
                  <a:pt x="23" y="37"/>
                </a:cubicBezTo>
                <a:cubicBezTo>
                  <a:pt x="12" y="31"/>
                  <a:pt x="12" y="31"/>
                  <a:pt x="12" y="31"/>
                </a:cubicBezTo>
                <a:cubicBezTo>
                  <a:pt x="9" y="37"/>
                  <a:pt x="7" y="44"/>
                  <a:pt x="7" y="51"/>
                </a:cubicBezTo>
                <a:cubicBezTo>
                  <a:pt x="7" y="58"/>
                  <a:pt x="9" y="65"/>
                  <a:pt x="12" y="70"/>
                </a:cubicBezTo>
                <a:cubicBezTo>
                  <a:pt x="23" y="64"/>
                  <a:pt x="23" y="64"/>
                  <a:pt x="23" y="64"/>
                </a:cubicBezTo>
                <a:cubicBezTo>
                  <a:pt x="21" y="60"/>
                  <a:pt x="20" y="55"/>
                  <a:pt x="20" y="51"/>
                </a:cubicBezTo>
                <a:close/>
                <a:moveTo>
                  <a:pt x="74" y="51"/>
                </a:moveTo>
                <a:cubicBezTo>
                  <a:pt x="74" y="37"/>
                  <a:pt x="64" y="27"/>
                  <a:pt x="51" y="27"/>
                </a:cubicBezTo>
                <a:cubicBezTo>
                  <a:pt x="37" y="27"/>
                  <a:pt x="27" y="37"/>
                  <a:pt x="27" y="51"/>
                </a:cubicBezTo>
                <a:cubicBezTo>
                  <a:pt x="27" y="64"/>
                  <a:pt x="37" y="74"/>
                  <a:pt x="51" y="74"/>
                </a:cubicBezTo>
                <a:cubicBezTo>
                  <a:pt x="64" y="74"/>
                  <a:pt x="74" y="64"/>
                  <a:pt x="74" y="51"/>
                </a:cubicBezTo>
                <a:close/>
                <a:moveTo>
                  <a:pt x="31" y="12"/>
                </a:moveTo>
                <a:cubicBezTo>
                  <a:pt x="37" y="23"/>
                  <a:pt x="37" y="23"/>
                  <a:pt x="37" y="23"/>
                </a:cubicBezTo>
                <a:cubicBezTo>
                  <a:pt x="41" y="21"/>
                  <a:pt x="46" y="20"/>
                  <a:pt x="51" y="20"/>
                </a:cubicBezTo>
                <a:cubicBezTo>
                  <a:pt x="55" y="20"/>
                  <a:pt x="60" y="21"/>
                  <a:pt x="64" y="23"/>
                </a:cubicBezTo>
                <a:cubicBezTo>
                  <a:pt x="70" y="12"/>
                  <a:pt x="70" y="12"/>
                  <a:pt x="70" y="12"/>
                </a:cubicBezTo>
                <a:cubicBezTo>
                  <a:pt x="64" y="9"/>
                  <a:pt x="57" y="7"/>
                  <a:pt x="50" y="7"/>
                </a:cubicBezTo>
                <a:cubicBezTo>
                  <a:pt x="43" y="8"/>
                  <a:pt x="36" y="9"/>
                  <a:pt x="31" y="12"/>
                </a:cubicBezTo>
                <a:close/>
                <a:moveTo>
                  <a:pt x="70" y="89"/>
                </a:moveTo>
                <a:cubicBezTo>
                  <a:pt x="64" y="78"/>
                  <a:pt x="64" y="78"/>
                  <a:pt x="64" y="78"/>
                </a:cubicBezTo>
                <a:cubicBezTo>
                  <a:pt x="60" y="80"/>
                  <a:pt x="55" y="81"/>
                  <a:pt x="51" y="81"/>
                </a:cubicBezTo>
                <a:cubicBezTo>
                  <a:pt x="46" y="81"/>
                  <a:pt x="41" y="80"/>
                  <a:pt x="37" y="78"/>
                </a:cubicBezTo>
                <a:cubicBezTo>
                  <a:pt x="31" y="89"/>
                  <a:pt x="31" y="89"/>
                  <a:pt x="31" y="89"/>
                </a:cubicBezTo>
                <a:cubicBezTo>
                  <a:pt x="37" y="92"/>
                  <a:pt x="44" y="94"/>
                  <a:pt x="51" y="94"/>
                </a:cubicBezTo>
                <a:cubicBezTo>
                  <a:pt x="58" y="94"/>
                  <a:pt x="65" y="92"/>
                  <a:pt x="70" y="89"/>
                </a:cubicBezTo>
                <a:close/>
                <a:moveTo>
                  <a:pt x="89" y="70"/>
                </a:moveTo>
                <a:cubicBezTo>
                  <a:pt x="92" y="64"/>
                  <a:pt x="94" y="57"/>
                  <a:pt x="94" y="50"/>
                </a:cubicBezTo>
                <a:cubicBezTo>
                  <a:pt x="94" y="43"/>
                  <a:pt x="92" y="36"/>
                  <a:pt x="89" y="31"/>
                </a:cubicBezTo>
                <a:cubicBezTo>
                  <a:pt x="78" y="37"/>
                  <a:pt x="78" y="37"/>
                  <a:pt x="78" y="37"/>
                </a:cubicBezTo>
                <a:cubicBezTo>
                  <a:pt x="80" y="41"/>
                  <a:pt x="81" y="46"/>
                  <a:pt x="81" y="51"/>
                </a:cubicBezTo>
                <a:cubicBezTo>
                  <a:pt x="81" y="55"/>
                  <a:pt x="80" y="60"/>
                  <a:pt x="78" y="64"/>
                </a:cubicBezTo>
                <a:lnTo>
                  <a:pt x="89" y="7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 noEditPoints="1"/>
          </p:cNvSpPr>
          <p:nvPr/>
        </p:nvSpPr>
        <p:spPr bwMode="auto">
          <a:xfrm>
            <a:off x="8172450" y="3244851"/>
            <a:ext cx="374650" cy="371475"/>
          </a:xfrm>
          <a:custGeom>
            <a:avLst/>
            <a:gdLst>
              <a:gd name="T0" fmla="*/ 100 w 100"/>
              <a:gd name="T1" fmla="*/ 39 h 99"/>
              <a:gd name="T2" fmla="*/ 63 w 100"/>
              <a:gd name="T3" fmla="*/ 78 h 99"/>
              <a:gd name="T4" fmla="*/ 33 w 100"/>
              <a:gd name="T5" fmla="*/ 99 h 99"/>
              <a:gd name="T6" fmla="*/ 0 w 100"/>
              <a:gd name="T7" fmla="*/ 66 h 99"/>
              <a:gd name="T8" fmla="*/ 21 w 100"/>
              <a:gd name="T9" fmla="*/ 36 h 99"/>
              <a:gd name="T10" fmla="*/ 60 w 100"/>
              <a:gd name="T11" fmla="*/ 0 h 99"/>
              <a:gd name="T12" fmla="*/ 100 w 100"/>
              <a:gd name="T13" fmla="*/ 39 h 99"/>
              <a:gd name="T14" fmla="*/ 0 w 100"/>
              <a:gd name="T15" fmla="*/ 12 h 99"/>
              <a:gd name="T16" fmla="*/ 11 w 100"/>
              <a:gd name="T17" fmla="*/ 1 h 99"/>
              <a:gd name="T18" fmla="*/ 22 w 100"/>
              <a:gd name="T19" fmla="*/ 12 h 99"/>
              <a:gd name="T20" fmla="*/ 11 w 100"/>
              <a:gd name="T21" fmla="*/ 23 h 99"/>
              <a:gd name="T22" fmla="*/ 0 w 100"/>
              <a:gd name="T23" fmla="*/ 12 h 99"/>
              <a:gd name="T24" fmla="*/ 5 w 100"/>
              <a:gd name="T25" fmla="*/ 12 h 99"/>
              <a:gd name="T26" fmla="*/ 11 w 100"/>
              <a:gd name="T27" fmla="*/ 18 h 99"/>
              <a:gd name="T28" fmla="*/ 17 w 100"/>
              <a:gd name="T29" fmla="*/ 12 h 99"/>
              <a:gd name="T30" fmla="*/ 11 w 100"/>
              <a:gd name="T31" fmla="*/ 6 h 99"/>
              <a:gd name="T32" fmla="*/ 5 w 100"/>
              <a:gd name="T33" fmla="*/ 12 h 99"/>
              <a:gd name="T34" fmla="*/ 52 w 100"/>
              <a:gd name="T35" fmla="*/ 77 h 99"/>
              <a:gd name="T36" fmla="*/ 22 w 100"/>
              <a:gd name="T37" fmla="*/ 48 h 99"/>
              <a:gd name="T38" fmla="*/ 11 w 100"/>
              <a:gd name="T39" fmla="*/ 66 h 99"/>
              <a:gd name="T40" fmla="*/ 33 w 100"/>
              <a:gd name="T41" fmla="*/ 88 h 99"/>
              <a:gd name="T42" fmla="*/ 52 w 100"/>
              <a:gd name="T43" fmla="*/ 77 h 99"/>
              <a:gd name="T44" fmla="*/ 88 w 100"/>
              <a:gd name="T45" fmla="*/ 39 h 99"/>
              <a:gd name="T46" fmla="*/ 60 w 100"/>
              <a:gd name="T47" fmla="*/ 12 h 99"/>
              <a:gd name="T48" fmla="*/ 33 w 100"/>
              <a:gd name="T49" fmla="*/ 34 h 99"/>
              <a:gd name="T50" fmla="*/ 66 w 100"/>
              <a:gd name="T51" fmla="*/ 66 h 99"/>
              <a:gd name="T52" fmla="*/ 88 w 100"/>
              <a:gd name="T53" fmla="*/ 39 h 99"/>
              <a:gd name="T54" fmla="*/ 55 w 100"/>
              <a:gd name="T55" fmla="*/ 66 h 99"/>
              <a:gd name="T56" fmla="*/ 33 w 100"/>
              <a:gd name="T57" fmla="*/ 45 h 99"/>
              <a:gd name="T58" fmla="*/ 55 w 100"/>
              <a:gd name="T59" fmla="*/ 6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0" h="99">
                <a:moveTo>
                  <a:pt x="100" y="39"/>
                </a:moveTo>
                <a:cubicBezTo>
                  <a:pt x="100" y="60"/>
                  <a:pt x="84" y="77"/>
                  <a:pt x="63" y="78"/>
                </a:cubicBezTo>
                <a:cubicBezTo>
                  <a:pt x="59" y="91"/>
                  <a:pt x="47" y="99"/>
                  <a:pt x="33" y="99"/>
                </a:cubicBezTo>
                <a:cubicBezTo>
                  <a:pt x="15" y="99"/>
                  <a:pt x="0" y="84"/>
                  <a:pt x="0" y="66"/>
                </a:cubicBezTo>
                <a:cubicBezTo>
                  <a:pt x="0" y="53"/>
                  <a:pt x="9" y="41"/>
                  <a:pt x="21" y="36"/>
                </a:cubicBezTo>
                <a:cubicBezTo>
                  <a:pt x="23" y="16"/>
                  <a:pt x="40" y="0"/>
                  <a:pt x="60" y="0"/>
                </a:cubicBezTo>
                <a:cubicBezTo>
                  <a:pt x="82" y="0"/>
                  <a:pt x="100" y="18"/>
                  <a:pt x="100" y="39"/>
                </a:cubicBezTo>
                <a:close/>
                <a:moveTo>
                  <a:pt x="0" y="12"/>
                </a:moveTo>
                <a:cubicBezTo>
                  <a:pt x="0" y="6"/>
                  <a:pt x="5" y="1"/>
                  <a:pt x="11" y="1"/>
                </a:cubicBezTo>
                <a:cubicBezTo>
                  <a:pt x="17" y="1"/>
                  <a:pt x="22" y="6"/>
                  <a:pt x="22" y="12"/>
                </a:cubicBezTo>
                <a:cubicBezTo>
                  <a:pt x="22" y="18"/>
                  <a:pt x="17" y="23"/>
                  <a:pt x="11" y="23"/>
                </a:cubicBezTo>
                <a:cubicBezTo>
                  <a:pt x="5" y="23"/>
                  <a:pt x="0" y="18"/>
                  <a:pt x="0" y="12"/>
                </a:cubicBezTo>
                <a:close/>
                <a:moveTo>
                  <a:pt x="5" y="12"/>
                </a:moveTo>
                <a:cubicBezTo>
                  <a:pt x="5" y="15"/>
                  <a:pt x="8" y="18"/>
                  <a:pt x="11" y="18"/>
                </a:cubicBezTo>
                <a:cubicBezTo>
                  <a:pt x="15" y="18"/>
                  <a:pt x="17" y="15"/>
                  <a:pt x="17" y="12"/>
                </a:cubicBezTo>
                <a:cubicBezTo>
                  <a:pt x="17" y="8"/>
                  <a:pt x="15" y="6"/>
                  <a:pt x="11" y="6"/>
                </a:cubicBezTo>
                <a:cubicBezTo>
                  <a:pt x="8" y="6"/>
                  <a:pt x="5" y="8"/>
                  <a:pt x="5" y="12"/>
                </a:cubicBezTo>
                <a:close/>
                <a:moveTo>
                  <a:pt x="52" y="77"/>
                </a:moveTo>
                <a:cubicBezTo>
                  <a:pt x="37" y="74"/>
                  <a:pt x="25" y="62"/>
                  <a:pt x="22" y="48"/>
                </a:cubicBezTo>
                <a:cubicBezTo>
                  <a:pt x="15" y="51"/>
                  <a:pt x="11" y="58"/>
                  <a:pt x="11" y="66"/>
                </a:cubicBezTo>
                <a:cubicBezTo>
                  <a:pt x="11" y="78"/>
                  <a:pt x="21" y="88"/>
                  <a:pt x="33" y="88"/>
                </a:cubicBezTo>
                <a:cubicBezTo>
                  <a:pt x="41" y="88"/>
                  <a:pt x="48" y="84"/>
                  <a:pt x="52" y="77"/>
                </a:cubicBezTo>
                <a:close/>
                <a:moveTo>
                  <a:pt x="88" y="39"/>
                </a:moveTo>
                <a:cubicBezTo>
                  <a:pt x="88" y="24"/>
                  <a:pt x="75" y="12"/>
                  <a:pt x="60" y="12"/>
                </a:cubicBezTo>
                <a:cubicBezTo>
                  <a:pt x="47" y="12"/>
                  <a:pt x="36" y="21"/>
                  <a:pt x="33" y="34"/>
                </a:cubicBezTo>
                <a:cubicBezTo>
                  <a:pt x="51" y="34"/>
                  <a:pt x="65" y="48"/>
                  <a:pt x="66" y="66"/>
                </a:cubicBezTo>
                <a:cubicBezTo>
                  <a:pt x="78" y="64"/>
                  <a:pt x="88" y="52"/>
                  <a:pt x="88" y="39"/>
                </a:cubicBezTo>
                <a:close/>
                <a:moveTo>
                  <a:pt x="55" y="66"/>
                </a:moveTo>
                <a:cubicBezTo>
                  <a:pt x="55" y="54"/>
                  <a:pt x="45" y="45"/>
                  <a:pt x="33" y="45"/>
                </a:cubicBezTo>
                <a:cubicBezTo>
                  <a:pt x="35" y="55"/>
                  <a:pt x="44" y="64"/>
                  <a:pt x="55" y="6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8802688" y="3316288"/>
            <a:ext cx="404813" cy="228600"/>
          </a:xfrm>
          <a:custGeom>
            <a:avLst/>
            <a:gdLst>
              <a:gd name="T0" fmla="*/ 108 w 108"/>
              <a:gd name="T1" fmla="*/ 31 h 61"/>
              <a:gd name="T2" fmla="*/ 54 w 108"/>
              <a:gd name="T3" fmla="*/ 61 h 61"/>
              <a:gd name="T4" fmla="*/ 0 w 108"/>
              <a:gd name="T5" fmla="*/ 31 h 61"/>
              <a:gd name="T6" fmla="*/ 54 w 108"/>
              <a:gd name="T7" fmla="*/ 0 h 61"/>
              <a:gd name="T8" fmla="*/ 108 w 108"/>
              <a:gd name="T9" fmla="*/ 31 h 61"/>
              <a:gd name="T10" fmla="*/ 78 w 108"/>
              <a:gd name="T11" fmla="*/ 31 h 61"/>
              <a:gd name="T12" fmla="*/ 54 w 108"/>
              <a:gd name="T13" fmla="*/ 7 h 61"/>
              <a:gd name="T14" fmla="*/ 30 w 108"/>
              <a:gd name="T15" fmla="*/ 31 h 61"/>
              <a:gd name="T16" fmla="*/ 54 w 108"/>
              <a:gd name="T17" fmla="*/ 54 h 61"/>
              <a:gd name="T18" fmla="*/ 78 w 108"/>
              <a:gd name="T19" fmla="*/ 31 h 61"/>
              <a:gd name="T20" fmla="*/ 66 w 108"/>
              <a:gd name="T21" fmla="*/ 31 h 61"/>
              <a:gd name="T22" fmla="*/ 54 w 108"/>
              <a:gd name="T23" fmla="*/ 42 h 61"/>
              <a:gd name="T24" fmla="*/ 42 w 108"/>
              <a:gd name="T25" fmla="*/ 31 h 61"/>
              <a:gd name="T26" fmla="*/ 54 w 108"/>
              <a:gd name="T27" fmla="*/ 19 h 61"/>
              <a:gd name="T28" fmla="*/ 54 w 108"/>
              <a:gd name="T29" fmla="*/ 31 h 61"/>
              <a:gd name="T30" fmla="*/ 66 w 108"/>
              <a:gd name="T31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" h="61">
                <a:moveTo>
                  <a:pt x="108" y="31"/>
                </a:moveTo>
                <a:cubicBezTo>
                  <a:pt x="108" y="35"/>
                  <a:pt x="89" y="61"/>
                  <a:pt x="54" y="61"/>
                </a:cubicBezTo>
                <a:cubicBezTo>
                  <a:pt x="18" y="61"/>
                  <a:pt x="0" y="35"/>
                  <a:pt x="0" y="31"/>
                </a:cubicBezTo>
                <a:cubicBezTo>
                  <a:pt x="0" y="26"/>
                  <a:pt x="18" y="0"/>
                  <a:pt x="54" y="0"/>
                </a:cubicBezTo>
                <a:cubicBezTo>
                  <a:pt x="89" y="0"/>
                  <a:pt x="108" y="26"/>
                  <a:pt x="108" y="31"/>
                </a:cubicBezTo>
                <a:close/>
                <a:moveTo>
                  <a:pt x="78" y="31"/>
                </a:moveTo>
                <a:cubicBezTo>
                  <a:pt x="78" y="18"/>
                  <a:pt x="67" y="7"/>
                  <a:pt x="54" y="7"/>
                </a:cubicBezTo>
                <a:cubicBezTo>
                  <a:pt x="40" y="7"/>
                  <a:pt x="30" y="18"/>
                  <a:pt x="30" y="31"/>
                </a:cubicBezTo>
                <a:cubicBezTo>
                  <a:pt x="30" y="43"/>
                  <a:pt x="40" y="54"/>
                  <a:pt x="54" y="54"/>
                </a:cubicBezTo>
                <a:cubicBezTo>
                  <a:pt x="67" y="54"/>
                  <a:pt x="78" y="43"/>
                  <a:pt x="78" y="31"/>
                </a:cubicBezTo>
                <a:close/>
                <a:moveTo>
                  <a:pt x="66" y="31"/>
                </a:moveTo>
                <a:cubicBezTo>
                  <a:pt x="66" y="37"/>
                  <a:pt x="60" y="42"/>
                  <a:pt x="54" y="42"/>
                </a:cubicBezTo>
                <a:cubicBezTo>
                  <a:pt x="47" y="42"/>
                  <a:pt x="42" y="37"/>
                  <a:pt x="42" y="31"/>
                </a:cubicBezTo>
                <a:cubicBezTo>
                  <a:pt x="42" y="24"/>
                  <a:pt x="47" y="19"/>
                  <a:pt x="54" y="19"/>
                </a:cubicBezTo>
                <a:cubicBezTo>
                  <a:pt x="57" y="19"/>
                  <a:pt x="51" y="28"/>
                  <a:pt x="54" y="31"/>
                </a:cubicBezTo>
                <a:cubicBezTo>
                  <a:pt x="55" y="33"/>
                  <a:pt x="66" y="27"/>
                  <a:pt x="66" y="3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9463088" y="3244851"/>
            <a:ext cx="371475" cy="371475"/>
          </a:xfrm>
          <a:custGeom>
            <a:avLst/>
            <a:gdLst>
              <a:gd name="T0" fmla="*/ 99 w 99"/>
              <a:gd name="T1" fmla="*/ 50 h 99"/>
              <a:gd name="T2" fmla="*/ 50 w 99"/>
              <a:gd name="T3" fmla="*/ 99 h 99"/>
              <a:gd name="T4" fmla="*/ 0 w 99"/>
              <a:gd name="T5" fmla="*/ 50 h 99"/>
              <a:gd name="T6" fmla="*/ 50 w 99"/>
              <a:gd name="T7" fmla="*/ 0 h 99"/>
              <a:gd name="T8" fmla="*/ 99 w 99"/>
              <a:gd name="T9" fmla="*/ 50 h 99"/>
              <a:gd name="T10" fmla="*/ 89 w 99"/>
              <a:gd name="T11" fmla="*/ 50 h 99"/>
              <a:gd name="T12" fmla="*/ 50 w 99"/>
              <a:gd name="T13" fmla="*/ 11 h 99"/>
              <a:gd name="T14" fmla="*/ 11 w 99"/>
              <a:gd name="T15" fmla="*/ 50 h 99"/>
              <a:gd name="T16" fmla="*/ 50 w 99"/>
              <a:gd name="T17" fmla="*/ 88 h 99"/>
              <a:gd name="T18" fmla="*/ 89 w 99"/>
              <a:gd name="T19" fmla="*/ 50 h 99"/>
              <a:gd name="T20" fmla="*/ 53 w 99"/>
              <a:gd name="T21" fmla="*/ 48 h 99"/>
              <a:gd name="T22" fmla="*/ 70 w 99"/>
              <a:gd name="T23" fmla="*/ 64 h 99"/>
              <a:gd name="T24" fmla="*/ 64 w 99"/>
              <a:gd name="T25" fmla="*/ 69 h 99"/>
              <a:gd name="T26" fmla="*/ 46 w 99"/>
              <a:gd name="T27" fmla="*/ 51 h 99"/>
              <a:gd name="T28" fmla="*/ 46 w 99"/>
              <a:gd name="T29" fmla="*/ 21 h 99"/>
              <a:gd name="T30" fmla="*/ 53 w 99"/>
              <a:gd name="T31" fmla="*/ 21 h 99"/>
              <a:gd name="T32" fmla="*/ 53 w 99"/>
              <a:gd name="T33" fmla="*/ 4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7" y="99"/>
                  <a:pt x="50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50"/>
                </a:cubicBezTo>
                <a:close/>
                <a:moveTo>
                  <a:pt x="89" y="50"/>
                </a:moveTo>
                <a:cubicBezTo>
                  <a:pt x="89" y="28"/>
                  <a:pt x="71" y="11"/>
                  <a:pt x="50" y="11"/>
                </a:cubicBezTo>
                <a:cubicBezTo>
                  <a:pt x="28" y="11"/>
                  <a:pt x="11" y="28"/>
                  <a:pt x="11" y="50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50"/>
                </a:cubicBezTo>
                <a:close/>
                <a:moveTo>
                  <a:pt x="53" y="48"/>
                </a:moveTo>
                <a:cubicBezTo>
                  <a:pt x="70" y="64"/>
                  <a:pt x="70" y="64"/>
                  <a:pt x="70" y="64"/>
                </a:cubicBezTo>
                <a:cubicBezTo>
                  <a:pt x="64" y="69"/>
                  <a:pt x="64" y="69"/>
                  <a:pt x="64" y="69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21"/>
                  <a:pt x="46" y="21"/>
                  <a:pt x="46" y="21"/>
                </a:cubicBezTo>
                <a:cubicBezTo>
                  <a:pt x="53" y="21"/>
                  <a:pt x="53" y="21"/>
                  <a:pt x="53" y="21"/>
                </a:cubicBezTo>
                <a:lnTo>
                  <a:pt x="53" y="4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 noEditPoints="1"/>
          </p:cNvSpPr>
          <p:nvPr/>
        </p:nvSpPr>
        <p:spPr bwMode="auto">
          <a:xfrm>
            <a:off x="10164763" y="3225801"/>
            <a:ext cx="258763" cy="409575"/>
          </a:xfrm>
          <a:custGeom>
            <a:avLst/>
            <a:gdLst>
              <a:gd name="T0" fmla="*/ 69 w 69"/>
              <a:gd name="T1" fmla="*/ 42 h 109"/>
              <a:gd name="T2" fmla="*/ 69 w 69"/>
              <a:gd name="T3" fmla="*/ 57 h 109"/>
              <a:gd name="T4" fmla="*/ 40 w 69"/>
              <a:gd name="T5" fmla="*/ 83 h 109"/>
              <a:gd name="T6" fmla="*/ 40 w 69"/>
              <a:gd name="T7" fmla="*/ 98 h 109"/>
              <a:gd name="T8" fmla="*/ 54 w 69"/>
              <a:gd name="T9" fmla="*/ 98 h 109"/>
              <a:gd name="T10" fmla="*/ 56 w 69"/>
              <a:gd name="T11" fmla="*/ 100 h 109"/>
              <a:gd name="T12" fmla="*/ 56 w 69"/>
              <a:gd name="T13" fmla="*/ 106 h 109"/>
              <a:gd name="T14" fmla="*/ 54 w 69"/>
              <a:gd name="T15" fmla="*/ 109 h 109"/>
              <a:gd name="T16" fmla="*/ 15 w 69"/>
              <a:gd name="T17" fmla="*/ 109 h 109"/>
              <a:gd name="T18" fmla="*/ 13 w 69"/>
              <a:gd name="T19" fmla="*/ 106 h 109"/>
              <a:gd name="T20" fmla="*/ 13 w 69"/>
              <a:gd name="T21" fmla="*/ 100 h 109"/>
              <a:gd name="T22" fmla="*/ 15 w 69"/>
              <a:gd name="T23" fmla="*/ 98 h 109"/>
              <a:gd name="T24" fmla="*/ 29 w 69"/>
              <a:gd name="T25" fmla="*/ 98 h 109"/>
              <a:gd name="T26" fmla="*/ 29 w 69"/>
              <a:gd name="T27" fmla="*/ 83 h 109"/>
              <a:gd name="T28" fmla="*/ 0 w 69"/>
              <a:gd name="T29" fmla="*/ 57 h 109"/>
              <a:gd name="T30" fmla="*/ 0 w 69"/>
              <a:gd name="T31" fmla="*/ 42 h 109"/>
              <a:gd name="T32" fmla="*/ 2 w 69"/>
              <a:gd name="T33" fmla="*/ 40 h 109"/>
              <a:gd name="T34" fmla="*/ 5 w 69"/>
              <a:gd name="T35" fmla="*/ 40 h 109"/>
              <a:gd name="T36" fmla="*/ 7 w 69"/>
              <a:gd name="T37" fmla="*/ 42 h 109"/>
              <a:gd name="T38" fmla="*/ 7 w 69"/>
              <a:gd name="T39" fmla="*/ 57 h 109"/>
              <a:gd name="T40" fmla="*/ 34 w 69"/>
              <a:gd name="T41" fmla="*/ 76 h 109"/>
              <a:gd name="T42" fmla="*/ 61 w 69"/>
              <a:gd name="T43" fmla="*/ 57 h 109"/>
              <a:gd name="T44" fmla="*/ 61 w 69"/>
              <a:gd name="T45" fmla="*/ 42 h 109"/>
              <a:gd name="T46" fmla="*/ 64 w 69"/>
              <a:gd name="T47" fmla="*/ 40 h 109"/>
              <a:gd name="T48" fmla="*/ 67 w 69"/>
              <a:gd name="T49" fmla="*/ 40 h 109"/>
              <a:gd name="T50" fmla="*/ 69 w 69"/>
              <a:gd name="T51" fmla="*/ 42 h 109"/>
              <a:gd name="T52" fmla="*/ 51 w 69"/>
              <a:gd name="T53" fmla="*/ 32 h 109"/>
              <a:gd name="T54" fmla="*/ 18 w 69"/>
              <a:gd name="T55" fmla="*/ 32 h 109"/>
              <a:gd name="T56" fmla="*/ 18 w 69"/>
              <a:gd name="T57" fmla="*/ 9 h 109"/>
              <a:gd name="T58" fmla="*/ 34 w 69"/>
              <a:gd name="T59" fmla="*/ 0 h 109"/>
              <a:gd name="T60" fmla="*/ 51 w 69"/>
              <a:gd name="T61" fmla="*/ 9 h 109"/>
              <a:gd name="T62" fmla="*/ 51 w 69"/>
              <a:gd name="T63" fmla="*/ 32 h 109"/>
              <a:gd name="T64" fmla="*/ 18 w 69"/>
              <a:gd name="T65" fmla="*/ 57 h 109"/>
              <a:gd name="T66" fmla="*/ 18 w 69"/>
              <a:gd name="T67" fmla="*/ 40 h 109"/>
              <a:gd name="T68" fmla="*/ 51 w 69"/>
              <a:gd name="T69" fmla="*/ 40 h 109"/>
              <a:gd name="T70" fmla="*/ 51 w 69"/>
              <a:gd name="T71" fmla="*/ 57 h 109"/>
              <a:gd name="T72" fmla="*/ 34 w 69"/>
              <a:gd name="T73" fmla="*/ 65 h 109"/>
              <a:gd name="T74" fmla="*/ 18 w 69"/>
              <a:gd name="T75" fmla="*/ 5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9" h="109">
                <a:moveTo>
                  <a:pt x="69" y="42"/>
                </a:moveTo>
                <a:cubicBezTo>
                  <a:pt x="69" y="57"/>
                  <a:pt x="69" y="57"/>
                  <a:pt x="69" y="57"/>
                </a:cubicBezTo>
                <a:cubicBezTo>
                  <a:pt x="69" y="69"/>
                  <a:pt x="60" y="82"/>
                  <a:pt x="40" y="83"/>
                </a:cubicBezTo>
                <a:cubicBezTo>
                  <a:pt x="40" y="98"/>
                  <a:pt x="40" y="98"/>
                  <a:pt x="4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5" y="98"/>
                  <a:pt x="56" y="99"/>
                  <a:pt x="56" y="100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6" y="107"/>
                  <a:pt x="55" y="109"/>
                  <a:pt x="54" y="109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14" y="109"/>
                  <a:pt x="13" y="107"/>
                  <a:pt x="13" y="106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99"/>
                  <a:pt x="14" y="98"/>
                  <a:pt x="15" y="98"/>
                </a:cubicBezTo>
                <a:cubicBezTo>
                  <a:pt x="29" y="98"/>
                  <a:pt x="29" y="98"/>
                  <a:pt x="29" y="98"/>
                </a:cubicBezTo>
                <a:cubicBezTo>
                  <a:pt x="29" y="83"/>
                  <a:pt x="29" y="83"/>
                  <a:pt x="29" y="83"/>
                </a:cubicBezTo>
                <a:cubicBezTo>
                  <a:pt x="9" y="82"/>
                  <a:pt x="0" y="69"/>
                  <a:pt x="0" y="5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0"/>
                  <a:pt x="1" y="40"/>
                  <a:pt x="2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6" y="40"/>
                  <a:pt x="7" y="40"/>
                  <a:pt x="7" y="42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64"/>
                  <a:pt x="13" y="76"/>
                  <a:pt x="34" y="76"/>
                </a:cubicBezTo>
                <a:cubicBezTo>
                  <a:pt x="56" y="76"/>
                  <a:pt x="61" y="64"/>
                  <a:pt x="61" y="57"/>
                </a:cubicBezTo>
                <a:cubicBezTo>
                  <a:pt x="61" y="42"/>
                  <a:pt x="61" y="42"/>
                  <a:pt x="61" y="42"/>
                </a:cubicBezTo>
                <a:cubicBezTo>
                  <a:pt x="61" y="40"/>
                  <a:pt x="62" y="40"/>
                  <a:pt x="64" y="40"/>
                </a:cubicBezTo>
                <a:cubicBezTo>
                  <a:pt x="67" y="40"/>
                  <a:pt x="67" y="40"/>
                  <a:pt x="67" y="40"/>
                </a:cubicBezTo>
                <a:cubicBezTo>
                  <a:pt x="68" y="40"/>
                  <a:pt x="69" y="40"/>
                  <a:pt x="69" y="42"/>
                </a:cubicBezTo>
                <a:close/>
                <a:moveTo>
                  <a:pt x="51" y="32"/>
                </a:moveTo>
                <a:cubicBezTo>
                  <a:pt x="18" y="32"/>
                  <a:pt x="18" y="32"/>
                  <a:pt x="18" y="32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6"/>
                  <a:pt x="22" y="0"/>
                  <a:pt x="34" y="0"/>
                </a:cubicBezTo>
                <a:cubicBezTo>
                  <a:pt x="47" y="0"/>
                  <a:pt x="51" y="6"/>
                  <a:pt x="51" y="9"/>
                </a:cubicBezTo>
                <a:lnTo>
                  <a:pt x="51" y="32"/>
                </a:lnTo>
                <a:close/>
                <a:moveTo>
                  <a:pt x="18" y="57"/>
                </a:moveTo>
                <a:cubicBezTo>
                  <a:pt x="18" y="40"/>
                  <a:pt x="18" y="40"/>
                  <a:pt x="18" y="40"/>
                </a:cubicBezTo>
                <a:cubicBezTo>
                  <a:pt x="51" y="40"/>
                  <a:pt x="51" y="40"/>
                  <a:pt x="51" y="40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60"/>
                  <a:pt x="47" y="65"/>
                  <a:pt x="34" y="65"/>
                </a:cubicBezTo>
                <a:cubicBezTo>
                  <a:pt x="22" y="65"/>
                  <a:pt x="18" y="60"/>
                  <a:pt x="18" y="5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 noEditPoints="1"/>
          </p:cNvSpPr>
          <p:nvPr/>
        </p:nvSpPr>
        <p:spPr bwMode="auto">
          <a:xfrm>
            <a:off x="10758488" y="3248026"/>
            <a:ext cx="363538" cy="365125"/>
          </a:xfrm>
          <a:custGeom>
            <a:avLst/>
            <a:gdLst>
              <a:gd name="T0" fmla="*/ 97 w 97"/>
              <a:gd name="T1" fmla="*/ 22 h 97"/>
              <a:gd name="T2" fmla="*/ 97 w 97"/>
              <a:gd name="T3" fmla="*/ 86 h 97"/>
              <a:gd name="T4" fmla="*/ 86 w 97"/>
              <a:gd name="T5" fmla="*/ 97 h 97"/>
              <a:gd name="T6" fmla="*/ 11 w 97"/>
              <a:gd name="T7" fmla="*/ 97 h 97"/>
              <a:gd name="T8" fmla="*/ 0 w 97"/>
              <a:gd name="T9" fmla="*/ 86 h 97"/>
              <a:gd name="T10" fmla="*/ 0 w 97"/>
              <a:gd name="T11" fmla="*/ 22 h 97"/>
              <a:gd name="T12" fmla="*/ 11 w 97"/>
              <a:gd name="T13" fmla="*/ 11 h 97"/>
              <a:gd name="T14" fmla="*/ 15 w 97"/>
              <a:gd name="T15" fmla="*/ 11 h 97"/>
              <a:gd name="T16" fmla="*/ 15 w 97"/>
              <a:gd name="T17" fmla="*/ 22 h 97"/>
              <a:gd name="T18" fmla="*/ 33 w 97"/>
              <a:gd name="T19" fmla="*/ 22 h 97"/>
              <a:gd name="T20" fmla="*/ 33 w 97"/>
              <a:gd name="T21" fmla="*/ 11 h 97"/>
              <a:gd name="T22" fmla="*/ 64 w 97"/>
              <a:gd name="T23" fmla="*/ 11 h 97"/>
              <a:gd name="T24" fmla="*/ 64 w 97"/>
              <a:gd name="T25" fmla="*/ 22 h 97"/>
              <a:gd name="T26" fmla="*/ 81 w 97"/>
              <a:gd name="T27" fmla="*/ 22 h 97"/>
              <a:gd name="T28" fmla="*/ 81 w 97"/>
              <a:gd name="T29" fmla="*/ 11 h 97"/>
              <a:gd name="T30" fmla="*/ 86 w 97"/>
              <a:gd name="T31" fmla="*/ 11 h 97"/>
              <a:gd name="T32" fmla="*/ 97 w 97"/>
              <a:gd name="T33" fmla="*/ 22 h 97"/>
              <a:gd name="T34" fmla="*/ 86 w 97"/>
              <a:gd name="T35" fmla="*/ 43 h 97"/>
              <a:gd name="T36" fmla="*/ 11 w 97"/>
              <a:gd name="T37" fmla="*/ 43 h 97"/>
              <a:gd name="T38" fmla="*/ 11 w 97"/>
              <a:gd name="T39" fmla="*/ 86 h 97"/>
              <a:gd name="T40" fmla="*/ 86 w 97"/>
              <a:gd name="T41" fmla="*/ 86 h 97"/>
              <a:gd name="T42" fmla="*/ 86 w 97"/>
              <a:gd name="T43" fmla="*/ 43 h 97"/>
              <a:gd name="T44" fmla="*/ 28 w 97"/>
              <a:gd name="T45" fmla="*/ 18 h 97"/>
              <a:gd name="T46" fmla="*/ 20 w 97"/>
              <a:gd name="T47" fmla="*/ 18 h 97"/>
              <a:gd name="T48" fmla="*/ 20 w 97"/>
              <a:gd name="T49" fmla="*/ 0 h 97"/>
              <a:gd name="T50" fmla="*/ 28 w 97"/>
              <a:gd name="T51" fmla="*/ 0 h 97"/>
              <a:gd name="T52" fmla="*/ 28 w 97"/>
              <a:gd name="T53" fmla="*/ 18 h 97"/>
              <a:gd name="T54" fmla="*/ 76 w 97"/>
              <a:gd name="T55" fmla="*/ 18 h 97"/>
              <a:gd name="T56" fmla="*/ 69 w 97"/>
              <a:gd name="T57" fmla="*/ 18 h 97"/>
              <a:gd name="T58" fmla="*/ 69 w 97"/>
              <a:gd name="T59" fmla="*/ 0 h 97"/>
              <a:gd name="T60" fmla="*/ 76 w 97"/>
              <a:gd name="T61" fmla="*/ 0 h 97"/>
              <a:gd name="T62" fmla="*/ 76 w 97"/>
              <a:gd name="T63" fmla="*/ 1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7" h="97">
                <a:moveTo>
                  <a:pt x="97" y="22"/>
                </a:moveTo>
                <a:cubicBezTo>
                  <a:pt x="97" y="86"/>
                  <a:pt x="97" y="86"/>
                  <a:pt x="97" y="86"/>
                </a:cubicBezTo>
                <a:cubicBezTo>
                  <a:pt x="97" y="92"/>
                  <a:pt x="92" y="97"/>
                  <a:pt x="86" y="97"/>
                </a:cubicBezTo>
                <a:cubicBezTo>
                  <a:pt x="11" y="97"/>
                  <a:pt x="11" y="97"/>
                  <a:pt x="11" y="97"/>
                </a:cubicBezTo>
                <a:cubicBezTo>
                  <a:pt x="5" y="97"/>
                  <a:pt x="0" y="92"/>
                  <a:pt x="0" y="8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6"/>
                  <a:pt x="5" y="11"/>
                  <a:pt x="11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22"/>
                  <a:pt x="15" y="22"/>
                  <a:pt x="15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11"/>
                  <a:pt x="33" y="11"/>
                  <a:pt x="33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22"/>
                  <a:pt x="64" y="22"/>
                  <a:pt x="64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81" y="11"/>
                  <a:pt x="81" y="11"/>
                  <a:pt x="81" y="11"/>
                </a:cubicBezTo>
                <a:cubicBezTo>
                  <a:pt x="86" y="11"/>
                  <a:pt x="86" y="11"/>
                  <a:pt x="86" y="11"/>
                </a:cubicBezTo>
                <a:cubicBezTo>
                  <a:pt x="92" y="11"/>
                  <a:pt x="97" y="16"/>
                  <a:pt x="97" y="22"/>
                </a:cubicBezTo>
                <a:close/>
                <a:moveTo>
                  <a:pt x="86" y="43"/>
                </a:moveTo>
                <a:cubicBezTo>
                  <a:pt x="11" y="43"/>
                  <a:pt x="11" y="43"/>
                  <a:pt x="11" y="43"/>
                </a:cubicBezTo>
                <a:cubicBezTo>
                  <a:pt x="11" y="86"/>
                  <a:pt x="11" y="86"/>
                  <a:pt x="11" y="86"/>
                </a:cubicBezTo>
                <a:cubicBezTo>
                  <a:pt x="86" y="86"/>
                  <a:pt x="86" y="86"/>
                  <a:pt x="86" y="86"/>
                </a:cubicBezTo>
                <a:lnTo>
                  <a:pt x="86" y="43"/>
                </a:lnTo>
                <a:close/>
                <a:moveTo>
                  <a:pt x="28" y="18"/>
                </a:moveTo>
                <a:cubicBezTo>
                  <a:pt x="20" y="18"/>
                  <a:pt x="20" y="18"/>
                  <a:pt x="20" y="18"/>
                </a:cubicBez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28" y="0"/>
                  <a:pt x="28" y="0"/>
                </a:cubicBezTo>
                <a:lnTo>
                  <a:pt x="28" y="18"/>
                </a:lnTo>
                <a:close/>
                <a:moveTo>
                  <a:pt x="76" y="18"/>
                </a:moveTo>
                <a:cubicBezTo>
                  <a:pt x="69" y="18"/>
                  <a:pt x="69" y="18"/>
                  <a:pt x="69" y="18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76" y="0"/>
                  <a:pt x="76" y="0"/>
                </a:cubicBezTo>
                <a:lnTo>
                  <a:pt x="76" y="1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1174750" y="3994151"/>
            <a:ext cx="165100" cy="371475"/>
          </a:xfrm>
          <a:custGeom>
            <a:avLst/>
            <a:gdLst>
              <a:gd name="T0" fmla="*/ 22 w 44"/>
              <a:gd name="T1" fmla="*/ 58 h 99"/>
              <a:gd name="T2" fmla="*/ 1 w 44"/>
              <a:gd name="T3" fmla="*/ 47 h 99"/>
              <a:gd name="T4" fmla="*/ 40 w 44"/>
              <a:gd name="T5" fmla="*/ 1 h 99"/>
              <a:gd name="T6" fmla="*/ 23 w 44"/>
              <a:gd name="T7" fmla="*/ 41 h 99"/>
              <a:gd name="T8" fmla="*/ 44 w 44"/>
              <a:gd name="T9" fmla="*/ 52 h 99"/>
              <a:gd name="T10" fmla="*/ 5 w 44"/>
              <a:gd name="T11" fmla="*/ 98 h 99"/>
              <a:gd name="T12" fmla="*/ 22 w 44"/>
              <a:gd name="T13" fmla="*/ 5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99">
                <a:moveTo>
                  <a:pt x="22" y="58"/>
                </a:moveTo>
                <a:cubicBezTo>
                  <a:pt x="21" y="56"/>
                  <a:pt x="2" y="50"/>
                  <a:pt x="1" y="47"/>
                </a:cubicBezTo>
                <a:cubicBezTo>
                  <a:pt x="0" y="44"/>
                  <a:pt x="39" y="0"/>
                  <a:pt x="40" y="1"/>
                </a:cubicBezTo>
                <a:cubicBezTo>
                  <a:pt x="41" y="2"/>
                  <a:pt x="23" y="40"/>
                  <a:pt x="23" y="41"/>
                </a:cubicBezTo>
                <a:cubicBezTo>
                  <a:pt x="24" y="42"/>
                  <a:pt x="43" y="49"/>
                  <a:pt x="44" y="52"/>
                </a:cubicBezTo>
                <a:cubicBezTo>
                  <a:pt x="44" y="55"/>
                  <a:pt x="6" y="99"/>
                  <a:pt x="5" y="98"/>
                </a:cubicBezTo>
                <a:cubicBezTo>
                  <a:pt x="4" y="97"/>
                  <a:pt x="22" y="59"/>
                  <a:pt x="22" y="5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/>
          <p:cNvSpPr>
            <a:spLocks noEditPoints="1"/>
          </p:cNvSpPr>
          <p:nvPr/>
        </p:nvSpPr>
        <p:spPr bwMode="auto">
          <a:xfrm>
            <a:off x="1790700" y="3975101"/>
            <a:ext cx="225425" cy="406400"/>
          </a:xfrm>
          <a:custGeom>
            <a:avLst/>
            <a:gdLst>
              <a:gd name="T0" fmla="*/ 39 w 60"/>
              <a:gd name="T1" fmla="*/ 54 h 108"/>
              <a:gd name="T2" fmla="*/ 60 w 60"/>
              <a:gd name="T3" fmla="*/ 84 h 108"/>
              <a:gd name="T4" fmla="*/ 60 w 60"/>
              <a:gd name="T5" fmla="*/ 96 h 108"/>
              <a:gd name="T6" fmla="*/ 30 w 60"/>
              <a:gd name="T7" fmla="*/ 108 h 108"/>
              <a:gd name="T8" fmla="*/ 0 w 60"/>
              <a:gd name="T9" fmla="*/ 96 h 108"/>
              <a:gd name="T10" fmla="*/ 0 w 60"/>
              <a:gd name="T11" fmla="*/ 84 h 108"/>
              <a:gd name="T12" fmla="*/ 21 w 60"/>
              <a:gd name="T13" fmla="*/ 54 h 108"/>
              <a:gd name="T14" fmla="*/ 0 w 60"/>
              <a:gd name="T15" fmla="*/ 25 h 108"/>
              <a:gd name="T16" fmla="*/ 0 w 60"/>
              <a:gd name="T17" fmla="*/ 13 h 108"/>
              <a:gd name="T18" fmla="*/ 30 w 60"/>
              <a:gd name="T19" fmla="*/ 0 h 108"/>
              <a:gd name="T20" fmla="*/ 60 w 60"/>
              <a:gd name="T21" fmla="*/ 13 h 108"/>
              <a:gd name="T22" fmla="*/ 60 w 60"/>
              <a:gd name="T23" fmla="*/ 25 h 108"/>
              <a:gd name="T24" fmla="*/ 39 w 60"/>
              <a:gd name="T25" fmla="*/ 54 h 108"/>
              <a:gd name="T26" fmla="*/ 7 w 60"/>
              <a:gd name="T27" fmla="*/ 16 h 108"/>
              <a:gd name="T28" fmla="*/ 30 w 60"/>
              <a:gd name="T29" fmla="*/ 22 h 108"/>
              <a:gd name="T30" fmla="*/ 54 w 60"/>
              <a:gd name="T31" fmla="*/ 16 h 108"/>
              <a:gd name="T32" fmla="*/ 52 w 60"/>
              <a:gd name="T33" fmla="*/ 13 h 108"/>
              <a:gd name="T34" fmla="*/ 31 w 60"/>
              <a:gd name="T35" fmla="*/ 7 h 108"/>
              <a:gd name="T36" fmla="*/ 8 w 60"/>
              <a:gd name="T37" fmla="*/ 13 h 108"/>
              <a:gd name="T38" fmla="*/ 7 w 60"/>
              <a:gd name="T39" fmla="*/ 16 h 108"/>
              <a:gd name="T40" fmla="*/ 44 w 60"/>
              <a:gd name="T41" fmla="*/ 38 h 108"/>
              <a:gd name="T42" fmla="*/ 54 w 60"/>
              <a:gd name="T43" fmla="*/ 25 h 108"/>
              <a:gd name="T44" fmla="*/ 54 w 60"/>
              <a:gd name="T45" fmla="*/ 20 h 108"/>
              <a:gd name="T46" fmla="*/ 30 w 60"/>
              <a:gd name="T47" fmla="*/ 25 h 108"/>
              <a:gd name="T48" fmla="*/ 6 w 60"/>
              <a:gd name="T49" fmla="*/ 20 h 108"/>
              <a:gd name="T50" fmla="*/ 7 w 60"/>
              <a:gd name="T51" fmla="*/ 25 h 108"/>
              <a:gd name="T52" fmla="*/ 16 w 60"/>
              <a:gd name="T53" fmla="*/ 38 h 108"/>
              <a:gd name="T54" fmla="*/ 28 w 60"/>
              <a:gd name="T55" fmla="*/ 54 h 108"/>
              <a:gd name="T56" fmla="*/ 16 w 60"/>
              <a:gd name="T57" fmla="*/ 71 h 108"/>
              <a:gd name="T58" fmla="*/ 7 w 60"/>
              <a:gd name="T59" fmla="*/ 84 h 108"/>
              <a:gd name="T60" fmla="*/ 7 w 60"/>
              <a:gd name="T61" fmla="*/ 91 h 108"/>
              <a:gd name="T62" fmla="*/ 28 w 60"/>
              <a:gd name="T63" fmla="*/ 77 h 108"/>
              <a:gd name="T64" fmla="*/ 33 w 60"/>
              <a:gd name="T65" fmla="*/ 77 h 108"/>
              <a:gd name="T66" fmla="*/ 54 w 60"/>
              <a:gd name="T67" fmla="*/ 91 h 108"/>
              <a:gd name="T68" fmla="*/ 54 w 60"/>
              <a:gd name="T69" fmla="*/ 84 h 108"/>
              <a:gd name="T70" fmla="*/ 44 w 60"/>
              <a:gd name="T71" fmla="*/ 71 h 108"/>
              <a:gd name="T72" fmla="*/ 33 w 60"/>
              <a:gd name="T73" fmla="*/ 54 h 108"/>
              <a:gd name="T74" fmla="*/ 44 w 60"/>
              <a:gd name="T7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108">
                <a:moveTo>
                  <a:pt x="39" y="54"/>
                </a:moveTo>
                <a:cubicBezTo>
                  <a:pt x="39" y="63"/>
                  <a:pt x="60" y="72"/>
                  <a:pt x="60" y="84"/>
                </a:cubicBezTo>
                <a:cubicBezTo>
                  <a:pt x="60" y="95"/>
                  <a:pt x="60" y="96"/>
                  <a:pt x="60" y="96"/>
                </a:cubicBezTo>
                <a:cubicBezTo>
                  <a:pt x="60" y="101"/>
                  <a:pt x="47" y="108"/>
                  <a:pt x="30" y="108"/>
                </a:cubicBezTo>
                <a:cubicBezTo>
                  <a:pt x="14" y="108"/>
                  <a:pt x="0" y="101"/>
                  <a:pt x="0" y="96"/>
                </a:cubicBezTo>
                <a:cubicBezTo>
                  <a:pt x="0" y="96"/>
                  <a:pt x="0" y="95"/>
                  <a:pt x="0" y="84"/>
                </a:cubicBezTo>
                <a:cubicBezTo>
                  <a:pt x="0" y="72"/>
                  <a:pt x="21" y="63"/>
                  <a:pt x="21" y="54"/>
                </a:cubicBezTo>
                <a:cubicBezTo>
                  <a:pt x="21" y="46"/>
                  <a:pt x="0" y="37"/>
                  <a:pt x="0" y="25"/>
                </a:cubicBezTo>
                <a:cubicBezTo>
                  <a:pt x="0" y="14"/>
                  <a:pt x="0" y="13"/>
                  <a:pt x="0" y="13"/>
                </a:cubicBezTo>
                <a:cubicBezTo>
                  <a:pt x="0" y="8"/>
                  <a:pt x="14" y="0"/>
                  <a:pt x="30" y="0"/>
                </a:cubicBezTo>
                <a:cubicBezTo>
                  <a:pt x="47" y="0"/>
                  <a:pt x="60" y="8"/>
                  <a:pt x="60" y="13"/>
                </a:cubicBezTo>
                <a:cubicBezTo>
                  <a:pt x="60" y="13"/>
                  <a:pt x="60" y="14"/>
                  <a:pt x="60" y="25"/>
                </a:cubicBezTo>
                <a:cubicBezTo>
                  <a:pt x="60" y="37"/>
                  <a:pt x="39" y="46"/>
                  <a:pt x="39" y="54"/>
                </a:cubicBezTo>
                <a:close/>
                <a:moveTo>
                  <a:pt x="7" y="16"/>
                </a:moveTo>
                <a:cubicBezTo>
                  <a:pt x="11" y="19"/>
                  <a:pt x="20" y="22"/>
                  <a:pt x="30" y="22"/>
                </a:cubicBezTo>
                <a:cubicBezTo>
                  <a:pt x="41" y="22"/>
                  <a:pt x="49" y="19"/>
                  <a:pt x="54" y="16"/>
                </a:cubicBezTo>
                <a:cubicBezTo>
                  <a:pt x="56" y="15"/>
                  <a:pt x="53" y="13"/>
                  <a:pt x="52" y="13"/>
                </a:cubicBezTo>
                <a:cubicBezTo>
                  <a:pt x="52" y="13"/>
                  <a:pt x="42" y="7"/>
                  <a:pt x="31" y="7"/>
                </a:cubicBezTo>
                <a:cubicBezTo>
                  <a:pt x="19" y="7"/>
                  <a:pt x="12" y="11"/>
                  <a:pt x="8" y="13"/>
                </a:cubicBezTo>
                <a:cubicBezTo>
                  <a:pt x="8" y="13"/>
                  <a:pt x="5" y="15"/>
                  <a:pt x="7" y="16"/>
                </a:cubicBezTo>
                <a:close/>
                <a:moveTo>
                  <a:pt x="44" y="38"/>
                </a:moveTo>
                <a:cubicBezTo>
                  <a:pt x="48" y="34"/>
                  <a:pt x="54" y="29"/>
                  <a:pt x="54" y="25"/>
                </a:cubicBezTo>
                <a:cubicBezTo>
                  <a:pt x="54" y="20"/>
                  <a:pt x="54" y="20"/>
                  <a:pt x="54" y="20"/>
                </a:cubicBezTo>
                <a:cubicBezTo>
                  <a:pt x="48" y="23"/>
                  <a:pt x="40" y="25"/>
                  <a:pt x="30" y="25"/>
                </a:cubicBezTo>
                <a:cubicBezTo>
                  <a:pt x="21" y="25"/>
                  <a:pt x="12" y="23"/>
                  <a:pt x="6" y="20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9"/>
                  <a:pt x="12" y="34"/>
                  <a:pt x="16" y="38"/>
                </a:cubicBezTo>
                <a:cubicBezTo>
                  <a:pt x="22" y="44"/>
                  <a:pt x="28" y="48"/>
                  <a:pt x="28" y="54"/>
                </a:cubicBezTo>
                <a:cubicBezTo>
                  <a:pt x="28" y="61"/>
                  <a:pt x="22" y="65"/>
                  <a:pt x="16" y="71"/>
                </a:cubicBezTo>
                <a:cubicBezTo>
                  <a:pt x="12" y="74"/>
                  <a:pt x="7" y="80"/>
                  <a:pt x="7" y="84"/>
                </a:cubicBezTo>
                <a:cubicBezTo>
                  <a:pt x="7" y="91"/>
                  <a:pt x="7" y="91"/>
                  <a:pt x="7" y="91"/>
                </a:cubicBezTo>
                <a:cubicBezTo>
                  <a:pt x="12" y="88"/>
                  <a:pt x="28" y="86"/>
                  <a:pt x="28" y="77"/>
                </a:cubicBezTo>
                <a:cubicBezTo>
                  <a:pt x="28" y="73"/>
                  <a:pt x="33" y="73"/>
                  <a:pt x="33" y="77"/>
                </a:cubicBezTo>
                <a:cubicBezTo>
                  <a:pt x="33" y="86"/>
                  <a:pt x="49" y="88"/>
                  <a:pt x="54" y="91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0"/>
                  <a:pt x="48" y="74"/>
                  <a:pt x="44" y="71"/>
                </a:cubicBezTo>
                <a:cubicBezTo>
                  <a:pt x="38" y="65"/>
                  <a:pt x="33" y="61"/>
                  <a:pt x="33" y="54"/>
                </a:cubicBezTo>
                <a:cubicBezTo>
                  <a:pt x="33" y="48"/>
                  <a:pt x="38" y="44"/>
                  <a:pt x="44" y="3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 noEditPoints="1"/>
          </p:cNvSpPr>
          <p:nvPr/>
        </p:nvSpPr>
        <p:spPr bwMode="auto">
          <a:xfrm>
            <a:off x="2395538" y="4024313"/>
            <a:ext cx="306388" cy="307975"/>
          </a:xfrm>
          <a:custGeom>
            <a:avLst/>
            <a:gdLst>
              <a:gd name="T0" fmla="*/ 82 w 82"/>
              <a:gd name="T1" fmla="*/ 82 h 82"/>
              <a:gd name="T2" fmla="*/ 69 w 82"/>
              <a:gd name="T3" fmla="*/ 82 h 82"/>
              <a:gd name="T4" fmla="*/ 0 w 82"/>
              <a:gd name="T5" fmla="*/ 13 h 82"/>
              <a:gd name="T6" fmla="*/ 0 w 82"/>
              <a:gd name="T7" fmla="*/ 0 h 82"/>
              <a:gd name="T8" fmla="*/ 82 w 82"/>
              <a:gd name="T9" fmla="*/ 82 h 82"/>
              <a:gd name="T10" fmla="*/ 57 w 82"/>
              <a:gd name="T11" fmla="*/ 82 h 82"/>
              <a:gd name="T12" fmla="*/ 44 w 82"/>
              <a:gd name="T13" fmla="*/ 82 h 82"/>
              <a:gd name="T14" fmla="*/ 0 w 82"/>
              <a:gd name="T15" fmla="*/ 39 h 82"/>
              <a:gd name="T16" fmla="*/ 0 w 82"/>
              <a:gd name="T17" fmla="*/ 26 h 82"/>
              <a:gd name="T18" fmla="*/ 57 w 82"/>
              <a:gd name="T19" fmla="*/ 82 h 82"/>
              <a:gd name="T20" fmla="*/ 25 w 82"/>
              <a:gd name="T21" fmla="*/ 70 h 82"/>
              <a:gd name="T22" fmla="*/ 12 w 82"/>
              <a:gd name="T23" fmla="*/ 82 h 82"/>
              <a:gd name="T24" fmla="*/ 0 w 82"/>
              <a:gd name="T25" fmla="*/ 70 h 82"/>
              <a:gd name="T26" fmla="*/ 12 w 82"/>
              <a:gd name="T27" fmla="*/ 58 h 82"/>
              <a:gd name="T28" fmla="*/ 25 w 82"/>
              <a:gd name="T29" fmla="*/ 7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2" h="82">
                <a:moveTo>
                  <a:pt x="82" y="82"/>
                </a:moveTo>
                <a:cubicBezTo>
                  <a:pt x="69" y="82"/>
                  <a:pt x="69" y="82"/>
                  <a:pt x="69" y="82"/>
                </a:cubicBezTo>
                <a:cubicBezTo>
                  <a:pt x="69" y="44"/>
                  <a:pt x="39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82" y="37"/>
                  <a:pt x="82" y="82"/>
                </a:cubicBezTo>
                <a:close/>
                <a:moveTo>
                  <a:pt x="57" y="82"/>
                </a:moveTo>
                <a:cubicBezTo>
                  <a:pt x="44" y="82"/>
                  <a:pt x="44" y="82"/>
                  <a:pt x="44" y="82"/>
                </a:cubicBezTo>
                <a:cubicBezTo>
                  <a:pt x="44" y="58"/>
                  <a:pt x="24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31" y="26"/>
                  <a:pt x="57" y="51"/>
                  <a:pt x="57" y="82"/>
                </a:cubicBezTo>
                <a:close/>
                <a:moveTo>
                  <a:pt x="25" y="70"/>
                </a:moveTo>
                <a:cubicBezTo>
                  <a:pt x="25" y="77"/>
                  <a:pt x="19" y="82"/>
                  <a:pt x="12" y="82"/>
                </a:cubicBezTo>
                <a:cubicBezTo>
                  <a:pt x="6" y="82"/>
                  <a:pt x="0" y="77"/>
                  <a:pt x="0" y="70"/>
                </a:cubicBezTo>
                <a:cubicBezTo>
                  <a:pt x="0" y="63"/>
                  <a:pt x="6" y="58"/>
                  <a:pt x="12" y="58"/>
                </a:cubicBezTo>
                <a:cubicBezTo>
                  <a:pt x="19" y="58"/>
                  <a:pt x="25" y="63"/>
                  <a:pt x="25" y="7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 noEditPoints="1"/>
          </p:cNvSpPr>
          <p:nvPr/>
        </p:nvSpPr>
        <p:spPr bwMode="auto">
          <a:xfrm>
            <a:off x="2995613" y="3989388"/>
            <a:ext cx="398463" cy="354013"/>
          </a:xfrm>
          <a:custGeom>
            <a:avLst/>
            <a:gdLst>
              <a:gd name="T0" fmla="*/ 106 w 106"/>
              <a:gd name="T1" fmla="*/ 29 h 94"/>
              <a:gd name="T2" fmla="*/ 99 w 106"/>
              <a:gd name="T3" fmla="*/ 37 h 94"/>
              <a:gd name="T4" fmla="*/ 8 w 106"/>
              <a:gd name="T5" fmla="*/ 37 h 94"/>
              <a:gd name="T6" fmla="*/ 0 w 106"/>
              <a:gd name="T7" fmla="*/ 29 h 94"/>
              <a:gd name="T8" fmla="*/ 106 w 106"/>
              <a:gd name="T9" fmla="*/ 29 h 94"/>
              <a:gd name="T10" fmla="*/ 91 w 106"/>
              <a:gd name="T11" fmla="*/ 45 h 94"/>
              <a:gd name="T12" fmla="*/ 83 w 106"/>
              <a:gd name="T13" fmla="*/ 52 h 94"/>
              <a:gd name="T14" fmla="*/ 23 w 106"/>
              <a:gd name="T15" fmla="*/ 52 h 94"/>
              <a:gd name="T16" fmla="*/ 15 w 106"/>
              <a:gd name="T17" fmla="*/ 45 h 94"/>
              <a:gd name="T18" fmla="*/ 91 w 106"/>
              <a:gd name="T19" fmla="*/ 45 h 94"/>
              <a:gd name="T20" fmla="*/ 76 w 106"/>
              <a:gd name="T21" fmla="*/ 60 h 94"/>
              <a:gd name="T22" fmla="*/ 68 w 106"/>
              <a:gd name="T23" fmla="*/ 67 h 94"/>
              <a:gd name="T24" fmla="*/ 38 w 106"/>
              <a:gd name="T25" fmla="*/ 67 h 94"/>
              <a:gd name="T26" fmla="*/ 31 w 106"/>
              <a:gd name="T27" fmla="*/ 60 h 94"/>
              <a:gd name="T28" fmla="*/ 76 w 106"/>
              <a:gd name="T29" fmla="*/ 60 h 94"/>
              <a:gd name="T30" fmla="*/ 64 w 106"/>
              <a:gd name="T31" fmla="*/ 83 h 94"/>
              <a:gd name="T32" fmla="*/ 53 w 106"/>
              <a:gd name="T33" fmla="*/ 94 h 94"/>
              <a:gd name="T34" fmla="*/ 43 w 106"/>
              <a:gd name="T35" fmla="*/ 83 h 94"/>
              <a:gd name="T36" fmla="*/ 53 w 106"/>
              <a:gd name="T37" fmla="*/ 72 h 94"/>
              <a:gd name="T38" fmla="*/ 64 w 106"/>
              <a:gd name="T39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" h="94">
                <a:moveTo>
                  <a:pt x="106" y="29"/>
                </a:moveTo>
                <a:cubicBezTo>
                  <a:pt x="99" y="37"/>
                  <a:pt x="99" y="37"/>
                  <a:pt x="99" y="37"/>
                </a:cubicBezTo>
                <a:cubicBezTo>
                  <a:pt x="74" y="12"/>
                  <a:pt x="33" y="12"/>
                  <a:pt x="8" y="37"/>
                </a:cubicBezTo>
                <a:cubicBezTo>
                  <a:pt x="0" y="29"/>
                  <a:pt x="0" y="29"/>
                  <a:pt x="0" y="29"/>
                </a:cubicBezTo>
                <a:cubicBezTo>
                  <a:pt x="30" y="0"/>
                  <a:pt x="77" y="0"/>
                  <a:pt x="106" y="29"/>
                </a:cubicBezTo>
                <a:close/>
                <a:moveTo>
                  <a:pt x="91" y="45"/>
                </a:moveTo>
                <a:cubicBezTo>
                  <a:pt x="83" y="52"/>
                  <a:pt x="83" y="52"/>
                  <a:pt x="83" y="52"/>
                </a:cubicBezTo>
                <a:cubicBezTo>
                  <a:pt x="67" y="36"/>
                  <a:pt x="40" y="36"/>
                  <a:pt x="23" y="52"/>
                </a:cubicBezTo>
                <a:cubicBezTo>
                  <a:pt x="15" y="45"/>
                  <a:pt x="15" y="45"/>
                  <a:pt x="15" y="45"/>
                </a:cubicBezTo>
                <a:cubicBezTo>
                  <a:pt x="36" y="24"/>
                  <a:pt x="70" y="24"/>
                  <a:pt x="91" y="45"/>
                </a:cubicBezTo>
                <a:close/>
                <a:moveTo>
                  <a:pt x="76" y="60"/>
                </a:moveTo>
                <a:cubicBezTo>
                  <a:pt x="68" y="67"/>
                  <a:pt x="68" y="67"/>
                  <a:pt x="68" y="67"/>
                </a:cubicBezTo>
                <a:cubicBezTo>
                  <a:pt x="60" y="59"/>
                  <a:pt x="47" y="59"/>
                  <a:pt x="38" y="67"/>
                </a:cubicBezTo>
                <a:cubicBezTo>
                  <a:pt x="31" y="60"/>
                  <a:pt x="31" y="60"/>
                  <a:pt x="31" y="60"/>
                </a:cubicBezTo>
                <a:cubicBezTo>
                  <a:pt x="43" y="47"/>
                  <a:pt x="63" y="47"/>
                  <a:pt x="76" y="60"/>
                </a:cubicBezTo>
                <a:close/>
                <a:moveTo>
                  <a:pt x="64" y="83"/>
                </a:moveTo>
                <a:cubicBezTo>
                  <a:pt x="64" y="89"/>
                  <a:pt x="59" y="94"/>
                  <a:pt x="53" y="94"/>
                </a:cubicBezTo>
                <a:cubicBezTo>
                  <a:pt x="47" y="94"/>
                  <a:pt x="43" y="89"/>
                  <a:pt x="43" y="83"/>
                </a:cubicBezTo>
                <a:cubicBezTo>
                  <a:pt x="43" y="77"/>
                  <a:pt x="47" y="72"/>
                  <a:pt x="53" y="72"/>
                </a:cubicBezTo>
                <a:cubicBezTo>
                  <a:pt x="59" y="72"/>
                  <a:pt x="64" y="77"/>
                  <a:pt x="64" y="8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/>
          <p:cNvSpPr>
            <a:spLocks noEditPoints="1"/>
          </p:cNvSpPr>
          <p:nvPr/>
        </p:nvSpPr>
        <p:spPr bwMode="auto">
          <a:xfrm>
            <a:off x="3697288" y="4008438"/>
            <a:ext cx="285750" cy="342900"/>
          </a:xfrm>
          <a:custGeom>
            <a:avLst/>
            <a:gdLst>
              <a:gd name="T0" fmla="*/ 76 w 76"/>
              <a:gd name="T1" fmla="*/ 38 h 91"/>
              <a:gd name="T2" fmla="*/ 76 w 76"/>
              <a:gd name="T3" fmla="*/ 81 h 91"/>
              <a:gd name="T4" fmla="*/ 71 w 76"/>
              <a:gd name="T5" fmla="*/ 88 h 91"/>
              <a:gd name="T6" fmla="*/ 64 w 76"/>
              <a:gd name="T7" fmla="*/ 90 h 91"/>
              <a:gd name="T8" fmla="*/ 54 w 76"/>
              <a:gd name="T9" fmla="*/ 91 h 91"/>
              <a:gd name="T10" fmla="*/ 23 w 76"/>
              <a:gd name="T11" fmla="*/ 91 h 91"/>
              <a:gd name="T12" fmla="*/ 12 w 76"/>
              <a:gd name="T13" fmla="*/ 90 h 91"/>
              <a:gd name="T14" fmla="*/ 5 w 76"/>
              <a:gd name="T15" fmla="*/ 88 h 91"/>
              <a:gd name="T16" fmla="*/ 0 w 76"/>
              <a:gd name="T17" fmla="*/ 81 h 91"/>
              <a:gd name="T18" fmla="*/ 0 w 76"/>
              <a:gd name="T19" fmla="*/ 38 h 91"/>
              <a:gd name="T20" fmla="*/ 6 w 76"/>
              <a:gd name="T21" fmla="*/ 32 h 91"/>
              <a:gd name="T22" fmla="*/ 17 w 76"/>
              <a:gd name="T23" fmla="*/ 32 h 91"/>
              <a:gd name="T24" fmla="*/ 17 w 76"/>
              <a:gd name="T25" fmla="*/ 24 h 91"/>
              <a:gd name="T26" fmla="*/ 38 w 76"/>
              <a:gd name="T27" fmla="*/ 0 h 91"/>
              <a:gd name="T28" fmla="*/ 60 w 76"/>
              <a:gd name="T29" fmla="*/ 24 h 91"/>
              <a:gd name="T30" fmla="*/ 60 w 76"/>
              <a:gd name="T31" fmla="*/ 32 h 91"/>
              <a:gd name="T32" fmla="*/ 70 w 76"/>
              <a:gd name="T33" fmla="*/ 32 h 91"/>
              <a:gd name="T34" fmla="*/ 76 w 76"/>
              <a:gd name="T35" fmla="*/ 38 h 91"/>
              <a:gd name="T36" fmla="*/ 27 w 76"/>
              <a:gd name="T37" fmla="*/ 32 h 91"/>
              <a:gd name="T38" fmla="*/ 49 w 76"/>
              <a:gd name="T39" fmla="*/ 32 h 91"/>
              <a:gd name="T40" fmla="*/ 49 w 76"/>
              <a:gd name="T41" fmla="*/ 22 h 91"/>
              <a:gd name="T42" fmla="*/ 38 w 76"/>
              <a:gd name="T43" fmla="*/ 10 h 91"/>
              <a:gd name="T44" fmla="*/ 27 w 76"/>
              <a:gd name="T45" fmla="*/ 22 h 91"/>
              <a:gd name="T46" fmla="*/ 27 w 76"/>
              <a:gd name="T4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" h="91">
                <a:moveTo>
                  <a:pt x="76" y="38"/>
                </a:moveTo>
                <a:cubicBezTo>
                  <a:pt x="76" y="81"/>
                  <a:pt x="76" y="81"/>
                  <a:pt x="76" y="81"/>
                </a:cubicBezTo>
                <a:cubicBezTo>
                  <a:pt x="76" y="83"/>
                  <a:pt x="74" y="87"/>
                  <a:pt x="71" y="88"/>
                </a:cubicBezTo>
                <a:cubicBezTo>
                  <a:pt x="64" y="90"/>
                  <a:pt x="64" y="90"/>
                  <a:pt x="64" y="90"/>
                </a:cubicBezTo>
                <a:cubicBezTo>
                  <a:pt x="62" y="91"/>
                  <a:pt x="57" y="91"/>
                  <a:pt x="54" y="91"/>
                </a:cubicBezTo>
                <a:cubicBezTo>
                  <a:pt x="23" y="91"/>
                  <a:pt x="23" y="91"/>
                  <a:pt x="23" y="91"/>
                </a:cubicBezTo>
                <a:cubicBezTo>
                  <a:pt x="19" y="91"/>
                  <a:pt x="15" y="91"/>
                  <a:pt x="12" y="90"/>
                </a:cubicBezTo>
                <a:cubicBezTo>
                  <a:pt x="5" y="88"/>
                  <a:pt x="5" y="88"/>
                  <a:pt x="5" y="88"/>
                </a:cubicBezTo>
                <a:cubicBezTo>
                  <a:pt x="3" y="87"/>
                  <a:pt x="0" y="83"/>
                  <a:pt x="0" y="81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5"/>
                  <a:pt x="3" y="32"/>
                  <a:pt x="6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9"/>
                  <a:pt x="24" y="0"/>
                  <a:pt x="38" y="0"/>
                </a:cubicBezTo>
                <a:cubicBezTo>
                  <a:pt x="53" y="0"/>
                  <a:pt x="60" y="9"/>
                  <a:pt x="60" y="24"/>
                </a:cubicBezTo>
                <a:cubicBezTo>
                  <a:pt x="60" y="32"/>
                  <a:pt x="60" y="32"/>
                  <a:pt x="60" y="32"/>
                </a:cubicBezTo>
                <a:cubicBezTo>
                  <a:pt x="70" y="32"/>
                  <a:pt x="70" y="32"/>
                  <a:pt x="70" y="32"/>
                </a:cubicBezTo>
                <a:cubicBezTo>
                  <a:pt x="72" y="32"/>
                  <a:pt x="76" y="35"/>
                  <a:pt x="76" y="38"/>
                </a:cubicBezTo>
                <a:close/>
                <a:moveTo>
                  <a:pt x="27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4"/>
                  <a:pt x="45" y="10"/>
                  <a:pt x="38" y="10"/>
                </a:cubicBezTo>
                <a:cubicBezTo>
                  <a:pt x="32" y="10"/>
                  <a:pt x="27" y="14"/>
                  <a:pt x="27" y="22"/>
                </a:cubicBezTo>
                <a:lnTo>
                  <a:pt x="27" y="3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8"/>
          <p:cNvSpPr>
            <a:spLocks/>
          </p:cNvSpPr>
          <p:nvPr/>
        </p:nvSpPr>
        <p:spPr bwMode="auto">
          <a:xfrm>
            <a:off x="4346575" y="3997326"/>
            <a:ext cx="280988" cy="365125"/>
          </a:xfrm>
          <a:custGeom>
            <a:avLst/>
            <a:gdLst>
              <a:gd name="T0" fmla="*/ 75 w 75"/>
              <a:gd name="T1" fmla="*/ 44 h 97"/>
              <a:gd name="T2" fmla="*/ 75 w 75"/>
              <a:gd name="T3" fmla="*/ 86 h 97"/>
              <a:gd name="T4" fmla="*/ 70 w 75"/>
              <a:gd name="T5" fmla="*/ 93 h 97"/>
              <a:gd name="T6" fmla="*/ 63 w 75"/>
              <a:gd name="T7" fmla="*/ 95 h 97"/>
              <a:gd name="T8" fmla="*/ 53 w 75"/>
              <a:gd name="T9" fmla="*/ 97 h 97"/>
              <a:gd name="T10" fmla="*/ 22 w 75"/>
              <a:gd name="T11" fmla="*/ 97 h 97"/>
              <a:gd name="T12" fmla="*/ 11 w 75"/>
              <a:gd name="T13" fmla="*/ 95 h 97"/>
              <a:gd name="T14" fmla="*/ 4 w 75"/>
              <a:gd name="T15" fmla="*/ 93 h 97"/>
              <a:gd name="T16" fmla="*/ 0 w 75"/>
              <a:gd name="T17" fmla="*/ 86 h 97"/>
              <a:gd name="T18" fmla="*/ 0 w 75"/>
              <a:gd name="T19" fmla="*/ 44 h 97"/>
              <a:gd name="T20" fmla="*/ 5 w 75"/>
              <a:gd name="T21" fmla="*/ 38 h 97"/>
              <a:gd name="T22" fmla="*/ 48 w 75"/>
              <a:gd name="T23" fmla="*/ 38 h 97"/>
              <a:gd name="T24" fmla="*/ 48 w 75"/>
              <a:gd name="T25" fmla="*/ 22 h 97"/>
              <a:gd name="T26" fmla="*/ 37 w 75"/>
              <a:gd name="T27" fmla="*/ 11 h 97"/>
              <a:gd name="T28" fmla="*/ 27 w 75"/>
              <a:gd name="T29" fmla="*/ 22 h 97"/>
              <a:gd name="T30" fmla="*/ 27 w 75"/>
              <a:gd name="T31" fmla="*/ 27 h 97"/>
              <a:gd name="T32" fmla="*/ 16 w 75"/>
              <a:gd name="T33" fmla="*/ 27 h 97"/>
              <a:gd name="T34" fmla="*/ 16 w 75"/>
              <a:gd name="T35" fmla="*/ 25 h 97"/>
              <a:gd name="T36" fmla="*/ 37 w 75"/>
              <a:gd name="T37" fmla="*/ 0 h 97"/>
              <a:gd name="T38" fmla="*/ 59 w 75"/>
              <a:gd name="T39" fmla="*/ 25 h 97"/>
              <a:gd name="T40" fmla="*/ 59 w 75"/>
              <a:gd name="T41" fmla="*/ 38 h 97"/>
              <a:gd name="T42" fmla="*/ 69 w 75"/>
              <a:gd name="T43" fmla="*/ 38 h 97"/>
              <a:gd name="T44" fmla="*/ 75 w 75"/>
              <a:gd name="T45" fmla="*/ 4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5" h="97">
                <a:moveTo>
                  <a:pt x="75" y="44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89"/>
                  <a:pt x="73" y="92"/>
                  <a:pt x="70" y="93"/>
                </a:cubicBezTo>
                <a:cubicBezTo>
                  <a:pt x="63" y="95"/>
                  <a:pt x="63" y="95"/>
                  <a:pt x="63" y="95"/>
                </a:cubicBezTo>
                <a:cubicBezTo>
                  <a:pt x="61" y="96"/>
                  <a:pt x="56" y="97"/>
                  <a:pt x="53" y="97"/>
                </a:cubicBezTo>
                <a:cubicBezTo>
                  <a:pt x="22" y="97"/>
                  <a:pt x="22" y="97"/>
                  <a:pt x="22" y="97"/>
                </a:cubicBezTo>
                <a:cubicBezTo>
                  <a:pt x="19" y="97"/>
                  <a:pt x="14" y="96"/>
                  <a:pt x="11" y="95"/>
                </a:cubicBezTo>
                <a:cubicBezTo>
                  <a:pt x="4" y="93"/>
                  <a:pt x="4" y="93"/>
                  <a:pt x="4" y="93"/>
                </a:cubicBezTo>
                <a:cubicBezTo>
                  <a:pt x="2" y="92"/>
                  <a:pt x="0" y="89"/>
                  <a:pt x="0" y="8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1"/>
                  <a:pt x="2" y="38"/>
                  <a:pt x="5" y="38"/>
                </a:cubicBezTo>
                <a:cubicBezTo>
                  <a:pt x="48" y="38"/>
                  <a:pt x="48" y="38"/>
                  <a:pt x="48" y="38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15"/>
                  <a:pt x="44" y="11"/>
                  <a:pt x="37" y="11"/>
                </a:cubicBezTo>
                <a:cubicBezTo>
                  <a:pt x="31" y="11"/>
                  <a:pt x="27" y="15"/>
                  <a:pt x="27" y="22"/>
                </a:cubicBezTo>
                <a:cubicBezTo>
                  <a:pt x="27" y="27"/>
                  <a:pt x="27" y="27"/>
                  <a:pt x="27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9"/>
                  <a:pt x="23" y="0"/>
                  <a:pt x="37" y="0"/>
                </a:cubicBezTo>
                <a:cubicBezTo>
                  <a:pt x="52" y="0"/>
                  <a:pt x="59" y="9"/>
                  <a:pt x="59" y="25"/>
                </a:cubicBezTo>
                <a:cubicBezTo>
                  <a:pt x="59" y="38"/>
                  <a:pt x="59" y="38"/>
                  <a:pt x="5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1" y="38"/>
                  <a:pt x="75" y="41"/>
                  <a:pt x="75" y="4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4992688" y="4035426"/>
            <a:ext cx="277813" cy="285750"/>
          </a:xfrm>
          <a:custGeom>
            <a:avLst/>
            <a:gdLst>
              <a:gd name="T0" fmla="*/ 22 w 74"/>
              <a:gd name="T1" fmla="*/ 73 h 76"/>
              <a:gd name="T2" fmla="*/ 3 w 74"/>
              <a:gd name="T3" fmla="*/ 48 h 76"/>
              <a:gd name="T4" fmla="*/ 4 w 74"/>
              <a:gd name="T5" fmla="*/ 37 h 76"/>
              <a:gd name="T6" fmla="*/ 14 w 74"/>
              <a:gd name="T7" fmla="*/ 39 h 76"/>
              <a:gd name="T8" fmla="*/ 27 w 74"/>
              <a:gd name="T9" fmla="*/ 55 h 76"/>
              <a:gd name="T10" fmla="*/ 59 w 74"/>
              <a:gd name="T11" fmla="*/ 4 h 76"/>
              <a:gd name="T12" fmla="*/ 69 w 74"/>
              <a:gd name="T13" fmla="*/ 2 h 76"/>
              <a:gd name="T14" fmla="*/ 72 w 74"/>
              <a:gd name="T15" fmla="*/ 12 h 76"/>
              <a:gd name="T16" fmla="*/ 34 w 74"/>
              <a:gd name="T17" fmla="*/ 73 h 76"/>
              <a:gd name="T18" fmla="*/ 28 w 74"/>
              <a:gd name="T19" fmla="*/ 76 h 76"/>
              <a:gd name="T20" fmla="*/ 28 w 74"/>
              <a:gd name="T21" fmla="*/ 76 h 76"/>
              <a:gd name="T22" fmla="*/ 22 w 74"/>
              <a:gd name="T23" fmla="*/ 7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4" h="76">
                <a:moveTo>
                  <a:pt x="22" y="73"/>
                </a:moveTo>
                <a:cubicBezTo>
                  <a:pt x="3" y="48"/>
                  <a:pt x="3" y="48"/>
                  <a:pt x="3" y="48"/>
                </a:cubicBezTo>
                <a:cubicBezTo>
                  <a:pt x="0" y="44"/>
                  <a:pt x="1" y="40"/>
                  <a:pt x="4" y="37"/>
                </a:cubicBezTo>
                <a:cubicBezTo>
                  <a:pt x="7" y="35"/>
                  <a:pt x="12" y="35"/>
                  <a:pt x="14" y="39"/>
                </a:cubicBezTo>
                <a:cubicBezTo>
                  <a:pt x="27" y="55"/>
                  <a:pt x="27" y="55"/>
                  <a:pt x="27" y="55"/>
                </a:cubicBezTo>
                <a:cubicBezTo>
                  <a:pt x="59" y="4"/>
                  <a:pt x="59" y="4"/>
                  <a:pt x="59" y="4"/>
                </a:cubicBezTo>
                <a:cubicBezTo>
                  <a:pt x="61" y="1"/>
                  <a:pt x="66" y="0"/>
                  <a:pt x="69" y="2"/>
                </a:cubicBezTo>
                <a:cubicBezTo>
                  <a:pt x="73" y="4"/>
                  <a:pt x="74" y="9"/>
                  <a:pt x="72" y="12"/>
                </a:cubicBezTo>
                <a:cubicBezTo>
                  <a:pt x="34" y="73"/>
                  <a:pt x="34" y="73"/>
                  <a:pt x="34" y="73"/>
                </a:cubicBezTo>
                <a:cubicBezTo>
                  <a:pt x="33" y="75"/>
                  <a:pt x="31" y="76"/>
                  <a:pt x="28" y="76"/>
                </a:cubicBezTo>
                <a:cubicBezTo>
                  <a:pt x="28" y="76"/>
                  <a:pt x="28" y="76"/>
                  <a:pt x="28" y="76"/>
                </a:cubicBezTo>
                <a:cubicBezTo>
                  <a:pt x="25" y="76"/>
                  <a:pt x="23" y="75"/>
                  <a:pt x="22" y="7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5680075" y="4071938"/>
            <a:ext cx="195263" cy="215900"/>
          </a:xfrm>
          <a:custGeom>
            <a:avLst/>
            <a:gdLst>
              <a:gd name="T0" fmla="*/ 49 w 52"/>
              <a:gd name="T1" fmla="*/ 55 h 57"/>
              <a:gd name="T2" fmla="*/ 40 w 52"/>
              <a:gd name="T3" fmla="*/ 55 h 57"/>
              <a:gd name="T4" fmla="*/ 26 w 52"/>
              <a:gd name="T5" fmla="*/ 38 h 57"/>
              <a:gd name="T6" fmla="*/ 11 w 52"/>
              <a:gd name="T7" fmla="*/ 55 h 57"/>
              <a:gd name="T8" fmla="*/ 2 w 52"/>
              <a:gd name="T9" fmla="*/ 55 h 57"/>
              <a:gd name="T10" fmla="*/ 2 w 52"/>
              <a:gd name="T11" fmla="*/ 45 h 57"/>
              <a:gd name="T12" fmla="*/ 17 w 52"/>
              <a:gd name="T13" fmla="*/ 28 h 57"/>
              <a:gd name="T14" fmla="*/ 2 w 52"/>
              <a:gd name="T15" fmla="*/ 11 h 57"/>
              <a:gd name="T16" fmla="*/ 2 w 52"/>
              <a:gd name="T17" fmla="*/ 2 h 57"/>
              <a:gd name="T18" fmla="*/ 11 w 52"/>
              <a:gd name="T19" fmla="*/ 2 h 57"/>
              <a:gd name="T20" fmla="*/ 26 w 52"/>
              <a:gd name="T21" fmla="*/ 19 h 57"/>
              <a:gd name="T22" fmla="*/ 40 w 52"/>
              <a:gd name="T23" fmla="*/ 2 h 57"/>
              <a:gd name="T24" fmla="*/ 49 w 52"/>
              <a:gd name="T25" fmla="*/ 2 h 57"/>
              <a:gd name="T26" fmla="*/ 49 w 52"/>
              <a:gd name="T27" fmla="*/ 11 h 57"/>
              <a:gd name="T28" fmla="*/ 34 w 52"/>
              <a:gd name="T29" fmla="*/ 28 h 57"/>
              <a:gd name="T30" fmla="*/ 49 w 52"/>
              <a:gd name="T31" fmla="*/ 45 h 57"/>
              <a:gd name="T32" fmla="*/ 49 w 52"/>
              <a:gd name="T33" fmla="*/ 5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57">
                <a:moveTo>
                  <a:pt x="49" y="55"/>
                </a:moveTo>
                <a:cubicBezTo>
                  <a:pt x="47" y="57"/>
                  <a:pt x="43" y="57"/>
                  <a:pt x="40" y="55"/>
                </a:cubicBezTo>
                <a:cubicBezTo>
                  <a:pt x="26" y="38"/>
                  <a:pt x="26" y="38"/>
                  <a:pt x="26" y="3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7"/>
                  <a:pt x="5" y="57"/>
                  <a:pt x="2" y="55"/>
                </a:cubicBezTo>
                <a:cubicBezTo>
                  <a:pt x="0" y="52"/>
                  <a:pt x="0" y="48"/>
                  <a:pt x="2" y="45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11"/>
                  <a:pt x="2" y="11"/>
                  <a:pt x="2" y="11"/>
                </a:cubicBezTo>
                <a:cubicBezTo>
                  <a:pt x="0" y="9"/>
                  <a:pt x="0" y="5"/>
                  <a:pt x="2" y="2"/>
                </a:cubicBezTo>
                <a:cubicBezTo>
                  <a:pt x="5" y="0"/>
                  <a:pt x="9" y="0"/>
                  <a:pt x="11" y="2"/>
                </a:cubicBezTo>
                <a:cubicBezTo>
                  <a:pt x="26" y="19"/>
                  <a:pt x="26" y="19"/>
                  <a:pt x="26" y="19"/>
                </a:cubicBezTo>
                <a:cubicBezTo>
                  <a:pt x="40" y="2"/>
                  <a:pt x="40" y="2"/>
                  <a:pt x="40" y="2"/>
                </a:cubicBezTo>
                <a:cubicBezTo>
                  <a:pt x="43" y="0"/>
                  <a:pt x="47" y="0"/>
                  <a:pt x="49" y="2"/>
                </a:cubicBezTo>
                <a:cubicBezTo>
                  <a:pt x="52" y="5"/>
                  <a:pt x="52" y="9"/>
                  <a:pt x="49" y="11"/>
                </a:cubicBezTo>
                <a:cubicBezTo>
                  <a:pt x="34" y="28"/>
                  <a:pt x="34" y="28"/>
                  <a:pt x="34" y="28"/>
                </a:cubicBezTo>
                <a:cubicBezTo>
                  <a:pt x="49" y="45"/>
                  <a:pt x="49" y="45"/>
                  <a:pt x="49" y="45"/>
                </a:cubicBezTo>
                <a:cubicBezTo>
                  <a:pt x="52" y="48"/>
                  <a:pt x="52" y="52"/>
                  <a:pt x="49" y="5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1"/>
          <p:cNvSpPr>
            <a:spLocks noEditPoints="1"/>
          </p:cNvSpPr>
          <p:nvPr/>
        </p:nvSpPr>
        <p:spPr bwMode="auto">
          <a:xfrm>
            <a:off x="6238875" y="3997326"/>
            <a:ext cx="363538" cy="365125"/>
          </a:xfrm>
          <a:custGeom>
            <a:avLst/>
            <a:gdLst>
              <a:gd name="T0" fmla="*/ 97 w 97"/>
              <a:gd name="T1" fmla="*/ 5 h 97"/>
              <a:gd name="T2" fmla="*/ 97 w 97"/>
              <a:gd name="T3" fmla="*/ 74 h 97"/>
              <a:gd name="T4" fmla="*/ 94 w 97"/>
              <a:gd name="T5" fmla="*/ 79 h 97"/>
              <a:gd name="T6" fmla="*/ 51 w 97"/>
              <a:gd name="T7" fmla="*/ 97 h 97"/>
              <a:gd name="T8" fmla="*/ 50 w 97"/>
              <a:gd name="T9" fmla="*/ 97 h 97"/>
              <a:gd name="T10" fmla="*/ 49 w 97"/>
              <a:gd name="T11" fmla="*/ 97 h 97"/>
              <a:gd name="T12" fmla="*/ 48 w 97"/>
              <a:gd name="T13" fmla="*/ 97 h 97"/>
              <a:gd name="T14" fmla="*/ 47 w 97"/>
              <a:gd name="T15" fmla="*/ 97 h 97"/>
              <a:gd name="T16" fmla="*/ 4 w 97"/>
              <a:gd name="T17" fmla="*/ 79 h 97"/>
              <a:gd name="T18" fmla="*/ 0 w 97"/>
              <a:gd name="T19" fmla="*/ 74 h 97"/>
              <a:gd name="T20" fmla="*/ 0 w 97"/>
              <a:gd name="T21" fmla="*/ 5 h 97"/>
              <a:gd name="T22" fmla="*/ 3 w 97"/>
              <a:gd name="T23" fmla="*/ 1 h 97"/>
              <a:gd name="T24" fmla="*/ 8 w 97"/>
              <a:gd name="T25" fmla="*/ 0 h 97"/>
              <a:gd name="T26" fmla="*/ 49 w 97"/>
              <a:gd name="T27" fmla="*/ 17 h 97"/>
              <a:gd name="T28" fmla="*/ 90 w 97"/>
              <a:gd name="T29" fmla="*/ 0 h 97"/>
              <a:gd name="T30" fmla="*/ 95 w 97"/>
              <a:gd name="T31" fmla="*/ 1 h 97"/>
              <a:gd name="T32" fmla="*/ 97 w 97"/>
              <a:gd name="T33" fmla="*/ 5 h 97"/>
              <a:gd name="T34" fmla="*/ 43 w 97"/>
              <a:gd name="T35" fmla="*/ 26 h 97"/>
              <a:gd name="T36" fmla="*/ 9 w 97"/>
              <a:gd name="T37" fmla="*/ 12 h 97"/>
              <a:gd name="T38" fmla="*/ 9 w 97"/>
              <a:gd name="T39" fmla="*/ 72 h 97"/>
              <a:gd name="T40" fmla="*/ 43 w 97"/>
              <a:gd name="T41" fmla="*/ 86 h 97"/>
              <a:gd name="T42" fmla="*/ 43 w 97"/>
              <a:gd name="T43" fmla="*/ 26 h 97"/>
              <a:gd name="T44" fmla="*/ 37 w 97"/>
              <a:gd name="T45" fmla="*/ 46 h 97"/>
              <a:gd name="T46" fmla="*/ 15 w 97"/>
              <a:gd name="T47" fmla="*/ 37 h 97"/>
              <a:gd name="T48" fmla="*/ 15 w 97"/>
              <a:gd name="T49" fmla="*/ 30 h 97"/>
              <a:gd name="T50" fmla="*/ 37 w 97"/>
              <a:gd name="T51" fmla="*/ 38 h 97"/>
              <a:gd name="T52" fmla="*/ 37 w 97"/>
              <a:gd name="T53" fmla="*/ 46 h 97"/>
              <a:gd name="T54" fmla="*/ 37 w 97"/>
              <a:gd name="T55" fmla="*/ 68 h 97"/>
              <a:gd name="T56" fmla="*/ 15 w 97"/>
              <a:gd name="T57" fmla="*/ 59 h 97"/>
              <a:gd name="T58" fmla="*/ 15 w 97"/>
              <a:gd name="T59" fmla="*/ 52 h 97"/>
              <a:gd name="T60" fmla="*/ 37 w 97"/>
              <a:gd name="T61" fmla="*/ 61 h 97"/>
              <a:gd name="T62" fmla="*/ 37 w 97"/>
              <a:gd name="T63" fmla="*/ 68 h 97"/>
              <a:gd name="T64" fmla="*/ 89 w 97"/>
              <a:gd name="T65" fmla="*/ 12 h 97"/>
              <a:gd name="T66" fmla="*/ 54 w 97"/>
              <a:gd name="T67" fmla="*/ 26 h 97"/>
              <a:gd name="T68" fmla="*/ 54 w 97"/>
              <a:gd name="T69" fmla="*/ 86 h 97"/>
              <a:gd name="T70" fmla="*/ 89 w 97"/>
              <a:gd name="T71" fmla="*/ 72 h 97"/>
              <a:gd name="T72" fmla="*/ 89 w 97"/>
              <a:gd name="T73" fmla="*/ 12 h 97"/>
              <a:gd name="T74" fmla="*/ 83 w 97"/>
              <a:gd name="T75" fmla="*/ 37 h 97"/>
              <a:gd name="T76" fmla="*/ 61 w 97"/>
              <a:gd name="T77" fmla="*/ 46 h 97"/>
              <a:gd name="T78" fmla="*/ 61 w 97"/>
              <a:gd name="T79" fmla="*/ 38 h 97"/>
              <a:gd name="T80" fmla="*/ 83 w 97"/>
              <a:gd name="T81" fmla="*/ 30 h 97"/>
              <a:gd name="T82" fmla="*/ 83 w 97"/>
              <a:gd name="T83" fmla="*/ 37 h 97"/>
              <a:gd name="T84" fmla="*/ 83 w 97"/>
              <a:gd name="T85" fmla="*/ 59 h 97"/>
              <a:gd name="T86" fmla="*/ 61 w 97"/>
              <a:gd name="T87" fmla="*/ 68 h 97"/>
              <a:gd name="T88" fmla="*/ 61 w 97"/>
              <a:gd name="T89" fmla="*/ 61 h 97"/>
              <a:gd name="T90" fmla="*/ 83 w 97"/>
              <a:gd name="T91" fmla="*/ 52 h 97"/>
              <a:gd name="T92" fmla="*/ 83 w 97"/>
              <a:gd name="T93" fmla="*/ 5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7" h="97">
                <a:moveTo>
                  <a:pt x="97" y="5"/>
                </a:moveTo>
                <a:cubicBezTo>
                  <a:pt x="97" y="74"/>
                  <a:pt x="97" y="74"/>
                  <a:pt x="97" y="74"/>
                </a:cubicBezTo>
                <a:cubicBezTo>
                  <a:pt x="97" y="76"/>
                  <a:pt x="96" y="78"/>
                  <a:pt x="94" y="79"/>
                </a:cubicBezTo>
                <a:cubicBezTo>
                  <a:pt x="51" y="97"/>
                  <a:pt x="51" y="97"/>
                  <a:pt x="51" y="97"/>
                </a:cubicBezTo>
                <a:cubicBezTo>
                  <a:pt x="51" y="97"/>
                  <a:pt x="50" y="97"/>
                  <a:pt x="50" y="97"/>
                </a:cubicBezTo>
                <a:cubicBezTo>
                  <a:pt x="50" y="97"/>
                  <a:pt x="49" y="97"/>
                  <a:pt x="49" y="97"/>
                </a:cubicBezTo>
                <a:cubicBezTo>
                  <a:pt x="49" y="97"/>
                  <a:pt x="48" y="97"/>
                  <a:pt x="48" y="97"/>
                </a:cubicBezTo>
                <a:cubicBezTo>
                  <a:pt x="48" y="97"/>
                  <a:pt x="47" y="97"/>
                  <a:pt x="47" y="97"/>
                </a:cubicBezTo>
                <a:cubicBezTo>
                  <a:pt x="4" y="79"/>
                  <a:pt x="4" y="79"/>
                  <a:pt x="4" y="79"/>
                </a:cubicBezTo>
                <a:cubicBezTo>
                  <a:pt x="2" y="78"/>
                  <a:pt x="0" y="76"/>
                  <a:pt x="0" y="7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1"/>
                </a:cubicBezTo>
                <a:cubicBezTo>
                  <a:pt x="4" y="0"/>
                  <a:pt x="6" y="0"/>
                  <a:pt x="8" y="0"/>
                </a:cubicBezTo>
                <a:cubicBezTo>
                  <a:pt x="49" y="17"/>
                  <a:pt x="49" y="17"/>
                  <a:pt x="49" y="17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4" y="0"/>
                  <a:pt x="95" y="1"/>
                </a:cubicBezTo>
                <a:cubicBezTo>
                  <a:pt x="97" y="2"/>
                  <a:pt x="97" y="3"/>
                  <a:pt x="97" y="5"/>
                </a:cubicBezTo>
                <a:close/>
                <a:moveTo>
                  <a:pt x="43" y="26"/>
                </a:moveTo>
                <a:cubicBezTo>
                  <a:pt x="9" y="12"/>
                  <a:pt x="9" y="12"/>
                  <a:pt x="9" y="12"/>
                </a:cubicBezTo>
                <a:cubicBezTo>
                  <a:pt x="9" y="72"/>
                  <a:pt x="9" y="72"/>
                  <a:pt x="9" y="72"/>
                </a:cubicBezTo>
                <a:cubicBezTo>
                  <a:pt x="43" y="86"/>
                  <a:pt x="43" y="86"/>
                  <a:pt x="43" y="86"/>
                </a:cubicBezTo>
                <a:lnTo>
                  <a:pt x="43" y="26"/>
                </a:lnTo>
                <a:close/>
                <a:moveTo>
                  <a:pt x="37" y="46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30"/>
                  <a:pt x="15" y="30"/>
                  <a:pt x="15" y="30"/>
                </a:cubicBezTo>
                <a:cubicBezTo>
                  <a:pt x="37" y="38"/>
                  <a:pt x="37" y="38"/>
                  <a:pt x="37" y="38"/>
                </a:cubicBezTo>
                <a:lnTo>
                  <a:pt x="37" y="46"/>
                </a:lnTo>
                <a:close/>
                <a:moveTo>
                  <a:pt x="37" y="68"/>
                </a:moveTo>
                <a:cubicBezTo>
                  <a:pt x="15" y="59"/>
                  <a:pt x="15" y="59"/>
                  <a:pt x="15" y="59"/>
                </a:cubicBezTo>
                <a:cubicBezTo>
                  <a:pt x="15" y="52"/>
                  <a:pt x="15" y="52"/>
                  <a:pt x="15" y="52"/>
                </a:cubicBezTo>
                <a:cubicBezTo>
                  <a:pt x="37" y="61"/>
                  <a:pt x="37" y="61"/>
                  <a:pt x="37" y="61"/>
                </a:cubicBezTo>
                <a:lnTo>
                  <a:pt x="37" y="68"/>
                </a:lnTo>
                <a:close/>
                <a:moveTo>
                  <a:pt x="89" y="12"/>
                </a:moveTo>
                <a:cubicBezTo>
                  <a:pt x="54" y="26"/>
                  <a:pt x="54" y="26"/>
                  <a:pt x="54" y="26"/>
                </a:cubicBezTo>
                <a:cubicBezTo>
                  <a:pt x="54" y="86"/>
                  <a:pt x="54" y="86"/>
                  <a:pt x="54" y="86"/>
                </a:cubicBezTo>
                <a:cubicBezTo>
                  <a:pt x="89" y="72"/>
                  <a:pt x="89" y="72"/>
                  <a:pt x="89" y="72"/>
                </a:cubicBezTo>
                <a:lnTo>
                  <a:pt x="89" y="12"/>
                </a:lnTo>
                <a:close/>
                <a:moveTo>
                  <a:pt x="83" y="37"/>
                </a:moveTo>
                <a:cubicBezTo>
                  <a:pt x="61" y="46"/>
                  <a:pt x="61" y="46"/>
                  <a:pt x="61" y="46"/>
                </a:cubicBezTo>
                <a:cubicBezTo>
                  <a:pt x="61" y="38"/>
                  <a:pt x="61" y="38"/>
                  <a:pt x="61" y="38"/>
                </a:cubicBezTo>
                <a:cubicBezTo>
                  <a:pt x="83" y="30"/>
                  <a:pt x="83" y="30"/>
                  <a:pt x="83" y="30"/>
                </a:cubicBezTo>
                <a:lnTo>
                  <a:pt x="83" y="37"/>
                </a:lnTo>
                <a:close/>
                <a:moveTo>
                  <a:pt x="83" y="59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1"/>
                  <a:pt x="61" y="61"/>
                  <a:pt x="61" y="61"/>
                </a:cubicBezTo>
                <a:cubicBezTo>
                  <a:pt x="83" y="52"/>
                  <a:pt x="83" y="52"/>
                  <a:pt x="83" y="52"/>
                </a:cubicBezTo>
                <a:lnTo>
                  <a:pt x="83" y="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2"/>
          <p:cNvSpPr>
            <a:spLocks noEditPoints="1"/>
          </p:cNvSpPr>
          <p:nvPr/>
        </p:nvSpPr>
        <p:spPr bwMode="auto">
          <a:xfrm>
            <a:off x="6907213" y="4019551"/>
            <a:ext cx="322263" cy="323850"/>
          </a:xfrm>
          <a:custGeom>
            <a:avLst/>
            <a:gdLst>
              <a:gd name="T0" fmla="*/ 84 w 86"/>
              <a:gd name="T1" fmla="*/ 78 h 86"/>
              <a:gd name="T2" fmla="*/ 79 w 86"/>
              <a:gd name="T3" fmla="*/ 84 h 86"/>
              <a:gd name="T4" fmla="*/ 72 w 86"/>
              <a:gd name="T5" fmla="*/ 84 h 86"/>
              <a:gd name="T6" fmla="*/ 51 w 86"/>
              <a:gd name="T7" fmla="*/ 63 h 86"/>
              <a:gd name="T8" fmla="*/ 34 w 86"/>
              <a:gd name="T9" fmla="*/ 68 h 86"/>
              <a:gd name="T10" fmla="*/ 0 w 86"/>
              <a:gd name="T11" fmla="*/ 33 h 86"/>
              <a:gd name="T12" fmla="*/ 34 w 86"/>
              <a:gd name="T13" fmla="*/ 0 h 86"/>
              <a:gd name="T14" fmla="*/ 68 w 86"/>
              <a:gd name="T15" fmla="*/ 34 h 86"/>
              <a:gd name="T16" fmla="*/ 63 w 86"/>
              <a:gd name="T17" fmla="*/ 51 h 86"/>
              <a:gd name="T18" fmla="*/ 83 w 86"/>
              <a:gd name="T19" fmla="*/ 72 h 86"/>
              <a:gd name="T20" fmla="*/ 84 w 86"/>
              <a:gd name="T21" fmla="*/ 78 h 86"/>
              <a:gd name="T22" fmla="*/ 34 w 86"/>
              <a:gd name="T23" fmla="*/ 57 h 86"/>
              <a:gd name="T24" fmla="*/ 58 w 86"/>
              <a:gd name="T25" fmla="*/ 34 h 86"/>
              <a:gd name="T26" fmla="*/ 34 w 86"/>
              <a:gd name="T27" fmla="*/ 10 h 86"/>
              <a:gd name="T28" fmla="*/ 10 w 86"/>
              <a:gd name="T29" fmla="*/ 33 h 86"/>
              <a:gd name="T30" fmla="*/ 34 w 86"/>
              <a:gd name="T31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6">
                <a:moveTo>
                  <a:pt x="84" y="78"/>
                </a:moveTo>
                <a:cubicBezTo>
                  <a:pt x="79" y="84"/>
                  <a:pt x="79" y="84"/>
                  <a:pt x="79" y="84"/>
                </a:cubicBezTo>
                <a:cubicBezTo>
                  <a:pt x="77" y="86"/>
                  <a:pt x="74" y="86"/>
                  <a:pt x="72" y="84"/>
                </a:cubicBezTo>
                <a:cubicBezTo>
                  <a:pt x="51" y="63"/>
                  <a:pt x="51" y="63"/>
                  <a:pt x="51" y="63"/>
                </a:cubicBezTo>
                <a:cubicBezTo>
                  <a:pt x="46" y="66"/>
                  <a:pt x="41" y="68"/>
                  <a:pt x="34" y="68"/>
                </a:cubicBezTo>
                <a:cubicBezTo>
                  <a:pt x="16" y="68"/>
                  <a:pt x="0" y="52"/>
                  <a:pt x="0" y="33"/>
                </a:cubicBezTo>
                <a:cubicBezTo>
                  <a:pt x="0" y="15"/>
                  <a:pt x="15" y="0"/>
                  <a:pt x="34" y="0"/>
                </a:cubicBezTo>
                <a:cubicBezTo>
                  <a:pt x="52" y="0"/>
                  <a:pt x="68" y="16"/>
                  <a:pt x="68" y="34"/>
                </a:cubicBezTo>
                <a:cubicBezTo>
                  <a:pt x="68" y="40"/>
                  <a:pt x="66" y="47"/>
                  <a:pt x="63" y="51"/>
                </a:cubicBezTo>
                <a:cubicBezTo>
                  <a:pt x="83" y="72"/>
                  <a:pt x="83" y="72"/>
                  <a:pt x="83" y="72"/>
                </a:cubicBezTo>
                <a:cubicBezTo>
                  <a:pt x="85" y="74"/>
                  <a:pt x="86" y="77"/>
                  <a:pt x="84" y="78"/>
                </a:cubicBezTo>
                <a:close/>
                <a:moveTo>
                  <a:pt x="34" y="57"/>
                </a:moveTo>
                <a:cubicBezTo>
                  <a:pt x="47" y="57"/>
                  <a:pt x="58" y="47"/>
                  <a:pt x="58" y="34"/>
                </a:cubicBezTo>
                <a:cubicBezTo>
                  <a:pt x="58" y="21"/>
                  <a:pt x="46" y="10"/>
                  <a:pt x="34" y="10"/>
                </a:cubicBezTo>
                <a:cubicBezTo>
                  <a:pt x="21" y="10"/>
                  <a:pt x="10" y="20"/>
                  <a:pt x="10" y="33"/>
                </a:cubicBezTo>
                <a:cubicBezTo>
                  <a:pt x="10" y="46"/>
                  <a:pt x="22" y="57"/>
                  <a:pt x="34" y="5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3"/>
          <p:cNvSpPr>
            <a:spLocks noEditPoints="1"/>
          </p:cNvSpPr>
          <p:nvPr/>
        </p:nvSpPr>
        <p:spPr bwMode="auto">
          <a:xfrm>
            <a:off x="7518400" y="4005263"/>
            <a:ext cx="390525" cy="346075"/>
          </a:xfrm>
          <a:custGeom>
            <a:avLst/>
            <a:gdLst>
              <a:gd name="T0" fmla="*/ 103 w 104"/>
              <a:gd name="T1" fmla="*/ 90 h 92"/>
              <a:gd name="T2" fmla="*/ 100 w 104"/>
              <a:gd name="T3" fmla="*/ 92 h 92"/>
              <a:gd name="T4" fmla="*/ 4 w 104"/>
              <a:gd name="T5" fmla="*/ 92 h 92"/>
              <a:gd name="T6" fmla="*/ 0 w 104"/>
              <a:gd name="T7" fmla="*/ 90 h 92"/>
              <a:gd name="T8" fmla="*/ 0 w 104"/>
              <a:gd name="T9" fmla="*/ 87 h 92"/>
              <a:gd name="T10" fmla="*/ 48 w 104"/>
              <a:gd name="T11" fmla="*/ 2 h 92"/>
              <a:gd name="T12" fmla="*/ 52 w 104"/>
              <a:gd name="T13" fmla="*/ 0 h 92"/>
              <a:gd name="T14" fmla="*/ 55 w 104"/>
              <a:gd name="T15" fmla="*/ 2 h 92"/>
              <a:gd name="T16" fmla="*/ 103 w 104"/>
              <a:gd name="T17" fmla="*/ 87 h 92"/>
              <a:gd name="T18" fmla="*/ 103 w 104"/>
              <a:gd name="T19" fmla="*/ 90 h 92"/>
              <a:gd name="T20" fmla="*/ 58 w 104"/>
              <a:gd name="T21" fmla="*/ 30 h 92"/>
              <a:gd name="T22" fmla="*/ 45 w 104"/>
              <a:gd name="T23" fmla="*/ 30 h 92"/>
              <a:gd name="T24" fmla="*/ 45 w 104"/>
              <a:gd name="T25" fmla="*/ 62 h 92"/>
              <a:gd name="T26" fmla="*/ 58 w 104"/>
              <a:gd name="T27" fmla="*/ 62 h 92"/>
              <a:gd name="T28" fmla="*/ 58 w 104"/>
              <a:gd name="T29" fmla="*/ 30 h 92"/>
              <a:gd name="T30" fmla="*/ 58 w 104"/>
              <a:gd name="T31" fmla="*/ 71 h 92"/>
              <a:gd name="T32" fmla="*/ 45 w 104"/>
              <a:gd name="T33" fmla="*/ 71 h 92"/>
              <a:gd name="T34" fmla="*/ 45 w 104"/>
              <a:gd name="T35" fmla="*/ 81 h 92"/>
              <a:gd name="T36" fmla="*/ 58 w 104"/>
              <a:gd name="T37" fmla="*/ 81 h 92"/>
              <a:gd name="T38" fmla="*/ 58 w 104"/>
              <a:gd name="T39" fmla="*/ 7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92">
                <a:moveTo>
                  <a:pt x="103" y="90"/>
                </a:moveTo>
                <a:cubicBezTo>
                  <a:pt x="102" y="92"/>
                  <a:pt x="101" y="92"/>
                  <a:pt x="100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1" y="92"/>
                  <a:pt x="0" y="90"/>
                </a:cubicBezTo>
                <a:cubicBezTo>
                  <a:pt x="0" y="89"/>
                  <a:pt x="0" y="88"/>
                  <a:pt x="0" y="87"/>
                </a:cubicBezTo>
                <a:cubicBezTo>
                  <a:pt x="48" y="2"/>
                  <a:pt x="48" y="2"/>
                  <a:pt x="48" y="2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4" y="1"/>
                  <a:pt x="55" y="2"/>
                </a:cubicBezTo>
                <a:cubicBezTo>
                  <a:pt x="103" y="87"/>
                  <a:pt x="103" y="87"/>
                  <a:pt x="103" y="87"/>
                </a:cubicBezTo>
                <a:cubicBezTo>
                  <a:pt x="104" y="88"/>
                  <a:pt x="104" y="89"/>
                  <a:pt x="103" y="90"/>
                </a:cubicBezTo>
                <a:close/>
                <a:moveTo>
                  <a:pt x="58" y="30"/>
                </a:moveTo>
                <a:cubicBezTo>
                  <a:pt x="45" y="30"/>
                  <a:pt x="45" y="30"/>
                  <a:pt x="45" y="30"/>
                </a:cubicBezTo>
                <a:cubicBezTo>
                  <a:pt x="45" y="62"/>
                  <a:pt x="45" y="62"/>
                  <a:pt x="45" y="62"/>
                </a:cubicBezTo>
                <a:cubicBezTo>
                  <a:pt x="58" y="62"/>
                  <a:pt x="58" y="62"/>
                  <a:pt x="58" y="62"/>
                </a:cubicBezTo>
                <a:lnTo>
                  <a:pt x="58" y="30"/>
                </a:lnTo>
                <a:close/>
                <a:moveTo>
                  <a:pt x="58" y="71"/>
                </a:moveTo>
                <a:cubicBezTo>
                  <a:pt x="45" y="71"/>
                  <a:pt x="45" y="71"/>
                  <a:pt x="45" y="71"/>
                </a:cubicBezTo>
                <a:cubicBezTo>
                  <a:pt x="45" y="81"/>
                  <a:pt x="45" y="81"/>
                  <a:pt x="45" y="81"/>
                </a:cubicBezTo>
                <a:cubicBezTo>
                  <a:pt x="58" y="81"/>
                  <a:pt x="58" y="81"/>
                  <a:pt x="58" y="81"/>
                </a:cubicBezTo>
                <a:lnTo>
                  <a:pt x="58" y="7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4"/>
          <p:cNvSpPr>
            <a:spLocks/>
          </p:cNvSpPr>
          <p:nvPr/>
        </p:nvSpPr>
        <p:spPr bwMode="auto">
          <a:xfrm>
            <a:off x="8167688" y="4011613"/>
            <a:ext cx="382588" cy="334963"/>
          </a:xfrm>
          <a:custGeom>
            <a:avLst/>
            <a:gdLst>
              <a:gd name="T0" fmla="*/ 88 w 102"/>
              <a:gd name="T1" fmla="*/ 43 h 89"/>
              <a:gd name="T2" fmla="*/ 102 w 102"/>
              <a:gd name="T3" fmla="*/ 43 h 89"/>
              <a:gd name="T4" fmla="*/ 82 w 102"/>
              <a:gd name="T5" fmla="*/ 65 h 89"/>
              <a:gd name="T6" fmla="*/ 62 w 102"/>
              <a:gd name="T7" fmla="*/ 43 h 89"/>
              <a:gd name="T8" fmla="*/ 77 w 102"/>
              <a:gd name="T9" fmla="*/ 43 h 89"/>
              <a:gd name="T10" fmla="*/ 44 w 102"/>
              <a:gd name="T11" fmla="*/ 11 h 89"/>
              <a:gd name="T12" fmla="*/ 11 w 102"/>
              <a:gd name="T13" fmla="*/ 44 h 89"/>
              <a:gd name="T14" fmla="*/ 44 w 102"/>
              <a:gd name="T15" fmla="*/ 78 h 89"/>
              <a:gd name="T16" fmla="*/ 64 w 102"/>
              <a:gd name="T17" fmla="*/ 71 h 89"/>
              <a:gd name="T18" fmla="*/ 71 w 102"/>
              <a:gd name="T19" fmla="*/ 79 h 89"/>
              <a:gd name="T20" fmla="*/ 44 w 102"/>
              <a:gd name="T21" fmla="*/ 89 h 89"/>
              <a:gd name="T22" fmla="*/ 0 w 102"/>
              <a:gd name="T23" fmla="*/ 44 h 89"/>
              <a:gd name="T24" fmla="*/ 44 w 102"/>
              <a:gd name="T25" fmla="*/ 0 h 89"/>
              <a:gd name="T26" fmla="*/ 88 w 102"/>
              <a:gd name="T27" fmla="*/ 43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2" h="89">
                <a:moveTo>
                  <a:pt x="88" y="43"/>
                </a:moveTo>
                <a:cubicBezTo>
                  <a:pt x="102" y="43"/>
                  <a:pt x="102" y="43"/>
                  <a:pt x="102" y="43"/>
                </a:cubicBezTo>
                <a:cubicBezTo>
                  <a:pt x="82" y="65"/>
                  <a:pt x="82" y="65"/>
                  <a:pt x="82" y="65"/>
                </a:cubicBezTo>
                <a:cubicBezTo>
                  <a:pt x="62" y="43"/>
                  <a:pt x="62" y="43"/>
                  <a:pt x="62" y="43"/>
                </a:cubicBezTo>
                <a:cubicBezTo>
                  <a:pt x="77" y="43"/>
                  <a:pt x="77" y="43"/>
                  <a:pt x="77" y="43"/>
                </a:cubicBezTo>
                <a:cubicBezTo>
                  <a:pt x="77" y="25"/>
                  <a:pt x="62" y="11"/>
                  <a:pt x="44" y="11"/>
                </a:cubicBezTo>
                <a:cubicBezTo>
                  <a:pt x="26" y="11"/>
                  <a:pt x="11" y="26"/>
                  <a:pt x="11" y="44"/>
                </a:cubicBezTo>
                <a:cubicBezTo>
                  <a:pt x="11" y="63"/>
                  <a:pt x="26" y="78"/>
                  <a:pt x="44" y="78"/>
                </a:cubicBezTo>
                <a:cubicBezTo>
                  <a:pt x="52" y="78"/>
                  <a:pt x="58" y="75"/>
                  <a:pt x="64" y="71"/>
                </a:cubicBezTo>
                <a:cubicBezTo>
                  <a:pt x="71" y="79"/>
                  <a:pt x="71" y="79"/>
                  <a:pt x="71" y="79"/>
                </a:cubicBezTo>
                <a:cubicBezTo>
                  <a:pt x="64" y="85"/>
                  <a:pt x="54" y="89"/>
                  <a:pt x="44" y="89"/>
                </a:cubicBezTo>
                <a:cubicBezTo>
                  <a:pt x="20" y="89"/>
                  <a:pt x="0" y="69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68" y="0"/>
                  <a:pt x="88" y="19"/>
                  <a:pt x="88" y="4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8813800" y="4011613"/>
            <a:ext cx="382588" cy="334963"/>
          </a:xfrm>
          <a:custGeom>
            <a:avLst/>
            <a:gdLst>
              <a:gd name="T0" fmla="*/ 102 w 102"/>
              <a:gd name="T1" fmla="*/ 44 h 89"/>
              <a:gd name="T2" fmla="*/ 57 w 102"/>
              <a:gd name="T3" fmla="*/ 89 h 89"/>
              <a:gd name="T4" fmla="*/ 30 w 102"/>
              <a:gd name="T5" fmla="*/ 79 h 89"/>
              <a:gd name="T6" fmla="*/ 38 w 102"/>
              <a:gd name="T7" fmla="*/ 71 h 89"/>
              <a:gd name="T8" fmla="*/ 57 w 102"/>
              <a:gd name="T9" fmla="*/ 78 h 89"/>
              <a:gd name="T10" fmla="*/ 90 w 102"/>
              <a:gd name="T11" fmla="*/ 44 h 89"/>
              <a:gd name="T12" fmla="*/ 57 w 102"/>
              <a:gd name="T13" fmla="*/ 11 h 89"/>
              <a:gd name="T14" fmla="*/ 24 w 102"/>
              <a:gd name="T15" fmla="*/ 43 h 89"/>
              <a:gd name="T16" fmla="*/ 40 w 102"/>
              <a:gd name="T17" fmla="*/ 43 h 89"/>
              <a:gd name="T18" fmla="*/ 20 w 102"/>
              <a:gd name="T19" fmla="*/ 65 h 89"/>
              <a:gd name="T20" fmla="*/ 0 w 102"/>
              <a:gd name="T21" fmla="*/ 43 h 89"/>
              <a:gd name="T22" fmla="*/ 13 w 102"/>
              <a:gd name="T23" fmla="*/ 43 h 89"/>
              <a:gd name="T24" fmla="*/ 57 w 102"/>
              <a:gd name="T25" fmla="*/ 0 h 89"/>
              <a:gd name="T26" fmla="*/ 102 w 102"/>
              <a:gd name="T27" fmla="*/ 4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2" h="89">
                <a:moveTo>
                  <a:pt x="102" y="44"/>
                </a:moveTo>
                <a:cubicBezTo>
                  <a:pt x="102" y="69"/>
                  <a:pt x="82" y="89"/>
                  <a:pt x="57" y="89"/>
                </a:cubicBezTo>
                <a:cubicBezTo>
                  <a:pt x="47" y="89"/>
                  <a:pt x="38" y="85"/>
                  <a:pt x="30" y="79"/>
                </a:cubicBezTo>
                <a:cubicBezTo>
                  <a:pt x="38" y="71"/>
                  <a:pt x="38" y="71"/>
                  <a:pt x="38" y="71"/>
                </a:cubicBezTo>
                <a:cubicBezTo>
                  <a:pt x="43" y="75"/>
                  <a:pt x="50" y="78"/>
                  <a:pt x="57" y="78"/>
                </a:cubicBezTo>
                <a:cubicBezTo>
                  <a:pt x="76" y="78"/>
                  <a:pt x="90" y="63"/>
                  <a:pt x="90" y="44"/>
                </a:cubicBezTo>
                <a:cubicBezTo>
                  <a:pt x="90" y="26"/>
                  <a:pt x="76" y="11"/>
                  <a:pt x="57" y="11"/>
                </a:cubicBezTo>
                <a:cubicBezTo>
                  <a:pt x="39" y="11"/>
                  <a:pt x="25" y="25"/>
                  <a:pt x="24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20" y="65"/>
                  <a:pt x="20" y="65"/>
                  <a:pt x="20" y="65"/>
                </a:cubicBezTo>
                <a:cubicBezTo>
                  <a:pt x="0" y="43"/>
                  <a:pt x="0" y="43"/>
                  <a:pt x="0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4" y="19"/>
                  <a:pt x="33" y="0"/>
                  <a:pt x="57" y="0"/>
                </a:cubicBezTo>
                <a:cubicBezTo>
                  <a:pt x="82" y="0"/>
                  <a:pt x="102" y="20"/>
                  <a:pt x="102" y="4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6"/>
          <p:cNvSpPr>
            <a:spLocks noEditPoints="1"/>
          </p:cNvSpPr>
          <p:nvPr/>
        </p:nvSpPr>
        <p:spPr bwMode="auto">
          <a:xfrm>
            <a:off x="9448800" y="4008438"/>
            <a:ext cx="404813" cy="346075"/>
          </a:xfrm>
          <a:custGeom>
            <a:avLst/>
            <a:gdLst>
              <a:gd name="T0" fmla="*/ 52 w 108"/>
              <a:gd name="T1" fmla="*/ 50 h 92"/>
              <a:gd name="T2" fmla="*/ 11 w 108"/>
              <a:gd name="T3" fmla="*/ 78 h 92"/>
              <a:gd name="T4" fmla="*/ 0 w 108"/>
              <a:gd name="T5" fmla="*/ 78 h 92"/>
              <a:gd name="T6" fmla="*/ 0 w 108"/>
              <a:gd name="T7" fmla="*/ 63 h 92"/>
              <a:gd name="T8" fmla="*/ 11 w 108"/>
              <a:gd name="T9" fmla="*/ 63 h 92"/>
              <a:gd name="T10" fmla="*/ 40 w 108"/>
              <a:gd name="T11" fmla="*/ 41 h 92"/>
              <a:gd name="T12" fmla="*/ 81 w 108"/>
              <a:gd name="T13" fmla="*/ 13 h 92"/>
              <a:gd name="T14" fmla="*/ 85 w 108"/>
              <a:gd name="T15" fmla="*/ 13 h 92"/>
              <a:gd name="T16" fmla="*/ 85 w 108"/>
              <a:gd name="T17" fmla="*/ 0 h 92"/>
              <a:gd name="T18" fmla="*/ 108 w 108"/>
              <a:gd name="T19" fmla="*/ 19 h 92"/>
              <a:gd name="T20" fmla="*/ 85 w 108"/>
              <a:gd name="T21" fmla="*/ 39 h 92"/>
              <a:gd name="T22" fmla="*/ 85 w 108"/>
              <a:gd name="T23" fmla="*/ 28 h 92"/>
              <a:gd name="T24" fmla="*/ 81 w 108"/>
              <a:gd name="T25" fmla="*/ 28 h 92"/>
              <a:gd name="T26" fmla="*/ 52 w 108"/>
              <a:gd name="T27" fmla="*/ 50 h 92"/>
              <a:gd name="T28" fmla="*/ 11 w 108"/>
              <a:gd name="T29" fmla="*/ 29 h 92"/>
              <a:gd name="T30" fmla="*/ 0 w 108"/>
              <a:gd name="T31" fmla="*/ 29 h 92"/>
              <a:gd name="T32" fmla="*/ 0 w 108"/>
              <a:gd name="T33" fmla="*/ 14 h 92"/>
              <a:gd name="T34" fmla="*/ 11 w 108"/>
              <a:gd name="T35" fmla="*/ 14 h 92"/>
              <a:gd name="T36" fmla="*/ 38 w 108"/>
              <a:gd name="T37" fmla="*/ 26 h 92"/>
              <a:gd name="T38" fmla="*/ 32 w 108"/>
              <a:gd name="T39" fmla="*/ 34 h 92"/>
              <a:gd name="T40" fmla="*/ 29 w 108"/>
              <a:gd name="T41" fmla="*/ 38 h 92"/>
              <a:gd name="T42" fmla="*/ 11 w 108"/>
              <a:gd name="T43" fmla="*/ 29 h 92"/>
              <a:gd name="T44" fmla="*/ 85 w 108"/>
              <a:gd name="T45" fmla="*/ 53 h 92"/>
              <a:gd name="T46" fmla="*/ 108 w 108"/>
              <a:gd name="T47" fmla="*/ 72 h 92"/>
              <a:gd name="T48" fmla="*/ 85 w 108"/>
              <a:gd name="T49" fmla="*/ 92 h 92"/>
              <a:gd name="T50" fmla="*/ 85 w 108"/>
              <a:gd name="T51" fmla="*/ 79 h 92"/>
              <a:gd name="T52" fmla="*/ 81 w 108"/>
              <a:gd name="T53" fmla="*/ 79 h 92"/>
              <a:gd name="T54" fmla="*/ 53 w 108"/>
              <a:gd name="T55" fmla="*/ 66 h 92"/>
              <a:gd name="T56" fmla="*/ 61 w 108"/>
              <a:gd name="T57" fmla="*/ 56 h 92"/>
              <a:gd name="T58" fmla="*/ 62 w 108"/>
              <a:gd name="T59" fmla="*/ 54 h 92"/>
              <a:gd name="T60" fmla="*/ 81 w 108"/>
              <a:gd name="T61" fmla="*/ 64 h 92"/>
              <a:gd name="T62" fmla="*/ 85 w 108"/>
              <a:gd name="T63" fmla="*/ 64 h 92"/>
              <a:gd name="T64" fmla="*/ 85 w 108"/>
              <a:gd name="T65" fmla="*/ 5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8" h="92">
                <a:moveTo>
                  <a:pt x="52" y="50"/>
                </a:moveTo>
                <a:cubicBezTo>
                  <a:pt x="42" y="63"/>
                  <a:pt x="31" y="78"/>
                  <a:pt x="11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63"/>
                  <a:pt x="0" y="63"/>
                  <a:pt x="0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24" y="63"/>
                  <a:pt x="31" y="53"/>
                  <a:pt x="40" y="41"/>
                </a:cubicBezTo>
                <a:cubicBezTo>
                  <a:pt x="50" y="28"/>
                  <a:pt x="61" y="13"/>
                  <a:pt x="81" y="13"/>
                </a:cubicBezTo>
                <a:cubicBezTo>
                  <a:pt x="85" y="13"/>
                  <a:pt x="85" y="13"/>
                  <a:pt x="85" y="13"/>
                </a:cubicBezTo>
                <a:cubicBezTo>
                  <a:pt x="85" y="0"/>
                  <a:pt x="85" y="0"/>
                  <a:pt x="85" y="0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85" y="39"/>
                  <a:pt x="85" y="39"/>
                  <a:pt x="85" y="39"/>
                </a:cubicBezTo>
                <a:cubicBezTo>
                  <a:pt x="85" y="28"/>
                  <a:pt x="85" y="28"/>
                  <a:pt x="85" y="28"/>
                </a:cubicBezTo>
                <a:cubicBezTo>
                  <a:pt x="81" y="28"/>
                  <a:pt x="81" y="28"/>
                  <a:pt x="81" y="28"/>
                </a:cubicBezTo>
                <a:cubicBezTo>
                  <a:pt x="69" y="28"/>
                  <a:pt x="61" y="38"/>
                  <a:pt x="52" y="50"/>
                </a:cubicBezTo>
                <a:close/>
                <a:moveTo>
                  <a:pt x="11" y="29"/>
                </a:moveTo>
                <a:cubicBezTo>
                  <a:pt x="0" y="29"/>
                  <a:pt x="0" y="29"/>
                  <a:pt x="0" y="29"/>
                </a:cubicBezTo>
                <a:cubicBezTo>
                  <a:pt x="0" y="14"/>
                  <a:pt x="0" y="14"/>
                  <a:pt x="0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23" y="14"/>
                  <a:pt x="31" y="19"/>
                  <a:pt x="38" y="26"/>
                </a:cubicBezTo>
                <a:cubicBezTo>
                  <a:pt x="36" y="29"/>
                  <a:pt x="34" y="31"/>
                  <a:pt x="32" y="34"/>
                </a:cubicBezTo>
                <a:cubicBezTo>
                  <a:pt x="31" y="35"/>
                  <a:pt x="30" y="37"/>
                  <a:pt x="29" y="38"/>
                </a:cubicBezTo>
                <a:cubicBezTo>
                  <a:pt x="24" y="32"/>
                  <a:pt x="18" y="29"/>
                  <a:pt x="11" y="29"/>
                </a:cubicBezTo>
                <a:close/>
                <a:moveTo>
                  <a:pt x="85" y="53"/>
                </a:moveTo>
                <a:cubicBezTo>
                  <a:pt x="108" y="72"/>
                  <a:pt x="108" y="72"/>
                  <a:pt x="108" y="72"/>
                </a:cubicBezTo>
                <a:cubicBezTo>
                  <a:pt x="85" y="92"/>
                  <a:pt x="85" y="92"/>
                  <a:pt x="85" y="92"/>
                </a:cubicBezTo>
                <a:cubicBezTo>
                  <a:pt x="85" y="79"/>
                  <a:pt x="85" y="79"/>
                  <a:pt x="85" y="79"/>
                </a:cubicBezTo>
                <a:cubicBezTo>
                  <a:pt x="81" y="79"/>
                  <a:pt x="81" y="79"/>
                  <a:pt x="81" y="79"/>
                </a:cubicBezTo>
                <a:cubicBezTo>
                  <a:pt x="69" y="79"/>
                  <a:pt x="60" y="73"/>
                  <a:pt x="53" y="66"/>
                </a:cubicBezTo>
                <a:cubicBezTo>
                  <a:pt x="56" y="63"/>
                  <a:pt x="58" y="60"/>
                  <a:pt x="61" y="56"/>
                </a:cubicBezTo>
                <a:cubicBezTo>
                  <a:pt x="61" y="56"/>
                  <a:pt x="62" y="55"/>
                  <a:pt x="62" y="54"/>
                </a:cubicBezTo>
                <a:cubicBezTo>
                  <a:pt x="68" y="60"/>
                  <a:pt x="74" y="64"/>
                  <a:pt x="81" y="64"/>
                </a:cubicBezTo>
                <a:cubicBezTo>
                  <a:pt x="85" y="64"/>
                  <a:pt x="85" y="64"/>
                  <a:pt x="85" y="64"/>
                </a:cubicBezTo>
                <a:lnTo>
                  <a:pt x="85" y="5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7"/>
          <p:cNvSpPr>
            <a:spLocks/>
          </p:cNvSpPr>
          <p:nvPr/>
        </p:nvSpPr>
        <p:spPr bwMode="auto">
          <a:xfrm>
            <a:off x="10123488" y="4057651"/>
            <a:ext cx="346075" cy="244475"/>
          </a:xfrm>
          <a:custGeom>
            <a:avLst/>
            <a:gdLst>
              <a:gd name="T0" fmla="*/ 92 w 92"/>
              <a:gd name="T1" fmla="*/ 23 h 65"/>
              <a:gd name="T2" fmla="*/ 92 w 92"/>
              <a:gd name="T3" fmla="*/ 54 h 65"/>
              <a:gd name="T4" fmla="*/ 81 w 92"/>
              <a:gd name="T5" fmla="*/ 65 h 65"/>
              <a:gd name="T6" fmla="*/ 6 w 92"/>
              <a:gd name="T7" fmla="*/ 65 h 65"/>
              <a:gd name="T8" fmla="*/ 6 w 92"/>
              <a:gd name="T9" fmla="*/ 50 h 65"/>
              <a:gd name="T10" fmla="*/ 76 w 92"/>
              <a:gd name="T11" fmla="*/ 50 h 65"/>
              <a:gd name="T12" fmla="*/ 76 w 92"/>
              <a:gd name="T13" fmla="*/ 27 h 65"/>
              <a:gd name="T14" fmla="*/ 22 w 92"/>
              <a:gd name="T15" fmla="*/ 27 h 65"/>
              <a:gd name="T16" fmla="*/ 22 w 92"/>
              <a:gd name="T17" fmla="*/ 39 h 65"/>
              <a:gd name="T18" fmla="*/ 0 w 92"/>
              <a:gd name="T19" fmla="*/ 19 h 65"/>
              <a:gd name="T20" fmla="*/ 22 w 92"/>
              <a:gd name="T21" fmla="*/ 0 h 65"/>
              <a:gd name="T22" fmla="*/ 22 w 92"/>
              <a:gd name="T23" fmla="*/ 12 h 65"/>
              <a:gd name="T24" fmla="*/ 81 w 92"/>
              <a:gd name="T25" fmla="*/ 12 h 65"/>
              <a:gd name="T26" fmla="*/ 92 w 92"/>
              <a:gd name="T27" fmla="*/ 2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2" h="65">
                <a:moveTo>
                  <a:pt x="92" y="23"/>
                </a:moveTo>
                <a:cubicBezTo>
                  <a:pt x="92" y="54"/>
                  <a:pt x="92" y="54"/>
                  <a:pt x="92" y="54"/>
                </a:cubicBezTo>
                <a:cubicBezTo>
                  <a:pt x="92" y="60"/>
                  <a:pt x="87" y="65"/>
                  <a:pt x="81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6" y="50"/>
                  <a:pt x="6" y="50"/>
                  <a:pt x="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27"/>
                  <a:pt x="76" y="27"/>
                  <a:pt x="76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9"/>
                  <a:pt x="22" y="39"/>
                  <a:pt x="22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12"/>
                  <a:pt x="22" y="12"/>
                  <a:pt x="22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7" y="12"/>
                  <a:pt x="92" y="17"/>
                  <a:pt x="92" y="2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8"/>
          <p:cNvSpPr>
            <a:spLocks noEditPoints="1"/>
          </p:cNvSpPr>
          <p:nvPr/>
        </p:nvSpPr>
        <p:spPr bwMode="auto">
          <a:xfrm>
            <a:off x="10739438" y="4057651"/>
            <a:ext cx="404813" cy="244475"/>
          </a:xfrm>
          <a:custGeom>
            <a:avLst/>
            <a:gdLst>
              <a:gd name="T0" fmla="*/ 52 w 108"/>
              <a:gd name="T1" fmla="*/ 50 h 65"/>
              <a:gd name="T2" fmla="*/ 66 w 108"/>
              <a:gd name="T3" fmla="*/ 65 h 65"/>
              <a:gd name="T4" fmla="*/ 23 w 108"/>
              <a:gd name="T5" fmla="*/ 65 h 65"/>
              <a:gd name="T6" fmla="*/ 13 w 108"/>
              <a:gd name="T7" fmla="*/ 54 h 65"/>
              <a:gd name="T8" fmla="*/ 13 w 108"/>
              <a:gd name="T9" fmla="*/ 22 h 65"/>
              <a:gd name="T10" fmla="*/ 0 w 108"/>
              <a:gd name="T11" fmla="*/ 22 h 65"/>
              <a:gd name="T12" fmla="*/ 20 w 108"/>
              <a:gd name="T13" fmla="*/ 0 h 65"/>
              <a:gd name="T14" fmla="*/ 41 w 108"/>
              <a:gd name="T15" fmla="*/ 22 h 65"/>
              <a:gd name="T16" fmla="*/ 28 w 108"/>
              <a:gd name="T17" fmla="*/ 22 h 65"/>
              <a:gd name="T18" fmla="*/ 28 w 108"/>
              <a:gd name="T19" fmla="*/ 50 h 65"/>
              <a:gd name="T20" fmla="*/ 52 w 108"/>
              <a:gd name="T21" fmla="*/ 50 h 65"/>
              <a:gd name="T22" fmla="*/ 108 w 108"/>
              <a:gd name="T23" fmla="*/ 43 h 65"/>
              <a:gd name="T24" fmla="*/ 87 w 108"/>
              <a:gd name="T25" fmla="*/ 65 h 65"/>
              <a:gd name="T26" fmla="*/ 67 w 108"/>
              <a:gd name="T27" fmla="*/ 43 h 65"/>
              <a:gd name="T28" fmla="*/ 80 w 108"/>
              <a:gd name="T29" fmla="*/ 43 h 65"/>
              <a:gd name="T30" fmla="*/ 80 w 108"/>
              <a:gd name="T31" fmla="*/ 15 h 65"/>
              <a:gd name="T32" fmla="*/ 56 w 108"/>
              <a:gd name="T33" fmla="*/ 15 h 65"/>
              <a:gd name="T34" fmla="*/ 42 w 108"/>
              <a:gd name="T35" fmla="*/ 0 h 65"/>
              <a:gd name="T36" fmla="*/ 84 w 108"/>
              <a:gd name="T37" fmla="*/ 0 h 65"/>
              <a:gd name="T38" fmla="*/ 95 w 108"/>
              <a:gd name="T39" fmla="*/ 11 h 65"/>
              <a:gd name="T40" fmla="*/ 95 w 108"/>
              <a:gd name="T41" fmla="*/ 43 h 65"/>
              <a:gd name="T42" fmla="*/ 108 w 108"/>
              <a:gd name="T43" fmla="*/ 4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65">
                <a:moveTo>
                  <a:pt x="52" y="50"/>
                </a:moveTo>
                <a:cubicBezTo>
                  <a:pt x="66" y="65"/>
                  <a:pt x="66" y="65"/>
                  <a:pt x="66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17" y="65"/>
                  <a:pt x="13" y="60"/>
                  <a:pt x="13" y="54"/>
                </a:cubicBezTo>
                <a:cubicBezTo>
                  <a:pt x="13" y="22"/>
                  <a:pt x="13" y="22"/>
                  <a:pt x="13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20" y="0"/>
                  <a:pt x="20" y="0"/>
                  <a:pt x="20" y="0"/>
                </a:cubicBezTo>
                <a:cubicBezTo>
                  <a:pt x="41" y="22"/>
                  <a:pt x="41" y="22"/>
                  <a:pt x="41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50"/>
                  <a:pt x="28" y="50"/>
                  <a:pt x="28" y="50"/>
                </a:cubicBezTo>
                <a:lnTo>
                  <a:pt x="52" y="50"/>
                </a:lnTo>
                <a:close/>
                <a:moveTo>
                  <a:pt x="108" y="43"/>
                </a:moveTo>
                <a:cubicBezTo>
                  <a:pt x="87" y="65"/>
                  <a:pt x="87" y="65"/>
                  <a:pt x="87" y="65"/>
                </a:cubicBezTo>
                <a:cubicBezTo>
                  <a:pt x="67" y="43"/>
                  <a:pt x="67" y="43"/>
                  <a:pt x="67" y="43"/>
                </a:cubicBezTo>
                <a:cubicBezTo>
                  <a:pt x="80" y="43"/>
                  <a:pt x="80" y="43"/>
                  <a:pt x="80" y="43"/>
                </a:cubicBezTo>
                <a:cubicBezTo>
                  <a:pt x="80" y="15"/>
                  <a:pt x="80" y="15"/>
                  <a:pt x="80" y="15"/>
                </a:cubicBezTo>
                <a:cubicBezTo>
                  <a:pt x="56" y="15"/>
                  <a:pt x="56" y="15"/>
                  <a:pt x="56" y="15"/>
                </a:cubicBezTo>
                <a:cubicBezTo>
                  <a:pt x="42" y="0"/>
                  <a:pt x="42" y="0"/>
                  <a:pt x="42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0" y="0"/>
                  <a:pt x="95" y="5"/>
                  <a:pt x="95" y="11"/>
                </a:cubicBezTo>
                <a:cubicBezTo>
                  <a:pt x="95" y="43"/>
                  <a:pt x="95" y="43"/>
                  <a:pt x="95" y="43"/>
                </a:cubicBezTo>
                <a:lnTo>
                  <a:pt x="108" y="4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69"/>
          <p:cNvSpPr>
            <a:spLocks noEditPoints="1"/>
          </p:cNvSpPr>
          <p:nvPr/>
        </p:nvSpPr>
        <p:spPr bwMode="auto">
          <a:xfrm>
            <a:off x="1119188" y="4746626"/>
            <a:ext cx="280988" cy="365125"/>
          </a:xfrm>
          <a:custGeom>
            <a:avLst/>
            <a:gdLst>
              <a:gd name="T0" fmla="*/ 75 w 75"/>
              <a:gd name="T1" fmla="*/ 10 h 97"/>
              <a:gd name="T2" fmla="*/ 75 w 75"/>
              <a:gd name="T3" fmla="*/ 86 h 97"/>
              <a:gd name="T4" fmla="*/ 65 w 75"/>
              <a:gd name="T5" fmla="*/ 97 h 97"/>
              <a:gd name="T6" fmla="*/ 11 w 75"/>
              <a:gd name="T7" fmla="*/ 97 h 97"/>
              <a:gd name="T8" fmla="*/ 0 w 75"/>
              <a:gd name="T9" fmla="*/ 86 h 97"/>
              <a:gd name="T10" fmla="*/ 0 w 75"/>
              <a:gd name="T11" fmla="*/ 10 h 97"/>
              <a:gd name="T12" fmla="*/ 11 w 75"/>
              <a:gd name="T13" fmla="*/ 0 h 97"/>
              <a:gd name="T14" fmla="*/ 65 w 75"/>
              <a:gd name="T15" fmla="*/ 0 h 97"/>
              <a:gd name="T16" fmla="*/ 75 w 75"/>
              <a:gd name="T17" fmla="*/ 10 h 97"/>
              <a:gd name="T18" fmla="*/ 65 w 75"/>
              <a:gd name="T19" fmla="*/ 10 h 97"/>
              <a:gd name="T20" fmla="*/ 11 w 75"/>
              <a:gd name="T21" fmla="*/ 10 h 97"/>
              <a:gd name="T22" fmla="*/ 11 w 75"/>
              <a:gd name="T23" fmla="*/ 86 h 97"/>
              <a:gd name="T24" fmla="*/ 65 w 75"/>
              <a:gd name="T25" fmla="*/ 86 h 97"/>
              <a:gd name="T26" fmla="*/ 65 w 75"/>
              <a:gd name="T27" fmla="*/ 10 h 97"/>
              <a:gd name="T28" fmla="*/ 53 w 75"/>
              <a:gd name="T29" fmla="*/ 32 h 97"/>
              <a:gd name="T30" fmla="*/ 23 w 75"/>
              <a:gd name="T31" fmla="*/ 32 h 97"/>
              <a:gd name="T32" fmla="*/ 23 w 75"/>
              <a:gd name="T33" fmla="*/ 22 h 97"/>
              <a:gd name="T34" fmla="*/ 53 w 75"/>
              <a:gd name="T35" fmla="*/ 22 h 97"/>
              <a:gd name="T36" fmla="*/ 53 w 75"/>
              <a:gd name="T37" fmla="*/ 32 h 97"/>
              <a:gd name="T38" fmla="*/ 53 w 75"/>
              <a:gd name="T39" fmla="*/ 74 h 97"/>
              <a:gd name="T40" fmla="*/ 23 w 75"/>
              <a:gd name="T41" fmla="*/ 74 h 97"/>
              <a:gd name="T42" fmla="*/ 23 w 75"/>
              <a:gd name="T43" fmla="*/ 65 h 97"/>
              <a:gd name="T44" fmla="*/ 53 w 75"/>
              <a:gd name="T45" fmla="*/ 65 h 97"/>
              <a:gd name="T46" fmla="*/ 53 w 75"/>
              <a:gd name="T47" fmla="*/ 74 h 97"/>
              <a:gd name="T48" fmla="*/ 23 w 75"/>
              <a:gd name="T49" fmla="*/ 43 h 97"/>
              <a:gd name="T50" fmla="*/ 53 w 75"/>
              <a:gd name="T51" fmla="*/ 43 h 97"/>
              <a:gd name="T52" fmla="*/ 53 w 75"/>
              <a:gd name="T53" fmla="*/ 53 h 97"/>
              <a:gd name="T54" fmla="*/ 23 w 75"/>
              <a:gd name="T55" fmla="*/ 53 h 97"/>
              <a:gd name="T56" fmla="*/ 23 w 75"/>
              <a:gd name="T57" fmla="*/ 4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5" h="97">
                <a:moveTo>
                  <a:pt x="75" y="10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92"/>
                  <a:pt x="70" y="97"/>
                  <a:pt x="65" y="97"/>
                </a:cubicBezTo>
                <a:cubicBezTo>
                  <a:pt x="11" y="97"/>
                  <a:pt x="11" y="97"/>
                  <a:pt x="11" y="97"/>
                </a:cubicBezTo>
                <a:cubicBezTo>
                  <a:pt x="5" y="97"/>
                  <a:pt x="0" y="92"/>
                  <a:pt x="0" y="8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1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0" y="0"/>
                  <a:pt x="75" y="5"/>
                  <a:pt x="75" y="10"/>
                </a:cubicBezTo>
                <a:close/>
                <a:moveTo>
                  <a:pt x="65" y="10"/>
                </a:moveTo>
                <a:cubicBezTo>
                  <a:pt x="11" y="10"/>
                  <a:pt x="11" y="10"/>
                  <a:pt x="11" y="10"/>
                </a:cubicBezTo>
                <a:cubicBezTo>
                  <a:pt x="11" y="86"/>
                  <a:pt x="11" y="86"/>
                  <a:pt x="11" y="86"/>
                </a:cubicBezTo>
                <a:cubicBezTo>
                  <a:pt x="65" y="86"/>
                  <a:pt x="65" y="86"/>
                  <a:pt x="65" y="86"/>
                </a:cubicBezTo>
                <a:lnTo>
                  <a:pt x="65" y="10"/>
                </a:lnTo>
                <a:close/>
                <a:moveTo>
                  <a:pt x="53" y="32"/>
                </a:moveTo>
                <a:cubicBezTo>
                  <a:pt x="23" y="32"/>
                  <a:pt x="23" y="32"/>
                  <a:pt x="23" y="32"/>
                </a:cubicBezTo>
                <a:cubicBezTo>
                  <a:pt x="23" y="22"/>
                  <a:pt x="23" y="22"/>
                  <a:pt x="23" y="22"/>
                </a:cubicBezTo>
                <a:cubicBezTo>
                  <a:pt x="53" y="22"/>
                  <a:pt x="53" y="22"/>
                  <a:pt x="53" y="22"/>
                </a:cubicBezTo>
                <a:lnTo>
                  <a:pt x="53" y="32"/>
                </a:lnTo>
                <a:close/>
                <a:moveTo>
                  <a:pt x="53" y="74"/>
                </a:moveTo>
                <a:cubicBezTo>
                  <a:pt x="23" y="74"/>
                  <a:pt x="23" y="74"/>
                  <a:pt x="23" y="74"/>
                </a:cubicBezTo>
                <a:cubicBezTo>
                  <a:pt x="23" y="65"/>
                  <a:pt x="23" y="65"/>
                  <a:pt x="23" y="65"/>
                </a:cubicBezTo>
                <a:cubicBezTo>
                  <a:pt x="53" y="65"/>
                  <a:pt x="53" y="65"/>
                  <a:pt x="53" y="65"/>
                </a:cubicBezTo>
                <a:lnTo>
                  <a:pt x="53" y="74"/>
                </a:lnTo>
                <a:close/>
                <a:moveTo>
                  <a:pt x="23" y="43"/>
                </a:moveTo>
                <a:cubicBezTo>
                  <a:pt x="53" y="43"/>
                  <a:pt x="53" y="43"/>
                  <a:pt x="53" y="43"/>
                </a:cubicBezTo>
                <a:cubicBezTo>
                  <a:pt x="53" y="53"/>
                  <a:pt x="53" y="53"/>
                  <a:pt x="53" y="53"/>
                </a:cubicBezTo>
                <a:cubicBezTo>
                  <a:pt x="23" y="53"/>
                  <a:pt x="23" y="53"/>
                  <a:pt x="23" y="53"/>
                </a:cubicBezTo>
                <a:lnTo>
                  <a:pt x="23" y="4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70"/>
          <p:cNvSpPr>
            <a:spLocks noEditPoints="1"/>
          </p:cNvSpPr>
          <p:nvPr/>
        </p:nvSpPr>
        <p:spPr bwMode="auto">
          <a:xfrm>
            <a:off x="1763713" y="4746626"/>
            <a:ext cx="282575" cy="365125"/>
          </a:xfrm>
          <a:custGeom>
            <a:avLst/>
            <a:gdLst>
              <a:gd name="T0" fmla="*/ 75 w 75"/>
              <a:gd name="T1" fmla="*/ 10 h 97"/>
              <a:gd name="T2" fmla="*/ 75 w 75"/>
              <a:gd name="T3" fmla="*/ 86 h 97"/>
              <a:gd name="T4" fmla="*/ 65 w 75"/>
              <a:gd name="T5" fmla="*/ 97 h 97"/>
              <a:gd name="T6" fmla="*/ 11 w 75"/>
              <a:gd name="T7" fmla="*/ 97 h 97"/>
              <a:gd name="T8" fmla="*/ 0 w 75"/>
              <a:gd name="T9" fmla="*/ 86 h 97"/>
              <a:gd name="T10" fmla="*/ 0 w 75"/>
              <a:gd name="T11" fmla="*/ 10 h 97"/>
              <a:gd name="T12" fmla="*/ 11 w 75"/>
              <a:gd name="T13" fmla="*/ 0 h 97"/>
              <a:gd name="T14" fmla="*/ 65 w 75"/>
              <a:gd name="T15" fmla="*/ 0 h 97"/>
              <a:gd name="T16" fmla="*/ 75 w 75"/>
              <a:gd name="T17" fmla="*/ 10 h 97"/>
              <a:gd name="T18" fmla="*/ 65 w 75"/>
              <a:gd name="T19" fmla="*/ 10 h 97"/>
              <a:gd name="T20" fmla="*/ 11 w 75"/>
              <a:gd name="T21" fmla="*/ 10 h 97"/>
              <a:gd name="T22" fmla="*/ 11 w 75"/>
              <a:gd name="T23" fmla="*/ 86 h 97"/>
              <a:gd name="T24" fmla="*/ 65 w 75"/>
              <a:gd name="T25" fmla="*/ 86 h 97"/>
              <a:gd name="T26" fmla="*/ 65 w 75"/>
              <a:gd name="T27" fmla="*/ 1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" h="97">
                <a:moveTo>
                  <a:pt x="75" y="10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92"/>
                  <a:pt x="71" y="97"/>
                  <a:pt x="65" y="97"/>
                </a:cubicBezTo>
                <a:cubicBezTo>
                  <a:pt x="11" y="97"/>
                  <a:pt x="11" y="97"/>
                  <a:pt x="11" y="97"/>
                </a:cubicBezTo>
                <a:cubicBezTo>
                  <a:pt x="5" y="97"/>
                  <a:pt x="0" y="92"/>
                  <a:pt x="0" y="8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1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0"/>
                  <a:pt x="75" y="5"/>
                  <a:pt x="75" y="10"/>
                </a:cubicBezTo>
                <a:close/>
                <a:moveTo>
                  <a:pt x="65" y="10"/>
                </a:moveTo>
                <a:cubicBezTo>
                  <a:pt x="11" y="10"/>
                  <a:pt x="11" y="10"/>
                  <a:pt x="11" y="10"/>
                </a:cubicBezTo>
                <a:cubicBezTo>
                  <a:pt x="11" y="86"/>
                  <a:pt x="11" y="86"/>
                  <a:pt x="11" y="86"/>
                </a:cubicBezTo>
                <a:cubicBezTo>
                  <a:pt x="65" y="86"/>
                  <a:pt x="65" y="86"/>
                  <a:pt x="65" y="86"/>
                </a:cubicBezTo>
                <a:lnTo>
                  <a:pt x="65" y="1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1"/>
          <p:cNvSpPr>
            <a:spLocks noEditPoints="1"/>
          </p:cNvSpPr>
          <p:nvPr/>
        </p:nvSpPr>
        <p:spPr bwMode="auto">
          <a:xfrm>
            <a:off x="2409825" y="4746626"/>
            <a:ext cx="280988" cy="365125"/>
          </a:xfrm>
          <a:custGeom>
            <a:avLst/>
            <a:gdLst>
              <a:gd name="T0" fmla="*/ 75 w 75"/>
              <a:gd name="T1" fmla="*/ 27 h 97"/>
              <a:gd name="T2" fmla="*/ 75 w 75"/>
              <a:gd name="T3" fmla="*/ 91 h 97"/>
              <a:gd name="T4" fmla="*/ 70 w 75"/>
              <a:gd name="T5" fmla="*/ 97 h 97"/>
              <a:gd name="T6" fmla="*/ 27 w 75"/>
              <a:gd name="T7" fmla="*/ 97 h 97"/>
              <a:gd name="T8" fmla="*/ 21 w 75"/>
              <a:gd name="T9" fmla="*/ 91 h 97"/>
              <a:gd name="T10" fmla="*/ 21 w 75"/>
              <a:gd name="T11" fmla="*/ 75 h 97"/>
              <a:gd name="T12" fmla="*/ 5 w 75"/>
              <a:gd name="T13" fmla="*/ 75 h 97"/>
              <a:gd name="T14" fmla="*/ 0 w 75"/>
              <a:gd name="T15" fmla="*/ 70 h 97"/>
              <a:gd name="T16" fmla="*/ 0 w 75"/>
              <a:gd name="T17" fmla="*/ 5 h 97"/>
              <a:gd name="T18" fmla="*/ 5 w 75"/>
              <a:gd name="T19" fmla="*/ 0 h 97"/>
              <a:gd name="T20" fmla="*/ 48 w 75"/>
              <a:gd name="T21" fmla="*/ 0 h 97"/>
              <a:gd name="T22" fmla="*/ 54 w 75"/>
              <a:gd name="T23" fmla="*/ 5 h 97"/>
              <a:gd name="T24" fmla="*/ 54 w 75"/>
              <a:gd name="T25" fmla="*/ 21 h 97"/>
              <a:gd name="T26" fmla="*/ 70 w 75"/>
              <a:gd name="T27" fmla="*/ 21 h 97"/>
              <a:gd name="T28" fmla="*/ 75 w 75"/>
              <a:gd name="T29" fmla="*/ 27 h 97"/>
              <a:gd name="T30" fmla="*/ 21 w 75"/>
              <a:gd name="T31" fmla="*/ 64 h 97"/>
              <a:gd name="T32" fmla="*/ 21 w 75"/>
              <a:gd name="T33" fmla="*/ 27 h 97"/>
              <a:gd name="T34" fmla="*/ 27 w 75"/>
              <a:gd name="T35" fmla="*/ 21 h 97"/>
              <a:gd name="T36" fmla="*/ 43 w 75"/>
              <a:gd name="T37" fmla="*/ 21 h 97"/>
              <a:gd name="T38" fmla="*/ 43 w 75"/>
              <a:gd name="T39" fmla="*/ 10 h 97"/>
              <a:gd name="T40" fmla="*/ 11 w 75"/>
              <a:gd name="T41" fmla="*/ 10 h 97"/>
              <a:gd name="T42" fmla="*/ 11 w 75"/>
              <a:gd name="T43" fmla="*/ 64 h 97"/>
              <a:gd name="T44" fmla="*/ 21 w 75"/>
              <a:gd name="T45" fmla="*/ 64 h 97"/>
              <a:gd name="T46" fmla="*/ 65 w 75"/>
              <a:gd name="T47" fmla="*/ 32 h 97"/>
              <a:gd name="T48" fmla="*/ 32 w 75"/>
              <a:gd name="T49" fmla="*/ 32 h 97"/>
              <a:gd name="T50" fmla="*/ 32 w 75"/>
              <a:gd name="T51" fmla="*/ 86 h 97"/>
              <a:gd name="T52" fmla="*/ 65 w 75"/>
              <a:gd name="T53" fmla="*/ 86 h 97"/>
              <a:gd name="T54" fmla="*/ 65 w 75"/>
              <a:gd name="T55" fmla="*/ 3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5" h="97">
                <a:moveTo>
                  <a:pt x="75" y="27"/>
                </a:moveTo>
                <a:cubicBezTo>
                  <a:pt x="75" y="91"/>
                  <a:pt x="75" y="91"/>
                  <a:pt x="75" y="91"/>
                </a:cubicBezTo>
                <a:cubicBezTo>
                  <a:pt x="75" y="94"/>
                  <a:pt x="73" y="97"/>
                  <a:pt x="70" y="97"/>
                </a:cubicBezTo>
                <a:cubicBezTo>
                  <a:pt x="27" y="97"/>
                  <a:pt x="27" y="97"/>
                  <a:pt x="27" y="97"/>
                </a:cubicBezTo>
                <a:cubicBezTo>
                  <a:pt x="24" y="97"/>
                  <a:pt x="21" y="94"/>
                  <a:pt x="21" y="91"/>
                </a:cubicBezTo>
                <a:cubicBezTo>
                  <a:pt x="21" y="75"/>
                  <a:pt x="21" y="75"/>
                  <a:pt x="21" y="75"/>
                </a:cubicBezTo>
                <a:cubicBezTo>
                  <a:pt x="5" y="75"/>
                  <a:pt x="5" y="75"/>
                  <a:pt x="5" y="75"/>
                </a:cubicBezTo>
                <a:cubicBezTo>
                  <a:pt x="2" y="75"/>
                  <a:pt x="0" y="73"/>
                  <a:pt x="0" y="70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0"/>
                  <a:pt x="54" y="2"/>
                  <a:pt x="54" y="5"/>
                </a:cubicBezTo>
                <a:cubicBezTo>
                  <a:pt x="54" y="21"/>
                  <a:pt x="54" y="21"/>
                  <a:pt x="54" y="21"/>
                </a:cubicBezTo>
                <a:cubicBezTo>
                  <a:pt x="70" y="21"/>
                  <a:pt x="70" y="21"/>
                  <a:pt x="70" y="21"/>
                </a:cubicBezTo>
                <a:cubicBezTo>
                  <a:pt x="73" y="21"/>
                  <a:pt x="75" y="24"/>
                  <a:pt x="75" y="27"/>
                </a:cubicBezTo>
                <a:close/>
                <a:moveTo>
                  <a:pt x="21" y="64"/>
                </a:moveTo>
                <a:cubicBezTo>
                  <a:pt x="21" y="27"/>
                  <a:pt x="21" y="27"/>
                  <a:pt x="21" y="27"/>
                </a:cubicBezTo>
                <a:cubicBezTo>
                  <a:pt x="21" y="24"/>
                  <a:pt x="24" y="21"/>
                  <a:pt x="27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10"/>
                  <a:pt x="43" y="10"/>
                  <a:pt x="43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64"/>
                  <a:pt x="11" y="64"/>
                  <a:pt x="11" y="64"/>
                </a:cubicBezTo>
                <a:lnTo>
                  <a:pt x="21" y="64"/>
                </a:lnTo>
                <a:close/>
                <a:moveTo>
                  <a:pt x="65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86"/>
                  <a:pt x="32" y="86"/>
                  <a:pt x="32" y="86"/>
                </a:cubicBezTo>
                <a:cubicBezTo>
                  <a:pt x="65" y="86"/>
                  <a:pt x="65" y="86"/>
                  <a:pt x="65" y="86"/>
                </a:cubicBezTo>
                <a:lnTo>
                  <a:pt x="65" y="3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2"/>
          <p:cNvSpPr>
            <a:spLocks noEditPoints="1"/>
          </p:cNvSpPr>
          <p:nvPr/>
        </p:nvSpPr>
        <p:spPr bwMode="auto">
          <a:xfrm>
            <a:off x="2992438" y="4784726"/>
            <a:ext cx="404813" cy="285750"/>
          </a:xfrm>
          <a:custGeom>
            <a:avLst/>
            <a:gdLst>
              <a:gd name="T0" fmla="*/ 11 w 108"/>
              <a:gd name="T1" fmla="*/ 0 h 76"/>
              <a:gd name="T2" fmla="*/ 97 w 108"/>
              <a:gd name="T3" fmla="*/ 0 h 76"/>
              <a:gd name="T4" fmla="*/ 108 w 108"/>
              <a:gd name="T5" fmla="*/ 11 h 76"/>
              <a:gd name="T6" fmla="*/ 108 w 108"/>
              <a:gd name="T7" fmla="*/ 65 h 76"/>
              <a:gd name="T8" fmla="*/ 97 w 108"/>
              <a:gd name="T9" fmla="*/ 76 h 76"/>
              <a:gd name="T10" fmla="*/ 11 w 108"/>
              <a:gd name="T11" fmla="*/ 76 h 76"/>
              <a:gd name="T12" fmla="*/ 0 w 108"/>
              <a:gd name="T13" fmla="*/ 65 h 76"/>
              <a:gd name="T14" fmla="*/ 0 w 108"/>
              <a:gd name="T15" fmla="*/ 11 h 76"/>
              <a:gd name="T16" fmla="*/ 11 w 108"/>
              <a:gd name="T17" fmla="*/ 0 h 76"/>
              <a:gd name="T18" fmla="*/ 11 w 108"/>
              <a:gd name="T19" fmla="*/ 11 h 76"/>
              <a:gd name="T20" fmla="*/ 11 w 108"/>
              <a:gd name="T21" fmla="*/ 65 h 76"/>
              <a:gd name="T22" fmla="*/ 97 w 108"/>
              <a:gd name="T23" fmla="*/ 65 h 76"/>
              <a:gd name="T24" fmla="*/ 97 w 108"/>
              <a:gd name="T25" fmla="*/ 11 h 76"/>
              <a:gd name="T26" fmla="*/ 11 w 108"/>
              <a:gd name="T27" fmla="*/ 1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76">
                <a:moveTo>
                  <a:pt x="11" y="0"/>
                </a:moveTo>
                <a:cubicBezTo>
                  <a:pt x="97" y="0"/>
                  <a:pt x="97" y="0"/>
                  <a:pt x="97" y="0"/>
                </a:cubicBezTo>
                <a:cubicBezTo>
                  <a:pt x="103" y="0"/>
                  <a:pt x="108" y="5"/>
                  <a:pt x="108" y="11"/>
                </a:cubicBezTo>
                <a:cubicBezTo>
                  <a:pt x="108" y="65"/>
                  <a:pt x="108" y="65"/>
                  <a:pt x="108" y="65"/>
                </a:cubicBezTo>
                <a:cubicBezTo>
                  <a:pt x="108" y="71"/>
                  <a:pt x="103" y="76"/>
                  <a:pt x="97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5" y="76"/>
                  <a:pt x="0" y="71"/>
                  <a:pt x="0" y="6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  <a:moveTo>
                  <a:pt x="11" y="11"/>
                </a:moveTo>
                <a:cubicBezTo>
                  <a:pt x="11" y="65"/>
                  <a:pt x="11" y="65"/>
                  <a:pt x="11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11"/>
                  <a:pt x="97" y="11"/>
                  <a:pt x="97" y="11"/>
                </a:cubicBezTo>
                <a:lnTo>
                  <a:pt x="11" y="1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3"/>
          <p:cNvSpPr>
            <a:spLocks noEditPoints="1"/>
          </p:cNvSpPr>
          <p:nvPr/>
        </p:nvSpPr>
        <p:spPr bwMode="auto">
          <a:xfrm>
            <a:off x="3636963" y="4730751"/>
            <a:ext cx="406400" cy="392113"/>
          </a:xfrm>
          <a:custGeom>
            <a:avLst/>
            <a:gdLst>
              <a:gd name="T0" fmla="*/ 82 w 108"/>
              <a:gd name="T1" fmla="*/ 34 h 104"/>
              <a:gd name="T2" fmla="*/ 69 w 108"/>
              <a:gd name="T3" fmla="*/ 18 h 104"/>
              <a:gd name="T4" fmla="*/ 45 w 108"/>
              <a:gd name="T5" fmla="*/ 34 h 104"/>
              <a:gd name="T6" fmla="*/ 26 w 108"/>
              <a:gd name="T7" fmla="*/ 34 h 104"/>
              <a:gd name="T8" fmla="*/ 12 w 108"/>
              <a:gd name="T9" fmla="*/ 48 h 104"/>
              <a:gd name="T10" fmla="*/ 12 w 108"/>
              <a:gd name="T11" fmla="*/ 66 h 104"/>
              <a:gd name="T12" fmla="*/ 1 w 108"/>
              <a:gd name="T13" fmla="*/ 33 h 104"/>
              <a:gd name="T14" fmla="*/ 3 w 108"/>
              <a:gd name="T15" fmla="*/ 28 h 104"/>
              <a:gd name="T16" fmla="*/ 76 w 108"/>
              <a:gd name="T17" fmla="*/ 1 h 104"/>
              <a:gd name="T18" fmla="*/ 82 w 108"/>
              <a:gd name="T19" fmla="*/ 4 h 104"/>
              <a:gd name="T20" fmla="*/ 93 w 108"/>
              <a:gd name="T21" fmla="*/ 34 h 104"/>
              <a:gd name="T22" fmla="*/ 82 w 108"/>
              <a:gd name="T23" fmla="*/ 34 h 104"/>
              <a:gd name="T24" fmla="*/ 108 w 108"/>
              <a:gd name="T25" fmla="*/ 48 h 104"/>
              <a:gd name="T26" fmla="*/ 108 w 108"/>
              <a:gd name="T27" fmla="*/ 99 h 104"/>
              <a:gd name="T28" fmla="*/ 104 w 108"/>
              <a:gd name="T29" fmla="*/ 104 h 104"/>
              <a:gd name="T30" fmla="*/ 26 w 108"/>
              <a:gd name="T31" fmla="*/ 104 h 104"/>
              <a:gd name="T32" fmla="*/ 22 w 108"/>
              <a:gd name="T33" fmla="*/ 99 h 104"/>
              <a:gd name="T34" fmla="*/ 22 w 108"/>
              <a:gd name="T35" fmla="*/ 48 h 104"/>
              <a:gd name="T36" fmla="*/ 26 w 108"/>
              <a:gd name="T37" fmla="*/ 44 h 104"/>
              <a:gd name="T38" fmla="*/ 104 w 108"/>
              <a:gd name="T39" fmla="*/ 44 h 104"/>
              <a:gd name="T40" fmla="*/ 108 w 108"/>
              <a:gd name="T41" fmla="*/ 48 h 104"/>
              <a:gd name="T42" fmla="*/ 98 w 108"/>
              <a:gd name="T43" fmla="*/ 75 h 104"/>
              <a:gd name="T44" fmla="*/ 91 w 108"/>
              <a:gd name="T45" fmla="*/ 58 h 104"/>
              <a:gd name="T46" fmla="*/ 72 w 108"/>
              <a:gd name="T47" fmla="*/ 64 h 104"/>
              <a:gd name="T48" fmla="*/ 58 w 108"/>
              <a:gd name="T49" fmla="*/ 79 h 104"/>
              <a:gd name="T50" fmla="*/ 43 w 108"/>
              <a:gd name="T51" fmla="*/ 60 h 104"/>
              <a:gd name="T52" fmla="*/ 34 w 108"/>
              <a:gd name="T53" fmla="*/ 83 h 104"/>
              <a:gd name="T54" fmla="*/ 34 w 108"/>
              <a:gd name="T55" fmla="*/ 93 h 104"/>
              <a:gd name="T56" fmla="*/ 98 w 108"/>
              <a:gd name="T57" fmla="*/ 93 h 104"/>
              <a:gd name="T58" fmla="*/ 98 w 108"/>
              <a:gd name="T59" fmla="*/ 75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8" h="104">
                <a:moveTo>
                  <a:pt x="82" y="34"/>
                </a:moveTo>
                <a:cubicBezTo>
                  <a:pt x="69" y="18"/>
                  <a:pt x="69" y="18"/>
                  <a:pt x="69" y="18"/>
                </a:cubicBezTo>
                <a:cubicBezTo>
                  <a:pt x="45" y="34"/>
                  <a:pt x="45" y="34"/>
                  <a:pt x="45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18" y="34"/>
                  <a:pt x="12" y="40"/>
                  <a:pt x="12" y="48"/>
                </a:cubicBezTo>
                <a:cubicBezTo>
                  <a:pt x="12" y="66"/>
                  <a:pt x="12" y="66"/>
                  <a:pt x="12" y="66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1"/>
                  <a:pt x="1" y="29"/>
                  <a:pt x="3" y="28"/>
                </a:cubicBezTo>
                <a:cubicBezTo>
                  <a:pt x="76" y="1"/>
                  <a:pt x="76" y="1"/>
                  <a:pt x="76" y="1"/>
                </a:cubicBezTo>
                <a:cubicBezTo>
                  <a:pt x="79" y="0"/>
                  <a:pt x="81" y="2"/>
                  <a:pt x="82" y="4"/>
                </a:cubicBezTo>
                <a:cubicBezTo>
                  <a:pt x="93" y="34"/>
                  <a:pt x="93" y="34"/>
                  <a:pt x="93" y="34"/>
                </a:cubicBezTo>
                <a:lnTo>
                  <a:pt x="82" y="34"/>
                </a:lnTo>
                <a:close/>
                <a:moveTo>
                  <a:pt x="108" y="48"/>
                </a:moveTo>
                <a:cubicBezTo>
                  <a:pt x="108" y="99"/>
                  <a:pt x="108" y="99"/>
                  <a:pt x="108" y="99"/>
                </a:cubicBezTo>
                <a:cubicBezTo>
                  <a:pt x="108" y="102"/>
                  <a:pt x="107" y="104"/>
                  <a:pt x="104" y="104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24" y="104"/>
                  <a:pt x="22" y="102"/>
                  <a:pt x="22" y="99"/>
                </a:cubicBezTo>
                <a:cubicBezTo>
                  <a:pt x="22" y="48"/>
                  <a:pt x="22" y="48"/>
                  <a:pt x="22" y="48"/>
                </a:cubicBezTo>
                <a:cubicBezTo>
                  <a:pt x="22" y="46"/>
                  <a:pt x="24" y="44"/>
                  <a:pt x="26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7" y="44"/>
                  <a:pt x="108" y="46"/>
                  <a:pt x="108" y="48"/>
                </a:cubicBezTo>
                <a:close/>
                <a:moveTo>
                  <a:pt x="98" y="75"/>
                </a:moveTo>
                <a:cubicBezTo>
                  <a:pt x="91" y="58"/>
                  <a:pt x="91" y="58"/>
                  <a:pt x="91" y="58"/>
                </a:cubicBezTo>
                <a:cubicBezTo>
                  <a:pt x="72" y="64"/>
                  <a:pt x="72" y="64"/>
                  <a:pt x="72" y="64"/>
                </a:cubicBezTo>
                <a:cubicBezTo>
                  <a:pt x="58" y="79"/>
                  <a:pt x="58" y="79"/>
                  <a:pt x="58" y="79"/>
                </a:cubicBezTo>
                <a:cubicBezTo>
                  <a:pt x="43" y="60"/>
                  <a:pt x="43" y="60"/>
                  <a:pt x="43" y="60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93"/>
                  <a:pt x="34" y="93"/>
                  <a:pt x="34" y="93"/>
                </a:cubicBezTo>
                <a:cubicBezTo>
                  <a:pt x="98" y="93"/>
                  <a:pt x="98" y="93"/>
                  <a:pt x="98" y="93"/>
                </a:cubicBezTo>
                <a:lnTo>
                  <a:pt x="98" y="7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4"/>
          <p:cNvSpPr>
            <a:spLocks noEditPoints="1"/>
          </p:cNvSpPr>
          <p:nvPr/>
        </p:nvSpPr>
        <p:spPr bwMode="auto">
          <a:xfrm>
            <a:off x="4324350" y="4765676"/>
            <a:ext cx="322263" cy="323850"/>
          </a:xfrm>
          <a:custGeom>
            <a:avLst/>
            <a:gdLst>
              <a:gd name="T0" fmla="*/ 11 w 86"/>
              <a:gd name="T1" fmla="*/ 76 h 86"/>
              <a:gd name="T2" fmla="*/ 43 w 86"/>
              <a:gd name="T3" fmla="*/ 76 h 86"/>
              <a:gd name="T4" fmla="*/ 43 w 86"/>
              <a:gd name="T5" fmla="*/ 86 h 86"/>
              <a:gd name="T6" fmla="*/ 11 w 86"/>
              <a:gd name="T7" fmla="*/ 86 h 86"/>
              <a:gd name="T8" fmla="*/ 0 w 86"/>
              <a:gd name="T9" fmla="*/ 76 h 86"/>
              <a:gd name="T10" fmla="*/ 0 w 86"/>
              <a:gd name="T11" fmla="*/ 43 h 86"/>
              <a:gd name="T12" fmla="*/ 11 w 86"/>
              <a:gd name="T13" fmla="*/ 43 h 86"/>
              <a:gd name="T14" fmla="*/ 11 w 86"/>
              <a:gd name="T15" fmla="*/ 76 h 86"/>
              <a:gd name="T16" fmla="*/ 86 w 86"/>
              <a:gd name="T17" fmla="*/ 11 h 86"/>
              <a:gd name="T18" fmla="*/ 86 w 86"/>
              <a:gd name="T19" fmla="*/ 54 h 86"/>
              <a:gd name="T20" fmla="*/ 75 w 86"/>
              <a:gd name="T21" fmla="*/ 65 h 86"/>
              <a:gd name="T22" fmla="*/ 32 w 86"/>
              <a:gd name="T23" fmla="*/ 65 h 86"/>
              <a:gd name="T24" fmla="*/ 21 w 86"/>
              <a:gd name="T25" fmla="*/ 54 h 86"/>
              <a:gd name="T26" fmla="*/ 21 w 86"/>
              <a:gd name="T27" fmla="*/ 11 h 86"/>
              <a:gd name="T28" fmla="*/ 32 w 86"/>
              <a:gd name="T29" fmla="*/ 0 h 86"/>
              <a:gd name="T30" fmla="*/ 75 w 86"/>
              <a:gd name="T31" fmla="*/ 0 h 86"/>
              <a:gd name="T32" fmla="*/ 86 w 86"/>
              <a:gd name="T33" fmla="*/ 11 h 86"/>
              <a:gd name="T34" fmla="*/ 75 w 86"/>
              <a:gd name="T35" fmla="*/ 11 h 86"/>
              <a:gd name="T36" fmla="*/ 32 w 86"/>
              <a:gd name="T37" fmla="*/ 11 h 86"/>
              <a:gd name="T38" fmla="*/ 32 w 86"/>
              <a:gd name="T39" fmla="*/ 54 h 86"/>
              <a:gd name="T40" fmla="*/ 75 w 86"/>
              <a:gd name="T41" fmla="*/ 54 h 86"/>
              <a:gd name="T42" fmla="*/ 75 w 86"/>
              <a:gd name="T43" fmla="*/ 11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6" h="86">
                <a:moveTo>
                  <a:pt x="11" y="76"/>
                </a:moveTo>
                <a:cubicBezTo>
                  <a:pt x="43" y="76"/>
                  <a:pt x="43" y="76"/>
                  <a:pt x="43" y="76"/>
                </a:cubicBezTo>
                <a:cubicBezTo>
                  <a:pt x="43" y="86"/>
                  <a:pt x="43" y="86"/>
                  <a:pt x="43" y="86"/>
                </a:cubicBezTo>
                <a:cubicBezTo>
                  <a:pt x="11" y="86"/>
                  <a:pt x="11" y="86"/>
                  <a:pt x="11" y="86"/>
                </a:cubicBezTo>
                <a:cubicBezTo>
                  <a:pt x="4" y="86"/>
                  <a:pt x="0" y="82"/>
                  <a:pt x="0" y="76"/>
                </a:cubicBezTo>
                <a:cubicBezTo>
                  <a:pt x="0" y="43"/>
                  <a:pt x="0" y="43"/>
                  <a:pt x="0" y="43"/>
                </a:cubicBezTo>
                <a:cubicBezTo>
                  <a:pt x="11" y="43"/>
                  <a:pt x="11" y="43"/>
                  <a:pt x="11" y="43"/>
                </a:cubicBezTo>
                <a:lnTo>
                  <a:pt x="11" y="76"/>
                </a:lnTo>
                <a:close/>
                <a:moveTo>
                  <a:pt x="86" y="11"/>
                </a:moveTo>
                <a:cubicBezTo>
                  <a:pt x="86" y="54"/>
                  <a:pt x="86" y="54"/>
                  <a:pt x="86" y="54"/>
                </a:cubicBezTo>
                <a:cubicBezTo>
                  <a:pt x="86" y="60"/>
                  <a:pt x="81" y="65"/>
                  <a:pt x="75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26" y="65"/>
                  <a:pt x="21" y="60"/>
                  <a:pt x="21" y="54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5"/>
                  <a:pt x="26" y="0"/>
                  <a:pt x="32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81" y="0"/>
                  <a:pt x="86" y="5"/>
                  <a:pt x="86" y="11"/>
                </a:cubicBezTo>
                <a:close/>
                <a:moveTo>
                  <a:pt x="75" y="11"/>
                </a:moveTo>
                <a:cubicBezTo>
                  <a:pt x="32" y="11"/>
                  <a:pt x="32" y="11"/>
                  <a:pt x="32" y="11"/>
                </a:cubicBezTo>
                <a:cubicBezTo>
                  <a:pt x="32" y="54"/>
                  <a:pt x="32" y="54"/>
                  <a:pt x="32" y="54"/>
                </a:cubicBezTo>
                <a:cubicBezTo>
                  <a:pt x="75" y="54"/>
                  <a:pt x="75" y="54"/>
                  <a:pt x="75" y="54"/>
                </a:cubicBezTo>
                <a:lnTo>
                  <a:pt x="75" y="1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5"/>
          <p:cNvSpPr>
            <a:spLocks noEditPoints="1"/>
          </p:cNvSpPr>
          <p:nvPr/>
        </p:nvSpPr>
        <p:spPr bwMode="auto">
          <a:xfrm>
            <a:off x="4929188" y="4765676"/>
            <a:ext cx="404813" cy="323850"/>
          </a:xfrm>
          <a:custGeom>
            <a:avLst/>
            <a:gdLst>
              <a:gd name="T0" fmla="*/ 108 w 108"/>
              <a:gd name="T1" fmla="*/ 32 h 86"/>
              <a:gd name="T2" fmla="*/ 103 w 108"/>
              <a:gd name="T3" fmla="*/ 81 h 86"/>
              <a:gd name="T4" fmla="*/ 98 w 108"/>
              <a:gd name="T5" fmla="*/ 86 h 86"/>
              <a:gd name="T6" fmla="*/ 10 w 108"/>
              <a:gd name="T7" fmla="*/ 86 h 86"/>
              <a:gd name="T8" fmla="*/ 4 w 108"/>
              <a:gd name="T9" fmla="*/ 81 h 86"/>
              <a:gd name="T10" fmla="*/ 0 w 108"/>
              <a:gd name="T11" fmla="*/ 32 h 86"/>
              <a:gd name="T12" fmla="*/ 5 w 108"/>
              <a:gd name="T13" fmla="*/ 27 h 86"/>
              <a:gd name="T14" fmla="*/ 103 w 108"/>
              <a:gd name="T15" fmla="*/ 27 h 86"/>
              <a:gd name="T16" fmla="*/ 108 w 108"/>
              <a:gd name="T17" fmla="*/ 32 h 86"/>
              <a:gd name="T18" fmla="*/ 100 w 108"/>
              <a:gd name="T19" fmla="*/ 19 h 86"/>
              <a:gd name="T20" fmla="*/ 9 w 108"/>
              <a:gd name="T21" fmla="*/ 19 h 86"/>
              <a:gd name="T22" fmla="*/ 10 w 108"/>
              <a:gd name="T23" fmla="*/ 5 h 86"/>
              <a:gd name="T24" fmla="*/ 17 w 108"/>
              <a:gd name="T25" fmla="*/ 0 h 86"/>
              <a:gd name="T26" fmla="*/ 34 w 108"/>
              <a:gd name="T27" fmla="*/ 0 h 86"/>
              <a:gd name="T28" fmla="*/ 44 w 108"/>
              <a:gd name="T29" fmla="*/ 4 h 86"/>
              <a:gd name="T30" fmla="*/ 47 w 108"/>
              <a:gd name="T31" fmla="*/ 7 h 86"/>
              <a:gd name="T32" fmla="*/ 56 w 108"/>
              <a:gd name="T33" fmla="*/ 11 h 86"/>
              <a:gd name="T34" fmla="*/ 93 w 108"/>
              <a:gd name="T35" fmla="*/ 11 h 86"/>
              <a:gd name="T36" fmla="*/ 99 w 108"/>
              <a:gd name="T37" fmla="*/ 15 h 86"/>
              <a:gd name="T38" fmla="*/ 100 w 108"/>
              <a:gd name="T39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8" h="86">
                <a:moveTo>
                  <a:pt x="108" y="32"/>
                </a:moveTo>
                <a:cubicBezTo>
                  <a:pt x="103" y="81"/>
                  <a:pt x="103" y="81"/>
                  <a:pt x="103" y="81"/>
                </a:cubicBezTo>
                <a:cubicBezTo>
                  <a:pt x="103" y="84"/>
                  <a:pt x="102" y="86"/>
                  <a:pt x="98" y="86"/>
                </a:cubicBezTo>
                <a:cubicBezTo>
                  <a:pt x="10" y="86"/>
                  <a:pt x="10" y="86"/>
                  <a:pt x="10" y="86"/>
                </a:cubicBezTo>
                <a:cubicBezTo>
                  <a:pt x="5" y="86"/>
                  <a:pt x="5" y="84"/>
                  <a:pt x="4" y="8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9"/>
                  <a:pt x="0" y="27"/>
                  <a:pt x="5" y="27"/>
                </a:cubicBezTo>
                <a:cubicBezTo>
                  <a:pt x="103" y="27"/>
                  <a:pt x="103" y="27"/>
                  <a:pt x="103" y="27"/>
                </a:cubicBezTo>
                <a:cubicBezTo>
                  <a:pt x="108" y="27"/>
                  <a:pt x="108" y="29"/>
                  <a:pt x="108" y="32"/>
                </a:cubicBezTo>
                <a:close/>
                <a:moveTo>
                  <a:pt x="100" y="19"/>
                </a:moveTo>
                <a:cubicBezTo>
                  <a:pt x="9" y="19"/>
                  <a:pt x="9" y="19"/>
                  <a:pt x="9" y="19"/>
                </a:cubicBezTo>
                <a:cubicBezTo>
                  <a:pt x="10" y="5"/>
                  <a:pt x="10" y="5"/>
                  <a:pt x="10" y="5"/>
                </a:cubicBezTo>
                <a:cubicBezTo>
                  <a:pt x="11" y="2"/>
                  <a:pt x="14" y="0"/>
                  <a:pt x="1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7" y="0"/>
                  <a:pt x="41" y="2"/>
                  <a:pt x="44" y="4"/>
                </a:cubicBezTo>
                <a:cubicBezTo>
                  <a:pt x="47" y="7"/>
                  <a:pt x="47" y="7"/>
                  <a:pt x="47" y="7"/>
                </a:cubicBezTo>
                <a:cubicBezTo>
                  <a:pt x="49" y="9"/>
                  <a:pt x="53" y="11"/>
                  <a:pt x="56" y="11"/>
                </a:cubicBezTo>
                <a:cubicBezTo>
                  <a:pt x="93" y="11"/>
                  <a:pt x="93" y="11"/>
                  <a:pt x="93" y="11"/>
                </a:cubicBezTo>
                <a:cubicBezTo>
                  <a:pt x="96" y="11"/>
                  <a:pt x="99" y="13"/>
                  <a:pt x="99" y="15"/>
                </a:cubicBezTo>
                <a:lnTo>
                  <a:pt x="100" y="1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6"/>
          <p:cNvSpPr>
            <a:spLocks noEditPoints="1"/>
          </p:cNvSpPr>
          <p:nvPr/>
        </p:nvSpPr>
        <p:spPr bwMode="auto">
          <a:xfrm>
            <a:off x="5573713" y="4765676"/>
            <a:ext cx="406400" cy="323850"/>
          </a:xfrm>
          <a:custGeom>
            <a:avLst/>
            <a:gdLst>
              <a:gd name="T0" fmla="*/ 107 w 108"/>
              <a:gd name="T1" fmla="*/ 32 h 86"/>
              <a:gd name="T2" fmla="*/ 98 w 108"/>
              <a:gd name="T3" fmla="*/ 81 h 86"/>
              <a:gd name="T4" fmla="*/ 92 w 108"/>
              <a:gd name="T5" fmla="*/ 86 h 86"/>
              <a:gd name="T6" fmla="*/ 16 w 108"/>
              <a:gd name="T7" fmla="*/ 86 h 86"/>
              <a:gd name="T8" fmla="*/ 10 w 108"/>
              <a:gd name="T9" fmla="*/ 81 h 86"/>
              <a:gd name="T10" fmla="*/ 1 w 108"/>
              <a:gd name="T11" fmla="*/ 32 h 86"/>
              <a:gd name="T12" fmla="*/ 5 w 108"/>
              <a:gd name="T13" fmla="*/ 22 h 86"/>
              <a:gd name="T14" fmla="*/ 9 w 108"/>
              <a:gd name="T15" fmla="*/ 18 h 86"/>
              <a:gd name="T16" fmla="*/ 9 w 108"/>
              <a:gd name="T17" fmla="*/ 27 h 86"/>
              <a:gd name="T18" fmla="*/ 99 w 108"/>
              <a:gd name="T19" fmla="*/ 27 h 86"/>
              <a:gd name="T20" fmla="*/ 99 w 108"/>
              <a:gd name="T21" fmla="*/ 18 h 86"/>
              <a:gd name="T22" fmla="*/ 102 w 108"/>
              <a:gd name="T23" fmla="*/ 22 h 86"/>
              <a:gd name="T24" fmla="*/ 107 w 108"/>
              <a:gd name="T25" fmla="*/ 32 h 86"/>
              <a:gd name="T26" fmla="*/ 92 w 108"/>
              <a:gd name="T27" fmla="*/ 22 h 86"/>
              <a:gd name="T28" fmla="*/ 16 w 108"/>
              <a:gd name="T29" fmla="*/ 22 h 86"/>
              <a:gd name="T30" fmla="*/ 16 w 108"/>
              <a:gd name="T31" fmla="*/ 16 h 86"/>
              <a:gd name="T32" fmla="*/ 22 w 108"/>
              <a:gd name="T33" fmla="*/ 11 h 86"/>
              <a:gd name="T34" fmla="*/ 86 w 108"/>
              <a:gd name="T35" fmla="*/ 11 h 86"/>
              <a:gd name="T36" fmla="*/ 92 w 108"/>
              <a:gd name="T37" fmla="*/ 16 h 86"/>
              <a:gd name="T38" fmla="*/ 92 w 108"/>
              <a:gd name="T39" fmla="*/ 22 h 86"/>
              <a:gd name="T40" fmla="*/ 81 w 108"/>
              <a:gd name="T41" fmla="*/ 5 h 86"/>
              <a:gd name="T42" fmla="*/ 27 w 108"/>
              <a:gd name="T43" fmla="*/ 5 h 86"/>
              <a:gd name="T44" fmla="*/ 32 w 108"/>
              <a:gd name="T45" fmla="*/ 0 h 86"/>
              <a:gd name="T46" fmla="*/ 75 w 108"/>
              <a:gd name="T47" fmla="*/ 0 h 86"/>
              <a:gd name="T48" fmla="*/ 81 w 108"/>
              <a:gd name="T49" fmla="*/ 5 h 86"/>
              <a:gd name="T50" fmla="*/ 75 w 108"/>
              <a:gd name="T51" fmla="*/ 40 h 86"/>
              <a:gd name="T52" fmla="*/ 68 w 108"/>
              <a:gd name="T53" fmla="*/ 40 h 86"/>
              <a:gd name="T54" fmla="*/ 68 w 108"/>
              <a:gd name="T55" fmla="*/ 49 h 86"/>
              <a:gd name="T56" fmla="*/ 40 w 108"/>
              <a:gd name="T57" fmla="*/ 49 h 86"/>
              <a:gd name="T58" fmla="*/ 40 w 108"/>
              <a:gd name="T59" fmla="*/ 40 h 86"/>
              <a:gd name="T60" fmla="*/ 32 w 108"/>
              <a:gd name="T61" fmla="*/ 40 h 86"/>
              <a:gd name="T62" fmla="*/ 32 w 108"/>
              <a:gd name="T63" fmla="*/ 51 h 86"/>
              <a:gd name="T64" fmla="*/ 38 w 108"/>
              <a:gd name="T65" fmla="*/ 56 h 86"/>
              <a:gd name="T66" fmla="*/ 70 w 108"/>
              <a:gd name="T67" fmla="*/ 56 h 86"/>
              <a:gd name="T68" fmla="*/ 75 w 108"/>
              <a:gd name="T69" fmla="*/ 51 h 86"/>
              <a:gd name="T70" fmla="*/ 75 w 108"/>
              <a:gd name="T71" fmla="*/ 4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8" h="86">
                <a:moveTo>
                  <a:pt x="107" y="32"/>
                </a:moveTo>
                <a:cubicBezTo>
                  <a:pt x="105" y="39"/>
                  <a:pt x="99" y="76"/>
                  <a:pt x="98" y="81"/>
                </a:cubicBezTo>
                <a:cubicBezTo>
                  <a:pt x="97" y="86"/>
                  <a:pt x="92" y="86"/>
                  <a:pt x="92" y="86"/>
                </a:cubicBezTo>
                <a:cubicBezTo>
                  <a:pt x="16" y="86"/>
                  <a:pt x="16" y="86"/>
                  <a:pt x="16" y="86"/>
                </a:cubicBezTo>
                <a:cubicBezTo>
                  <a:pt x="16" y="86"/>
                  <a:pt x="11" y="86"/>
                  <a:pt x="10" y="81"/>
                </a:cubicBezTo>
                <a:cubicBezTo>
                  <a:pt x="9" y="76"/>
                  <a:pt x="3" y="39"/>
                  <a:pt x="1" y="32"/>
                </a:cubicBezTo>
                <a:cubicBezTo>
                  <a:pt x="0" y="26"/>
                  <a:pt x="2" y="25"/>
                  <a:pt x="5" y="22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27"/>
                  <a:pt x="9" y="27"/>
                  <a:pt x="9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99" y="18"/>
                  <a:pt x="99" y="18"/>
                  <a:pt x="99" y="18"/>
                </a:cubicBezTo>
                <a:cubicBezTo>
                  <a:pt x="99" y="18"/>
                  <a:pt x="99" y="18"/>
                  <a:pt x="102" y="22"/>
                </a:cubicBezTo>
                <a:cubicBezTo>
                  <a:pt x="106" y="25"/>
                  <a:pt x="108" y="26"/>
                  <a:pt x="107" y="32"/>
                </a:cubicBezTo>
                <a:close/>
                <a:moveTo>
                  <a:pt x="92" y="22"/>
                </a:moveTo>
                <a:cubicBezTo>
                  <a:pt x="16" y="22"/>
                  <a:pt x="16" y="22"/>
                  <a:pt x="16" y="22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1"/>
                  <a:pt x="22" y="11"/>
                  <a:pt x="22" y="11"/>
                </a:cubicBezTo>
                <a:cubicBezTo>
                  <a:pt x="86" y="11"/>
                  <a:pt x="86" y="11"/>
                  <a:pt x="86" y="11"/>
                </a:cubicBezTo>
                <a:cubicBezTo>
                  <a:pt x="86" y="11"/>
                  <a:pt x="92" y="11"/>
                  <a:pt x="92" y="16"/>
                </a:cubicBezTo>
                <a:lnTo>
                  <a:pt x="92" y="22"/>
                </a:lnTo>
                <a:close/>
                <a:moveTo>
                  <a:pt x="81" y="5"/>
                </a:moveTo>
                <a:cubicBezTo>
                  <a:pt x="27" y="5"/>
                  <a:pt x="27" y="5"/>
                  <a:pt x="27" y="5"/>
                </a:cubicBezTo>
                <a:cubicBezTo>
                  <a:pt x="27" y="0"/>
                  <a:pt x="32" y="0"/>
                  <a:pt x="32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81" y="0"/>
                  <a:pt x="81" y="5"/>
                </a:cubicBezTo>
                <a:close/>
                <a:moveTo>
                  <a:pt x="75" y="40"/>
                </a:moveTo>
                <a:cubicBezTo>
                  <a:pt x="68" y="40"/>
                  <a:pt x="68" y="40"/>
                  <a:pt x="68" y="40"/>
                </a:cubicBezTo>
                <a:cubicBezTo>
                  <a:pt x="68" y="49"/>
                  <a:pt x="68" y="49"/>
                  <a:pt x="68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40"/>
                  <a:pt x="40" y="40"/>
                  <a:pt x="40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6"/>
                  <a:pt x="38" y="56"/>
                </a:cubicBezTo>
                <a:cubicBezTo>
                  <a:pt x="70" y="56"/>
                  <a:pt x="70" y="56"/>
                  <a:pt x="70" y="56"/>
                </a:cubicBezTo>
                <a:cubicBezTo>
                  <a:pt x="75" y="56"/>
                  <a:pt x="75" y="51"/>
                  <a:pt x="75" y="51"/>
                </a:cubicBezTo>
                <a:lnTo>
                  <a:pt x="75" y="4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7"/>
          <p:cNvSpPr>
            <a:spLocks noEditPoints="1"/>
          </p:cNvSpPr>
          <p:nvPr/>
        </p:nvSpPr>
        <p:spPr bwMode="auto">
          <a:xfrm>
            <a:off x="6283325" y="4760913"/>
            <a:ext cx="282575" cy="331788"/>
          </a:xfrm>
          <a:custGeom>
            <a:avLst/>
            <a:gdLst>
              <a:gd name="T0" fmla="*/ 74 w 75"/>
              <a:gd name="T1" fmla="*/ 14 h 88"/>
              <a:gd name="T2" fmla="*/ 66 w 75"/>
              <a:gd name="T3" fmla="*/ 78 h 88"/>
              <a:gd name="T4" fmla="*/ 37 w 75"/>
              <a:gd name="T5" fmla="*/ 88 h 88"/>
              <a:gd name="T6" fmla="*/ 8 w 75"/>
              <a:gd name="T7" fmla="*/ 78 h 88"/>
              <a:gd name="T8" fmla="*/ 0 w 75"/>
              <a:gd name="T9" fmla="*/ 14 h 88"/>
              <a:gd name="T10" fmla="*/ 37 w 75"/>
              <a:gd name="T11" fmla="*/ 0 h 88"/>
              <a:gd name="T12" fmla="*/ 74 w 75"/>
              <a:gd name="T13" fmla="*/ 14 h 88"/>
              <a:gd name="T14" fmla="*/ 66 w 75"/>
              <a:gd name="T15" fmla="*/ 15 h 88"/>
              <a:gd name="T16" fmla="*/ 37 w 75"/>
              <a:gd name="T17" fmla="*/ 7 h 88"/>
              <a:gd name="T18" fmla="*/ 8 w 75"/>
              <a:gd name="T19" fmla="*/ 15 h 88"/>
              <a:gd name="T20" fmla="*/ 37 w 75"/>
              <a:gd name="T21" fmla="*/ 23 h 88"/>
              <a:gd name="T22" fmla="*/ 66 w 75"/>
              <a:gd name="T23" fmla="*/ 1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" h="88">
                <a:moveTo>
                  <a:pt x="74" y="14"/>
                </a:moveTo>
                <a:cubicBezTo>
                  <a:pt x="66" y="78"/>
                  <a:pt x="66" y="78"/>
                  <a:pt x="66" y="78"/>
                </a:cubicBezTo>
                <a:cubicBezTo>
                  <a:pt x="66" y="80"/>
                  <a:pt x="54" y="88"/>
                  <a:pt x="37" y="88"/>
                </a:cubicBezTo>
                <a:cubicBezTo>
                  <a:pt x="20" y="88"/>
                  <a:pt x="8" y="80"/>
                  <a:pt x="8" y="7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14" y="0"/>
                  <a:pt x="37" y="0"/>
                </a:cubicBezTo>
                <a:cubicBezTo>
                  <a:pt x="60" y="0"/>
                  <a:pt x="75" y="7"/>
                  <a:pt x="74" y="14"/>
                </a:cubicBezTo>
                <a:close/>
                <a:moveTo>
                  <a:pt x="66" y="15"/>
                </a:moveTo>
                <a:cubicBezTo>
                  <a:pt x="66" y="13"/>
                  <a:pt x="54" y="7"/>
                  <a:pt x="37" y="7"/>
                </a:cubicBezTo>
                <a:cubicBezTo>
                  <a:pt x="20" y="7"/>
                  <a:pt x="8" y="13"/>
                  <a:pt x="8" y="15"/>
                </a:cubicBezTo>
                <a:cubicBezTo>
                  <a:pt x="8" y="17"/>
                  <a:pt x="20" y="23"/>
                  <a:pt x="37" y="23"/>
                </a:cubicBezTo>
                <a:cubicBezTo>
                  <a:pt x="54" y="23"/>
                  <a:pt x="66" y="17"/>
                  <a:pt x="66" y="1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78"/>
          <p:cNvSpPr>
            <a:spLocks noEditPoints="1"/>
          </p:cNvSpPr>
          <p:nvPr/>
        </p:nvSpPr>
        <p:spPr bwMode="auto">
          <a:xfrm>
            <a:off x="6861175" y="4754563"/>
            <a:ext cx="414338" cy="346075"/>
          </a:xfrm>
          <a:custGeom>
            <a:avLst/>
            <a:gdLst>
              <a:gd name="T0" fmla="*/ 109 w 110"/>
              <a:gd name="T1" fmla="*/ 70 h 92"/>
              <a:gd name="T2" fmla="*/ 106 w 110"/>
              <a:gd name="T3" fmla="*/ 87 h 92"/>
              <a:gd name="T4" fmla="*/ 99 w 110"/>
              <a:gd name="T5" fmla="*/ 92 h 92"/>
              <a:gd name="T6" fmla="*/ 11 w 110"/>
              <a:gd name="T7" fmla="*/ 92 h 92"/>
              <a:gd name="T8" fmla="*/ 4 w 110"/>
              <a:gd name="T9" fmla="*/ 87 h 92"/>
              <a:gd name="T10" fmla="*/ 1 w 110"/>
              <a:gd name="T11" fmla="*/ 70 h 92"/>
              <a:gd name="T12" fmla="*/ 5 w 110"/>
              <a:gd name="T13" fmla="*/ 63 h 92"/>
              <a:gd name="T14" fmla="*/ 22 w 110"/>
              <a:gd name="T15" fmla="*/ 51 h 92"/>
              <a:gd name="T16" fmla="*/ 32 w 110"/>
              <a:gd name="T17" fmla="*/ 51 h 92"/>
              <a:gd name="T18" fmla="*/ 14 w 110"/>
              <a:gd name="T19" fmla="*/ 65 h 92"/>
              <a:gd name="T20" fmla="*/ 33 w 110"/>
              <a:gd name="T21" fmla="*/ 65 h 92"/>
              <a:gd name="T22" fmla="*/ 34 w 110"/>
              <a:gd name="T23" fmla="*/ 66 h 92"/>
              <a:gd name="T24" fmla="*/ 39 w 110"/>
              <a:gd name="T25" fmla="*/ 78 h 92"/>
              <a:gd name="T26" fmla="*/ 71 w 110"/>
              <a:gd name="T27" fmla="*/ 78 h 92"/>
              <a:gd name="T28" fmla="*/ 76 w 110"/>
              <a:gd name="T29" fmla="*/ 66 h 92"/>
              <a:gd name="T30" fmla="*/ 77 w 110"/>
              <a:gd name="T31" fmla="*/ 65 h 92"/>
              <a:gd name="T32" fmla="*/ 96 w 110"/>
              <a:gd name="T33" fmla="*/ 65 h 92"/>
              <a:gd name="T34" fmla="*/ 78 w 110"/>
              <a:gd name="T35" fmla="*/ 51 h 92"/>
              <a:gd name="T36" fmla="*/ 88 w 110"/>
              <a:gd name="T37" fmla="*/ 51 h 92"/>
              <a:gd name="T38" fmla="*/ 105 w 110"/>
              <a:gd name="T39" fmla="*/ 63 h 92"/>
              <a:gd name="T40" fmla="*/ 109 w 110"/>
              <a:gd name="T41" fmla="*/ 70 h 92"/>
              <a:gd name="T42" fmla="*/ 84 w 110"/>
              <a:gd name="T43" fmla="*/ 28 h 92"/>
              <a:gd name="T44" fmla="*/ 68 w 110"/>
              <a:gd name="T45" fmla="*/ 28 h 92"/>
              <a:gd name="T46" fmla="*/ 68 w 110"/>
              <a:gd name="T47" fmla="*/ 54 h 92"/>
              <a:gd name="T48" fmla="*/ 42 w 110"/>
              <a:gd name="T49" fmla="*/ 54 h 92"/>
              <a:gd name="T50" fmla="*/ 42 w 110"/>
              <a:gd name="T51" fmla="*/ 28 h 92"/>
              <a:gd name="T52" fmla="*/ 26 w 110"/>
              <a:gd name="T53" fmla="*/ 28 h 92"/>
              <a:gd name="T54" fmla="*/ 55 w 110"/>
              <a:gd name="T55" fmla="*/ 0 h 92"/>
              <a:gd name="T56" fmla="*/ 84 w 110"/>
              <a:gd name="T57" fmla="*/ 2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0" h="92">
                <a:moveTo>
                  <a:pt x="109" y="70"/>
                </a:moveTo>
                <a:cubicBezTo>
                  <a:pt x="106" y="87"/>
                  <a:pt x="106" y="87"/>
                  <a:pt x="106" y="87"/>
                </a:cubicBezTo>
                <a:cubicBezTo>
                  <a:pt x="105" y="90"/>
                  <a:pt x="102" y="92"/>
                  <a:pt x="99" y="92"/>
                </a:cubicBezTo>
                <a:cubicBezTo>
                  <a:pt x="11" y="92"/>
                  <a:pt x="11" y="92"/>
                  <a:pt x="11" y="92"/>
                </a:cubicBezTo>
                <a:cubicBezTo>
                  <a:pt x="8" y="92"/>
                  <a:pt x="5" y="90"/>
                  <a:pt x="4" y="87"/>
                </a:cubicBezTo>
                <a:cubicBezTo>
                  <a:pt x="1" y="70"/>
                  <a:pt x="1" y="70"/>
                  <a:pt x="1" y="70"/>
                </a:cubicBezTo>
                <a:cubicBezTo>
                  <a:pt x="0" y="68"/>
                  <a:pt x="2" y="64"/>
                  <a:pt x="5" y="63"/>
                </a:cubicBezTo>
                <a:cubicBezTo>
                  <a:pt x="22" y="51"/>
                  <a:pt x="22" y="51"/>
                  <a:pt x="2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14" y="65"/>
                  <a:pt x="14" y="65"/>
                  <a:pt x="14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4" y="65"/>
                  <a:pt x="34" y="65"/>
                  <a:pt x="34" y="66"/>
                </a:cubicBezTo>
                <a:cubicBezTo>
                  <a:pt x="39" y="78"/>
                  <a:pt x="39" y="78"/>
                  <a:pt x="39" y="78"/>
                </a:cubicBezTo>
                <a:cubicBezTo>
                  <a:pt x="71" y="78"/>
                  <a:pt x="71" y="78"/>
                  <a:pt x="71" y="78"/>
                </a:cubicBezTo>
                <a:cubicBezTo>
                  <a:pt x="76" y="66"/>
                  <a:pt x="76" y="66"/>
                  <a:pt x="76" y="66"/>
                </a:cubicBezTo>
                <a:cubicBezTo>
                  <a:pt x="76" y="65"/>
                  <a:pt x="76" y="65"/>
                  <a:pt x="77" y="65"/>
                </a:cubicBezTo>
                <a:cubicBezTo>
                  <a:pt x="96" y="65"/>
                  <a:pt x="96" y="65"/>
                  <a:pt x="96" y="65"/>
                </a:cubicBezTo>
                <a:cubicBezTo>
                  <a:pt x="78" y="51"/>
                  <a:pt x="78" y="51"/>
                  <a:pt x="7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8" y="64"/>
                  <a:pt x="110" y="68"/>
                  <a:pt x="109" y="70"/>
                </a:cubicBezTo>
                <a:close/>
                <a:moveTo>
                  <a:pt x="84" y="28"/>
                </a:moveTo>
                <a:cubicBezTo>
                  <a:pt x="68" y="28"/>
                  <a:pt x="68" y="28"/>
                  <a:pt x="68" y="28"/>
                </a:cubicBezTo>
                <a:cubicBezTo>
                  <a:pt x="68" y="54"/>
                  <a:pt x="68" y="54"/>
                  <a:pt x="68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28"/>
                  <a:pt x="42" y="28"/>
                  <a:pt x="42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55" y="0"/>
                  <a:pt x="55" y="0"/>
                  <a:pt x="55" y="0"/>
                </a:cubicBezTo>
                <a:lnTo>
                  <a:pt x="84" y="2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7507288" y="4754563"/>
            <a:ext cx="409575" cy="346075"/>
          </a:xfrm>
          <a:custGeom>
            <a:avLst/>
            <a:gdLst>
              <a:gd name="T0" fmla="*/ 108 w 109"/>
              <a:gd name="T1" fmla="*/ 70 h 92"/>
              <a:gd name="T2" fmla="*/ 105 w 109"/>
              <a:gd name="T3" fmla="*/ 87 h 92"/>
              <a:gd name="T4" fmla="*/ 99 w 109"/>
              <a:gd name="T5" fmla="*/ 92 h 92"/>
              <a:gd name="T6" fmla="*/ 11 w 109"/>
              <a:gd name="T7" fmla="*/ 92 h 92"/>
              <a:gd name="T8" fmla="*/ 4 w 109"/>
              <a:gd name="T9" fmla="*/ 87 h 92"/>
              <a:gd name="T10" fmla="*/ 1 w 109"/>
              <a:gd name="T11" fmla="*/ 70 h 92"/>
              <a:gd name="T12" fmla="*/ 4 w 109"/>
              <a:gd name="T13" fmla="*/ 63 h 92"/>
              <a:gd name="T14" fmla="*/ 21 w 109"/>
              <a:gd name="T15" fmla="*/ 51 h 92"/>
              <a:gd name="T16" fmla="*/ 32 w 109"/>
              <a:gd name="T17" fmla="*/ 51 h 92"/>
              <a:gd name="T18" fmla="*/ 14 w 109"/>
              <a:gd name="T19" fmla="*/ 65 h 92"/>
              <a:gd name="T20" fmla="*/ 33 w 109"/>
              <a:gd name="T21" fmla="*/ 65 h 92"/>
              <a:gd name="T22" fmla="*/ 34 w 109"/>
              <a:gd name="T23" fmla="*/ 66 h 92"/>
              <a:gd name="T24" fmla="*/ 38 w 109"/>
              <a:gd name="T25" fmla="*/ 78 h 92"/>
              <a:gd name="T26" fmla="*/ 71 w 109"/>
              <a:gd name="T27" fmla="*/ 78 h 92"/>
              <a:gd name="T28" fmla="*/ 75 w 109"/>
              <a:gd name="T29" fmla="*/ 66 h 92"/>
              <a:gd name="T30" fmla="*/ 76 w 109"/>
              <a:gd name="T31" fmla="*/ 65 h 92"/>
              <a:gd name="T32" fmla="*/ 95 w 109"/>
              <a:gd name="T33" fmla="*/ 65 h 92"/>
              <a:gd name="T34" fmla="*/ 77 w 109"/>
              <a:gd name="T35" fmla="*/ 51 h 92"/>
              <a:gd name="T36" fmla="*/ 88 w 109"/>
              <a:gd name="T37" fmla="*/ 51 h 92"/>
              <a:gd name="T38" fmla="*/ 105 w 109"/>
              <a:gd name="T39" fmla="*/ 63 h 92"/>
              <a:gd name="T40" fmla="*/ 108 w 109"/>
              <a:gd name="T41" fmla="*/ 70 h 92"/>
              <a:gd name="T42" fmla="*/ 55 w 109"/>
              <a:gd name="T43" fmla="*/ 54 h 92"/>
              <a:gd name="T44" fmla="*/ 25 w 109"/>
              <a:gd name="T45" fmla="*/ 27 h 92"/>
              <a:gd name="T46" fmla="*/ 42 w 109"/>
              <a:gd name="T47" fmla="*/ 27 h 92"/>
              <a:gd name="T48" fmla="*/ 42 w 109"/>
              <a:gd name="T49" fmla="*/ 0 h 92"/>
              <a:gd name="T50" fmla="*/ 68 w 109"/>
              <a:gd name="T51" fmla="*/ 0 h 92"/>
              <a:gd name="T52" fmla="*/ 68 w 109"/>
              <a:gd name="T53" fmla="*/ 27 h 92"/>
              <a:gd name="T54" fmla="*/ 84 w 109"/>
              <a:gd name="T55" fmla="*/ 27 h 92"/>
              <a:gd name="T56" fmla="*/ 55 w 109"/>
              <a:gd name="T57" fmla="*/ 5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9" h="92">
                <a:moveTo>
                  <a:pt x="108" y="70"/>
                </a:moveTo>
                <a:cubicBezTo>
                  <a:pt x="105" y="87"/>
                  <a:pt x="105" y="87"/>
                  <a:pt x="105" y="87"/>
                </a:cubicBezTo>
                <a:cubicBezTo>
                  <a:pt x="105" y="90"/>
                  <a:pt x="102" y="92"/>
                  <a:pt x="99" y="92"/>
                </a:cubicBezTo>
                <a:cubicBezTo>
                  <a:pt x="11" y="92"/>
                  <a:pt x="11" y="92"/>
                  <a:pt x="11" y="92"/>
                </a:cubicBezTo>
                <a:cubicBezTo>
                  <a:pt x="8" y="92"/>
                  <a:pt x="5" y="90"/>
                  <a:pt x="4" y="87"/>
                </a:cubicBezTo>
                <a:cubicBezTo>
                  <a:pt x="1" y="70"/>
                  <a:pt x="1" y="70"/>
                  <a:pt x="1" y="70"/>
                </a:cubicBezTo>
                <a:cubicBezTo>
                  <a:pt x="0" y="68"/>
                  <a:pt x="1" y="64"/>
                  <a:pt x="4" y="63"/>
                </a:cubicBezTo>
                <a:cubicBezTo>
                  <a:pt x="21" y="51"/>
                  <a:pt x="21" y="51"/>
                  <a:pt x="21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14" y="65"/>
                  <a:pt x="14" y="65"/>
                  <a:pt x="14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3" y="65"/>
                  <a:pt x="34" y="65"/>
                  <a:pt x="34" y="66"/>
                </a:cubicBezTo>
                <a:cubicBezTo>
                  <a:pt x="38" y="78"/>
                  <a:pt x="38" y="78"/>
                  <a:pt x="38" y="78"/>
                </a:cubicBezTo>
                <a:cubicBezTo>
                  <a:pt x="71" y="78"/>
                  <a:pt x="71" y="78"/>
                  <a:pt x="71" y="78"/>
                </a:cubicBezTo>
                <a:cubicBezTo>
                  <a:pt x="75" y="66"/>
                  <a:pt x="75" y="66"/>
                  <a:pt x="75" y="66"/>
                </a:cubicBezTo>
                <a:cubicBezTo>
                  <a:pt x="75" y="65"/>
                  <a:pt x="76" y="65"/>
                  <a:pt x="76" y="65"/>
                </a:cubicBezTo>
                <a:cubicBezTo>
                  <a:pt x="95" y="65"/>
                  <a:pt x="95" y="65"/>
                  <a:pt x="95" y="65"/>
                </a:cubicBezTo>
                <a:cubicBezTo>
                  <a:pt x="77" y="51"/>
                  <a:pt x="77" y="51"/>
                  <a:pt x="77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8" y="64"/>
                  <a:pt x="109" y="68"/>
                  <a:pt x="108" y="70"/>
                </a:cubicBezTo>
                <a:close/>
                <a:moveTo>
                  <a:pt x="55" y="54"/>
                </a:moveTo>
                <a:cubicBezTo>
                  <a:pt x="25" y="27"/>
                  <a:pt x="25" y="27"/>
                  <a:pt x="25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0"/>
                  <a:pt x="42" y="0"/>
                  <a:pt x="42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27"/>
                  <a:pt x="68" y="27"/>
                  <a:pt x="68" y="27"/>
                </a:cubicBezTo>
                <a:cubicBezTo>
                  <a:pt x="84" y="27"/>
                  <a:pt x="84" y="27"/>
                  <a:pt x="84" y="27"/>
                </a:cubicBezTo>
                <a:lnTo>
                  <a:pt x="55" y="5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0"/>
          <p:cNvSpPr>
            <a:spLocks noEditPoints="1"/>
          </p:cNvSpPr>
          <p:nvPr/>
        </p:nvSpPr>
        <p:spPr bwMode="auto">
          <a:xfrm>
            <a:off x="8175625" y="4776788"/>
            <a:ext cx="368300" cy="304800"/>
          </a:xfrm>
          <a:custGeom>
            <a:avLst/>
            <a:gdLst>
              <a:gd name="T0" fmla="*/ 97 w 98"/>
              <a:gd name="T1" fmla="*/ 55 h 81"/>
              <a:gd name="T2" fmla="*/ 94 w 98"/>
              <a:gd name="T3" fmla="*/ 75 h 81"/>
              <a:gd name="T4" fmla="*/ 87 w 98"/>
              <a:gd name="T5" fmla="*/ 81 h 81"/>
              <a:gd name="T6" fmla="*/ 11 w 98"/>
              <a:gd name="T7" fmla="*/ 81 h 81"/>
              <a:gd name="T8" fmla="*/ 4 w 98"/>
              <a:gd name="T9" fmla="*/ 75 h 81"/>
              <a:gd name="T10" fmla="*/ 0 w 98"/>
              <a:gd name="T11" fmla="*/ 55 h 81"/>
              <a:gd name="T12" fmla="*/ 2 w 98"/>
              <a:gd name="T13" fmla="*/ 45 h 81"/>
              <a:gd name="T14" fmla="*/ 19 w 98"/>
              <a:gd name="T15" fmla="*/ 5 h 81"/>
              <a:gd name="T16" fmla="*/ 27 w 98"/>
              <a:gd name="T17" fmla="*/ 0 h 81"/>
              <a:gd name="T18" fmla="*/ 38 w 98"/>
              <a:gd name="T19" fmla="*/ 0 h 81"/>
              <a:gd name="T20" fmla="*/ 36 w 98"/>
              <a:gd name="T21" fmla="*/ 22 h 81"/>
              <a:gd name="T22" fmla="*/ 21 w 98"/>
              <a:gd name="T23" fmla="*/ 22 h 81"/>
              <a:gd name="T24" fmla="*/ 49 w 98"/>
              <a:gd name="T25" fmla="*/ 44 h 81"/>
              <a:gd name="T26" fmla="*/ 76 w 98"/>
              <a:gd name="T27" fmla="*/ 22 h 81"/>
              <a:gd name="T28" fmla="*/ 62 w 98"/>
              <a:gd name="T29" fmla="*/ 22 h 81"/>
              <a:gd name="T30" fmla="*/ 60 w 98"/>
              <a:gd name="T31" fmla="*/ 0 h 81"/>
              <a:gd name="T32" fmla="*/ 71 w 98"/>
              <a:gd name="T33" fmla="*/ 0 h 81"/>
              <a:gd name="T34" fmla="*/ 79 w 98"/>
              <a:gd name="T35" fmla="*/ 5 h 81"/>
              <a:gd name="T36" fmla="*/ 96 w 98"/>
              <a:gd name="T37" fmla="*/ 45 h 81"/>
              <a:gd name="T38" fmla="*/ 97 w 98"/>
              <a:gd name="T39" fmla="*/ 55 h 81"/>
              <a:gd name="T40" fmla="*/ 84 w 98"/>
              <a:gd name="T41" fmla="*/ 54 h 81"/>
              <a:gd name="T42" fmla="*/ 14 w 98"/>
              <a:gd name="T43" fmla="*/ 54 h 81"/>
              <a:gd name="T44" fmla="*/ 9 w 98"/>
              <a:gd name="T45" fmla="*/ 60 h 81"/>
              <a:gd name="T46" fmla="*/ 11 w 98"/>
              <a:gd name="T47" fmla="*/ 68 h 81"/>
              <a:gd name="T48" fmla="*/ 17 w 98"/>
              <a:gd name="T49" fmla="*/ 73 h 81"/>
              <a:gd name="T50" fmla="*/ 81 w 98"/>
              <a:gd name="T51" fmla="*/ 73 h 81"/>
              <a:gd name="T52" fmla="*/ 87 w 98"/>
              <a:gd name="T53" fmla="*/ 68 h 81"/>
              <a:gd name="T54" fmla="*/ 88 w 98"/>
              <a:gd name="T55" fmla="*/ 60 h 81"/>
              <a:gd name="T56" fmla="*/ 84 w 98"/>
              <a:gd name="T57" fmla="*/ 5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8" h="81">
                <a:moveTo>
                  <a:pt x="97" y="55"/>
                </a:moveTo>
                <a:cubicBezTo>
                  <a:pt x="94" y="75"/>
                  <a:pt x="94" y="75"/>
                  <a:pt x="94" y="75"/>
                </a:cubicBezTo>
                <a:cubicBezTo>
                  <a:pt x="93" y="78"/>
                  <a:pt x="90" y="81"/>
                  <a:pt x="87" y="81"/>
                </a:cubicBezTo>
                <a:cubicBezTo>
                  <a:pt x="11" y="81"/>
                  <a:pt x="11" y="81"/>
                  <a:pt x="11" y="81"/>
                </a:cubicBezTo>
                <a:cubicBezTo>
                  <a:pt x="7" y="81"/>
                  <a:pt x="5" y="78"/>
                  <a:pt x="4" y="7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2"/>
                  <a:pt x="1" y="48"/>
                  <a:pt x="2" y="45"/>
                </a:cubicBezTo>
                <a:cubicBezTo>
                  <a:pt x="19" y="5"/>
                  <a:pt x="19" y="5"/>
                  <a:pt x="19" y="5"/>
                </a:cubicBezTo>
                <a:cubicBezTo>
                  <a:pt x="20" y="2"/>
                  <a:pt x="24" y="0"/>
                  <a:pt x="27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6" y="22"/>
                  <a:pt x="36" y="22"/>
                  <a:pt x="36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49" y="44"/>
                  <a:pt x="49" y="44"/>
                  <a:pt x="49" y="44"/>
                </a:cubicBezTo>
                <a:cubicBezTo>
                  <a:pt x="76" y="22"/>
                  <a:pt x="76" y="22"/>
                  <a:pt x="76" y="22"/>
                </a:cubicBezTo>
                <a:cubicBezTo>
                  <a:pt x="62" y="22"/>
                  <a:pt x="62" y="22"/>
                  <a:pt x="62" y="22"/>
                </a:cubicBezTo>
                <a:cubicBezTo>
                  <a:pt x="60" y="0"/>
                  <a:pt x="60" y="0"/>
                  <a:pt x="6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4" y="0"/>
                  <a:pt x="77" y="2"/>
                  <a:pt x="79" y="5"/>
                </a:cubicBezTo>
                <a:cubicBezTo>
                  <a:pt x="96" y="45"/>
                  <a:pt x="96" y="45"/>
                  <a:pt x="96" y="45"/>
                </a:cubicBezTo>
                <a:cubicBezTo>
                  <a:pt x="97" y="48"/>
                  <a:pt x="98" y="52"/>
                  <a:pt x="97" y="55"/>
                </a:cubicBezTo>
                <a:close/>
                <a:moveTo>
                  <a:pt x="84" y="54"/>
                </a:moveTo>
                <a:cubicBezTo>
                  <a:pt x="14" y="54"/>
                  <a:pt x="14" y="54"/>
                  <a:pt x="14" y="54"/>
                </a:cubicBezTo>
                <a:cubicBezTo>
                  <a:pt x="11" y="54"/>
                  <a:pt x="9" y="57"/>
                  <a:pt x="9" y="60"/>
                </a:cubicBezTo>
                <a:cubicBezTo>
                  <a:pt x="11" y="68"/>
                  <a:pt x="11" y="68"/>
                  <a:pt x="11" y="68"/>
                </a:cubicBezTo>
                <a:cubicBezTo>
                  <a:pt x="11" y="71"/>
                  <a:pt x="14" y="73"/>
                  <a:pt x="17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4" y="73"/>
                  <a:pt x="87" y="71"/>
                  <a:pt x="87" y="68"/>
                </a:cubicBezTo>
                <a:cubicBezTo>
                  <a:pt x="88" y="60"/>
                  <a:pt x="88" y="60"/>
                  <a:pt x="88" y="60"/>
                </a:cubicBezTo>
                <a:cubicBezTo>
                  <a:pt x="89" y="57"/>
                  <a:pt x="87" y="54"/>
                  <a:pt x="84" y="5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81"/>
          <p:cNvSpPr>
            <a:spLocks/>
          </p:cNvSpPr>
          <p:nvPr/>
        </p:nvSpPr>
        <p:spPr bwMode="auto">
          <a:xfrm>
            <a:off x="8802688" y="4795838"/>
            <a:ext cx="404813" cy="263525"/>
          </a:xfrm>
          <a:custGeom>
            <a:avLst/>
            <a:gdLst>
              <a:gd name="T0" fmla="*/ 108 w 108"/>
              <a:gd name="T1" fmla="*/ 45 h 70"/>
              <a:gd name="T2" fmla="*/ 82 w 108"/>
              <a:gd name="T3" fmla="*/ 70 h 70"/>
              <a:gd name="T4" fmla="*/ 19 w 108"/>
              <a:gd name="T5" fmla="*/ 70 h 70"/>
              <a:gd name="T6" fmla="*/ 0 w 108"/>
              <a:gd name="T7" fmla="*/ 51 h 70"/>
              <a:gd name="T8" fmla="*/ 19 w 108"/>
              <a:gd name="T9" fmla="*/ 32 h 70"/>
              <a:gd name="T10" fmla="*/ 22 w 108"/>
              <a:gd name="T11" fmla="*/ 32 h 70"/>
              <a:gd name="T12" fmla="*/ 21 w 108"/>
              <a:gd name="T13" fmla="*/ 28 h 70"/>
              <a:gd name="T14" fmla="*/ 50 w 108"/>
              <a:gd name="T15" fmla="*/ 0 h 70"/>
              <a:gd name="T16" fmla="*/ 77 w 108"/>
              <a:gd name="T17" fmla="*/ 20 h 70"/>
              <a:gd name="T18" fmla="*/ 82 w 108"/>
              <a:gd name="T19" fmla="*/ 20 h 70"/>
              <a:gd name="T20" fmla="*/ 108 w 108"/>
              <a:gd name="T21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8" h="70">
                <a:moveTo>
                  <a:pt x="108" y="45"/>
                </a:moveTo>
                <a:cubicBezTo>
                  <a:pt x="108" y="59"/>
                  <a:pt x="96" y="70"/>
                  <a:pt x="82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8" y="70"/>
                  <a:pt x="0" y="62"/>
                  <a:pt x="0" y="51"/>
                </a:cubicBezTo>
                <a:cubicBezTo>
                  <a:pt x="0" y="41"/>
                  <a:pt x="8" y="32"/>
                  <a:pt x="19" y="32"/>
                </a:cubicBezTo>
                <a:cubicBezTo>
                  <a:pt x="20" y="32"/>
                  <a:pt x="21" y="32"/>
                  <a:pt x="22" y="32"/>
                </a:cubicBezTo>
                <a:cubicBezTo>
                  <a:pt x="21" y="31"/>
                  <a:pt x="21" y="29"/>
                  <a:pt x="21" y="28"/>
                </a:cubicBezTo>
                <a:cubicBezTo>
                  <a:pt x="21" y="12"/>
                  <a:pt x="34" y="0"/>
                  <a:pt x="50" y="0"/>
                </a:cubicBezTo>
                <a:cubicBezTo>
                  <a:pt x="63" y="0"/>
                  <a:pt x="74" y="8"/>
                  <a:pt x="77" y="20"/>
                </a:cubicBezTo>
                <a:cubicBezTo>
                  <a:pt x="79" y="20"/>
                  <a:pt x="80" y="20"/>
                  <a:pt x="82" y="20"/>
                </a:cubicBezTo>
                <a:cubicBezTo>
                  <a:pt x="96" y="20"/>
                  <a:pt x="108" y="31"/>
                  <a:pt x="108" y="4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2"/>
          <p:cNvSpPr>
            <a:spLocks/>
          </p:cNvSpPr>
          <p:nvPr/>
        </p:nvSpPr>
        <p:spPr bwMode="auto">
          <a:xfrm>
            <a:off x="9448800" y="4795838"/>
            <a:ext cx="404813" cy="263525"/>
          </a:xfrm>
          <a:custGeom>
            <a:avLst/>
            <a:gdLst>
              <a:gd name="T0" fmla="*/ 108 w 108"/>
              <a:gd name="T1" fmla="*/ 45 h 70"/>
              <a:gd name="T2" fmla="*/ 82 w 108"/>
              <a:gd name="T3" fmla="*/ 70 h 70"/>
              <a:gd name="T4" fmla="*/ 61 w 108"/>
              <a:gd name="T5" fmla="*/ 70 h 70"/>
              <a:gd name="T6" fmla="*/ 61 w 108"/>
              <a:gd name="T7" fmla="*/ 50 h 70"/>
              <a:gd name="T8" fmla="*/ 73 w 108"/>
              <a:gd name="T9" fmla="*/ 50 h 70"/>
              <a:gd name="T10" fmla="*/ 54 w 108"/>
              <a:gd name="T11" fmla="*/ 25 h 70"/>
              <a:gd name="T12" fmla="*/ 35 w 108"/>
              <a:gd name="T13" fmla="*/ 50 h 70"/>
              <a:gd name="T14" fmla="*/ 46 w 108"/>
              <a:gd name="T15" fmla="*/ 50 h 70"/>
              <a:gd name="T16" fmla="*/ 46 w 108"/>
              <a:gd name="T17" fmla="*/ 70 h 70"/>
              <a:gd name="T18" fmla="*/ 19 w 108"/>
              <a:gd name="T19" fmla="*/ 70 h 70"/>
              <a:gd name="T20" fmla="*/ 0 w 108"/>
              <a:gd name="T21" fmla="*/ 51 h 70"/>
              <a:gd name="T22" fmla="*/ 19 w 108"/>
              <a:gd name="T23" fmla="*/ 32 h 70"/>
              <a:gd name="T24" fmla="*/ 22 w 108"/>
              <a:gd name="T25" fmla="*/ 32 h 70"/>
              <a:gd name="T26" fmla="*/ 21 w 108"/>
              <a:gd name="T27" fmla="*/ 28 h 70"/>
              <a:gd name="T28" fmla="*/ 50 w 108"/>
              <a:gd name="T29" fmla="*/ 0 h 70"/>
              <a:gd name="T30" fmla="*/ 78 w 108"/>
              <a:gd name="T31" fmla="*/ 20 h 70"/>
              <a:gd name="T32" fmla="*/ 82 w 108"/>
              <a:gd name="T33" fmla="*/ 20 h 70"/>
              <a:gd name="T34" fmla="*/ 108 w 108"/>
              <a:gd name="T35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8" h="70">
                <a:moveTo>
                  <a:pt x="108" y="45"/>
                </a:moveTo>
                <a:cubicBezTo>
                  <a:pt x="108" y="59"/>
                  <a:pt x="96" y="70"/>
                  <a:pt x="82" y="70"/>
                </a:cubicBezTo>
                <a:cubicBezTo>
                  <a:pt x="61" y="70"/>
                  <a:pt x="61" y="70"/>
                  <a:pt x="61" y="70"/>
                </a:cubicBezTo>
                <a:cubicBezTo>
                  <a:pt x="61" y="50"/>
                  <a:pt x="61" y="50"/>
                  <a:pt x="61" y="50"/>
                </a:cubicBezTo>
                <a:cubicBezTo>
                  <a:pt x="73" y="50"/>
                  <a:pt x="73" y="50"/>
                  <a:pt x="73" y="50"/>
                </a:cubicBezTo>
                <a:cubicBezTo>
                  <a:pt x="54" y="25"/>
                  <a:pt x="54" y="25"/>
                  <a:pt x="54" y="25"/>
                </a:cubicBezTo>
                <a:cubicBezTo>
                  <a:pt x="35" y="50"/>
                  <a:pt x="35" y="50"/>
                  <a:pt x="35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70"/>
                  <a:pt x="46" y="70"/>
                  <a:pt x="46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9" y="70"/>
                  <a:pt x="0" y="62"/>
                  <a:pt x="0" y="51"/>
                </a:cubicBezTo>
                <a:cubicBezTo>
                  <a:pt x="0" y="41"/>
                  <a:pt x="9" y="32"/>
                  <a:pt x="19" y="32"/>
                </a:cubicBezTo>
                <a:cubicBezTo>
                  <a:pt x="20" y="32"/>
                  <a:pt x="21" y="32"/>
                  <a:pt x="22" y="32"/>
                </a:cubicBezTo>
                <a:cubicBezTo>
                  <a:pt x="22" y="31"/>
                  <a:pt x="21" y="30"/>
                  <a:pt x="21" y="28"/>
                </a:cubicBezTo>
                <a:cubicBezTo>
                  <a:pt x="21" y="13"/>
                  <a:pt x="34" y="0"/>
                  <a:pt x="50" y="0"/>
                </a:cubicBezTo>
                <a:cubicBezTo>
                  <a:pt x="63" y="0"/>
                  <a:pt x="74" y="9"/>
                  <a:pt x="78" y="20"/>
                </a:cubicBezTo>
                <a:cubicBezTo>
                  <a:pt x="79" y="20"/>
                  <a:pt x="81" y="20"/>
                  <a:pt x="82" y="20"/>
                </a:cubicBezTo>
                <a:cubicBezTo>
                  <a:pt x="96" y="20"/>
                  <a:pt x="108" y="31"/>
                  <a:pt x="108" y="4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3"/>
          <p:cNvSpPr>
            <a:spLocks noEditPoints="1"/>
          </p:cNvSpPr>
          <p:nvPr/>
        </p:nvSpPr>
        <p:spPr bwMode="auto">
          <a:xfrm>
            <a:off x="10112375" y="4746626"/>
            <a:ext cx="365125" cy="360363"/>
          </a:xfrm>
          <a:custGeom>
            <a:avLst/>
            <a:gdLst>
              <a:gd name="T0" fmla="*/ 95 w 97"/>
              <a:gd name="T1" fmla="*/ 10 h 96"/>
              <a:gd name="T2" fmla="*/ 10 w 97"/>
              <a:gd name="T3" fmla="*/ 94 h 96"/>
              <a:gd name="T4" fmla="*/ 6 w 97"/>
              <a:gd name="T5" fmla="*/ 96 h 96"/>
              <a:gd name="T6" fmla="*/ 3 w 97"/>
              <a:gd name="T7" fmla="*/ 94 h 96"/>
              <a:gd name="T8" fmla="*/ 3 w 97"/>
              <a:gd name="T9" fmla="*/ 87 h 96"/>
              <a:gd name="T10" fmla="*/ 87 w 97"/>
              <a:gd name="T11" fmla="*/ 2 h 96"/>
              <a:gd name="T12" fmla="*/ 95 w 97"/>
              <a:gd name="T13" fmla="*/ 2 h 96"/>
              <a:gd name="T14" fmla="*/ 95 w 97"/>
              <a:gd name="T15" fmla="*/ 10 h 96"/>
              <a:gd name="T16" fmla="*/ 12 w 97"/>
              <a:gd name="T17" fmla="*/ 66 h 96"/>
              <a:gd name="T18" fmla="*/ 30 w 97"/>
              <a:gd name="T19" fmla="*/ 13 h 96"/>
              <a:gd name="T20" fmla="*/ 58 w 97"/>
              <a:gd name="T21" fmla="*/ 20 h 96"/>
              <a:gd name="T22" fmla="*/ 52 w 97"/>
              <a:gd name="T23" fmla="*/ 26 h 96"/>
              <a:gd name="T24" fmla="*/ 35 w 97"/>
              <a:gd name="T25" fmla="*/ 19 h 96"/>
              <a:gd name="T26" fmla="*/ 41 w 97"/>
              <a:gd name="T27" fmla="*/ 37 h 96"/>
              <a:gd name="T28" fmla="*/ 12 w 97"/>
              <a:gd name="T29" fmla="*/ 66 h 96"/>
              <a:gd name="T30" fmla="*/ 77 w 97"/>
              <a:gd name="T31" fmla="*/ 38 h 96"/>
              <a:gd name="T32" fmla="*/ 87 w 97"/>
              <a:gd name="T33" fmla="*/ 70 h 96"/>
              <a:gd name="T34" fmla="*/ 29 w 97"/>
              <a:gd name="T35" fmla="*/ 86 h 96"/>
              <a:gd name="T36" fmla="*/ 59 w 97"/>
              <a:gd name="T37" fmla="*/ 56 h 96"/>
              <a:gd name="T38" fmla="*/ 80 w 97"/>
              <a:gd name="T39" fmla="*/ 64 h 96"/>
              <a:gd name="T40" fmla="*/ 71 w 97"/>
              <a:gd name="T41" fmla="*/ 44 h 96"/>
              <a:gd name="T42" fmla="*/ 77 w 97"/>
              <a:gd name="T43" fmla="*/ 3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" h="96">
                <a:moveTo>
                  <a:pt x="95" y="10"/>
                </a:moveTo>
                <a:cubicBezTo>
                  <a:pt x="10" y="94"/>
                  <a:pt x="10" y="94"/>
                  <a:pt x="10" y="94"/>
                </a:cubicBezTo>
                <a:cubicBezTo>
                  <a:pt x="9" y="95"/>
                  <a:pt x="8" y="96"/>
                  <a:pt x="6" y="96"/>
                </a:cubicBezTo>
                <a:cubicBezTo>
                  <a:pt x="5" y="96"/>
                  <a:pt x="4" y="95"/>
                  <a:pt x="3" y="94"/>
                </a:cubicBezTo>
                <a:cubicBezTo>
                  <a:pt x="0" y="92"/>
                  <a:pt x="0" y="89"/>
                  <a:pt x="3" y="87"/>
                </a:cubicBezTo>
                <a:cubicBezTo>
                  <a:pt x="87" y="2"/>
                  <a:pt x="87" y="2"/>
                  <a:pt x="87" y="2"/>
                </a:cubicBezTo>
                <a:cubicBezTo>
                  <a:pt x="89" y="0"/>
                  <a:pt x="92" y="0"/>
                  <a:pt x="95" y="2"/>
                </a:cubicBezTo>
                <a:cubicBezTo>
                  <a:pt x="97" y="4"/>
                  <a:pt x="97" y="8"/>
                  <a:pt x="95" y="10"/>
                </a:cubicBezTo>
                <a:close/>
                <a:moveTo>
                  <a:pt x="12" y="66"/>
                </a:moveTo>
                <a:cubicBezTo>
                  <a:pt x="6" y="44"/>
                  <a:pt x="25" y="17"/>
                  <a:pt x="30" y="13"/>
                </a:cubicBezTo>
                <a:cubicBezTo>
                  <a:pt x="34" y="8"/>
                  <a:pt x="46" y="11"/>
                  <a:pt x="58" y="20"/>
                </a:cubicBezTo>
                <a:cubicBezTo>
                  <a:pt x="52" y="26"/>
                  <a:pt x="52" y="26"/>
                  <a:pt x="52" y="26"/>
                </a:cubicBezTo>
                <a:cubicBezTo>
                  <a:pt x="44" y="20"/>
                  <a:pt x="36" y="18"/>
                  <a:pt x="35" y="19"/>
                </a:cubicBezTo>
                <a:cubicBezTo>
                  <a:pt x="34" y="21"/>
                  <a:pt x="35" y="28"/>
                  <a:pt x="41" y="37"/>
                </a:cubicBezTo>
                <a:lnTo>
                  <a:pt x="12" y="66"/>
                </a:lnTo>
                <a:close/>
                <a:moveTo>
                  <a:pt x="77" y="38"/>
                </a:moveTo>
                <a:cubicBezTo>
                  <a:pt x="87" y="52"/>
                  <a:pt x="92" y="65"/>
                  <a:pt x="87" y="70"/>
                </a:cubicBezTo>
                <a:cubicBezTo>
                  <a:pt x="81" y="75"/>
                  <a:pt x="52" y="95"/>
                  <a:pt x="29" y="86"/>
                </a:cubicBezTo>
                <a:cubicBezTo>
                  <a:pt x="59" y="56"/>
                  <a:pt x="59" y="56"/>
                  <a:pt x="59" y="56"/>
                </a:cubicBezTo>
                <a:cubicBezTo>
                  <a:pt x="70" y="63"/>
                  <a:pt x="78" y="66"/>
                  <a:pt x="80" y="64"/>
                </a:cubicBezTo>
                <a:cubicBezTo>
                  <a:pt x="81" y="63"/>
                  <a:pt x="79" y="54"/>
                  <a:pt x="71" y="44"/>
                </a:cubicBezTo>
                <a:lnTo>
                  <a:pt x="77" y="3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4"/>
          <p:cNvSpPr>
            <a:spLocks noEditPoints="1"/>
          </p:cNvSpPr>
          <p:nvPr/>
        </p:nvSpPr>
        <p:spPr bwMode="auto">
          <a:xfrm>
            <a:off x="10706100" y="4735513"/>
            <a:ext cx="420688" cy="431800"/>
          </a:xfrm>
          <a:custGeom>
            <a:avLst/>
            <a:gdLst>
              <a:gd name="T0" fmla="*/ 72 w 112"/>
              <a:gd name="T1" fmla="*/ 43 h 115"/>
              <a:gd name="T2" fmla="*/ 89 w 112"/>
              <a:gd name="T3" fmla="*/ 83 h 115"/>
              <a:gd name="T4" fmla="*/ 23 w 112"/>
              <a:gd name="T5" fmla="*/ 92 h 115"/>
              <a:gd name="T6" fmla="*/ 32 w 112"/>
              <a:gd name="T7" fmla="*/ 26 h 115"/>
              <a:gd name="T8" fmla="*/ 72 w 112"/>
              <a:gd name="T9" fmla="*/ 43 h 115"/>
              <a:gd name="T10" fmla="*/ 66 w 112"/>
              <a:gd name="T11" fmla="*/ 48 h 115"/>
              <a:gd name="T12" fmla="*/ 38 w 112"/>
              <a:gd name="T13" fmla="*/ 33 h 115"/>
              <a:gd name="T14" fmla="*/ 53 w 112"/>
              <a:gd name="T15" fmla="*/ 62 h 115"/>
              <a:gd name="T16" fmla="*/ 82 w 112"/>
              <a:gd name="T17" fmla="*/ 77 h 115"/>
              <a:gd name="T18" fmla="*/ 66 w 112"/>
              <a:gd name="T19" fmla="*/ 48 h 115"/>
              <a:gd name="T20" fmla="*/ 62 w 112"/>
              <a:gd name="T21" fmla="*/ 14 h 115"/>
              <a:gd name="T22" fmla="*/ 67 w 112"/>
              <a:gd name="T23" fmla="*/ 4 h 115"/>
              <a:gd name="T24" fmla="*/ 75 w 112"/>
              <a:gd name="T25" fmla="*/ 2 h 115"/>
              <a:gd name="T26" fmla="*/ 77 w 112"/>
              <a:gd name="T27" fmla="*/ 9 h 115"/>
              <a:gd name="T28" fmla="*/ 71 w 112"/>
              <a:gd name="T29" fmla="*/ 19 h 115"/>
              <a:gd name="T30" fmla="*/ 66 w 112"/>
              <a:gd name="T31" fmla="*/ 22 h 115"/>
              <a:gd name="T32" fmla="*/ 64 w 112"/>
              <a:gd name="T33" fmla="*/ 21 h 115"/>
              <a:gd name="T34" fmla="*/ 62 w 112"/>
              <a:gd name="T35" fmla="*/ 14 h 115"/>
              <a:gd name="T36" fmla="*/ 79 w 112"/>
              <a:gd name="T37" fmla="*/ 33 h 115"/>
              <a:gd name="T38" fmla="*/ 79 w 112"/>
              <a:gd name="T39" fmla="*/ 26 h 115"/>
              <a:gd name="T40" fmla="*/ 90 w 112"/>
              <a:gd name="T41" fmla="*/ 15 h 115"/>
              <a:gd name="T42" fmla="*/ 97 w 112"/>
              <a:gd name="T43" fmla="*/ 15 h 115"/>
              <a:gd name="T44" fmla="*/ 97 w 112"/>
              <a:gd name="T45" fmla="*/ 23 h 115"/>
              <a:gd name="T46" fmla="*/ 87 w 112"/>
              <a:gd name="T47" fmla="*/ 33 h 115"/>
              <a:gd name="T48" fmla="*/ 83 w 112"/>
              <a:gd name="T49" fmla="*/ 35 h 115"/>
              <a:gd name="T50" fmla="*/ 79 w 112"/>
              <a:gd name="T51" fmla="*/ 33 h 115"/>
              <a:gd name="T52" fmla="*/ 109 w 112"/>
              <a:gd name="T53" fmla="*/ 45 h 115"/>
              <a:gd name="T54" fmla="*/ 98 w 112"/>
              <a:gd name="T55" fmla="*/ 51 h 115"/>
              <a:gd name="T56" fmla="*/ 96 w 112"/>
              <a:gd name="T57" fmla="*/ 52 h 115"/>
              <a:gd name="T58" fmla="*/ 91 w 112"/>
              <a:gd name="T59" fmla="*/ 49 h 115"/>
              <a:gd name="T60" fmla="*/ 93 w 112"/>
              <a:gd name="T61" fmla="*/ 41 h 115"/>
              <a:gd name="T62" fmla="*/ 104 w 112"/>
              <a:gd name="T63" fmla="*/ 36 h 115"/>
              <a:gd name="T64" fmla="*/ 111 w 112"/>
              <a:gd name="T65" fmla="*/ 38 h 115"/>
              <a:gd name="T66" fmla="*/ 109 w 112"/>
              <a:gd name="T67" fmla="*/ 4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115">
                <a:moveTo>
                  <a:pt x="72" y="43"/>
                </a:moveTo>
                <a:cubicBezTo>
                  <a:pt x="87" y="59"/>
                  <a:pt x="95" y="77"/>
                  <a:pt x="89" y="83"/>
                </a:cubicBezTo>
                <a:cubicBezTo>
                  <a:pt x="83" y="89"/>
                  <a:pt x="46" y="115"/>
                  <a:pt x="23" y="92"/>
                </a:cubicBezTo>
                <a:cubicBezTo>
                  <a:pt x="0" y="69"/>
                  <a:pt x="26" y="32"/>
                  <a:pt x="32" y="26"/>
                </a:cubicBezTo>
                <a:cubicBezTo>
                  <a:pt x="38" y="19"/>
                  <a:pt x="56" y="27"/>
                  <a:pt x="72" y="43"/>
                </a:cubicBezTo>
                <a:close/>
                <a:moveTo>
                  <a:pt x="66" y="48"/>
                </a:moveTo>
                <a:cubicBezTo>
                  <a:pt x="53" y="35"/>
                  <a:pt x="39" y="31"/>
                  <a:pt x="38" y="33"/>
                </a:cubicBezTo>
                <a:cubicBezTo>
                  <a:pt x="36" y="34"/>
                  <a:pt x="40" y="48"/>
                  <a:pt x="53" y="62"/>
                </a:cubicBezTo>
                <a:cubicBezTo>
                  <a:pt x="67" y="75"/>
                  <a:pt x="81" y="79"/>
                  <a:pt x="82" y="77"/>
                </a:cubicBezTo>
                <a:cubicBezTo>
                  <a:pt x="84" y="76"/>
                  <a:pt x="80" y="62"/>
                  <a:pt x="66" y="48"/>
                </a:cubicBezTo>
                <a:close/>
                <a:moveTo>
                  <a:pt x="62" y="14"/>
                </a:moveTo>
                <a:cubicBezTo>
                  <a:pt x="67" y="4"/>
                  <a:pt x="67" y="4"/>
                  <a:pt x="67" y="4"/>
                </a:cubicBezTo>
                <a:cubicBezTo>
                  <a:pt x="69" y="1"/>
                  <a:pt x="72" y="0"/>
                  <a:pt x="75" y="2"/>
                </a:cubicBezTo>
                <a:cubicBezTo>
                  <a:pt x="77" y="3"/>
                  <a:pt x="78" y="6"/>
                  <a:pt x="77" y="9"/>
                </a:cubicBezTo>
                <a:cubicBezTo>
                  <a:pt x="71" y="19"/>
                  <a:pt x="71" y="19"/>
                  <a:pt x="71" y="19"/>
                </a:cubicBezTo>
                <a:cubicBezTo>
                  <a:pt x="70" y="21"/>
                  <a:pt x="68" y="22"/>
                  <a:pt x="66" y="22"/>
                </a:cubicBezTo>
                <a:cubicBezTo>
                  <a:pt x="65" y="22"/>
                  <a:pt x="65" y="22"/>
                  <a:pt x="64" y="21"/>
                </a:cubicBezTo>
                <a:cubicBezTo>
                  <a:pt x="61" y="20"/>
                  <a:pt x="60" y="17"/>
                  <a:pt x="62" y="14"/>
                </a:cubicBezTo>
                <a:close/>
                <a:moveTo>
                  <a:pt x="79" y="33"/>
                </a:moveTo>
                <a:cubicBezTo>
                  <a:pt x="77" y="31"/>
                  <a:pt x="77" y="28"/>
                  <a:pt x="79" y="26"/>
                </a:cubicBezTo>
                <a:cubicBezTo>
                  <a:pt x="90" y="15"/>
                  <a:pt x="90" y="15"/>
                  <a:pt x="90" y="15"/>
                </a:cubicBezTo>
                <a:cubicBezTo>
                  <a:pt x="92" y="13"/>
                  <a:pt x="95" y="13"/>
                  <a:pt x="97" y="15"/>
                </a:cubicBezTo>
                <a:cubicBezTo>
                  <a:pt x="99" y="17"/>
                  <a:pt x="99" y="21"/>
                  <a:pt x="97" y="23"/>
                </a:cubicBezTo>
                <a:cubicBezTo>
                  <a:pt x="87" y="33"/>
                  <a:pt x="87" y="33"/>
                  <a:pt x="87" y="33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0" y="34"/>
                  <a:pt x="79" y="33"/>
                </a:cubicBezTo>
                <a:close/>
                <a:moveTo>
                  <a:pt x="109" y="45"/>
                </a:moveTo>
                <a:cubicBezTo>
                  <a:pt x="98" y="51"/>
                  <a:pt x="98" y="51"/>
                  <a:pt x="98" y="51"/>
                </a:cubicBezTo>
                <a:cubicBezTo>
                  <a:pt x="98" y="51"/>
                  <a:pt x="97" y="52"/>
                  <a:pt x="96" y="52"/>
                </a:cubicBezTo>
                <a:cubicBezTo>
                  <a:pt x="94" y="52"/>
                  <a:pt x="92" y="51"/>
                  <a:pt x="91" y="49"/>
                </a:cubicBezTo>
                <a:cubicBezTo>
                  <a:pt x="90" y="46"/>
                  <a:pt x="90" y="43"/>
                  <a:pt x="93" y="41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106" y="34"/>
                  <a:pt x="109" y="35"/>
                  <a:pt x="111" y="38"/>
                </a:cubicBezTo>
                <a:cubicBezTo>
                  <a:pt x="112" y="40"/>
                  <a:pt x="111" y="44"/>
                  <a:pt x="109" y="4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239838" y="490538"/>
            <a:ext cx="404812" cy="557213"/>
          </a:xfrm>
          <a:custGeom>
            <a:avLst/>
            <a:gdLst>
              <a:gd name="T0" fmla="*/ 32 w 128"/>
              <a:gd name="T1" fmla="*/ 104 h 176"/>
              <a:gd name="T2" fmla="*/ 28 w 128"/>
              <a:gd name="T3" fmla="*/ 108 h 176"/>
              <a:gd name="T4" fmla="*/ 29 w 128"/>
              <a:gd name="T5" fmla="*/ 111 h 176"/>
              <a:gd name="T6" fmla="*/ 61 w 128"/>
              <a:gd name="T7" fmla="*/ 143 h 176"/>
              <a:gd name="T8" fmla="*/ 64 w 128"/>
              <a:gd name="T9" fmla="*/ 144 h 176"/>
              <a:gd name="T10" fmla="*/ 67 w 128"/>
              <a:gd name="T11" fmla="*/ 143 h 176"/>
              <a:gd name="T12" fmla="*/ 99 w 128"/>
              <a:gd name="T13" fmla="*/ 111 h 176"/>
              <a:gd name="T14" fmla="*/ 100 w 128"/>
              <a:gd name="T15" fmla="*/ 108 h 176"/>
              <a:gd name="T16" fmla="*/ 96 w 128"/>
              <a:gd name="T17" fmla="*/ 104 h 176"/>
              <a:gd name="T18" fmla="*/ 93 w 128"/>
              <a:gd name="T19" fmla="*/ 105 h 176"/>
              <a:gd name="T20" fmla="*/ 68 w 128"/>
              <a:gd name="T21" fmla="*/ 130 h 176"/>
              <a:gd name="T22" fmla="*/ 68 w 128"/>
              <a:gd name="T23" fmla="*/ 4 h 176"/>
              <a:gd name="T24" fmla="*/ 64 w 128"/>
              <a:gd name="T25" fmla="*/ 0 h 176"/>
              <a:gd name="T26" fmla="*/ 60 w 128"/>
              <a:gd name="T27" fmla="*/ 4 h 176"/>
              <a:gd name="T28" fmla="*/ 60 w 128"/>
              <a:gd name="T29" fmla="*/ 130 h 176"/>
              <a:gd name="T30" fmla="*/ 35 w 128"/>
              <a:gd name="T31" fmla="*/ 105 h 176"/>
              <a:gd name="T32" fmla="*/ 32 w 128"/>
              <a:gd name="T33" fmla="*/ 104 h 176"/>
              <a:gd name="T34" fmla="*/ 124 w 128"/>
              <a:gd name="T35" fmla="*/ 56 h 176"/>
              <a:gd name="T36" fmla="*/ 80 w 128"/>
              <a:gd name="T37" fmla="*/ 56 h 176"/>
              <a:gd name="T38" fmla="*/ 76 w 128"/>
              <a:gd name="T39" fmla="*/ 60 h 176"/>
              <a:gd name="T40" fmla="*/ 80 w 128"/>
              <a:gd name="T41" fmla="*/ 64 h 176"/>
              <a:gd name="T42" fmla="*/ 120 w 128"/>
              <a:gd name="T43" fmla="*/ 64 h 176"/>
              <a:gd name="T44" fmla="*/ 120 w 128"/>
              <a:gd name="T45" fmla="*/ 168 h 176"/>
              <a:gd name="T46" fmla="*/ 8 w 128"/>
              <a:gd name="T47" fmla="*/ 168 h 176"/>
              <a:gd name="T48" fmla="*/ 8 w 128"/>
              <a:gd name="T49" fmla="*/ 64 h 176"/>
              <a:gd name="T50" fmla="*/ 48 w 128"/>
              <a:gd name="T51" fmla="*/ 64 h 176"/>
              <a:gd name="T52" fmla="*/ 52 w 128"/>
              <a:gd name="T53" fmla="*/ 60 h 176"/>
              <a:gd name="T54" fmla="*/ 48 w 128"/>
              <a:gd name="T55" fmla="*/ 56 h 176"/>
              <a:gd name="T56" fmla="*/ 4 w 128"/>
              <a:gd name="T57" fmla="*/ 56 h 176"/>
              <a:gd name="T58" fmla="*/ 0 w 128"/>
              <a:gd name="T59" fmla="*/ 60 h 176"/>
              <a:gd name="T60" fmla="*/ 0 w 128"/>
              <a:gd name="T61" fmla="*/ 172 h 176"/>
              <a:gd name="T62" fmla="*/ 4 w 128"/>
              <a:gd name="T63" fmla="*/ 176 h 176"/>
              <a:gd name="T64" fmla="*/ 124 w 128"/>
              <a:gd name="T65" fmla="*/ 176 h 176"/>
              <a:gd name="T66" fmla="*/ 128 w 128"/>
              <a:gd name="T67" fmla="*/ 172 h 176"/>
              <a:gd name="T68" fmla="*/ 128 w 128"/>
              <a:gd name="T69" fmla="*/ 60 h 176"/>
              <a:gd name="T70" fmla="*/ 124 w 128"/>
              <a:gd name="T7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" h="176">
                <a:moveTo>
                  <a:pt x="32" y="104"/>
                </a:moveTo>
                <a:cubicBezTo>
                  <a:pt x="30" y="104"/>
                  <a:pt x="28" y="106"/>
                  <a:pt x="28" y="108"/>
                </a:cubicBezTo>
                <a:cubicBezTo>
                  <a:pt x="28" y="109"/>
                  <a:pt x="28" y="110"/>
                  <a:pt x="29" y="111"/>
                </a:cubicBezTo>
                <a:cubicBezTo>
                  <a:pt x="61" y="143"/>
                  <a:pt x="61" y="143"/>
                  <a:pt x="61" y="143"/>
                </a:cubicBezTo>
                <a:cubicBezTo>
                  <a:pt x="62" y="144"/>
                  <a:pt x="63" y="144"/>
                  <a:pt x="64" y="144"/>
                </a:cubicBezTo>
                <a:cubicBezTo>
                  <a:pt x="65" y="144"/>
                  <a:pt x="66" y="144"/>
                  <a:pt x="67" y="14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100" y="110"/>
                  <a:pt x="100" y="109"/>
                  <a:pt x="100" y="108"/>
                </a:cubicBezTo>
                <a:cubicBezTo>
                  <a:pt x="100" y="106"/>
                  <a:pt x="98" y="104"/>
                  <a:pt x="96" y="104"/>
                </a:cubicBezTo>
                <a:cubicBezTo>
                  <a:pt x="95" y="104"/>
                  <a:pt x="94" y="104"/>
                  <a:pt x="93" y="105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8" y="4"/>
                  <a:pt x="68" y="4"/>
                  <a:pt x="68" y="4"/>
                </a:cubicBezTo>
                <a:cubicBezTo>
                  <a:pt x="68" y="2"/>
                  <a:pt x="66" y="0"/>
                  <a:pt x="64" y="0"/>
                </a:cubicBezTo>
                <a:cubicBezTo>
                  <a:pt x="62" y="0"/>
                  <a:pt x="60" y="2"/>
                  <a:pt x="60" y="4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4" y="104"/>
                  <a:pt x="33" y="104"/>
                  <a:pt x="32" y="104"/>
                </a:cubicBezTo>
                <a:moveTo>
                  <a:pt x="124" y="56"/>
                </a:moveTo>
                <a:cubicBezTo>
                  <a:pt x="80" y="56"/>
                  <a:pt x="80" y="56"/>
                  <a:pt x="80" y="56"/>
                </a:cubicBezTo>
                <a:cubicBezTo>
                  <a:pt x="78" y="56"/>
                  <a:pt x="76" y="58"/>
                  <a:pt x="76" y="60"/>
                </a:cubicBezTo>
                <a:cubicBezTo>
                  <a:pt x="76" y="62"/>
                  <a:pt x="78" y="64"/>
                  <a:pt x="80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64"/>
                  <a:pt x="8" y="64"/>
                  <a:pt x="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8"/>
                  <a:pt x="50" y="56"/>
                  <a:pt x="48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2" y="56"/>
                  <a:pt x="0" y="58"/>
                  <a:pt x="0" y="6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24" y="176"/>
                  <a:pt x="124" y="176"/>
                  <a:pt x="124" y="176"/>
                </a:cubicBezTo>
                <a:cubicBezTo>
                  <a:pt x="126" y="176"/>
                  <a:pt x="128" y="174"/>
                  <a:pt x="128" y="172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28" y="58"/>
                  <a:pt x="126" y="56"/>
                  <a:pt x="124" y="56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2303463" y="490538"/>
            <a:ext cx="404812" cy="557213"/>
          </a:xfrm>
          <a:custGeom>
            <a:avLst/>
            <a:gdLst>
              <a:gd name="T0" fmla="*/ 124 w 128"/>
              <a:gd name="T1" fmla="*/ 56 h 176"/>
              <a:gd name="T2" fmla="*/ 80 w 128"/>
              <a:gd name="T3" fmla="*/ 56 h 176"/>
              <a:gd name="T4" fmla="*/ 76 w 128"/>
              <a:gd name="T5" fmla="*/ 60 h 176"/>
              <a:gd name="T6" fmla="*/ 80 w 128"/>
              <a:gd name="T7" fmla="*/ 64 h 176"/>
              <a:gd name="T8" fmla="*/ 120 w 128"/>
              <a:gd name="T9" fmla="*/ 64 h 176"/>
              <a:gd name="T10" fmla="*/ 120 w 128"/>
              <a:gd name="T11" fmla="*/ 168 h 176"/>
              <a:gd name="T12" fmla="*/ 8 w 128"/>
              <a:gd name="T13" fmla="*/ 168 h 176"/>
              <a:gd name="T14" fmla="*/ 8 w 128"/>
              <a:gd name="T15" fmla="*/ 64 h 176"/>
              <a:gd name="T16" fmla="*/ 48 w 128"/>
              <a:gd name="T17" fmla="*/ 64 h 176"/>
              <a:gd name="T18" fmla="*/ 52 w 128"/>
              <a:gd name="T19" fmla="*/ 60 h 176"/>
              <a:gd name="T20" fmla="*/ 48 w 128"/>
              <a:gd name="T21" fmla="*/ 56 h 176"/>
              <a:gd name="T22" fmla="*/ 4 w 128"/>
              <a:gd name="T23" fmla="*/ 56 h 176"/>
              <a:gd name="T24" fmla="*/ 0 w 128"/>
              <a:gd name="T25" fmla="*/ 60 h 176"/>
              <a:gd name="T26" fmla="*/ 0 w 128"/>
              <a:gd name="T27" fmla="*/ 172 h 176"/>
              <a:gd name="T28" fmla="*/ 4 w 128"/>
              <a:gd name="T29" fmla="*/ 176 h 176"/>
              <a:gd name="T30" fmla="*/ 124 w 128"/>
              <a:gd name="T31" fmla="*/ 176 h 176"/>
              <a:gd name="T32" fmla="*/ 128 w 128"/>
              <a:gd name="T33" fmla="*/ 172 h 176"/>
              <a:gd name="T34" fmla="*/ 128 w 128"/>
              <a:gd name="T35" fmla="*/ 60 h 176"/>
              <a:gd name="T36" fmla="*/ 124 w 128"/>
              <a:gd name="T37" fmla="*/ 56 h 176"/>
              <a:gd name="T38" fmla="*/ 32 w 128"/>
              <a:gd name="T39" fmla="*/ 40 h 176"/>
              <a:gd name="T40" fmla="*/ 35 w 128"/>
              <a:gd name="T41" fmla="*/ 39 h 176"/>
              <a:gd name="T42" fmla="*/ 60 w 128"/>
              <a:gd name="T43" fmla="*/ 14 h 176"/>
              <a:gd name="T44" fmla="*/ 60 w 128"/>
              <a:gd name="T45" fmla="*/ 140 h 176"/>
              <a:gd name="T46" fmla="*/ 64 w 128"/>
              <a:gd name="T47" fmla="*/ 144 h 176"/>
              <a:gd name="T48" fmla="*/ 68 w 128"/>
              <a:gd name="T49" fmla="*/ 140 h 176"/>
              <a:gd name="T50" fmla="*/ 68 w 128"/>
              <a:gd name="T51" fmla="*/ 14 h 176"/>
              <a:gd name="T52" fmla="*/ 93 w 128"/>
              <a:gd name="T53" fmla="*/ 39 h 176"/>
              <a:gd name="T54" fmla="*/ 96 w 128"/>
              <a:gd name="T55" fmla="*/ 40 h 176"/>
              <a:gd name="T56" fmla="*/ 100 w 128"/>
              <a:gd name="T57" fmla="*/ 36 h 176"/>
              <a:gd name="T58" fmla="*/ 99 w 128"/>
              <a:gd name="T59" fmla="*/ 33 h 176"/>
              <a:gd name="T60" fmla="*/ 67 w 128"/>
              <a:gd name="T61" fmla="*/ 1 h 176"/>
              <a:gd name="T62" fmla="*/ 64 w 128"/>
              <a:gd name="T63" fmla="*/ 0 h 176"/>
              <a:gd name="T64" fmla="*/ 61 w 128"/>
              <a:gd name="T65" fmla="*/ 1 h 176"/>
              <a:gd name="T66" fmla="*/ 29 w 128"/>
              <a:gd name="T67" fmla="*/ 33 h 176"/>
              <a:gd name="T68" fmla="*/ 28 w 128"/>
              <a:gd name="T69" fmla="*/ 36 h 176"/>
              <a:gd name="T70" fmla="*/ 32 w 128"/>
              <a:gd name="T71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" h="176">
                <a:moveTo>
                  <a:pt x="124" y="56"/>
                </a:moveTo>
                <a:cubicBezTo>
                  <a:pt x="80" y="56"/>
                  <a:pt x="80" y="56"/>
                  <a:pt x="80" y="56"/>
                </a:cubicBezTo>
                <a:cubicBezTo>
                  <a:pt x="78" y="56"/>
                  <a:pt x="76" y="58"/>
                  <a:pt x="76" y="60"/>
                </a:cubicBezTo>
                <a:cubicBezTo>
                  <a:pt x="76" y="62"/>
                  <a:pt x="78" y="64"/>
                  <a:pt x="80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64"/>
                  <a:pt x="8" y="64"/>
                  <a:pt x="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8"/>
                  <a:pt x="50" y="56"/>
                  <a:pt x="48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2" y="56"/>
                  <a:pt x="0" y="58"/>
                  <a:pt x="0" y="6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24" y="176"/>
                  <a:pt x="124" y="176"/>
                  <a:pt x="124" y="176"/>
                </a:cubicBezTo>
                <a:cubicBezTo>
                  <a:pt x="126" y="176"/>
                  <a:pt x="128" y="174"/>
                  <a:pt x="128" y="172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28" y="58"/>
                  <a:pt x="126" y="56"/>
                  <a:pt x="124" y="56"/>
                </a:cubicBezTo>
                <a:moveTo>
                  <a:pt x="32" y="40"/>
                </a:moveTo>
                <a:cubicBezTo>
                  <a:pt x="33" y="40"/>
                  <a:pt x="34" y="40"/>
                  <a:pt x="35" y="39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60" y="142"/>
                  <a:pt x="62" y="144"/>
                  <a:pt x="64" y="144"/>
                </a:cubicBezTo>
                <a:cubicBezTo>
                  <a:pt x="66" y="144"/>
                  <a:pt x="68" y="142"/>
                  <a:pt x="68" y="140"/>
                </a:cubicBezTo>
                <a:cubicBezTo>
                  <a:pt x="68" y="14"/>
                  <a:pt x="68" y="14"/>
                  <a:pt x="68" y="14"/>
                </a:cubicBezTo>
                <a:cubicBezTo>
                  <a:pt x="93" y="39"/>
                  <a:pt x="93" y="39"/>
                  <a:pt x="93" y="39"/>
                </a:cubicBezTo>
                <a:cubicBezTo>
                  <a:pt x="94" y="40"/>
                  <a:pt x="95" y="40"/>
                  <a:pt x="96" y="40"/>
                </a:cubicBezTo>
                <a:cubicBezTo>
                  <a:pt x="98" y="40"/>
                  <a:pt x="100" y="38"/>
                  <a:pt x="100" y="36"/>
                </a:cubicBezTo>
                <a:cubicBezTo>
                  <a:pt x="100" y="35"/>
                  <a:pt x="100" y="34"/>
                  <a:pt x="99" y="33"/>
                </a:cubicBezTo>
                <a:cubicBezTo>
                  <a:pt x="67" y="1"/>
                  <a:pt x="67" y="1"/>
                  <a:pt x="67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3" y="0"/>
                  <a:pt x="62" y="0"/>
                  <a:pt x="61" y="1"/>
                </a:cubicBezTo>
                <a:cubicBezTo>
                  <a:pt x="29" y="33"/>
                  <a:pt x="29" y="33"/>
                  <a:pt x="29" y="33"/>
                </a:cubicBezTo>
                <a:cubicBezTo>
                  <a:pt x="28" y="34"/>
                  <a:pt x="28" y="35"/>
                  <a:pt x="28" y="36"/>
                </a:cubicBezTo>
                <a:cubicBezTo>
                  <a:pt x="28" y="38"/>
                  <a:pt x="30" y="40"/>
                  <a:pt x="32" y="4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3290888" y="490538"/>
            <a:ext cx="555625" cy="557213"/>
          </a:xfrm>
          <a:custGeom>
            <a:avLst/>
            <a:gdLst>
              <a:gd name="T0" fmla="*/ 96 w 176"/>
              <a:gd name="T1" fmla="*/ 112 h 176"/>
              <a:gd name="T2" fmla="*/ 80 w 176"/>
              <a:gd name="T3" fmla="*/ 96 h 176"/>
              <a:gd name="T4" fmla="*/ 85 w 176"/>
              <a:gd name="T5" fmla="*/ 101 h 176"/>
              <a:gd name="T6" fmla="*/ 91 w 176"/>
              <a:gd name="T7" fmla="*/ 107 h 176"/>
              <a:gd name="T8" fmla="*/ 85 w 176"/>
              <a:gd name="T9" fmla="*/ 101 h 176"/>
              <a:gd name="T10" fmla="*/ 120 w 176"/>
              <a:gd name="T11" fmla="*/ 104 h 176"/>
              <a:gd name="T12" fmla="*/ 76 w 176"/>
              <a:gd name="T13" fmla="*/ 134 h 176"/>
              <a:gd name="T14" fmla="*/ 88 w 176"/>
              <a:gd name="T15" fmla="*/ 144 h 176"/>
              <a:gd name="T16" fmla="*/ 123 w 176"/>
              <a:gd name="T17" fmla="*/ 84 h 176"/>
              <a:gd name="T18" fmla="*/ 58 w 176"/>
              <a:gd name="T19" fmla="*/ 116 h 176"/>
              <a:gd name="T20" fmla="*/ 88 w 176"/>
              <a:gd name="T21" fmla="*/ 72 h 176"/>
              <a:gd name="T22" fmla="*/ 108 w 176"/>
              <a:gd name="T23" fmla="*/ 69 h 176"/>
              <a:gd name="T24" fmla="*/ 48 w 176"/>
              <a:gd name="T25" fmla="*/ 104 h 176"/>
              <a:gd name="T26" fmla="*/ 58 w 176"/>
              <a:gd name="T27" fmla="*/ 116 h 176"/>
              <a:gd name="T28" fmla="*/ 16 w 176"/>
              <a:gd name="T29" fmla="*/ 20 h 176"/>
              <a:gd name="T30" fmla="*/ 24 w 176"/>
              <a:gd name="T31" fmla="*/ 20 h 176"/>
              <a:gd name="T32" fmla="*/ 160 w 176"/>
              <a:gd name="T33" fmla="*/ 0 h 176"/>
              <a:gd name="T34" fmla="*/ 0 w 176"/>
              <a:gd name="T35" fmla="*/ 16 h 176"/>
              <a:gd name="T36" fmla="*/ 16 w 176"/>
              <a:gd name="T37" fmla="*/ 176 h 176"/>
              <a:gd name="T38" fmla="*/ 176 w 176"/>
              <a:gd name="T39" fmla="*/ 160 h 176"/>
              <a:gd name="T40" fmla="*/ 160 w 176"/>
              <a:gd name="T41" fmla="*/ 0 h 176"/>
              <a:gd name="T42" fmla="*/ 160 w 176"/>
              <a:gd name="T43" fmla="*/ 168 h 176"/>
              <a:gd name="T44" fmla="*/ 8 w 176"/>
              <a:gd name="T45" fmla="*/ 160 h 176"/>
              <a:gd name="T46" fmla="*/ 168 w 176"/>
              <a:gd name="T47" fmla="*/ 40 h 176"/>
              <a:gd name="T48" fmla="*/ 168 w 176"/>
              <a:gd name="T49" fmla="*/ 32 h 176"/>
              <a:gd name="T50" fmla="*/ 8 w 176"/>
              <a:gd name="T51" fmla="*/ 16 h 176"/>
              <a:gd name="T52" fmla="*/ 160 w 176"/>
              <a:gd name="T53" fmla="*/ 8 h 176"/>
              <a:gd name="T54" fmla="*/ 168 w 176"/>
              <a:gd name="T55" fmla="*/ 32 h 176"/>
              <a:gd name="T56" fmla="*/ 68 w 176"/>
              <a:gd name="T57" fmla="*/ 16 h 176"/>
              <a:gd name="T58" fmla="*/ 68 w 176"/>
              <a:gd name="T59" fmla="*/ 24 h 176"/>
              <a:gd name="T60" fmla="*/ 160 w 176"/>
              <a:gd name="T61" fmla="*/ 20 h 176"/>
              <a:gd name="T62" fmla="*/ 36 w 176"/>
              <a:gd name="T63" fmla="*/ 16 h 176"/>
              <a:gd name="T64" fmla="*/ 36 w 176"/>
              <a:gd name="T65" fmla="*/ 24 h 176"/>
              <a:gd name="T66" fmla="*/ 36 w 176"/>
              <a:gd name="T67" fmla="*/ 16 h 176"/>
              <a:gd name="T68" fmla="*/ 48 w 176"/>
              <a:gd name="T69" fmla="*/ 20 h 176"/>
              <a:gd name="T70" fmla="*/ 56 w 176"/>
              <a:gd name="T71" fmla="*/ 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50" y="142"/>
                </a:moveTo>
                <a:cubicBezTo>
                  <a:pt x="96" y="112"/>
                  <a:pt x="96" y="112"/>
                  <a:pt x="96" y="112"/>
                </a:cubicBezTo>
                <a:cubicBezTo>
                  <a:pt x="126" y="66"/>
                  <a:pt x="126" y="66"/>
                  <a:pt x="126" y="66"/>
                </a:cubicBezTo>
                <a:cubicBezTo>
                  <a:pt x="80" y="96"/>
                  <a:pt x="80" y="96"/>
                  <a:pt x="80" y="96"/>
                </a:cubicBezTo>
                <a:lnTo>
                  <a:pt x="50" y="142"/>
                </a:lnTo>
                <a:close/>
                <a:moveTo>
                  <a:pt x="85" y="101"/>
                </a:moveTo>
                <a:cubicBezTo>
                  <a:pt x="87" y="100"/>
                  <a:pt x="89" y="100"/>
                  <a:pt x="91" y="101"/>
                </a:cubicBezTo>
                <a:cubicBezTo>
                  <a:pt x="92" y="103"/>
                  <a:pt x="92" y="105"/>
                  <a:pt x="91" y="107"/>
                </a:cubicBezTo>
                <a:cubicBezTo>
                  <a:pt x="89" y="108"/>
                  <a:pt x="87" y="108"/>
                  <a:pt x="85" y="107"/>
                </a:cubicBezTo>
                <a:cubicBezTo>
                  <a:pt x="84" y="105"/>
                  <a:pt x="84" y="103"/>
                  <a:pt x="85" y="101"/>
                </a:cubicBezTo>
                <a:moveTo>
                  <a:pt x="118" y="92"/>
                </a:moveTo>
                <a:cubicBezTo>
                  <a:pt x="119" y="96"/>
                  <a:pt x="120" y="100"/>
                  <a:pt x="120" y="104"/>
                </a:cubicBezTo>
                <a:cubicBezTo>
                  <a:pt x="120" y="122"/>
                  <a:pt x="106" y="136"/>
                  <a:pt x="88" y="136"/>
                </a:cubicBezTo>
                <a:cubicBezTo>
                  <a:pt x="84" y="136"/>
                  <a:pt x="80" y="135"/>
                  <a:pt x="76" y="134"/>
                </a:cubicBezTo>
                <a:cubicBezTo>
                  <a:pt x="68" y="139"/>
                  <a:pt x="68" y="139"/>
                  <a:pt x="68" y="139"/>
                </a:cubicBezTo>
                <a:cubicBezTo>
                  <a:pt x="74" y="142"/>
                  <a:pt x="81" y="144"/>
                  <a:pt x="88" y="144"/>
                </a:cubicBezTo>
                <a:cubicBezTo>
                  <a:pt x="110" y="144"/>
                  <a:pt x="128" y="126"/>
                  <a:pt x="128" y="104"/>
                </a:cubicBezTo>
                <a:cubicBezTo>
                  <a:pt x="128" y="97"/>
                  <a:pt x="126" y="90"/>
                  <a:pt x="123" y="84"/>
                </a:cubicBezTo>
                <a:lnTo>
                  <a:pt x="118" y="92"/>
                </a:lnTo>
                <a:close/>
                <a:moveTo>
                  <a:pt x="58" y="116"/>
                </a:moveTo>
                <a:cubicBezTo>
                  <a:pt x="57" y="112"/>
                  <a:pt x="56" y="108"/>
                  <a:pt x="56" y="104"/>
                </a:cubicBezTo>
                <a:cubicBezTo>
                  <a:pt x="56" y="86"/>
                  <a:pt x="70" y="72"/>
                  <a:pt x="88" y="72"/>
                </a:cubicBezTo>
                <a:cubicBezTo>
                  <a:pt x="92" y="72"/>
                  <a:pt x="96" y="73"/>
                  <a:pt x="100" y="74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02" y="66"/>
                  <a:pt x="95" y="64"/>
                  <a:pt x="88" y="64"/>
                </a:cubicBezTo>
                <a:cubicBezTo>
                  <a:pt x="66" y="64"/>
                  <a:pt x="48" y="82"/>
                  <a:pt x="48" y="104"/>
                </a:cubicBezTo>
                <a:cubicBezTo>
                  <a:pt x="48" y="111"/>
                  <a:pt x="50" y="118"/>
                  <a:pt x="53" y="124"/>
                </a:cubicBezTo>
                <a:lnTo>
                  <a:pt x="58" y="116"/>
                </a:lnTo>
                <a:close/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 noEditPoints="1"/>
          </p:cNvSpPr>
          <p:nvPr/>
        </p:nvSpPr>
        <p:spPr bwMode="auto">
          <a:xfrm>
            <a:off x="4352925" y="490538"/>
            <a:ext cx="557212" cy="557213"/>
          </a:xfrm>
          <a:custGeom>
            <a:avLst/>
            <a:gdLst>
              <a:gd name="T0" fmla="*/ 20 w 176"/>
              <a:gd name="T1" fmla="*/ 16 h 176"/>
              <a:gd name="T2" fmla="*/ 16 w 176"/>
              <a:gd name="T3" fmla="*/ 20 h 176"/>
              <a:gd name="T4" fmla="*/ 20 w 176"/>
              <a:gd name="T5" fmla="*/ 24 h 176"/>
              <a:gd name="T6" fmla="*/ 24 w 176"/>
              <a:gd name="T7" fmla="*/ 20 h 176"/>
              <a:gd name="T8" fmla="*/ 20 w 176"/>
              <a:gd name="T9" fmla="*/ 16 h 176"/>
              <a:gd name="T10" fmla="*/ 36 w 176"/>
              <a:gd name="T11" fmla="*/ 16 h 176"/>
              <a:gd name="T12" fmla="*/ 32 w 176"/>
              <a:gd name="T13" fmla="*/ 20 h 176"/>
              <a:gd name="T14" fmla="*/ 36 w 176"/>
              <a:gd name="T15" fmla="*/ 24 h 176"/>
              <a:gd name="T16" fmla="*/ 40 w 176"/>
              <a:gd name="T17" fmla="*/ 20 h 176"/>
              <a:gd name="T18" fmla="*/ 36 w 176"/>
              <a:gd name="T19" fmla="*/ 16 h 176"/>
              <a:gd name="T20" fmla="*/ 52 w 176"/>
              <a:gd name="T21" fmla="*/ 16 h 176"/>
              <a:gd name="T22" fmla="*/ 48 w 176"/>
              <a:gd name="T23" fmla="*/ 20 h 176"/>
              <a:gd name="T24" fmla="*/ 52 w 176"/>
              <a:gd name="T25" fmla="*/ 24 h 176"/>
              <a:gd name="T26" fmla="*/ 56 w 176"/>
              <a:gd name="T27" fmla="*/ 20 h 176"/>
              <a:gd name="T28" fmla="*/ 52 w 176"/>
              <a:gd name="T29" fmla="*/ 16 h 176"/>
              <a:gd name="T30" fmla="*/ 160 w 176"/>
              <a:gd name="T31" fmla="*/ 0 h 176"/>
              <a:gd name="T32" fmla="*/ 16 w 176"/>
              <a:gd name="T33" fmla="*/ 0 h 176"/>
              <a:gd name="T34" fmla="*/ 0 w 176"/>
              <a:gd name="T35" fmla="*/ 16 h 176"/>
              <a:gd name="T36" fmla="*/ 0 w 176"/>
              <a:gd name="T37" fmla="*/ 160 h 176"/>
              <a:gd name="T38" fmla="*/ 16 w 176"/>
              <a:gd name="T39" fmla="*/ 176 h 176"/>
              <a:gd name="T40" fmla="*/ 160 w 176"/>
              <a:gd name="T41" fmla="*/ 176 h 176"/>
              <a:gd name="T42" fmla="*/ 176 w 176"/>
              <a:gd name="T43" fmla="*/ 160 h 176"/>
              <a:gd name="T44" fmla="*/ 176 w 176"/>
              <a:gd name="T45" fmla="*/ 16 h 176"/>
              <a:gd name="T46" fmla="*/ 160 w 176"/>
              <a:gd name="T47" fmla="*/ 0 h 176"/>
              <a:gd name="T48" fmla="*/ 168 w 176"/>
              <a:gd name="T49" fmla="*/ 160 h 176"/>
              <a:gd name="T50" fmla="*/ 160 w 176"/>
              <a:gd name="T51" fmla="*/ 168 h 176"/>
              <a:gd name="T52" fmla="*/ 16 w 176"/>
              <a:gd name="T53" fmla="*/ 168 h 176"/>
              <a:gd name="T54" fmla="*/ 8 w 176"/>
              <a:gd name="T55" fmla="*/ 160 h 176"/>
              <a:gd name="T56" fmla="*/ 8 w 176"/>
              <a:gd name="T57" fmla="*/ 40 h 176"/>
              <a:gd name="T58" fmla="*/ 168 w 176"/>
              <a:gd name="T59" fmla="*/ 40 h 176"/>
              <a:gd name="T60" fmla="*/ 168 w 176"/>
              <a:gd name="T61" fmla="*/ 160 h 176"/>
              <a:gd name="T62" fmla="*/ 168 w 176"/>
              <a:gd name="T63" fmla="*/ 32 h 176"/>
              <a:gd name="T64" fmla="*/ 8 w 176"/>
              <a:gd name="T65" fmla="*/ 32 h 176"/>
              <a:gd name="T66" fmla="*/ 8 w 176"/>
              <a:gd name="T67" fmla="*/ 16 h 176"/>
              <a:gd name="T68" fmla="*/ 16 w 176"/>
              <a:gd name="T69" fmla="*/ 8 h 176"/>
              <a:gd name="T70" fmla="*/ 160 w 176"/>
              <a:gd name="T71" fmla="*/ 8 h 176"/>
              <a:gd name="T72" fmla="*/ 168 w 176"/>
              <a:gd name="T73" fmla="*/ 16 h 176"/>
              <a:gd name="T74" fmla="*/ 168 w 176"/>
              <a:gd name="T75" fmla="*/ 32 h 176"/>
              <a:gd name="T76" fmla="*/ 156 w 176"/>
              <a:gd name="T77" fmla="*/ 16 h 176"/>
              <a:gd name="T78" fmla="*/ 68 w 176"/>
              <a:gd name="T79" fmla="*/ 16 h 176"/>
              <a:gd name="T80" fmla="*/ 64 w 176"/>
              <a:gd name="T81" fmla="*/ 20 h 176"/>
              <a:gd name="T82" fmla="*/ 68 w 176"/>
              <a:gd name="T83" fmla="*/ 24 h 176"/>
              <a:gd name="T84" fmla="*/ 156 w 176"/>
              <a:gd name="T85" fmla="*/ 24 h 176"/>
              <a:gd name="T86" fmla="*/ 160 w 176"/>
              <a:gd name="T87" fmla="*/ 20 h 176"/>
              <a:gd name="T88" fmla="*/ 156 w 176"/>
              <a:gd name="T89" fmla="*/ 1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5416550" y="490538"/>
            <a:ext cx="557212" cy="557213"/>
          </a:xfrm>
          <a:custGeom>
            <a:avLst/>
            <a:gdLst>
              <a:gd name="T0" fmla="*/ 16 w 176"/>
              <a:gd name="T1" fmla="*/ 32 h 176"/>
              <a:gd name="T2" fmla="*/ 0 w 176"/>
              <a:gd name="T3" fmla="*/ 160 h 176"/>
              <a:gd name="T4" fmla="*/ 128 w 176"/>
              <a:gd name="T5" fmla="*/ 176 h 176"/>
              <a:gd name="T6" fmla="*/ 144 w 176"/>
              <a:gd name="T7" fmla="*/ 48 h 176"/>
              <a:gd name="T8" fmla="*/ 136 w 176"/>
              <a:gd name="T9" fmla="*/ 160 h 176"/>
              <a:gd name="T10" fmla="*/ 16 w 176"/>
              <a:gd name="T11" fmla="*/ 168 h 176"/>
              <a:gd name="T12" fmla="*/ 8 w 176"/>
              <a:gd name="T13" fmla="*/ 72 h 176"/>
              <a:gd name="T14" fmla="*/ 136 w 176"/>
              <a:gd name="T15" fmla="*/ 160 h 176"/>
              <a:gd name="T16" fmla="*/ 8 w 176"/>
              <a:gd name="T17" fmla="*/ 64 h 176"/>
              <a:gd name="T18" fmla="*/ 16 w 176"/>
              <a:gd name="T19" fmla="*/ 40 h 176"/>
              <a:gd name="T20" fmla="*/ 136 w 176"/>
              <a:gd name="T21" fmla="*/ 48 h 176"/>
              <a:gd name="T22" fmla="*/ 36 w 176"/>
              <a:gd name="T23" fmla="*/ 48 h 176"/>
              <a:gd name="T24" fmla="*/ 36 w 176"/>
              <a:gd name="T25" fmla="*/ 56 h 176"/>
              <a:gd name="T26" fmla="*/ 36 w 176"/>
              <a:gd name="T27" fmla="*/ 48 h 176"/>
              <a:gd name="T28" fmla="*/ 16 w 176"/>
              <a:gd name="T29" fmla="*/ 52 h 176"/>
              <a:gd name="T30" fmla="*/ 24 w 176"/>
              <a:gd name="T31" fmla="*/ 52 h 176"/>
              <a:gd name="T32" fmla="*/ 160 w 176"/>
              <a:gd name="T33" fmla="*/ 0 h 176"/>
              <a:gd name="T34" fmla="*/ 32 w 176"/>
              <a:gd name="T35" fmla="*/ 16 h 176"/>
              <a:gd name="T36" fmla="*/ 36 w 176"/>
              <a:gd name="T37" fmla="*/ 24 h 176"/>
              <a:gd name="T38" fmla="*/ 40 w 176"/>
              <a:gd name="T39" fmla="*/ 16 h 176"/>
              <a:gd name="T40" fmla="*/ 160 w 176"/>
              <a:gd name="T41" fmla="*/ 8 h 176"/>
              <a:gd name="T42" fmla="*/ 168 w 176"/>
              <a:gd name="T43" fmla="*/ 128 h 176"/>
              <a:gd name="T44" fmla="*/ 156 w 176"/>
              <a:gd name="T45" fmla="*/ 136 h 176"/>
              <a:gd name="T46" fmla="*/ 156 w 176"/>
              <a:gd name="T47" fmla="*/ 144 h 176"/>
              <a:gd name="T48" fmla="*/ 176 w 176"/>
              <a:gd name="T49" fmla="*/ 128 h 176"/>
              <a:gd name="T50" fmla="*/ 160 w 176"/>
              <a:gd name="T51" fmla="*/ 0 h 176"/>
              <a:gd name="T52" fmla="*/ 48 w 176"/>
              <a:gd name="T53" fmla="*/ 52 h 176"/>
              <a:gd name="T54" fmla="*/ 56 w 176"/>
              <a:gd name="T55" fmla="*/ 52 h 176"/>
              <a:gd name="T56" fmla="*/ 124 w 176"/>
              <a:gd name="T57" fmla="*/ 48 h 176"/>
              <a:gd name="T58" fmla="*/ 64 w 176"/>
              <a:gd name="T59" fmla="*/ 52 h 176"/>
              <a:gd name="T60" fmla="*/ 124 w 176"/>
              <a:gd name="T61" fmla="*/ 56 h 176"/>
              <a:gd name="T62" fmla="*/ 124 w 176"/>
              <a:gd name="T63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72"/>
                  <a:pt x="8" y="72"/>
                  <a:pt x="8" y="72"/>
                </a:cubicBezTo>
                <a:cubicBezTo>
                  <a:pt x="136" y="72"/>
                  <a:pt x="136" y="72"/>
                  <a:pt x="136" y="72"/>
                </a:cubicBezTo>
                <a:lnTo>
                  <a:pt x="136" y="160"/>
                </a:lnTo>
                <a:close/>
                <a:moveTo>
                  <a:pt x="136" y="64"/>
                </a:move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lnTo>
                  <a:pt x="136" y="64"/>
                </a:lnTo>
                <a:close/>
                <a:moveTo>
                  <a:pt x="36" y="48"/>
                </a:moveTo>
                <a:cubicBezTo>
                  <a:pt x="34" y="48"/>
                  <a:pt x="32" y="50"/>
                  <a:pt x="32" y="52"/>
                </a:cubicBezTo>
                <a:cubicBezTo>
                  <a:pt x="32" y="54"/>
                  <a:pt x="34" y="56"/>
                  <a:pt x="36" y="56"/>
                </a:cubicBezTo>
                <a:cubicBezTo>
                  <a:pt x="38" y="56"/>
                  <a:pt x="40" y="54"/>
                  <a:pt x="40" y="52"/>
                </a:cubicBezTo>
                <a:cubicBezTo>
                  <a:pt x="40" y="50"/>
                  <a:pt x="38" y="48"/>
                  <a:pt x="36" y="48"/>
                </a:cubicBezTo>
                <a:moveTo>
                  <a:pt x="20" y="48"/>
                </a:moveTo>
                <a:cubicBezTo>
                  <a:pt x="18" y="48"/>
                  <a:pt x="16" y="50"/>
                  <a:pt x="16" y="52"/>
                </a:cubicBezTo>
                <a:cubicBezTo>
                  <a:pt x="16" y="54"/>
                  <a:pt x="18" y="56"/>
                  <a:pt x="20" y="56"/>
                </a:cubicBezTo>
                <a:cubicBezTo>
                  <a:pt x="22" y="56"/>
                  <a:pt x="24" y="54"/>
                  <a:pt x="24" y="52"/>
                </a:cubicBezTo>
                <a:cubicBezTo>
                  <a:pt x="24" y="50"/>
                  <a:pt x="22" y="48"/>
                  <a:pt x="20" y="48"/>
                </a:cubicBezTo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4" y="136"/>
                  <a:pt x="152" y="138"/>
                  <a:pt x="152" y="140"/>
                </a:cubicBezTo>
                <a:cubicBezTo>
                  <a:pt x="152" y="142"/>
                  <a:pt x="154" y="144"/>
                  <a:pt x="15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52" y="48"/>
                </a:moveTo>
                <a:cubicBezTo>
                  <a:pt x="50" y="48"/>
                  <a:pt x="48" y="50"/>
                  <a:pt x="48" y="52"/>
                </a:cubicBezTo>
                <a:cubicBezTo>
                  <a:pt x="48" y="54"/>
                  <a:pt x="50" y="56"/>
                  <a:pt x="52" y="56"/>
                </a:cubicBezTo>
                <a:cubicBezTo>
                  <a:pt x="54" y="56"/>
                  <a:pt x="56" y="54"/>
                  <a:pt x="56" y="52"/>
                </a:cubicBezTo>
                <a:cubicBezTo>
                  <a:pt x="56" y="50"/>
                  <a:pt x="54" y="48"/>
                  <a:pt x="52" y="48"/>
                </a:cubicBezTo>
                <a:moveTo>
                  <a:pt x="124" y="48"/>
                </a:moveTo>
                <a:cubicBezTo>
                  <a:pt x="68" y="48"/>
                  <a:pt x="68" y="48"/>
                  <a:pt x="68" y="48"/>
                </a:cubicBezTo>
                <a:cubicBezTo>
                  <a:pt x="66" y="48"/>
                  <a:pt x="64" y="50"/>
                  <a:pt x="64" y="52"/>
                </a:cubicBezTo>
                <a:cubicBezTo>
                  <a:pt x="64" y="54"/>
                  <a:pt x="66" y="56"/>
                  <a:pt x="68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 noEditPoints="1"/>
          </p:cNvSpPr>
          <p:nvPr/>
        </p:nvSpPr>
        <p:spPr bwMode="auto">
          <a:xfrm>
            <a:off x="6480175" y="566738"/>
            <a:ext cx="557212" cy="404813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6 w 176"/>
              <a:gd name="T19" fmla="*/ 8 h 128"/>
              <a:gd name="T20" fmla="*/ 160 w 176"/>
              <a:gd name="T21" fmla="*/ 8 h 128"/>
              <a:gd name="T22" fmla="*/ 163 w 176"/>
              <a:gd name="T23" fmla="*/ 8 h 128"/>
              <a:gd name="T24" fmla="*/ 93 w 176"/>
              <a:gd name="T25" fmla="*/ 78 h 128"/>
              <a:gd name="T26" fmla="*/ 88 w 176"/>
              <a:gd name="T27" fmla="*/ 80 h 128"/>
              <a:gd name="T28" fmla="*/ 83 w 176"/>
              <a:gd name="T29" fmla="*/ 78 h 128"/>
              <a:gd name="T30" fmla="*/ 13 w 176"/>
              <a:gd name="T31" fmla="*/ 8 h 128"/>
              <a:gd name="T32" fmla="*/ 16 w 176"/>
              <a:gd name="T33" fmla="*/ 8 h 128"/>
              <a:gd name="T34" fmla="*/ 8 w 176"/>
              <a:gd name="T35" fmla="*/ 112 h 128"/>
              <a:gd name="T36" fmla="*/ 8 w 176"/>
              <a:gd name="T37" fmla="*/ 16 h 128"/>
              <a:gd name="T38" fmla="*/ 8 w 176"/>
              <a:gd name="T39" fmla="*/ 15 h 128"/>
              <a:gd name="T40" fmla="*/ 58 w 176"/>
              <a:gd name="T41" fmla="*/ 64 h 128"/>
              <a:gd name="T42" fmla="*/ 8 w 176"/>
              <a:gd name="T43" fmla="*/ 113 h 128"/>
              <a:gd name="T44" fmla="*/ 8 w 176"/>
              <a:gd name="T45" fmla="*/ 112 h 128"/>
              <a:gd name="T46" fmla="*/ 160 w 176"/>
              <a:gd name="T47" fmla="*/ 120 h 128"/>
              <a:gd name="T48" fmla="*/ 16 w 176"/>
              <a:gd name="T49" fmla="*/ 120 h 128"/>
              <a:gd name="T50" fmla="*/ 13 w 176"/>
              <a:gd name="T51" fmla="*/ 120 h 128"/>
              <a:gd name="T52" fmla="*/ 63 w 176"/>
              <a:gd name="T53" fmla="*/ 70 h 128"/>
              <a:gd name="T54" fmla="*/ 77 w 176"/>
              <a:gd name="T55" fmla="*/ 83 h 128"/>
              <a:gd name="T56" fmla="*/ 88 w 176"/>
              <a:gd name="T57" fmla="*/ 88 h 128"/>
              <a:gd name="T58" fmla="*/ 99 w 176"/>
              <a:gd name="T59" fmla="*/ 83 h 128"/>
              <a:gd name="T60" fmla="*/ 113 w 176"/>
              <a:gd name="T61" fmla="*/ 70 h 128"/>
              <a:gd name="T62" fmla="*/ 163 w 176"/>
              <a:gd name="T63" fmla="*/ 120 h 128"/>
              <a:gd name="T64" fmla="*/ 160 w 176"/>
              <a:gd name="T65" fmla="*/ 120 h 128"/>
              <a:gd name="T66" fmla="*/ 168 w 176"/>
              <a:gd name="T67" fmla="*/ 112 h 128"/>
              <a:gd name="T68" fmla="*/ 168 w 176"/>
              <a:gd name="T69" fmla="*/ 113 h 128"/>
              <a:gd name="T70" fmla="*/ 118 w 176"/>
              <a:gd name="T71" fmla="*/ 64 h 128"/>
              <a:gd name="T72" fmla="*/ 168 w 176"/>
              <a:gd name="T73" fmla="*/ 15 h 128"/>
              <a:gd name="T74" fmla="*/ 168 w 176"/>
              <a:gd name="T75" fmla="*/ 16 h 128"/>
              <a:gd name="T76" fmla="*/ 168 w 176"/>
              <a:gd name="T7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" y="8"/>
                </a:moveTo>
                <a:cubicBezTo>
                  <a:pt x="160" y="8"/>
                  <a:pt x="160" y="8"/>
                  <a:pt x="160" y="8"/>
                </a:cubicBezTo>
                <a:cubicBezTo>
                  <a:pt x="161" y="8"/>
                  <a:pt x="162" y="8"/>
                  <a:pt x="163" y="8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9"/>
                  <a:pt x="90" y="80"/>
                  <a:pt x="88" y="80"/>
                </a:cubicBezTo>
                <a:cubicBezTo>
                  <a:pt x="86" y="80"/>
                  <a:pt x="84" y="79"/>
                  <a:pt x="83" y="7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8"/>
                  <a:pt x="16" y="8"/>
                </a:cubicBezTo>
                <a:moveTo>
                  <a:pt x="8" y="112"/>
                </a:move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5"/>
                  <a:pt x="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3"/>
                  <a:pt x="8" y="112"/>
                  <a:pt x="8" y="112"/>
                </a:cubicBezTo>
                <a:moveTo>
                  <a:pt x="160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5" y="120"/>
                  <a:pt x="14" y="120"/>
                  <a:pt x="13" y="120"/>
                </a:cubicBezTo>
                <a:cubicBezTo>
                  <a:pt x="63" y="70"/>
                  <a:pt x="63" y="70"/>
                  <a:pt x="63" y="70"/>
                </a:cubicBezTo>
                <a:cubicBezTo>
                  <a:pt x="77" y="83"/>
                  <a:pt x="77" y="83"/>
                  <a:pt x="77" y="83"/>
                </a:cubicBezTo>
                <a:cubicBezTo>
                  <a:pt x="80" y="86"/>
                  <a:pt x="84" y="88"/>
                  <a:pt x="88" y="88"/>
                </a:cubicBezTo>
                <a:cubicBezTo>
                  <a:pt x="92" y="88"/>
                  <a:pt x="96" y="86"/>
                  <a:pt x="99" y="83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63" y="120"/>
                  <a:pt x="163" y="120"/>
                  <a:pt x="163" y="120"/>
                </a:cubicBezTo>
                <a:cubicBezTo>
                  <a:pt x="162" y="120"/>
                  <a:pt x="161" y="120"/>
                  <a:pt x="160" y="120"/>
                </a:cubicBezTo>
                <a:moveTo>
                  <a:pt x="168" y="112"/>
                </a:moveTo>
                <a:cubicBezTo>
                  <a:pt x="168" y="112"/>
                  <a:pt x="168" y="113"/>
                  <a:pt x="168" y="113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68" y="15"/>
                  <a:pt x="168" y="15"/>
                  <a:pt x="168" y="15"/>
                </a:cubicBezTo>
                <a:cubicBezTo>
                  <a:pt x="168" y="15"/>
                  <a:pt x="168" y="16"/>
                  <a:pt x="168" y="16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1"/>
          <p:cNvSpPr>
            <a:spLocks noEditPoints="1"/>
          </p:cNvSpPr>
          <p:nvPr/>
        </p:nvSpPr>
        <p:spPr bwMode="auto">
          <a:xfrm>
            <a:off x="7543800" y="554038"/>
            <a:ext cx="557212" cy="430213"/>
          </a:xfrm>
          <a:custGeom>
            <a:avLst/>
            <a:gdLst>
              <a:gd name="T0" fmla="*/ 160 w 176"/>
              <a:gd name="T1" fmla="*/ 0 h 136"/>
              <a:gd name="T2" fmla="*/ 48 w 176"/>
              <a:gd name="T3" fmla="*/ 0 h 136"/>
              <a:gd name="T4" fmla="*/ 32 w 176"/>
              <a:gd name="T5" fmla="*/ 16 h 136"/>
              <a:gd name="T6" fmla="*/ 32 w 176"/>
              <a:gd name="T7" fmla="*/ 20 h 136"/>
              <a:gd name="T8" fmla="*/ 36 w 176"/>
              <a:gd name="T9" fmla="*/ 24 h 136"/>
              <a:gd name="T10" fmla="*/ 40 w 176"/>
              <a:gd name="T11" fmla="*/ 20 h 136"/>
              <a:gd name="T12" fmla="*/ 40 w 176"/>
              <a:gd name="T13" fmla="*/ 16 h 136"/>
              <a:gd name="T14" fmla="*/ 48 w 176"/>
              <a:gd name="T15" fmla="*/ 8 h 136"/>
              <a:gd name="T16" fmla="*/ 160 w 176"/>
              <a:gd name="T17" fmla="*/ 8 h 136"/>
              <a:gd name="T18" fmla="*/ 168 w 176"/>
              <a:gd name="T19" fmla="*/ 16 h 136"/>
              <a:gd name="T20" fmla="*/ 168 w 176"/>
              <a:gd name="T21" fmla="*/ 88 h 136"/>
              <a:gd name="T22" fmla="*/ 160 w 176"/>
              <a:gd name="T23" fmla="*/ 96 h 136"/>
              <a:gd name="T24" fmla="*/ 156 w 176"/>
              <a:gd name="T25" fmla="*/ 96 h 136"/>
              <a:gd name="T26" fmla="*/ 152 w 176"/>
              <a:gd name="T27" fmla="*/ 100 h 136"/>
              <a:gd name="T28" fmla="*/ 156 w 176"/>
              <a:gd name="T29" fmla="*/ 104 h 136"/>
              <a:gd name="T30" fmla="*/ 160 w 176"/>
              <a:gd name="T31" fmla="*/ 104 h 136"/>
              <a:gd name="T32" fmla="*/ 176 w 176"/>
              <a:gd name="T33" fmla="*/ 88 h 136"/>
              <a:gd name="T34" fmla="*/ 176 w 176"/>
              <a:gd name="T35" fmla="*/ 16 h 136"/>
              <a:gd name="T36" fmla="*/ 160 w 176"/>
              <a:gd name="T37" fmla="*/ 0 h 136"/>
              <a:gd name="T38" fmla="*/ 128 w 176"/>
              <a:gd name="T39" fmla="*/ 32 h 136"/>
              <a:gd name="T40" fmla="*/ 16 w 176"/>
              <a:gd name="T41" fmla="*/ 32 h 136"/>
              <a:gd name="T42" fmla="*/ 0 w 176"/>
              <a:gd name="T43" fmla="*/ 48 h 136"/>
              <a:gd name="T44" fmla="*/ 0 w 176"/>
              <a:gd name="T45" fmla="*/ 120 h 136"/>
              <a:gd name="T46" fmla="*/ 16 w 176"/>
              <a:gd name="T47" fmla="*/ 136 h 136"/>
              <a:gd name="T48" fmla="*/ 128 w 176"/>
              <a:gd name="T49" fmla="*/ 136 h 136"/>
              <a:gd name="T50" fmla="*/ 144 w 176"/>
              <a:gd name="T51" fmla="*/ 120 h 136"/>
              <a:gd name="T52" fmla="*/ 144 w 176"/>
              <a:gd name="T53" fmla="*/ 48 h 136"/>
              <a:gd name="T54" fmla="*/ 128 w 176"/>
              <a:gd name="T55" fmla="*/ 32 h 136"/>
              <a:gd name="T56" fmla="*/ 16 w 176"/>
              <a:gd name="T57" fmla="*/ 40 h 136"/>
              <a:gd name="T58" fmla="*/ 128 w 176"/>
              <a:gd name="T59" fmla="*/ 40 h 136"/>
              <a:gd name="T60" fmla="*/ 133 w 176"/>
              <a:gd name="T61" fmla="*/ 42 h 136"/>
              <a:gd name="T62" fmla="*/ 77 w 176"/>
              <a:gd name="T63" fmla="*/ 98 h 136"/>
              <a:gd name="T64" fmla="*/ 72 w 176"/>
              <a:gd name="T65" fmla="*/ 100 h 136"/>
              <a:gd name="T66" fmla="*/ 67 w 176"/>
              <a:gd name="T67" fmla="*/ 98 h 136"/>
              <a:gd name="T68" fmla="*/ 11 w 176"/>
              <a:gd name="T69" fmla="*/ 42 h 136"/>
              <a:gd name="T70" fmla="*/ 16 w 176"/>
              <a:gd name="T71" fmla="*/ 40 h 136"/>
              <a:gd name="T72" fmla="*/ 8 w 176"/>
              <a:gd name="T73" fmla="*/ 50 h 136"/>
              <a:gd name="T74" fmla="*/ 42 w 176"/>
              <a:gd name="T75" fmla="*/ 84 h 136"/>
              <a:gd name="T76" fmla="*/ 8 w 176"/>
              <a:gd name="T77" fmla="*/ 118 h 136"/>
              <a:gd name="T78" fmla="*/ 8 w 176"/>
              <a:gd name="T79" fmla="*/ 50 h 136"/>
              <a:gd name="T80" fmla="*/ 128 w 176"/>
              <a:gd name="T81" fmla="*/ 128 h 136"/>
              <a:gd name="T82" fmla="*/ 16 w 176"/>
              <a:gd name="T83" fmla="*/ 128 h 136"/>
              <a:gd name="T84" fmla="*/ 11 w 176"/>
              <a:gd name="T85" fmla="*/ 126 h 136"/>
              <a:gd name="T86" fmla="*/ 47 w 176"/>
              <a:gd name="T87" fmla="*/ 90 h 136"/>
              <a:gd name="T88" fmla="*/ 61 w 176"/>
              <a:gd name="T89" fmla="*/ 103 h 136"/>
              <a:gd name="T90" fmla="*/ 72 w 176"/>
              <a:gd name="T91" fmla="*/ 108 h 136"/>
              <a:gd name="T92" fmla="*/ 83 w 176"/>
              <a:gd name="T93" fmla="*/ 103 h 136"/>
              <a:gd name="T94" fmla="*/ 97 w 176"/>
              <a:gd name="T95" fmla="*/ 90 h 136"/>
              <a:gd name="T96" fmla="*/ 133 w 176"/>
              <a:gd name="T97" fmla="*/ 126 h 136"/>
              <a:gd name="T98" fmla="*/ 128 w 176"/>
              <a:gd name="T99" fmla="*/ 128 h 136"/>
              <a:gd name="T100" fmla="*/ 136 w 176"/>
              <a:gd name="T101" fmla="*/ 118 h 136"/>
              <a:gd name="T102" fmla="*/ 102 w 176"/>
              <a:gd name="T103" fmla="*/ 84 h 136"/>
              <a:gd name="T104" fmla="*/ 136 w 176"/>
              <a:gd name="T105" fmla="*/ 50 h 136"/>
              <a:gd name="T106" fmla="*/ 136 w 176"/>
              <a:gd name="T107" fmla="*/ 1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" h="136"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68" y="92"/>
                  <a:pt x="164" y="96"/>
                  <a:pt x="160" y="96"/>
                </a:cubicBezTo>
                <a:cubicBezTo>
                  <a:pt x="156" y="96"/>
                  <a:pt x="156" y="96"/>
                  <a:pt x="156" y="96"/>
                </a:cubicBezTo>
                <a:cubicBezTo>
                  <a:pt x="154" y="96"/>
                  <a:pt x="152" y="98"/>
                  <a:pt x="152" y="100"/>
                </a:cubicBezTo>
                <a:cubicBezTo>
                  <a:pt x="152" y="102"/>
                  <a:pt x="154" y="104"/>
                  <a:pt x="156" y="104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69" y="104"/>
                  <a:pt x="176" y="97"/>
                  <a:pt x="176" y="8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9"/>
                  <a:pt x="7" y="136"/>
                  <a:pt x="16" y="136"/>
                </a:cubicBezTo>
                <a:cubicBezTo>
                  <a:pt x="128" y="136"/>
                  <a:pt x="128" y="136"/>
                  <a:pt x="128" y="136"/>
                </a:cubicBezTo>
                <a:cubicBezTo>
                  <a:pt x="137" y="136"/>
                  <a:pt x="144" y="129"/>
                  <a:pt x="144" y="12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16" y="40"/>
                </a:moveTo>
                <a:cubicBezTo>
                  <a:pt x="128" y="40"/>
                  <a:pt x="128" y="40"/>
                  <a:pt x="128" y="40"/>
                </a:cubicBezTo>
                <a:cubicBezTo>
                  <a:pt x="130" y="40"/>
                  <a:pt x="132" y="41"/>
                  <a:pt x="133" y="42"/>
                </a:cubicBezTo>
                <a:cubicBezTo>
                  <a:pt x="77" y="98"/>
                  <a:pt x="77" y="98"/>
                  <a:pt x="77" y="98"/>
                </a:cubicBezTo>
                <a:cubicBezTo>
                  <a:pt x="76" y="99"/>
                  <a:pt x="74" y="100"/>
                  <a:pt x="72" y="100"/>
                </a:cubicBezTo>
                <a:cubicBezTo>
                  <a:pt x="70" y="100"/>
                  <a:pt x="68" y="99"/>
                  <a:pt x="67" y="98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1"/>
                  <a:pt x="14" y="40"/>
                  <a:pt x="16" y="40"/>
                </a:cubicBezTo>
                <a:moveTo>
                  <a:pt x="8" y="50"/>
                </a:moveTo>
                <a:cubicBezTo>
                  <a:pt x="42" y="84"/>
                  <a:pt x="42" y="84"/>
                  <a:pt x="42" y="84"/>
                </a:cubicBezTo>
                <a:cubicBezTo>
                  <a:pt x="8" y="118"/>
                  <a:pt x="8" y="118"/>
                  <a:pt x="8" y="118"/>
                </a:cubicBezTo>
                <a:lnTo>
                  <a:pt x="8" y="50"/>
                </a:lnTo>
                <a:close/>
                <a:moveTo>
                  <a:pt x="128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4" y="128"/>
                  <a:pt x="12" y="127"/>
                  <a:pt x="11" y="126"/>
                </a:cubicBezTo>
                <a:cubicBezTo>
                  <a:pt x="47" y="90"/>
                  <a:pt x="47" y="90"/>
                  <a:pt x="47" y="90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4" y="106"/>
                  <a:pt x="68" y="108"/>
                  <a:pt x="72" y="108"/>
                </a:cubicBezTo>
                <a:cubicBezTo>
                  <a:pt x="76" y="108"/>
                  <a:pt x="80" y="106"/>
                  <a:pt x="83" y="103"/>
                </a:cubicBezTo>
                <a:cubicBezTo>
                  <a:pt x="97" y="90"/>
                  <a:pt x="97" y="90"/>
                  <a:pt x="97" y="90"/>
                </a:cubicBezTo>
                <a:cubicBezTo>
                  <a:pt x="133" y="126"/>
                  <a:pt x="133" y="126"/>
                  <a:pt x="133" y="126"/>
                </a:cubicBezTo>
                <a:cubicBezTo>
                  <a:pt x="132" y="127"/>
                  <a:pt x="130" y="128"/>
                  <a:pt x="128" y="128"/>
                </a:cubicBezTo>
                <a:moveTo>
                  <a:pt x="136" y="118"/>
                </a:moveTo>
                <a:cubicBezTo>
                  <a:pt x="102" y="84"/>
                  <a:pt x="102" y="84"/>
                  <a:pt x="102" y="84"/>
                </a:cubicBezTo>
                <a:cubicBezTo>
                  <a:pt x="136" y="50"/>
                  <a:pt x="136" y="50"/>
                  <a:pt x="136" y="50"/>
                </a:cubicBezTo>
                <a:lnTo>
                  <a:pt x="136" y="1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/>
          <p:cNvSpPr>
            <a:spLocks noEditPoints="1"/>
          </p:cNvSpPr>
          <p:nvPr/>
        </p:nvSpPr>
        <p:spPr bwMode="auto">
          <a:xfrm>
            <a:off x="8607425" y="541338"/>
            <a:ext cx="555625" cy="455613"/>
          </a:xfrm>
          <a:custGeom>
            <a:avLst/>
            <a:gdLst>
              <a:gd name="T0" fmla="*/ 176 w 176"/>
              <a:gd name="T1" fmla="*/ 82 h 144"/>
              <a:gd name="T2" fmla="*/ 176 w 176"/>
              <a:gd name="T3" fmla="*/ 82 h 144"/>
              <a:gd name="T4" fmla="*/ 136 w 176"/>
              <a:gd name="T5" fmla="*/ 2 h 144"/>
              <a:gd name="T6" fmla="*/ 136 w 176"/>
              <a:gd name="T7" fmla="*/ 2 h 144"/>
              <a:gd name="T8" fmla="*/ 132 w 176"/>
              <a:gd name="T9" fmla="*/ 0 h 144"/>
              <a:gd name="T10" fmla="*/ 44 w 176"/>
              <a:gd name="T11" fmla="*/ 0 h 144"/>
              <a:gd name="T12" fmla="*/ 40 w 176"/>
              <a:gd name="T13" fmla="*/ 2 h 144"/>
              <a:gd name="T14" fmla="*/ 40 w 176"/>
              <a:gd name="T15" fmla="*/ 2 h 144"/>
              <a:gd name="T16" fmla="*/ 0 w 176"/>
              <a:gd name="T17" fmla="*/ 82 h 144"/>
              <a:gd name="T18" fmla="*/ 0 w 176"/>
              <a:gd name="T19" fmla="*/ 82 h 144"/>
              <a:gd name="T20" fmla="*/ 0 w 176"/>
              <a:gd name="T21" fmla="*/ 84 h 144"/>
              <a:gd name="T22" fmla="*/ 0 w 176"/>
              <a:gd name="T23" fmla="*/ 140 h 144"/>
              <a:gd name="T24" fmla="*/ 4 w 176"/>
              <a:gd name="T25" fmla="*/ 144 h 144"/>
              <a:gd name="T26" fmla="*/ 172 w 176"/>
              <a:gd name="T27" fmla="*/ 144 h 144"/>
              <a:gd name="T28" fmla="*/ 176 w 176"/>
              <a:gd name="T29" fmla="*/ 140 h 144"/>
              <a:gd name="T30" fmla="*/ 176 w 176"/>
              <a:gd name="T31" fmla="*/ 84 h 144"/>
              <a:gd name="T32" fmla="*/ 176 w 176"/>
              <a:gd name="T33" fmla="*/ 82 h 144"/>
              <a:gd name="T34" fmla="*/ 46 w 176"/>
              <a:gd name="T35" fmla="*/ 8 h 144"/>
              <a:gd name="T36" fmla="*/ 130 w 176"/>
              <a:gd name="T37" fmla="*/ 8 h 144"/>
              <a:gd name="T38" fmla="*/ 166 w 176"/>
              <a:gd name="T39" fmla="*/ 80 h 144"/>
              <a:gd name="T40" fmla="*/ 116 w 176"/>
              <a:gd name="T41" fmla="*/ 80 h 144"/>
              <a:gd name="T42" fmla="*/ 112 w 176"/>
              <a:gd name="T43" fmla="*/ 84 h 144"/>
              <a:gd name="T44" fmla="*/ 88 w 176"/>
              <a:gd name="T45" fmla="*/ 108 h 144"/>
              <a:gd name="T46" fmla="*/ 64 w 176"/>
              <a:gd name="T47" fmla="*/ 84 h 144"/>
              <a:gd name="T48" fmla="*/ 60 w 176"/>
              <a:gd name="T49" fmla="*/ 80 h 144"/>
              <a:gd name="T50" fmla="*/ 10 w 176"/>
              <a:gd name="T51" fmla="*/ 80 h 144"/>
              <a:gd name="T52" fmla="*/ 46 w 176"/>
              <a:gd name="T53" fmla="*/ 8 h 144"/>
              <a:gd name="T54" fmla="*/ 168 w 176"/>
              <a:gd name="T55" fmla="*/ 136 h 144"/>
              <a:gd name="T56" fmla="*/ 8 w 176"/>
              <a:gd name="T57" fmla="*/ 136 h 144"/>
              <a:gd name="T58" fmla="*/ 8 w 176"/>
              <a:gd name="T59" fmla="*/ 88 h 144"/>
              <a:gd name="T60" fmla="*/ 56 w 176"/>
              <a:gd name="T61" fmla="*/ 88 h 144"/>
              <a:gd name="T62" fmla="*/ 88 w 176"/>
              <a:gd name="T63" fmla="*/ 116 h 144"/>
              <a:gd name="T64" fmla="*/ 120 w 176"/>
              <a:gd name="T65" fmla="*/ 88 h 144"/>
              <a:gd name="T66" fmla="*/ 168 w 176"/>
              <a:gd name="T67" fmla="*/ 88 h 144"/>
              <a:gd name="T68" fmla="*/ 168 w 176"/>
              <a:gd name="T69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6" h="144"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9669463" y="515938"/>
            <a:ext cx="557212" cy="506413"/>
          </a:xfrm>
          <a:custGeom>
            <a:avLst/>
            <a:gdLst>
              <a:gd name="T0" fmla="*/ 64 w 176"/>
              <a:gd name="T1" fmla="*/ 64 h 160"/>
              <a:gd name="T2" fmla="*/ 60 w 176"/>
              <a:gd name="T3" fmla="*/ 68 h 160"/>
              <a:gd name="T4" fmla="*/ 61 w 176"/>
              <a:gd name="T5" fmla="*/ 71 h 160"/>
              <a:gd name="T6" fmla="*/ 85 w 176"/>
              <a:gd name="T7" fmla="*/ 95 h 160"/>
              <a:gd name="T8" fmla="*/ 88 w 176"/>
              <a:gd name="T9" fmla="*/ 96 h 160"/>
              <a:gd name="T10" fmla="*/ 91 w 176"/>
              <a:gd name="T11" fmla="*/ 95 h 160"/>
              <a:gd name="T12" fmla="*/ 115 w 176"/>
              <a:gd name="T13" fmla="*/ 71 h 160"/>
              <a:gd name="T14" fmla="*/ 116 w 176"/>
              <a:gd name="T15" fmla="*/ 68 h 160"/>
              <a:gd name="T16" fmla="*/ 112 w 176"/>
              <a:gd name="T17" fmla="*/ 64 h 160"/>
              <a:gd name="T18" fmla="*/ 109 w 176"/>
              <a:gd name="T19" fmla="*/ 65 h 160"/>
              <a:gd name="T20" fmla="*/ 92 w 176"/>
              <a:gd name="T21" fmla="*/ 82 h 160"/>
              <a:gd name="T22" fmla="*/ 92 w 176"/>
              <a:gd name="T23" fmla="*/ 4 h 160"/>
              <a:gd name="T24" fmla="*/ 88 w 176"/>
              <a:gd name="T25" fmla="*/ 0 h 160"/>
              <a:gd name="T26" fmla="*/ 84 w 176"/>
              <a:gd name="T27" fmla="*/ 4 h 160"/>
              <a:gd name="T28" fmla="*/ 84 w 176"/>
              <a:gd name="T29" fmla="*/ 82 h 160"/>
              <a:gd name="T30" fmla="*/ 67 w 176"/>
              <a:gd name="T31" fmla="*/ 65 h 160"/>
              <a:gd name="T32" fmla="*/ 64 w 176"/>
              <a:gd name="T33" fmla="*/ 64 h 160"/>
              <a:gd name="T34" fmla="*/ 176 w 176"/>
              <a:gd name="T35" fmla="*/ 98 h 160"/>
              <a:gd name="T36" fmla="*/ 176 w 176"/>
              <a:gd name="T37" fmla="*/ 98 h 160"/>
              <a:gd name="T38" fmla="*/ 136 w 176"/>
              <a:gd name="T39" fmla="*/ 18 h 160"/>
              <a:gd name="T40" fmla="*/ 136 w 176"/>
              <a:gd name="T41" fmla="*/ 18 h 160"/>
              <a:gd name="T42" fmla="*/ 132 w 176"/>
              <a:gd name="T43" fmla="*/ 16 h 160"/>
              <a:gd name="T44" fmla="*/ 104 w 176"/>
              <a:gd name="T45" fmla="*/ 16 h 160"/>
              <a:gd name="T46" fmla="*/ 100 w 176"/>
              <a:gd name="T47" fmla="*/ 20 h 160"/>
              <a:gd name="T48" fmla="*/ 104 w 176"/>
              <a:gd name="T49" fmla="*/ 24 h 160"/>
              <a:gd name="T50" fmla="*/ 130 w 176"/>
              <a:gd name="T51" fmla="*/ 24 h 160"/>
              <a:gd name="T52" fmla="*/ 166 w 176"/>
              <a:gd name="T53" fmla="*/ 96 h 160"/>
              <a:gd name="T54" fmla="*/ 116 w 176"/>
              <a:gd name="T55" fmla="*/ 96 h 160"/>
              <a:gd name="T56" fmla="*/ 112 w 176"/>
              <a:gd name="T57" fmla="*/ 100 h 160"/>
              <a:gd name="T58" fmla="*/ 88 w 176"/>
              <a:gd name="T59" fmla="*/ 124 h 160"/>
              <a:gd name="T60" fmla="*/ 64 w 176"/>
              <a:gd name="T61" fmla="*/ 100 h 160"/>
              <a:gd name="T62" fmla="*/ 60 w 176"/>
              <a:gd name="T63" fmla="*/ 96 h 160"/>
              <a:gd name="T64" fmla="*/ 10 w 176"/>
              <a:gd name="T65" fmla="*/ 96 h 160"/>
              <a:gd name="T66" fmla="*/ 46 w 176"/>
              <a:gd name="T67" fmla="*/ 24 h 160"/>
              <a:gd name="T68" fmla="*/ 72 w 176"/>
              <a:gd name="T69" fmla="*/ 24 h 160"/>
              <a:gd name="T70" fmla="*/ 76 w 176"/>
              <a:gd name="T71" fmla="*/ 20 h 160"/>
              <a:gd name="T72" fmla="*/ 72 w 176"/>
              <a:gd name="T73" fmla="*/ 16 h 160"/>
              <a:gd name="T74" fmla="*/ 44 w 176"/>
              <a:gd name="T75" fmla="*/ 16 h 160"/>
              <a:gd name="T76" fmla="*/ 40 w 176"/>
              <a:gd name="T77" fmla="*/ 18 h 160"/>
              <a:gd name="T78" fmla="*/ 40 w 176"/>
              <a:gd name="T79" fmla="*/ 18 h 160"/>
              <a:gd name="T80" fmla="*/ 0 w 176"/>
              <a:gd name="T81" fmla="*/ 98 h 160"/>
              <a:gd name="T82" fmla="*/ 0 w 176"/>
              <a:gd name="T83" fmla="*/ 98 h 160"/>
              <a:gd name="T84" fmla="*/ 0 w 176"/>
              <a:gd name="T85" fmla="*/ 100 h 160"/>
              <a:gd name="T86" fmla="*/ 0 w 176"/>
              <a:gd name="T87" fmla="*/ 156 h 160"/>
              <a:gd name="T88" fmla="*/ 4 w 176"/>
              <a:gd name="T89" fmla="*/ 160 h 160"/>
              <a:gd name="T90" fmla="*/ 172 w 176"/>
              <a:gd name="T91" fmla="*/ 160 h 160"/>
              <a:gd name="T92" fmla="*/ 176 w 176"/>
              <a:gd name="T93" fmla="*/ 156 h 160"/>
              <a:gd name="T94" fmla="*/ 176 w 176"/>
              <a:gd name="T95" fmla="*/ 100 h 160"/>
              <a:gd name="T96" fmla="*/ 176 w 176"/>
              <a:gd name="T97" fmla="*/ 98 h 160"/>
              <a:gd name="T98" fmla="*/ 168 w 176"/>
              <a:gd name="T99" fmla="*/ 152 h 160"/>
              <a:gd name="T100" fmla="*/ 8 w 176"/>
              <a:gd name="T101" fmla="*/ 152 h 160"/>
              <a:gd name="T102" fmla="*/ 8 w 176"/>
              <a:gd name="T103" fmla="*/ 104 h 160"/>
              <a:gd name="T104" fmla="*/ 56 w 176"/>
              <a:gd name="T105" fmla="*/ 104 h 160"/>
              <a:gd name="T106" fmla="*/ 88 w 176"/>
              <a:gd name="T107" fmla="*/ 132 h 160"/>
              <a:gd name="T108" fmla="*/ 120 w 176"/>
              <a:gd name="T109" fmla="*/ 104 h 160"/>
              <a:gd name="T110" fmla="*/ 168 w 176"/>
              <a:gd name="T111" fmla="*/ 104 h 160"/>
              <a:gd name="T112" fmla="*/ 168 w 176"/>
              <a:gd name="T113" fmla="*/ 15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60">
                <a:moveTo>
                  <a:pt x="64" y="64"/>
                </a:moveTo>
                <a:cubicBezTo>
                  <a:pt x="62" y="64"/>
                  <a:pt x="60" y="66"/>
                  <a:pt x="60" y="68"/>
                </a:cubicBezTo>
                <a:cubicBezTo>
                  <a:pt x="60" y="69"/>
                  <a:pt x="60" y="70"/>
                  <a:pt x="61" y="71"/>
                </a:cubicBezTo>
                <a:cubicBezTo>
                  <a:pt x="85" y="95"/>
                  <a:pt x="85" y="95"/>
                  <a:pt x="85" y="95"/>
                </a:cubicBezTo>
                <a:cubicBezTo>
                  <a:pt x="86" y="96"/>
                  <a:pt x="87" y="96"/>
                  <a:pt x="88" y="96"/>
                </a:cubicBezTo>
                <a:cubicBezTo>
                  <a:pt x="89" y="96"/>
                  <a:pt x="90" y="96"/>
                  <a:pt x="91" y="95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6" y="70"/>
                  <a:pt x="116" y="69"/>
                  <a:pt x="116" y="68"/>
                </a:cubicBezTo>
                <a:cubicBezTo>
                  <a:pt x="116" y="66"/>
                  <a:pt x="114" y="64"/>
                  <a:pt x="112" y="64"/>
                </a:cubicBezTo>
                <a:cubicBezTo>
                  <a:pt x="111" y="64"/>
                  <a:pt x="110" y="64"/>
                  <a:pt x="109" y="65"/>
                </a:cubicBezTo>
                <a:cubicBezTo>
                  <a:pt x="92" y="82"/>
                  <a:pt x="92" y="82"/>
                  <a:pt x="92" y="82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82"/>
                  <a:pt x="84" y="82"/>
                  <a:pt x="84" y="82"/>
                </a:cubicBezTo>
                <a:cubicBezTo>
                  <a:pt x="67" y="65"/>
                  <a:pt x="67" y="65"/>
                  <a:pt x="67" y="65"/>
                </a:cubicBezTo>
                <a:cubicBezTo>
                  <a:pt x="66" y="64"/>
                  <a:pt x="65" y="64"/>
                  <a:pt x="64" y="64"/>
                </a:cubicBezTo>
                <a:moveTo>
                  <a:pt x="176" y="98"/>
                </a:moveTo>
                <a:cubicBezTo>
                  <a:pt x="176" y="98"/>
                  <a:pt x="176" y="98"/>
                  <a:pt x="176" y="9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5" y="17"/>
                  <a:pt x="134" y="16"/>
                  <a:pt x="132" y="16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2" y="16"/>
                  <a:pt x="100" y="18"/>
                  <a:pt x="100" y="20"/>
                </a:cubicBezTo>
                <a:cubicBezTo>
                  <a:pt x="100" y="22"/>
                  <a:pt x="102" y="24"/>
                  <a:pt x="104" y="24"/>
                </a:cubicBezTo>
                <a:cubicBezTo>
                  <a:pt x="130" y="24"/>
                  <a:pt x="130" y="24"/>
                  <a:pt x="130" y="24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4" y="96"/>
                  <a:pt x="112" y="98"/>
                  <a:pt x="112" y="100"/>
                </a:cubicBezTo>
                <a:cubicBezTo>
                  <a:pt x="112" y="113"/>
                  <a:pt x="101" y="124"/>
                  <a:pt x="88" y="124"/>
                </a:cubicBezTo>
                <a:cubicBezTo>
                  <a:pt x="75" y="124"/>
                  <a:pt x="64" y="113"/>
                  <a:pt x="64" y="100"/>
                </a:cubicBezTo>
                <a:cubicBezTo>
                  <a:pt x="64" y="98"/>
                  <a:pt x="62" y="96"/>
                  <a:pt x="6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46" y="24"/>
                  <a:pt x="46" y="24"/>
                  <a:pt x="46" y="24"/>
                </a:cubicBezTo>
                <a:cubicBezTo>
                  <a:pt x="72" y="24"/>
                  <a:pt x="72" y="24"/>
                  <a:pt x="72" y="24"/>
                </a:cubicBezTo>
                <a:cubicBezTo>
                  <a:pt x="74" y="24"/>
                  <a:pt x="76" y="22"/>
                  <a:pt x="76" y="20"/>
                </a:cubicBezTo>
                <a:cubicBezTo>
                  <a:pt x="76" y="18"/>
                  <a:pt x="74" y="16"/>
                  <a:pt x="72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6"/>
                  <a:pt x="41" y="17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0" y="99"/>
                  <a:pt x="0" y="10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172" y="160"/>
                  <a:pt x="172" y="160"/>
                  <a:pt x="172" y="160"/>
                </a:cubicBezTo>
                <a:cubicBezTo>
                  <a:pt x="174" y="160"/>
                  <a:pt x="176" y="158"/>
                  <a:pt x="176" y="156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6" y="98"/>
                </a:cubicBezTo>
                <a:moveTo>
                  <a:pt x="168" y="152"/>
                </a:moveTo>
                <a:cubicBezTo>
                  <a:pt x="8" y="152"/>
                  <a:pt x="8" y="152"/>
                  <a:pt x="8" y="152"/>
                </a:cubicBezTo>
                <a:cubicBezTo>
                  <a:pt x="8" y="104"/>
                  <a:pt x="8" y="104"/>
                  <a:pt x="8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8" y="120"/>
                  <a:pt x="72" y="132"/>
                  <a:pt x="88" y="132"/>
                </a:cubicBezTo>
                <a:cubicBezTo>
                  <a:pt x="104" y="132"/>
                  <a:pt x="118" y="120"/>
                  <a:pt x="120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 noEditPoints="1"/>
          </p:cNvSpPr>
          <p:nvPr/>
        </p:nvSpPr>
        <p:spPr bwMode="auto">
          <a:xfrm>
            <a:off x="10733088" y="515938"/>
            <a:ext cx="557212" cy="506413"/>
          </a:xfrm>
          <a:custGeom>
            <a:avLst/>
            <a:gdLst>
              <a:gd name="T0" fmla="*/ 64 w 176"/>
              <a:gd name="T1" fmla="*/ 32 h 160"/>
              <a:gd name="T2" fmla="*/ 67 w 176"/>
              <a:gd name="T3" fmla="*/ 31 h 160"/>
              <a:gd name="T4" fmla="*/ 84 w 176"/>
              <a:gd name="T5" fmla="*/ 14 h 160"/>
              <a:gd name="T6" fmla="*/ 84 w 176"/>
              <a:gd name="T7" fmla="*/ 92 h 160"/>
              <a:gd name="T8" fmla="*/ 88 w 176"/>
              <a:gd name="T9" fmla="*/ 96 h 160"/>
              <a:gd name="T10" fmla="*/ 92 w 176"/>
              <a:gd name="T11" fmla="*/ 92 h 160"/>
              <a:gd name="T12" fmla="*/ 92 w 176"/>
              <a:gd name="T13" fmla="*/ 14 h 160"/>
              <a:gd name="T14" fmla="*/ 109 w 176"/>
              <a:gd name="T15" fmla="*/ 31 h 160"/>
              <a:gd name="T16" fmla="*/ 112 w 176"/>
              <a:gd name="T17" fmla="*/ 32 h 160"/>
              <a:gd name="T18" fmla="*/ 116 w 176"/>
              <a:gd name="T19" fmla="*/ 28 h 160"/>
              <a:gd name="T20" fmla="*/ 115 w 176"/>
              <a:gd name="T21" fmla="*/ 25 h 160"/>
              <a:gd name="T22" fmla="*/ 91 w 176"/>
              <a:gd name="T23" fmla="*/ 1 h 160"/>
              <a:gd name="T24" fmla="*/ 88 w 176"/>
              <a:gd name="T25" fmla="*/ 0 h 160"/>
              <a:gd name="T26" fmla="*/ 85 w 176"/>
              <a:gd name="T27" fmla="*/ 1 h 160"/>
              <a:gd name="T28" fmla="*/ 61 w 176"/>
              <a:gd name="T29" fmla="*/ 25 h 160"/>
              <a:gd name="T30" fmla="*/ 60 w 176"/>
              <a:gd name="T31" fmla="*/ 28 h 160"/>
              <a:gd name="T32" fmla="*/ 64 w 176"/>
              <a:gd name="T33" fmla="*/ 32 h 160"/>
              <a:gd name="T34" fmla="*/ 176 w 176"/>
              <a:gd name="T35" fmla="*/ 98 h 160"/>
              <a:gd name="T36" fmla="*/ 176 w 176"/>
              <a:gd name="T37" fmla="*/ 98 h 160"/>
              <a:gd name="T38" fmla="*/ 136 w 176"/>
              <a:gd name="T39" fmla="*/ 18 h 160"/>
              <a:gd name="T40" fmla="*/ 136 w 176"/>
              <a:gd name="T41" fmla="*/ 18 h 160"/>
              <a:gd name="T42" fmla="*/ 132 w 176"/>
              <a:gd name="T43" fmla="*/ 16 h 160"/>
              <a:gd name="T44" fmla="*/ 128 w 176"/>
              <a:gd name="T45" fmla="*/ 16 h 160"/>
              <a:gd name="T46" fmla="*/ 124 w 176"/>
              <a:gd name="T47" fmla="*/ 20 h 160"/>
              <a:gd name="T48" fmla="*/ 128 w 176"/>
              <a:gd name="T49" fmla="*/ 24 h 160"/>
              <a:gd name="T50" fmla="*/ 130 w 176"/>
              <a:gd name="T51" fmla="*/ 24 h 160"/>
              <a:gd name="T52" fmla="*/ 166 w 176"/>
              <a:gd name="T53" fmla="*/ 96 h 160"/>
              <a:gd name="T54" fmla="*/ 116 w 176"/>
              <a:gd name="T55" fmla="*/ 96 h 160"/>
              <a:gd name="T56" fmla="*/ 112 w 176"/>
              <a:gd name="T57" fmla="*/ 100 h 160"/>
              <a:gd name="T58" fmla="*/ 88 w 176"/>
              <a:gd name="T59" fmla="*/ 124 h 160"/>
              <a:gd name="T60" fmla="*/ 64 w 176"/>
              <a:gd name="T61" fmla="*/ 100 h 160"/>
              <a:gd name="T62" fmla="*/ 60 w 176"/>
              <a:gd name="T63" fmla="*/ 96 h 160"/>
              <a:gd name="T64" fmla="*/ 10 w 176"/>
              <a:gd name="T65" fmla="*/ 96 h 160"/>
              <a:gd name="T66" fmla="*/ 46 w 176"/>
              <a:gd name="T67" fmla="*/ 24 h 160"/>
              <a:gd name="T68" fmla="*/ 48 w 176"/>
              <a:gd name="T69" fmla="*/ 24 h 160"/>
              <a:gd name="T70" fmla="*/ 52 w 176"/>
              <a:gd name="T71" fmla="*/ 20 h 160"/>
              <a:gd name="T72" fmla="*/ 48 w 176"/>
              <a:gd name="T73" fmla="*/ 16 h 160"/>
              <a:gd name="T74" fmla="*/ 44 w 176"/>
              <a:gd name="T75" fmla="*/ 16 h 160"/>
              <a:gd name="T76" fmla="*/ 40 w 176"/>
              <a:gd name="T77" fmla="*/ 18 h 160"/>
              <a:gd name="T78" fmla="*/ 40 w 176"/>
              <a:gd name="T79" fmla="*/ 18 h 160"/>
              <a:gd name="T80" fmla="*/ 0 w 176"/>
              <a:gd name="T81" fmla="*/ 98 h 160"/>
              <a:gd name="T82" fmla="*/ 0 w 176"/>
              <a:gd name="T83" fmla="*/ 98 h 160"/>
              <a:gd name="T84" fmla="*/ 0 w 176"/>
              <a:gd name="T85" fmla="*/ 100 h 160"/>
              <a:gd name="T86" fmla="*/ 0 w 176"/>
              <a:gd name="T87" fmla="*/ 156 h 160"/>
              <a:gd name="T88" fmla="*/ 4 w 176"/>
              <a:gd name="T89" fmla="*/ 160 h 160"/>
              <a:gd name="T90" fmla="*/ 172 w 176"/>
              <a:gd name="T91" fmla="*/ 160 h 160"/>
              <a:gd name="T92" fmla="*/ 176 w 176"/>
              <a:gd name="T93" fmla="*/ 156 h 160"/>
              <a:gd name="T94" fmla="*/ 176 w 176"/>
              <a:gd name="T95" fmla="*/ 100 h 160"/>
              <a:gd name="T96" fmla="*/ 176 w 176"/>
              <a:gd name="T97" fmla="*/ 98 h 160"/>
              <a:gd name="T98" fmla="*/ 168 w 176"/>
              <a:gd name="T99" fmla="*/ 152 h 160"/>
              <a:gd name="T100" fmla="*/ 8 w 176"/>
              <a:gd name="T101" fmla="*/ 152 h 160"/>
              <a:gd name="T102" fmla="*/ 8 w 176"/>
              <a:gd name="T103" fmla="*/ 104 h 160"/>
              <a:gd name="T104" fmla="*/ 56 w 176"/>
              <a:gd name="T105" fmla="*/ 104 h 160"/>
              <a:gd name="T106" fmla="*/ 88 w 176"/>
              <a:gd name="T107" fmla="*/ 132 h 160"/>
              <a:gd name="T108" fmla="*/ 120 w 176"/>
              <a:gd name="T109" fmla="*/ 104 h 160"/>
              <a:gd name="T110" fmla="*/ 168 w 176"/>
              <a:gd name="T111" fmla="*/ 104 h 160"/>
              <a:gd name="T112" fmla="*/ 168 w 176"/>
              <a:gd name="T113" fmla="*/ 15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60">
                <a:moveTo>
                  <a:pt x="64" y="32"/>
                </a:moveTo>
                <a:cubicBezTo>
                  <a:pt x="65" y="32"/>
                  <a:pt x="66" y="32"/>
                  <a:pt x="67" y="31"/>
                </a:cubicBezTo>
                <a:cubicBezTo>
                  <a:pt x="84" y="14"/>
                  <a:pt x="84" y="14"/>
                  <a:pt x="84" y="14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4"/>
                  <a:pt x="86" y="96"/>
                  <a:pt x="88" y="96"/>
                </a:cubicBezTo>
                <a:cubicBezTo>
                  <a:pt x="90" y="96"/>
                  <a:pt x="92" y="94"/>
                  <a:pt x="92" y="92"/>
                </a:cubicBezTo>
                <a:cubicBezTo>
                  <a:pt x="92" y="14"/>
                  <a:pt x="92" y="14"/>
                  <a:pt x="92" y="14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110" y="32"/>
                  <a:pt x="111" y="32"/>
                  <a:pt x="112" y="32"/>
                </a:cubicBezTo>
                <a:cubicBezTo>
                  <a:pt x="114" y="32"/>
                  <a:pt x="116" y="30"/>
                  <a:pt x="116" y="28"/>
                </a:cubicBezTo>
                <a:cubicBezTo>
                  <a:pt x="116" y="27"/>
                  <a:pt x="116" y="26"/>
                  <a:pt x="115" y="25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6"/>
                  <a:pt x="60" y="27"/>
                  <a:pt x="60" y="28"/>
                </a:cubicBezTo>
                <a:cubicBezTo>
                  <a:pt x="60" y="30"/>
                  <a:pt x="62" y="32"/>
                  <a:pt x="64" y="32"/>
                </a:cubicBezTo>
                <a:moveTo>
                  <a:pt x="176" y="98"/>
                </a:moveTo>
                <a:cubicBezTo>
                  <a:pt x="176" y="98"/>
                  <a:pt x="176" y="98"/>
                  <a:pt x="176" y="9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5" y="17"/>
                  <a:pt x="134" y="16"/>
                  <a:pt x="132" y="1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6" y="16"/>
                  <a:pt x="124" y="18"/>
                  <a:pt x="124" y="20"/>
                </a:cubicBezTo>
                <a:cubicBezTo>
                  <a:pt x="124" y="22"/>
                  <a:pt x="126" y="24"/>
                  <a:pt x="128" y="24"/>
                </a:cubicBezTo>
                <a:cubicBezTo>
                  <a:pt x="130" y="24"/>
                  <a:pt x="130" y="24"/>
                  <a:pt x="130" y="24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4" y="96"/>
                  <a:pt x="112" y="98"/>
                  <a:pt x="112" y="100"/>
                </a:cubicBezTo>
                <a:cubicBezTo>
                  <a:pt x="112" y="113"/>
                  <a:pt x="101" y="124"/>
                  <a:pt x="88" y="124"/>
                </a:cubicBezTo>
                <a:cubicBezTo>
                  <a:pt x="75" y="124"/>
                  <a:pt x="64" y="113"/>
                  <a:pt x="64" y="100"/>
                </a:cubicBezTo>
                <a:cubicBezTo>
                  <a:pt x="64" y="98"/>
                  <a:pt x="62" y="96"/>
                  <a:pt x="6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46" y="24"/>
                  <a:pt x="46" y="24"/>
                  <a:pt x="46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50" y="24"/>
                  <a:pt x="52" y="22"/>
                  <a:pt x="52" y="20"/>
                </a:cubicBezTo>
                <a:cubicBezTo>
                  <a:pt x="52" y="18"/>
                  <a:pt x="50" y="16"/>
                  <a:pt x="48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6"/>
                  <a:pt x="41" y="17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0" y="99"/>
                  <a:pt x="0" y="10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172" y="160"/>
                  <a:pt x="172" y="160"/>
                  <a:pt x="172" y="160"/>
                </a:cubicBezTo>
                <a:cubicBezTo>
                  <a:pt x="174" y="160"/>
                  <a:pt x="176" y="158"/>
                  <a:pt x="176" y="156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6" y="98"/>
                </a:cubicBezTo>
                <a:moveTo>
                  <a:pt x="168" y="152"/>
                </a:moveTo>
                <a:cubicBezTo>
                  <a:pt x="8" y="152"/>
                  <a:pt x="8" y="152"/>
                  <a:pt x="8" y="152"/>
                </a:cubicBezTo>
                <a:cubicBezTo>
                  <a:pt x="8" y="104"/>
                  <a:pt x="8" y="104"/>
                  <a:pt x="8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8" y="120"/>
                  <a:pt x="72" y="132"/>
                  <a:pt x="88" y="132"/>
                </a:cubicBezTo>
                <a:cubicBezTo>
                  <a:pt x="104" y="132"/>
                  <a:pt x="118" y="120"/>
                  <a:pt x="120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5"/>
          <p:cNvSpPr>
            <a:spLocks noEditPoints="1"/>
          </p:cNvSpPr>
          <p:nvPr/>
        </p:nvSpPr>
        <p:spPr bwMode="auto">
          <a:xfrm>
            <a:off x="1163638" y="1604963"/>
            <a:ext cx="557212" cy="455613"/>
          </a:xfrm>
          <a:custGeom>
            <a:avLst/>
            <a:gdLst>
              <a:gd name="T0" fmla="*/ 60 w 176"/>
              <a:gd name="T1" fmla="*/ 32 h 144"/>
              <a:gd name="T2" fmla="*/ 116 w 176"/>
              <a:gd name="T3" fmla="*/ 32 h 144"/>
              <a:gd name="T4" fmla="*/ 120 w 176"/>
              <a:gd name="T5" fmla="*/ 28 h 144"/>
              <a:gd name="T6" fmla="*/ 116 w 176"/>
              <a:gd name="T7" fmla="*/ 24 h 144"/>
              <a:gd name="T8" fmla="*/ 60 w 176"/>
              <a:gd name="T9" fmla="*/ 24 h 144"/>
              <a:gd name="T10" fmla="*/ 56 w 176"/>
              <a:gd name="T11" fmla="*/ 28 h 144"/>
              <a:gd name="T12" fmla="*/ 60 w 176"/>
              <a:gd name="T13" fmla="*/ 32 h 144"/>
              <a:gd name="T14" fmla="*/ 52 w 176"/>
              <a:gd name="T15" fmla="*/ 48 h 144"/>
              <a:gd name="T16" fmla="*/ 124 w 176"/>
              <a:gd name="T17" fmla="*/ 48 h 144"/>
              <a:gd name="T18" fmla="*/ 128 w 176"/>
              <a:gd name="T19" fmla="*/ 44 h 144"/>
              <a:gd name="T20" fmla="*/ 124 w 176"/>
              <a:gd name="T21" fmla="*/ 40 h 144"/>
              <a:gd name="T22" fmla="*/ 52 w 176"/>
              <a:gd name="T23" fmla="*/ 40 h 144"/>
              <a:gd name="T24" fmla="*/ 48 w 176"/>
              <a:gd name="T25" fmla="*/ 44 h 144"/>
              <a:gd name="T26" fmla="*/ 52 w 176"/>
              <a:gd name="T27" fmla="*/ 48 h 144"/>
              <a:gd name="T28" fmla="*/ 136 w 176"/>
              <a:gd name="T29" fmla="*/ 60 h 144"/>
              <a:gd name="T30" fmla="*/ 132 w 176"/>
              <a:gd name="T31" fmla="*/ 56 h 144"/>
              <a:gd name="T32" fmla="*/ 44 w 176"/>
              <a:gd name="T33" fmla="*/ 56 h 144"/>
              <a:gd name="T34" fmla="*/ 40 w 176"/>
              <a:gd name="T35" fmla="*/ 60 h 144"/>
              <a:gd name="T36" fmla="*/ 44 w 176"/>
              <a:gd name="T37" fmla="*/ 64 h 144"/>
              <a:gd name="T38" fmla="*/ 132 w 176"/>
              <a:gd name="T39" fmla="*/ 64 h 144"/>
              <a:gd name="T40" fmla="*/ 136 w 176"/>
              <a:gd name="T41" fmla="*/ 60 h 144"/>
              <a:gd name="T42" fmla="*/ 176 w 176"/>
              <a:gd name="T43" fmla="*/ 82 h 144"/>
              <a:gd name="T44" fmla="*/ 176 w 176"/>
              <a:gd name="T45" fmla="*/ 82 h 144"/>
              <a:gd name="T46" fmla="*/ 136 w 176"/>
              <a:gd name="T47" fmla="*/ 2 h 144"/>
              <a:gd name="T48" fmla="*/ 136 w 176"/>
              <a:gd name="T49" fmla="*/ 2 h 144"/>
              <a:gd name="T50" fmla="*/ 132 w 176"/>
              <a:gd name="T51" fmla="*/ 0 h 144"/>
              <a:gd name="T52" fmla="*/ 44 w 176"/>
              <a:gd name="T53" fmla="*/ 0 h 144"/>
              <a:gd name="T54" fmla="*/ 40 w 176"/>
              <a:gd name="T55" fmla="*/ 2 h 144"/>
              <a:gd name="T56" fmla="*/ 40 w 176"/>
              <a:gd name="T57" fmla="*/ 2 h 144"/>
              <a:gd name="T58" fmla="*/ 0 w 176"/>
              <a:gd name="T59" fmla="*/ 82 h 144"/>
              <a:gd name="T60" fmla="*/ 0 w 176"/>
              <a:gd name="T61" fmla="*/ 82 h 144"/>
              <a:gd name="T62" fmla="*/ 0 w 176"/>
              <a:gd name="T63" fmla="*/ 84 h 144"/>
              <a:gd name="T64" fmla="*/ 0 w 176"/>
              <a:gd name="T65" fmla="*/ 140 h 144"/>
              <a:gd name="T66" fmla="*/ 4 w 176"/>
              <a:gd name="T67" fmla="*/ 144 h 144"/>
              <a:gd name="T68" fmla="*/ 172 w 176"/>
              <a:gd name="T69" fmla="*/ 144 h 144"/>
              <a:gd name="T70" fmla="*/ 176 w 176"/>
              <a:gd name="T71" fmla="*/ 140 h 144"/>
              <a:gd name="T72" fmla="*/ 176 w 176"/>
              <a:gd name="T73" fmla="*/ 84 h 144"/>
              <a:gd name="T74" fmla="*/ 176 w 176"/>
              <a:gd name="T75" fmla="*/ 82 h 144"/>
              <a:gd name="T76" fmla="*/ 46 w 176"/>
              <a:gd name="T77" fmla="*/ 8 h 144"/>
              <a:gd name="T78" fmla="*/ 130 w 176"/>
              <a:gd name="T79" fmla="*/ 8 h 144"/>
              <a:gd name="T80" fmla="*/ 166 w 176"/>
              <a:gd name="T81" fmla="*/ 80 h 144"/>
              <a:gd name="T82" fmla="*/ 116 w 176"/>
              <a:gd name="T83" fmla="*/ 80 h 144"/>
              <a:gd name="T84" fmla="*/ 112 w 176"/>
              <a:gd name="T85" fmla="*/ 84 h 144"/>
              <a:gd name="T86" fmla="*/ 88 w 176"/>
              <a:gd name="T87" fmla="*/ 108 h 144"/>
              <a:gd name="T88" fmla="*/ 64 w 176"/>
              <a:gd name="T89" fmla="*/ 84 h 144"/>
              <a:gd name="T90" fmla="*/ 60 w 176"/>
              <a:gd name="T91" fmla="*/ 80 h 144"/>
              <a:gd name="T92" fmla="*/ 10 w 176"/>
              <a:gd name="T93" fmla="*/ 80 h 144"/>
              <a:gd name="T94" fmla="*/ 46 w 176"/>
              <a:gd name="T95" fmla="*/ 8 h 144"/>
              <a:gd name="T96" fmla="*/ 168 w 176"/>
              <a:gd name="T97" fmla="*/ 136 h 144"/>
              <a:gd name="T98" fmla="*/ 8 w 176"/>
              <a:gd name="T99" fmla="*/ 136 h 144"/>
              <a:gd name="T100" fmla="*/ 8 w 176"/>
              <a:gd name="T101" fmla="*/ 88 h 144"/>
              <a:gd name="T102" fmla="*/ 56 w 176"/>
              <a:gd name="T103" fmla="*/ 88 h 144"/>
              <a:gd name="T104" fmla="*/ 88 w 176"/>
              <a:gd name="T105" fmla="*/ 116 h 144"/>
              <a:gd name="T106" fmla="*/ 120 w 176"/>
              <a:gd name="T107" fmla="*/ 88 h 144"/>
              <a:gd name="T108" fmla="*/ 168 w 176"/>
              <a:gd name="T109" fmla="*/ 8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6"/>
          <p:cNvSpPr>
            <a:spLocks noEditPoints="1"/>
          </p:cNvSpPr>
          <p:nvPr/>
        </p:nvSpPr>
        <p:spPr bwMode="auto">
          <a:xfrm>
            <a:off x="2227263" y="1554163"/>
            <a:ext cx="557212" cy="557213"/>
          </a:xfrm>
          <a:custGeom>
            <a:avLst/>
            <a:gdLst>
              <a:gd name="T0" fmla="*/ 176 w 176"/>
              <a:gd name="T1" fmla="*/ 52 h 176"/>
              <a:gd name="T2" fmla="*/ 176 w 176"/>
              <a:gd name="T3" fmla="*/ 50 h 176"/>
              <a:gd name="T4" fmla="*/ 144 w 176"/>
              <a:gd name="T5" fmla="*/ 2 h 176"/>
              <a:gd name="T6" fmla="*/ 36 w 176"/>
              <a:gd name="T7" fmla="*/ 0 h 176"/>
              <a:gd name="T8" fmla="*/ 32 w 176"/>
              <a:gd name="T9" fmla="*/ 2 h 176"/>
              <a:gd name="T10" fmla="*/ 0 w 176"/>
              <a:gd name="T11" fmla="*/ 50 h 176"/>
              <a:gd name="T12" fmla="*/ 0 w 176"/>
              <a:gd name="T13" fmla="*/ 100 h 176"/>
              <a:gd name="T14" fmla="*/ 13 w 176"/>
              <a:gd name="T15" fmla="*/ 104 h 176"/>
              <a:gd name="T16" fmla="*/ 0 w 176"/>
              <a:gd name="T17" fmla="*/ 122 h 176"/>
              <a:gd name="T18" fmla="*/ 0 w 176"/>
              <a:gd name="T19" fmla="*/ 172 h 176"/>
              <a:gd name="T20" fmla="*/ 172 w 176"/>
              <a:gd name="T21" fmla="*/ 176 h 176"/>
              <a:gd name="T22" fmla="*/ 176 w 176"/>
              <a:gd name="T23" fmla="*/ 124 h 176"/>
              <a:gd name="T24" fmla="*/ 176 w 176"/>
              <a:gd name="T25" fmla="*/ 122 h 176"/>
              <a:gd name="T26" fmla="*/ 172 w 176"/>
              <a:gd name="T27" fmla="*/ 104 h 176"/>
              <a:gd name="T28" fmla="*/ 38 w 176"/>
              <a:gd name="T29" fmla="*/ 8 h 176"/>
              <a:gd name="T30" fmla="*/ 165 w 176"/>
              <a:gd name="T31" fmla="*/ 48 h 176"/>
              <a:gd name="T32" fmla="*/ 112 w 176"/>
              <a:gd name="T33" fmla="*/ 52 h 176"/>
              <a:gd name="T34" fmla="*/ 64 w 176"/>
              <a:gd name="T35" fmla="*/ 52 h 176"/>
              <a:gd name="T36" fmla="*/ 11 w 176"/>
              <a:gd name="T37" fmla="*/ 48 h 176"/>
              <a:gd name="T38" fmla="*/ 168 w 176"/>
              <a:gd name="T39" fmla="*/ 168 h 176"/>
              <a:gd name="T40" fmla="*/ 8 w 176"/>
              <a:gd name="T41" fmla="*/ 128 h 176"/>
              <a:gd name="T42" fmla="*/ 88 w 176"/>
              <a:gd name="T43" fmla="*/ 156 h 176"/>
              <a:gd name="T44" fmla="*/ 168 w 176"/>
              <a:gd name="T45" fmla="*/ 128 h 176"/>
              <a:gd name="T46" fmla="*/ 165 w 176"/>
              <a:gd name="T47" fmla="*/ 120 h 176"/>
              <a:gd name="T48" fmla="*/ 112 w 176"/>
              <a:gd name="T49" fmla="*/ 124 h 176"/>
              <a:gd name="T50" fmla="*/ 64 w 176"/>
              <a:gd name="T51" fmla="*/ 124 h 176"/>
              <a:gd name="T52" fmla="*/ 11 w 176"/>
              <a:gd name="T53" fmla="*/ 120 h 176"/>
              <a:gd name="T54" fmla="*/ 154 w 176"/>
              <a:gd name="T55" fmla="*/ 104 h 176"/>
              <a:gd name="T56" fmla="*/ 168 w 176"/>
              <a:gd name="T57" fmla="*/ 96 h 176"/>
              <a:gd name="T58" fmla="*/ 8 w 176"/>
              <a:gd name="T59" fmla="*/ 56 h 176"/>
              <a:gd name="T60" fmla="*/ 88 w 176"/>
              <a:gd name="T61" fmla="*/ 84 h 176"/>
              <a:gd name="T62" fmla="*/ 168 w 176"/>
              <a:gd name="T63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76" y="100"/>
                </a:moveTo>
                <a:cubicBezTo>
                  <a:pt x="176" y="52"/>
                  <a:pt x="176" y="52"/>
                  <a:pt x="176" y="52"/>
                </a:cubicBezTo>
                <a:cubicBezTo>
                  <a:pt x="176" y="51"/>
                  <a:pt x="176" y="51"/>
                  <a:pt x="176" y="50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44" y="2"/>
                  <a:pt x="144" y="2"/>
                  <a:pt x="144" y="2"/>
                </a:cubicBezTo>
                <a:cubicBezTo>
                  <a:pt x="144" y="2"/>
                  <a:pt x="144" y="2"/>
                  <a:pt x="144" y="2"/>
                </a:cubicBezTo>
                <a:cubicBezTo>
                  <a:pt x="143" y="1"/>
                  <a:pt x="142" y="0"/>
                  <a:pt x="14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4" y="0"/>
                  <a:pt x="33" y="1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1"/>
                  <a:pt x="0" y="51"/>
                  <a:pt x="0" y="52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2"/>
                  <a:pt x="2" y="104"/>
                  <a:pt x="4" y="104"/>
                </a:cubicBezTo>
                <a:cubicBezTo>
                  <a:pt x="13" y="104"/>
                  <a:pt x="13" y="104"/>
                  <a:pt x="13" y="104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3"/>
                  <a:pt x="0" y="123"/>
                  <a:pt x="0" y="12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3"/>
                  <a:pt x="176" y="123"/>
                  <a:pt x="176" y="122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72" y="104"/>
                  <a:pt x="172" y="104"/>
                  <a:pt x="172" y="104"/>
                </a:cubicBezTo>
                <a:cubicBezTo>
                  <a:pt x="174" y="104"/>
                  <a:pt x="176" y="102"/>
                  <a:pt x="176" y="100"/>
                </a:cubicBezTo>
                <a:moveTo>
                  <a:pt x="38" y="8"/>
                </a:moveTo>
                <a:cubicBezTo>
                  <a:pt x="138" y="8"/>
                  <a:pt x="138" y="8"/>
                  <a:pt x="138" y="8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65"/>
                  <a:pt x="101" y="76"/>
                  <a:pt x="88" y="76"/>
                </a:cubicBezTo>
                <a:cubicBezTo>
                  <a:pt x="75" y="76"/>
                  <a:pt x="64" y="65"/>
                  <a:pt x="64" y="52"/>
                </a:cubicBezTo>
                <a:cubicBezTo>
                  <a:pt x="64" y="50"/>
                  <a:pt x="62" y="48"/>
                  <a:pt x="60" y="48"/>
                </a:cubicBezTo>
                <a:cubicBezTo>
                  <a:pt x="11" y="48"/>
                  <a:pt x="11" y="48"/>
                  <a:pt x="11" y="48"/>
                </a:cubicBezTo>
                <a:lnTo>
                  <a:pt x="38" y="8"/>
                </a:lnTo>
                <a:close/>
                <a:moveTo>
                  <a:pt x="168" y="168"/>
                </a:moveTo>
                <a:cubicBezTo>
                  <a:pt x="8" y="168"/>
                  <a:pt x="8" y="168"/>
                  <a:pt x="8" y="168"/>
                </a:cubicBezTo>
                <a:cubicBezTo>
                  <a:pt x="8" y="128"/>
                  <a:pt x="8" y="128"/>
                  <a:pt x="8" y="128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58" y="144"/>
                  <a:pt x="72" y="156"/>
                  <a:pt x="88" y="156"/>
                </a:cubicBezTo>
                <a:cubicBezTo>
                  <a:pt x="104" y="156"/>
                  <a:pt x="118" y="144"/>
                  <a:pt x="120" y="128"/>
                </a:cubicBezTo>
                <a:cubicBezTo>
                  <a:pt x="168" y="128"/>
                  <a:pt x="168" y="128"/>
                  <a:pt x="168" y="128"/>
                </a:cubicBezTo>
                <a:lnTo>
                  <a:pt x="168" y="168"/>
                </a:lnTo>
                <a:close/>
                <a:moveTo>
                  <a:pt x="165" y="120"/>
                </a:moveTo>
                <a:cubicBezTo>
                  <a:pt x="116" y="120"/>
                  <a:pt x="116" y="120"/>
                  <a:pt x="116" y="120"/>
                </a:cubicBezTo>
                <a:cubicBezTo>
                  <a:pt x="114" y="120"/>
                  <a:pt x="112" y="122"/>
                  <a:pt x="112" y="124"/>
                </a:cubicBezTo>
                <a:cubicBezTo>
                  <a:pt x="112" y="137"/>
                  <a:pt x="101" y="148"/>
                  <a:pt x="88" y="148"/>
                </a:cubicBezTo>
                <a:cubicBezTo>
                  <a:pt x="75" y="148"/>
                  <a:pt x="64" y="137"/>
                  <a:pt x="64" y="124"/>
                </a:cubicBezTo>
                <a:cubicBezTo>
                  <a:pt x="64" y="122"/>
                  <a:pt x="62" y="120"/>
                  <a:pt x="60" y="120"/>
                </a:cubicBezTo>
                <a:cubicBezTo>
                  <a:pt x="11" y="120"/>
                  <a:pt x="11" y="120"/>
                  <a:pt x="11" y="120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54" y="104"/>
                  <a:pt x="154" y="104"/>
                  <a:pt x="154" y="104"/>
                </a:cubicBezTo>
                <a:lnTo>
                  <a:pt x="165" y="120"/>
                </a:lnTo>
                <a:close/>
                <a:moveTo>
                  <a:pt x="168" y="96"/>
                </a:moveTo>
                <a:cubicBezTo>
                  <a:pt x="8" y="96"/>
                  <a:pt x="8" y="96"/>
                  <a:pt x="8" y="96"/>
                </a:cubicBezTo>
                <a:cubicBezTo>
                  <a:pt x="8" y="56"/>
                  <a:pt x="8" y="56"/>
                  <a:pt x="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8" y="72"/>
                  <a:pt x="72" y="84"/>
                  <a:pt x="88" y="84"/>
                </a:cubicBezTo>
                <a:cubicBezTo>
                  <a:pt x="104" y="84"/>
                  <a:pt x="118" y="72"/>
                  <a:pt x="120" y="56"/>
                </a:cubicBezTo>
                <a:cubicBezTo>
                  <a:pt x="168" y="56"/>
                  <a:pt x="168" y="56"/>
                  <a:pt x="168" y="56"/>
                </a:cubicBezTo>
                <a:lnTo>
                  <a:pt x="168" y="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3290888" y="1554163"/>
            <a:ext cx="555625" cy="557213"/>
          </a:xfrm>
          <a:custGeom>
            <a:avLst/>
            <a:gdLst>
              <a:gd name="T0" fmla="*/ 172 w 176"/>
              <a:gd name="T1" fmla="*/ 84 h 176"/>
              <a:gd name="T2" fmla="*/ 168 w 176"/>
              <a:gd name="T3" fmla="*/ 88 h 176"/>
              <a:gd name="T4" fmla="*/ 88 w 176"/>
              <a:gd name="T5" fmla="*/ 168 h 176"/>
              <a:gd name="T6" fmla="*/ 8 w 176"/>
              <a:gd name="T7" fmla="*/ 88 h 176"/>
              <a:gd name="T8" fmla="*/ 88 w 176"/>
              <a:gd name="T9" fmla="*/ 8 h 176"/>
              <a:gd name="T10" fmla="*/ 152 w 176"/>
              <a:gd name="T11" fmla="*/ 40 h 176"/>
              <a:gd name="T12" fmla="*/ 120 w 176"/>
              <a:gd name="T13" fmla="*/ 40 h 176"/>
              <a:gd name="T14" fmla="*/ 116 w 176"/>
              <a:gd name="T15" fmla="*/ 44 h 176"/>
              <a:gd name="T16" fmla="*/ 120 w 176"/>
              <a:gd name="T17" fmla="*/ 48 h 176"/>
              <a:gd name="T18" fmla="*/ 160 w 176"/>
              <a:gd name="T19" fmla="*/ 48 h 176"/>
              <a:gd name="T20" fmla="*/ 164 w 176"/>
              <a:gd name="T21" fmla="*/ 44 h 176"/>
              <a:gd name="T22" fmla="*/ 164 w 176"/>
              <a:gd name="T23" fmla="*/ 4 h 176"/>
              <a:gd name="T24" fmla="*/ 160 w 176"/>
              <a:gd name="T25" fmla="*/ 0 h 176"/>
              <a:gd name="T26" fmla="*/ 156 w 176"/>
              <a:gd name="T27" fmla="*/ 4 h 176"/>
              <a:gd name="T28" fmla="*/ 156 w 176"/>
              <a:gd name="T29" fmla="*/ 32 h 176"/>
              <a:gd name="T30" fmla="*/ 88 w 176"/>
              <a:gd name="T31" fmla="*/ 0 h 176"/>
              <a:gd name="T32" fmla="*/ 0 w 176"/>
              <a:gd name="T33" fmla="*/ 88 h 176"/>
              <a:gd name="T34" fmla="*/ 88 w 176"/>
              <a:gd name="T35" fmla="*/ 176 h 176"/>
              <a:gd name="T36" fmla="*/ 176 w 176"/>
              <a:gd name="T37" fmla="*/ 88 h 176"/>
              <a:gd name="T38" fmla="*/ 172 w 176"/>
              <a:gd name="T39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2" y="84"/>
                </a:moveTo>
                <a:cubicBezTo>
                  <a:pt x="170" y="84"/>
                  <a:pt x="168" y="86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4" y="8"/>
                  <a:pt x="137" y="21"/>
                  <a:pt x="152" y="4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18" y="40"/>
                  <a:pt x="116" y="42"/>
                  <a:pt x="116" y="44"/>
                </a:cubicBezTo>
                <a:cubicBezTo>
                  <a:pt x="116" y="46"/>
                  <a:pt x="118" y="48"/>
                  <a:pt x="12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2" y="48"/>
                  <a:pt x="164" y="46"/>
                  <a:pt x="164" y="44"/>
                </a:cubicBezTo>
                <a:cubicBezTo>
                  <a:pt x="164" y="4"/>
                  <a:pt x="164" y="4"/>
                  <a:pt x="164" y="4"/>
                </a:cubicBezTo>
                <a:cubicBezTo>
                  <a:pt x="164" y="2"/>
                  <a:pt x="162" y="0"/>
                  <a:pt x="160" y="0"/>
                </a:cubicBezTo>
                <a:cubicBezTo>
                  <a:pt x="158" y="0"/>
                  <a:pt x="156" y="2"/>
                  <a:pt x="156" y="4"/>
                </a:cubicBezTo>
                <a:cubicBezTo>
                  <a:pt x="156" y="32"/>
                  <a:pt x="156" y="32"/>
                  <a:pt x="156" y="32"/>
                </a:cubicBezTo>
                <a:cubicBezTo>
                  <a:pt x="140" y="13"/>
                  <a:pt x="115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86"/>
                  <a:pt x="174" y="84"/>
                  <a:pt x="172" y="84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8"/>
          <p:cNvSpPr>
            <a:spLocks noEditPoints="1"/>
          </p:cNvSpPr>
          <p:nvPr/>
        </p:nvSpPr>
        <p:spPr bwMode="auto">
          <a:xfrm>
            <a:off x="4352925" y="1554163"/>
            <a:ext cx="557212" cy="557213"/>
          </a:xfrm>
          <a:custGeom>
            <a:avLst/>
            <a:gdLst>
              <a:gd name="T0" fmla="*/ 172 w 176"/>
              <a:gd name="T1" fmla="*/ 84 h 176"/>
              <a:gd name="T2" fmla="*/ 168 w 176"/>
              <a:gd name="T3" fmla="*/ 88 h 176"/>
              <a:gd name="T4" fmla="*/ 88 w 176"/>
              <a:gd name="T5" fmla="*/ 168 h 176"/>
              <a:gd name="T6" fmla="*/ 24 w 176"/>
              <a:gd name="T7" fmla="*/ 136 h 176"/>
              <a:gd name="T8" fmla="*/ 56 w 176"/>
              <a:gd name="T9" fmla="*/ 136 h 176"/>
              <a:gd name="T10" fmla="*/ 60 w 176"/>
              <a:gd name="T11" fmla="*/ 132 h 176"/>
              <a:gd name="T12" fmla="*/ 56 w 176"/>
              <a:gd name="T13" fmla="*/ 128 h 176"/>
              <a:gd name="T14" fmla="*/ 16 w 176"/>
              <a:gd name="T15" fmla="*/ 128 h 176"/>
              <a:gd name="T16" fmla="*/ 12 w 176"/>
              <a:gd name="T17" fmla="*/ 132 h 176"/>
              <a:gd name="T18" fmla="*/ 12 w 176"/>
              <a:gd name="T19" fmla="*/ 172 h 176"/>
              <a:gd name="T20" fmla="*/ 16 w 176"/>
              <a:gd name="T21" fmla="*/ 176 h 176"/>
              <a:gd name="T22" fmla="*/ 20 w 176"/>
              <a:gd name="T23" fmla="*/ 172 h 176"/>
              <a:gd name="T24" fmla="*/ 20 w 176"/>
              <a:gd name="T25" fmla="*/ 144 h 176"/>
              <a:gd name="T26" fmla="*/ 88 w 176"/>
              <a:gd name="T27" fmla="*/ 176 h 176"/>
              <a:gd name="T28" fmla="*/ 176 w 176"/>
              <a:gd name="T29" fmla="*/ 88 h 176"/>
              <a:gd name="T30" fmla="*/ 172 w 176"/>
              <a:gd name="T31" fmla="*/ 84 h 176"/>
              <a:gd name="T32" fmla="*/ 88 w 176"/>
              <a:gd name="T33" fmla="*/ 8 h 176"/>
              <a:gd name="T34" fmla="*/ 152 w 176"/>
              <a:gd name="T35" fmla="*/ 40 h 176"/>
              <a:gd name="T36" fmla="*/ 120 w 176"/>
              <a:gd name="T37" fmla="*/ 40 h 176"/>
              <a:gd name="T38" fmla="*/ 116 w 176"/>
              <a:gd name="T39" fmla="*/ 44 h 176"/>
              <a:gd name="T40" fmla="*/ 120 w 176"/>
              <a:gd name="T41" fmla="*/ 48 h 176"/>
              <a:gd name="T42" fmla="*/ 160 w 176"/>
              <a:gd name="T43" fmla="*/ 48 h 176"/>
              <a:gd name="T44" fmla="*/ 164 w 176"/>
              <a:gd name="T45" fmla="*/ 44 h 176"/>
              <a:gd name="T46" fmla="*/ 164 w 176"/>
              <a:gd name="T47" fmla="*/ 4 h 176"/>
              <a:gd name="T48" fmla="*/ 160 w 176"/>
              <a:gd name="T49" fmla="*/ 0 h 176"/>
              <a:gd name="T50" fmla="*/ 156 w 176"/>
              <a:gd name="T51" fmla="*/ 4 h 176"/>
              <a:gd name="T52" fmla="*/ 156 w 176"/>
              <a:gd name="T53" fmla="*/ 32 h 176"/>
              <a:gd name="T54" fmla="*/ 88 w 176"/>
              <a:gd name="T55" fmla="*/ 0 h 176"/>
              <a:gd name="T56" fmla="*/ 0 w 176"/>
              <a:gd name="T57" fmla="*/ 88 h 176"/>
              <a:gd name="T58" fmla="*/ 4 w 176"/>
              <a:gd name="T59" fmla="*/ 92 h 176"/>
              <a:gd name="T60" fmla="*/ 8 w 176"/>
              <a:gd name="T61" fmla="*/ 88 h 176"/>
              <a:gd name="T62" fmla="*/ 88 w 176"/>
              <a:gd name="T63" fmla="*/ 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72" y="84"/>
                </a:moveTo>
                <a:cubicBezTo>
                  <a:pt x="170" y="84"/>
                  <a:pt x="168" y="86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62" y="168"/>
                  <a:pt x="39" y="155"/>
                  <a:pt x="24" y="136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8" y="136"/>
                  <a:pt x="60" y="134"/>
                  <a:pt x="60" y="132"/>
                </a:cubicBezTo>
                <a:cubicBezTo>
                  <a:pt x="60" y="130"/>
                  <a:pt x="58" y="128"/>
                  <a:pt x="56" y="128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4" y="128"/>
                  <a:pt x="12" y="130"/>
                  <a:pt x="12" y="13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12" y="174"/>
                  <a:pt x="14" y="176"/>
                  <a:pt x="16" y="176"/>
                </a:cubicBezTo>
                <a:cubicBezTo>
                  <a:pt x="18" y="176"/>
                  <a:pt x="20" y="174"/>
                  <a:pt x="20" y="172"/>
                </a:cubicBezTo>
                <a:cubicBezTo>
                  <a:pt x="20" y="144"/>
                  <a:pt x="20" y="144"/>
                  <a:pt x="20" y="144"/>
                </a:cubicBezTo>
                <a:cubicBezTo>
                  <a:pt x="36" y="163"/>
                  <a:pt x="61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86"/>
                  <a:pt x="174" y="84"/>
                  <a:pt x="172" y="84"/>
                </a:cubicBezTo>
                <a:moveTo>
                  <a:pt x="88" y="8"/>
                </a:moveTo>
                <a:cubicBezTo>
                  <a:pt x="114" y="8"/>
                  <a:pt x="137" y="21"/>
                  <a:pt x="152" y="4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18" y="40"/>
                  <a:pt x="116" y="42"/>
                  <a:pt x="116" y="44"/>
                </a:cubicBezTo>
                <a:cubicBezTo>
                  <a:pt x="116" y="46"/>
                  <a:pt x="118" y="48"/>
                  <a:pt x="12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2" y="48"/>
                  <a:pt x="164" y="46"/>
                  <a:pt x="164" y="44"/>
                </a:cubicBezTo>
                <a:cubicBezTo>
                  <a:pt x="164" y="4"/>
                  <a:pt x="164" y="4"/>
                  <a:pt x="164" y="4"/>
                </a:cubicBezTo>
                <a:cubicBezTo>
                  <a:pt x="164" y="2"/>
                  <a:pt x="162" y="0"/>
                  <a:pt x="160" y="0"/>
                </a:cubicBezTo>
                <a:cubicBezTo>
                  <a:pt x="158" y="0"/>
                  <a:pt x="156" y="2"/>
                  <a:pt x="156" y="4"/>
                </a:cubicBezTo>
                <a:cubicBezTo>
                  <a:pt x="156" y="32"/>
                  <a:pt x="156" y="32"/>
                  <a:pt x="156" y="32"/>
                </a:cubicBezTo>
                <a:cubicBezTo>
                  <a:pt x="140" y="13"/>
                  <a:pt x="115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6" y="92"/>
                  <a:pt x="8" y="90"/>
                  <a:pt x="8" y="88"/>
                </a:cubicBezTo>
                <a:cubicBezTo>
                  <a:pt x="8" y="44"/>
                  <a:pt x="44" y="8"/>
                  <a:pt x="88" y="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/>
          <p:cNvSpPr>
            <a:spLocks noEditPoints="1"/>
          </p:cNvSpPr>
          <p:nvPr/>
        </p:nvSpPr>
        <p:spPr bwMode="auto">
          <a:xfrm>
            <a:off x="5467350" y="1554163"/>
            <a:ext cx="455612" cy="557213"/>
          </a:xfrm>
          <a:custGeom>
            <a:avLst/>
            <a:gdLst>
              <a:gd name="T0" fmla="*/ 140 w 144"/>
              <a:gd name="T1" fmla="*/ 100 h 176"/>
              <a:gd name="T2" fmla="*/ 136 w 144"/>
              <a:gd name="T3" fmla="*/ 104 h 176"/>
              <a:gd name="T4" fmla="*/ 72 w 144"/>
              <a:gd name="T5" fmla="*/ 168 h 176"/>
              <a:gd name="T6" fmla="*/ 8 w 144"/>
              <a:gd name="T7" fmla="*/ 104 h 176"/>
              <a:gd name="T8" fmla="*/ 72 w 144"/>
              <a:gd name="T9" fmla="*/ 40 h 176"/>
              <a:gd name="T10" fmla="*/ 72 w 144"/>
              <a:gd name="T11" fmla="*/ 68 h 176"/>
              <a:gd name="T12" fmla="*/ 76 w 144"/>
              <a:gd name="T13" fmla="*/ 72 h 176"/>
              <a:gd name="T14" fmla="*/ 78 w 144"/>
              <a:gd name="T15" fmla="*/ 71 h 176"/>
              <a:gd name="T16" fmla="*/ 78 w 144"/>
              <a:gd name="T17" fmla="*/ 71 h 176"/>
              <a:gd name="T18" fmla="*/ 126 w 144"/>
              <a:gd name="T19" fmla="*/ 39 h 176"/>
              <a:gd name="T20" fmla="*/ 126 w 144"/>
              <a:gd name="T21" fmla="*/ 39 h 176"/>
              <a:gd name="T22" fmla="*/ 128 w 144"/>
              <a:gd name="T23" fmla="*/ 36 h 176"/>
              <a:gd name="T24" fmla="*/ 126 w 144"/>
              <a:gd name="T25" fmla="*/ 33 h 176"/>
              <a:gd name="T26" fmla="*/ 126 w 144"/>
              <a:gd name="T27" fmla="*/ 33 h 176"/>
              <a:gd name="T28" fmla="*/ 78 w 144"/>
              <a:gd name="T29" fmla="*/ 1 h 176"/>
              <a:gd name="T30" fmla="*/ 78 w 144"/>
              <a:gd name="T31" fmla="*/ 1 h 176"/>
              <a:gd name="T32" fmla="*/ 76 w 144"/>
              <a:gd name="T33" fmla="*/ 0 h 176"/>
              <a:gd name="T34" fmla="*/ 72 w 144"/>
              <a:gd name="T35" fmla="*/ 4 h 176"/>
              <a:gd name="T36" fmla="*/ 72 w 144"/>
              <a:gd name="T37" fmla="*/ 32 h 176"/>
              <a:gd name="T38" fmla="*/ 0 w 144"/>
              <a:gd name="T39" fmla="*/ 104 h 176"/>
              <a:gd name="T40" fmla="*/ 72 w 144"/>
              <a:gd name="T41" fmla="*/ 176 h 176"/>
              <a:gd name="T42" fmla="*/ 144 w 144"/>
              <a:gd name="T43" fmla="*/ 104 h 176"/>
              <a:gd name="T44" fmla="*/ 140 w 144"/>
              <a:gd name="T45" fmla="*/ 100 h 176"/>
              <a:gd name="T46" fmla="*/ 80 w 144"/>
              <a:gd name="T47" fmla="*/ 11 h 176"/>
              <a:gd name="T48" fmla="*/ 117 w 144"/>
              <a:gd name="T49" fmla="*/ 36 h 176"/>
              <a:gd name="T50" fmla="*/ 80 w 144"/>
              <a:gd name="T51" fmla="*/ 61 h 176"/>
              <a:gd name="T52" fmla="*/ 80 w 144"/>
              <a:gd name="T53" fmla="*/ 1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76">
                <a:moveTo>
                  <a:pt x="140" y="100"/>
                </a:moveTo>
                <a:cubicBezTo>
                  <a:pt x="138" y="100"/>
                  <a:pt x="136" y="102"/>
                  <a:pt x="136" y="104"/>
                </a:cubicBezTo>
                <a:cubicBezTo>
                  <a:pt x="136" y="139"/>
                  <a:pt x="107" y="168"/>
                  <a:pt x="72" y="168"/>
                </a:cubicBezTo>
                <a:cubicBezTo>
                  <a:pt x="37" y="168"/>
                  <a:pt x="8" y="139"/>
                  <a:pt x="8" y="104"/>
                </a:cubicBezTo>
                <a:cubicBezTo>
                  <a:pt x="8" y="69"/>
                  <a:pt x="37" y="40"/>
                  <a:pt x="72" y="40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70"/>
                  <a:pt x="74" y="72"/>
                  <a:pt x="76" y="72"/>
                </a:cubicBezTo>
                <a:cubicBezTo>
                  <a:pt x="77" y="72"/>
                  <a:pt x="78" y="72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7" y="39"/>
                  <a:pt x="128" y="37"/>
                  <a:pt x="128" y="36"/>
                </a:cubicBezTo>
                <a:cubicBezTo>
                  <a:pt x="128" y="35"/>
                  <a:pt x="127" y="33"/>
                  <a:pt x="126" y="33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0"/>
                  <a:pt x="77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32"/>
                  <a:pt x="72" y="32"/>
                  <a:pt x="72" y="32"/>
                </a:cubicBez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102"/>
                  <a:pt x="142" y="100"/>
                  <a:pt x="140" y="100"/>
                </a:cubicBezTo>
                <a:moveTo>
                  <a:pt x="80" y="11"/>
                </a:moveTo>
                <a:cubicBezTo>
                  <a:pt x="117" y="36"/>
                  <a:pt x="117" y="36"/>
                  <a:pt x="117" y="36"/>
                </a:cubicBezTo>
                <a:cubicBezTo>
                  <a:pt x="80" y="61"/>
                  <a:pt x="80" y="61"/>
                  <a:pt x="80" y="61"/>
                </a:cubicBezTo>
                <a:lnTo>
                  <a:pt x="80" y="1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6530975" y="1554163"/>
            <a:ext cx="455612" cy="557213"/>
          </a:xfrm>
          <a:custGeom>
            <a:avLst/>
            <a:gdLst>
              <a:gd name="T0" fmla="*/ 140 w 144"/>
              <a:gd name="T1" fmla="*/ 100 h 176"/>
              <a:gd name="T2" fmla="*/ 136 w 144"/>
              <a:gd name="T3" fmla="*/ 104 h 176"/>
              <a:gd name="T4" fmla="*/ 72 w 144"/>
              <a:gd name="T5" fmla="*/ 168 h 176"/>
              <a:gd name="T6" fmla="*/ 8 w 144"/>
              <a:gd name="T7" fmla="*/ 104 h 176"/>
              <a:gd name="T8" fmla="*/ 72 w 144"/>
              <a:gd name="T9" fmla="*/ 40 h 176"/>
              <a:gd name="T10" fmla="*/ 98 w 144"/>
              <a:gd name="T11" fmla="*/ 40 h 176"/>
              <a:gd name="T12" fmla="*/ 74 w 144"/>
              <a:gd name="T13" fmla="*/ 65 h 176"/>
              <a:gd name="T14" fmla="*/ 74 w 144"/>
              <a:gd name="T15" fmla="*/ 65 h 176"/>
              <a:gd name="T16" fmla="*/ 72 w 144"/>
              <a:gd name="T17" fmla="*/ 68 h 176"/>
              <a:gd name="T18" fmla="*/ 76 w 144"/>
              <a:gd name="T19" fmla="*/ 72 h 176"/>
              <a:gd name="T20" fmla="*/ 78 w 144"/>
              <a:gd name="T21" fmla="*/ 71 h 176"/>
              <a:gd name="T22" fmla="*/ 78 w 144"/>
              <a:gd name="T23" fmla="*/ 71 h 176"/>
              <a:gd name="T24" fmla="*/ 78 w 144"/>
              <a:gd name="T25" fmla="*/ 71 h 176"/>
              <a:gd name="T26" fmla="*/ 79 w 144"/>
              <a:gd name="T27" fmla="*/ 70 h 176"/>
              <a:gd name="T28" fmla="*/ 110 w 144"/>
              <a:gd name="T29" fmla="*/ 39 h 176"/>
              <a:gd name="T30" fmla="*/ 110 w 144"/>
              <a:gd name="T31" fmla="*/ 39 h 176"/>
              <a:gd name="T32" fmla="*/ 112 w 144"/>
              <a:gd name="T33" fmla="*/ 36 h 176"/>
              <a:gd name="T34" fmla="*/ 110 w 144"/>
              <a:gd name="T35" fmla="*/ 33 h 176"/>
              <a:gd name="T36" fmla="*/ 110 w 144"/>
              <a:gd name="T37" fmla="*/ 33 h 176"/>
              <a:gd name="T38" fmla="*/ 79 w 144"/>
              <a:gd name="T39" fmla="*/ 2 h 176"/>
              <a:gd name="T40" fmla="*/ 78 w 144"/>
              <a:gd name="T41" fmla="*/ 1 h 176"/>
              <a:gd name="T42" fmla="*/ 78 w 144"/>
              <a:gd name="T43" fmla="*/ 1 h 176"/>
              <a:gd name="T44" fmla="*/ 78 w 144"/>
              <a:gd name="T45" fmla="*/ 1 h 176"/>
              <a:gd name="T46" fmla="*/ 76 w 144"/>
              <a:gd name="T47" fmla="*/ 0 h 176"/>
              <a:gd name="T48" fmla="*/ 72 w 144"/>
              <a:gd name="T49" fmla="*/ 4 h 176"/>
              <a:gd name="T50" fmla="*/ 74 w 144"/>
              <a:gd name="T51" fmla="*/ 7 h 176"/>
              <a:gd name="T52" fmla="*/ 74 w 144"/>
              <a:gd name="T53" fmla="*/ 7 h 176"/>
              <a:gd name="T54" fmla="*/ 98 w 144"/>
              <a:gd name="T55" fmla="*/ 32 h 176"/>
              <a:gd name="T56" fmla="*/ 72 w 144"/>
              <a:gd name="T57" fmla="*/ 32 h 176"/>
              <a:gd name="T58" fmla="*/ 0 w 144"/>
              <a:gd name="T59" fmla="*/ 104 h 176"/>
              <a:gd name="T60" fmla="*/ 72 w 144"/>
              <a:gd name="T61" fmla="*/ 176 h 176"/>
              <a:gd name="T62" fmla="*/ 144 w 144"/>
              <a:gd name="T63" fmla="*/ 104 h 176"/>
              <a:gd name="T64" fmla="*/ 140 w 144"/>
              <a:gd name="T65" fmla="*/ 10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140" y="100"/>
                </a:moveTo>
                <a:cubicBezTo>
                  <a:pt x="138" y="100"/>
                  <a:pt x="136" y="102"/>
                  <a:pt x="136" y="104"/>
                </a:cubicBezTo>
                <a:cubicBezTo>
                  <a:pt x="136" y="139"/>
                  <a:pt x="107" y="168"/>
                  <a:pt x="72" y="168"/>
                </a:cubicBezTo>
                <a:cubicBezTo>
                  <a:pt x="37" y="168"/>
                  <a:pt x="8" y="139"/>
                  <a:pt x="8" y="104"/>
                </a:cubicBezTo>
                <a:cubicBezTo>
                  <a:pt x="8" y="69"/>
                  <a:pt x="37" y="40"/>
                  <a:pt x="72" y="40"/>
                </a:cubicBezTo>
                <a:cubicBezTo>
                  <a:pt x="98" y="40"/>
                  <a:pt x="98" y="40"/>
                  <a:pt x="98" y="40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3" y="65"/>
                  <a:pt x="72" y="67"/>
                  <a:pt x="72" y="68"/>
                </a:cubicBezTo>
                <a:cubicBezTo>
                  <a:pt x="72" y="70"/>
                  <a:pt x="74" y="72"/>
                  <a:pt x="76" y="72"/>
                </a:cubicBezTo>
                <a:cubicBezTo>
                  <a:pt x="77" y="72"/>
                  <a:pt x="78" y="72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79" y="71"/>
                  <a:pt x="79" y="71"/>
                  <a:pt x="79" y="70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1" y="39"/>
                  <a:pt x="112" y="37"/>
                  <a:pt x="112" y="36"/>
                </a:cubicBezTo>
                <a:cubicBezTo>
                  <a:pt x="112" y="35"/>
                  <a:pt x="111" y="33"/>
                  <a:pt x="110" y="33"/>
                </a:cubicBezTo>
                <a:cubicBezTo>
                  <a:pt x="110" y="33"/>
                  <a:pt x="110" y="33"/>
                  <a:pt x="110" y="33"/>
                </a:cubicBezTo>
                <a:cubicBezTo>
                  <a:pt x="79" y="2"/>
                  <a:pt x="79" y="2"/>
                  <a:pt x="79" y="2"/>
                </a:cubicBezTo>
                <a:cubicBezTo>
                  <a:pt x="79" y="1"/>
                  <a:pt x="79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0"/>
                  <a:pt x="77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5"/>
                  <a:pt x="73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98" y="32"/>
                  <a:pt x="98" y="32"/>
                  <a:pt x="98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102"/>
                  <a:pt x="142" y="100"/>
                  <a:pt x="140" y="10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1"/>
          <p:cNvSpPr>
            <a:spLocks noEditPoints="1"/>
          </p:cNvSpPr>
          <p:nvPr/>
        </p:nvSpPr>
        <p:spPr bwMode="auto">
          <a:xfrm>
            <a:off x="7543800" y="1554163"/>
            <a:ext cx="557212" cy="557213"/>
          </a:xfrm>
          <a:custGeom>
            <a:avLst/>
            <a:gdLst>
              <a:gd name="T0" fmla="*/ 112 w 176"/>
              <a:gd name="T1" fmla="*/ 144 h 176"/>
              <a:gd name="T2" fmla="*/ 109 w 176"/>
              <a:gd name="T3" fmla="*/ 145 h 176"/>
              <a:gd name="T4" fmla="*/ 92 w 176"/>
              <a:gd name="T5" fmla="*/ 162 h 176"/>
              <a:gd name="T6" fmla="*/ 92 w 176"/>
              <a:gd name="T7" fmla="*/ 68 h 176"/>
              <a:gd name="T8" fmla="*/ 88 w 176"/>
              <a:gd name="T9" fmla="*/ 64 h 176"/>
              <a:gd name="T10" fmla="*/ 84 w 176"/>
              <a:gd name="T11" fmla="*/ 68 h 176"/>
              <a:gd name="T12" fmla="*/ 84 w 176"/>
              <a:gd name="T13" fmla="*/ 162 h 176"/>
              <a:gd name="T14" fmla="*/ 67 w 176"/>
              <a:gd name="T15" fmla="*/ 145 h 176"/>
              <a:gd name="T16" fmla="*/ 64 w 176"/>
              <a:gd name="T17" fmla="*/ 144 h 176"/>
              <a:gd name="T18" fmla="*/ 60 w 176"/>
              <a:gd name="T19" fmla="*/ 148 h 176"/>
              <a:gd name="T20" fmla="*/ 61 w 176"/>
              <a:gd name="T21" fmla="*/ 151 h 176"/>
              <a:gd name="T22" fmla="*/ 85 w 176"/>
              <a:gd name="T23" fmla="*/ 175 h 176"/>
              <a:gd name="T24" fmla="*/ 88 w 176"/>
              <a:gd name="T25" fmla="*/ 176 h 176"/>
              <a:gd name="T26" fmla="*/ 91 w 176"/>
              <a:gd name="T27" fmla="*/ 175 h 176"/>
              <a:gd name="T28" fmla="*/ 115 w 176"/>
              <a:gd name="T29" fmla="*/ 151 h 176"/>
              <a:gd name="T30" fmla="*/ 116 w 176"/>
              <a:gd name="T31" fmla="*/ 148 h 176"/>
              <a:gd name="T32" fmla="*/ 112 w 176"/>
              <a:gd name="T33" fmla="*/ 144 h 176"/>
              <a:gd name="T34" fmla="*/ 152 w 176"/>
              <a:gd name="T35" fmla="*/ 51 h 176"/>
              <a:gd name="T36" fmla="*/ 152 w 176"/>
              <a:gd name="T37" fmla="*/ 48 h 176"/>
              <a:gd name="T38" fmla="*/ 104 w 176"/>
              <a:gd name="T39" fmla="*/ 0 h 176"/>
              <a:gd name="T40" fmla="*/ 62 w 176"/>
              <a:gd name="T41" fmla="*/ 26 h 176"/>
              <a:gd name="T42" fmla="*/ 52 w 176"/>
              <a:gd name="T43" fmla="*/ 24 h 176"/>
              <a:gd name="T44" fmla="*/ 24 w 176"/>
              <a:gd name="T45" fmla="*/ 52 h 176"/>
              <a:gd name="T46" fmla="*/ 25 w 176"/>
              <a:gd name="T47" fmla="*/ 58 h 176"/>
              <a:gd name="T48" fmla="*/ 0 w 176"/>
              <a:gd name="T49" fmla="*/ 92 h 176"/>
              <a:gd name="T50" fmla="*/ 36 w 176"/>
              <a:gd name="T51" fmla="*/ 128 h 176"/>
              <a:gd name="T52" fmla="*/ 72 w 176"/>
              <a:gd name="T53" fmla="*/ 128 h 176"/>
              <a:gd name="T54" fmla="*/ 76 w 176"/>
              <a:gd name="T55" fmla="*/ 124 h 176"/>
              <a:gd name="T56" fmla="*/ 72 w 176"/>
              <a:gd name="T57" fmla="*/ 120 h 176"/>
              <a:gd name="T58" fmla="*/ 36 w 176"/>
              <a:gd name="T59" fmla="*/ 120 h 176"/>
              <a:gd name="T60" fmla="*/ 8 w 176"/>
              <a:gd name="T61" fmla="*/ 92 h 176"/>
              <a:gd name="T62" fmla="*/ 27 w 176"/>
              <a:gd name="T63" fmla="*/ 65 h 176"/>
              <a:gd name="T64" fmla="*/ 34 w 176"/>
              <a:gd name="T65" fmla="*/ 63 h 176"/>
              <a:gd name="T66" fmla="*/ 32 w 176"/>
              <a:gd name="T67" fmla="*/ 56 h 176"/>
              <a:gd name="T68" fmla="*/ 32 w 176"/>
              <a:gd name="T69" fmla="*/ 52 h 176"/>
              <a:gd name="T70" fmla="*/ 52 w 176"/>
              <a:gd name="T71" fmla="*/ 32 h 176"/>
              <a:gd name="T72" fmla="*/ 59 w 176"/>
              <a:gd name="T73" fmla="*/ 33 h 176"/>
              <a:gd name="T74" fmla="*/ 65 w 176"/>
              <a:gd name="T75" fmla="*/ 36 h 176"/>
              <a:gd name="T76" fmla="*/ 69 w 176"/>
              <a:gd name="T77" fmla="*/ 29 h 176"/>
              <a:gd name="T78" fmla="*/ 104 w 176"/>
              <a:gd name="T79" fmla="*/ 8 h 176"/>
              <a:gd name="T80" fmla="*/ 144 w 176"/>
              <a:gd name="T81" fmla="*/ 48 h 176"/>
              <a:gd name="T82" fmla="*/ 144 w 176"/>
              <a:gd name="T83" fmla="*/ 50 h 176"/>
              <a:gd name="T84" fmla="*/ 144 w 176"/>
              <a:gd name="T85" fmla="*/ 51 h 176"/>
              <a:gd name="T86" fmla="*/ 143 w 176"/>
              <a:gd name="T87" fmla="*/ 56 h 176"/>
              <a:gd name="T88" fmla="*/ 149 w 176"/>
              <a:gd name="T89" fmla="*/ 59 h 176"/>
              <a:gd name="T90" fmla="*/ 168 w 176"/>
              <a:gd name="T91" fmla="*/ 88 h 176"/>
              <a:gd name="T92" fmla="*/ 136 w 176"/>
              <a:gd name="T93" fmla="*/ 120 h 176"/>
              <a:gd name="T94" fmla="*/ 104 w 176"/>
              <a:gd name="T95" fmla="*/ 120 h 176"/>
              <a:gd name="T96" fmla="*/ 100 w 176"/>
              <a:gd name="T97" fmla="*/ 124 h 176"/>
              <a:gd name="T98" fmla="*/ 104 w 176"/>
              <a:gd name="T99" fmla="*/ 128 h 176"/>
              <a:gd name="T100" fmla="*/ 136 w 176"/>
              <a:gd name="T101" fmla="*/ 128 h 176"/>
              <a:gd name="T102" fmla="*/ 176 w 176"/>
              <a:gd name="T103" fmla="*/ 88 h 176"/>
              <a:gd name="T104" fmla="*/ 152 w 176"/>
              <a:gd name="T105" fmla="*/ 5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12" y="144"/>
                </a:moveTo>
                <a:cubicBezTo>
                  <a:pt x="111" y="144"/>
                  <a:pt x="110" y="144"/>
                  <a:pt x="109" y="145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92" y="68"/>
                  <a:pt x="92" y="68"/>
                  <a:pt x="92" y="68"/>
                </a:cubicBezTo>
                <a:cubicBezTo>
                  <a:pt x="92" y="66"/>
                  <a:pt x="90" y="64"/>
                  <a:pt x="88" y="64"/>
                </a:cubicBezTo>
                <a:cubicBezTo>
                  <a:pt x="86" y="64"/>
                  <a:pt x="84" y="66"/>
                  <a:pt x="84" y="68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66" y="144"/>
                  <a:pt x="65" y="144"/>
                  <a:pt x="64" y="144"/>
                </a:cubicBezTo>
                <a:cubicBezTo>
                  <a:pt x="62" y="144"/>
                  <a:pt x="60" y="146"/>
                  <a:pt x="60" y="148"/>
                </a:cubicBezTo>
                <a:cubicBezTo>
                  <a:pt x="60" y="149"/>
                  <a:pt x="60" y="150"/>
                  <a:pt x="61" y="151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6" y="176"/>
                  <a:pt x="87" y="176"/>
                  <a:pt x="88" y="176"/>
                </a:cubicBezTo>
                <a:cubicBezTo>
                  <a:pt x="89" y="176"/>
                  <a:pt x="90" y="176"/>
                  <a:pt x="91" y="175"/>
                </a:cubicBezTo>
                <a:cubicBezTo>
                  <a:pt x="115" y="151"/>
                  <a:pt x="115" y="151"/>
                  <a:pt x="115" y="151"/>
                </a:cubicBezTo>
                <a:cubicBezTo>
                  <a:pt x="116" y="150"/>
                  <a:pt x="116" y="149"/>
                  <a:pt x="116" y="148"/>
                </a:cubicBezTo>
                <a:cubicBezTo>
                  <a:pt x="116" y="146"/>
                  <a:pt x="114" y="144"/>
                  <a:pt x="112" y="144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74" y="128"/>
                  <a:pt x="76" y="126"/>
                  <a:pt x="76" y="124"/>
                </a:cubicBezTo>
                <a:cubicBezTo>
                  <a:pt x="76" y="122"/>
                  <a:pt x="74" y="120"/>
                  <a:pt x="7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2" y="120"/>
                  <a:pt x="100" y="122"/>
                  <a:pt x="100" y="124"/>
                </a:cubicBezTo>
                <a:cubicBezTo>
                  <a:pt x="100" y="126"/>
                  <a:pt x="102" y="128"/>
                  <a:pt x="10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"/>
          <p:cNvSpPr>
            <a:spLocks noEditPoints="1"/>
          </p:cNvSpPr>
          <p:nvPr/>
        </p:nvSpPr>
        <p:spPr bwMode="auto">
          <a:xfrm>
            <a:off x="8607425" y="1554163"/>
            <a:ext cx="555625" cy="557213"/>
          </a:xfrm>
          <a:custGeom>
            <a:avLst/>
            <a:gdLst>
              <a:gd name="T0" fmla="*/ 112 w 176"/>
              <a:gd name="T1" fmla="*/ 96 h 176"/>
              <a:gd name="T2" fmla="*/ 116 w 176"/>
              <a:gd name="T3" fmla="*/ 92 h 176"/>
              <a:gd name="T4" fmla="*/ 115 w 176"/>
              <a:gd name="T5" fmla="*/ 89 h 176"/>
              <a:gd name="T6" fmla="*/ 91 w 176"/>
              <a:gd name="T7" fmla="*/ 65 h 176"/>
              <a:gd name="T8" fmla="*/ 88 w 176"/>
              <a:gd name="T9" fmla="*/ 64 h 176"/>
              <a:gd name="T10" fmla="*/ 85 w 176"/>
              <a:gd name="T11" fmla="*/ 65 h 176"/>
              <a:gd name="T12" fmla="*/ 61 w 176"/>
              <a:gd name="T13" fmla="*/ 89 h 176"/>
              <a:gd name="T14" fmla="*/ 60 w 176"/>
              <a:gd name="T15" fmla="*/ 92 h 176"/>
              <a:gd name="T16" fmla="*/ 64 w 176"/>
              <a:gd name="T17" fmla="*/ 96 h 176"/>
              <a:gd name="T18" fmla="*/ 67 w 176"/>
              <a:gd name="T19" fmla="*/ 95 h 176"/>
              <a:gd name="T20" fmla="*/ 84 w 176"/>
              <a:gd name="T21" fmla="*/ 78 h 176"/>
              <a:gd name="T22" fmla="*/ 84 w 176"/>
              <a:gd name="T23" fmla="*/ 172 h 176"/>
              <a:gd name="T24" fmla="*/ 88 w 176"/>
              <a:gd name="T25" fmla="*/ 176 h 176"/>
              <a:gd name="T26" fmla="*/ 92 w 176"/>
              <a:gd name="T27" fmla="*/ 172 h 176"/>
              <a:gd name="T28" fmla="*/ 92 w 176"/>
              <a:gd name="T29" fmla="*/ 78 h 176"/>
              <a:gd name="T30" fmla="*/ 109 w 176"/>
              <a:gd name="T31" fmla="*/ 95 h 176"/>
              <a:gd name="T32" fmla="*/ 112 w 176"/>
              <a:gd name="T33" fmla="*/ 96 h 176"/>
              <a:gd name="T34" fmla="*/ 152 w 176"/>
              <a:gd name="T35" fmla="*/ 51 h 176"/>
              <a:gd name="T36" fmla="*/ 152 w 176"/>
              <a:gd name="T37" fmla="*/ 48 h 176"/>
              <a:gd name="T38" fmla="*/ 104 w 176"/>
              <a:gd name="T39" fmla="*/ 0 h 176"/>
              <a:gd name="T40" fmla="*/ 62 w 176"/>
              <a:gd name="T41" fmla="*/ 26 h 176"/>
              <a:gd name="T42" fmla="*/ 52 w 176"/>
              <a:gd name="T43" fmla="*/ 24 h 176"/>
              <a:gd name="T44" fmla="*/ 24 w 176"/>
              <a:gd name="T45" fmla="*/ 52 h 176"/>
              <a:gd name="T46" fmla="*/ 25 w 176"/>
              <a:gd name="T47" fmla="*/ 58 h 176"/>
              <a:gd name="T48" fmla="*/ 0 w 176"/>
              <a:gd name="T49" fmla="*/ 92 h 176"/>
              <a:gd name="T50" fmla="*/ 36 w 176"/>
              <a:gd name="T51" fmla="*/ 128 h 176"/>
              <a:gd name="T52" fmla="*/ 72 w 176"/>
              <a:gd name="T53" fmla="*/ 128 h 176"/>
              <a:gd name="T54" fmla="*/ 76 w 176"/>
              <a:gd name="T55" fmla="*/ 124 h 176"/>
              <a:gd name="T56" fmla="*/ 72 w 176"/>
              <a:gd name="T57" fmla="*/ 120 h 176"/>
              <a:gd name="T58" fmla="*/ 36 w 176"/>
              <a:gd name="T59" fmla="*/ 120 h 176"/>
              <a:gd name="T60" fmla="*/ 8 w 176"/>
              <a:gd name="T61" fmla="*/ 92 h 176"/>
              <a:gd name="T62" fmla="*/ 27 w 176"/>
              <a:gd name="T63" fmla="*/ 65 h 176"/>
              <a:gd name="T64" fmla="*/ 34 w 176"/>
              <a:gd name="T65" fmla="*/ 63 h 176"/>
              <a:gd name="T66" fmla="*/ 32 w 176"/>
              <a:gd name="T67" fmla="*/ 56 h 176"/>
              <a:gd name="T68" fmla="*/ 32 w 176"/>
              <a:gd name="T69" fmla="*/ 52 h 176"/>
              <a:gd name="T70" fmla="*/ 52 w 176"/>
              <a:gd name="T71" fmla="*/ 32 h 176"/>
              <a:gd name="T72" fmla="*/ 59 w 176"/>
              <a:gd name="T73" fmla="*/ 33 h 176"/>
              <a:gd name="T74" fmla="*/ 65 w 176"/>
              <a:gd name="T75" fmla="*/ 36 h 176"/>
              <a:gd name="T76" fmla="*/ 69 w 176"/>
              <a:gd name="T77" fmla="*/ 29 h 176"/>
              <a:gd name="T78" fmla="*/ 104 w 176"/>
              <a:gd name="T79" fmla="*/ 8 h 176"/>
              <a:gd name="T80" fmla="*/ 144 w 176"/>
              <a:gd name="T81" fmla="*/ 48 h 176"/>
              <a:gd name="T82" fmla="*/ 144 w 176"/>
              <a:gd name="T83" fmla="*/ 50 h 176"/>
              <a:gd name="T84" fmla="*/ 144 w 176"/>
              <a:gd name="T85" fmla="*/ 51 h 176"/>
              <a:gd name="T86" fmla="*/ 143 w 176"/>
              <a:gd name="T87" fmla="*/ 56 h 176"/>
              <a:gd name="T88" fmla="*/ 149 w 176"/>
              <a:gd name="T89" fmla="*/ 59 h 176"/>
              <a:gd name="T90" fmla="*/ 168 w 176"/>
              <a:gd name="T91" fmla="*/ 88 h 176"/>
              <a:gd name="T92" fmla="*/ 136 w 176"/>
              <a:gd name="T93" fmla="*/ 120 h 176"/>
              <a:gd name="T94" fmla="*/ 104 w 176"/>
              <a:gd name="T95" fmla="*/ 120 h 176"/>
              <a:gd name="T96" fmla="*/ 100 w 176"/>
              <a:gd name="T97" fmla="*/ 124 h 176"/>
              <a:gd name="T98" fmla="*/ 104 w 176"/>
              <a:gd name="T99" fmla="*/ 128 h 176"/>
              <a:gd name="T100" fmla="*/ 136 w 176"/>
              <a:gd name="T101" fmla="*/ 128 h 176"/>
              <a:gd name="T102" fmla="*/ 176 w 176"/>
              <a:gd name="T103" fmla="*/ 88 h 176"/>
              <a:gd name="T104" fmla="*/ 152 w 176"/>
              <a:gd name="T105" fmla="*/ 5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12" y="96"/>
                </a:moveTo>
                <a:cubicBezTo>
                  <a:pt x="114" y="96"/>
                  <a:pt x="116" y="94"/>
                  <a:pt x="116" y="92"/>
                </a:cubicBezTo>
                <a:cubicBezTo>
                  <a:pt x="116" y="91"/>
                  <a:pt x="116" y="90"/>
                  <a:pt x="115" y="89"/>
                </a:cubicBezTo>
                <a:cubicBezTo>
                  <a:pt x="91" y="65"/>
                  <a:pt x="91" y="65"/>
                  <a:pt x="91" y="65"/>
                </a:cubicBezTo>
                <a:cubicBezTo>
                  <a:pt x="90" y="64"/>
                  <a:pt x="89" y="64"/>
                  <a:pt x="88" y="64"/>
                </a:cubicBezTo>
                <a:cubicBezTo>
                  <a:pt x="87" y="64"/>
                  <a:pt x="86" y="64"/>
                  <a:pt x="85" y="65"/>
                </a:cubicBezTo>
                <a:cubicBezTo>
                  <a:pt x="61" y="89"/>
                  <a:pt x="61" y="89"/>
                  <a:pt x="61" y="89"/>
                </a:cubicBezTo>
                <a:cubicBezTo>
                  <a:pt x="60" y="90"/>
                  <a:pt x="60" y="91"/>
                  <a:pt x="60" y="92"/>
                </a:cubicBezTo>
                <a:cubicBezTo>
                  <a:pt x="60" y="94"/>
                  <a:pt x="62" y="96"/>
                  <a:pt x="64" y="96"/>
                </a:cubicBezTo>
                <a:cubicBezTo>
                  <a:pt x="65" y="96"/>
                  <a:pt x="66" y="96"/>
                  <a:pt x="67" y="95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84" y="174"/>
                  <a:pt x="86" y="176"/>
                  <a:pt x="88" y="176"/>
                </a:cubicBezTo>
                <a:cubicBezTo>
                  <a:pt x="90" y="176"/>
                  <a:pt x="92" y="174"/>
                  <a:pt x="92" y="172"/>
                </a:cubicBezTo>
                <a:cubicBezTo>
                  <a:pt x="92" y="78"/>
                  <a:pt x="92" y="78"/>
                  <a:pt x="92" y="78"/>
                </a:cubicBezTo>
                <a:cubicBezTo>
                  <a:pt x="109" y="95"/>
                  <a:pt x="109" y="95"/>
                  <a:pt x="109" y="95"/>
                </a:cubicBezTo>
                <a:cubicBezTo>
                  <a:pt x="110" y="96"/>
                  <a:pt x="111" y="96"/>
                  <a:pt x="112" y="96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74" y="128"/>
                  <a:pt x="76" y="126"/>
                  <a:pt x="76" y="124"/>
                </a:cubicBezTo>
                <a:cubicBezTo>
                  <a:pt x="76" y="122"/>
                  <a:pt x="74" y="120"/>
                  <a:pt x="7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2" y="120"/>
                  <a:pt x="100" y="122"/>
                  <a:pt x="100" y="124"/>
                </a:cubicBezTo>
                <a:cubicBezTo>
                  <a:pt x="100" y="126"/>
                  <a:pt x="102" y="128"/>
                  <a:pt x="10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"/>
          <p:cNvSpPr>
            <a:spLocks noEditPoints="1"/>
          </p:cNvSpPr>
          <p:nvPr/>
        </p:nvSpPr>
        <p:spPr bwMode="auto">
          <a:xfrm>
            <a:off x="9669463" y="1592263"/>
            <a:ext cx="557212" cy="481013"/>
          </a:xfrm>
          <a:custGeom>
            <a:avLst/>
            <a:gdLst>
              <a:gd name="T0" fmla="*/ 86 w 176"/>
              <a:gd name="T1" fmla="*/ 101 h 152"/>
              <a:gd name="T2" fmla="*/ 85 w 176"/>
              <a:gd name="T3" fmla="*/ 100 h 152"/>
              <a:gd name="T4" fmla="*/ 69 w 176"/>
              <a:gd name="T5" fmla="*/ 96 h 152"/>
              <a:gd name="T6" fmla="*/ 64 w 176"/>
              <a:gd name="T7" fmla="*/ 102 h 152"/>
              <a:gd name="T8" fmla="*/ 73 w 176"/>
              <a:gd name="T9" fmla="*/ 105 h 152"/>
              <a:gd name="T10" fmla="*/ 79 w 176"/>
              <a:gd name="T11" fmla="*/ 146 h 152"/>
              <a:gd name="T12" fmla="*/ 72 w 176"/>
              <a:gd name="T13" fmla="*/ 124 h 152"/>
              <a:gd name="T14" fmla="*/ 76 w 176"/>
              <a:gd name="T15" fmla="*/ 120 h 152"/>
              <a:gd name="T16" fmla="*/ 82 w 176"/>
              <a:gd name="T17" fmla="*/ 124 h 152"/>
              <a:gd name="T18" fmla="*/ 88 w 176"/>
              <a:gd name="T19" fmla="*/ 105 h 152"/>
              <a:gd name="T20" fmla="*/ 152 w 176"/>
              <a:gd name="T21" fmla="*/ 51 h 152"/>
              <a:gd name="T22" fmla="*/ 104 w 176"/>
              <a:gd name="T23" fmla="*/ 0 h 152"/>
              <a:gd name="T24" fmla="*/ 52 w 176"/>
              <a:gd name="T25" fmla="*/ 24 h 152"/>
              <a:gd name="T26" fmla="*/ 25 w 176"/>
              <a:gd name="T27" fmla="*/ 58 h 152"/>
              <a:gd name="T28" fmla="*/ 36 w 176"/>
              <a:gd name="T29" fmla="*/ 128 h 152"/>
              <a:gd name="T30" fmla="*/ 56 w 176"/>
              <a:gd name="T31" fmla="*/ 124 h 152"/>
              <a:gd name="T32" fmla="*/ 36 w 176"/>
              <a:gd name="T33" fmla="*/ 120 h 152"/>
              <a:gd name="T34" fmla="*/ 27 w 176"/>
              <a:gd name="T35" fmla="*/ 65 h 152"/>
              <a:gd name="T36" fmla="*/ 32 w 176"/>
              <a:gd name="T37" fmla="*/ 56 h 152"/>
              <a:gd name="T38" fmla="*/ 52 w 176"/>
              <a:gd name="T39" fmla="*/ 32 h 152"/>
              <a:gd name="T40" fmla="*/ 65 w 176"/>
              <a:gd name="T41" fmla="*/ 36 h 152"/>
              <a:gd name="T42" fmla="*/ 104 w 176"/>
              <a:gd name="T43" fmla="*/ 8 h 152"/>
              <a:gd name="T44" fmla="*/ 144 w 176"/>
              <a:gd name="T45" fmla="*/ 50 h 152"/>
              <a:gd name="T46" fmla="*/ 143 w 176"/>
              <a:gd name="T47" fmla="*/ 56 h 152"/>
              <a:gd name="T48" fmla="*/ 168 w 176"/>
              <a:gd name="T49" fmla="*/ 88 h 152"/>
              <a:gd name="T50" fmla="*/ 124 w 176"/>
              <a:gd name="T51" fmla="*/ 120 h 152"/>
              <a:gd name="T52" fmla="*/ 124 w 176"/>
              <a:gd name="T53" fmla="*/ 128 h 152"/>
              <a:gd name="T54" fmla="*/ 176 w 176"/>
              <a:gd name="T55" fmla="*/ 88 h 152"/>
              <a:gd name="T56" fmla="*/ 109 w 176"/>
              <a:gd name="T57" fmla="*/ 144 h 152"/>
              <a:gd name="T58" fmla="*/ 112 w 176"/>
              <a:gd name="T59" fmla="*/ 124 h 152"/>
              <a:gd name="T60" fmla="*/ 95 w 176"/>
              <a:gd name="T61" fmla="*/ 110 h 152"/>
              <a:gd name="T62" fmla="*/ 98 w 176"/>
              <a:gd name="T63" fmla="*/ 136 h 152"/>
              <a:gd name="T64" fmla="*/ 100 w 176"/>
              <a:gd name="T65" fmla="*/ 125 h 152"/>
              <a:gd name="T66" fmla="*/ 92 w 176"/>
              <a:gd name="T67" fmla="*/ 126 h 152"/>
              <a:gd name="T68" fmla="*/ 88 w 176"/>
              <a:gd name="T69" fmla="*/ 146 h 152"/>
              <a:gd name="T70" fmla="*/ 91 w 176"/>
              <a:gd name="T71" fmla="*/ 148 h 152"/>
              <a:gd name="T72" fmla="*/ 107 w 176"/>
              <a:gd name="T73" fmla="*/ 152 h 152"/>
              <a:gd name="T74" fmla="*/ 112 w 176"/>
              <a:gd name="T75" fmla="*/ 1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52">
                <a:moveTo>
                  <a:pt x="88" y="102"/>
                </a:moveTo>
                <a:cubicBezTo>
                  <a:pt x="87" y="101"/>
                  <a:pt x="86" y="101"/>
                  <a:pt x="86" y="101"/>
                </a:cubicBezTo>
                <a:cubicBezTo>
                  <a:pt x="86" y="100"/>
                  <a:pt x="86" y="100"/>
                  <a:pt x="86" y="100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ubicBezTo>
                  <a:pt x="68" y="96"/>
                  <a:pt x="67" y="96"/>
                  <a:pt x="66" y="97"/>
                </a:cubicBezTo>
                <a:cubicBezTo>
                  <a:pt x="64" y="98"/>
                  <a:pt x="63" y="100"/>
                  <a:pt x="64" y="102"/>
                </a:cubicBezTo>
                <a:cubicBezTo>
                  <a:pt x="65" y="103"/>
                  <a:pt x="66" y="104"/>
                  <a:pt x="67" y="104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68" y="110"/>
                  <a:pt x="64" y="116"/>
                  <a:pt x="64" y="124"/>
                </a:cubicBezTo>
                <a:cubicBezTo>
                  <a:pt x="64" y="134"/>
                  <a:pt x="70" y="143"/>
                  <a:pt x="79" y="146"/>
                </a:cubicBezTo>
                <a:cubicBezTo>
                  <a:pt x="81" y="138"/>
                  <a:pt x="81" y="138"/>
                  <a:pt x="81" y="138"/>
                </a:cubicBezTo>
                <a:cubicBezTo>
                  <a:pt x="76" y="136"/>
                  <a:pt x="72" y="130"/>
                  <a:pt x="72" y="124"/>
                </a:cubicBezTo>
                <a:cubicBezTo>
                  <a:pt x="72" y="119"/>
                  <a:pt x="74" y="114"/>
                  <a:pt x="78" y="111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1"/>
                  <a:pt x="76" y="122"/>
                  <a:pt x="76" y="123"/>
                </a:cubicBezTo>
                <a:cubicBezTo>
                  <a:pt x="78" y="125"/>
                  <a:pt x="80" y="125"/>
                  <a:pt x="82" y="124"/>
                </a:cubicBezTo>
                <a:cubicBezTo>
                  <a:pt x="83" y="124"/>
                  <a:pt x="84" y="123"/>
                  <a:pt x="84" y="122"/>
                </a:cubicBezTo>
                <a:cubicBezTo>
                  <a:pt x="88" y="105"/>
                  <a:pt x="88" y="105"/>
                  <a:pt x="88" y="105"/>
                </a:cubicBezTo>
                <a:cubicBezTo>
                  <a:pt x="88" y="104"/>
                  <a:pt x="88" y="103"/>
                  <a:pt x="88" y="102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  <a:moveTo>
                  <a:pt x="109" y="144"/>
                </a:moveTo>
                <a:cubicBezTo>
                  <a:pt x="103" y="143"/>
                  <a:pt x="103" y="143"/>
                  <a:pt x="103" y="143"/>
                </a:cubicBezTo>
                <a:cubicBezTo>
                  <a:pt x="108" y="138"/>
                  <a:pt x="112" y="132"/>
                  <a:pt x="112" y="124"/>
                </a:cubicBezTo>
                <a:cubicBezTo>
                  <a:pt x="112" y="114"/>
                  <a:pt x="106" y="106"/>
                  <a:pt x="98" y="102"/>
                </a:cubicBezTo>
                <a:cubicBezTo>
                  <a:pt x="95" y="110"/>
                  <a:pt x="95" y="110"/>
                  <a:pt x="95" y="110"/>
                </a:cubicBezTo>
                <a:cubicBezTo>
                  <a:pt x="100" y="113"/>
                  <a:pt x="104" y="118"/>
                  <a:pt x="104" y="124"/>
                </a:cubicBezTo>
                <a:cubicBezTo>
                  <a:pt x="104" y="129"/>
                  <a:pt x="102" y="133"/>
                  <a:pt x="98" y="136"/>
                </a:cubicBezTo>
                <a:cubicBezTo>
                  <a:pt x="100" y="128"/>
                  <a:pt x="100" y="128"/>
                  <a:pt x="100" y="128"/>
                </a:cubicBezTo>
                <a:cubicBezTo>
                  <a:pt x="100" y="127"/>
                  <a:pt x="100" y="126"/>
                  <a:pt x="100" y="125"/>
                </a:cubicBezTo>
                <a:cubicBezTo>
                  <a:pt x="99" y="123"/>
                  <a:pt x="96" y="123"/>
                  <a:pt x="94" y="124"/>
                </a:cubicBezTo>
                <a:cubicBezTo>
                  <a:pt x="93" y="124"/>
                  <a:pt x="93" y="125"/>
                  <a:pt x="92" y="126"/>
                </a:cubicBezTo>
                <a:cubicBezTo>
                  <a:pt x="88" y="143"/>
                  <a:pt x="88" y="143"/>
                  <a:pt x="88" y="143"/>
                </a:cubicBezTo>
                <a:cubicBezTo>
                  <a:pt x="88" y="144"/>
                  <a:pt x="88" y="145"/>
                  <a:pt x="88" y="146"/>
                </a:cubicBezTo>
                <a:cubicBezTo>
                  <a:pt x="89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107" y="152"/>
                  <a:pt x="107" y="152"/>
                  <a:pt x="107" y="152"/>
                </a:cubicBezTo>
                <a:cubicBezTo>
                  <a:pt x="108" y="152"/>
                  <a:pt x="109" y="152"/>
                  <a:pt x="110" y="152"/>
                </a:cubicBezTo>
                <a:cubicBezTo>
                  <a:pt x="112" y="151"/>
                  <a:pt x="113" y="148"/>
                  <a:pt x="112" y="146"/>
                </a:cubicBezTo>
                <a:cubicBezTo>
                  <a:pt x="111" y="145"/>
                  <a:pt x="110" y="145"/>
                  <a:pt x="109" y="144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4"/>
          <p:cNvSpPr>
            <a:spLocks noEditPoints="1"/>
          </p:cNvSpPr>
          <p:nvPr/>
        </p:nvSpPr>
        <p:spPr bwMode="auto">
          <a:xfrm>
            <a:off x="10733088" y="1554163"/>
            <a:ext cx="557212" cy="557213"/>
          </a:xfrm>
          <a:custGeom>
            <a:avLst/>
            <a:gdLst>
              <a:gd name="T0" fmla="*/ 24 w 176"/>
              <a:gd name="T1" fmla="*/ 128 h 176"/>
              <a:gd name="T2" fmla="*/ 0 w 176"/>
              <a:gd name="T3" fmla="*/ 152 h 176"/>
              <a:gd name="T4" fmla="*/ 24 w 176"/>
              <a:gd name="T5" fmla="*/ 176 h 176"/>
              <a:gd name="T6" fmla="*/ 48 w 176"/>
              <a:gd name="T7" fmla="*/ 152 h 176"/>
              <a:gd name="T8" fmla="*/ 24 w 176"/>
              <a:gd name="T9" fmla="*/ 128 h 176"/>
              <a:gd name="T10" fmla="*/ 24 w 176"/>
              <a:gd name="T11" fmla="*/ 168 h 176"/>
              <a:gd name="T12" fmla="*/ 8 w 176"/>
              <a:gd name="T13" fmla="*/ 152 h 176"/>
              <a:gd name="T14" fmla="*/ 24 w 176"/>
              <a:gd name="T15" fmla="*/ 136 h 176"/>
              <a:gd name="T16" fmla="*/ 40 w 176"/>
              <a:gd name="T17" fmla="*/ 152 h 176"/>
              <a:gd name="T18" fmla="*/ 24 w 176"/>
              <a:gd name="T19" fmla="*/ 168 h 176"/>
              <a:gd name="T20" fmla="*/ 4 w 176"/>
              <a:gd name="T21" fmla="*/ 40 h 176"/>
              <a:gd name="T22" fmla="*/ 0 w 176"/>
              <a:gd name="T23" fmla="*/ 44 h 176"/>
              <a:gd name="T24" fmla="*/ 4 w 176"/>
              <a:gd name="T25" fmla="*/ 48 h 176"/>
              <a:gd name="T26" fmla="*/ 128 w 176"/>
              <a:gd name="T27" fmla="*/ 172 h 176"/>
              <a:gd name="T28" fmla="*/ 132 w 176"/>
              <a:gd name="T29" fmla="*/ 176 h 176"/>
              <a:gd name="T30" fmla="*/ 136 w 176"/>
              <a:gd name="T31" fmla="*/ 172 h 176"/>
              <a:gd name="T32" fmla="*/ 4 w 176"/>
              <a:gd name="T33" fmla="*/ 40 h 176"/>
              <a:gd name="T34" fmla="*/ 4 w 176"/>
              <a:gd name="T35" fmla="*/ 80 h 176"/>
              <a:gd name="T36" fmla="*/ 0 w 176"/>
              <a:gd name="T37" fmla="*/ 84 h 176"/>
              <a:gd name="T38" fmla="*/ 4 w 176"/>
              <a:gd name="T39" fmla="*/ 88 h 176"/>
              <a:gd name="T40" fmla="*/ 88 w 176"/>
              <a:gd name="T41" fmla="*/ 172 h 176"/>
              <a:gd name="T42" fmla="*/ 92 w 176"/>
              <a:gd name="T43" fmla="*/ 176 h 176"/>
              <a:gd name="T44" fmla="*/ 96 w 176"/>
              <a:gd name="T45" fmla="*/ 172 h 176"/>
              <a:gd name="T46" fmla="*/ 4 w 176"/>
              <a:gd name="T47" fmla="*/ 80 h 176"/>
              <a:gd name="T48" fmla="*/ 4 w 176"/>
              <a:gd name="T49" fmla="*/ 0 h 176"/>
              <a:gd name="T50" fmla="*/ 0 w 176"/>
              <a:gd name="T51" fmla="*/ 4 h 176"/>
              <a:gd name="T52" fmla="*/ 4 w 176"/>
              <a:gd name="T53" fmla="*/ 8 h 176"/>
              <a:gd name="T54" fmla="*/ 168 w 176"/>
              <a:gd name="T55" fmla="*/ 172 h 176"/>
              <a:gd name="T56" fmla="*/ 172 w 176"/>
              <a:gd name="T57" fmla="*/ 176 h 176"/>
              <a:gd name="T58" fmla="*/ 176 w 176"/>
              <a:gd name="T59" fmla="*/ 172 h 176"/>
              <a:gd name="T60" fmla="*/ 4 w 176"/>
              <a:gd name="T6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6" h="176">
                <a:moveTo>
                  <a:pt x="24" y="128"/>
                </a:moveTo>
                <a:cubicBezTo>
                  <a:pt x="11" y="128"/>
                  <a:pt x="0" y="139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37" y="176"/>
                  <a:pt x="48" y="165"/>
                  <a:pt x="48" y="152"/>
                </a:cubicBezTo>
                <a:cubicBezTo>
                  <a:pt x="48" y="139"/>
                  <a:pt x="37" y="128"/>
                  <a:pt x="24" y="128"/>
                </a:cubicBezTo>
                <a:moveTo>
                  <a:pt x="24" y="168"/>
                </a:moveTo>
                <a:cubicBezTo>
                  <a:pt x="15" y="168"/>
                  <a:pt x="8" y="161"/>
                  <a:pt x="8" y="152"/>
                </a:cubicBezTo>
                <a:cubicBezTo>
                  <a:pt x="8" y="143"/>
                  <a:pt x="15" y="136"/>
                  <a:pt x="24" y="136"/>
                </a:cubicBezTo>
                <a:cubicBezTo>
                  <a:pt x="33" y="136"/>
                  <a:pt x="40" y="143"/>
                  <a:pt x="40" y="152"/>
                </a:cubicBezTo>
                <a:cubicBezTo>
                  <a:pt x="40" y="161"/>
                  <a:pt x="33" y="168"/>
                  <a:pt x="24" y="168"/>
                </a:cubicBezTo>
                <a:moveTo>
                  <a:pt x="4" y="40"/>
                </a:move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72" y="48"/>
                  <a:pt x="128" y="104"/>
                  <a:pt x="128" y="172"/>
                </a:cubicBezTo>
                <a:cubicBezTo>
                  <a:pt x="128" y="174"/>
                  <a:pt x="130" y="176"/>
                  <a:pt x="132" y="176"/>
                </a:cubicBezTo>
                <a:cubicBezTo>
                  <a:pt x="134" y="176"/>
                  <a:pt x="136" y="174"/>
                  <a:pt x="136" y="172"/>
                </a:cubicBezTo>
                <a:cubicBezTo>
                  <a:pt x="136" y="99"/>
                  <a:pt x="77" y="40"/>
                  <a:pt x="4" y="40"/>
                </a:cubicBezTo>
                <a:moveTo>
                  <a:pt x="4" y="80"/>
                </a:moveTo>
                <a:cubicBezTo>
                  <a:pt x="2" y="80"/>
                  <a:pt x="0" y="82"/>
                  <a:pt x="0" y="84"/>
                </a:cubicBezTo>
                <a:cubicBezTo>
                  <a:pt x="0" y="86"/>
                  <a:pt x="2" y="88"/>
                  <a:pt x="4" y="88"/>
                </a:cubicBezTo>
                <a:cubicBezTo>
                  <a:pt x="50" y="88"/>
                  <a:pt x="88" y="126"/>
                  <a:pt x="88" y="172"/>
                </a:cubicBezTo>
                <a:cubicBezTo>
                  <a:pt x="88" y="174"/>
                  <a:pt x="90" y="176"/>
                  <a:pt x="92" y="176"/>
                </a:cubicBezTo>
                <a:cubicBezTo>
                  <a:pt x="94" y="176"/>
                  <a:pt x="96" y="174"/>
                  <a:pt x="96" y="172"/>
                </a:cubicBezTo>
                <a:cubicBezTo>
                  <a:pt x="96" y="121"/>
                  <a:pt x="55" y="80"/>
                  <a:pt x="4" y="80"/>
                </a:cubicBezTo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95" y="8"/>
                  <a:pt x="168" y="81"/>
                  <a:pt x="168" y="172"/>
                </a:cubicBezTo>
                <a:cubicBezTo>
                  <a:pt x="168" y="174"/>
                  <a:pt x="170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77"/>
                  <a:pt x="99" y="0"/>
                  <a:pt x="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5"/>
          <p:cNvSpPr>
            <a:spLocks noEditPoints="1"/>
          </p:cNvSpPr>
          <p:nvPr/>
        </p:nvSpPr>
        <p:spPr bwMode="auto">
          <a:xfrm>
            <a:off x="1163638" y="2617788"/>
            <a:ext cx="557212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48 w 176"/>
              <a:gd name="T37" fmla="*/ 36 h 176"/>
              <a:gd name="T38" fmla="*/ 40 w 176"/>
              <a:gd name="T39" fmla="*/ 36 h 176"/>
              <a:gd name="T40" fmla="*/ 36 w 176"/>
              <a:gd name="T41" fmla="*/ 40 h 176"/>
              <a:gd name="T42" fmla="*/ 40 w 176"/>
              <a:gd name="T43" fmla="*/ 44 h 176"/>
              <a:gd name="T44" fmla="*/ 48 w 176"/>
              <a:gd name="T45" fmla="*/ 44 h 176"/>
              <a:gd name="T46" fmla="*/ 132 w 176"/>
              <a:gd name="T47" fmla="*/ 128 h 176"/>
              <a:gd name="T48" fmla="*/ 132 w 176"/>
              <a:gd name="T49" fmla="*/ 136 h 176"/>
              <a:gd name="T50" fmla="*/ 136 w 176"/>
              <a:gd name="T51" fmla="*/ 140 h 176"/>
              <a:gd name="T52" fmla="*/ 140 w 176"/>
              <a:gd name="T53" fmla="*/ 136 h 176"/>
              <a:gd name="T54" fmla="*/ 140 w 176"/>
              <a:gd name="T55" fmla="*/ 128 h 176"/>
              <a:gd name="T56" fmla="*/ 48 w 176"/>
              <a:gd name="T57" fmla="*/ 36 h 176"/>
              <a:gd name="T58" fmla="*/ 52 w 176"/>
              <a:gd name="T59" fmla="*/ 108 h 176"/>
              <a:gd name="T60" fmla="*/ 36 w 176"/>
              <a:gd name="T61" fmla="*/ 124 h 176"/>
              <a:gd name="T62" fmla="*/ 52 w 176"/>
              <a:gd name="T63" fmla="*/ 140 h 176"/>
              <a:gd name="T64" fmla="*/ 68 w 176"/>
              <a:gd name="T65" fmla="*/ 124 h 176"/>
              <a:gd name="T66" fmla="*/ 52 w 176"/>
              <a:gd name="T67" fmla="*/ 108 h 176"/>
              <a:gd name="T68" fmla="*/ 52 w 176"/>
              <a:gd name="T69" fmla="*/ 132 h 176"/>
              <a:gd name="T70" fmla="*/ 44 w 176"/>
              <a:gd name="T71" fmla="*/ 124 h 176"/>
              <a:gd name="T72" fmla="*/ 52 w 176"/>
              <a:gd name="T73" fmla="*/ 116 h 176"/>
              <a:gd name="T74" fmla="*/ 60 w 176"/>
              <a:gd name="T75" fmla="*/ 124 h 176"/>
              <a:gd name="T76" fmla="*/ 52 w 176"/>
              <a:gd name="T77" fmla="*/ 132 h 176"/>
              <a:gd name="T78" fmla="*/ 48 w 176"/>
              <a:gd name="T79" fmla="*/ 60 h 176"/>
              <a:gd name="T80" fmla="*/ 40 w 176"/>
              <a:gd name="T81" fmla="*/ 60 h 176"/>
              <a:gd name="T82" fmla="*/ 36 w 176"/>
              <a:gd name="T83" fmla="*/ 64 h 176"/>
              <a:gd name="T84" fmla="*/ 40 w 176"/>
              <a:gd name="T85" fmla="*/ 68 h 176"/>
              <a:gd name="T86" fmla="*/ 48 w 176"/>
              <a:gd name="T87" fmla="*/ 68 h 176"/>
              <a:gd name="T88" fmla="*/ 108 w 176"/>
              <a:gd name="T89" fmla="*/ 128 h 176"/>
              <a:gd name="T90" fmla="*/ 108 w 176"/>
              <a:gd name="T91" fmla="*/ 136 h 176"/>
              <a:gd name="T92" fmla="*/ 112 w 176"/>
              <a:gd name="T93" fmla="*/ 140 h 176"/>
              <a:gd name="T94" fmla="*/ 116 w 176"/>
              <a:gd name="T95" fmla="*/ 136 h 176"/>
              <a:gd name="T96" fmla="*/ 116 w 176"/>
              <a:gd name="T97" fmla="*/ 128 h 176"/>
              <a:gd name="T98" fmla="*/ 48 w 176"/>
              <a:gd name="T99" fmla="*/ 60 h 176"/>
              <a:gd name="T100" fmla="*/ 48 w 176"/>
              <a:gd name="T101" fmla="*/ 84 h 176"/>
              <a:gd name="T102" fmla="*/ 40 w 176"/>
              <a:gd name="T103" fmla="*/ 84 h 176"/>
              <a:gd name="T104" fmla="*/ 36 w 176"/>
              <a:gd name="T105" fmla="*/ 88 h 176"/>
              <a:gd name="T106" fmla="*/ 40 w 176"/>
              <a:gd name="T107" fmla="*/ 92 h 176"/>
              <a:gd name="T108" fmla="*/ 48 w 176"/>
              <a:gd name="T109" fmla="*/ 92 h 176"/>
              <a:gd name="T110" fmla="*/ 84 w 176"/>
              <a:gd name="T111" fmla="*/ 128 h 176"/>
              <a:gd name="T112" fmla="*/ 84 w 176"/>
              <a:gd name="T113" fmla="*/ 136 h 176"/>
              <a:gd name="T114" fmla="*/ 88 w 176"/>
              <a:gd name="T115" fmla="*/ 140 h 176"/>
              <a:gd name="T116" fmla="*/ 92 w 176"/>
              <a:gd name="T117" fmla="*/ 136 h 176"/>
              <a:gd name="T118" fmla="*/ 92 w 176"/>
              <a:gd name="T119" fmla="*/ 128 h 176"/>
              <a:gd name="T120" fmla="*/ 48 w 176"/>
              <a:gd name="T121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48" y="36"/>
                </a:moveTo>
                <a:cubicBezTo>
                  <a:pt x="40" y="36"/>
                  <a:pt x="40" y="36"/>
                  <a:pt x="40" y="36"/>
                </a:cubicBezTo>
                <a:cubicBezTo>
                  <a:pt x="38" y="36"/>
                  <a:pt x="36" y="38"/>
                  <a:pt x="36" y="40"/>
                </a:cubicBezTo>
                <a:cubicBezTo>
                  <a:pt x="36" y="42"/>
                  <a:pt x="38" y="44"/>
                  <a:pt x="40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94" y="44"/>
                  <a:pt x="132" y="82"/>
                  <a:pt x="132" y="128"/>
                </a:cubicBezTo>
                <a:cubicBezTo>
                  <a:pt x="132" y="136"/>
                  <a:pt x="132" y="136"/>
                  <a:pt x="132" y="136"/>
                </a:cubicBezTo>
                <a:cubicBezTo>
                  <a:pt x="132" y="138"/>
                  <a:pt x="134" y="140"/>
                  <a:pt x="136" y="140"/>
                </a:cubicBezTo>
                <a:cubicBezTo>
                  <a:pt x="138" y="140"/>
                  <a:pt x="140" y="138"/>
                  <a:pt x="140" y="136"/>
                </a:cubicBezTo>
                <a:cubicBezTo>
                  <a:pt x="140" y="128"/>
                  <a:pt x="140" y="128"/>
                  <a:pt x="140" y="128"/>
                </a:cubicBezTo>
                <a:cubicBezTo>
                  <a:pt x="140" y="77"/>
                  <a:pt x="99" y="36"/>
                  <a:pt x="48" y="36"/>
                </a:cubicBezTo>
                <a:moveTo>
                  <a:pt x="52" y="108"/>
                </a:moveTo>
                <a:cubicBezTo>
                  <a:pt x="43" y="108"/>
                  <a:pt x="36" y="115"/>
                  <a:pt x="36" y="124"/>
                </a:cubicBezTo>
                <a:cubicBezTo>
                  <a:pt x="36" y="133"/>
                  <a:pt x="43" y="140"/>
                  <a:pt x="52" y="140"/>
                </a:cubicBezTo>
                <a:cubicBezTo>
                  <a:pt x="61" y="140"/>
                  <a:pt x="68" y="133"/>
                  <a:pt x="68" y="124"/>
                </a:cubicBezTo>
                <a:cubicBezTo>
                  <a:pt x="68" y="115"/>
                  <a:pt x="61" y="108"/>
                  <a:pt x="52" y="108"/>
                </a:cubicBezTo>
                <a:moveTo>
                  <a:pt x="52" y="132"/>
                </a:moveTo>
                <a:cubicBezTo>
                  <a:pt x="48" y="132"/>
                  <a:pt x="44" y="128"/>
                  <a:pt x="44" y="124"/>
                </a:cubicBezTo>
                <a:cubicBezTo>
                  <a:pt x="44" y="120"/>
                  <a:pt x="48" y="116"/>
                  <a:pt x="52" y="116"/>
                </a:cubicBezTo>
                <a:cubicBezTo>
                  <a:pt x="56" y="116"/>
                  <a:pt x="60" y="120"/>
                  <a:pt x="60" y="124"/>
                </a:cubicBezTo>
                <a:cubicBezTo>
                  <a:pt x="60" y="128"/>
                  <a:pt x="56" y="132"/>
                  <a:pt x="52" y="132"/>
                </a:cubicBezTo>
                <a:moveTo>
                  <a:pt x="48" y="60"/>
                </a:moveTo>
                <a:cubicBezTo>
                  <a:pt x="40" y="60"/>
                  <a:pt x="40" y="60"/>
                  <a:pt x="40" y="60"/>
                </a:cubicBezTo>
                <a:cubicBezTo>
                  <a:pt x="38" y="60"/>
                  <a:pt x="36" y="62"/>
                  <a:pt x="36" y="64"/>
                </a:cubicBezTo>
                <a:cubicBezTo>
                  <a:pt x="36" y="66"/>
                  <a:pt x="38" y="68"/>
                  <a:pt x="40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81" y="68"/>
                  <a:pt x="108" y="95"/>
                  <a:pt x="108" y="128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08" y="138"/>
                  <a:pt x="110" y="140"/>
                  <a:pt x="112" y="140"/>
                </a:cubicBezTo>
                <a:cubicBezTo>
                  <a:pt x="114" y="140"/>
                  <a:pt x="116" y="138"/>
                  <a:pt x="116" y="136"/>
                </a:cubicBezTo>
                <a:cubicBezTo>
                  <a:pt x="116" y="128"/>
                  <a:pt x="116" y="128"/>
                  <a:pt x="116" y="128"/>
                </a:cubicBezTo>
                <a:cubicBezTo>
                  <a:pt x="116" y="90"/>
                  <a:pt x="86" y="60"/>
                  <a:pt x="48" y="60"/>
                </a:cubicBezTo>
                <a:moveTo>
                  <a:pt x="48" y="84"/>
                </a:moveTo>
                <a:cubicBezTo>
                  <a:pt x="40" y="84"/>
                  <a:pt x="40" y="84"/>
                  <a:pt x="40" y="84"/>
                </a:cubicBezTo>
                <a:cubicBezTo>
                  <a:pt x="38" y="84"/>
                  <a:pt x="36" y="86"/>
                  <a:pt x="36" y="88"/>
                </a:cubicBezTo>
                <a:cubicBezTo>
                  <a:pt x="36" y="90"/>
                  <a:pt x="38" y="92"/>
                  <a:pt x="40" y="92"/>
                </a:cubicBezTo>
                <a:cubicBezTo>
                  <a:pt x="48" y="92"/>
                  <a:pt x="48" y="92"/>
                  <a:pt x="48" y="92"/>
                </a:cubicBezTo>
                <a:cubicBezTo>
                  <a:pt x="68" y="92"/>
                  <a:pt x="84" y="108"/>
                  <a:pt x="84" y="128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38"/>
                  <a:pt x="86" y="140"/>
                  <a:pt x="88" y="140"/>
                </a:cubicBezTo>
                <a:cubicBezTo>
                  <a:pt x="90" y="140"/>
                  <a:pt x="92" y="138"/>
                  <a:pt x="92" y="136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92" y="104"/>
                  <a:pt x="72" y="84"/>
                  <a:pt x="48" y="84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6"/>
          <p:cNvSpPr>
            <a:spLocks noEditPoints="1"/>
          </p:cNvSpPr>
          <p:nvPr/>
        </p:nvSpPr>
        <p:spPr bwMode="auto">
          <a:xfrm>
            <a:off x="2252663" y="2617788"/>
            <a:ext cx="506412" cy="557213"/>
          </a:xfrm>
          <a:custGeom>
            <a:avLst/>
            <a:gdLst>
              <a:gd name="T0" fmla="*/ 80 w 160"/>
              <a:gd name="T1" fmla="*/ 100 h 176"/>
              <a:gd name="T2" fmla="*/ 56 w 160"/>
              <a:gd name="T3" fmla="*/ 124 h 176"/>
              <a:gd name="T4" fmla="*/ 64 w 160"/>
              <a:gd name="T5" fmla="*/ 168 h 176"/>
              <a:gd name="T6" fmla="*/ 72 w 160"/>
              <a:gd name="T7" fmla="*/ 176 h 176"/>
              <a:gd name="T8" fmla="*/ 88 w 160"/>
              <a:gd name="T9" fmla="*/ 176 h 176"/>
              <a:gd name="T10" fmla="*/ 96 w 160"/>
              <a:gd name="T11" fmla="*/ 168 h 176"/>
              <a:gd name="T12" fmla="*/ 104 w 160"/>
              <a:gd name="T13" fmla="*/ 124 h 176"/>
              <a:gd name="T14" fmla="*/ 80 w 160"/>
              <a:gd name="T15" fmla="*/ 100 h 176"/>
              <a:gd name="T16" fmla="*/ 89 w 160"/>
              <a:gd name="T17" fmla="*/ 164 h 176"/>
              <a:gd name="T18" fmla="*/ 86 w 160"/>
              <a:gd name="T19" fmla="*/ 168 h 176"/>
              <a:gd name="T20" fmla="*/ 74 w 160"/>
              <a:gd name="T21" fmla="*/ 168 h 176"/>
              <a:gd name="T22" fmla="*/ 71 w 160"/>
              <a:gd name="T23" fmla="*/ 164 h 176"/>
              <a:gd name="T24" fmla="*/ 64 w 160"/>
              <a:gd name="T25" fmla="*/ 124 h 176"/>
              <a:gd name="T26" fmla="*/ 80 w 160"/>
              <a:gd name="T27" fmla="*/ 108 h 176"/>
              <a:gd name="T28" fmla="*/ 96 w 160"/>
              <a:gd name="T29" fmla="*/ 124 h 176"/>
              <a:gd name="T30" fmla="*/ 89 w 160"/>
              <a:gd name="T31" fmla="*/ 164 h 176"/>
              <a:gd name="T32" fmla="*/ 80 w 160"/>
              <a:gd name="T33" fmla="*/ 92 h 176"/>
              <a:gd name="T34" fmla="*/ 100 w 160"/>
              <a:gd name="T35" fmla="*/ 72 h 176"/>
              <a:gd name="T36" fmla="*/ 80 w 160"/>
              <a:gd name="T37" fmla="*/ 52 h 176"/>
              <a:gd name="T38" fmla="*/ 60 w 160"/>
              <a:gd name="T39" fmla="*/ 72 h 176"/>
              <a:gd name="T40" fmla="*/ 80 w 160"/>
              <a:gd name="T41" fmla="*/ 92 h 176"/>
              <a:gd name="T42" fmla="*/ 80 w 160"/>
              <a:gd name="T43" fmla="*/ 60 h 176"/>
              <a:gd name="T44" fmla="*/ 92 w 160"/>
              <a:gd name="T45" fmla="*/ 72 h 176"/>
              <a:gd name="T46" fmla="*/ 80 w 160"/>
              <a:gd name="T47" fmla="*/ 84 h 176"/>
              <a:gd name="T48" fmla="*/ 68 w 160"/>
              <a:gd name="T49" fmla="*/ 72 h 176"/>
              <a:gd name="T50" fmla="*/ 80 w 160"/>
              <a:gd name="T51" fmla="*/ 60 h 176"/>
              <a:gd name="T52" fmla="*/ 80 w 160"/>
              <a:gd name="T53" fmla="*/ 0 h 176"/>
              <a:gd name="T54" fmla="*/ 0 w 160"/>
              <a:gd name="T55" fmla="*/ 80 h 176"/>
              <a:gd name="T56" fmla="*/ 52 w 160"/>
              <a:gd name="T57" fmla="*/ 155 h 176"/>
              <a:gd name="T58" fmla="*/ 50 w 160"/>
              <a:gd name="T59" fmla="*/ 145 h 176"/>
              <a:gd name="T60" fmla="*/ 8 w 160"/>
              <a:gd name="T61" fmla="*/ 80 h 176"/>
              <a:gd name="T62" fmla="*/ 80 w 160"/>
              <a:gd name="T63" fmla="*/ 8 h 176"/>
              <a:gd name="T64" fmla="*/ 152 w 160"/>
              <a:gd name="T65" fmla="*/ 80 h 176"/>
              <a:gd name="T66" fmla="*/ 110 w 160"/>
              <a:gd name="T67" fmla="*/ 145 h 176"/>
              <a:gd name="T68" fmla="*/ 109 w 160"/>
              <a:gd name="T69" fmla="*/ 155 h 176"/>
              <a:gd name="T70" fmla="*/ 160 w 160"/>
              <a:gd name="T71" fmla="*/ 80 h 176"/>
              <a:gd name="T72" fmla="*/ 80 w 160"/>
              <a:gd name="T73" fmla="*/ 0 h 176"/>
              <a:gd name="T74" fmla="*/ 106 w 160"/>
              <a:gd name="T75" fmla="*/ 103 h 176"/>
              <a:gd name="T76" fmla="*/ 109 w 160"/>
              <a:gd name="T77" fmla="*/ 110 h 176"/>
              <a:gd name="T78" fmla="*/ 128 w 160"/>
              <a:gd name="T79" fmla="*/ 72 h 176"/>
              <a:gd name="T80" fmla="*/ 80 w 160"/>
              <a:gd name="T81" fmla="*/ 24 h 176"/>
              <a:gd name="T82" fmla="*/ 32 w 160"/>
              <a:gd name="T83" fmla="*/ 72 h 176"/>
              <a:gd name="T84" fmla="*/ 50 w 160"/>
              <a:gd name="T85" fmla="*/ 110 h 176"/>
              <a:gd name="T86" fmla="*/ 54 w 160"/>
              <a:gd name="T87" fmla="*/ 103 h 176"/>
              <a:gd name="T88" fmla="*/ 40 w 160"/>
              <a:gd name="T89" fmla="*/ 72 h 176"/>
              <a:gd name="T90" fmla="*/ 80 w 160"/>
              <a:gd name="T91" fmla="*/ 32 h 176"/>
              <a:gd name="T92" fmla="*/ 120 w 160"/>
              <a:gd name="T93" fmla="*/ 72 h 176"/>
              <a:gd name="T94" fmla="*/ 106 w 160"/>
              <a:gd name="T95" fmla="*/ 10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" h="176">
                <a:moveTo>
                  <a:pt x="80" y="100"/>
                </a:moveTo>
                <a:cubicBezTo>
                  <a:pt x="60" y="100"/>
                  <a:pt x="56" y="112"/>
                  <a:pt x="56" y="124"/>
                </a:cubicBezTo>
                <a:cubicBezTo>
                  <a:pt x="56" y="136"/>
                  <a:pt x="60" y="160"/>
                  <a:pt x="64" y="168"/>
                </a:cubicBezTo>
                <a:cubicBezTo>
                  <a:pt x="68" y="176"/>
                  <a:pt x="72" y="176"/>
                  <a:pt x="72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8" y="176"/>
                  <a:pt x="92" y="176"/>
                  <a:pt x="96" y="168"/>
                </a:cubicBezTo>
                <a:cubicBezTo>
                  <a:pt x="100" y="160"/>
                  <a:pt x="104" y="136"/>
                  <a:pt x="104" y="124"/>
                </a:cubicBezTo>
                <a:cubicBezTo>
                  <a:pt x="104" y="112"/>
                  <a:pt x="100" y="100"/>
                  <a:pt x="80" y="100"/>
                </a:cubicBezTo>
                <a:moveTo>
                  <a:pt x="89" y="164"/>
                </a:moveTo>
                <a:cubicBezTo>
                  <a:pt x="88" y="166"/>
                  <a:pt x="87" y="168"/>
                  <a:pt x="86" y="168"/>
                </a:cubicBezTo>
                <a:cubicBezTo>
                  <a:pt x="74" y="168"/>
                  <a:pt x="74" y="168"/>
                  <a:pt x="74" y="168"/>
                </a:cubicBezTo>
                <a:cubicBezTo>
                  <a:pt x="73" y="168"/>
                  <a:pt x="72" y="166"/>
                  <a:pt x="71" y="164"/>
                </a:cubicBezTo>
                <a:cubicBezTo>
                  <a:pt x="68" y="158"/>
                  <a:pt x="64" y="135"/>
                  <a:pt x="64" y="124"/>
                </a:cubicBezTo>
                <a:cubicBezTo>
                  <a:pt x="64" y="112"/>
                  <a:pt x="68" y="108"/>
                  <a:pt x="80" y="108"/>
                </a:cubicBezTo>
                <a:cubicBezTo>
                  <a:pt x="92" y="108"/>
                  <a:pt x="96" y="112"/>
                  <a:pt x="96" y="124"/>
                </a:cubicBezTo>
                <a:cubicBezTo>
                  <a:pt x="96" y="135"/>
                  <a:pt x="92" y="158"/>
                  <a:pt x="89" y="164"/>
                </a:cubicBezTo>
                <a:moveTo>
                  <a:pt x="80" y="92"/>
                </a:moveTo>
                <a:cubicBezTo>
                  <a:pt x="91" y="92"/>
                  <a:pt x="100" y="83"/>
                  <a:pt x="100" y="72"/>
                </a:cubicBezTo>
                <a:cubicBezTo>
                  <a:pt x="100" y="61"/>
                  <a:pt x="91" y="52"/>
                  <a:pt x="80" y="52"/>
                </a:cubicBezTo>
                <a:cubicBezTo>
                  <a:pt x="69" y="52"/>
                  <a:pt x="60" y="61"/>
                  <a:pt x="60" y="72"/>
                </a:cubicBezTo>
                <a:cubicBezTo>
                  <a:pt x="60" y="83"/>
                  <a:pt x="69" y="92"/>
                  <a:pt x="80" y="92"/>
                </a:cubicBezTo>
                <a:moveTo>
                  <a:pt x="80" y="60"/>
                </a:moveTo>
                <a:cubicBezTo>
                  <a:pt x="87" y="60"/>
                  <a:pt x="92" y="65"/>
                  <a:pt x="92" y="72"/>
                </a:cubicBezTo>
                <a:cubicBezTo>
                  <a:pt x="92" y="79"/>
                  <a:pt x="87" y="84"/>
                  <a:pt x="80" y="84"/>
                </a:cubicBezTo>
                <a:cubicBezTo>
                  <a:pt x="73" y="84"/>
                  <a:pt x="68" y="79"/>
                  <a:pt x="68" y="72"/>
                </a:cubicBezTo>
                <a:cubicBezTo>
                  <a:pt x="68" y="65"/>
                  <a:pt x="73" y="60"/>
                  <a:pt x="80" y="60"/>
                </a:cubicBezTo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14"/>
                  <a:pt x="21" y="143"/>
                  <a:pt x="52" y="155"/>
                </a:cubicBezTo>
                <a:cubicBezTo>
                  <a:pt x="51" y="152"/>
                  <a:pt x="50" y="148"/>
                  <a:pt x="50" y="145"/>
                </a:cubicBezTo>
                <a:cubicBezTo>
                  <a:pt x="25" y="134"/>
                  <a:pt x="8" y="109"/>
                  <a:pt x="8" y="80"/>
                </a:cubicBez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09"/>
                  <a:pt x="135" y="134"/>
                  <a:pt x="110" y="145"/>
                </a:cubicBezTo>
                <a:cubicBezTo>
                  <a:pt x="110" y="148"/>
                  <a:pt x="109" y="152"/>
                  <a:pt x="109" y="155"/>
                </a:cubicBezTo>
                <a:cubicBezTo>
                  <a:pt x="139" y="143"/>
                  <a:pt x="160" y="11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moveTo>
                  <a:pt x="106" y="103"/>
                </a:moveTo>
                <a:cubicBezTo>
                  <a:pt x="107" y="105"/>
                  <a:pt x="108" y="107"/>
                  <a:pt x="109" y="110"/>
                </a:cubicBezTo>
                <a:cubicBezTo>
                  <a:pt x="121" y="101"/>
                  <a:pt x="128" y="87"/>
                  <a:pt x="128" y="72"/>
                </a:cubicBezTo>
                <a:cubicBezTo>
                  <a:pt x="128" y="45"/>
                  <a:pt x="107" y="24"/>
                  <a:pt x="80" y="24"/>
                </a:cubicBezTo>
                <a:cubicBezTo>
                  <a:pt x="53" y="24"/>
                  <a:pt x="32" y="45"/>
                  <a:pt x="32" y="72"/>
                </a:cubicBezTo>
                <a:cubicBezTo>
                  <a:pt x="32" y="87"/>
                  <a:pt x="39" y="101"/>
                  <a:pt x="50" y="110"/>
                </a:cubicBezTo>
                <a:cubicBezTo>
                  <a:pt x="51" y="107"/>
                  <a:pt x="53" y="105"/>
                  <a:pt x="54" y="103"/>
                </a:cubicBezTo>
                <a:cubicBezTo>
                  <a:pt x="46" y="95"/>
                  <a:pt x="40" y="84"/>
                  <a:pt x="40" y="72"/>
                </a:cubicBezTo>
                <a:cubicBezTo>
                  <a:pt x="40" y="50"/>
                  <a:pt x="58" y="32"/>
                  <a:pt x="80" y="32"/>
                </a:cubicBezTo>
                <a:cubicBezTo>
                  <a:pt x="102" y="32"/>
                  <a:pt x="120" y="50"/>
                  <a:pt x="120" y="72"/>
                </a:cubicBezTo>
                <a:cubicBezTo>
                  <a:pt x="120" y="84"/>
                  <a:pt x="114" y="95"/>
                  <a:pt x="106" y="103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7"/>
          <p:cNvSpPr>
            <a:spLocks noEditPoints="1"/>
          </p:cNvSpPr>
          <p:nvPr/>
        </p:nvSpPr>
        <p:spPr bwMode="auto">
          <a:xfrm>
            <a:off x="3341688" y="2617788"/>
            <a:ext cx="455612" cy="557213"/>
          </a:xfrm>
          <a:custGeom>
            <a:avLst/>
            <a:gdLst>
              <a:gd name="T0" fmla="*/ 72 w 144"/>
              <a:gd name="T1" fmla="*/ 96 h 176"/>
              <a:gd name="T2" fmla="*/ 48 w 144"/>
              <a:gd name="T3" fmla="*/ 120 h 176"/>
              <a:gd name="T4" fmla="*/ 56 w 144"/>
              <a:gd name="T5" fmla="*/ 168 h 176"/>
              <a:gd name="T6" fmla="*/ 64 w 144"/>
              <a:gd name="T7" fmla="*/ 176 h 176"/>
              <a:gd name="T8" fmla="*/ 80 w 144"/>
              <a:gd name="T9" fmla="*/ 176 h 176"/>
              <a:gd name="T10" fmla="*/ 88 w 144"/>
              <a:gd name="T11" fmla="*/ 168 h 176"/>
              <a:gd name="T12" fmla="*/ 96 w 144"/>
              <a:gd name="T13" fmla="*/ 120 h 176"/>
              <a:gd name="T14" fmla="*/ 72 w 144"/>
              <a:gd name="T15" fmla="*/ 96 h 176"/>
              <a:gd name="T16" fmla="*/ 81 w 144"/>
              <a:gd name="T17" fmla="*/ 164 h 176"/>
              <a:gd name="T18" fmla="*/ 78 w 144"/>
              <a:gd name="T19" fmla="*/ 168 h 176"/>
              <a:gd name="T20" fmla="*/ 66 w 144"/>
              <a:gd name="T21" fmla="*/ 168 h 176"/>
              <a:gd name="T22" fmla="*/ 63 w 144"/>
              <a:gd name="T23" fmla="*/ 164 h 176"/>
              <a:gd name="T24" fmla="*/ 56 w 144"/>
              <a:gd name="T25" fmla="*/ 120 h 176"/>
              <a:gd name="T26" fmla="*/ 72 w 144"/>
              <a:gd name="T27" fmla="*/ 104 h 176"/>
              <a:gd name="T28" fmla="*/ 88 w 144"/>
              <a:gd name="T29" fmla="*/ 120 h 176"/>
              <a:gd name="T30" fmla="*/ 81 w 144"/>
              <a:gd name="T31" fmla="*/ 164 h 176"/>
              <a:gd name="T32" fmla="*/ 72 w 144"/>
              <a:gd name="T33" fmla="*/ 0 h 176"/>
              <a:gd name="T34" fmla="*/ 0 w 144"/>
              <a:gd name="T35" fmla="*/ 72 h 176"/>
              <a:gd name="T36" fmla="*/ 41 w 144"/>
              <a:gd name="T37" fmla="*/ 137 h 176"/>
              <a:gd name="T38" fmla="*/ 40 w 144"/>
              <a:gd name="T39" fmla="*/ 128 h 176"/>
              <a:gd name="T40" fmla="*/ 8 w 144"/>
              <a:gd name="T41" fmla="*/ 72 h 176"/>
              <a:gd name="T42" fmla="*/ 72 w 144"/>
              <a:gd name="T43" fmla="*/ 8 h 176"/>
              <a:gd name="T44" fmla="*/ 136 w 144"/>
              <a:gd name="T45" fmla="*/ 72 h 176"/>
              <a:gd name="T46" fmla="*/ 104 w 144"/>
              <a:gd name="T47" fmla="*/ 128 h 176"/>
              <a:gd name="T48" fmla="*/ 103 w 144"/>
              <a:gd name="T49" fmla="*/ 137 h 176"/>
              <a:gd name="T50" fmla="*/ 144 w 144"/>
              <a:gd name="T51" fmla="*/ 72 h 176"/>
              <a:gd name="T52" fmla="*/ 72 w 144"/>
              <a:gd name="T53" fmla="*/ 0 h 176"/>
              <a:gd name="T54" fmla="*/ 116 w 144"/>
              <a:gd name="T55" fmla="*/ 72 h 176"/>
              <a:gd name="T56" fmla="*/ 72 w 144"/>
              <a:gd name="T57" fmla="*/ 28 h 176"/>
              <a:gd name="T58" fmla="*/ 28 w 144"/>
              <a:gd name="T59" fmla="*/ 72 h 176"/>
              <a:gd name="T60" fmla="*/ 43 w 144"/>
              <a:gd name="T61" fmla="*/ 105 h 176"/>
              <a:gd name="T62" fmla="*/ 47 w 144"/>
              <a:gd name="T63" fmla="*/ 98 h 176"/>
              <a:gd name="T64" fmla="*/ 36 w 144"/>
              <a:gd name="T65" fmla="*/ 72 h 176"/>
              <a:gd name="T66" fmla="*/ 72 w 144"/>
              <a:gd name="T67" fmla="*/ 36 h 176"/>
              <a:gd name="T68" fmla="*/ 108 w 144"/>
              <a:gd name="T69" fmla="*/ 72 h 176"/>
              <a:gd name="T70" fmla="*/ 97 w 144"/>
              <a:gd name="T71" fmla="*/ 98 h 176"/>
              <a:gd name="T72" fmla="*/ 101 w 144"/>
              <a:gd name="T73" fmla="*/ 105 h 176"/>
              <a:gd name="T74" fmla="*/ 116 w 144"/>
              <a:gd name="T75" fmla="*/ 72 h 176"/>
              <a:gd name="T76" fmla="*/ 88 w 144"/>
              <a:gd name="T77" fmla="*/ 72 h 176"/>
              <a:gd name="T78" fmla="*/ 72 w 144"/>
              <a:gd name="T79" fmla="*/ 56 h 176"/>
              <a:gd name="T80" fmla="*/ 56 w 144"/>
              <a:gd name="T81" fmla="*/ 72 h 176"/>
              <a:gd name="T82" fmla="*/ 72 w 144"/>
              <a:gd name="T83" fmla="*/ 88 h 176"/>
              <a:gd name="T84" fmla="*/ 88 w 144"/>
              <a:gd name="T85" fmla="*/ 72 h 176"/>
              <a:gd name="T86" fmla="*/ 64 w 144"/>
              <a:gd name="T87" fmla="*/ 72 h 176"/>
              <a:gd name="T88" fmla="*/ 72 w 144"/>
              <a:gd name="T89" fmla="*/ 64 h 176"/>
              <a:gd name="T90" fmla="*/ 80 w 144"/>
              <a:gd name="T91" fmla="*/ 72 h 176"/>
              <a:gd name="T92" fmla="*/ 72 w 144"/>
              <a:gd name="T93" fmla="*/ 80 h 176"/>
              <a:gd name="T94" fmla="*/ 64 w 144"/>
              <a:gd name="T95" fmla="*/ 7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4" h="176">
                <a:moveTo>
                  <a:pt x="72" y="96"/>
                </a:moveTo>
                <a:cubicBezTo>
                  <a:pt x="52" y="96"/>
                  <a:pt x="48" y="108"/>
                  <a:pt x="48" y="120"/>
                </a:cubicBezTo>
                <a:cubicBezTo>
                  <a:pt x="48" y="132"/>
                  <a:pt x="52" y="160"/>
                  <a:pt x="56" y="168"/>
                </a:cubicBezTo>
                <a:cubicBezTo>
                  <a:pt x="60" y="176"/>
                  <a:pt x="64" y="176"/>
                  <a:pt x="64" y="176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0" y="176"/>
                  <a:pt x="84" y="176"/>
                  <a:pt x="88" y="168"/>
                </a:cubicBezTo>
                <a:cubicBezTo>
                  <a:pt x="92" y="160"/>
                  <a:pt x="96" y="132"/>
                  <a:pt x="96" y="120"/>
                </a:cubicBezTo>
                <a:cubicBezTo>
                  <a:pt x="96" y="108"/>
                  <a:pt x="92" y="96"/>
                  <a:pt x="72" y="96"/>
                </a:cubicBezTo>
                <a:moveTo>
                  <a:pt x="81" y="164"/>
                </a:moveTo>
                <a:cubicBezTo>
                  <a:pt x="80" y="166"/>
                  <a:pt x="79" y="168"/>
                  <a:pt x="78" y="168"/>
                </a:cubicBezTo>
                <a:cubicBezTo>
                  <a:pt x="66" y="168"/>
                  <a:pt x="66" y="168"/>
                  <a:pt x="66" y="168"/>
                </a:cubicBezTo>
                <a:cubicBezTo>
                  <a:pt x="65" y="168"/>
                  <a:pt x="64" y="166"/>
                  <a:pt x="63" y="164"/>
                </a:cubicBezTo>
                <a:cubicBezTo>
                  <a:pt x="60" y="159"/>
                  <a:pt x="56" y="132"/>
                  <a:pt x="56" y="120"/>
                </a:cubicBezTo>
                <a:cubicBezTo>
                  <a:pt x="56" y="108"/>
                  <a:pt x="60" y="104"/>
                  <a:pt x="72" y="104"/>
                </a:cubicBezTo>
                <a:cubicBezTo>
                  <a:pt x="84" y="104"/>
                  <a:pt x="88" y="108"/>
                  <a:pt x="88" y="120"/>
                </a:cubicBezTo>
                <a:cubicBezTo>
                  <a:pt x="88" y="132"/>
                  <a:pt x="84" y="159"/>
                  <a:pt x="81" y="164"/>
                </a:cubicBezTo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01"/>
                  <a:pt x="17" y="125"/>
                  <a:pt x="41" y="137"/>
                </a:cubicBezTo>
                <a:cubicBezTo>
                  <a:pt x="41" y="134"/>
                  <a:pt x="41" y="130"/>
                  <a:pt x="40" y="128"/>
                </a:cubicBezTo>
                <a:cubicBezTo>
                  <a:pt x="21" y="117"/>
                  <a:pt x="8" y="96"/>
                  <a:pt x="8" y="72"/>
                </a:cubicBezTo>
                <a:cubicBezTo>
                  <a:pt x="8" y="37"/>
                  <a:pt x="37" y="8"/>
                  <a:pt x="72" y="8"/>
                </a:cubicBezTo>
                <a:cubicBezTo>
                  <a:pt x="107" y="8"/>
                  <a:pt x="136" y="37"/>
                  <a:pt x="136" y="72"/>
                </a:cubicBezTo>
                <a:cubicBezTo>
                  <a:pt x="136" y="96"/>
                  <a:pt x="123" y="116"/>
                  <a:pt x="104" y="128"/>
                </a:cubicBezTo>
                <a:cubicBezTo>
                  <a:pt x="104" y="130"/>
                  <a:pt x="103" y="134"/>
                  <a:pt x="103" y="137"/>
                </a:cubicBezTo>
                <a:cubicBezTo>
                  <a:pt x="127" y="125"/>
                  <a:pt x="144" y="101"/>
                  <a:pt x="144" y="72"/>
                </a:cubicBezTo>
                <a:cubicBezTo>
                  <a:pt x="144" y="32"/>
                  <a:pt x="112" y="0"/>
                  <a:pt x="72" y="0"/>
                </a:cubicBezTo>
                <a:moveTo>
                  <a:pt x="116" y="72"/>
                </a:moveTo>
                <a:cubicBezTo>
                  <a:pt x="116" y="48"/>
                  <a:pt x="96" y="28"/>
                  <a:pt x="72" y="28"/>
                </a:cubicBezTo>
                <a:cubicBezTo>
                  <a:pt x="48" y="28"/>
                  <a:pt x="28" y="48"/>
                  <a:pt x="28" y="72"/>
                </a:cubicBezTo>
                <a:cubicBezTo>
                  <a:pt x="28" y="85"/>
                  <a:pt x="34" y="97"/>
                  <a:pt x="43" y="105"/>
                </a:cubicBezTo>
                <a:cubicBezTo>
                  <a:pt x="44" y="102"/>
                  <a:pt x="45" y="100"/>
                  <a:pt x="47" y="98"/>
                </a:cubicBezTo>
                <a:cubicBezTo>
                  <a:pt x="40" y="91"/>
                  <a:pt x="36" y="82"/>
                  <a:pt x="36" y="72"/>
                </a:cubicBezTo>
                <a:cubicBezTo>
                  <a:pt x="36" y="52"/>
                  <a:pt x="52" y="36"/>
                  <a:pt x="72" y="36"/>
                </a:cubicBezTo>
                <a:cubicBezTo>
                  <a:pt x="92" y="36"/>
                  <a:pt x="108" y="52"/>
                  <a:pt x="108" y="72"/>
                </a:cubicBezTo>
                <a:cubicBezTo>
                  <a:pt x="108" y="82"/>
                  <a:pt x="104" y="91"/>
                  <a:pt x="97" y="98"/>
                </a:cubicBezTo>
                <a:cubicBezTo>
                  <a:pt x="99" y="100"/>
                  <a:pt x="100" y="102"/>
                  <a:pt x="101" y="105"/>
                </a:cubicBezTo>
                <a:cubicBezTo>
                  <a:pt x="110" y="97"/>
                  <a:pt x="116" y="85"/>
                  <a:pt x="116" y="72"/>
                </a:cubicBezTo>
                <a:moveTo>
                  <a:pt x="88" y="72"/>
                </a:moveTo>
                <a:cubicBezTo>
                  <a:pt x="88" y="63"/>
                  <a:pt x="81" y="56"/>
                  <a:pt x="72" y="56"/>
                </a:cubicBezTo>
                <a:cubicBezTo>
                  <a:pt x="63" y="56"/>
                  <a:pt x="56" y="63"/>
                  <a:pt x="56" y="72"/>
                </a:cubicBezTo>
                <a:cubicBezTo>
                  <a:pt x="56" y="81"/>
                  <a:pt x="63" y="88"/>
                  <a:pt x="72" y="88"/>
                </a:cubicBezTo>
                <a:cubicBezTo>
                  <a:pt x="81" y="88"/>
                  <a:pt x="88" y="81"/>
                  <a:pt x="88" y="72"/>
                </a:cubicBezTo>
                <a:moveTo>
                  <a:pt x="64" y="72"/>
                </a:moveTo>
                <a:cubicBezTo>
                  <a:pt x="64" y="68"/>
                  <a:pt x="68" y="64"/>
                  <a:pt x="72" y="64"/>
                </a:cubicBezTo>
                <a:cubicBezTo>
                  <a:pt x="76" y="64"/>
                  <a:pt x="80" y="68"/>
                  <a:pt x="80" y="72"/>
                </a:cubicBezTo>
                <a:cubicBezTo>
                  <a:pt x="80" y="76"/>
                  <a:pt x="76" y="80"/>
                  <a:pt x="72" y="80"/>
                </a:cubicBezTo>
                <a:cubicBezTo>
                  <a:pt x="68" y="80"/>
                  <a:pt x="64" y="76"/>
                  <a:pt x="64" y="72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8"/>
          <p:cNvSpPr>
            <a:spLocks noEditPoints="1"/>
          </p:cNvSpPr>
          <p:nvPr/>
        </p:nvSpPr>
        <p:spPr bwMode="auto">
          <a:xfrm>
            <a:off x="4352925" y="2617788"/>
            <a:ext cx="557212" cy="557213"/>
          </a:xfrm>
          <a:custGeom>
            <a:avLst/>
            <a:gdLst>
              <a:gd name="T0" fmla="*/ 156 w 176"/>
              <a:gd name="T1" fmla="*/ 0 h 176"/>
              <a:gd name="T2" fmla="*/ 136 w 176"/>
              <a:gd name="T3" fmla="*/ 20 h 176"/>
              <a:gd name="T4" fmla="*/ 152 w 176"/>
              <a:gd name="T5" fmla="*/ 40 h 176"/>
              <a:gd name="T6" fmla="*/ 152 w 176"/>
              <a:gd name="T7" fmla="*/ 84 h 176"/>
              <a:gd name="T8" fmla="*/ 108 w 176"/>
              <a:gd name="T9" fmla="*/ 84 h 176"/>
              <a:gd name="T10" fmla="*/ 88 w 176"/>
              <a:gd name="T11" fmla="*/ 68 h 176"/>
              <a:gd name="T12" fmla="*/ 68 w 176"/>
              <a:gd name="T13" fmla="*/ 84 h 176"/>
              <a:gd name="T14" fmla="*/ 20 w 176"/>
              <a:gd name="T15" fmla="*/ 84 h 176"/>
              <a:gd name="T16" fmla="*/ 16 w 176"/>
              <a:gd name="T17" fmla="*/ 88 h 176"/>
              <a:gd name="T18" fmla="*/ 16 w 176"/>
              <a:gd name="T19" fmla="*/ 136 h 176"/>
              <a:gd name="T20" fmla="*/ 0 w 176"/>
              <a:gd name="T21" fmla="*/ 156 h 176"/>
              <a:gd name="T22" fmla="*/ 20 w 176"/>
              <a:gd name="T23" fmla="*/ 176 h 176"/>
              <a:gd name="T24" fmla="*/ 40 w 176"/>
              <a:gd name="T25" fmla="*/ 156 h 176"/>
              <a:gd name="T26" fmla="*/ 24 w 176"/>
              <a:gd name="T27" fmla="*/ 136 h 176"/>
              <a:gd name="T28" fmla="*/ 24 w 176"/>
              <a:gd name="T29" fmla="*/ 92 h 176"/>
              <a:gd name="T30" fmla="*/ 68 w 176"/>
              <a:gd name="T31" fmla="*/ 92 h 176"/>
              <a:gd name="T32" fmla="*/ 88 w 176"/>
              <a:gd name="T33" fmla="*/ 108 h 176"/>
              <a:gd name="T34" fmla="*/ 108 w 176"/>
              <a:gd name="T35" fmla="*/ 92 h 176"/>
              <a:gd name="T36" fmla="*/ 156 w 176"/>
              <a:gd name="T37" fmla="*/ 92 h 176"/>
              <a:gd name="T38" fmla="*/ 160 w 176"/>
              <a:gd name="T39" fmla="*/ 88 h 176"/>
              <a:gd name="T40" fmla="*/ 160 w 176"/>
              <a:gd name="T41" fmla="*/ 40 h 176"/>
              <a:gd name="T42" fmla="*/ 176 w 176"/>
              <a:gd name="T43" fmla="*/ 20 h 176"/>
              <a:gd name="T44" fmla="*/ 156 w 176"/>
              <a:gd name="T45" fmla="*/ 0 h 176"/>
              <a:gd name="T46" fmla="*/ 32 w 176"/>
              <a:gd name="T47" fmla="*/ 156 h 176"/>
              <a:gd name="T48" fmla="*/ 20 w 176"/>
              <a:gd name="T49" fmla="*/ 168 h 176"/>
              <a:gd name="T50" fmla="*/ 8 w 176"/>
              <a:gd name="T51" fmla="*/ 156 h 176"/>
              <a:gd name="T52" fmla="*/ 20 w 176"/>
              <a:gd name="T53" fmla="*/ 144 h 176"/>
              <a:gd name="T54" fmla="*/ 32 w 176"/>
              <a:gd name="T55" fmla="*/ 156 h 176"/>
              <a:gd name="T56" fmla="*/ 88 w 176"/>
              <a:gd name="T57" fmla="*/ 100 h 176"/>
              <a:gd name="T58" fmla="*/ 76 w 176"/>
              <a:gd name="T59" fmla="*/ 88 h 176"/>
              <a:gd name="T60" fmla="*/ 88 w 176"/>
              <a:gd name="T61" fmla="*/ 76 h 176"/>
              <a:gd name="T62" fmla="*/ 100 w 176"/>
              <a:gd name="T63" fmla="*/ 88 h 176"/>
              <a:gd name="T64" fmla="*/ 88 w 176"/>
              <a:gd name="T65" fmla="*/ 100 h 176"/>
              <a:gd name="T66" fmla="*/ 156 w 176"/>
              <a:gd name="T67" fmla="*/ 32 h 176"/>
              <a:gd name="T68" fmla="*/ 144 w 176"/>
              <a:gd name="T69" fmla="*/ 20 h 176"/>
              <a:gd name="T70" fmla="*/ 156 w 176"/>
              <a:gd name="T71" fmla="*/ 8 h 176"/>
              <a:gd name="T72" fmla="*/ 168 w 176"/>
              <a:gd name="T73" fmla="*/ 20 h 176"/>
              <a:gd name="T74" fmla="*/ 156 w 176"/>
              <a:gd name="T75" fmla="*/ 3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156" y="0"/>
                </a:moveTo>
                <a:cubicBezTo>
                  <a:pt x="145" y="0"/>
                  <a:pt x="136" y="9"/>
                  <a:pt x="136" y="20"/>
                </a:cubicBezTo>
                <a:cubicBezTo>
                  <a:pt x="136" y="30"/>
                  <a:pt x="143" y="38"/>
                  <a:pt x="152" y="40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75"/>
                  <a:pt x="98" y="68"/>
                  <a:pt x="88" y="68"/>
                </a:cubicBezTo>
                <a:cubicBezTo>
                  <a:pt x="78" y="68"/>
                  <a:pt x="70" y="75"/>
                  <a:pt x="68" y="84"/>
                </a:cubicBezTo>
                <a:cubicBezTo>
                  <a:pt x="20" y="84"/>
                  <a:pt x="20" y="84"/>
                  <a:pt x="20" y="84"/>
                </a:cubicBezTo>
                <a:cubicBezTo>
                  <a:pt x="18" y="84"/>
                  <a:pt x="16" y="86"/>
                  <a:pt x="16" y="88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7" y="138"/>
                  <a:pt x="0" y="146"/>
                  <a:pt x="0" y="156"/>
                </a:cubicBezTo>
                <a:cubicBezTo>
                  <a:pt x="0" y="167"/>
                  <a:pt x="9" y="176"/>
                  <a:pt x="20" y="176"/>
                </a:cubicBezTo>
                <a:cubicBezTo>
                  <a:pt x="31" y="176"/>
                  <a:pt x="40" y="167"/>
                  <a:pt x="40" y="156"/>
                </a:cubicBezTo>
                <a:cubicBezTo>
                  <a:pt x="40" y="146"/>
                  <a:pt x="33" y="138"/>
                  <a:pt x="24" y="136"/>
                </a:cubicBezTo>
                <a:cubicBezTo>
                  <a:pt x="24" y="92"/>
                  <a:pt x="24" y="92"/>
                  <a:pt x="2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101"/>
                  <a:pt x="78" y="108"/>
                  <a:pt x="88" y="108"/>
                </a:cubicBezTo>
                <a:cubicBezTo>
                  <a:pt x="98" y="108"/>
                  <a:pt x="106" y="101"/>
                  <a:pt x="108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8" y="92"/>
                  <a:pt x="160" y="90"/>
                  <a:pt x="160" y="88"/>
                </a:cubicBezTo>
                <a:cubicBezTo>
                  <a:pt x="160" y="40"/>
                  <a:pt x="160" y="40"/>
                  <a:pt x="160" y="40"/>
                </a:cubicBezTo>
                <a:cubicBezTo>
                  <a:pt x="169" y="38"/>
                  <a:pt x="176" y="30"/>
                  <a:pt x="176" y="20"/>
                </a:cubicBezTo>
                <a:cubicBezTo>
                  <a:pt x="176" y="9"/>
                  <a:pt x="167" y="0"/>
                  <a:pt x="156" y="0"/>
                </a:cubicBezTo>
                <a:moveTo>
                  <a:pt x="32" y="156"/>
                </a:moveTo>
                <a:cubicBezTo>
                  <a:pt x="32" y="163"/>
                  <a:pt x="27" y="168"/>
                  <a:pt x="20" y="168"/>
                </a:cubicBezTo>
                <a:cubicBezTo>
                  <a:pt x="13" y="168"/>
                  <a:pt x="8" y="163"/>
                  <a:pt x="8" y="156"/>
                </a:cubicBezTo>
                <a:cubicBezTo>
                  <a:pt x="8" y="149"/>
                  <a:pt x="13" y="144"/>
                  <a:pt x="20" y="144"/>
                </a:cubicBezTo>
                <a:cubicBezTo>
                  <a:pt x="27" y="144"/>
                  <a:pt x="32" y="149"/>
                  <a:pt x="32" y="156"/>
                </a:cubicBezTo>
                <a:moveTo>
                  <a:pt x="88" y="100"/>
                </a:moveTo>
                <a:cubicBezTo>
                  <a:pt x="81" y="100"/>
                  <a:pt x="76" y="95"/>
                  <a:pt x="76" y="88"/>
                </a:cubicBezTo>
                <a:cubicBezTo>
                  <a:pt x="76" y="81"/>
                  <a:pt x="81" y="76"/>
                  <a:pt x="88" y="76"/>
                </a:cubicBezTo>
                <a:cubicBezTo>
                  <a:pt x="95" y="76"/>
                  <a:pt x="100" y="81"/>
                  <a:pt x="100" y="88"/>
                </a:cubicBezTo>
                <a:cubicBezTo>
                  <a:pt x="100" y="95"/>
                  <a:pt x="95" y="100"/>
                  <a:pt x="88" y="100"/>
                </a:cubicBezTo>
                <a:moveTo>
                  <a:pt x="156" y="32"/>
                </a:moveTo>
                <a:cubicBezTo>
                  <a:pt x="149" y="32"/>
                  <a:pt x="144" y="27"/>
                  <a:pt x="144" y="20"/>
                </a:cubicBezTo>
                <a:cubicBezTo>
                  <a:pt x="144" y="13"/>
                  <a:pt x="149" y="8"/>
                  <a:pt x="156" y="8"/>
                </a:cubicBezTo>
                <a:cubicBezTo>
                  <a:pt x="163" y="8"/>
                  <a:pt x="168" y="13"/>
                  <a:pt x="168" y="20"/>
                </a:cubicBezTo>
                <a:cubicBezTo>
                  <a:pt x="168" y="27"/>
                  <a:pt x="163" y="32"/>
                  <a:pt x="156" y="32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9"/>
          <p:cNvSpPr>
            <a:spLocks noEditPoints="1"/>
          </p:cNvSpPr>
          <p:nvPr/>
        </p:nvSpPr>
        <p:spPr bwMode="auto">
          <a:xfrm>
            <a:off x="5441950" y="2617788"/>
            <a:ext cx="506412" cy="557213"/>
          </a:xfrm>
          <a:custGeom>
            <a:avLst/>
            <a:gdLst>
              <a:gd name="T0" fmla="*/ 140 w 160"/>
              <a:gd name="T1" fmla="*/ 136 h 176"/>
              <a:gd name="T2" fmla="*/ 125 w 160"/>
              <a:gd name="T3" fmla="*/ 143 h 176"/>
              <a:gd name="T4" fmla="*/ 39 w 160"/>
              <a:gd name="T5" fmla="*/ 94 h 176"/>
              <a:gd name="T6" fmla="*/ 40 w 160"/>
              <a:gd name="T7" fmla="*/ 88 h 176"/>
              <a:gd name="T8" fmla="*/ 39 w 160"/>
              <a:gd name="T9" fmla="*/ 82 h 176"/>
              <a:gd name="T10" fmla="*/ 125 w 160"/>
              <a:gd name="T11" fmla="*/ 33 h 176"/>
              <a:gd name="T12" fmla="*/ 140 w 160"/>
              <a:gd name="T13" fmla="*/ 40 h 176"/>
              <a:gd name="T14" fmla="*/ 160 w 160"/>
              <a:gd name="T15" fmla="*/ 20 h 176"/>
              <a:gd name="T16" fmla="*/ 140 w 160"/>
              <a:gd name="T17" fmla="*/ 0 h 176"/>
              <a:gd name="T18" fmla="*/ 120 w 160"/>
              <a:gd name="T19" fmla="*/ 20 h 176"/>
              <a:gd name="T20" fmla="*/ 121 w 160"/>
              <a:gd name="T21" fmla="*/ 26 h 176"/>
              <a:gd name="T22" fmla="*/ 35 w 160"/>
              <a:gd name="T23" fmla="*/ 75 h 176"/>
              <a:gd name="T24" fmla="*/ 20 w 160"/>
              <a:gd name="T25" fmla="*/ 68 h 176"/>
              <a:gd name="T26" fmla="*/ 0 w 160"/>
              <a:gd name="T27" fmla="*/ 88 h 176"/>
              <a:gd name="T28" fmla="*/ 20 w 160"/>
              <a:gd name="T29" fmla="*/ 108 h 176"/>
              <a:gd name="T30" fmla="*/ 35 w 160"/>
              <a:gd name="T31" fmla="*/ 101 h 176"/>
              <a:gd name="T32" fmla="*/ 121 w 160"/>
              <a:gd name="T33" fmla="*/ 150 h 176"/>
              <a:gd name="T34" fmla="*/ 120 w 160"/>
              <a:gd name="T35" fmla="*/ 156 h 176"/>
              <a:gd name="T36" fmla="*/ 140 w 160"/>
              <a:gd name="T37" fmla="*/ 176 h 176"/>
              <a:gd name="T38" fmla="*/ 160 w 160"/>
              <a:gd name="T39" fmla="*/ 156 h 176"/>
              <a:gd name="T40" fmla="*/ 140 w 160"/>
              <a:gd name="T41" fmla="*/ 136 h 176"/>
              <a:gd name="T42" fmla="*/ 140 w 160"/>
              <a:gd name="T43" fmla="*/ 8 h 176"/>
              <a:gd name="T44" fmla="*/ 152 w 160"/>
              <a:gd name="T45" fmla="*/ 20 h 176"/>
              <a:gd name="T46" fmla="*/ 140 w 160"/>
              <a:gd name="T47" fmla="*/ 32 h 176"/>
              <a:gd name="T48" fmla="*/ 128 w 160"/>
              <a:gd name="T49" fmla="*/ 20 h 176"/>
              <a:gd name="T50" fmla="*/ 140 w 160"/>
              <a:gd name="T51" fmla="*/ 8 h 176"/>
              <a:gd name="T52" fmla="*/ 20 w 160"/>
              <a:gd name="T53" fmla="*/ 100 h 176"/>
              <a:gd name="T54" fmla="*/ 8 w 160"/>
              <a:gd name="T55" fmla="*/ 88 h 176"/>
              <a:gd name="T56" fmla="*/ 20 w 160"/>
              <a:gd name="T57" fmla="*/ 76 h 176"/>
              <a:gd name="T58" fmla="*/ 32 w 160"/>
              <a:gd name="T59" fmla="*/ 88 h 176"/>
              <a:gd name="T60" fmla="*/ 20 w 160"/>
              <a:gd name="T61" fmla="*/ 100 h 176"/>
              <a:gd name="T62" fmla="*/ 140 w 160"/>
              <a:gd name="T63" fmla="*/ 168 h 176"/>
              <a:gd name="T64" fmla="*/ 128 w 160"/>
              <a:gd name="T65" fmla="*/ 156 h 176"/>
              <a:gd name="T66" fmla="*/ 140 w 160"/>
              <a:gd name="T67" fmla="*/ 144 h 176"/>
              <a:gd name="T68" fmla="*/ 152 w 160"/>
              <a:gd name="T69" fmla="*/ 156 h 176"/>
              <a:gd name="T70" fmla="*/ 140 w 160"/>
              <a:gd name="T71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0" h="176">
                <a:moveTo>
                  <a:pt x="140" y="136"/>
                </a:moveTo>
                <a:cubicBezTo>
                  <a:pt x="134" y="136"/>
                  <a:pt x="129" y="139"/>
                  <a:pt x="125" y="143"/>
                </a:cubicBezTo>
                <a:cubicBezTo>
                  <a:pt x="39" y="94"/>
                  <a:pt x="39" y="94"/>
                  <a:pt x="39" y="94"/>
                </a:cubicBezTo>
                <a:cubicBezTo>
                  <a:pt x="40" y="92"/>
                  <a:pt x="40" y="90"/>
                  <a:pt x="40" y="88"/>
                </a:cubicBezTo>
                <a:cubicBezTo>
                  <a:pt x="40" y="86"/>
                  <a:pt x="40" y="84"/>
                  <a:pt x="39" y="82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9" y="37"/>
                  <a:pt x="134" y="40"/>
                  <a:pt x="140" y="40"/>
                </a:cubicBezTo>
                <a:cubicBezTo>
                  <a:pt x="151" y="40"/>
                  <a:pt x="160" y="31"/>
                  <a:pt x="160" y="20"/>
                </a:cubicBezTo>
                <a:cubicBezTo>
                  <a:pt x="160" y="9"/>
                  <a:pt x="151" y="0"/>
                  <a:pt x="140" y="0"/>
                </a:cubicBezTo>
                <a:cubicBezTo>
                  <a:pt x="129" y="0"/>
                  <a:pt x="120" y="9"/>
                  <a:pt x="120" y="20"/>
                </a:cubicBezTo>
                <a:cubicBezTo>
                  <a:pt x="120" y="22"/>
                  <a:pt x="120" y="24"/>
                  <a:pt x="121" y="26"/>
                </a:cubicBezTo>
                <a:cubicBezTo>
                  <a:pt x="35" y="75"/>
                  <a:pt x="35" y="75"/>
                  <a:pt x="35" y="75"/>
                </a:cubicBezTo>
                <a:cubicBezTo>
                  <a:pt x="31" y="71"/>
                  <a:pt x="26" y="68"/>
                  <a:pt x="20" y="68"/>
                </a:cubicBezTo>
                <a:cubicBezTo>
                  <a:pt x="9" y="68"/>
                  <a:pt x="0" y="77"/>
                  <a:pt x="0" y="88"/>
                </a:cubicBezTo>
                <a:cubicBezTo>
                  <a:pt x="0" y="99"/>
                  <a:pt x="9" y="108"/>
                  <a:pt x="20" y="108"/>
                </a:cubicBezTo>
                <a:cubicBezTo>
                  <a:pt x="26" y="108"/>
                  <a:pt x="31" y="105"/>
                  <a:pt x="35" y="101"/>
                </a:cubicBezTo>
                <a:cubicBezTo>
                  <a:pt x="121" y="150"/>
                  <a:pt x="121" y="150"/>
                  <a:pt x="121" y="150"/>
                </a:cubicBezTo>
                <a:cubicBezTo>
                  <a:pt x="120" y="152"/>
                  <a:pt x="120" y="154"/>
                  <a:pt x="120" y="156"/>
                </a:cubicBezTo>
                <a:cubicBezTo>
                  <a:pt x="120" y="167"/>
                  <a:pt x="129" y="176"/>
                  <a:pt x="140" y="176"/>
                </a:cubicBezTo>
                <a:cubicBezTo>
                  <a:pt x="151" y="176"/>
                  <a:pt x="160" y="167"/>
                  <a:pt x="160" y="156"/>
                </a:cubicBezTo>
                <a:cubicBezTo>
                  <a:pt x="160" y="145"/>
                  <a:pt x="151" y="136"/>
                  <a:pt x="140" y="136"/>
                </a:cubicBezTo>
                <a:moveTo>
                  <a:pt x="140" y="8"/>
                </a:moveTo>
                <a:cubicBezTo>
                  <a:pt x="147" y="8"/>
                  <a:pt x="152" y="13"/>
                  <a:pt x="152" y="20"/>
                </a:cubicBezTo>
                <a:cubicBezTo>
                  <a:pt x="152" y="27"/>
                  <a:pt x="147" y="32"/>
                  <a:pt x="140" y="32"/>
                </a:cubicBezTo>
                <a:cubicBezTo>
                  <a:pt x="133" y="32"/>
                  <a:pt x="128" y="27"/>
                  <a:pt x="128" y="20"/>
                </a:cubicBezTo>
                <a:cubicBezTo>
                  <a:pt x="128" y="13"/>
                  <a:pt x="133" y="8"/>
                  <a:pt x="140" y="8"/>
                </a:cubicBezTo>
                <a:moveTo>
                  <a:pt x="20" y="100"/>
                </a:moveTo>
                <a:cubicBezTo>
                  <a:pt x="13" y="100"/>
                  <a:pt x="8" y="95"/>
                  <a:pt x="8" y="88"/>
                </a:cubicBezTo>
                <a:cubicBezTo>
                  <a:pt x="8" y="81"/>
                  <a:pt x="13" y="76"/>
                  <a:pt x="20" y="76"/>
                </a:cubicBezTo>
                <a:cubicBezTo>
                  <a:pt x="27" y="76"/>
                  <a:pt x="32" y="81"/>
                  <a:pt x="32" y="88"/>
                </a:cubicBezTo>
                <a:cubicBezTo>
                  <a:pt x="32" y="95"/>
                  <a:pt x="27" y="100"/>
                  <a:pt x="20" y="100"/>
                </a:cubicBezTo>
                <a:moveTo>
                  <a:pt x="140" y="168"/>
                </a:moveTo>
                <a:cubicBezTo>
                  <a:pt x="133" y="168"/>
                  <a:pt x="128" y="163"/>
                  <a:pt x="128" y="156"/>
                </a:cubicBezTo>
                <a:cubicBezTo>
                  <a:pt x="128" y="149"/>
                  <a:pt x="133" y="144"/>
                  <a:pt x="140" y="144"/>
                </a:cubicBezTo>
                <a:cubicBezTo>
                  <a:pt x="147" y="144"/>
                  <a:pt x="152" y="149"/>
                  <a:pt x="152" y="156"/>
                </a:cubicBezTo>
                <a:cubicBezTo>
                  <a:pt x="152" y="163"/>
                  <a:pt x="147" y="168"/>
                  <a:pt x="140" y="16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0"/>
          <p:cNvSpPr>
            <a:spLocks noEditPoints="1"/>
          </p:cNvSpPr>
          <p:nvPr/>
        </p:nvSpPr>
        <p:spPr bwMode="auto">
          <a:xfrm>
            <a:off x="6480175" y="2617788"/>
            <a:ext cx="557212" cy="557213"/>
          </a:xfrm>
          <a:custGeom>
            <a:avLst/>
            <a:gdLst>
              <a:gd name="T0" fmla="*/ 151 w 176"/>
              <a:gd name="T1" fmla="*/ 146 h 176"/>
              <a:gd name="T2" fmla="*/ 115 w 176"/>
              <a:gd name="T3" fmla="*/ 166 h 176"/>
              <a:gd name="T4" fmla="*/ 60 w 176"/>
              <a:gd name="T5" fmla="*/ 163 h 176"/>
              <a:gd name="T6" fmla="*/ 15 w 176"/>
              <a:gd name="T7" fmla="*/ 123 h 176"/>
              <a:gd name="T8" fmla="*/ 14 w 176"/>
              <a:gd name="T9" fmla="*/ 56 h 176"/>
              <a:gd name="T10" fmla="*/ 59 w 176"/>
              <a:gd name="T11" fmla="*/ 14 h 176"/>
              <a:gd name="T12" fmla="*/ 123 w 176"/>
              <a:gd name="T13" fmla="*/ 13 h 176"/>
              <a:gd name="T14" fmla="*/ 162 w 176"/>
              <a:gd name="T15" fmla="*/ 47 h 176"/>
              <a:gd name="T16" fmla="*/ 163 w 176"/>
              <a:gd name="T17" fmla="*/ 97 h 176"/>
              <a:gd name="T18" fmla="*/ 136 w 176"/>
              <a:gd name="T19" fmla="*/ 129 h 176"/>
              <a:gd name="T20" fmla="*/ 114 w 176"/>
              <a:gd name="T21" fmla="*/ 132 h 176"/>
              <a:gd name="T22" fmla="*/ 112 w 176"/>
              <a:gd name="T23" fmla="*/ 120 h 176"/>
              <a:gd name="T24" fmla="*/ 144 w 176"/>
              <a:gd name="T25" fmla="*/ 39 h 176"/>
              <a:gd name="T26" fmla="*/ 131 w 176"/>
              <a:gd name="T27" fmla="*/ 53 h 176"/>
              <a:gd name="T28" fmla="*/ 96 w 176"/>
              <a:gd name="T29" fmla="*/ 35 h 176"/>
              <a:gd name="T30" fmla="*/ 51 w 176"/>
              <a:gd name="T31" fmla="*/ 59 h 176"/>
              <a:gd name="T32" fmla="*/ 35 w 176"/>
              <a:gd name="T33" fmla="*/ 106 h 176"/>
              <a:gd name="T34" fmla="*/ 45 w 176"/>
              <a:gd name="T35" fmla="*/ 131 h 176"/>
              <a:gd name="T36" fmla="*/ 89 w 176"/>
              <a:gd name="T37" fmla="*/ 139 h 176"/>
              <a:gd name="T38" fmla="*/ 107 w 176"/>
              <a:gd name="T39" fmla="*/ 137 h 176"/>
              <a:gd name="T40" fmla="*/ 140 w 176"/>
              <a:gd name="T41" fmla="*/ 136 h 176"/>
              <a:gd name="T42" fmla="*/ 171 w 176"/>
              <a:gd name="T43" fmla="*/ 100 h 176"/>
              <a:gd name="T44" fmla="*/ 169 w 176"/>
              <a:gd name="T45" fmla="*/ 43 h 176"/>
              <a:gd name="T46" fmla="*/ 125 w 176"/>
              <a:gd name="T47" fmla="*/ 5 h 176"/>
              <a:gd name="T48" fmla="*/ 57 w 176"/>
              <a:gd name="T49" fmla="*/ 7 h 176"/>
              <a:gd name="T50" fmla="*/ 7 w 176"/>
              <a:gd name="T51" fmla="*/ 52 h 176"/>
              <a:gd name="T52" fmla="*/ 8 w 176"/>
              <a:gd name="T53" fmla="*/ 127 h 176"/>
              <a:gd name="T54" fmla="*/ 59 w 176"/>
              <a:gd name="T55" fmla="*/ 171 h 176"/>
              <a:gd name="T56" fmla="*/ 116 w 176"/>
              <a:gd name="T57" fmla="*/ 173 h 176"/>
              <a:gd name="T58" fmla="*/ 158 w 176"/>
              <a:gd name="T59" fmla="*/ 151 h 176"/>
              <a:gd name="T60" fmla="*/ 175 w 176"/>
              <a:gd name="T61" fmla="*/ 131 h 176"/>
              <a:gd name="T62" fmla="*/ 101 w 176"/>
              <a:gd name="T63" fmla="*/ 120 h 176"/>
              <a:gd name="T64" fmla="*/ 81 w 176"/>
              <a:gd name="T65" fmla="*/ 133 h 176"/>
              <a:gd name="T66" fmla="*/ 51 w 176"/>
              <a:gd name="T67" fmla="*/ 126 h 176"/>
              <a:gd name="T68" fmla="*/ 43 w 176"/>
              <a:gd name="T69" fmla="*/ 106 h 176"/>
              <a:gd name="T70" fmla="*/ 57 w 176"/>
              <a:gd name="T71" fmla="*/ 64 h 176"/>
              <a:gd name="T72" fmla="*/ 95 w 176"/>
              <a:gd name="T73" fmla="*/ 43 h 176"/>
              <a:gd name="T74" fmla="*/ 114 w 176"/>
              <a:gd name="T75" fmla="*/ 47 h 176"/>
              <a:gd name="T76" fmla="*/ 127 w 176"/>
              <a:gd name="T77" fmla="*/ 63 h 176"/>
              <a:gd name="T78" fmla="*/ 101 w 176"/>
              <a:gd name="T7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6">
                <a:moveTo>
                  <a:pt x="165" y="131"/>
                </a:moveTo>
                <a:cubicBezTo>
                  <a:pt x="161" y="136"/>
                  <a:pt x="156" y="141"/>
                  <a:pt x="151" y="146"/>
                </a:cubicBezTo>
                <a:cubicBezTo>
                  <a:pt x="146" y="150"/>
                  <a:pt x="141" y="154"/>
                  <a:pt x="134" y="158"/>
                </a:cubicBezTo>
                <a:cubicBezTo>
                  <a:pt x="128" y="161"/>
                  <a:pt x="122" y="164"/>
                  <a:pt x="115" y="166"/>
                </a:cubicBezTo>
                <a:cubicBezTo>
                  <a:pt x="108" y="167"/>
                  <a:pt x="100" y="168"/>
                  <a:pt x="93" y="168"/>
                </a:cubicBezTo>
                <a:cubicBezTo>
                  <a:pt x="81" y="168"/>
                  <a:pt x="70" y="167"/>
                  <a:pt x="60" y="163"/>
                </a:cubicBezTo>
                <a:cubicBezTo>
                  <a:pt x="50" y="160"/>
                  <a:pt x="41" y="155"/>
                  <a:pt x="33" y="148"/>
                </a:cubicBezTo>
                <a:cubicBezTo>
                  <a:pt x="26" y="141"/>
                  <a:pt x="19" y="133"/>
                  <a:pt x="15" y="123"/>
                </a:cubicBezTo>
                <a:cubicBezTo>
                  <a:pt x="10" y="113"/>
                  <a:pt x="8" y="101"/>
                  <a:pt x="8" y="87"/>
                </a:cubicBezTo>
                <a:cubicBezTo>
                  <a:pt x="8" y="76"/>
                  <a:pt x="10" y="66"/>
                  <a:pt x="14" y="56"/>
                </a:cubicBezTo>
                <a:cubicBezTo>
                  <a:pt x="19" y="47"/>
                  <a:pt x="25" y="38"/>
                  <a:pt x="32" y="31"/>
                </a:cubicBezTo>
                <a:cubicBezTo>
                  <a:pt x="40" y="24"/>
                  <a:pt x="49" y="18"/>
                  <a:pt x="59" y="14"/>
                </a:cubicBezTo>
                <a:cubicBezTo>
                  <a:pt x="69" y="10"/>
                  <a:pt x="81" y="8"/>
                  <a:pt x="93" y="8"/>
                </a:cubicBezTo>
                <a:cubicBezTo>
                  <a:pt x="103" y="8"/>
                  <a:pt x="114" y="9"/>
                  <a:pt x="123" y="13"/>
                </a:cubicBezTo>
                <a:cubicBezTo>
                  <a:pt x="132" y="16"/>
                  <a:pt x="140" y="20"/>
                  <a:pt x="147" y="26"/>
                </a:cubicBezTo>
                <a:cubicBezTo>
                  <a:pt x="153" y="32"/>
                  <a:pt x="159" y="39"/>
                  <a:pt x="162" y="47"/>
                </a:cubicBezTo>
                <a:cubicBezTo>
                  <a:pt x="166" y="55"/>
                  <a:pt x="168" y="64"/>
                  <a:pt x="168" y="74"/>
                </a:cubicBezTo>
                <a:cubicBezTo>
                  <a:pt x="168" y="82"/>
                  <a:pt x="166" y="90"/>
                  <a:pt x="163" y="97"/>
                </a:cubicBezTo>
                <a:cubicBezTo>
                  <a:pt x="160" y="105"/>
                  <a:pt x="156" y="111"/>
                  <a:pt x="152" y="117"/>
                </a:cubicBezTo>
                <a:cubicBezTo>
                  <a:pt x="147" y="122"/>
                  <a:pt x="142" y="126"/>
                  <a:pt x="136" y="129"/>
                </a:cubicBezTo>
                <a:cubicBezTo>
                  <a:pt x="131" y="132"/>
                  <a:pt x="125" y="134"/>
                  <a:pt x="121" y="134"/>
                </a:cubicBezTo>
                <a:cubicBezTo>
                  <a:pt x="118" y="134"/>
                  <a:pt x="115" y="133"/>
                  <a:pt x="114" y="132"/>
                </a:cubicBezTo>
                <a:cubicBezTo>
                  <a:pt x="113" y="131"/>
                  <a:pt x="112" y="130"/>
                  <a:pt x="111" y="128"/>
                </a:cubicBezTo>
                <a:cubicBezTo>
                  <a:pt x="111" y="126"/>
                  <a:pt x="111" y="123"/>
                  <a:pt x="112" y="120"/>
                </a:cubicBezTo>
                <a:cubicBezTo>
                  <a:pt x="113" y="117"/>
                  <a:pt x="114" y="114"/>
                  <a:pt x="116" y="110"/>
                </a:cubicBezTo>
                <a:cubicBezTo>
                  <a:pt x="144" y="39"/>
                  <a:pt x="144" y="39"/>
                  <a:pt x="144" y="39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28" y="48"/>
                  <a:pt x="124" y="44"/>
                  <a:pt x="118" y="41"/>
                </a:cubicBezTo>
                <a:cubicBezTo>
                  <a:pt x="112" y="37"/>
                  <a:pt x="104" y="35"/>
                  <a:pt x="96" y="35"/>
                </a:cubicBezTo>
                <a:cubicBezTo>
                  <a:pt x="87" y="35"/>
                  <a:pt x="78" y="37"/>
                  <a:pt x="71" y="42"/>
                </a:cubicBezTo>
                <a:cubicBezTo>
                  <a:pt x="63" y="46"/>
                  <a:pt x="57" y="52"/>
                  <a:pt x="51" y="59"/>
                </a:cubicBezTo>
                <a:cubicBezTo>
                  <a:pt x="46" y="66"/>
                  <a:pt x="42" y="74"/>
                  <a:pt x="39" y="82"/>
                </a:cubicBezTo>
                <a:cubicBezTo>
                  <a:pt x="36" y="90"/>
                  <a:pt x="35" y="98"/>
                  <a:pt x="35" y="106"/>
                </a:cubicBezTo>
                <a:cubicBezTo>
                  <a:pt x="35" y="111"/>
                  <a:pt x="35" y="115"/>
                  <a:pt x="37" y="120"/>
                </a:cubicBezTo>
                <a:cubicBezTo>
                  <a:pt x="39" y="124"/>
                  <a:pt x="42" y="128"/>
                  <a:pt x="45" y="131"/>
                </a:cubicBezTo>
                <a:cubicBezTo>
                  <a:pt x="48" y="134"/>
                  <a:pt x="52" y="137"/>
                  <a:pt x="56" y="139"/>
                </a:cubicBezTo>
                <a:cubicBezTo>
                  <a:pt x="66" y="143"/>
                  <a:pt x="77" y="142"/>
                  <a:pt x="89" y="139"/>
                </a:cubicBezTo>
                <a:cubicBezTo>
                  <a:pt x="94" y="137"/>
                  <a:pt x="99" y="134"/>
                  <a:pt x="103" y="129"/>
                </a:cubicBezTo>
                <a:cubicBezTo>
                  <a:pt x="104" y="132"/>
                  <a:pt x="105" y="135"/>
                  <a:pt x="107" y="137"/>
                </a:cubicBezTo>
                <a:cubicBezTo>
                  <a:pt x="110" y="140"/>
                  <a:pt x="115" y="142"/>
                  <a:pt x="120" y="142"/>
                </a:cubicBezTo>
                <a:cubicBezTo>
                  <a:pt x="126" y="142"/>
                  <a:pt x="133" y="140"/>
                  <a:pt x="140" y="136"/>
                </a:cubicBezTo>
                <a:cubicBezTo>
                  <a:pt x="146" y="133"/>
                  <a:pt x="152" y="128"/>
                  <a:pt x="158" y="122"/>
                </a:cubicBezTo>
                <a:cubicBezTo>
                  <a:pt x="163" y="116"/>
                  <a:pt x="167" y="108"/>
                  <a:pt x="171" y="100"/>
                </a:cubicBezTo>
                <a:cubicBezTo>
                  <a:pt x="174" y="92"/>
                  <a:pt x="176" y="83"/>
                  <a:pt x="176" y="74"/>
                </a:cubicBezTo>
                <a:cubicBezTo>
                  <a:pt x="176" y="62"/>
                  <a:pt x="174" y="52"/>
                  <a:pt x="169" y="43"/>
                </a:cubicBezTo>
                <a:cubicBezTo>
                  <a:pt x="165" y="34"/>
                  <a:pt x="159" y="26"/>
                  <a:pt x="152" y="20"/>
                </a:cubicBezTo>
                <a:cubicBezTo>
                  <a:pt x="144" y="13"/>
                  <a:pt x="135" y="8"/>
                  <a:pt x="125" y="5"/>
                </a:cubicBezTo>
                <a:cubicBezTo>
                  <a:pt x="115" y="2"/>
                  <a:pt x="104" y="0"/>
                  <a:pt x="93" y="0"/>
                </a:cubicBezTo>
                <a:cubicBezTo>
                  <a:pt x="80" y="0"/>
                  <a:pt x="68" y="2"/>
                  <a:pt x="57" y="7"/>
                </a:cubicBezTo>
                <a:cubicBezTo>
                  <a:pt x="46" y="11"/>
                  <a:pt x="36" y="17"/>
                  <a:pt x="27" y="25"/>
                </a:cubicBezTo>
                <a:cubicBezTo>
                  <a:pt x="19" y="33"/>
                  <a:pt x="12" y="42"/>
                  <a:pt x="7" y="52"/>
                </a:cubicBezTo>
                <a:cubicBezTo>
                  <a:pt x="2" y="63"/>
                  <a:pt x="0" y="75"/>
                  <a:pt x="0" y="87"/>
                </a:cubicBezTo>
                <a:cubicBezTo>
                  <a:pt x="0" y="103"/>
                  <a:pt x="3" y="116"/>
                  <a:pt x="8" y="127"/>
                </a:cubicBezTo>
                <a:cubicBezTo>
                  <a:pt x="13" y="138"/>
                  <a:pt x="21" y="148"/>
                  <a:pt x="29" y="155"/>
                </a:cubicBezTo>
                <a:cubicBezTo>
                  <a:pt x="38" y="162"/>
                  <a:pt x="48" y="168"/>
                  <a:pt x="59" y="171"/>
                </a:cubicBezTo>
                <a:cubicBezTo>
                  <a:pt x="70" y="174"/>
                  <a:pt x="81" y="176"/>
                  <a:pt x="93" y="176"/>
                </a:cubicBezTo>
                <a:cubicBezTo>
                  <a:pt x="101" y="176"/>
                  <a:pt x="109" y="175"/>
                  <a:pt x="116" y="173"/>
                </a:cubicBezTo>
                <a:cubicBezTo>
                  <a:pt x="124" y="171"/>
                  <a:pt x="131" y="168"/>
                  <a:pt x="138" y="164"/>
                </a:cubicBezTo>
                <a:cubicBezTo>
                  <a:pt x="145" y="161"/>
                  <a:pt x="152" y="156"/>
                  <a:pt x="158" y="151"/>
                </a:cubicBezTo>
                <a:cubicBezTo>
                  <a:pt x="164" y="145"/>
                  <a:pt x="169" y="139"/>
                  <a:pt x="173" y="133"/>
                </a:cubicBezTo>
                <a:cubicBezTo>
                  <a:pt x="175" y="131"/>
                  <a:pt x="175" y="131"/>
                  <a:pt x="175" y="131"/>
                </a:cubicBezTo>
                <a:cubicBezTo>
                  <a:pt x="165" y="131"/>
                  <a:pt x="165" y="131"/>
                  <a:pt x="165" y="131"/>
                </a:cubicBezTo>
                <a:close/>
                <a:moveTo>
                  <a:pt x="101" y="120"/>
                </a:moveTo>
                <a:cubicBezTo>
                  <a:pt x="98" y="124"/>
                  <a:pt x="95" y="127"/>
                  <a:pt x="91" y="129"/>
                </a:cubicBezTo>
                <a:cubicBezTo>
                  <a:pt x="88" y="131"/>
                  <a:pt x="85" y="132"/>
                  <a:pt x="81" y="133"/>
                </a:cubicBezTo>
                <a:cubicBezTo>
                  <a:pt x="74" y="135"/>
                  <a:pt x="66" y="134"/>
                  <a:pt x="60" y="132"/>
                </a:cubicBezTo>
                <a:cubicBezTo>
                  <a:pt x="56" y="130"/>
                  <a:pt x="53" y="128"/>
                  <a:pt x="51" y="126"/>
                </a:cubicBezTo>
                <a:cubicBezTo>
                  <a:pt x="48" y="123"/>
                  <a:pt x="46" y="120"/>
                  <a:pt x="45" y="117"/>
                </a:cubicBezTo>
                <a:cubicBezTo>
                  <a:pt x="43" y="113"/>
                  <a:pt x="43" y="110"/>
                  <a:pt x="43" y="106"/>
                </a:cubicBezTo>
                <a:cubicBezTo>
                  <a:pt x="43" y="99"/>
                  <a:pt x="44" y="92"/>
                  <a:pt x="46" y="85"/>
                </a:cubicBezTo>
                <a:cubicBezTo>
                  <a:pt x="49" y="77"/>
                  <a:pt x="53" y="71"/>
                  <a:pt x="57" y="64"/>
                </a:cubicBezTo>
                <a:cubicBezTo>
                  <a:pt x="62" y="58"/>
                  <a:pt x="67" y="53"/>
                  <a:pt x="74" y="49"/>
                </a:cubicBezTo>
                <a:cubicBezTo>
                  <a:pt x="80" y="45"/>
                  <a:pt x="87" y="43"/>
                  <a:pt x="95" y="43"/>
                </a:cubicBezTo>
                <a:cubicBezTo>
                  <a:pt x="98" y="43"/>
                  <a:pt x="101" y="43"/>
                  <a:pt x="104" y="44"/>
                </a:cubicBezTo>
                <a:cubicBezTo>
                  <a:pt x="108" y="44"/>
                  <a:pt x="111" y="46"/>
                  <a:pt x="114" y="47"/>
                </a:cubicBezTo>
                <a:cubicBezTo>
                  <a:pt x="117" y="49"/>
                  <a:pt x="119" y="51"/>
                  <a:pt x="122" y="53"/>
                </a:cubicBezTo>
                <a:cubicBezTo>
                  <a:pt x="124" y="56"/>
                  <a:pt x="125" y="59"/>
                  <a:pt x="127" y="63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7" y="112"/>
                  <a:pt x="104" y="116"/>
                  <a:pt x="101" y="12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1"/>
          <p:cNvSpPr>
            <a:spLocks noEditPoints="1"/>
          </p:cNvSpPr>
          <p:nvPr/>
        </p:nvSpPr>
        <p:spPr bwMode="auto">
          <a:xfrm>
            <a:off x="7543800" y="2617788"/>
            <a:ext cx="557212" cy="557213"/>
          </a:xfrm>
          <a:custGeom>
            <a:avLst/>
            <a:gdLst>
              <a:gd name="T0" fmla="*/ 0 w 176"/>
              <a:gd name="T1" fmla="*/ 88 h 176"/>
              <a:gd name="T2" fmla="*/ 176 w 176"/>
              <a:gd name="T3" fmla="*/ 88 h 176"/>
              <a:gd name="T4" fmla="*/ 132 w 176"/>
              <a:gd name="T5" fmla="*/ 21 h 176"/>
              <a:gd name="T6" fmla="*/ 130 w 176"/>
              <a:gd name="T7" fmla="*/ 48 h 176"/>
              <a:gd name="T8" fmla="*/ 123 w 176"/>
              <a:gd name="T9" fmla="*/ 68 h 176"/>
              <a:gd name="T10" fmla="*/ 85 w 176"/>
              <a:gd name="T11" fmla="*/ 26 h 176"/>
              <a:gd name="T12" fmla="*/ 132 w 176"/>
              <a:gd name="T13" fmla="*/ 21 h 176"/>
              <a:gd name="T14" fmla="*/ 138 w 176"/>
              <a:gd name="T15" fmla="*/ 118 h 176"/>
              <a:gd name="T16" fmla="*/ 100 w 176"/>
              <a:gd name="T17" fmla="*/ 119 h 176"/>
              <a:gd name="T18" fmla="*/ 115 w 176"/>
              <a:gd name="T19" fmla="*/ 100 h 176"/>
              <a:gd name="T20" fmla="*/ 101 w 176"/>
              <a:gd name="T21" fmla="*/ 9 h 176"/>
              <a:gd name="T22" fmla="*/ 84 w 176"/>
              <a:gd name="T23" fmla="*/ 8 h 176"/>
              <a:gd name="T24" fmla="*/ 109 w 176"/>
              <a:gd name="T25" fmla="*/ 94 h 176"/>
              <a:gd name="T26" fmla="*/ 88 w 176"/>
              <a:gd name="T27" fmla="*/ 108 h 176"/>
              <a:gd name="T28" fmla="*/ 32 w 176"/>
              <a:gd name="T29" fmla="*/ 97 h 176"/>
              <a:gd name="T30" fmla="*/ 52 w 176"/>
              <a:gd name="T31" fmla="*/ 60 h 176"/>
              <a:gd name="T32" fmla="*/ 63 w 176"/>
              <a:gd name="T33" fmla="*/ 43 h 176"/>
              <a:gd name="T34" fmla="*/ 109 w 176"/>
              <a:gd name="T35" fmla="*/ 94 h 176"/>
              <a:gd name="T36" fmla="*/ 8 w 176"/>
              <a:gd name="T37" fmla="*/ 90 h 176"/>
              <a:gd name="T38" fmla="*/ 20 w 176"/>
              <a:gd name="T39" fmla="*/ 128 h 176"/>
              <a:gd name="T40" fmla="*/ 25 w 176"/>
              <a:gd name="T41" fmla="*/ 93 h 176"/>
              <a:gd name="T42" fmla="*/ 76 w 176"/>
              <a:gd name="T43" fmla="*/ 9 h 176"/>
              <a:gd name="T44" fmla="*/ 58 w 176"/>
              <a:gd name="T45" fmla="*/ 37 h 176"/>
              <a:gd name="T46" fmla="*/ 40 w 176"/>
              <a:gd name="T47" fmla="*/ 48 h 176"/>
              <a:gd name="T48" fmla="*/ 25 w 176"/>
              <a:gd name="T49" fmla="*/ 93 h 176"/>
              <a:gd name="T50" fmla="*/ 28 w 176"/>
              <a:gd name="T51" fmla="*/ 128 h 176"/>
              <a:gd name="T52" fmla="*/ 77 w 176"/>
              <a:gd name="T53" fmla="*/ 124 h 176"/>
              <a:gd name="T54" fmla="*/ 30 w 176"/>
              <a:gd name="T55" fmla="*/ 143 h 176"/>
              <a:gd name="T56" fmla="*/ 88 w 176"/>
              <a:gd name="T57" fmla="*/ 168 h 176"/>
              <a:gd name="T58" fmla="*/ 83 w 176"/>
              <a:gd name="T59" fmla="*/ 131 h 176"/>
              <a:gd name="T60" fmla="*/ 97 w 176"/>
              <a:gd name="T61" fmla="*/ 127 h 176"/>
              <a:gd name="T62" fmla="*/ 149 w 176"/>
              <a:gd name="T63" fmla="*/ 123 h 176"/>
              <a:gd name="T64" fmla="*/ 88 w 176"/>
              <a:gd name="T65" fmla="*/ 168 h 176"/>
              <a:gd name="T66" fmla="*/ 120 w 176"/>
              <a:gd name="T67" fmla="*/ 93 h 176"/>
              <a:gd name="T68" fmla="*/ 132 w 176"/>
              <a:gd name="T69" fmla="*/ 72 h 176"/>
              <a:gd name="T70" fmla="*/ 137 w 176"/>
              <a:gd name="T71" fmla="*/ 49 h 176"/>
              <a:gd name="T72" fmla="*/ 168 w 176"/>
              <a:gd name="T73" fmla="*/ 88 h 176"/>
              <a:gd name="T74" fmla="*/ 150 w 176"/>
              <a:gd name="T75" fmla="*/ 11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132" y="21"/>
                </a:moveTo>
                <a:cubicBezTo>
                  <a:pt x="132" y="22"/>
                  <a:pt x="132" y="23"/>
                  <a:pt x="132" y="24"/>
                </a:cubicBezTo>
                <a:cubicBezTo>
                  <a:pt x="132" y="32"/>
                  <a:pt x="131" y="40"/>
                  <a:pt x="130" y="48"/>
                </a:cubicBezTo>
                <a:cubicBezTo>
                  <a:pt x="124" y="49"/>
                  <a:pt x="120" y="54"/>
                  <a:pt x="120" y="60"/>
                </a:cubicBezTo>
                <a:cubicBezTo>
                  <a:pt x="120" y="63"/>
                  <a:pt x="121" y="66"/>
                  <a:pt x="123" y="68"/>
                </a:cubicBezTo>
                <a:cubicBezTo>
                  <a:pt x="121" y="75"/>
                  <a:pt x="118" y="81"/>
                  <a:pt x="114" y="87"/>
                </a:cubicBezTo>
                <a:cubicBezTo>
                  <a:pt x="99" y="70"/>
                  <a:pt x="89" y="49"/>
                  <a:pt x="85" y="26"/>
                </a:cubicBezTo>
                <a:cubicBezTo>
                  <a:pt x="94" y="20"/>
                  <a:pt x="104" y="16"/>
                  <a:pt x="115" y="13"/>
                </a:cubicBezTo>
                <a:cubicBezTo>
                  <a:pt x="121" y="15"/>
                  <a:pt x="127" y="18"/>
                  <a:pt x="132" y="21"/>
                </a:cubicBezTo>
                <a:moveTo>
                  <a:pt x="115" y="100"/>
                </a:moveTo>
                <a:cubicBezTo>
                  <a:pt x="122" y="107"/>
                  <a:pt x="130" y="113"/>
                  <a:pt x="138" y="118"/>
                </a:cubicBezTo>
                <a:cubicBezTo>
                  <a:pt x="130" y="119"/>
                  <a:pt x="121" y="120"/>
                  <a:pt x="112" y="120"/>
                </a:cubicBezTo>
                <a:cubicBezTo>
                  <a:pt x="108" y="120"/>
                  <a:pt x="104" y="120"/>
                  <a:pt x="100" y="119"/>
                </a:cubicBezTo>
                <a:cubicBezTo>
                  <a:pt x="100" y="119"/>
                  <a:pt x="100" y="118"/>
                  <a:pt x="100" y="117"/>
                </a:cubicBezTo>
                <a:cubicBezTo>
                  <a:pt x="105" y="112"/>
                  <a:pt x="110" y="106"/>
                  <a:pt x="115" y="100"/>
                </a:cubicBezTo>
                <a:moveTo>
                  <a:pt x="88" y="8"/>
                </a:moveTo>
                <a:cubicBezTo>
                  <a:pt x="92" y="8"/>
                  <a:pt x="97" y="8"/>
                  <a:pt x="101" y="9"/>
                </a:cubicBezTo>
                <a:cubicBezTo>
                  <a:pt x="95" y="11"/>
                  <a:pt x="90" y="14"/>
                  <a:pt x="84" y="17"/>
                </a:cubicBezTo>
                <a:cubicBezTo>
                  <a:pt x="84" y="14"/>
                  <a:pt x="84" y="11"/>
                  <a:pt x="84" y="8"/>
                </a:cubicBezTo>
                <a:cubicBezTo>
                  <a:pt x="85" y="8"/>
                  <a:pt x="87" y="8"/>
                  <a:pt x="88" y="8"/>
                </a:cubicBezTo>
                <a:moveTo>
                  <a:pt x="109" y="94"/>
                </a:moveTo>
                <a:cubicBezTo>
                  <a:pt x="105" y="100"/>
                  <a:pt x="100" y="105"/>
                  <a:pt x="95" y="110"/>
                </a:cubicBezTo>
                <a:cubicBezTo>
                  <a:pt x="93" y="109"/>
                  <a:pt x="91" y="108"/>
                  <a:pt x="88" y="108"/>
                </a:cubicBezTo>
                <a:cubicBezTo>
                  <a:pt x="83" y="108"/>
                  <a:pt x="78" y="111"/>
                  <a:pt x="77" y="116"/>
                </a:cubicBezTo>
                <a:cubicBezTo>
                  <a:pt x="61" y="112"/>
                  <a:pt x="46" y="106"/>
                  <a:pt x="32" y="97"/>
                </a:cubicBezTo>
                <a:cubicBezTo>
                  <a:pt x="36" y="84"/>
                  <a:pt x="42" y="71"/>
                  <a:pt x="49" y="60"/>
                </a:cubicBezTo>
                <a:cubicBezTo>
                  <a:pt x="50" y="60"/>
                  <a:pt x="51" y="60"/>
                  <a:pt x="52" y="60"/>
                </a:cubicBezTo>
                <a:cubicBezTo>
                  <a:pt x="59" y="60"/>
                  <a:pt x="64" y="55"/>
                  <a:pt x="64" y="48"/>
                </a:cubicBezTo>
                <a:cubicBezTo>
                  <a:pt x="64" y="46"/>
                  <a:pt x="64" y="45"/>
                  <a:pt x="63" y="43"/>
                </a:cubicBezTo>
                <a:cubicBezTo>
                  <a:pt x="68" y="39"/>
                  <a:pt x="73" y="34"/>
                  <a:pt x="78" y="31"/>
                </a:cubicBezTo>
                <a:cubicBezTo>
                  <a:pt x="82" y="55"/>
                  <a:pt x="94" y="77"/>
                  <a:pt x="109" y="94"/>
                </a:cubicBezTo>
                <a:moveTo>
                  <a:pt x="20" y="130"/>
                </a:moveTo>
                <a:cubicBezTo>
                  <a:pt x="13" y="118"/>
                  <a:pt x="8" y="104"/>
                  <a:pt x="8" y="90"/>
                </a:cubicBezTo>
                <a:cubicBezTo>
                  <a:pt x="13" y="94"/>
                  <a:pt x="18" y="97"/>
                  <a:pt x="23" y="101"/>
                </a:cubicBezTo>
                <a:cubicBezTo>
                  <a:pt x="21" y="110"/>
                  <a:pt x="20" y="119"/>
                  <a:pt x="20" y="128"/>
                </a:cubicBezTo>
                <a:cubicBezTo>
                  <a:pt x="20" y="129"/>
                  <a:pt x="20" y="129"/>
                  <a:pt x="20" y="130"/>
                </a:cubicBezTo>
                <a:moveTo>
                  <a:pt x="25" y="93"/>
                </a:moveTo>
                <a:cubicBezTo>
                  <a:pt x="19" y="89"/>
                  <a:pt x="14" y="84"/>
                  <a:pt x="9" y="79"/>
                </a:cubicBezTo>
                <a:cubicBezTo>
                  <a:pt x="12" y="43"/>
                  <a:pt x="40" y="14"/>
                  <a:pt x="76" y="9"/>
                </a:cubicBezTo>
                <a:cubicBezTo>
                  <a:pt x="76" y="13"/>
                  <a:pt x="76" y="17"/>
                  <a:pt x="77" y="22"/>
                </a:cubicBezTo>
                <a:cubicBezTo>
                  <a:pt x="70" y="26"/>
                  <a:pt x="63" y="32"/>
                  <a:pt x="58" y="37"/>
                </a:cubicBezTo>
                <a:cubicBezTo>
                  <a:pt x="56" y="37"/>
                  <a:pt x="54" y="36"/>
                  <a:pt x="52" y="36"/>
                </a:cubicBezTo>
                <a:cubicBezTo>
                  <a:pt x="45" y="36"/>
                  <a:pt x="40" y="41"/>
                  <a:pt x="40" y="48"/>
                </a:cubicBezTo>
                <a:cubicBezTo>
                  <a:pt x="40" y="51"/>
                  <a:pt x="41" y="53"/>
                  <a:pt x="43" y="55"/>
                </a:cubicBezTo>
                <a:cubicBezTo>
                  <a:pt x="35" y="67"/>
                  <a:pt x="29" y="79"/>
                  <a:pt x="25" y="93"/>
                </a:cubicBezTo>
                <a:moveTo>
                  <a:pt x="29" y="142"/>
                </a:moveTo>
                <a:cubicBezTo>
                  <a:pt x="28" y="137"/>
                  <a:pt x="28" y="133"/>
                  <a:pt x="28" y="128"/>
                </a:cubicBezTo>
                <a:cubicBezTo>
                  <a:pt x="28" y="120"/>
                  <a:pt x="29" y="113"/>
                  <a:pt x="30" y="105"/>
                </a:cubicBezTo>
                <a:cubicBezTo>
                  <a:pt x="44" y="114"/>
                  <a:pt x="60" y="120"/>
                  <a:pt x="77" y="124"/>
                </a:cubicBezTo>
                <a:cubicBezTo>
                  <a:pt x="77" y="124"/>
                  <a:pt x="77" y="125"/>
                  <a:pt x="77" y="125"/>
                </a:cubicBezTo>
                <a:cubicBezTo>
                  <a:pt x="63" y="134"/>
                  <a:pt x="47" y="140"/>
                  <a:pt x="30" y="143"/>
                </a:cubicBezTo>
                <a:cubicBezTo>
                  <a:pt x="29" y="142"/>
                  <a:pt x="29" y="142"/>
                  <a:pt x="29" y="142"/>
                </a:cubicBezTo>
                <a:moveTo>
                  <a:pt x="88" y="168"/>
                </a:moveTo>
                <a:cubicBezTo>
                  <a:pt x="68" y="168"/>
                  <a:pt x="51" y="161"/>
                  <a:pt x="37" y="149"/>
                </a:cubicBezTo>
                <a:cubicBezTo>
                  <a:pt x="53" y="146"/>
                  <a:pt x="69" y="140"/>
                  <a:pt x="83" y="131"/>
                </a:cubicBezTo>
                <a:cubicBezTo>
                  <a:pt x="84" y="131"/>
                  <a:pt x="86" y="132"/>
                  <a:pt x="88" y="132"/>
                </a:cubicBezTo>
                <a:cubicBezTo>
                  <a:pt x="92" y="132"/>
                  <a:pt x="95" y="130"/>
                  <a:pt x="97" y="127"/>
                </a:cubicBezTo>
                <a:cubicBezTo>
                  <a:pt x="102" y="128"/>
                  <a:pt x="107" y="128"/>
                  <a:pt x="112" y="128"/>
                </a:cubicBezTo>
                <a:cubicBezTo>
                  <a:pt x="125" y="128"/>
                  <a:pt x="137" y="126"/>
                  <a:pt x="149" y="123"/>
                </a:cubicBezTo>
                <a:cubicBezTo>
                  <a:pt x="152" y="125"/>
                  <a:pt x="155" y="126"/>
                  <a:pt x="158" y="127"/>
                </a:cubicBezTo>
                <a:cubicBezTo>
                  <a:pt x="144" y="152"/>
                  <a:pt x="118" y="168"/>
                  <a:pt x="88" y="168"/>
                </a:cubicBezTo>
                <a:moveTo>
                  <a:pt x="150" y="115"/>
                </a:moveTo>
                <a:cubicBezTo>
                  <a:pt x="139" y="109"/>
                  <a:pt x="129" y="102"/>
                  <a:pt x="120" y="93"/>
                </a:cubicBezTo>
                <a:cubicBezTo>
                  <a:pt x="124" y="87"/>
                  <a:pt x="128" y="79"/>
                  <a:pt x="131" y="72"/>
                </a:cubicBezTo>
                <a:cubicBezTo>
                  <a:pt x="131" y="72"/>
                  <a:pt x="132" y="72"/>
                  <a:pt x="132" y="72"/>
                </a:cubicBezTo>
                <a:cubicBezTo>
                  <a:pt x="139" y="72"/>
                  <a:pt x="144" y="67"/>
                  <a:pt x="144" y="60"/>
                </a:cubicBezTo>
                <a:cubicBezTo>
                  <a:pt x="144" y="55"/>
                  <a:pt x="141" y="51"/>
                  <a:pt x="137" y="49"/>
                </a:cubicBezTo>
                <a:cubicBezTo>
                  <a:pt x="139" y="42"/>
                  <a:pt x="140" y="35"/>
                  <a:pt x="140" y="27"/>
                </a:cubicBezTo>
                <a:cubicBezTo>
                  <a:pt x="157" y="42"/>
                  <a:pt x="168" y="64"/>
                  <a:pt x="168" y="88"/>
                </a:cubicBezTo>
                <a:cubicBezTo>
                  <a:pt x="168" y="96"/>
                  <a:pt x="167" y="103"/>
                  <a:pt x="165" y="111"/>
                </a:cubicBezTo>
                <a:cubicBezTo>
                  <a:pt x="160" y="112"/>
                  <a:pt x="155" y="114"/>
                  <a:pt x="150" y="115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2"/>
          <p:cNvSpPr>
            <a:spLocks noEditPoints="1"/>
          </p:cNvSpPr>
          <p:nvPr/>
        </p:nvSpPr>
        <p:spPr bwMode="auto">
          <a:xfrm>
            <a:off x="8656638" y="2617788"/>
            <a:ext cx="457200" cy="557213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3"/>
          <p:cNvSpPr>
            <a:spLocks noEditPoints="1"/>
          </p:cNvSpPr>
          <p:nvPr/>
        </p:nvSpPr>
        <p:spPr bwMode="auto">
          <a:xfrm>
            <a:off x="9669463" y="2617788"/>
            <a:ext cx="557212" cy="557213"/>
          </a:xfrm>
          <a:custGeom>
            <a:avLst/>
            <a:gdLst>
              <a:gd name="T0" fmla="*/ 130 w 176"/>
              <a:gd name="T1" fmla="*/ 57 h 176"/>
              <a:gd name="T2" fmla="*/ 119 w 176"/>
              <a:gd name="T3" fmla="*/ 61 h 176"/>
              <a:gd name="T4" fmla="*/ 107 w 176"/>
              <a:gd name="T5" fmla="*/ 56 h 176"/>
              <a:gd name="T6" fmla="*/ 91 w 176"/>
              <a:gd name="T7" fmla="*/ 72 h 176"/>
              <a:gd name="T8" fmla="*/ 91 w 176"/>
              <a:gd name="T9" fmla="*/ 76 h 176"/>
              <a:gd name="T10" fmla="*/ 58 w 176"/>
              <a:gd name="T11" fmla="*/ 59 h 176"/>
              <a:gd name="T12" fmla="*/ 55 w 176"/>
              <a:gd name="T13" fmla="*/ 67 h 176"/>
              <a:gd name="T14" fmla="*/ 63 w 176"/>
              <a:gd name="T15" fmla="*/ 81 h 176"/>
              <a:gd name="T16" fmla="*/ 55 w 176"/>
              <a:gd name="T17" fmla="*/ 79 h 176"/>
              <a:gd name="T18" fmla="*/ 55 w 176"/>
              <a:gd name="T19" fmla="*/ 79 h 176"/>
              <a:gd name="T20" fmla="*/ 68 w 176"/>
              <a:gd name="T21" fmla="*/ 95 h 176"/>
              <a:gd name="T22" fmla="*/ 64 w 176"/>
              <a:gd name="T23" fmla="*/ 95 h 176"/>
              <a:gd name="T24" fmla="*/ 61 w 176"/>
              <a:gd name="T25" fmla="*/ 95 h 176"/>
              <a:gd name="T26" fmla="*/ 76 w 176"/>
              <a:gd name="T27" fmla="*/ 106 h 176"/>
              <a:gd name="T28" fmla="*/ 56 w 176"/>
              <a:gd name="T29" fmla="*/ 113 h 176"/>
              <a:gd name="T30" fmla="*/ 52 w 176"/>
              <a:gd name="T31" fmla="*/ 113 h 176"/>
              <a:gd name="T32" fmla="*/ 77 w 176"/>
              <a:gd name="T33" fmla="*/ 120 h 176"/>
              <a:gd name="T34" fmla="*/ 124 w 176"/>
              <a:gd name="T35" fmla="*/ 74 h 176"/>
              <a:gd name="T36" fmla="*/ 124 w 176"/>
              <a:gd name="T37" fmla="*/ 72 h 176"/>
              <a:gd name="T38" fmla="*/ 132 w 176"/>
              <a:gd name="T39" fmla="*/ 64 h 176"/>
              <a:gd name="T40" fmla="*/ 123 w 176"/>
              <a:gd name="T41" fmla="*/ 66 h 176"/>
              <a:gd name="T42" fmla="*/ 130 w 176"/>
              <a:gd name="T43" fmla="*/ 57 h 176"/>
              <a:gd name="T44" fmla="*/ 88 w 176"/>
              <a:gd name="T45" fmla="*/ 0 h 176"/>
              <a:gd name="T46" fmla="*/ 0 w 176"/>
              <a:gd name="T47" fmla="*/ 88 h 176"/>
              <a:gd name="T48" fmla="*/ 88 w 176"/>
              <a:gd name="T49" fmla="*/ 176 h 176"/>
              <a:gd name="T50" fmla="*/ 176 w 176"/>
              <a:gd name="T51" fmla="*/ 88 h 176"/>
              <a:gd name="T52" fmla="*/ 88 w 176"/>
              <a:gd name="T53" fmla="*/ 0 h 176"/>
              <a:gd name="T54" fmla="*/ 88 w 176"/>
              <a:gd name="T55" fmla="*/ 168 h 176"/>
              <a:gd name="T56" fmla="*/ 8 w 176"/>
              <a:gd name="T57" fmla="*/ 88 h 176"/>
              <a:gd name="T58" fmla="*/ 88 w 176"/>
              <a:gd name="T59" fmla="*/ 8 h 176"/>
              <a:gd name="T60" fmla="*/ 168 w 176"/>
              <a:gd name="T61" fmla="*/ 88 h 176"/>
              <a:gd name="T62" fmla="*/ 88 w 176"/>
              <a:gd name="T63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30" y="57"/>
                </a:moveTo>
                <a:cubicBezTo>
                  <a:pt x="127" y="59"/>
                  <a:pt x="123" y="60"/>
                  <a:pt x="119" y="61"/>
                </a:cubicBezTo>
                <a:cubicBezTo>
                  <a:pt x="116" y="58"/>
                  <a:pt x="112" y="56"/>
                  <a:pt x="107" y="56"/>
                </a:cubicBezTo>
                <a:cubicBezTo>
                  <a:pt x="98" y="56"/>
                  <a:pt x="91" y="63"/>
                  <a:pt x="91" y="72"/>
                </a:cubicBezTo>
                <a:cubicBezTo>
                  <a:pt x="91" y="73"/>
                  <a:pt x="91" y="75"/>
                  <a:pt x="91" y="76"/>
                </a:cubicBezTo>
                <a:cubicBezTo>
                  <a:pt x="78" y="75"/>
                  <a:pt x="66" y="69"/>
                  <a:pt x="58" y="59"/>
                </a:cubicBezTo>
                <a:cubicBezTo>
                  <a:pt x="56" y="61"/>
                  <a:pt x="55" y="64"/>
                  <a:pt x="55" y="67"/>
                </a:cubicBezTo>
                <a:cubicBezTo>
                  <a:pt x="55" y="73"/>
                  <a:pt x="58" y="78"/>
                  <a:pt x="63" y="81"/>
                </a:cubicBezTo>
                <a:cubicBezTo>
                  <a:pt x="60" y="80"/>
                  <a:pt x="57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87"/>
                  <a:pt x="61" y="93"/>
                  <a:pt x="68" y="95"/>
                </a:cubicBezTo>
                <a:cubicBezTo>
                  <a:pt x="67" y="95"/>
                  <a:pt x="66" y="95"/>
                  <a:pt x="64" y="95"/>
                </a:cubicBezTo>
                <a:cubicBezTo>
                  <a:pt x="63" y="95"/>
                  <a:pt x="62" y="95"/>
                  <a:pt x="61" y="95"/>
                </a:cubicBezTo>
                <a:cubicBezTo>
                  <a:pt x="63" y="101"/>
                  <a:pt x="69" y="106"/>
                  <a:pt x="76" y="106"/>
                </a:cubicBezTo>
                <a:cubicBezTo>
                  <a:pt x="71" y="110"/>
                  <a:pt x="64" y="113"/>
                  <a:pt x="56" y="113"/>
                </a:cubicBezTo>
                <a:cubicBezTo>
                  <a:pt x="55" y="113"/>
                  <a:pt x="53" y="113"/>
                  <a:pt x="52" y="113"/>
                </a:cubicBezTo>
                <a:cubicBezTo>
                  <a:pt x="59" y="117"/>
                  <a:pt x="68" y="120"/>
                  <a:pt x="77" y="120"/>
                </a:cubicBezTo>
                <a:cubicBezTo>
                  <a:pt x="107" y="120"/>
                  <a:pt x="124" y="95"/>
                  <a:pt x="124" y="74"/>
                </a:cubicBezTo>
                <a:cubicBezTo>
                  <a:pt x="124" y="73"/>
                  <a:pt x="124" y="73"/>
                  <a:pt x="124" y="72"/>
                </a:cubicBezTo>
                <a:cubicBezTo>
                  <a:pt x="127" y="70"/>
                  <a:pt x="130" y="67"/>
                  <a:pt x="132" y="64"/>
                </a:cubicBezTo>
                <a:cubicBezTo>
                  <a:pt x="129" y="65"/>
                  <a:pt x="126" y="66"/>
                  <a:pt x="123" y="66"/>
                </a:cubicBezTo>
                <a:cubicBezTo>
                  <a:pt x="126" y="64"/>
                  <a:pt x="129" y="61"/>
                  <a:pt x="130" y="57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4"/>
          <p:cNvSpPr>
            <a:spLocks noEditPoints="1"/>
          </p:cNvSpPr>
          <p:nvPr/>
        </p:nvSpPr>
        <p:spPr bwMode="auto">
          <a:xfrm>
            <a:off x="10733088" y="2617788"/>
            <a:ext cx="557212" cy="5572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96 w 176"/>
              <a:gd name="T21" fmla="*/ 69 h 176"/>
              <a:gd name="T22" fmla="*/ 101 w 176"/>
              <a:gd name="T23" fmla="*/ 64 h 176"/>
              <a:gd name="T24" fmla="*/ 108 w 176"/>
              <a:gd name="T25" fmla="*/ 64 h 176"/>
              <a:gd name="T26" fmla="*/ 108 w 176"/>
              <a:gd name="T27" fmla="*/ 52 h 176"/>
              <a:gd name="T28" fmla="*/ 97 w 176"/>
              <a:gd name="T29" fmla="*/ 52 h 176"/>
              <a:gd name="T30" fmla="*/ 80 w 176"/>
              <a:gd name="T31" fmla="*/ 68 h 176"/>
              <a:gd name="T32" fmla="*/ 80 w 176"/>
              <a:gd name="T33" fmla="*/ 76 h 176"/>
              <a:gd name="T34" fmla="*/ 72 w 176"/>
              <a:gd name="T35" fmla="*/ 76 h 176"/>
              <a:gd name="T36" fmla="*/ 72 w 176"/>
              <a:gd name="T37" fmla="*/ 88 h 176"/>
              <a:gd name="T38" fmla="*/ 80 w 176"/>
              <a:gd name="T39" fmla="*/ 88 h 176"/>
              <a:gd name="T40" fmla="*/ 80 w 176"/>
              <a:gd name="T41" fmla="*/ 124 h 176"/>
              <a:gd name="T42" fmla="*/ 96 w 176"/>
              <a:gd name="T43" fmla="*/ 124 h 176"/>
              <a:gd name="T44" fmla="*/ 96 w 176"/>
              <a:gd name="T45" fmla="*/ 88 h 176"/>
              <a:gd name="T46" fmla="*/ 107 w 176"/>
              <a:gd name="T47" fmla="*/ 88 h 176"/>
              <a:gd name="T48" fmla="*/ 108 w 176"/>
              <a:gd name="T49" fmla="*/ 76 h 176"/>
              <a:gd name="T50" fmla="*/ 96 w 176"/>
              <a:gd name="T51" fmla="*/ 76 h 176"/>
              <a:gd name="T52" fmla="*/ 96 w 176"/>
              <a:gd name="T53" fmla="*/ 6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5"/>
          <p:cNvSpPr>
            <a:spLocks noEditPoints="1"/>
          </p:cNvSpPr>
          <p:nvPr/>
        </p:nvSpPr>
        <p:spPr bwMode="auto">
          <a:xfrm>
            <a:off x="1163638" y="3683001"/>
            <a:ext cx="557212" cy="557213"/>
          </a:xfrm>
          <a:custGeom>
            <a:avLst/>
            <a:gdLst>
              <a:gd name="T0" fmla="*/ 86 w 176"/>
              <a:gd name="T1" fmla="*/ 72 h 176"/>
              <a:gd name="T2" fmla="*/ 93 w 176"/>
              <a:gd name="T3" fmla="*/ 54 h 176"/>
              <a:gd name="T4" fmla="*/ 84 w 176"/>
              <a:gd name="T5" fmla="*/ 48 h 176"/>
              <a:gd name="T6" fmla="*/ 78 w 176"/>
              <a:gd name="T7" fmla="*/ 65 h 176"/>
              <a:gd name="T8" fmla="*/ 83 w 176"/>
              <a:gd name="T9" fmla="*/ 54 h 176"/>
              <a:gd name="T10" fmla="*/ 88 w 176"/>
              <a:gd name="T11" fmla="*/ 54 h 176"/>
              <a:gd name="T12" fmla="*/ 85 w 176"/>
              <a:gd name="T13" fmla="*/ 68 h 176"/>
              <a:gd name="T14" fmla="*/ 83 w 176"/>
              <a:gd name="T15" fmla="*/ 54 h 176"/>
              <a:gd name="T16" fmla="*/ 107 w 176"/>
              <a:gd name="T17" fmla="*/ 69 h 176"/>
              <a:gd name="T18" fmla="*/ 112 w 176"/>
              <a:gd name="T19" fmla="*/ 71 h 176"/>
              <a:gd name="T20" fmla="*/ 107 w 176"/>
              <a:gd name="T21" fmla="*/ 48 h 176"/>
              <a:gd name="T22" fmla="*/ 104 w 176"/>
              <a:gd name="T23" fmla="*/ 68 h 176"/>
              <a:gd name="T24" fmla="*/ 102 w 176"/>
              <a:gd name="T25" fmla="*/ 48 h 176"/>
              <a:gd name="T26" fmla="*/ 97 w 176"/>
              <a:gd name="T27" fmla="*/ 68 h 176"/>
              <a:gd name="T28" fmla="*/ 65 w 176"/>
              <a:gd name="T29" fmla="*/ 71 h 176"/>
              <a:gd name="T30" fmla="*/ 71 w 176"/>
              <a:gd name="T31" fmla="*/ 59 h 176"/>
              <a:gd name="T32" fmla="*/ 72 w 176"/>
              <a:gd name="T33" fmla="*/ 40 h 176"/>
              <a:gd name="T34" fmla="*/ 64 w 176"/>
              <a:gd name="T35" fmla="*/ 40 h 176"/>
              <a:gd name="T36" fmla="*/ 65 w 176"/>
              <a:gd name="T37" fmla="*/ 59 h 176"/>
              <a:gd name="T38" fmla="*/ 98 w 176"/>
              <a:gd name="T39" fmla="*/ 99 h 176"/>
              <a:gd name="T40" fmla="*/ 95 w 176"/>
              <a:gd name="T41" fmla="*/ 116 h 176"/>
              <a:gd name="T42" fmla="*/ 100 w 176"/>
              <a:gd name="T43" fmla="*/ 115 h 176"/>
              <a:gd name="T44" fmla="*/ 98 w 176"/>
              <a:gd name="T45" fmla="*/ 99 h 176"/>
              <a:gd name="T46" fmla="*/ 0 w 176"/>
              <a:gd name="T47" fmla="*/ 88 h 176"/>
              <a:gd name="T48" fmla="*/ 176 w 176"/>
              <a:gd name="T49" fmla="*/ 88 h 176"/>
              <a:gd name="T50" fmla="*/ 88 w 176"/>
              <a:gd name="T51" fmla="*/ 168 h 176"/>
              <a:gd name="T52" fmla="*/ 88 w 176"/>
              <a:gd name="T53" fmla="*/ 8 h 176"/>
              <a:gd name="T54" fmla="*/ 88 w 176"/>
              <a:gd name="T55" fmla="*/ 168 h 176"/>
              <a:gd name="T56" fmla="*/ 88 w 176"/>
              <a:gd name="T57" fmla="*/ 76 h 176"/>
              <a:gd name="T58" fmla="*/ 45 w 176"/>
              <a:gd name="T59" fmla="*/ 89 h 176"/>
              <a:gd name="T60" fmla="*/ 45 w 176"/>
              <a:gd name="T61" fmla="*/ 119 h 176"/>
              <a:gd name="T62" fmla="*/ 88 w 176"/>
              <a:gd name="T63" fmla="*/ 132 h 176"/>
              <a:gd name="T64" fmla="*/ 131 w 176"/>
              <a:gd name="T65" fmla="*/ 119 h 176"/>
              <a:gd name="T66" fmla="*/ 131 w 176"/>
              <a:gd name="T67" fmla="*/ 89 h 176"/>
              <a:gd name="T68" fmla="*/ 70 w 176"/>
              <a:gd name="T69" fmla="*/ 90 h 176"/>
              <a:gd name="T70" fmla="*/ 64 w 176"/>
              <a:gd name="T71" fmla="*/ 121 h 176"/>
              <a:gd name="T72" fmla="*/ 58 w 176"/>
              <a:gd name="T73" fmla="*/ 90 h 176"/>
              <a:gd name="T74" fmla="*/ 52 w 176"/>
              <a:gd name="T75" fmla="*/ 85 h 176"/>
              <a:gd name="T76" fmla="*/ 70 w 176"/>
              <a:gd name="T77" fmla="*/ 90 h 176"/>
              <a:gd name="T78" fmla="*/ 81 w 176"/>
              <a:gd name="T79" fmla="*/ 121 h 176"/>
              <a:gd name="T80" fmla="*/ 75 w 176"/>
              <a:gd name="T81" fmla="*/ 122 h 176"/>
              <a:gd name="T82" fmla="*/ 71 w 176"/>
              <a:gd name="T83" fmla="*/ 94 h 176"/>
              <a:gd name="T84" fmla="*/ 76 w 176"/>
              <a:gd name="T85" fmla="*/ 117 h 176"/>
              <a:gd name="T86" fmla="*/ 81 w 176"/>
              <a:gd name="T87" fmla="*/ 116 h 176"/>
              <a:gd name="T88" fmla="*/ 86 w 176"/>
              <a:gd name="T89" fmla="*/ 94 h 176"/>
              <a:gd name="T90" fmla="*/ 105 w 176"/>
              <a:gd name="T91" fmla="*/ 115 h 176"/>
              <a:gd name="T92" fmla="*/ 95 w 176"/>
              <a:gd name="T93" fmla="*/ 119 h 176"/>
              <a:gd name="T94" fmla="*/ 90 w 176"/>
              <a:gd name="T95" fmla="*/ 121 h 176"/>
              <a:gd name="T96" fmla="*/ 95 w 176"/>
              <a:gd name="T97" fmla="*/ 85 h 176"/>
              <a:gd name="T98" fmla="*/ 101 w 176"/>
              <a:gd name="T99" fmla="*/ 94 h 176"/>
              <a:gd name="T100" fmla="*/ 105 w 176"/>
              <a:gd name="T101" fmla="*/ 115 h 176"/>
              <a:gd name="T102" fmla="*/ 125 w 176"/>
              <a:gd name="T103" fmla="*/ 109 h 176"/>
              <a:gd name="T104" fmla="*/ 114 w 176"/>
              <a:gd name="T105" fmla="*/ 115 h 176"/>
              <a:gd name="T106" fmla="*/ 119 w 176"/>
              <a:gd name="T107" fmla="*/ 115 h 176"/>
              <a:gd name="T108" fmla="*/ 125 w 176"/>
              <a:gd name="T109" fmla="*/ 112 h 176"/>
              <a:gd name="T110" fmla="*/ 117 w 176"/>
              <a:gd name="T111" fmla="*/ 122 h 176"/>
              <a:gd name="T112" fmla="*/ 109 w 176"/>
              <a:gd name="T113" fmla="*/ 101 h 176"/>
              <a:gd name="T114" fmla="*/ 125 w 176"/>
              <a:gd name="T115" fmla="*/ 101 h 176"/>
              <a:gd name="T116" fmla="*/ 114 w 176"/>
              <a:gd name="T117" fmla="*/ 101 h 176"/>
              <a:gd name="T118" fmla="*/ 119 w 176"/>
              <a:gd name="T119" fmla="*/ 105 h 176"/>
              <a:gd name="T120" fmla="*/ 117 w 176"/>
              <a:gd name="T121" fmla="*/ 9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84" y="72"/>
                </a:moveTo>
                <a:cubicBezTo>
                  <a:pt x="86" y="72"/>
                  <a:pt x="86" y="72"/>
                  <a:pt x="86" y="72"/>
                </a:cubicBezTo>
                <a:cubicBezTo>
                  <a:pt x="90" y="72"/>
                  <a:pt x="93" y="69"/>
                  <a:pt x="93" y="65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1"/>
                  <a:pt x="90" y="48"/>
                  <a:pt x="86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1" y="48"/>
                  <a:pt x="78" y="51"/>
                  <a:pt x="78" y="54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9"/>
                  <a:pt x="81" y="72"/>
                  <a:pt x="84" y="72"/>
                </a:cubicBezTo>
                <a:moveTo>
                  <a:pt x="83" y="54"/>
                </a:moveTo>
                <a:cubicBezTo>
                  <a:pt x="83" y="53"/>
                  <a:pt x="84" y="52"/>
                  <a:pt x="85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66"/>
                  <a:pt x="88" y="66"/>
                  <a:pt x="88" y="66"/>
                </a:cubicBezTo>
                <a:cubicBezTo>
                  <a:pt x="88" y="67"/>
                  <a:pt x="87" y="68"/>
                  <a:pt x="85" y="68"/>
                </a:cubicBezTo>
                <a:cubicBezTo>
                  <a:pt x="84" y="68"/>
                  <a:pt x="83" y="67"/>
                  <a:pt x="83" y="66"/>
                </a:cubicBezTo>
                <a:lnTo>
                  <a:pt x="83" y="54"/>
                </a:lnTo>
                <a:close/>
                <a:moveTo>
                  <a:pt x="101" y="72"/>
                </a:moveTo>
                <a:cubicBezTo>
                  <a:pt x="104" y="72"/>
                  <a:pt x="107" y="69"/>
                  <a:pt x="107" y="69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66"/>
                  <a:pt x="106" y="68"/>
                  <a:pt x="104" y="68"/>
                </a:cubicBezTo>
                <a:cubicBezTo>
                  <a:pt x="102" y="68"/>
                  <a:pt x="102" y="67"/>
                  <a:pt x="102" y="6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72"/>
                  <a:pt x="101" y="72"/>
                </a:cubicBezTo>
                <a:moveTo>
                  <a:pt x="65" y="71"/>
                </a:moveTo>
                <a:cubicBezTo>
                  <a:pt x="71" y="71"/>
                  <a:pt x="71" y="71"/>
                  <a:pt x="71" y="71"/>
                </a:cubicBezTo>
                <a:cubicBezTo>
                  <a:pt x="71" y="59"/>
                  <a:pt x="71" y="59"/>
                  <a:pt x="71" y="59"/>
                </a:cubicBezTo>
                <a:cubicBezTo>
                  <a:pt x="77" y="40"/>
                  <a:pt x="77" y="40"/>
                  <a:pt x="77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52"/>
                  <a:pt x="68" y="52"/>
                  <a:pt x="68" y="52"/>
                </a:cubicBezTo>
                <a:cubicBezTo>
                  <a:pt x="64" y="40"/>
                  <a:pt x="64" y="40"/>
                  <a:pt x="6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5" y="59"/>
                  <a:pt x="65" y="59"/>
                  <a:pt x="65" y="59"/>
                </a:cubicBezTo>
                <a:lnTo>
                  <a:pt x="65" y="71"/>
                </a:lnTo>
                <a:close/>
                <a:moveTo>
                  <a:pt x="98" y="99"/>
                </a:moveTo>
                <a:cubicBezTo>
                  <a:pt x="97" y="99"/>
                  <a:pt x="96" y="99"/>
                  <a:pt x="95" y="100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100" y="117"/>
                  <a:pt x="100" y="115"/>
                  <a:pt x="100" y="115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01"/>
                  <a:pt x="100" y="99"/>
                  <a:pt x="98" y="99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8" y="77"/>
                </a:moveTo>
                <a:cubicBezTo>
                  <a:pt x="118" y="77"/>
                  <a:pt x="103" y="76"/>
                  <a:pt x="88" y="76"/>
                </a:cubicBezTo>
                <a:cubicBezTo>
                  <a:pt x="73" y="76"/>
                  <a:pt x="58" y="77"/>
                  <a:pt x="58" y="77"/>
                </a:cubicBezTo>
                <a:cubicBezTo>
                  <a:pt x="51" y="77"/>
                  <a:pt x="45" y="82"/>
                  <a:pt x="45" y="89"/>
                </a:cubicBezTo>
                <a:cubicBezTo>
                  <a:pt x="45" y="89"/>
                  <a:pt x="44" y="96"/>
                  <a:pt x="44" y="104"/>
                </a:cubicBezTo>
                <a:cubicBezTo>
                  <a:pt x="44" y="112"/>
                  <a:pt x="45" y="119"/>
                  <a:pt x="45" y="119"/>
                </a:cubicBezTo>
                <a:cubicBezTo>
                  <a:pt x="45" y="126"/>
                  <a:pt x="51" y="131"/>
                  <a:pt x="58" y="131"/>
                </a:cubicBezTo>
                <a:cubicBezTo>
                  <a:pt x="58" y="131"/>
                  <a:pt x="73" y="132"/>
                  <a:pt x="88" y="132"/>
                </a:cubicBezTo>
                <a:cubicBezTo>
                  <a:pt x="103" y="132"/>
                  <a:pt x="118" y="131"/>
                  <a:pt x="118" y="131"/>
                </a:cubicBezTo>
                <a:cubicBezTo>
                  <a:pt x="125" y="131"/>
                  <a:pt x="131" y="126"/>
                  <a:pt x="131" y="119"/>
                </a:cubicBezTo>
                <a:cubicBezTo>
                  <a:pt x="131" y="119"/>
                  <a:pt x="132" y="112"/>
                  <a:pt x="132" y="104"/>
                </a:cubicBezTo>
                <a:cubicBezTo>
                  <a:pt x="132" y="96"/>
                  <a:pt x="131" y="89"/>
                  <a:pt x="131" y="89"/>
                </a:cubicBezTo>
                <a:cubicBezTo>
                  <a:pt x="131" y="82"/>
                  <a:pt x="125" y="77"/>
                  <a:pt x="118" y="77"/>
                </a:cubicBezTo>
                <a:moveTo>
                  <a:pt x="70" y="90"/>
                </a:moveTo>
                <a:cubicBezTo>
                  <a:pt x="64" y="90"/>
                  <a:pt x="64" y="90"/>
                  <a:pt x="64" y="90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8" y="90"/>
                  <a:pt x="58" y="90"/>
                  <a:pt x="58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5"/>
                  <a:pt x="52" y="85"/>
                  <a:pt x="52" y="85"/>
                </a:cubicBezTo>
                <a:cubicBezTo>
                  <a:pt x="70" y="85"/>
                  <a:pt x="70" y="85"/>
                  <a:pt x="70" y="85"/>
                </a:cubicBezTo>
                <a:lnTo>
                  <a:pt x="70" y="90"/>
                </a:lnTo>
                <a:close/>
                <a:moveTo>
                  <a:pt x="86" y="121"/>
                </a:moveTo>
                <a:cubicBezTo>
                  <a:pt x="81" y="121"/>
                  <a:pt x="81" y="121"/>
                  <a:pt x="81" y="121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9"/>
                  <a:pt x="78" y="122"/>
                  <a:pt x="75" y="122"/>
                </a:cubicBezTo>
                <a:cubicBezTo>
                  <a:pt x="71" y="122"/>
                  <a:pt x="71" y="119"/>
                  <a:pt x="71" y="119"/>
                </a:cubicBezTo>
                <a:cubicBezTo>
                  <a:pt x="71" y="94"/>
                  <a:pt x="71" y="94"/>
                  <a:pt x="71" y="94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6" y="117"/>
                  <a:pt x="76" y="118"/>
                  <a:pt x="77" y="118"/>
                </a:cubicBezTo>
                <a:cubicBezTo>
                  <a:pt x="79" y="118"/>
                  <a:pt x="81" y="116"/>
                  <a:pt x="81" y="116"/>
                </a:cubicBezTo>
                <a:cubicBezTo>
                  <a:pt x="81" y="94"/>
                  <a:pt x="81" y="94"/>
                  <a:pt x="81" y="94"/>
                </a:cubicBezTo>
                <a:cubicBezTo>
                  <a:pt x="86" y="94"/>
                  <a:pt x="86" y="94"/>
                  <a:pt x="86" y="94"/>
                </a:cubicBezTo>
                <a:lnTo>
                  <a:pt x="86" y="121"/>
                </a:lnTo>
                <a:close/>
                <a:moveTo>
                  <a:pt x="105" y="115"/>
                </a:moveTo>
                <a:cubicBezTo>
                  <a:pt x="105" y="115"/>
                  <a:pt x="105" y="122"/>
                  <a:pt x="101" y="122"/>
                </a:cubicBezTo>
                <a:cubicBezTo>
                  <a:pt x="98" y="122"/>
                  <a:pt x="96" y="120"/>
                  <a:pt x="95" y="119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90" y="85"/>
                  <a:pt x="90" y="85"/>
                  <a:pt x="90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97"/>
                  <a:pt x="95" y="97"/>
                  <a:pt x="95" y="97"/>
                </a:cubicBezTo>
                <a:cubicBezTo>
                  <a:pt x="96" y="96"/>
                  <a:pt x="98" y="94"/>
                  <a:pt x="101" y="94"/>
                </a:cubicBezTo>
                <a:cubicBezTo>
                  <a:pt x="104" y="94"/>
                  <a:pt x="105" y="97"/>
                  <a:pt x="105" y="100"/>
                </a:cubicBezTo>
                <a:lnTo>
                  <a:pt x="105" y="115"/>
                </a:lnTo>
                <a:close/>
                <a:moveTo>
                  <a:pt x="125" y="101"/>
                </a:moveTo>
                <a:cubicBezTo>
                  <a:pt x="125" y="109"/>
                  <a:pt x="125" y="109"/>
                  <a:pt x="125" y="109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15"/>
                  <a:pt x="114" y="117"/>
                  <a:pt x="117" y="117"/>
                </a:cubicBezTo>
                <a:cubicBezTo>
                  <a:pt x="119" y="117"/>
                  <a:pt x="119" y="115"/>
                  <a:pt x="119" y="115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116"/>
                  <a:pt x="124" y="122"/>
                  <a:pt x="117" y="122"/>
                </a:cubicBezTo>
                <a:cubicBezTo>
                  <a:pt x="111" y="122"/>
                  <a:pt x="109" y="116"/>
                  <a:pt x="109" y="116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94"/>
                  <a:pt x="117" y="94"/>
                </a:cubicBezTo>
                <a:cubicBezTo>
                  <a:pt x="125" y="94"/>
                  <a:pt x="125" y="101"/>
                  <a:pt x="125" y="101"/>
                </a:cubicBezTo>
                <a:moveTo>
                  <a:pt x="117" y="99"/>
                </a:moveTo>
                <a:cubicBezTo>
                  <a:pt x="114" y="99"/>
                  <a:pt x="114" y="101"/>
                  <a:pt x="114" y="101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9" y="101"/>
                  <a:pt x="119" y="99"/>
                  <a:pt x="117" y="99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6"/>
          <p:cNvSpPr>
            <a:spLocks noEditPoints="1"/>
          </p:cNvSpPr>
          <p:nvPr/>
        </p:nvSpPr>
        <p:spPr bwMode="auto">
          <a:xfrm>
            <a:off x="2227263" y="3683001"/>
            <a:ext cx="557212" cy="557213"/>
          </a:xfrm>
          <a:custGeom>
            <a:avLst/>
            <a:gdLst>
              <a:gd name="T0" fmla="*/ 87 w 176"/>
              <a:gd name="T1" fmla="*/ 52 h 176"/>
              <a:gd name="T2" fmla="*/ 82 w 176"/>
              <a:gd name="T3" fmla="*/ 53 h 176"/>
              <a:gd name="T4" fmla="*/ 73 w 176"/>
              <a:gd name="T5" fmla="*/ 56 h 176"/>
              <a:gd name="T6" fmla="*/ 58 w 176"/>
              <a:gd name="T7" fmla="*/ 72 h 176"/>
              <a:gd name="T8" fmla="*/ 57 w 176"/>
              <a:gd name="T9" fmla="*/ 76 h 176"/>
              <a:gd name="T10" fmla="*/ 64 w 176"/>
              <a:gd name="T11" fmla="*/ 97 h 176"/>
              <a:gd name="T12" fmla="*/ 68 w 176"/>
              <a:gd name="T13" fmla="*/ 98 h 176"/>
              <a:gd name="T14" fmla="*/ 69 w 176"/>
              <a:gd name="T15" fmla="*/ 95 h 176"/>
              <a:gd name="T16" fmla="*/ 69 w 176"/>
              <a:gd name="T17" fmla="*/ 92 h 176"/>
              <a:gd name="T18" fmla="*/ 67 w 176"/>
              <a:gd name="T19" fmla="*/ 89 h 176"/>
              <a:gd name="T20" fmla="*/ 65 w 176"/>
              <a:gd name="T21" fmla="*/ 82 h 176"/>
              <a:gd name="T22" fmla="*/ 65 w 176"/>
              <a:gd name="T23" fmla="*/ 81 h 176"/>
              <a:gd name="T24" fmla="*/ 67 w 176"/>
              <a:gd name="T25" fmla="*/ 73 h 176"/>
              <a:gd name="T26" fmla="*/ 82 w 176"/>
              <a:gd name="T27" fmla="*/ 61 h 176"/>
              <a:gd name="T28" fmla="*/ 91 w 176"/>
              <a:gd name="T29" fmla="*/ 60 h 176"/>
              <a:gd name="T30" fmla="*/ 96 w 176"/>
              <a:gd name="T31" fmla="*/ 61 h 176"/>
              <a:gd name="T32" fmla="*/ 107 w 176"/>
              <a:gd name="T33" fmla="*/ 70 h 176"/>
              <a:gd name="T34" fmla="*/ 108 w 176"/>
              <a:gd name="T35" fmla="*/ 83 h 176"/>
              <a:gd name="T36" fmla="*/ 107 w 176"/>
              <a:gd name="T37" fmla="*/ 88 h 176"/>
              <a:gd name="T38" fmla="*/ 95 w 176"/>
              <a:gd name="T39" fmla="*/ 102 h 176"/>
              <a:gd name="T40" fmla="*/ 86 w 176"/>
              <a:gd name="T41" fmla="*/ 97 h 176"/>
              <a:gd name="T42" fmla="*/ 86 w 176"/>
              <a:gd name="T43" fmla="*/ 94 h 176"/>
              <a:gd name="T44" fmla="*/ 90 w 176"/>
              <a:gd name="T45" fmla="*/ 79 h 176"/>
              <a:gd name="T46" fmla="*/ 85 w 176"/>
              <a:gd name="T47" fmla="*/ 70 h 176"/>
              <a:gd name="T48" fmla="*/ 76 w 176"/>
              <a:gd name="T49" fmla="*/ 76 h 176"/>
              <a:gd name="T50" fmla="*/ 75 w 176"/>
              <a:gd name="T51" fmla="*/ 85 h 176"/>
              <a:gd name="T52" fmla="*/ 76 w 176"/>
              <a:gd name="T53" fmla="*/ 90 h 176"/>
              <a:gd name="T54" fmla="*/ 73 w 176"/>
              <a:gd name="T55" fmla="*/ 101 h 176"/>
              <a:gd name="T56" fmla="*/ 70 w 176"/>
              <a:gd name="T57" fmla="*/ 113 h 176"/>
              <a:gd name="T58" fmla="*/ 69 w 176"/>
              <a:gd name="T59" fmla="*/ 119 h 176"/>
              <a:gd name="T60" fmla="*/ 69 w 176"/>
              <a:gd name="T61" fmla="*/ 121 h 176"/>
              <a:gd name="T62" fmla="*/ 69 w 176"/>
              <a:gd name="T63" fmla="*/ 128 h 176"/>
              <a:gd name="T64" fmla="*/ 70 w 176"/>
              <a:gd name="T65" fmla="*/ 131 h 176"/>
              <a:gd name="T66" fmla="*/ 70 w 176"/>
              <a:gd name="T67" fmla="*/ 132 h 176"/>
              <a:gd name="T68" fmla="*/ 75 w 176"/>
              <a:gd name="T69" fmla="*/ 126 h 176"/>
              <a:gd name="T70" fmla="*/ 79 w 176"/>
              <a:gd name="T71" fmla="*/ 119 h 176"/>
              <a:gd name="T72" fmla="*/ 81 w 176"/>
              <a:gd name="T73" fmla="*/ 111 h 176"/>
              <a:gd name="T74" fmla="*/ 83 w 176"/>
              <a:gd name="T75" fmla="*/ 104 h 176"/>
              <a:gd name="T76" fmla="*/ 83 w 176"/>
              <a:gd name="T77" fmla="*/ 104 h 176"/>
              <a:gd name="T78" fmla="*/ 85 w 176"/>
              <a:gd name="T79" fmla="*/ 107 h 176"/>
              <a:gd name="T80" fmla="*/ 99 w 176"/>
              <a:gd name="T81" fmla="*/ 110 h 176"/>
              <a:gd name="T82" fmla="*/ 113 w 176"/>
              <a:gd name="T83" fmla="*/ 101 h 176"/>
              <a:gd name="T84" fmla="*/ 118 w 176"/>
              <a:gd name="T85" fmla="*/ 90 h 176"/>
              <a:gd name="T86" fmla="*/ 120 w 176"/>
              <a:gd name="T87" fmla="*/ 84 h 176"/>
              <a:gd name="T88" fmla="*/ 118 w 176"/>
              <a:gd name="T89" fmla="*/ 68 h 176"/>
              <a:gd name="T90" fmla="*/ 87 w 176"/>
              <a:gd name="T91" fmla="*/ 52 h 176"/>
              <a:gd name="T92" fmla="*/ 88 w 176"/>
              <a:gd name="T93" fmla="*/ 0 h 176"/>
              <a:gd name="T94" fmla="*/ 0 w 176"/>
              <a:gd name="T95" fmla="*/ 88 h 176"/>
              <a:gd name="T96" fmla="*/ 88 w 176"/>
              <a:gd name="T97" fmla="*/ 176 h 176"/>
              <a:gd name="T98" fmla="*/ 176 w 176"/>
              <a:gd name="T99" fmla="*/ 88 h 176"/>
              <a:gd name="T100" fmla="*/ 88 w 176"/>
              <a:gd name="T101" fmla="*/ 0 h 176"/>
              <a:gd name="T102" fmla="*/ 88 w 176"/>
              <a:gd name="T103" fmla="*/ 168 h 176"/>
              <a:gd name="T104" fmla="*/ 8 w 176"/>
              <a:gd name="T105" fmla="*/ 88 h 176"/>
              <a:gd name="T106" fmla="*/ 88 w 176"/>
              <a:gd name="T107" fmla="*/ 8 h 176"/>
              <a:gd name="T108" fmla="*/ 168 w 176"/>
              <a:gd name="T109" fmla="*/ 88 h 176"/>
              <a:gd name="T110" fmla="*/ 88 w 176"/>
              <a:gd name="T111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87" y="52"/>
                </a:moveTo>
                <a:cubicBezTo>
                  <a:pt x="85" y="52"/>
                  <a:pt x="84" y="52"/>
                  <a:pt x="82" y="53"/>
                </a:cubicBezTo>
                <a:cubicBezTo>
                  <a:pt x="79" y="53"/>
                  <a:pt x="75" y="54"/>
                  <a:pt x="73" y="56"/>
                </a:cubicBezTo>
                <a:cubicBezTo>
                  <a:pt x="66" y="60"/>
                  <a:pt x="61" y="64"/>
                  <a:pt x="58" y="72"/>
                </a:cubicBezTo>
                <a:cubicBezTo>
                  <a:pt x="57" y="73"/>
                  <a:pt x="57" y="75"/>
                  <a:pt x="57" y="76"/>
                </a:cubicBezTo>
                <a:cubicBezTo>
                  <a:pt x="54" y="85"/>
                  <a:pt x="59" y="94"/>
                  <a:pt x="64" y="97"/>
                </a:cubicBezTo>
                <a:cubicBezTo>
                  <a:pt x="65" y="98"/>
                  <a:pt x="67" y="99"/>
                  <a:pt x="68" y="98"/>
                </a:cubicBezTo>
                <a:cubicBezTo>
                  <a:pt x="69" y="97"/>
                  <a:pt x="68" y="96"/>
                  <a:pt x="69" y="95"/>
                </a:cubicBezTo>
                <a:cubicBezTo>
                  <a:pt x="69" y="94"/>
                  <a:pt x="70" y="93"/>
                  <a:pt x="69" y="92"/>
                </a:cubicBezTo>
                <a:cubicBezTo>
                  <a:pt x="69" y="91"/>
                  <a:pt x="68" y="90"/>
                  <a:pt x="67" y="89"/>
                </a:cubicBezTo>
                <a:cubicBezTo>
                  <a:pt x="66" y="87"/>
                  <a:pt x="66" y="85"/>
                  <a:pt x="65" y="82"/>
                </a:cubicBezTo>
                <a:cubicBezTo>
                  <a:pt x="65" y="82"/>
                  <a:pt x="65" y="81"/>
                  <a:pt x="65" y="81"/>
                </a:cubicBezTo>
                <a:cubicBezTo>
                  <a:pt x="66" y="78"/>
                  <a:pt x="66" y="76"/>
                  <a:pt x="67" y="73"/>
                </a:cubicBezTo>
                <a:cubicBezTo>
                  <a:pt x="70" y="67"/>
                  <a:pt x="75" y="63"/>
                  <a:pt x="82" y="61"/>
                </a:cubicBezTo>
                <a:cubicBezTo>
                  <a:pt x="84" y="60"/>
                  <a:pt x="89" y="59"/>
                  <a:pt x="91" y="60"/>
                </a:cubicBezTo>
                <a:cubicBezTo>
                  <a:pt x="93" y="60"/>
                  <a:pt x="94" y="60"/>
                  <a:pt x="96" y="61"/>
                </a:cubicBezTo>
                <a:cubicBezTo>
                  <a:pt x="101" y="62"/>
                  <a:pt x="105" y="65"/>
                  <a:pt x="107" y="70"/>
                </a:cubicBezTo>
                <a:cubicBezTo>
                  <a:pt x="108" y="73"/>
                  <a:pt x="109" y="79"/>
                  <a:pt x="108" y="83"/>
                </a:cubicBezTo>
                <a:cubicBezTo>
                  <a:pt x="107" y="85"/>
                  <a:pt x="107" y="87"/>
                  <a:pt x="107" y="88"/>
                </a:cubicBezTo>
                <a:cubicBezTo>
                  <a:pt x="105" y="94"/>
                  <a:pt x="102" y="100"/>
                  <a:pt x="95" y="102"/>
                </a:cubicBezTo>
                <a:cubicBezTo>
                  <a:pt x="91" y="103"/>
                  <a:pt x="87" y="100"/>
                  <a:pt x="86" y="97"/>
                </a:cubicBezTo>
                <a:cubicBezTo>
                  <a:pt x="86" y="97"/>
                  <a:pt x="85" y="95"/>
                  <a:pt x="86" y="94"/>
                </a:cubicBezTo>
                <a:cubicBezTo>
                  <a:pt x="87" y="89"/>
                  <a:pt x="89" y="84"/>
                  <a:pt x="90" y="79"/>
                </a:cubicBezTo>
                <a:cubicBezTo>
                  <a:pt x="91" y="75"/>
                  <a:pt x="89" y="71"/>
                  <a:pt x="85" y="70"/>
                </a:cubicBezTo>
                <a:cubicBezTo>
                  <a:pt x="80" y="69"/>
                  <a:pt x="77" y="73"/>
                  <a:pt x="76" y="76"/>
                </a:cubicBezTo>
                <a:cubicBezTo>
                  <a:pt x="75" y="78"/>
                  <a:pt x="74" y="82"/>
                  <a:pt x="75" y="85"/>
                </a:cubicBezTo>
                <a:cubicBezTo>
                  <a:pt x="75" y="86"/>
                  <a:pt x="76" y="89"/>
                  <a:pt x="76" y="90"/>
                </a:cubicBezTo>
                <a:cubicBezTo>
                  <a:pt x="75" y="93"/>
                  <a:pt x="74" y="98"/>
                  <a:pt x="73" y="101"/>
                </a:cubicBezTo>
                <a:cubicBezTo>
                  <a:pt x="72" y="105"/>
                  <a:pt x="71" y="109"/>
                  <a:pt x="70" y="113"/>
                </a:cubicBezTo>
                <a:cubicBezTo>
                  <a:pt x="70" y="115"/>
                  <a:pt x="70" y="117"/>
                  <a:pt x="69" y="119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3"/>
                  <a:pt x="69" y="126"/>
                  <a:pt x="69" y="128"/>
                </a:cubicBezTo>
                <a:cubicBezTo>
                  <a:pt x="70" y="129"/>
                  <a:pt x="69" y="130"/>
                  <a:pt x="70" y="131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2" y="132"/>
                  <a:pt x="74" y="128"/>
                  <a:pt x="75" y="126"/>
                </a:cubicBezTo>
                <a:cubicBezTo>
                  <a:pt x="76" y="124"/>
                  <a:pt x="78" y="121"/>
                  <a:pt x="79" y="119"/>
                </a:cubicBezTo>
                <a:cubicBezTo>
                  <a:pt x="80" y="116"/>
                  <a:pt x="80" y="113"/>
                  <a:pt x="81" y="111"/>
                </a:cubicBezTo>
                <a:cubicBezTo>
                  <a:pt x="82" y="109"/>
                  <a:pt x="83" y="106"/>
                  <a:pt x="83" y="104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83" y="105"/>
                  <a:pt x="84" y="106"/>
                  <a:pt x="85" y="107"/>
                </a:cubicBezTo>
                <a:cubicBezTo>
                  <a:pt x="88" y="109"/>
                  <a:pt x="93" y="111"/>
                  <a:pt x="99" y="110"/>
                </a:cubicBezTo>
                <a:cubicBezTo>
                  <a:pt x="105" y="108"/>
                  <a:pt x="110" y="105"/>
                  <a:pt x="113" y="101"/>
                </a:cubicBezTo>
                <a:cubicBezTo>
                  <a:pt x="115" y="98"/>
                  <a:pt x="117" y="94"/>
                  <a:pt x="118" y="90"/>
                </a:cubicBezTo>
                <a:cubicBezTo>
                  <a:pt x="119" y="88"/>
                  <a:pt x="119" y="86"/>
                  <a:pt x="120" y="84"/>
                </a:cubicBezTo>
                <a:cubicBezTo>
                  <a:pt x="121" y="78"/>
                  <a:pt x="119" y="72"/>
                  <a:pt x="118" y="68"/>
                </a:cubicBezTo>
                <a:cubicBezTo>
                  <a:pt x="113" y="58"/>
                  <a:pt x="103" y="52"/>
                  <a:pt x="87" y="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7"/>
          <p:cNvSpPr>
            <a:spLocks noEditPoints="1"/>
          </p:cNvSpPr>
          <p:nvPr/>
        </p:nvSpPr>
        <p:spPr bwMode="auto">
          <a:xfrm>
            <a:off x="3290888" y="3683001"/>
            <a:ext cx="555625" cy="557213"/>
          </a:xfrm>
          <a:custGeom>
            <a:avLst/>
            <a:gdLst>
              <a:gd name="T0" fmla="*/ 116 w 176"/>
              <a:gd name="T1" fmla="*/ 56 h 176"/>
              <a:gd name="T2" fmla="*/ 94 w 176"/>
              <a:gd name="T3" fmla="*/ 73 h 176"/>
              <a:gd name="T4" fmla="*/ 100 w 176"/>
              <a:gd name="T5" fmla="*/ 72 h 176"/>
              <a:gd name="T6" fmla="*/ 105 w 176"/>
              <a:gd name="T7" fmla="*/ 78 h 176"/>
              <a:gd name="T8" fmla="*/ 100 w 176"/>
              <a:gd name="T9" fmla="*/ 90 h 176"/>
              <a:gd name="T10" fmla="*/ 92 w 176"/>
              <a:gd name="T11" fmla="*/ 97 h 176"/>
              <a:gd name="T12" fmla="*/ 86 w 176"/>
              <a:gd name="T13" fmla="*/ 86 h 176"/>
              <a:gd name="T14" fmla="*/ 83 w 176"/>
              <a:gd name="T15" fmla="*/ 69 h 176"/>
              <a:gd name="T16" fmla="*/ 71 w 176"/>
              <a:gd name="T17" fmla="*/ 57 h 176"/>
              <a:gd name="T18" fmla="*/ 60 w 176"/>
              <a:gd name="T19" fmla="*/ 63 h 176"/>
              <a:gd name="T20" fmla="*/ 48 w 176"/>
              <a:gd name="T21" fmla="*/ 73 h 176"/>
              <a:gd name="T22" fmla="*/ 52 w 176"/>
              <a:gd name="T23" fmla="*/ 78 h 176"/>
              <a:gd name="T24" fmla="*/ 58 w 176"/>
              <a:gd name="T25" fmla="*/ 74 h 176"/>
              <a:gd name="T26" fmla="*/ 66 w 176"/>
              <a:gd name="T27" fmla="*/ 86 h 176"/>
              <a:gd name="T28" fmla="*/ 72 w 176"/>
              <a:gd name="T29" fmla="*/ 108 h 176"/>
              <a:gd name="T30" fmla="*/ 84 w 176"/>
              <a:gd name="T31" fmla="*/ 120 h 176"/>
              <a:gd name="T32" fmla="*/ 112 w 176"/>
              <a:gd name="T33" fmla="*/ 100 h 176"/>
              <a:gd name="T34" fmla="*/ 128 w 176"/>
              <a:gd name="T35" fmla="*/ 71 h 176"/>
              <a:gd name="T36" fmla="*/ 116 w 176"/>
              <a:gd name="T37" fmla="*/ 56 h 176"/>
              <a:gd name="T38" fmla="*/ 88 w 176"/>
              <a:gd name="T39" fmla="*/ 0 h 176"/>
              <a:gd name="T40" fmla="*/ 0 w 176"/>
              <a:gd name="T41" fmla="*/ 88 h 176"/>
              <a:gd name="T42" fmla="*/ 88 w 176"/>
              <a:gd name="T43" fmla="*/ 176 h 176"/>
              <a:gd name="T44" fmla="*/ 176 w 176"/>
              <a:gd name="T45" fmla="*/ 88 h 176"/>
              <a:gd name="T46" fmla="*/ 88 w 176"/>
              <a:gd name="T47" fmla="*/ 0 h 176"/>
              <a:gd name="T48" fmla="*/ 88 w 176"/>
              <a:gd name="T49" fmla="*/ 168 h 176"/>
              <a:gd name="T50" fmla="*/ 8 w 176"/>
              <a:gd name="T51" fmla="*/ 88 h 176"/>
              <a:gd name="T52" fmla="*/ 88 w 176"/>
              <a:gd name="T53" fmla="*/ 8 h 176"/>
              <a:gd name="T54" fmla="*/ 168 w 176"/>
              <a:gd name="T55" fmla="*/ 88 h 176"/>
              <a:gd name="T56" fmla="*/ 88 w 176"/>
              <a:gd name="T57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6" h="176">
                <a:moveTo>
                  <a:pt x="116" y="56"/>
                </a:moveTo>
                <a:cubicBezTo>
                  <a:pt x="105" y="56"/>
                  <a:pt x="98" y="61"/>
                  <a:pt x="94" y="73"/>
                </a:cubicBezTo>
                <a:cubicBezTo>
                  <a:pt x="96" y="72"/>
                  <a:pt x="98" y="72"/>
                  <a:pt x="100" y="72"/>
                </a:cubicBezTo>
                <a:cubicBezTo>
                  <a:pt x="104" y="72"/>
                  <a:pt x="106" y="74"/>
                  <a:pt x="105" y="78"/>
                </a:cubicBezTo>
                <a:cubicBezTo>
                  <a:pt x="105" y="81"/>
                  <a:pt x="103" y="85"/>
                  <a:pt x="100" y="90"/>
                </a:cubicBezTo>
                <a:cubicBezTo>
                  <a:pt x="96" y="94"/>
                  <a:pt x="94" y="97"/>
                  <a:pt x="92" y="97"/>
                </a:cubicBezTo>
                <a:cubicBezTo>
                  <a:pt x="90" y="97"/>
                  <a:pt x="88" y="93"/>
                  <a:pt x="86" y="86"/>
                </a:cubicBezTo>
                <a:cubicBezTo>
                  <a:pt x="86" y="83"/>
                  <a:pt x="85" y="78"/>
                  <a:pt x="83" y="69"/>
                </a:cubicBezTo>
                <a:cubicBezTo>
                  <a:pt x="82" y="60"/>
                  <a:pt x="78" y="56"/>
                  <a:pt x="71" y="57"/>
                </a:cubicBezTo>
                <a:cubicBezTo>
                  <a:pt x="69" y="57"/>
                  <a:pt x="65" y="59"/>
                  <a:pt x="60" y="63"/>
                </a:cubicBezTo>
                <a:cubicBezTo>
                  <a:pt x="56" y="67"/>
                  <a:pt x="52" y="70"/>
                  <a:pt x="48" y="73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5"/>
                  <a:pt x="57" y="74"/>
                  <a:pt x="58" y="74"/>
                </a:cubicBezTo>
                <a:cubicBezTo>
                  <a:pt x="61" y="74"/>
                  <a:pt x="63" y="78"/>
                  <a:pt x="66" y="86"/>
                </a:cubicBezTo>
                <a:cubicBezTo>
                  <a:pt x="68" y="93"/>
                  <a:pt x="70" y="101"/>
                  <a:pt x="72" y="108"/>
                </a:cubicBezTo>
                <a:cubicBezTo>
                  <a:pt x="75" y="116"/>
                  <a:pt x="79" y="120"/>
                  <a:pt x="84" y="120"/>
                </a:cubicBezTo>
                <a:cubicBezTo>
                  <a:pt x="92" y="120"/>
                  <a:pt x="101" y="113"/>
                  <a:pt x="112" y="100"/>
                </a:cubicBezTo>
                <a:cubicBezTo>
                  <a:pt x="122" y="88"/>
                  <a:pt x="128" y="78"/>
                  <a:pt x="128" y="71"/>
                </a:cubicBezTo>
                <a:cubicBezTo>
                  <a:pt x="129" y="61"/>
                  <a:pt x="125" y="56"/>
                  <a:pt x="116" y="5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"/>
          <p:cNvSpPr>
            <a:spLocks noEditPoints="1"/>
          </p:cNvSpPr>
          <p:nvPr/>
        </p:nvSpPr>
        <p:spPr bwMode="auto">
          <a:xfrm>
            <a:off x="4352925" y="3683001"/>
            <a:ext cx="557212" cy="5572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88 w 176"/>
              <a:gd name="T21" fmla="*/ 91 h 176"/>
              <a:gd name="T22" fmla="*/ 84 w 176"/>
              <a:gd name="T23" fmla="*/ 87 h 176"/>
              <a:gd name="T24" fmla="*/ 87 w 176"/>
              <a:gd name="T25" fmla="*/ 83 h 176"/>
              <a:gd name="T26" fmla="*/ 93 w 176"/>
              <a:gd name="T27" fmla="*/ 72 h 176"/>
              <a:gd name="T28" fmla="*/ 90 w 176"/>
              <a:gd name="T29" fmla="*/ 62 h 176"/>
              <a:gd name="T30" fmla="*/ 92 w 176"/>
              <a:gd name="T31" fmla="*/ 62 h 176"/>
              <a:gd name="T32" fmla="*/ 100 w 176"/>
              <a:gd name="T33" fmla="*/ 56 h 176"/>
              <a:gd name="T34" fmla="*/ 77 w 176"/>
              <a:gd name="T35" fmla="*/ 56 h 176"/>
              <a:gd name="T36" fmla="*/ 60 w 176"/>
              <a:gd name="T37" fmla="*/ 71 h 176"/>
              <a:gd name="T38" fmla="*/ 74 w 176"/>
              <a:gd name="T39" fmla="*/ 87 h 176"/>
              <a:gd name="T40" fmla="*/ 74 w 176"/>
              <a:gd name="T41" fmla="*/ 89 h 176"/>
              <a:gd name="T42" fmla="*/ 75 w 176"/>
              <a:gd name="T43" fmla="*/ 92 h 176"/>
              <a:gd name="T44" fmla="*/ 56 w 176"/>
              <a:gd name="T45" fmla="*/ 107 h 176"/>
              <a:gd name="T46" fmla="*/ 76 w 176"/>
              <a:gd name="T47" fmla="*/ 120 h 176"/>
              <a:gd name="T48" fmla="*/ 95 w 176"/>
              <a:gd name="T49" fmla="*/ 105 h 176"/>
              <a:gd name="T50" fmla="*/ 88 w 176"/>
              <a:gd name="T51" fmla="*/ 91 h 176"/>
              <a:gd name="T52" fmla="*/ 70 w 176"/>
              <a:gd name="T53" fmla="*/ 71 h 176"/>
              <a:gd name="T54" fmla="*/ 71 w 176"/>
              <a:gd name="T55" fmla="*/ 64 h 176"/>
              <a:gd name="T56" fmla="*/ 75 w 176"/>
              <a:gd name="T57" fmla="*/ 62 h 176"/>
              <a:gd name="T58" fmla="*/ 75 w 176"/>
              <a:gd name="T59" fmla="*/ 60 h 176"/>
              <a:gd name="T60" fmla="*/ 75 w 176"/>
              <a:gd name="T61" fmla="*/ 62 h 176"/>
              <a:gd name="T62" fmla="*/ 83 w 176"/>
              <a:gd name="T63" fmla="*/ 72 h 176"/>
              <a:gd name="T64" fmla="*/ 81 w 176"/>
              <a:gd name="T65" fmla="*/ 80 h 176"/>
              <a:gd name="T66" fmla="*/ 78 w 176"/>
              <a:gd name="T67" fmla="*/ 81 h 176"/>
              <a:gd name="T68" fmla="*/ 78 w 176"/>
              <a:gd name="T69" fmla="*/ 81 h 176"/>
              <a:gd name="T70" fmla="*/ 70 w 176"/>
              <a:gd name="T71" fmla="*/ 71 h 176"/>
              <a:gd name="T72" fmla="*/ 76 w 176"/>
              <a:gd name="T73" fmla="*/ 114 h 176"/>
              <a:gd name="T74" fmla="*/ 66 w 176"/>
              <a:gd name="T75" fmla="*/ 105 h 176"/>
              <a:gd name="T76" fmla="*/ 77 w 176"/>
              <a:gd name="T77" fmla="*/ 97 h 176"/>
              <a:gd name="T78" fmla="*/ 77 w 176"/>
              <a:gd name="T79" fmla="*/ 96 h 176"/>
              <a:gd name="T80" fmla="*/ 77 w 176"/>
              <a:gd name="T81" fmla="*/ 96 h 176"/>
              <a:gd name="T82" fmla="*/ 77 w 176"/>
              <a:gd name="T83" fmla="*/ 97 h 176"/>
              <a:gd name="T84" fmla="*/ 81 w 176"/>
              <a:gd name="T85" fmla="*/ 98 h 176"/>
              <a:gd name="T86" fmla="*/ 82 w 176"/>
              <a:gd name="T87" fmla="*/ 99 h 176"/>
              <a:gd name="T88" fmla="*/ 87 w 176"/>
              <a:gd name="T89" fmla="*/ 104 h 176"/>
              <a:gd name="T90" fmla="*/ 87 w 176"/>
              <a:gd name="T91" fmla="*/ 106 h 176"/>
              <a:gd name="T92" fmla="*/ 76 w 176"/>
              <a:gd name="T93" fmla="*/ 114 h 176"/>
              <a:gd name="T94" fmla="*/ 120 w 176"/>
              <a:gd name="T95" fmla="*/ 60 h 176"/>
              <a:gd name="T96" fmla="*/ 112 w 176"/>
              <a:gd name="T97" fmla="*/ 60 h 176"/>
              <a:gd name="T98" fmla="*/ 112 w 176"/>
              <a:gd name="T99" fmla="*/ 72 h 176"/>
              <a:gd name="T100" fmla="*/ 100 w 176"/>
              <a:gd name="T101" fmla="*/ 72 h 176"/>
              <a:gd name="T102" fmla="*/ 100 w 176"/>
              <a:gd name="T103" fmla="*/ 80 h 176"/>
              <a:gd name="T104" fmla="*/ 112 w 176"/>
              <a:gd name="T105" fmla="*/ 80 h 176"/>
              <a:gd name="T106" fmla="*/ 112 w 176"/>
              <a:gd name="T107" fmla="*/ 92 h 176"/>
              <a:gd name="T108" fmla="*/ 120 w 176"/>
              <a:gd name="T109" fmla="*/ 92 h 176"/>
              <a:gd name="T110" fmla="*/ 120 w 176"/>
              <a:gd name="T111" fmla="*/ 80 h 176"/>
              <a:gd name="T112" fmla="*/ 132 w 176"/>
              <a:gd name="T113" fmla="*/ 80 h 176"/>
              <a:gd name="T114" fmla="*/ 132 w 176"/>
              <a:gd name="T115" fmla="*/ 72 h 176"/>
              <a:gd name="T116" fmla="*/ 120 w 176"/>
              <a:gd name="T117" fmla="*/ 72 h 176"/>
              <a:gd name="T118" fmla="*/ 120 w 176"/>
              <a:gd name="T119" fmla="*/ 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88" y="91"/>
                </a:moveTo>
                <a:cubicBezTo>
                  <a:pt x="86" y="90"/>
                  <a:pt x="84" y="87"/>
                  <a:pt x="84" y="87"/>
                </a:cubicBezTo>
                <a:cubicBezTo>
                  <a:pt x="84" y="86"/>
                  <a:pt x="84" y="85"/>
                  <a:pt x="87" y="83"/>
                </a:cubicBezTo>
                <a:cubicBezTo>
                  <a:pt x="91" y="80"/>
                  <a:pt x="93" y="76"/>
                  <a:pt x="93" y="72"/>
                </a:cubicBezTo>
                <a:cubicBezTo>
                  <a:pt x="93" y="68"/>
                  <a:pt x="92" y="65"/>
                  <a:pt x="90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68" y="56"/>
                  <a:pt x="60" y="63"/>
                  <a:pt x="60" y="71"/>
                </a:cubicBezTo>
                <a:cubicBezTo>
                  <a:pt x="60" y="80"/>
                  <a:pt x="66" y="86"/>
                  <a:pt x="74" y="87"/>
                </a:cubicBezTo>
                <a:cubicBezTo>
                  <a:pt x="74" y="87"/>
                  <a:pt x="74" y="88"/>
                  <a:pt x="74" y="89"/>
                </a:cubicBezTo>
                <a:cubicBezTo>
                  <a:pt x="74" y="90"/>
                  <a:pt x="75" y="91"/>
                  <a:pt x="75" y="92"/>
                </a:cubicBezTo>
                <a:cubicBezTo>
                  <a:pt x="65" y="92"/>
                  <a:pt x="56" y="99"/>
                  <a:pt x="56" y="107"/>
                </a:cubicBezTo>
                <a:cubicBezTo>
                  <a:pt x="56" y="115"/>
                  <a:pt x="64" y="120"/>
                  <a:pt x="76" y="120"/>
                </a:cubicBezTo>
                <a:cubicBezTo>
                  <a:pt x="88" y="120"/>
                  <a:pt x="95" y="112"/>
                  <a:pt x="95" y="105"/>
                </a:cubicBezTo>
                <a:cubicBezTo>
                  <a:pt x="95" y="99"/>
                  <a:pt x="93" y="95"/>
                  <a:pt x="88" y="91"/>
                </a:cubicBezTo>
                <a:moveTo>
                  <a:pt x="70" y="71"/>
                </a:moveTo>
                <a:cubicBezTo>
                  <a:pt x="69" y="68"/>
                  <a:pt x="70" y="65"/>
                  <a:pt x="71" y="64"/>
                </a:cubicBezTo>
                <a:cubicBezTo>
                  <a:pt x="72" y="63"/>
                  <a:pt x="73" y="62"/>
                  <a:pt x="75" y="62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82" y="67"/>
                  <a:pt x="83" y="72"/>
                </a:cubicBezTo>
                <a:cubicBezTo>
                  <a:pt x="83" y="75"/>
                  <a:pt x="83" y="78"/>
                  <a:pt x="81" y="80"/>
                </a:cubicBezTo>
                <a:cubicBezTo>
                  <a:pt x="80" y="81"/>
                  <a:pt x="79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4" y="81"/>
                  <a:pt x="70" y="77"/>
                  <a:pt x="70" y="71"/>
                </a:cubicBezTo>
                <a:moveTo>
                  <a:pt x="76" y="114"/>
                </a:moveTo>
                <a:cubicBezTo>
                  <a:pt x="70" y="114"/>
                  <a:pt x="66" y="110"/>
                  <a:pt x="66" y="105"/>
                </a:cubicBezTo>
                <a:cubicBezTo>
                  <a:pt x="66" y="101"/>
                  <a:pt x="71" y="97"/>
                  <a:pt x="77" y="97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7"/>
                  <a:pt x="80" y="97"/>
                  <a:pt x="81" y="98"/>
                </a:cubicBezTo>
                <a:cubicBezTo>
                  <a:pt x="82" y="99"/>
                  <a:pt x="82" y="99"/>
                  <a:pt x="82" y="99"/>
                </a:cubicBezTo>
                <a:cubicBezTo>
                  <a:pt x="85" y="101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1"/>
                  <a:pt x="83" y="114"/>
                  <a:pt x="76" y="114"/>
                </a:cubicBezTo>
                <a:moveTo>
                  <a:pt x="120" y="60"/>
                </a:moveTo>
                <a:cubicBezTo>
                  <a:pt x="112" y="60"/>
                  <a:pt x="112" y="60"/>
                  <a:pt x="112" y="60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9"/>
          <p:cNvSpPr>
            <a:spLocks noEditPoints="1"/>
          </p:cNvSpPr>
          <p:nvPr/>
        </p:nvSpPr>
        <p:spPr bwMode="auto">
          <a:xfrm>
            <a:off x="5416550" y="3683001"/>
            <a:ext cx="557212" cy="557213"/>
          </a:xfrm>
          <a:custGeom>
            <a:avLst/>
            <a:gdLst>
              <a:gd name="T0" fmla="*/ 64 w 176"/>
              <a:gd name="T1" fmla="*/ 56 h 176"/>
              <a:gd name="T2" fmla="*/ 56 w 176"/>
              <a:gd name="T3" fmla="*/ 64 h 176"/>
              <a:gd name="T4" fmla="*/ 64 w 176"/>
              <a:gd name="T5" fmla="*/ 72 h 176"/>
              <a:gd name="T6" fmla="*/ 72 w 176"/>
              <a:gd name="T7" fmla="*/ 64 h 176"/>
              <a:gd name="T8" fmla="*/ 64 w 176"/>
              <a:gd name="T9" fmla="*/ 56 h 176"/>
              <a:gd name="T10" fmla="*/ 56 w 176"/>
              <a:gd name="T11" fmla="*/ 120 h 176"/>
              <a:gd name="T12" fmla="*/ 72 w 176"/>
              <a:gd name="T13" fmla="*/ 120 h 176"/>
              <a:gd name="T14" fmla="*/ 72 w 176"/>
              <a:gd name="T15" fmla="*/ 76 h 176"/>
              <a:gd name="T16" fmla="*/ 56 w 176"/>
              <a:gd name="T17" fmla="*/ 76 h 176"/>
              <a:gd name="T18" fmla="*/ 56 w 176"/>
              <a:gd name="T19" fmla="*/ 120 h 176"/>
              <a:gd name="T20" fmla="*/ 109 w 176"/>
              <a:gd name="T21" fmla="*/ 76 h 176"/>
              <a:gd name="T22" fmla="*/ 96 w 176"/>
              <a:gd name="T23" fmla="*/ 83 h 176"/>
              <a:gd name="T24" fmla="*/ 96 w 176"/>
              <a:gd name="T25" fmla="*/ 76 h 176"/>
              <a:gd name="T26" fmla="*/ 80 w 176"/>
              <a:gd name="T27" fmla="*/ 76 h 176"/>
              <a:gd name="T28" fmla="*/ 80 w 176"/>
              <a:gd name="T29" fmla="*/ 120 h 176"/>
              <a:gd name="T30" fmla="*/ 96 w 176"/>
              <a:gd name="T31" fmla="*/ 120 h 176"/>
              <a:gd name="T32" fmla="*/ 96 w 176"/>
              <a:gd name="T33" fmla="*/ 96 h 176"/>
              <a:gd name="T34" fmla="*/ 103 w 176"/>
              <a:gd name="T35" fmla="*/ 88 h 176"/>
              <a:gd name="T36" fmla="*/ 108 w 176"/>
              <a:gd name="T37" fmla="*/ 96 h 176"/>
              <a:gd name="T38" fmla="*/ 108 w 176"/>
              <a:gd name="T39" fmla="*/ 120 h 176"/>
              <a:gd name="T40" fmla="*/ 124 w 176"/>
              <a:gd name="T41" fmla="*/ 120 h 176"/>
              <a:gd name="T42" fmla="*/ 124 w 176"/>
              <a:gd name="T43" fmla="*/ 96 h 176"/>
              <a:gd name="T44" fmla="*/ 109 w 176"/>
              <a:gd name="T45" fmla="*/ 76 h 176"/>
              <a:gd name="T46" fmla="*/ 88 w 176"/>
              <a:gd name="T47" fmla="*/ 0 h 176"/>
              <a:gd name="T48" fmla="*/ 0 w 176"/>
              <a:gd name="T49" fmla="*/ 88 h 176"/>
              <a:gd name="T50" fmla="*/ 88 w 176"/>
              <a:gd name="T51" fmla="*/ 176 h 176"/>
              <a:gd name="T52" fmla="*/ 176 w 176"/>
              <a:gd name="T53" fmla="*/ 88 h 176"/>
              <a:gd name="T54" fmla="*/ 88 w 176"/>
              <a:gd name="T55" fmla="*/ 0 h 176"/>
              <a:gd name="T56" fmla="*/ 88 w 176"/>
              <a:gd name="T57" fmla="*/ 168 h 176"/>
              <a:gd name="T58" fmla="*/ 8 w 176"/>
              <a:gd name="T59" fmla="*/ 88 h 176"/>
              <a:gd name="T60" fmla="*/ 88 w 176"/>
              <a:gd name="T61" fmla="*/ 8 h 176"/>
              <a:gd name="T62" fmla="*/ 168 w 176"/>
              <a:gd name="T63" fmla="*/ 88 h 176"/>
              <a:gd name="T64" fmla="*/ 88 w 176"/>
              <a:gd name="T6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64" y="56"/>
                </a:moveTo>
                <a:cubicBezTo>
                  <a:pt x="60" y="56"/>
                  <a:pt x="56" y="60"/>
                  <a:pt x="56" y="64"/>
                </a:cubicBezTo>
                <a:cubicBezTo>
                  <a:pt x="56" y="68"/>
                  <a:pt x="60" y="72"/>
                  <a:pt x="64" y="72"/>
                </a:cubicBezTo>
                <a:cubicBezTo>
                  <a:pt x="68" y="72"/>
                  <a:pt x="72" y="68"/>
                  <a:pt x="72" y="64"/>
                </a:cubicBezTo>
                <a:cubicBezTo>
                  <a:pt x="72" y="60"/>
                  <a:pt x="68" y="56"/>
                  <a:pt x="64" y="56"/>
                </a:cubicBezTo>
                <a:moveTo>
                  <a:pt x="56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76"/>
                  <a:pt x="72" y="76"/>
                  <a:pt x="72" y="76"/>
                </a:cubicBezTo>
                <a:cubicBezTo>
                  <a:pt x="56" y="76"/>
                  <a:pt x="56" y="76"/>
                  <a:pt x="56" y="76"/>
                </a:cubicBezTo>
                <a:lnTo>
                  <a:pt x="56" y="120"/>
                </a:lnTo>
                <a:close/>
                <a:moveTo>
                  <a:pt x="109" y="76"/>
                </a:moveTo>
                <a:cubicBezTo>
                  <a:pt x="98" y="76"/>
                  <a:pt x="96" y="83"/>
                  <a:pt x="96" y="83"/>
                </a:cubicBezTo>
                <a:cubicBezTo>
                  <a:pt x="96" y="76"/>
                  <a:pt x="96" y="76"/>
                  <a:pt x="96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96"/>
                  <a:pt x="96" y="88"/>
                  <a:pt x="103" y="88"/>
                </a:cubicBezTo>
                <a:cubicBezTo>
                  <a:pt x="107" y="88"/>
                  <a:pt x="108" y="92"/>
                  <a:pt x="108" y="96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83"/>
                  <a:pt x="119" y="76"/>
                  <a:pt x="109" y="7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0"/>
          <p:cNvSpPr>
            <a:spLocks noEditPoints="1"/>
          </p:cNvSpPr>
          <p:nvPr/>
        </p:nvSpPr>
        <p:spPr bwMode="auto">
          <a:xfrm>
            <a:off x="6480175" y="3683001"/>
            <a:ext cx="557212" cy="557213"/>
          </a:xfrm>
          <a:custGeom>
            <a:avLst/>
            <a:gdLst>
              <a:gd name="T0" fmla="*/ 94 w 176"/>
              <a:gd name="T1" fmla="*/ 108 h 176"/>
              <a:gd name="T2" fmla="*/ 92 w 176"/>
              <a:gd name="T3" fmla="*/ 106 h 176"/>
              <a:gd name="T4" fmla="*/ 92 w 176"/>
              <a:gd name="T5" fmla="*/ 84 h 176"/>
              <a:gd name="T6" fmla="*/ 108 w 176"/>
              <a:gd name="T7" fmla="*/ 84 h 176"/>
              <a:gd name="T8" fmla="*/ 108 w 176"/>
              <a:gd name="T9" fmla="*/ 72 h 176"/>
              <a:gd name="T10" fmla="*/ 92 w 176"/>
              <a:gd name="T11" fmla="*/ 72 h 176"/>
              <a:gd name="T12" fmla="*/ 92 w 176"/>
              <a:gd name="T13" fmla="*/ 56 h 176"/>
              <a:gd name="T14" fmla="*/ 82 w 176"/>
              <a:gd name="T15" fmla="*/ 56 h 176"/>
              <a:gd name="T16" fmla="*/ 79 w 176"/>
              <a:gd name="T17" fmla="*/ 64 h 176"/>
              <a:gd name="T18" fmla="*/ 75 w 176"/>
              <a:gd name="T19" fmla="*/ 70 h 176"/>
              <a:gd name="T20" fmla="*/ 68 w 176"/>
              <a:gd name="T21" fmla="*/ 73 h 176"/>
              <a:gd name="T22" fmla="*/ 68 w 176"/>
              <a:gd name="T23" fmla="*/ 84 h 176"/>
              <a:gd name="T24" fmla="*/ 76 w 176"/>
              <a:gd name="T25" fmla="*/ 84 h 176"/>
              <a:gd name="T26" fmla="*/ 76 w 176"/>
              <a:gd name="T27" fmla="*/ 105 h 176"/>
              <a:gd name="T28" fmla="*/ 77 w 176"/>
              <a:gd name="T29" fmla="*/ 111 h 176"/>
              <a:gd name="T30" fmla="*/ 80 w 176"/>
              <a:gd name="T31" fmla="*/ 116 h 176"/>
              <a:gd name="T32" fmla="*/ 87 w 176"/>
              <a:gd name="T33" fmla="*/ 119 h 176"/>
              <a:gd name="T34" fmla="*/ 95 w 176"/>
              <a:gd name="T35" fmla="*/ 120 h 176"/>
              <a:gd name="T36" fmla="*/ 102 w 176"/>
              <a:gd name="T37" fmla="*/ 119 h 176"/>
              <a:gd name="T38" fmla="*/ 111 w 176"/>
              <a:gd name="T39" fmla="*/ 116 h 176"/>
              <a:gd name="T40" fmla="*/ 111 w 176"/>
              <a:gd name="T41" fmla="*/ 107 h 176"/>
              <a:gd name="T42" fmla="*/ 100 w 176"/>
              <a:gd name="T43" fmla="*/ 110 h 176"/>
              <a:gd name="T44" fmla="*/ 94 w 176"/>
              <a:gd name="T45" fmla="*/ 108 h 176"/>
              <a:gd name="T46" fmla="*/ 88 w 176"/>
              <a:gd name="T47" fmla="*/ 0 h 176"/>
              <a:gd name="T48" fmla="*/ 0 w 176"/>
              <a:gd name="T49" fmla="*/ 88 h 176"/>
              <a:gd name="T50" fmla="*/ 88 w 176"/>
              <a:gd name="T51" fmla="*/ 176 h 176"/>
              <a:gd name="T52" fmla="*/ 176 w 176"/>
              <a:gd name="T53" fmla="*/ 88 h 176"/>
              <a:gd name="T54" fmla="*/ 88 w 176"/>
              <a:gd name="T55" fmla="*/ 0 h 176"/>
              <a:gd name="T56" fmla="*/ 88 w 176"/>
              <a:gd name="T57" fmla="*/ 168 h 176"/>
              <a:gd name="T58" fmla="*/ 8 w 176"/>
              <a:gd name="T59" fmla="*/ 88 h 176"/>
              <a:gd name="T60" fmla="*/ 88 w 176"/>
              <a:gd name="T61" fmla="*/ 8 h 176"/>
              <a:gd name="T62" fmla="*/ 168 w 176"/>
              <a:gd name="T63" fmla="*/ 88 h 176"/>
              <a:gd name="T64" fmla="*/ 88 w 176"/>
              <a:gd name="T6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94" y="108"/>
                </a:moveTo>
                <a:cubicBezTo>
                  <a:pt x="93" y="108"/>
                  <a:pt x="92" y="107"/>
                  <a:pt x="92" y="106"/>
                </a:cubicBezTo>
                <a:cubicBezTo>
                  <a:pt x="92" y="106"/>
                  <a:pt x="92" y="84"/>
                  <a:pt x="9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56"/>
                  <a:pt x="92" y="56"/>
                  <a:pt x="9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1" y="59"/>
                  <a:pt x="81" y="62"/>
                  <a:pt x="79" y="64"/>
                </a:cubicBezTo>
                <a:cubicBezTo>
                  <a:pt x="78" y="66"/>
                  <a:pt x="77" y="68"/>
                  <a:pt x="75" y="70"/>
                </a:cubicBezTo>
                <a:cubicBezTo>
                  <a:pt x="73" y="71"/>
                  <a:pt x="71" y="72"/>
                  <a:pt x="68" y="73"/>
                </a:cubicBezTo>
                <a:cubicBezTo>
                  <a:pt x="68" y="84"/>
                  <a:pt x="68" y="84"/>
                  <a:pt x="6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108"/>
                  <a:pt x="76" y="110"/>
                  <a:pt x="77" y="111"/>
                </a:cubicBezTo>
                <a:cubicBezTo>
                  <a:pt x="78" y="113"/>
                  <a:pt x="79" y="114"/>
                  <a:pt x="80" y="116"/>
                </a:cubicBezTo>
                <a:cubicBezTo>
                  <a:pt x="82" y="117"/>
                  <a:pt x="84" y="118"/>
                  <a:pt x="87" y="119"/>
                </a:cubicBezTo>
                <a:cubicBezTo>
                  <a:pt x="89" y="120"/>
                  <a:pt x="92" y="120"/>
                  <a:pt x="95" y="120"/>
                </a:cubicBezTo>
                <a:cubicBezTo>
                  <a:pt x="97" y="120"/>
                  <a:pt x="100" y="120"/>
                  <a:pt x="102" y="119"/>
                </a:cubicBezTo>
                <a:cubicBezTo>
                  <a:pt x="104" y="119"/>
                  <a:pt x="108" y="118"/>
                  <a:pt x="111" y="116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7" y="109"/>
                  <a:pt x="103" y="110"/>
                  <a:pt x="100" y="110"/>
                </a:cubicBezTo>
                <a:cubicBezTo>
                  <a:pt x="98" y="110"/>
                  <a:pt x="96" y="109"/>
                  <a:pt x="94" y="108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1"/>
          <p:cNvSpPr>
            <a:spLocks noEditPoints="1"/>
          </p:cNvSpPr>
          <p:nvPr/>
        </p:nvSpPr>
        <p:spPr bwMode="auto">
          <a:xfrm>
            <a:off x="7543800" y="3683001"/>
            <a:ext cx="557212" cy="557213"/>
          </a:xfrm>
          <a:custGeom>
            <a:avLst/>
            <a:gdLst>
              <a:gd name="T0" fmla="*/ 107 w 176"/>
              <a:gd name="T1" fmla="*/ 56 h 176"/>
              <a:gd name="T2" fmla="*/ 105 w 176"/>
              <a:gd name="T3" fmla="*/ 56 h 176"/>
              <a:gd name="T4" fmla="*/ 105 w 176"/>
              <a:gd name="T5" fmla="*/ 56 h 176"/>
              <a:gd name="T6" fmla="*/ 98 w 176"/>
              <a:gd name="T7" fmla="*/ 56 h 176"/>
              <a:gd name="T8" fmla="*/ 97 w 176"/>
              <a:gd name="T9" fmla="*/ 56 h 176"/>
              <a:gd name="T10" fmla="*/ 81 w 176"/>
              <a:gd name="T11" fmla="*/ 83 h 176"/>
              <a:gd name="T12" fmla="*/ 66 w 176"/>
              <a:gd name="T13" fmla="*/ 56 h 176"/>
              <a:gd name="T14" fmla="*/ 65 w 176"/>
              <a:gd name="T15" fmla="*/ 56 h 176"/>
              <a:gd name="T16" fmla="*/ 58 w 176"/>
              <a:gd name="T17" fmla="*/ 56 h 176"/>
              <a:gd name="T18" fmla="*/ 56 w 176"/>
              <a:gd name="T19" fmla="*/ 56 h 176"/>
              <a:gd name="T20" fmla="*/ 77 w 176"/>
              <a:gd name="T21" fmla="*/ 93 h 176"/>
              <a:gd name="T22" fmla="*/ 77 w 176"/>
              <a:gd name="T23" fmla="*/ 119 h 176"/>
              <a:gd name="T24" fmla="*/ 77 w 176"/>
              <a:gd name="T25" fmla="*/ 120 h 176"/>
              <a:gd name="T26" fmla="*/ 77 w 176"/>
              <a:gd name="T27" fmla="*/ 120 h 176"/>
              <a:gd name="T28" fmla="*/ 78 w 176"/>
              <a:gd name="T29" fmla="*/ 120 h 176"/>
              <a:gd name="T30" fmla="*/ 85 w 176"/>
              <a:gd name="T31" fmla="*/ 120 h 176"/>
              <a:gd name="T32" fmla="*/ 86 w 176"/>
              <a:gd name="T33" fmla="*/ 120 h 176"/>
              <a:gd name="T34" fmla="*/ 86 w 176"/>
              <a:gd name="T35" fmla="*/ 93 h 176"/>
              <a:gd name="T36" fmla="*/ 96 w 176"/>
              <a:gd name="T37" fmla="*/ 75 h 176"/>
              <a:gd name="T38" fmla="*/ 106 w 176"/>
              <a:gd name="T39" fmla="*/ 57 h 176"/>
              <a:gd name="T40" fmla="*/ 107 w 176"/>
              <a:gd name="T41" fmla="*/ 56 h 176"/>
              <a:gd name="T42" fmla="*/ 88 w 176"/>
              <a:gd name="T43" fmla="*/ 0 h 176"/>
              <a:gd name="T44" fmla="*/ 0 w 176"/>
              <a:gd name="T45" fmla="*/ 88 h 176"/>
              <a:gd name="T46" fmla="*/ 88 w 176"/>
              <a:gd name="T47" fmla="*/ 176 h 176"/>
              <a:gd name="T48" fmla="*/ 176 w 176"/>
              <a:gd name="T49" fmla="*/ 88 h 176"/>
              <a:gd name="T50" fmla="*/ 88 w 176"/>
              <a:gd name="T51" fmla="*/ 0 h 176"/>
              <a:gd name="T52" fmla="*/ 88 w 176"/>
              <a:gd name="T53" fmla="*/ 168 h 176"/>
              <a:gd name="T54" fmla="*/ 8 w 176"/>
              <a:gd name="T55" fmla="*/ 88 h 176"/>
              <a:gd name="T56" fmla="*/ 88 w 176"/>
              <a:gd name="T57" fmla="*/ 8 h 176"/>
              <a:gd name="T58" fmla="*/ 168 w 176"/>
              <a:gd name="T59" fmla="*/ 88 h 176"/>
              <a:gd name="T60" fmla="*/ 88 w 176"/>
              <a:gd name="T61" fmla="*/ 168 h 176"/>
              <a:gd name="T62" fmla="*/ 108 w 176"/>
              <a:gd name="T63" fmla="*/ 111 h 176"/>
              <a:gd name="T64" fmla="*/ 102 w 176"/>
              <a:gd name="T65" fmla="*/ 114 h 176"/>
              <a:gd name="T66" fmla="*/ 103 w 176"/>
              <a:gd name="T67" fmla="*/ 118 h 176"/>
              <a:gd name="T68" fmla="*/ 106 w 176"/>
              <a:gd name="T69" fmla="*/ 120 h 176"/>
              <a:gd name="T70" fmla="*/ 107 w 176"/>
              <a:gd name="T71" fmla="*/ 120 h 176"/>
              <a:gd name="T72" fmla="*/ 112 w 176"/>
              <a:gd name="T73" fmla="*/ 117 h 176"/>
              <a:gd name="T74" fmla="*/ 111 w 176"/>
              <a:gd name="T75" fmla="*/ 113 h 176"/>
              <a:gd name="T76" fmla="*/ 108 w 176"/>
              <a:gd name="T77" fmla="*/ 111 h 176"/>
              <a:gd name="T78" fmla="*/ 116 w 176"/>
              <a:gd name="T79" fmla="*/ 57 h 176"/>
              <a:gd name="T80" fmla="*/ 115 w 176"/>
              <a:gd name="T81" fmla="*/ 57 h 176"/>
              <a:gd name="T82" fmla="*/ 111 w 176"/>
              <a:gd name="T83" fmla="*/ 61 h 176"/>
              <a:gd name="T84" fmla="*/ 106 w 176"/>
              <a:gd name="T85" fmla="*/ 105 h 176"/>
              <a:gd name="T86" fmla="*/ 106 w 176"/>
              <a:gd name="T87" fmla="*/ 106 h 176"/>
              <a:gd name="T88" fmla="*/ 107 w 176"/>
              <a:gd name="T89" fmla="*/ 106 h 176"/>
              <a:gd name="T90" fmla="*/ 107 w 176"/>
              <a:gd name="T91" fmla="*/ 106 h 176"/>
              <a:gd name="T92" fmla="*/ 110 w 176"/>
              <a:gd name="T93" fmla="*/ 107 h 176"/>
              <a:gd name="T94" fmla="*/ 111 w 176"/>
              <a:gd name="T95" fmla="*/ 107 h 176"/>
              <a:gd name="T96" fmla="*/ 111 w 176"/>
              <a:gd name="T97" fmla="*/ 106 h 176"/>
              <a:gd name="T98" fmla="*/ 118 w 176"/>
              <a:gd name="T99" fmla="*/ 69 h 176"/>
              <a:gd name="T100" fmla="*/ 120 w 176"/>
              <a:gd name="T101" fmla="*/ 63 h 176"/>
              <a:gd name="T102" fmla="*/ 119 w 176"/>
              <a:gd name="T103" fmla="*/ 59 h 176"/>
              <a:gd name="T104" fmla="*/ 116 w 176"/>
              <a:gd name="T105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07" y="56"/>
                </a:move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3" y="57"/>
                  <a:pt x="100" y="57"/>
                  <a:pt x="98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81" y="83"/>
                  <a:pt x="81" y="83"/>
                  <a:pt x="81" y="83"/>
                </a:cubicBezTo>
                <a:cubicBezTo>
                  <a:pt x="66" y="56"/>
                  <a:pt x="66" y="56"/>
                  <a:pt x="66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3" y="57"/>
                  <a:pt x="60" y="57"/>
                  <a:pt x="5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77" y="93"/>
                  <a:pt x="77" y="93"/>
                  <a:pt x="77" y="93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0" y="119"/>
                  <a:pt x="83" y="119"/>
                  <a:pt x="85" y="120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1"/>
                  <a:pt x="91" y="83"/>
                  <a:pt x="96" y="75"/>
                </a:cubicBezTo>
                <a:cubicBezTo>
                  <a:pt x="101" y="66"/>
                  <a:pt x="106" y="57"/>
                  <a:pt x="106" y="57"/>
                </a:cubicBezTo>
                <a:lnTo>
                  <a:pt x="107" y="56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08" y="111"/>
                </a:moveTo>
                <a:cubicBezTo>
                  <a:pt x="105" y="110"/>
                  <a:pt x="103" y="111"/>
                  <a:pt x="102" y="114"/>
                </a:cubicBezTo>
                <a:cubicBezTo>
                  <a:pt x="102" y="116"/>
                  <a:pt x="102" y="117"/>
                  <a:pt x="103" y="118"/>
                </a:cubicBezTo>
                <a:cubicBezTo>
                  <a:pt x="104" y="119"/>
                  <a:pt x="105" y="119"/>
                  <a:pt x="106" y="120"/>
                </a:cubicBezTo>
                <a:cubicBezTo>
                  <a:pt x="106" y="120"/>
                  <a:pt x="107" y="120"/>
                  <a:pt x="107" y="120"/>
                </a:cubicBezTo>
                <a:cubicBezTo>
                  <a:pt x="109" y="120"/>
                  <a:pt x="111" y="119"/>
                  <a:pt x="112" y="117"/>
                </a:cubicBezTo>
                <a:cubicBezTo>
                  <a:pt x="112" y="115"/>
                  <a:pt x="112" y="114"/>
                  <a:pt x="111" y="113"/>
                </a:cubicBezTo>
                <a:cubicBezTo>
                  <a:pt x="111" y="112"/>
                  <a:pt x="110" y="111"/>
                  <a:pt x="108" y="111"/>
                </a:cubicBezTo>
                <a:moveTo>
                  <a:pt x="116" y="57"/>
                </a:moveTo>
                <a:cubicBezTo>
                  <a:pt x="116" y="57"/>
                  <a:pt x="116" y="57"/>
                  <a:pt x="115" y="57"/>
                </a:cubicBezTo>
                <a:cubicBezTo>
                  <a:pt x="113" y="57"/>
                  <a:pt x="111" y="58"/>
                  <a:pt x="111" y="61"/>
                </a:cubicBezTo>
                <a:cubicBezTo>
                  <a:pt x="108" y="95"/>
                  <a:pt x="106" y="105"/>
                  <a:pt x="106" y="105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6"/>
                  <a:pt x="110" y="107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94"/>
                  <a:pt x="116" y="78"/>
                  <a:pt x="118" y="69"/>
                </a:cubicBezTo>
                <a:cubicBezTo>
                  <a:pt x="119" y="66"/>
                  <a:pt x="120" y="64"/>
                  <a:pt x="120" y="63"/>
                </a:cubicBezTo>
                <a:cubicBezTo>
                  <a:pt x="120" y="61"/>
                  <a:pt x="120" y="60"/>
                  <a:pt x="119" y="59"/>
                </a:cubicBezTo>
                <a:cubicBezTo>
                  <a:pt x="119" y="58"/>
                  <a:pt x="118" y="57"/>
                  <a:pt x="116" y="57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8607425" y="3683001"/>
            <a:ext cx="555625" cy="557213"/>
          </a:xfrm>
          <a:custGeom>
            <a:avLst/>
            <a:gdLst>
              <a:gd name="T0" fmla="*/ 113 w 176"/>
              <a:gd name="T1" fmla="*/ 79 h 176"/>
              <a:gd name="T2" fmla="*/ 113 w 176"/>
              <a:gd name="T3" fmla="*/ 79 h 176"/>
              <a:gd name="T4" fmla="*/ 113 w 176"/>
              <a:gd name="T5" fmla="*/ 79 h 176"/>
              <a:gd name="T6" fmla="*/ 113 w 176"/>
              <a:gd name="T7" fmla="*/ 79 h 176"/>
              <a:gd name="T8" fmla="*/ 62 w 176"/>
              <a:gd name="T9" fmla="*/ 80 h 176"/>
              <a:gd name="T10" fmla="*/ 44 w 176"/>
              <a:gd name="T11" fmla="*/ 94 h 176"/>
              <a:gd name="T12" fmla="*/ 60 w 176"/>
              <a:gd name="T13" fmla="*/ 104 h 176"/>
              <a:gd name="T14" fmla="*/ 60 w 176"/>
              <a:gd name="T15" fmla="*/ 104 h 176"/>
              <a:gd name="T16" fmla="*/ 63 w 176"/>
              <a:gd name="T17" fmla="*/ 106 h 176"/>
              <a:gd name="T18" fmla="*/ 70 w 176"/>
              <a:gd name="T19" fmla="*/ 110 h 176"/>
              <a:gd name="T20" fmla="*/ 82 w 176"/>
              <a:gd name="T21" fmla="*/ 101 h 176"/>
              <a:gd name="T22" fmla="*/ 88 w 176"/>
              <a:gd name="T23" fmla="*/ 97 h 176"/>
              <a:gd name="T24" fmla="*/ 88 w 176"/>
              <a:gd name="T25" fmla="*/ 97 h 176"/>
              <a:gd name="T26" fmla="*/ 88 w 176"/>
              <a:gd name="T27" fmla="*/ 97 h 176"/>
              <a:gd name="T28" fmla="*/ 88 w 176"/>
              <a:gd name="T29" fmla="*/ 97 h 176"/>
              <a:gd name="T30" fmla="*/ 88 w 176"/>
              <a:gd name="T31" fmla="*/ 97 h 176"/>
              <a:gd name="T32" fmla="*/ 102 w 176"/>
              <a:gd name="T33" fmla="*/ 107 h 176"/>
              <a:gd name="T34" fmla="*/ 106 w 176"/>
              <a:gd name="T35" fmla="*/ 110 h 176"/>
              <a:gd name="T36" fmla="*/ 132 w 176"/>
              <a:gd name="T37" fmla="*/ 94 h 176"/>
              <a:gd name="T38" fmla="*/ 113 w 176"/>
              <a:gd name="T39" fmla="*/ 79 h 176"/>
              <a:gd name="T40" fmla="*/ 88 w 176"/>
              <a:gd name="T41" fmla="*/ 95 h 176"/>
              <a:gd name="T42" fmla="*/ 62 w 176"/>
              <a:gd name="T43" fmla="*/ 80 h 176"/>
              <a:gd name="T44" fmla="*/ 106 w 176"/>
              <a:gd name="T45" fmla="*/ 120 h 176"/>
              <a:gd name="T46" fmla="*/ 106 w 176"/>
              <a:gd name="T47" fmla="*/ 120 h 176"/>
              <a:gd name="T48" fmla="*/ 88 w 176"/>
              <a:gd name="T49" fmla="*/ 107 h 176"/>
              <a:gd name="T50" fmla="*/ 71 w 176"/>
              <a:gd name="T51" fmla="*/ 120 h 176"/>
              <a:gd name="T52" fmla="*/ 71 w 176"/>
              <a:gd name="T53" fmla="*/ 120 h 176"/>
              <a:gd name="T54" fmla="*/ 62 w 176"/>
              <a:gd name="T55" fmla="*/ 114 h 176"/>
              <a:gd name="T56" fmla="*/ 62 w 176"/>
              <a:gd name="T57" fmla="*/ 119 h 176"/>
              <a:gd name="T58" fmla="*/ 88 w 176"/>
              <a:gd name="T59" fmla="*/ 136 h 176"/>
              <a:gd name="T60" fmla="*/ 114 w 176"/>
              <a:gd name="T61" fmla="*/ 119 h 176"/>
              <a:gd name="T62" fmla="*/ 114 w 176"/>
              <a:gd name="T63" fmla="*/ 115 h 176"/>
              <a:gd name="T64" fmla="*/ 106 w 176"/>
              <a:gd name="T65" fmla="*/ 120 h 176"/>
              <a:gd name="T66" fmla="*/ 44 w 176"/>
              <a:gd name="T67" fmla="*/ 65 h 176"/>
              <a:gd name="T68" fmla="*/ 62 w 176"/>
              <a:gd name="T69" fmla="*/ 80 h 176"/>
              <a:gd name="T70" fmla="*/ 88 w 176"/>
              <a:gd name="T71" fmla="*/ 63 h 176"/>
              <a:gd name="T72" fmla="*/ 70 w 176"/>
              <a:gd name="T73" fmla="*/ 48 h 176"/>
              <a:gd name="T74" fmla="*/ 44 w 176"/>
              <a:gd name="T75" fmla="*/ 65 h 176"/>
              <a:gd name="T76" fmla="*/ 106 w 176"/>
              <a:gd name="T77" fmla="*/ 48 h 176"/>
              <a:gd name="T78" fmla="*/ 88 w 176"/>
              <a:gd name="T79" fmla="*/ 63 h 176"/>
              <a:gd name="T80" fmla="*/ 113 w 176"/>
              <a:gd name="T81" fmla="*/ 79 h 176"/>
              <a:gd name="T82" fmla="*/ 132 w 176"/>
              <a:gd name="T83" fmla="*/ 65 h 176"/>
              <a:gd name="T84" fmla="*/ 106 w 176"/>
              <a:gd name="T85" fmla="*/ 48 h 176"/>
              <a:gd name="T86" fmla="*/ 88 w 176"/>
              <a:gd name="T87" fmla="*/ 0 h 176"/>
              <a:gd name="T88" fmla="*/ 0 w 176"/>
              <a:gd name="T89" fmla="*/ 88 h 176"/>
              <a:gd name="T90" fmla="*/ 88 w 176"/>
              <a:gd name="T91" fmla="*/ 176 h 176"/>
              <a:gd name="T92" fmla="*/ 176 w 176"/>
              <a:gd name="T93" fmla="*/ 88 h 176"/>
              <a:gd name="T94" fmla="*/ 88 w 176"/>
              <a:gd name="T95" fmla="*/ 0 h 176"/>
              <a:gd name="T96" fmla="*/ 88 w 176"/>
              <a:gd name="T97" fmla="*/ 168 h 176"/>
              <a:gd name="T98" fmla="*/ 8 w 176"/>
              <a:gd name="T99" fmla="*/ 88 h 176"/>
              <a:gd name="T100" fmla="*/ 88 w 176"/>
              <a:gd name="T101" fmla="*/ 8 h 176"/>
              <a:gd name="T102" fmla="*/ 168 w 176"/>
              <a:gd name="T103" fmla="*/ 88 h 176"/>
              <a:gd name="T104" fmla="*/ 88 w 176"/>
              <a:gd name="T10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13" y="79"/>
                </a:move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lose/>
                <a:moveTo>
                  <a:pt x="62" y="80"/>
                </a:moveTo>
                <a:cubicBezTo>
                  <a:pt x="44" y="94"/>
                  <a:pt x="44" y="94"/>
                  <a:pt x="44" y="9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82" y="101"/>
                  <a:pt x="82" y="101"/>
                  <a:pt x="82" y="101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88" y="95"/>
                  <a:pt x="88" y="95"/>
                  <a:pt x="88" y="95"/>
                </a:cubicBezTo>
                <a:lnTo>
                  <a:pt x="62" y="80"/>
                </a:lnTo>
                <a:close/>
                <a:moveTo>
                  <a:pt x="106" y="120"/>
                </a:moveTo>
                <a:cubicBezTo>
                  <a:pt x="106" y="120"/>
                  <a:pt x="106" y="120"/>
                  <a:pt x="106" y="120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06" y="120"/>
                  <a:pt x="106" y="120"/>
                  <a:pt x="106" y="120"/>
                </a:cubicBezTo>
                <a:close/>
                <a:moveTo>
                  <a:pt x="44" y="65"/>
                </a:moveTo>
                <a:cubicBezTo>
                  <a:pt x="62" y="80"/>
                  <a:pt x="62" y="80"/>
                  <a:pt x="62" y="80"/>
                </a:cubicBezTo>
                <a:cubicBezTo>
                  <a:pt x="88" y="63"/>
                  <a:pt x="88" y="63"/>
                  <a:pt x="88" y="63"/>
                </a:cubicBezTo>
                <a:cubicBezTo>
                  <a:pt x="70" y="48"/>
                  <a:pt x="70" y="48"/>
                  <a:pt x="70" y="48"/>
                </a:cubicBezTo>
                <a:lnTo>
                  <a:pt x="44" y="65"/>
                </a:lnTo>
                <a:close/>
                <a:moveTo>
                  <a:pt x="106" y="48"/>
                </a:moveTo>
                <a:cubicBezTo>
                  <a:pt x="88" y="63"/>
                  <a:pt x="88" y="63"/>
                  <a:pt x="88" y="63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32" y="65"/>
                  <a:pt x="132" y="65"/>
                  <a:pt x="132" y="65"/>
                </a:cubicBezTo>
                <a:lnTo>
                  <a:pt x="106" y="48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3"/>
          <p:cNvSpPr>
            <a:spLocks noEditPoints="1"/>
          </p:cNvSpPr>
          <p:nvPr/>
        </p:nvSpPr>
        <p:spPr bwMode="auto">
          <a:xfrm>
            <a:off x="9669463" y="3683001"/>
            <a:ext cx="557212" cy="5572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112 w 176"/>
              <a:gd name="T21" fmla="*/ 48 h 176"/>
              <a:gd name="T22" fmla="*/ 64 w 176"/>
              <a:gd name="T23" fmla="*/ 48 h 176"/>
              <a:gd name="T24" fmla="*/ 48 w 176"/>
              <a:gd name="T25" fmla="*/ 64 h 176"/>
              <a:gd name="T26" fmla="*/ 48 w 176"/>
              <a:gd name="T27" fmla="*/ 112 h 176"/>
              <a:gd name="T28" fmla="*/ 64 w 176"/>
              <a:gd name="T29" fmla="*/ 128 h 176"/>
              <a:gd name="T30" fmla="*/ 112 w 176"/>
              <a:gd name="T31" fmla="*/ 128 h 176"/>
              <a:gd name="T32" fmla="*/ 128 w 176"/>
              <a:gd name="T33" fmla="*/ 112 h 176"/>
              <a:gd name="T34" fmla="*/ 128 w 176"/>
              <a:gd name="T35" fmla="*/ 64 h 176"/>
              <a:gd name="T36" fmla="*/ 112 w 176"/>
              <a:gd name="T37" fmla="*/ 48 h 176"/>
              <a:gd name="T38" fmla="*/ 104 w 176"/>
              <a:gd name="T39" fmla="*/ 60 h 176"/>
              <a:gd name="T40" fmla="*/ 116 w 176"/>
              <a:gd name="T41" fmla="*/ 60 h 176"/>
              <a:gd name="T42" fmla="*/ 116 w 176"/>
              <a:gd name="T43" fmla="*/ 72 h 176"/>
              <a:gd name="T44" fmla="*/ 104 w 176"/>
              <a:gd name="T45" fmla="*/ 72 h 176"/>
              <a:gd name="T46" fmla="*/ 104 w 176"/>
              <a:gd name="T47" fmla="*/ 60 h 176"/>
              <a:gd name="T48" fmla="*/ 88 w 176"/>
              <a:gd name="T49" fmla="*/ 72 h 176"/>
              <a:gd name="T50" fmla="*/ 104 w 176"/>
              <a:gd name="T51" fmla="*/ 88 h 176"/>
              <a:gd name="T52" fmla="*/ 88 w 176"/>
              <a:gd name="T53" fmla="*/ 104 h 176"/>
              <a:gd name="T54" fmla="*/ 72 w 176"/>
              <a:gd name="T55" fmla="*/ 88 h 176"/>
              <a:gd name="T56" fmla="*/ 88 w 176"/>
              <a:gd name="T57" fmla="*/ 72 h 176"/>
              <a:gd name="T58" fmla="*/ 120 w 176"/>
              <a:gd name="T59" fmla="*/ 112 h 176"/>
              <a:gd name="T60" fmla="*/ 112 w 176"/>
              <a:gd name="T61" fmla="*/ 120 h 176"/>
              <a:gd name="T62" fmla="*/ 64 w 176"/>
              <a:gd name="T63" fmla="*/ 120 h 176"/>
              <a:gd name="T64" fmla="*/ 56 w 176"/>
              <a:gd name="T65" fmla="*/ 112 h 176"/>
              <a:gd name="T66" fmla="*/ 56 w 176"/>
              <a:gd name="T67" fmla="*/ 84 h 176"/>
              <a:gd name="T68" fmla="*/ 64 w 176"/>
              <a:gd name="T69" fmla="*/ 84 h 176"/>
              <a:gd name="T70" fmla="*/ 64 w 176"/>
              <a:gd name="T71" fmla="*/ 88 h 176"/>
              <a:gd name="T72" fmla="*/ 88 w 176"/>
              <a:gd name="T73" fmla="*/ 112 h 176"/>
              <a:gd name="T74" fmla="*/ 112 w 176"/>
              <a:gd name="T75" fmla="*/ 88 h 176"/>
              <a:gd name="T76" fmla="*/ 112 w 176"/>
              <a:gd name="T77" fmla="*/ 84 h 176"/>
              <a:gd name="T78" fmla="*/ 120 w 176"/>
              <a:gd name="T79" fmla="*/ 84 h 176"/>
              <a:gd name="T80" fmla="*/ 120 w 176"/>
              <a:gd name="T81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4"/>
          <p:cNvSpPr>
            <a:spLocks noEditPoints="1"/>
          </p:cNvSpPr>
          <p:nvPr/>
        </p:nvSpPr>
        <p:spPr bwMode="auto">
          <a:xfrm>
            <a:off x="10733088" y="3683001"/>
            <a:ext cx="557212" cy="5572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88 w 176"/>
              <a:gd name="T21" fmla="*/ 40 h 176"/>
              <a:gd name="T22" fmla="*/ 40 w 176"/>
              <a:gd name="T23" fmla="*/ 88 h 176"/>
              <a:gd name="T24" fmla="*/ 88 w 176"/>
              <a:gd name="T25" fmla="*/ 136 h 176"/>
              <a:gd name="T26" fmla="*/ 136 w 176"/>
              <a:gd name="T27" fmla="*/ 88 h 176"/>
              <a:gd name="T28" fmla="*/ 88 w 176"/>
              <a:gd name="T29" fmla="*/ 40 h 176"/>
              <a:gd name="T30" fmla="*/ 48 w 176"/>
              <a:gd name="T31" fmla="*/ 88 h 176"/>
              <a:gd name="T32" fmla="*/ 51 w 176"/>
              <a:gd name="T33" fmla="*/ 72 h 176"/>
              <a:gd name="T34" fmla="*/ 70 w 176"/>
              <a:gd name="T35" fmla="*/ 124 h 176"/>
              <a:gd name="T36" fmla="*/ 48 w 176"/>
              <a:gd name="T37" fmla="*/ 88 h 176"/>
              <a:gd name="T38" fmla="*/ 88 w 176"/>
              <a:gd name="T39" fmla="*/ 128 h 176"/>
              <a:gd name="T40" fmla="*/ 77 w 176"/>
              <a:gd name="T41" fmla="*/ 126 h 176"/>
              <a:gd name="T42" fmla="*/ 89 w 176"/>
              <a:gd name="T43" fmla="*/ 92 h 176"/>
              <a:gd name="T44" fmla="*/ 101 w 176"/>
              <a:gd name="T45" fmla="*/ 126 h 176"/>
              <a:gd name="T46" fmla="*/ 88 w 176"/>
              <a:gd name="T47" fmla="*/ 128 h 176"/>
              <a:gd name="T48" fmla="*/ 94 w 176"/>
              <a:gd name="T49" fmla="*/ 69 h 176"/>
              <a:gd name="T50" fmla="*/ 98 w 176"/>
              <a:gd name="T51" fmla="*/ 69 h 176"/>
              <a:gd name="T52" fmla="*/ 98 w 176"/>
              <a:gd name="T53" fmla="*/ 65 h 176"/>
              <a:gd name="T54" fmla="*/ 87 w 176"/>
              <a:gd name="T55" fmla="*/ 66 h 176"/>
              <a:gd name="T56" fmla="*/ 76 w 176"/>
              <a:gd name="T57" fmla="*/ 65 h 176"/>
              <a:gd name="T58" fmla="*/ 76 w 176"/>
              <a:gd name="T59" fmla="*/ 69 h 176"/>
              <a:gd name="T60" fmla="*/ 80 w 176"/>
              <a:gd name="T61" fmla="*/ 69 h 176"/>
              <a:gd name="T62" fmla="*/ 87 w 176"/>
              <a:gd name="T63" fmla="*/ 86 h 176"/>
              <a:gd name="T64" fmla="*/ 78 w 176"/>
              <a:gd name="T65" fmla="*/ 113 h 176"/>
              <a:gd name="T66" fmla="*/ 63 w 176"/>
              <a:gd name="T67" fmla="*/ 69 h 176"/>
              <a:gd name="T68" fmla="*/ 68 w 176"/>
              <a:gd name="T69" fmla="*/ 69 h 176"/>
              <a:gd name="T70" fmla="*/ 67 w 176"/>
              <a:gd name="T71" fmla="*/ 65 h 176"/>
              <a:gd name="T72" fmla="*/ 57 w 176"/>
              <a:gd name="T73" fmla="*/ 66 h 176"/>
              <a:gd name="T74" fmla="*/ 55 w 176"/>
              <a:gd name="T75" fmla="*/ 66 h 176"/>
              <a:gd name="T76" fmla="*/ 88 w 176"/>
              <a:gd name="T77" fmla="*/ 48 h 176"/>
              <a:gd name="T78" fmla="*/ 114 w 176"/>
              <a:gd name="T79" fmla="*/ 58 h 176"/>
              <a:gd name="T80" fmla="*/ 108 w 176"/>
              <a:gd name="T81" fmla="*/ 65 h 176"/>
              <a:gd name="T82" fmla="*/ 112 w 176"/>
              <a:gd name="T83" fmla="*/ 75 h 176"/>
              <a:gd name="T84" fmla="*/ 115 w 176"/>
              <a:gd name="T85" fmla="*/ 86 h 176"/>
              <a:gd name="T86" fmla="*/ 112 w 176"/>
              <a:gd name="T87" fmla="*/ 99 h 176"/>
              <a:gd name="T88" fmla="*/ 108 w 176"/>
              <a:gd name="T89" fmla="*/ 113 h 176"/>
              <a:gd name="T90" fmla="*/ 94 w 176"/>
              <a:gd name="T91" fmla="*/ 69 h 176"/>
              <a:gd name="T92" fmla="*/ 128 w 176"/>
              <a:gd name="T93" fmla="*/ 88 h 176"/>
              <a:gd name="T94" fmla="*/ 109 w 176"/>
              <a:gd name="T95" fmla="*/ 122 h 176"/>
              <a:gd name="T96" fmla="*/ 121 w 176"/>
              <a:gd name="T97" fmla="*/ 87 h 176"/>
              <a:gd name="T98" fmla="*/ 124 w 176"/>
              <a:gd name="T99" fmla="*/ 73 h 176"/>
              <a:gd name="T100" fmla="*/ 124 w 176"/>
              <a:gd name="T101" fmla="*/ 70 h 176"/>
              <a:gd name="T102" fmla="*/ 128 w 176"/>
              <a:gd name="T103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48" y="88"/>
                </a:moveTo>
                <a:cubicBezTo>
                  <a:pt x="48" y="82"/>
                  <a:pt x="49" y="77"/>
                  <a:pt x="51" y="7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57" y="117"/>
                  <a:pt x="48" y="104"/>
                  <a:pt x="48" y="88"/>
                </a:cubicBezTo>
                <a:moveTo>
                  <a:pt x="88" y="128"/>
                </a:moveTo>
                <a:cubicBezTo>
                  <a:pt x="84" y="128"/>
                  <a:pt x="80" y="127"/>
                  <a:pt x="77" y="126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100" y="121"/>
                  <a:pt x="101" y="126"/>
                </a:cubicBezTo>
                <a:cubicBezTo>
                  <a:pt x="97" y="127"/>
                  <a:pt x="93" y="128"/>
                  <a:pt x="88" y="128"/>
                </a:cubicBezTo>
                <a:moveTo>
                  <a:pt x="94" y="69"/>
                </a:moveTo>
                <a:cubicBezTo>
                  <a:pt x="96" y="69"/>
                  <a:pt x="98" y="69"/>
                  <a:pt x="98" y="69"/>
                </a:cubicBezTo>
                <a:cubicBezTo>
                  <a:pt x="100" y="68"/>
                  <a:pt x="100" y="65"/>
                  <a:pt x="98" y="65"/>
                </a:cubicBezTo>
                <a:cubicBezTo>
                  <a:pt x="98" y="65"/>
                  <a:pt x="91" y="66"/>
                  <a:pt x="87" y="66"/>
                </a:cubicBezTo>
                <a:cubicBezTo>
                  <a:pt x="83" y="66"/>
                  <a:pt x="76" y="65"/>
                  <a:pt x="76" y="65"/>
                </a:cubicBezTo>
                <a:cubicBezTo>
                  <a:pt x="74" y="65"/>
                  <a:pt x="74" y="68"/>
                  <a:pt x="76" y="69"/>
                </a:cubicBezTo>
                <a:cubicBezTo>
                  <a:pt x="76" y="69"/>
                  <a:pt x="78" y="69"/>
                  <a:pt x="80" y="69"/>
                </a:cubicBezTo>
                <a:cubicBezTo>
                  <a:pt x="87" y="86"/>
                  <a:pt x="87" y="86"/>
                  <a:pt x="87" y="8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63" y="69"/>
                  <a:pt x="63" y="69"/>
                  <a:pt x="63" y="69"/>
                </a:cubicBezTo>
                <a:cubicBezTo>
                  <a:pt x="66" y="69"/>
                  <a:pt x="68" y="69"/>
                  <a:pt x="68" y="69"/>
                </a:cubicBezTo>
                <a:cubicBezTo>
                  <a:pt x="70" y="68"/>
                  <a:pt x="70" y="65"/>
                  <a:pt x="67" y="65"/>
                </a:cubicBezTo>
                <a:cubicBezTo>
                  <a:pt x="67" y="65"/>
                  <a:pt x="61" y="66"/>
                  <a:pt x="57" y="66"/>
                </a:cubicBezTo>
                <a:cubicBezTo>
                  <a:pt x="56" y="66"/>
                  <a:pt x="55" y="66"/>
                  <a:pt x="55" y="66"/>
                </a:cubicBezTo>
                <a:cubicBezTo>
                  <a:pt x="62" y="55"/>
                  <a:pt x="74" y="48"/>
                  <a:pt x="88" y="48"/>
                </a:cubicBezTo>
                <a:cubicBezTo>
                  <a:pt x="98" y="48"/>
                  <a:pt x="107" y="52"/>
                  <a:pt x="114" y="58"/>
                </a:cubicBezTo>
                <a:cubicBezTo>
                  <a:pt x="111" y="58"/>
                  <a:pt x="108" y="62"/>
                  <a:pt x="108" y="65"/>
                </a:cubicBezTo>
                <a:cubicBezTo>
                  <a:pt x="108" y="69"/>
                  <a:pt x="110" y="71"/>
                  <a:pt x="112" y="75"/>
                </a:cubicBezTo>
                <a:cubicBezTo>
                  <a:pt x="114" y="77"/>
                  <a:pt x="115" y="81"/>
                  <a:pt x="115" y="86"/>
                </a:cubicBezTo>
                <a:cubicBezTo>
                  <a:pt x="115" y="89"/>
                  <a:pt x="114" y="93"/>
                  <a:pt x="112" y="99"/>
                </a:cubicBezTo>
                <a:cubicBezTo>
                  <a:pt x="108" y="113"/>
                  <a:pt x="108" y="113"/>
                  <a:pt x="108" y="113"/>
                </a:cubicBezTo>
                <a:lnTo>
                  <a:pt x="94" y="69"/>
                </a:lnTo>
                <a:close/>
                <a:moveTo>
                  <a:pt x="128" y="88"/>
                </a:moveTo>
                <a:cubicBezTo>
                  <a:pt x="128" y="102"/>
                  <a:pt x="120" y="115"/>
                  <a:pt x="109" y="122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3" y="81"/>
                  <a:pt x="124" y="77"/>
                  <a:pt x="124" y="73"/>
                </a:cubicBezTo>
                <a:cubicBezTo>
                  <a:pt x="124" y="72"/>
                  <a:pt x="124" y="71"/>
                  <a:pt x="124" y="70"/>
                </a:cubicBezTo>
                <a:cubicBezTo>
                  <a:pt x="126" y="76"/>
                  <a:pt x="128" y="82"/>
                  <a:pt x="128" y="8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5"/>
          <p:cNvSpPr>
            <a:spLocks noEditPoints="1"/>
          </p:cNvSpPr>
          <p:nvPr/>
        </p:nvSpPr>
        <p:spPr bwMode="auto">
          <a:xfrm>
            <a:off x="1163638" y="4746626"/>
            <a:ext cx="557212" cy="557213"/>
          </a:xfrm>
          <a:custGeom>
            <a:avLst/>
            <a:gdLst>
              <a:gd name="T0" fmla="*/ 88 w 176"/>
              <a:gd name="T1" fmla="*/ 40 h 176"/>
              <a:gd name="T2" fmla="*/ 40 w 176"/>
              <a:gd name="T3" fmla="*/ 88 h 176"/>
              <a:gd name="T4" fmla="*/ 88 w 176"/>
              <a:gd name="T5" fmla="*/ 136 h 176"/>
              <a:gd name="T6" fmla="*/ 136 w 176"/>
              <a:gd name="T7" fmla="*/ 88 h 176"/>
              <a:gd name="T8" fmla="*/ 88 w 176"/>
              <a:gd name="T9" fmla="*/ 40 h 176"/>
              <a:gd name="T10" fmla="*/ 88 w 176"/>
              <a:gd name="T11" fmla="*/ 48 h 176"/>
              <a:gd name="T12" fmla="*/ 113 w 176"/>
              <a:gd name="T13" fmla="*/ 57 h 176"/>
              <a:gd name="T14" fmla="*/ 92 w 176"/>
              <a:gd name="T15" fmla="*/ 70 h 176"/>
              <a:gd name="T16" fmla="*/ 76 w 176"/>
              <a:gd name="T17" fmla="*/ 50 h 176"/>
              <a:gd name="T18" fmla="*/ 88 w 176"/>
              <a:gd name="T19" fmla="*/ 48 h 176"/>
              <a:gd name="T20" fmla="*/ 68 w 176"/>
              <a:gd name="T21" fmla="*/ 53 h 176"/>
              <a:gd name="T22" fmla="*/ 84 w 176"/>
              <a:gd name="T23" fmla="*/ 73 h 176"/>
              <a:gd name="T24" fmla="*/ 49 w 176"/>
              <a:gd name="T25" fmla="*/ 80 h 176"/>
              <a:gd name="T26" fmla="*/ 68 w 176"/>
              <a:gd name="T27" fmla="*/ 53 h 176"/>
              <a:gd name="T28" fmla="*/ 48 w 176"/>
              <a:gd name="T29" fmla="*/ 88 h 176"/>
              <a:gd name="T30" fmla="*/ 88 w 176"/>
              <a:gd name="T31" fmla="*/ 80 h 176"/>
              <a:gd name="T32" fmla="*/ 92 w 176"/>
              <a:gd name="T33" fmla="*/ 88 h 176"/>
              <a:gd name="T34" fmla="*/ 59 w 176"/>
              <a:gd name="T35" fmla="*/ 115 h 176"/>
              <a:gd name="T36" fmla="*/ 48 w 176"/>
              <a:gd name="T37" fmla="*/ 88 h 176"/>
              <a:gd name="T38" fmla="*/ 88 w 176"/>
              <a:gd name="T39" fmla="*/ 128 h 176"/>
              <a:gd name="T40" fmla="*/ 65 w 176"/>
              <a:gd name="T41" fmla="*/ 121 h 176"/>
              <a:gd name="T42" fmla="*/ 95 w 176"/>
              <a:gd name="T43" fmla="*/ 96 h 176"/>
              <a:gd name="T44" fmla="*/ 100 w 176"/>
              <a:gd name="T45" fmla="*/ 126 h 176"/>
              <a:gd name="T46" fmla="*/ 88 w 176"/>
              <a:gd name="T47" fmla="*/ 128 h 176"/>
              <a:gd name="T48" fmla="*/ 108 w 176"/>
              <a:gd name="T49" fmla="*/ 123 h 176"/>
              <a:gd name="T50" fmla="*/ 103 w 176"/>
              <a:gd name="T51" fmla="*/ 94 h 176"/>
              <a:gd name="T52" fmla="*/ 116 w 176"/>
              <a:gd name="T53" fmla="*/ 92 h 176"/>
              <a:gd name="T54" fmla="*/ 128 w 176"/>
              <a:gd name="T55" fmla="*/ 93 h 176"/>
              <a:gd name="T56" fmla="*/ 108 w 176"/>
              <a:gd name="T57" fmla="*/ 123 h 176"/>
              <a:gd name="T58" fmla="*/ 116 w 176"/>
              <a:gd name="T59" fmla="*/ 84 h 176"/>
              <a:gd name="T60" fmla="*/ 100 w 176"/>
              <a:gd name="T61" fmla="*/ 86 h 176"/>
              <a:gd name="T62" fmla="*/ 96 w 176"/>
              <a:gd name="T63" fmla="*/ 77 h 176"/>
              <a:gd name="T64" fmla="*/ 119 w 176"/>
              <a:gd name="T65" fmla="*/ 63 h 176"/>
              <a:gd name="T66" fmla="*/ 128 w 176"/>
              <a:gd name="T67" fmla="*/ 85 h 176"/>
              <a:gd name="T68" fmla="*/ 116 w 176"/>
              <a:gd name="T69" fmla="*/ 84 h 176"/>
              <a:gd name="T70" fmla="*/ 88 w 176"/>
              <a:gd name="T71" fmla="*/ 0 h 176"/>
              <a:gd name="T72" fmla="*/ 0 w 176"/>
              <a:gd name="T73" fmla="*/ 88 h 176"/>
              <a:gd name="T74" fmla="*/ 88 w 176"/>
              <a:gd name="T75" fmla="*/ 176 h 176"/>
              <a:gd name="T76" fmla="*/ 176 w 176"/>
              <a:gd name="T77" fmla="*/ 88 h 176"/>
              <a:gd name="T78" fmla="*/ 88 w 176"/>
              <a:gd name="T79" fmla="*/ 0 h 176"/>
              <a:gd name="T80" fmla="*/ 88 w 176"/>
              <a:gd name="T81" fmla="*/ 168 h 176"/>
              <a:gd name="T82" fmla="*/ 8 w 176"/>
              <a:gd name="T83" fmla="*/ 88 h 176"/>
              <a:gd name="T84" fmla="*/ 88 w 176"/>
              <a:gd name="T85" fmla="*/ 8 h 176"/>
              <a:gd name="T86" fmla="*/ 168 w 176"/>
              <a:gd name="T87" fmla="*/ 88 h 176"/>
              <a:gd name="T88" fmla="*/ 88 w 176"/>
              <a:gd name="T89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6"/>
          <p:cNvSpPr>
            <a:spLocks noEditPoints="1"/>
          </p:cNvSpPr>
          <p:nvPr/>
        </p:nvSpPr>
        <p:spPr bwMode="auto">
          <a:xfrm>
            <a:off x="2227263" y="4746626"/>
            <a:ext cx="557212" cy="557213"/>
          </a:xfrm>
          <a:custGeom>
            <a:avLst/>
            <a:gdLst>
              <a:gd name="T0" fmla="*/ 130 w 176"/>
              <a:gd name="T1" fmla="*/ 57 h 176"/>
              <a:gd name="T2" fmla="*/ 119 w 176"/>
              <a:gd name="T3" fmla="*/ 61 h 176"/>
              <a:gd name="T4" fmla="*/ 107 w 176"/>
              <a:gd name="T5" fmla="*/ 56 h 176"/>
              <a:gd name="T6" fmla="*/ 91 w 176"/>
              <a:gd name="T7" fmla="*/ 72 h 176"/>
              <a:gd name="T8" fmla="*/ 91 w 176"/>
              <a:gd name="T9" fmla="*/ 76 h 176"/>
              <a:gd name="T10" fmla="*/ 58 w 176"/>
              <a:gd name="T11" fmla="*/ 59 h 176"/>
              <a:gd name="T12" fmla="*/ 55 w 176"/>
              <a:gd name="T13" fmla="*/ 67 h 176"/>
              <a:gd name="T14" fmla="*/ 63 w 176"/>
              <a:gd name="T15" fmla="*/ 81 h 176"/>
              <a:gd name="T16" fmla="*/ 55 w 176"/>
              <a:gd name="T17" fmla="*/ 79 h 176"/>
              <a:gd name="T18" fmla="*/ 55 w 176"/>
              <a:gd name="T19" fmla="*/ 79 h 176"/>
              <a:gd name="T20" fmla="*/ 68 w 176"/>
              <a:gd name="T21" fmla="*/ 95 h 176"/>
              <a:gd name="T22" fmla="*/ 64 w 176"/>
              <a:gd name="T23" fmla="*/ 95 h 176"/>
              <a:gd name="T24" fmla="*/ 61 w 176"/>
              <a:gd name="T25" fmla="*/ 95 h 176"/>
              <a:gd name="T26" fmla="*/ 76 w 176"/>
              <a:gd name="T27" fmla="*/ 106 h 176"/>
              <a:gd name="T28" fmla="*/ 56 w 176"/>
              <a:gd name="T29" fmla="*/ 113 h 176"/>
              <a:gd name="T30" fmla="*/ 52 w 176"/>
              <a:gd name="T31" fmla="*/ 113 h 176"/>
              <a:gd name="T32" fmla="*/ 77 w 176"/>
              <a:gd name="T33" fmla="*/ 120 h 176"/>
              <a:gd name="T34" fmla="*/ 124 w 176"/>
              <a:gd name="T35" fmla="*/ 74 h 176"/>
              <a:gd name="T36" fmla="*/ 124 w 176"/>
              <a:gd name="T37" fmla="*/ 72 h 176"/>
              <a:gd name="T38" fmla="*/ 132 w 176"/>
              <a:gd name="T39" fmla="*/ 64 h 176"/>
              <a:gd name="T40" fmla="*/ 123 w 176"/>
              <a:gd name="T41" fmla="*/ 66 h 176"/>
              <a:gd name="T42" fmla="*/ 130 w 176"/>
              <a:gd name="T43" fmla="*/ 57 h 176"/>
              <a:gd name="T44" fmla="*/ 160 w 176"/>
              <a:gd name="T45" fmla="*/ 0 h 176"/>
              <a:gd name="T46" fmla="*/ 16 w 176"/>
              <a:gd name="T47" fmla="*/ 0 h 176"/>
              <a:gd name="T48" fmla="*/ 0 w 176"/>
              <a:gd name="T49" fmla="*/ 16 h 176"/>
              <a:gd name="T50" fmla="*/ 0 w 176"/>
              <a:gd name="T51" fmla="*/ 160 h 176"/>
              <a:gd name="T52" fmla="*/ 16 w 176"/>
              <a:gd name="T53" fmla="*/ 176 h 176"/>
              <a:gd name="T54" fmla="*/ 160 w 176"/>
              <a:gd name="T55" fmla="*/ 176 h 176"/>
              <a:gd name="T56" fmla="*/ 176 w 176"/>
              <a:gd name="T57" fmla="*/ 160 h 176"/>
              <a:gd name="T58" fmla="*/ 176 w 176"/>
              <a:gd name="T59" fmla="*/ 16 h 176"/>
              <a:gd name="T60" fmla="*/ 160 w 176"/>
              <a:gd name="T61" fmla="*/ 0 h 176"/>
              <a:gd name="T62" fmla="*/ 168 w 176"/>
              <a:gd name="T63" fmla="*/ 160 h 176"/>
              <a:gd name="T64" fmla="*/ 160 w 176"/>
              <a:gd name="T65" fmla="*/ 168 h 176"/>
              <a:gd name="T66" fmla="*/ 16 w 176"/>
              <a:gd name="T67" fmla="*/ 168 h 176"/>
              <a:gd name="T68" fmla="*/ 8 w 176"/>
              <a:gd name="T69" fmla="*/ 160 h 176"/>
              <a:gd name="T70" fmla="*/ 8 w 176"/>
              <a:gd name="T71" fmla="*/ 16 h 176"/>
              <a:gd name="T72" fmla="*/ 16 w 176"/>
              <a:gd name="T73" fmla="*/ 8 h 176"/>
              <a:gd name="T74" fmla="*/ 160 w 176"/>
              <a:gd name="T75" fmla="*/ 8 h 176"/>
              <a:gd name="T76" fmla="*/ 168 w 176"/>
              <a:gd name="T77" fmla="*/ 16 h 176"/>
              <a:gd name="T78" fmla="*/ 168 w 176"/>
              <a:gd name="T7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6">
                <a:moveTo>
                  <a:pt x="130" y="57"/>
                </a:moveTo>
                <a:cubicBezTo>
                  <a:pt x="127" y="59"/>
                  <a:pt x="123" y="60"/>
                  <a:pt x="119" y="61"/>
                </a:cubicBezTo>
                <a:cubicBezTo>
                  <a:pt x="116" y="58"/>
                  <a:pt x="112" y="56"/>
                  <a:pt x="107" y="56"/>
                </a:cubicBezTo>
                <a:cubicBezTo>
                  <a:pt x="98" y="56"/>
                  <a:pt x="91" y="63"/>
                  <a:pt x="91" y="72"/>
                </a:cubicBezTo>
                <a:cubicBezTo>
                  <a:pt x="91" y="73"/>
                  <a:pt x="91" y="75"/>
                  <a:pt x="91" y="76"/>
                </a:cubicBezTo>
                <a:cubicBezTo>
                  <a:pt x="78" y="75"/>
                  <a:pt x="66" y="69"/>
                  <a:pt x="58" y="59"/>
                </a:cubicBezTo>
                <a:cubicBezTo>
                  <a:pt x="56" y="61"/>
                  <a:pt x="55" y="64"/>
                  <a:pt x="55" y="67"/>
                </a:cubicBezTo>
                <a:cubicBezTo>
                  <a:pt x="55" y="73"/>
                  <a:pt x="58" y="78"/>
                  <a:pt x="63" y="81"/>
                </a:cubicBezTo>
                <a:cubicBezTo>
                  <a:pt x="60" y="80"/>
                  <a:pt x="57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87"/>
                  <a:pt x="61" y="93"/>
                  <a:pt x="68" y="95"/>
                </a:cubicBezTo>
                <a:cubicBezTo>
                  <a:pt x="67" y="95"/>
                  <a:pt x="66" y="95"/>
                  <a:pt x="64" y="95"/>
                </a:cubicBezTo>
                <a:cubicBezTo>
                  <a:pt x="63" y="95"/>
                  <a:pt x="62" y="95"/>
                  <a:pt x="61" y="95"/>
                </a:cubicBezTo>
                <a:cubicBezTo>
                  <a:pt x="63" y="101"/>
                  <a:pt x="69" y="106"/>
                  <a:pt x="76" y="106"/>
                </a:cubicBezTo>
                <a:cubicBezTo>
                  <a:pt x="71" y="110"/>
                  <a:pt x="64" y="113"/>
                  <a:pt x="56" y="113"/>
                </a:cubicBezTo>
                <a:cubicBezTo>
                  <a:pt x="55" y="113"/>
                  <a:pt x="53" y="113"/>
                  <a:pt x="52" y="113"/>
                </a:cubicBezTo>
                <a:cubicBezTo>
                  <a:pt x="59" y="117"/>
                  <a:pt x="68" y="120"/>
                  <a:pt x="77" y="120"/>
                </a:cubicBezTo>
                <a:cubicBezTo>
                  <a:pt x="107" y="120"/>
                  <a:pt x="124" y="95"/>
                  <a:pt x="124" y="74"/>
                </a:cubicBezTo>
                <a:cubicBezTo>
                  <a:pt x="124" y="73"/>
                  <a:pt x="124" y="73"/>
                  <a:pt x="124" y="72"/>
                </a:cubicBezTo>
                <a:cubicBezTo>
                  <a:pt x="127" y="70"/>
                  <a:pt x="130" y="67"/>
                  <a:pt x="132" y="64"/>
                </a:cubicBezTo>
                <a:cubicBezTo>
                  <a:pt x="129" y="65"/>
                  <a:pt x="126" y="66"/>
                  <a:pt x="123" y="66"/>
                </a:cubicBezTo>
                <a:cubicBezTo>
                  <a:pt x="126" y="64"/>
                  <a:pt x="129" y="61"/>
                  <a:pt x="130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7"/>
          <p:cNvSpPr>
            <a:spLocks noEditPoints="1"/>
          </p:cNvSpPr>
          <p:nvPr/>
        </p:nvSpPr>
        <p:spPr bwMode="auto">
          <a:xfrm>
            <a:off x="3290888" y="4746626"/>
            <a:ext cx="555625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96 w 176"/>
              <a:gd name="T37" fmla="*/ 69 h 176"/>
              <a:gd name="T38" fmla="*/ 101 w 176"/>
              <a:gd name="T39" fmla="*/ 64 h 176"/>
              <a:gd name="T40" fmla="*/ 108 w 176"/>
              <a:gd name="T41" fmla="*/ 64 h 176"/>
              <a:gd name="T42" fmla="*/ 108 w 176"/>
              <a:gd name="T43" fmla="*/ 52 h 176"/>
              <a:gd name="T44" fmla="*/ 97 w 176"/>
              <a:gd name="T45" fmla="*/ 52 h 176"/>
              <a:gd name="T46" fmla="*/ 80 w 176"/>
              <a:gd name="T47" fmla="*/ 68 h 176"/>
              <a:gd name="T48" fmla="*/ 80 w 176"/>
              <a:gd name="T49" fmla="*/ 76 h 176"/>
              <a:gd name="T50" fmla="*/ 72 w 176"/>
              <a:gd name="T51" fmla="*/ 76 h 176"/>
              <a:gd name="T52" fmla="*/ 72 w 176"/>
              <a:gd name="T53" fmla="*/ 88 h 176"/>
              <a:gd name="T54" fmla="*/ 80 w 176"/>
              <a:gd name="T55" fmla="*/ 88 h 176"/>
              <a:gd name="T56" fmla="*/ 80 w 176"/>
              <a:gd name="T57" fmla="*/ 124 h 176"/>
              <a:gd name="T58" fmla="*/ 96 w 176"/>
              <a:gd name="T59" fmla="*/ 124 h 176"/>
              <a:gd name="T60" fmla="*/ 96 w 176"/>
              <a:gd name="T61" fmla="*/ 88 h 176"/>
              <a:gd name="T62" fmla="*/ 107 w 176"/>
              <a:gd name="T63" fmla="*/ 88 h 176"/>
              <a:gd name="T64" fmla="*/ 108 w 176"/>
              <a:gd name="T65" fmla="*/ 76 h 176"/>
              <a:gd name="T66" fmla="*/ 96 w 176"/>
              <a:gd name="T67" fmla="*/ 76 h 176"/>
              <a:gd name="T68" fmla="*/ 96 w 176"/>
              <a:gd name="T69" fmla="*/ 6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48"/>
          <p:cNvSpPr>
            <a:spLocks noEditPoints="1"/>
          </p:cNvSpPr>
          <p:nvPr/>
        </p:nvSpPr>
        <p:spPr bwMode="auto">
          <a:xfrm>
            <a:off x="4352925" y="4746626"/>
            <a:ext cx="557212" cy="557213"/>
          </a:xfrm>
          <a:custGeom>
            <a:avLst/>
            <a:gdLst>
              <a:gd name="T0" fmla="*/ 107 w 176"/>
              <a:gd name="T1" fmla="*/ 71 h 176"/>
              <a:gd name="T2" fmla="*/ 107 w 176"/>
              <a:gd name="T3" fmla="*/ 48 h 176"/>
              <a:gd name="T4" fmla="*/ 102 w 176"/>
              <a:gd name="T5" fmla="*/ 67 h 176"/>
              <a:gd name="T6" fmla="*/ 97 w 176"/>
              <a:gd name="T7" fmla="*/ 68 h 176"/>
              <a:gd name="T8" fmla="*/ 86 w 176"/>
              <a:gd name="T9" fmla="*/ 72 h 176"/>
              <a:gd name="T10" fmla="*/ 86 w 176"/>
              <a:gd name="T11" fmla="*/ 48 h 176"/>
              <a:gd name="T12" fmla="*/ 78 w 176"/>
              <a:gd name="T13" fmla="*/ 65 h 176"/>
              <a:gd name="T14" fmla="*/ 85 w 176"/>
              <a:gd name="T15" fmla="*/ 52 h 176"/>
              <a:gd name="T16" fmla="*/ 85 w 176"/>
              <a:gd name="T17" fmla="*/ 68 h 176"/>
              <a:gd name="T18" fmla="*/ 65 w 176"/>
              <a:gd name="T19" fmla="*/ 71 h 176"/>
              <a:gd name="T20" fmla="*/ 77 w 176"/>
              <a:gd name="T21" fmla="*/ 40 h 176"/>
              <a:gd name="T22" fmla="*/ 64 w 176"/>
              <a:gd name="T23" fmla="*/ 40 h 176"/>
              <a:gd name="T24" fmla="*/ 65 w 176"/>
              <a:gd name="T25" fmla="*/ 71 h 176"/>
              <a:gd name="T26" fmla="*/ 0 w 176"/>
              <a:gd name="T27" fmla="*/ 16 h 176"/>
              <a:gd name="T28" fmla="*/ 160 w 176"/>
              <a:gd name="T29" fmla="*/ 176 h 176"/>
              <a:gd name="T30" fmla="*/ 160 w 176"/>
              <a:gd name="T31" fmla="*/ 0 h 176"/>
              <a:gd name="T32" fmla="*/ 16 w 176"/>
              <a:gd name="T33" fmla="*/ 168 h 176"/>
              <a:gd name="T34" fmla="*/ 16 w 176"/>
              <a:gd name="T35" fmla="*/ 8 h 176"/>
              <a:gd name="T36" fmla="*/ 168 w 176"/>
              <a:gd name="T37" fmla="*/ 160 h 176"/>
              <a:gd name="T38" fmla="*/ 95 w 176"/>
              <a:gd name="T39" fmla="*/ 116 h 176"/>
              <a:gd name="T40" fmla="*/ 100 w 176"/>
              <a:gd name="T41" fmla="*/ 101 h 176"/>
              <a:gd name="T42" fmla="*/ 88 w 176"/>
              <a:gd name="T43" fmla="*/ 76 h 176"/>
              <a:gd name="T44" fmla="*/ 44 w 176"/>
              <a:gd name="T45" fmla="*/ 104 h 176"/>
              <a:gd name="T46" fmla="*/ 88 w 176"/>
              <a:gd name="T47" fmla="*/ 132 h 176"/>
              <a:gd name="T48" fmla="*/ 132 w 176"/>
              <a:gd name="T49" fmla="*/ 104 h 176"/>
              <a:gd name="T50" fmla="*/ 70 w 176"/>
              <a:gd name="T51" fmla="*/ 90 h 176"/>
              <a:gd name="T52" fmla="*/ 58 w 176"/>
              <a:gd name="T53" fmla="*/ 121 h 176"/>
              <a:gd name="T54" fmla="*/ 52 w 176"/>
              <a:gd name="T55" fmla="*/ 85 h 176"/>
              <a:gd name="T56" fmla="*/ 86 w 176"/>
              <a:gd name="T57" fmla="*/ 121 h 176"/>
              <a:gd name="T58" fmla="*/ 75 w 176"/>
              <a:gd name="T59" fmla="*/ 122 h 176"/>
              <a:gd name="T60" fmla="*/ 76 w 176"/>
              <a:gd name="T61" fmla="*/ 94 h 176"/>
              <a:gd name="T62" fmla="*/ 81 w 176"/>
              <a:gd name="T63" fmla="*/ 116 h 176"/>
              <a:gd name="T64" fmla="*/ 86 w 176"/>
              <a:gd name="T65" fmla="*/ 121 h 176"/>
              <a:gd name="T66" fmla="*/ 95 w 176"/>
              <a:gd name="T67" fmla="*/ 119 h 176"/>
              <a:gd name="T68" fmla="*/ 90 w 176"/>
              <a:gd name="T69" fmla="*/ 85 h 176"/>
              <a:gd name="T70" fmla="*/ 101 w 176"/>
              <a:gd name="T71" fmla="*/ 94 h 176"/>
              <a:gd name="T72" fmla="*/ 125 w 176"/>
              <a:gd name="T73" fmla="*/ 101 h 176"/>
              <a:gd name="T74" fmla="*/ 114 w 176"/>
              <a:gd name="T75" fmla="*/ 115 h 176"/>
              <a:gd name="T76" fmla="*/ 119 w 176"/>
              <a:gd name="T77" fmla="*/ 112 h 176"/>
              <a:gd name="T78" fmla="*/ 117 w 176"/>
              <a:gd name="T79" fmla="*/ 122 h 176"/>
              <a:gd name="T80" fmla="*/ 117 w 176"/>
              <a:gd name="T81" fmla="*/ 94 h 176"/>
              <a:gd name="T82" fmla="*/ 114 w 176"/>
              <a:gd name="T83" fmla="*/ 101 h 176"/>
              <a:gd name="T84" fmla="*/ 119 w 176"/>
              <a:gd name="T85" fmla="*/ 10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101" y="72"/>
                </a:moveTo>
                <a:cubicBezTo>
                  <a:pt x="104" y="72"/>
                  <a:pt x="107" y="69"/>
                  <a:pt x="107" y="69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66"/>
                  <a:pt x="106" y="68"/>
                  <a:pt x="104" y="68"/>
                </a:cubicBezTo>
                <a:cubicBezTo>
                  <a:pt x="102" y="68"/>
                  <a:pt x="102" y="67"/>
                  <a:pt x="102" y="6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72"/>
                  <a:pt x="101" y="72"/>
                </a:cubicBezTo>
                <a:moveTo>
                  <a:pt x="84" y="72"/>
                </a:moveTo>
                <a:cubicBezTo>
                  <a:pt x="86" y="72"/>
                  <a:pt x="86" y="72"/>
                  <a:pt x="86" y="72"/>
                </a:cubicBezTo>
                <a:cubicBezTo>
                  <a:pt x="90" y="72"/>
                  <a:pt x="93" y="69"/>
                  <a:pt x="93" y="65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1"/>
                  <a:pt x="90" y="48"/>
                  <a:pt x="86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1" y="48"/>
                  <a:pt x="78" y="51"/>
                  <a:pt x="78" y="54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9"/>
                  <a:pt x="81" y="72"/>
                  <a:pt x="84" y="72"/>
                </a:cubicBezTo>
                <a:moveTo>
                  <a:pt x="83" y="54"/>
                </a:moveTo>
                <a:cubicBezTo>
                  <a:pt x="83" y="53"/>
                  <a:pt x="84" y="52"/>
                  <a:pt x="85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66"/>
                  <a:pt x="88" y="66"/>
                  <a:pt x="88" y="66"/>
                </a:cubicBezTo>
                <a:cubicBezTo>
                  <a:pt x="88" y="67"/>
                  <a:pt x="87" y="68"/>
                  <a:pt x="85" y="68"/>
                </a:cubicBezTo>
                <a:cubicBezTo>
                  <a:pt x="84" y="68"/>
                  <a:pt x="83" y="67"/>
                  <a:pt x="83" y="66"/>
                </a:cubicBezTo>
                <a:lnTo>
                  <a:pt x="83" y="54"/>
                </a:lnTo>
                <a:close/>
                <a:moveTo>
                  <a:pt x="65" y="71"/>
                </a:moveTo>
                <a:cubicBezTo>
                  <a:pt x="71" y="71"/>
                  <a:pt x="71" y="71"/>
                  <a:pt x="71" y="71"/>
                </a:cubicBezTo>
                <a:cubicBezTo>
                  <a:pt x="71" y="59"/>
                  <a:pt x="71" y="59"/>
                  <a:pt x="71" y="59"/>
                </a:cubicBezTo>
                <a:cubicBezTo>
                  <a:pt x="77" y="40"/>
                  <a:pt x="77" y="40"/>
                  <a:pt x="77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52"/>
                  <a:pt x="68" y="52"/>
                  <a:pt x="68" y="52"/>
                </a:cubicBezTo>
                <a:cubicBezTo>
                  <a:pt x="64" y="40"/>
                  <a:pt x="64" y="40"/>
                  <a:pt x="6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5" y="59"/>
                  <a:pt x="65" y="59"/>
                  <a:pt x="65" y="59"/>
                </a:cubicBezTo>
                <a:lnTo>
                  <a:pt x="65" y="71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8" y="99"/>
                </a:moveTo>
                <a:cubicBezTo>
                  <a:pt x="97" y="99"/>
                  <a:pt x="96" y="99"/>
                  <a:pt x="95" y="100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100" y="117"/>
                  <a:pt x="100" y="115"/>
                  <a:pt x="100" y="115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01"/>
                  <a:pt x="100" y="99"/>
                  <a:pt x="98" y="99"/>
                </a:cubicBezTo>
                <a:moveTo>
                  <a:pt x="118" y="77"/>
                </a:moveTo>
                <a:cubicBezTo>
                  <a:pt x="118" y="77"/>
                  <a:pt x="103" y="76"/>
                  <a:pt x="88" y="76"/>
                </a:cubicBezTo>
                <a:cubicBezTo>
                  <a:pt x="73" y="76"/>
                  <a:pt x="58" y="77"/>
                  <a:pt x="58" y="77"/>
                </a:cubicBezTo>
                <a:cubicBezTo>
                  <a:pt x="51" y="77"/>
                  <a:pt x="45" y="82"/>
                  <a:pt x="45" y="89"/>
                </a:cubicBezTo>
                <a:cubicBezTo>
                  <a:pt x="45" y="89"/>
                  <a:pt x="44" y="96"/>
                  <a:pt x="44" y="104"/>
                </a:cubicBezTo>
                <a:cubicBezTo>
                  <a:pt x="44" y="112"/>
                  <a:pt x="45" y="119"/>
                  <a:pt x="45" y="119"/>
                </a:cubicBezTo>
                <a:cubicBezTo>
                  <a:pt x="45" y="126"/>
                  <a:pt x="51" y="131"/>
                  <a:pt x="58" y="131"/>
                </a:cubicBezTo>
                <a:cubicBezTo>
                  <a:pt x="58" y="131"/>
                  <a:pt x="73" y="132"/>
                  <a:pt x="88" y="132"/>
                </a:cubicBezTo>
                <a:cubicBezTo>
                  <a:pt x="103" y="132"/>
                  <a:pt x="118" y="131"/>
                  <a:pt x="118" y="131"/>
                </a:cubicBezTo>
                <a:cubicBezTo>
                  <a:pt x="125" y="131"/>
                  <a:pt x="131" y="126"/>
                  <a:pt x="131" y="119"/>
                </a:cubicBezTo>
                <a:cubicBezTo>
                  <a:pt x="131" y="119"/>
                  <a:pt x="132" y="112"/>
                  <a:pt x="132" y="104"/>
                </a:cubicBezTo>
                <a:cubicBezTo>
                  <a:pt x="132" y="96"/>
                  <a:pt x="131" y="89"/>
                  <a:pt x="131" y="89"/>
                </a:cubicBezTo>
                <a:cubicBezTo>
                  <a:pt x="131" y="82"/>
                  <a:pt x="125" y="77"/>
                  <a:pt x="118" y="77"/>
                </a:cubicBezTo>
                <a:moveTo>
                  <a:pt x="70" y="90"/>
                </a:moveTo>
                <a:cubicBezTo>
                  <a:pt x="64" y="90"/>
                  <a:pt x="64" y="90"/>
                  <a:pt x="64" y="90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8" y="90"/>
                  <a:pt x="58" y="90"/>
                  <a:pt x="58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5"/>
                  <a:pt x="52" y="85"/>
                  <a:pt x="52" y="85"/>
                </a:cubicBezTo>
                <a:cubicBezTo>
                  <a:pt x="70" y="85"/>
                  <a:pt x="70" y="85"/>
                  <a:pt x="70" y="85"/>
                </a:cubicBezTo>
                <a:lnTo>
                  <a:pt x="70" y="90"/>
                </a:lnTo>
                <a:close/>
                <a:moveTo>
                  <a:pt x="86" y="121"/>
                </a:moveTo>
                <a:cubicBezTo>
                  <a:pt x="81" y="121"/>
                  <a:pt x="81" y="121"/>
                  <a:pt x="81" y="121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9"/>
                  <a:pt x="78" y="122"/>
                  <a:pt x="75" y="122"/>
                </a:cubicBezTo>
                <a:cubicBezTo>
                  <a:pt x="71" y="122"/>
                  <a:pt x="71" y="119"/>
                  <a:pt x="71" y="119"/>
                </a:cubicBezTo>
                <a:cubicBezTo>
                  <a:pt x="71" y="94"/>
                  <a:pt x="71" y="94"/>
                  <a:pt x="71" y="94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6" y="117"/>
                  <a:pt x="76" y="118"/>
                  <a:pt x="77" y="118"/>
                </a:cubicBezTo>
                <a:cubicBezTo>
                  <a:pt x="79" y="118"/>
                  <a:pt x="81" y="116"/>
                  <a:pt x="81" y="116"/>
                </a:cubicBezTo>
                <a:cubicBezTo>
                  <a:pt x="81" y="94"/>
                  <a:pt x="81" y="94"/>
                  <a:pt x="81" y="94"/>
                </a:cubicBezTo>
                <a:cubicBezTo>
                  <a:pt x="86" y="94"/>
                  <a:pt x="86" y="94"/>
                  <a:pt x="86" y="94"/>
                </a:cubicBezTo>
                <a:lnTo>
                  <a:pt x="86" y="121"/>
                </a:lnTo>
                <a:close/>
                <a:moveTo>
                  <a:pt x="105" y="115"/>
                </a:moveTo>
                <a:cubicBezTo>
                  <a:pt x="105" y="115"/>
                  <a:pt x="105" y="122"/>
                  <a:pt x="101" y="122"/>
                </a:cubicBezTo>
                <a:cubicBezTo>
                  <a:pt x="98" y="122"/>
                  <a:pt x="96" y="120"/>
                  <a:pt x="95" y="119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90" y="85"/>
                  <a:pt x="90" y="85"/>
                  <a:pt x="90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97"/>
                  <a:pt x="95" y="97"/>
                  <a:pt x="95" y="97"/>
                </a:cubicBezTo>
                <a:cubicBezTo>
                  <a:pt x="96" y="96"/>
                  <a:pt x="98" y="94"/>
                  <a:pt x="101" y="94"/>
                </a:cubicBezTo>
                <a:cubicBezTo>
                  <a:pt x="104" y="94"/>
                  <a:pt x="105" y="97"/>
                  <a:pt x="105" y="100"/>
                </a:cubicBezTo>
                <a:lnTo>
                  <a:pt x="105" y="115"/>
                </a:lnTo>
                <a:close/>
                <a:moveTo>
                  <a:pt x="125" y="101"/>
                </a:moveTo>
                <a:cubicBezTo>
                  <a:pt x="125" y="109"/>
                  <a:pt x="125" y="109"/>
                  <a:pt x="125" y="109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15"/>
                  <a:pt x="114" y="117"/>
                  <a:pt x="117" y="117"/>
                </a:cubicBezTo>
                <a:cubicBezTo>
                  <a:pt x="119" y="117"/>
                  <a:pt x="119" y="115"/>
                  <a:pt x="119" y="115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116"/>
                  <a:pt x="124" y="122"/>
                  <a:pt x="117" y="122"/>
                </a:cubicBezTo>
                <a:cubicBezTo>
                  <a:pt x="111" y="122"/>
                  <a:pt x="109" y="116"/>
                  <a:pt x="109" y="116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94"/>
                  <a:pt x="117" y="94"/>
                </a:cubicBezTo>
                <a:cubicBezTo>
                  <a:pt x="125" y="94"/>
                  <a:pt x="125" y="101"/>
                  <a:pt x="125" y="101"/>
                </a:cubicBezTo>
                <a:moveTo>
                  <a:pt x="117" y="99"/>
                </a:moveTo>
                <a:cubicBezTo>
                  <a:pt x="114" y="99"/>
                  <a:pt x="114" y="101"/>
                  <a:pt x="114" y="101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9" y="101"/>
                  <a:pt x="119" y="99"/>
                  <a:pt x="117" y="99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9"/>
          <p:cNvSpPr>
            <a:spLocks noEditPoints="1"/>
          </p:cNvSpPr>
          <p:nvPr/>
        </p:nvSpPr>
        <p:spPr bwMode="auto">
          <a:xfrm>
            <a:off x="5416550" y="4746626"/>
            <a:ext cx="557212" cy="557213"/>
          </a:xfrm>
          <a:custGeom>
            <a:avLst/>
            <a:gdLst>
              <a:gd name="T0" fmla="*/ 82 w 176"/>
              <a:gd name="T1" fmla="*/ 53 h 176"/>
              <a:gd name="T2" fmla="*/ 58 w 176"/>
              <a:gd name="T3" fmla="*/ 72 h 176"/>
              <a:gd name="T4" fmla="*/ 64 w 176"/>
              <a:gd name="T5" fmla="*/ 97 h 176"/>
              <a:gd name="T6" fmla="*/ 69 w 176"/>
              <a:gd name="T7" fmla="*/ 95 h 176"/>
              <a:gd name="T8" fmla="*/ 67 w 176"/>
              <a:gd name="T9" fmla="*/ 89 h 176"/>
              <a:gd name="T10" fmla="*/ 65 w 176"/>
              <a:gd name="T11" fmla="*/ 81 h 176"/>
              <a:gd name="T12" fmla="*/ 82 w 176"/>
              <a:gd name="T13" fmla="*/ 61 h 176"/>
              <a:gd name="T14" fmla="*/ 96 w 176"/>
              <a:gd name="T15" fmla="*/ 61 h 176"/>
              <a:gd name="T16" fmla="*/ 108 w 176"/>
              <a:gd name="T17" fmla="*/ 83 h 176"/>
              <a:gd name="T18" fmla="*/ 95 w 176"/>
              <a:gd name="T19" fmla="*/ 102 h 176"/>
              <a:gd name="T20" fmla="*/ 86 w 176"/>
              <a:gd name="T21" fmla="*/ 94 h 176"/>
              <a:gd name="T22" fmla="*/ 85 w 176"/>
              <a:gd name="T23" fmla="*/ 70 h 176"/>
              <a:gd name="T24" fmla="*/ 75 w 176"/>
              <a:gd name="T25" fmla="*/ 85 h 176"/>
              <a:gd name="T26" fmla="*/ 73 w 176"/>
              <a:gd name="T27" fmla="*/ 101 h 176"/>
              <a:gd name="T28" fmla="*/ 69 w 176"/>
              <a:gd name="T29" fmla="*/ 119 h 176"/>
              <a:gd name="T30" fmla="*/ 69 w 176"/>
              <a:gd name="T31" fmla="*/ 128 h 176"/>
              <a:gd name="T32" fmla="*/ 70 w 176"/>
              <a:gd name="T33" fmla="*/ 132 h 176"/>
              <a:gd name="T34" fmla="*/ 79 w 176"/>
              <a:gd name="T35" fmla="*/ 119 h 176"/>
              <a:gd name="T36" fmla="*/ 83 w 176"/>
              <a:gd name="T37" fmla="*/ 104 h 176"/>
              <a:gd name="T38" fmla="*/ 85 w 176"/>
              <a:gd name="T39" fmla="*/ 107 h 176"/>
              <a:gd name="T40" fmla="*/ 113 w 176"/>
              <a:gd name="T41" fmla="*/ 101 h 176"/>
              <a:gd name="T42" fmla="*/ 120 w 176"/>
              <a:gd name="T43" fmla="*/ 84 h 176"/>
              <a:gd name="T44" fmla="*/ 87 w 176"/>
              <a:gd name="T45" fmla="*/ 52 h 176"/>
              <a:gd name="T46" fmla="*/ 16 w 176"/>
              <a:gd name="T47" fmla="*/ 0 h 176"/>
              <a:gd name="T48" fmla="*/ 0 w 176"/>
              <a:gd name="T49" fmla="*/ 160 h 176"/>
              <a:gd name="T50" fmla="*/ 160 w 176"/>
              <a:gd name="T51" fmla="*/ 176 h 176"/>
              <a:gd name="T52" fmla="*/ 176 w 176"/>
              <a:gd name="T53" fmla="*/ 16 h 176"/>
              <a:gd name="T54" fmla="*/ 168 w 176"/>
              <a:gd name="T55" fmla="*/ 160 h 176"/>
              <a:gd name="T56" fmla="*/ 16 w 176"/>
              <a:gd name="T57" fmla="*/ 168 h 176"/>
              <a:gd name="T58" fmla="*/ 8 w 176"/>
              <a:gd name="T59" fmla="*/ 16 h 176"/>
              <a:gd name="T60" fmla="*/ 160 w 176"/>
              <a:gd name="T61" fmla="*/ 8 h 176"/>
              <a:gd name="T62" fmla="*/ 168 w 176"/>
              <a:gd name="T6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87" y="52"/>
                </a:moveTo>
                <a:cubicBezTo>
                  <a:pt x="85" y="52"/>
                  <a:pt x="84" y="52"/>
                  <a:pt x="82" y="53"/>
                </a:cubicBezTo>
                <a:cubicBezTo>
                  <a:pt x="79" y="53"/>
                  <a:pt x="75" y="54"/>
                  <a:pt x="73" y="56"/>
                </a:cubicBezTo>
                <a:cubicBezTo>
                  <a:pt x="66" y="60"/>
                  <a:pt x="61" y="64"/>
                  <a:pt x="58" y="72"/>
                </a:cubicBezTo>
                <a:cubicBezTo>
                  <a:pt x="57" y="73"/>
                  <a:pt x="57" y="75"/>
                  <a:pt x="57" y="76"/>
                </a:cubicBezTo>
                <a:cubicBezTo>
                  <a:pt x="54" y="85"/>
                  <a:pt x="59" y="94"/>
                  <a:pt x="64" y="97"/>
                </a:cubicBezTo>
                <a:cubicBezTo>
                  <a:pt x="65" y="98"/>
                  <a:pt x="67" y="99"/>
                  <a:pt x="68" y="98"/>
                </a:cubicBezTo>
                <a:cubicBezTo>
                  <a:pt x="69" y="97"/>
                  <a:pt x="68" y="96"/>
                  <a:pt x="69" y="95"/>
                </a:cubicBezTo>
                <a:cubicBezTo>
                  <a:pt x="69" y="94"/>
                  <a:pt x="70" y="93"/>
                  <a:pt x="69" y="92"/>
                </a:cubicBezTo>
                <a:cubicBezTo>
                  <a:pt x="69" y="91"/>
                  <a:pt x="68" y="90"/>
                  <a:pt x="67" y="89"/>
                </a:cubicBezTo>
                <a:cubicBezTo>
                  <a:pt x="66" y="87"/>
                  <a:pt x="66" y="85"/>
                  <a:pt x="65" y="82"/>
                </a:cubicBezTo>
                <a:cubicBezTo>
                  <a:pt x="65" y="82"/>
                  <a:pt x="65" y="81"/>
                  <a:pt x="65" y="81"/>
                </a:cubicBezTo>
                <a:cubicBezTo>
                  <a:pt x="66" y="78"/>
                  <a:pt x="66" y="76"/>
                  <a:pt x="67" y="73"/>
                </a:cubicBezTo>
                <a:cubicBezTo>
                  <a:pt x="70" y="67"/>
                  <a:pt x="75" y="63"/>
                  <a:pt x="82" y="61"/>
                </a:cubicBezTo>
                <a:cubicBezTo>
                  <a:pt x="84" y="60"/>
                  <a:pt x="89" y="59"/>
                  <a:pt x="91" y="60"/>
                </a:cubicBezTo>
                <a:cubicBezTo>
                  <a:pt x="93" y="60"/>
                  <a:pt x="94" y="60"/>
                  <a:pt x="96" y="61"/>
                </a:cubicBezTo>
                <a:cubicBezTo>
                  <a:pt x="101" y="62"/>
                  <a:pt x="105" y="65"/>
                  <a:pt x="107" y="70"/>
                </a:cubicBezTo>
                <a:cubicBezTo>
                  <a:pt x="108" y="73"/>
                  <a:pt x="109" y="79"/>
                  <a:pt x="108" y="83"/>
                </a:cubicBezTo>
                <a:cubicBezTo>
                  <a:pt x="107" y="85"/>
                  <a:pt x="107" y="87"/>
                  <a:pt x="107" y="88"/>
                </a:cubicBezTo>
                <a:cubicBezTo>
                  <a:pt x="105" y="94"/>
                  <a:pt x="102" y="100"/>
                  <a:pt x="95" y="102"/>
                </a:cubicBezTo>
                <a:cubicBezTo>
                  <a:pt x="91" y="103"/>
                  <a:pt x="87" y="100"/>
                  <a:pt x="86" y="97"/>
                </a:cubicBezTo>
                <a:cubicBezTo>
                  <a:pt x="86" y="97"/>
                  <a:pt x="85" y="95"/>
                  <a:pt x="86" y="94"/>
                </a:cubicBezTo>
                <a:cubicBezTo>
                  <a:pt x="87" y="89"/>
                  <a:pt x="89" y="84"/>
                  <a:pt x="90" y="79"/>
                </a:cubicBezTo>
                <a:cubicBezTo>
                  <a:pt x="91" y="75"/>
                  <a:pt x="89" y="71"/>
                  <a:pt x="85" y="70"/>
                </a:cubicBezTo>
                <a:cubicBezTo>
                  <a:pt x="80" y="69"/>
                  <a:pt x="77" y="73"/>
                  <a:pt x="76" y="76"/>
                </a:cubicBezTo>
                <a:cubicBezTo>
                  <a:pt x="75" y="78"/>
                  <a:pt x="74" y="82"/>
                  <a:pt x="75" y="85"/>
                </a:cubicBezTo>
                <a:cubicBezTo>
                  <a:pt x="75" y="86"/>
                  <a:pt x="76" y="89"/>
                  <a:pt x="76" y="90"/>
                </a:cubicBezTo>
                <a:cubicBezTo>
                  <a:pt x="75" y="93"/>
                  <a:pt x="74" y="98"/>
                  <a:pt x="73" y="101"/>
                </a:cubicBezTo>
                <a:cubicBezTo>
                  <a:pt x="72" y="105"/>
                  <a:pt x="71" y="109"/>
                  <a:pt x="70" y="113"/>
                </a:cubicBezTo>
                <a:cubicBezTo>
                  <a:pt x="70" y="115"/>
                  <a:pt x="70" y="117"/>
                  <a:pt x="69" y="119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3"/>
                  <a:pt x="69" y="126"/>
                  <a:pt x="69" y="128"/>
                </a:cubicBezTo>
                <a:cubicBezTo>
                  <a:pt x="70" y="129"/>
                  <a:pt x="69" y="130"/>
                  <a:pt x="70" y="131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2" y="132"/>
                  <a:pt x="74" y="128"/>
                  <a:pt x="75" y="126"/>
                </a:cubicBezTo>
                <a:cubicBezTo>
                  <a:pt x="76" y="124"/>
                  <a:pt x="78" y="121"/>
                  <a:pt x="79" y="119"/>
                </a:cubicBezTo>
                <a:cubicBezTo>
                  <a:pt x="80" y="116"/>
                  <a:pt x="80" y="113"/>
                  <a:pt x="81" y="111"/>
                </a:cubicBezTo>
                <a:cubicBezTo>
                  <a:pt x="82" y="109"/>
                  <a:pt x="83" y="106"/>
                  <a:pt x="83" y="104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83" y="105"/>
                  <a:pt x="84" y="106"/>
                  <a:pt x="85" y="107"/>
                </a:cubicBezTo>
                <a:cubicBezTo>
                  <a:pt x="88" y="109"/>
                  <a:pt x="93" y="111"/>
                  <a:pt x="99" y="110"/>
                </a:cubicBezTo>
                <a:cubicBezTo>
                  <a:pt x="105" y="108"/>
                  <a:pt x="110" y="105"/>
                  <a:pt x="113" y="101"/>
                </a:cubicBezTo>
                <a:cubicBezTo>
                  <a:pt x="115" y="98"/>
                  <a:pt x="117" y="94"/>
                  <a:pt x="118" y="90"/>
                </a:cubicBezTo>
                <a:cubicBezTo>
                  <a:pt x="119" y="88"/>
                  <a:pt x="119" y="86"/>
                  <a:pt x="120" y="84"/>
                </a:cubicBezTo>
                <a:cubicBezTo>
                  <a:pt x="121" y="78"/>
                  <a:pt x="119" y="72"/>
                  <a:pt x="118" y="68"/>
                </a:cubicBezTo>
                <a:cubicBezTo>
                  <a:pt x="113" y="58"/>
                  <a:pt x="103" y="52"/>
                  <a:pt x="87" y="52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0"/>
          <p:cNvSpPr>
            <a:spLocks noEditPoints="1"/>
          </p:cNvSpPr>
          <p:nvPr/>
        </p:nvSpPr>
        <p:spPr bwMode="auto">
          <a:xfrm>
            <a:off x="6480175" y="4746626"/>
            <a:ext cx="557212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116 w 176"/>
              <a:gd name="T37" fmla="*/ 56 h 176"/>
              <a:gd name="T38" fmla="*/ 94 w 176"/>
              <a:gd name="T39" fmla="*/ 73 h 176"/>
              <a:gd name="T40" fmla="*/ 100 w 176"/>
              <a:gd name="T41" fmla="*/ 72 h 176"/>
              <a:gd name="T42" fmla="*/ 105 w 176"/>
              <a:gd name="T43" fmla="*/ 78 h 176"/>
              <a:gd name="T44" fmla="*/ 100 w 176"/>
              <a:gd name="T45" fmla="*/ 90 h 176"/>
              <a:gd name="T46" fmla="*/ 92 w 176"/>
              <a:gd name="T47" fmla="*/ 97 h 176"/>
              <a:gd name="T48" fmla="*/ 86 w 176"/>
              <a:gd name="T49" fmla="*/ 86 h 176"/>
              <a:gd name="T50" fmla="*/ 83 w 176"/>
              <a:gd name="T51" fmla="*/ 69 h 176"/>
              <a:gd name="T52" fmla="*/ 71 w 176"/>
              <a:gd name="T53" fmla="*/ 57 h 176"/>
              <a:gd name="T54" fmla="*/ 60 w 176"/>
              <a:gd name="T55" fmla="*/ 63 h 176"/>
              <a:gd name="T56" fmla="*/ 48 w 176"/>
              <a:gd name="T57" fmla="*/ 73 h 176"/>
              <a:gd name="T58" fmla="*/ 52 w 176"/>
              <a:gd name="T59" fmla="*/ 78 h 176"/>
              <a:gd name="T60" fmla="*/ 58 w 176"/>
              <a:gd name="T61" fmla="*/ 74 h 176"/>
              <a:gd name="T62" fmla="*/ 66 w 176"/>
              <a:gd name="T63" fmla="*/ 86 h 176"/>
              <a:gd name="T64" fmla="*/ 72 w 176"/>
              <a:gd name="T65" fmla="*/ 108 h 176"/>
              <a:gd name="T66" fmla="*/ 84 w 176"/>
              <a:gd name="T67" fmla="*/ 120 h 176"/>
              <a:gd name="T68" fmla="*/ 112 w 176"/>
              <a:gd name="T69" fmla="*/ 100 h 176"/>
              <a:gd name="T70" fmla="*/ 128 w 176"/>
              <a:gd name="T71" fmla="*/ 71 h 176"/>
              <a:gd name="T72" fmla="*/ 116 w 176"/>
              <a:gd name="T73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6" y="56"/>
                </a:moveTo>
                <a:cubicBezTo>
                  <a:pt x="105" y="56"/>
                  <a:pt x="98" y="61"/>
                  <a:pt x="94" y="73"/>
                </a:cubicBezTo>
                <a:cubicBezTo>
                  <a:pt x="96" y="72"/>
                  <a:pt x="98" y="72"/>
                  <a:pt x="100" y="72"/>
                </a:cubicBezTo>
                <a:cubicBezTo>
                  <a:pt x="104" y="72"/>
                  <a:pt x="106" y="74"/>
                  <a:pt x="105" y="78"/>
                </a:cubicBezTo>
                <a:cubicBezTo>
                  <a:pt x="105" y="81"/>
                  <a:pt x="103" y="85"/>
                  <a:pt x="100" y="90"/>
                </a:cubicBezTo>
                <a:cubicBezTo>
                  <a:pt x="96" y="94"/>
                  <a:pt x="94" y="97"/>
                  <a:pt x="92" y="97"/>
                </a:cubicBezTo>
                <a:cubicBezTo>
                  <a:pt x="90" y="97"/>
                  <a:pt x="88" y="93"/>
                  <a:pt x="86" y="86"/>
                </a:cubicBezTo>
                <a:cubicBezTo>
                  <a:pt x="86" y="83"/>
                  <a:pt x="85" y="78"/>
                  <a:pt x="83" y="69"/>
                </a:cubicBezTo>
                <a:cubicBezTo>
                  <a:pt x="82" y="60"/>
                  <a:pt x="78" y="56"/>
                  <a:pt x="71" y="57"/>
                </a:cubicBezTo>
                <a:cubicBezTo>
                  <a:pt x="69" y="57"/>
                  <a:pt x="65" y="59"/>
                  <a:pt x="60" y="63"/>
                </a:cubicBezTo>
                <a:cubicBezTo>
                  <a:pt x="56" y="67"/>
                  <a:pt x="52" y="70"/>
                  <a:pt x="48" y="73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5"/>
                  <a:pt x="57" y="74"/>
                  <a:pt x="58" y="74"/>
                </a:cubicBezTo>
                <a:cubicBezTo>
                  <a:pt x="61" y="74"/>
                  <a:pt x="63" y="78"/>
                  <a:pt x="66" y="86"/>
                </a:cubicBezTo>
                <a:cubicBezTo>
                  <a:pt x="68" y="93"/>
                  <a:pt x="70" y="101"/>
                  <a:pt x="72" y="108"/>
                </a:cubicBezTo>
                <a:cubicBezTo>
                  <a:pt x="75" y="116"/>
                  <a:pt x="79" y="120"/>
                  <a:pt x="84" y="120"/>
                </a:cubicBezTo>
                <a:cubicBezTo>
                  <a:pt x="92" y="120"/>
                  <a:pt x="101" y="113"/>
                  <a:pt x="112" y="100"/>
                </a:cubicBezTo>
                <a:cubicBezTo>
                  <a:pt x="122" y="88"/>
                  <a:pt x="128" y="78"/>
                  <a:pt x="128" y="71"/>
                </a:cubicBezTo>
                <a:cubicBezTo>
                  <a:pt x="129" y="61"/>
                  <a:pt x="125" y="56"/>
                  <a:pt x="116" y="56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1"/>
          <p:cNvSpPr>
            <a:spLocks noEditPoints="1"/>
          </p:cNvSpPr>
          <p:nvPr/>
        </p:nvSpPr>
        <p:spPr bwMode="auto">
          <a:xfrm>
            <a:off x="7543800" y="4746626"/>
            <a:ext cx="557212" cy="557213"/>
          </a:xfrm>
          <a:custGeom>
            <a:avLst/>
            <a:gdLst>
              <a:gd name="T0" fmla="*/ 84 w 176"/>
              <a:gd name="T1" fmla="*/ 87 h 176"/>
              <a:gd name="T2" fmla="*/ 93 w 176"/>
              <a:gd name="T3" fmla="*/ 72 h 176"/>
              <a:gd name="T4" fmla="*/ 92 w 176"/>
              <a:gd name="T5" fmla="*/ 62 h 176"/>
              <a:gd name="T6" fmla="*/ 77 w 176"/>
              <a:gd name="T7" fmla="*/ 56 h 176"/>
              <a:gd name="T8" fmla="*/ 74 w 176"/>
              <a:gd name="T9" fmla="*/ 87 h 176"/>
              <a:gd name="T10" fmla="*/ 75 w 176"/>
              <a:gd name="T11" fmla="*/ 92 h 176"/>
              <a:gd name="T12" fmla="*/ 76 w 176"/>
              <a:gd name="T13" fmla="*/ 120 h 176"/>
              <a:gd name="T14" fmla="*/ 88 w 176"/>
              <a:gd name="T15" fmla="*/ 91 h 176"/>
              <a:gd name="T16" fmla="*/ 71 w 176"/>
              <a:gd name="T17" fmla="*/ 64 h 176"/>
              <a:gd name="T18" fmla="*/ 75 w 176"/>
              <a:gd name="T19" fmla="*/ 60 h 176"/>
              <a:gd name="T20" fmla="*/ 75 w 176"/>
              <a:gd name="T21" fmla="*/ 62 h 176"/>
              <a:gd name="T22" fmla="*/ 81 w 176"/>
              <a:gd name="T23" fmla="*/ 80 h 176"/>
              <a:gd name="T24" fmla="*/ 78 w 176"/>
              <a:gd name="T25" fmla="*/ 81 h 176"/>
              <a:gd name="T26" fmla="*/ 76 w 176"/>
              <a:gd name="T27" fmla="*/ 114 h 176"/>
              <a:gd name="T28" fmla="*/ 77 w 176"/>
              <a:gd name="T29" fmla="*/ 97 h 176"/>
              <a:gd name="T30" fmla="*/ 77 w 176"/>
              <a:gd name="T31" fmla="*/ 97 h 176"/>
              <a:gd name="T32" fmla="*/ 82 w 176"/>
              <a:gd name="T33" fmla="*/ 99 h 176"/>
              <a:gd name="T34" fmla="*/ 87 w 176"/>
              <a:gd name="T35" fmla="*/ 106 h 176"/>
              <a:gd name="T36" fmla="*/ 120 w 176"/>
              <a:gd name="T37" fmla="*/ 60 h 176"/>
              <a:gd name="T38" fmla="*/ 112 w 176"/>
              <a:gd name="T39" fmla="*/ 72 h 176"/>
              <a:gd name="T40" fmla="*/ 100 w 176"/>
              <a:gd name="T41" fmla="*/ 80 h 176"/>
              <a:gd name="T42" fmla="*/ 112 w 176"/>
              <a:gd name="T43" fmla="*/ 92 h 176"/>
              <a:gd name="T44" fmla="*/ 120 w 176"/>
              <a:gd name="T45" fmla="*/ 80 h 176"/>
              <a:gd name="T46" fmla="*/ 132 w 176"/>
              <a:gd name="T47" fmla="*/ 72 h 176"/>
              <a:gd name="T48" fmla="*/ 120 w 176"/>
              <a:gd name="T49" fmla="*/ 60 h 176"/>
              <a:gd name="T50" fmla="*/ 16 w 176"/>
              <a:gd name="T51" fmla="*/ 0 h 176"/>
              <a:gd name="T52" fmla="*/ 0 w 176"/>
              <a:gd name="T53" fmla="*/ 160 h 176"/>
              <a:gd name="T54" fmla="*/ 160 w 176"/>
              <a:gd name="T55" fmla="*/ 176 h 176"/>
              <a:gd name="T56" fmla="*/ 176 w 176"/>
              <a:gd name="T57" fmla="*/ 16 h 176"/>
              <a:gd name="T58" fmla="*/ 168 w 176"/>
              <a:gd name="T59" fmla="*/ 160 h 176"/>
              <a:gd name="T60" fmla="*/ 16 w 176"/>
              <a:gd name="T61" fmla="*/ 168 h 176"/>
              <a:gd name="T62" fmla="*/ 8 w 176"/>
              <a:gd name="T63" fmla="*/ 16 h 176"/>
              <a:gd name="T64" fmla="*/ 160 w 176"/>
              <a:gd name="T65" fmla="*/ 8 h 176"/>
              <a:gd name="T66" fmla="*/ 168 w 176"/>
              <a:gd name="T67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76">
                <a:moveTo>
                  <a:pt x="88" y="91"/>
                </a:moveTo>
                <a:cubicBezTo>
                  <a:pt x="86" y="90"/>
                  <a:pt x="84" y="87"/>
                  <a:pt x="84" y="87"/>
                </a:cubicBezTo>
                <a:cubicBezTo>
                  <a:pt x="84" y="86"/>
                  <a:pt x="84" y="85"/>
                  <a:pt x="87" y="83"/>
                </a:cubicBezTo>
                <a:cubicBezTo>
                  <a:pt x="91" y="80"/>
                  <a:pt x="93" y="76"/>
                  <a:pt x="93" y="72"/>
                </a:cubicBezTo>
                <a:cubicBezTo>
                  <a:pt x="93" y="68"/>
                  <a:pt x="92" y="65"/>
                  <a:pt x="90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68" y="56"/>
                  <a:pt x="60" y="63"/>
                  <a:pt x="60" y="71"/>
                </a:cubicBezTo>
                <a:cubicBezTo>
                  <a:pt x="60" y="80"/>
                  <a:pt x="66" y="86"/>
                  <a:pt x="74" y="87"/>
                </a:cubicBezTo>
                <a:cubicBezTo>
                  <a:pt x="74" y="87"/>
                  <a:pt x="74" y="88"/>
                  <a:pt x="74" y="89"/>
                </a:cubicBezTo>
                <a:cubicBezTo>
                  <a:pt x="74" y="90"/>
                  <a:pt x="75" y="91"/>
                  <a:pt x="75" y="92"/>
                </a:cubicBezTo>
                <a:cubicBezTo>
                  <a:pt x="65" y="92"/>
                  <a:pt x="56" y="99"/>
                  <a:pt x="56" y="107"/>
                </a:cubicBezTo>
                <a:cubicBezTo>
                  <a:pt x="56" y="115"/>
                  <a:pt x="64" y="120"/>
                  <a:pt x="76" y="120"/>
                </a:cubicBezTo>
                <a:cubicBezTo>
                  <a:pt x="89" y="120"/>
                  <a:pt x="95" y="112"/>
                  <a:pt x="95" y="105"/>
                </a:cubicBezTo>
                <a:cubicBezTo>
                  <a:pt x="95" y="99"/>
                  <a:pt x="93" y="95"/>
                  <a:pt x="88" y="91"/>
                </a:cubicBezTo>
                <a:moveTo>
                  <a:pt x="70" y="71"/>
                </a:moveTo>
                <a:cubicBezTo>
                  <a:pt x="69" y="68"/>
                  <a:pt x="70" y="65"/>
                  <a:pt x="71" y="64"/>
                </a:cubicBezTo>
                <a:cubicBezTo>
                  <a:pt x="72" y="63"/>
                  <a:pt x="73" y="62"/>
                  <a:pt x="75" y="62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82" y="67"/>
                  <a:pt x="83" y="72"/>
                </a:cubicBezTo>
                <a:cubicBezTo>
                  <a:pt x="83" y="75"/>
                  <a:pt x="83" y="78"/>
                  <a:pt x="81" y="80"/>
                </a:cubicBezTo>
                <a:cubicBezTo>
                  <a:pt x="80" y="81"/>
                  <a:pt x="79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4" y="81"/>
                  <a:pt x="70" y="77"/>
                  <a:pt x="70" y="71"/>
                </a:cubicBezTo>
                <a:moveTo>
                  <a:pt x="76" y="114"/>
                </a:moveTo>
                <a:cubicBezTo>
                  <a:pt x="70" y="114"/>
                  <a:pt x="66" y="110"/>
                  <a:pt x="66" y="105"/>
                </a:cubicBezTo>
                <a:cubicBezTo>
                  <a:pt x="66" y="101"/>
                  <a:pt x="71" y="97"/>
                  <a:pt x="77" y="97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7"/>
                  <a:pt x="80" y="97"/>
                  <a:pt x="81" y="98"/>
                </a:cubicBezTo>
                <a:cubicBezTo>
                  <a:pt x="82" y="99"/>
                  <a:pt x="82" y="99"/>
                  <a:pt x="82" y="99"/>
                </a:cubicBezTo>
                <a:cubicBezTo>
                  <a:pt x="85" y="101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1"/>
                  <a:pt x="83" y="114"/>
                  <a:pt x="76" y="114"/>
                </a:cubicBezTo>
                <a:moveTo>
                  <a:pt x="120" y="60"/>
                </a:moveTo>
                <a:cubicBezTo>
                  <a:pt x="112" y="60"/>
                  <a:pt x="112" y="60"/>
                  <a:pt x="112" y="60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60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2"/>
          <p:cNvSpPr>
            <a:spLocks noEditPoints="1"/>
          </p:cNvSpPr>
          <p:nvPr/>
        </p:nvSpPr>
        <p:spPr bwMode="auto">
          <a:xfrm>
            <a:off x="8607425" y="4746626"/>
            <a:ext cx="555625" cy="557213"/>
          </a:xfrm>
          <a:custGeom>
            <a:avLst/>
            <a:gdLst>
              <a:gd name="T0" fmla="*/ 64 w 176"/>
              <a:gd name="T1" fmla="*/ 56 h 176"/>
              <a:gd name="T2" fmla="*/ 56 w 176"/>
              <a:gd name="T3" fmla="*/ 64 h 176"/>
              <a:gd name="T4" fmla="*/ 64 w 176"/>
              <a:gd name="T5" fmla="*/ 72 h 176"/>
              <a:gd name="T6" fmla="*/ 72 w 176"/>
              <a:gd name="T7" fmla="*/ 64 h 176"/>
              <a:gd name="T8" fmla="*/ 64 w 176"/>
              <a:gd name="T9" fmla="*/ 56 h 176"/>
              <a:gd name="T10" fmla="*/ 160 w 176"/>
              <a:gd name="T11" fmla="*/ 0 h 176"/>
              <a:gd name="T12" fmla="*/ 16 w 176"/>
              <a:gd name="T13" fmla="*/ 0 h 176"/>
              <a:gd name="T14" fmla="*/ 0 w 176"/>
              <a:gd name="T15" fmla="*/ 16 h 176"/>
              <a:gd name="T16" fmla="*/ 0 w 176"/>
              <a:gd name="T17" fmla="*/ 160 h 176"/>
              <a:gd name="T18" fmla="*/ 16 w 176"/>
              <a:gd name="T19" fmla="*/ 176 h 176"/>
              <a:gd name="T20" fmla="*/ 160 w 176"/>
              <a:gd name="T21" fmla="*/ 176 h 176"/>
              <a:gd name="T22" fmla="*/ 176 w 176"/>
              <a:gd name="T23" fmla="*/ 160 h 176"/>
              <a:gd name="T24" fmla="*/ 176 w 176"/>
              <a:gd name="T25" fmla="*/ 16 h 176"/>
              <a:gd name="T26" fmla="*/ 160 w 176"/>
              <a:gd name="T27" fmla="*/ 0 h 176"/>
              <a:gd name="T28" fmla="*/ 168 w 176"/>
              <a:gd name="T29" fmla="*/ 160 h 176"/>
              <a:gd name="T30" fmla="*/ 160 w 176"/>
              <a:gd name="T31" fmla="*/ 168 h 176"/>
              <a:gd name="T32" fmla="*/ 16 w 176"/>
              <a:gd name="T33" fmla="*/ 168 h 176"/>
              <a:gd name="T34" fmla="*/ 8 w 176"/>
              <a:gd name="T35" fmla="*/ 160 h 176"/>
              <a:gd name="T36" fmla="*/ 8 w 176"/>
              <a:gd name="T37" fmla="*/ 16 h 176"/>
              <a:gd name="T38" fmla="*/ 16 w 176"/>
              <a:gd name="T39" fmla="*/ 8 h 176"/>
              <a:gd name="T40" fmla="*/ 160 w 176"/>
              <a:gd name="T41" fmla="*/ 8 h 176"/>
              <a:gd name="T42" fmla="*/ 168 w 176"/>
              <a:gd name="T43" fmla="*/ 16 h 176"/>
              <a:gd name="T44" fmla="*/ 168 w 176"/>
              <a:gd name="T45" fmla="*/ 160 h 176"/>
              <a:gd name="T46" fmla="*/ 56 w 176"/>
              <a:gd name="T47" fmla="*/ 120 h 176"/>
              <a:gd name="T48" fmla="*/ 72 w 176"/>
              <a:gd name="T49" fmla="*/ 120 h 176"/>
              <a:gd name="T50" fmla="*/ 72 w 176"/>
              <a:gd name="T51" fmla="*/ 76 h 176"/>
              <a:gd name="T52" fmla="*/ 56 w 176"/>
              <a:gd name="T53" fmla="*/ 76 h 176"/>
              <a:gd name="T54" fmla="*/ 56 w 176"/>
              <a:gd name="T55" fmla="*/ 120 h 176"/>
              <a:gd name="T56" fmla="*/ 109 w 176"/>
              <a:gd name="T57" fmla="*/ 76 h 176"/>
              <a:gd name="T58" fmla="*/ 96 w 176"/>
              <a:gd name="T59" fmla="*/ 83 h 176"/>
              <a:gd name="T60" fmla="*/ 96 w 176"/>
              <a:gd name="T61" fmla="*/ 76 h 176"/>
              <a:gd name="T62" fmla="*/ 80 w 176"/>
              <a:gd name="T63" fmla="*/ 76 h 176"/>
              <a:gd name="T64" fmla="*/ 80 w 176"/>
              <a:gd name="T65" fmla="*/ 120 h 176"/>
              <a:gd name="T66" fmla="*/ 96 w 176"/>
              <a:gd name="T67" fmla="*/ 120 h 176"/>
              <a:gd name="T68" fmla="*/ 96 w 176"/>
              <a:gd name="T69" fmla="*/ 96 h 176"/>
              <a:gd name="T70" fmla="*/ 103 w 176"/>
              <a:gd name="T71" fmla="*/ 88 h 176"/>
              <a:gd name="T72" fmla="*/ 108 w 176"/>
              <a:gd name="T73" fmla="*/ 96 h 176"/>
              <a:gd name="T74" fmla="*/ 108 w 176"/>
              <a:gd name="T75" fmla="*/ 120 h 176"/>
              <a:gd name="T76" fmla="*/ 124 w 176"/>
              <a:gd name="T77" fmla="*/ 120 h 176"/>
              <a:gd name="T78" fmla="*/ 124 w 176"/>
              <a:gd name="T79" fmla="*/ 96 h 176"/>
              <a:gd name="T80" fmla="*/ 109 w 176"/>
              <a:gd name="T81" fmla="*/ 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64" y="56"/>
                </a:moveTo>
                <a:cubicBezTo>
                  <a:pt x="60" y="56"/>
                  <a:pt x="56" y="60"/>
                  <a:pt x="56" y="64"/>
                </a:cubicBezTo>
                <a:cubicBezTo>
                  <a:pt x="56" y="68"/>
                  <a:pt x="60" y="72"/>
                  <a:pt x="64" y="72"/>
                </a:cubicBezTo>
                <a:cubicBezTo>
                  <a:pt x="68" y="72"/>
                  <a:pt x="72" y="68"/>
                  <a:pt x="72" y="64"/>
                </a:cubicBezTo>
                <a:cubicBezTo>
                  <a:pt x="72" y="60"/>
                  <a:pt x="68" y="56"/>
                  <a:pt x="64" y="5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56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76"/>
                  <a:pt x="72" y="76"/>
                  <a:pt x="72" y="76"/>
                </a:cubicBezTo>
                <a:cubicBezTo>
                  <a:pt x="56" y="76"/>
                  <a:pt x="56" y="76"/>
                  <a:pt x="56" y="76"/>
                </a:cubicBezTo>
                <a:lnTo>
                  <a:pt x="56" y="120"/>
                </a:lnTo>
                <a:close/>
                <a:moveTo>
                  <a:pt x="109" y="76"/>
                </a:moveTo>
                <a:cubicBezTo>
                  <a:pt x="98" y="76"/>
                  <a:pt x="96" y="83"/>
                  <a:pt x="96" y="83"/>
                </a:cubicBezTo>
                <a:cubicBezTo>
                  <a:pt x="96" y="76"/>
                  <a:pt x="96" y="76"/>
                  <a:pt x="96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96"/>
                  <a:pt x="96" y="88"/>
                  <a:pt x="103" y="88"/>
                </a:cubicBezTo>
                <a:cubicBezTo>
                  <a:pt x="107" y="88"/>
                  <a:pt x="108" y="92"/>
                  <a:pt x="108" y="96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83"/>
                  <a:pt x="119" y="76"/>
                  <a:pt x="109" y="76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3"/>
          <p:cNvSpPr>
            <a:spLocks noEditPoints="1"/>
          </p:cNvSpPr>
          <p:nvPr/>
        </p:nvSpPr>
        <p:spPr bwMode="auto">
          <a:xfrm>
            <a:off x="9669463" y="4746626"/>
            <a:ext cx="557212" cy="557213"/>
          </a:xfrm>
          <a:custGeom>
            <a:avLst/>
            <a:gdLst>
              <a:gd name="T0" fmla="*/ 94 w 176"/>
              <a:gd name="T1" fmla="*/ 108 h 176"/>
              <a:gd name="T2" fmla="*/ 92 w 176"/>
              <a:gd name="T3" fmla="*/ 106 h 176"/>
              <a:gd name="T4" fmla="*/ 92 w 176"/>
              <a:gd name="T5" fmla="*/ 84 h 176"/>
              <a:gd name="T6" fmla="*/ 108 w 176"/>
              <a:gd name="T7" fmla="*/ 84 h 176"/>
              <a:gd name="T8" fmla="*/ 108 w 176"/>
              <a:gd name="T9" fmla="*/ 72 h 176"/>
              <a:gd name="T10" fmla="*/ 92 w 176"/>
              <a:gd name="T11" fmla="*/ 72 h 176"/>
              <a:gd name="T12" fmla="*/ 92 w 176"/>
              <a:gd name="T13" fmla="*/ 56 h 176"/>
              <a:gd name="T14" fmla="*/ 82 w 176"/>
              <a:gd name="T15" fmla="*/ 56 h 176"/>
              <a:gd name="T16" fmla="*/ 79 w 176"/>
              <a:gd name="T17" fmla="*/ 64 h 176"/>
              <a:gd name="T18" fmla="*/ 75 w 176"/>
              <a:gd name="T19" fmla="*/ 70 h 176"/>
              <a:gd name="T20" fmla="*/ 68 w 176"/>
              <a:gd name="T21" fmla="*/ 73 h 176"/>
              <a:gd name="T22" fmla="*/ 68 w 176"/>
              <a:gd name="T23" fmla="*/ 84 h 176"/>
              <a:gd name="T24" fmla="*/ 76 w 176"/>
              <a:gd name="T25" fmla="*/ 84 h 176"/>
              <a:gd name="T26" fmla="*/ 76 w 176"/>
              <a:gd name="T27" fmla="*/ 105 h 176"/>
              <a:gd name="T28" fmla="*/ 77 w 176"/>
              <a:gd name="T29" fmla="*/ 111 h 176"/>
              <a:gd name="T30" fmla="*/ 80 w 176"/>
              <a:gd name="T31" fmla="*/ 116 h 176"/>
              <a:gd name="T32" fmla="*/ 87 w 176"/>
              <a:gd name="T33" fmla="*/ 119 h 176"/>
              <a:gd name="T34" fmla="*/ 95 w 176"/>
              <a:gd name="T35" fmla="*/ 120 h 176"/>
              <a:gd name="T36" fmla="*/ 102 w 176"/>
              <a:gd name="T37" fmla="*/ 119 h 176"/>
              <a:gd name="T38" fmla="*/ 111 w 176"/>
              <a:gd name="T39" fmla="*/ 116 h 176"/>
              <a:gd name="T40" fmla="*/ 111 w 176"/>
              <a:gd name="T41" fmla="*/ 107 h 176"/>
              <a:gd name="T42" fmla="*/ 100 w 176"/>
              <a:gd name="T43" fmla="*/ 110 h 176"/>
              <a:gd name="T44" fmla="*/ 94 w 176"/>
              <a:gd name="T45" fmla="*/ 108 h 176"/>
              <a:gd name="T46" fmla="*/ 160 w 176"/>
              <a:gd name="T47" fmla="*/ 0 h 176"/>
              <a:gd name="T48" fmla="*/ 16 w 176"/>
              <a:gd name="T49" fmla="*/ 0 h 176"/>
              <a:gd name="T50" fmla="*/ 0 w 176"/>
              <a:gd name="T51" fmla="*/ 16 h 176"/>
              <a:gd name="T52" fmla="*/ 0 w 176"/>
              <a:gd name="T53" fmla="*/ 160 h 176"/>
              <a:gd name="T54" fmla="*/ 16 w 176"/>
              <a:gd name="T55" fmla="*/ 176 h 176"/>
              <a:gd name="T56" fmla="*/ 160 w 176"/>
              <a:gd name="T57" fmla="*/ 176 h 176"/>
              <a:gd name="T58" fmla="*/ 176 w 176"/>
              <a:gd name="T59" fmla="*/ 160 h 176"/>
              <a:gd name="T60" fmla="*/ 176 w 176"/>
              <a:gd name="T61" fmla="*/ 16 h 176"/>
              <a:gd name="T62" fmla="*/ 160 w 176"/>
              <a:gd name="T63" fmla="*/ 0 h 176"/>
              <a:gd name="T64" fmla="*/ 168 w 176"/>
              <a:gd name="T65" fmla="*/ 160 h 176"/>
              <a:gd name="T66" fmla="*/ 160 w 176"/>
              <a:gd name="T67" fmla="*/ 168 h 176"/>
              <a:gd name="T68" fmla="*/ 16 w 176"/>
              <a:gd name="T69" fmla="*/ 168 h 176"/>
              <a:gd name="T70" fmla="*/ 8 w 176"/>
              <a:gd name="T71" fmla="*/ 160 h 176"/>
              <a:gd name="T72" fmla="*/ 8 w 176"/>
              <a:gd name="T73" fmla="*/ 16 h 176"/>
              <a:gd name="T74" fmla="*/ 16 w 176"/>
              <a:gd name="T75" fmla="*/ 8 h 176"/>
              <a:gd name="T76" fmla="*/ 160 w 176"/>
              <a:gd name="T77" fmla="*/ 8 h 176"/>
              <a:gd name="T78" fmla="*/ 168 w 176"/>
              <a:gd name="T79" fmla="*/ 16 h 176"/>
              <a:gd name="T80" fmla="*/ 168 w 176"/>
              <a:gd name="T81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94" y="108"/>
                </a:moveTo>
                <a:cubicBezTo>
                  <a:pt x="93" y="108"/>
                  <a:pt x="92" y="107"/>
                  <a:pt x="92" y="106"/>
                </a:cubicBezTo>
                <a:cubicBezTo>
                  <a:pt x="92" y="106"/>
                  <a:pt x="92" y="84"/>
                  <a:pt x="9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56"/>
                  <a:pt x="92" y="56"/>
                  <a:pt x="9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1" y="59"/>
                  <a:pt x="81" y="62"/>
                  <a:pt x="79" y="64"/>
                </a:cubicBezTo>
                <a:cubicBezTo>
                  <a:pt x="78" y="66"/>
                  <a:pt x="77" y="68"/>
                  <a:pt x="75" y="70"/>
                </a:cubicBezTo>
                <a:cubicBezTo>
                  <a:pt x="73" y="71"/>
                  <a:pt x="71" y="72"/>
                  <a:pt x="68" y="73"/>
                </a:cubicBezTo>
                <a:cubicBezTo>
                  <a:pt x="68" y="84"/>
                  <a:pt x="68" y="84"/>
                  <a:pt x="6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108"/>
                  <a:pt x="76" y="110"/>
                  <a:pt x="77" y="111"/>
                </a:cubicBezTo>
                <a:cubicBezTo>
                  <a:pt x="78" y="113"/>
                  <a:pt x="79" y="114"/>
                  <a:pt x="80" y="116"/>
                </a:cubicBezTo>
                <a:cubicBezTo>
                  <a:pt x="82" y="117"/>
                  <a:pt x="84" y="118"/>
                  <a:pt x="87" y="119"/>
                </a:cubicBezTo>
                <a:cubicBezTo>
                  <a:pt x="89" y="120"/>
                  <a:pt x="92" y="120"/>
                  <a:pt x="95" y="120"/>
                </a:cubicBezTo>
                <a:cubicBezTo>
                  <a:pt x="97" y="120"/>
                  <a:pt x="100" y="120"/>
                  <a:pt x="102" y="119"/>
                </a:cubicBezTo>
                <a:cubicBezTo>
                  <a:pt x="104" y="119"/>
                  <a:pt x="108" y="118"/>
                  <a:pt x="111" y="116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7" y="109"/>
                  <a:pt x="103" y="110"/>
                  <a:pt x="100" y="110"/>
                </a:cubicBezTo>
                <a:cubicBezTo>
                  <a:pt x="98" y="110"/>
                  <a:pt x="96" y="109"/>
                  <a:pt x="94" y="108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4"/>
          <p:cNvSpPr>
            <a:spLocks noEditPoints="1"/>
          </p:cNvSpPr>
          <p:nvPr/>
        </p:nvSpPr>
        <p:spPr bwMode="auto">
          <a:xfrm>
            <a:off x="10733088" y="4746626"/>
            <a:ext cx="557212" cy="557213"/>
          </a:xfrm>
          <a:custGeom>
            <a:avLst/>
            <a:gdLst>
              <a:gd name="T0" fmla="*/ 106 w 176"/>
              <a:gd name="T1" fmla="*/ 57 h 176"/>
              <a:gd name="T2" fmla="*/ 107 w 176"/>
              <a:gd name="T3" fmla="*/ 56 h 176"/>
              <a:gd name="T4" fmla="*/ 105 w 176"/>
              <a:gd name="T5" fmla="*/ 56 h 176"/>
              <a:gd name="T6" fmla="*/ 105 w 176"/>
              <a:gd name="T7" fmla="*/ 56 h 176"/>
              <a:gd name="T8" fmla="*/ 98 w 176"/>
              <a:gd name="T9" fmla="*/ 56 h 176"/>
              <a:gd name="T10" fmla="*/ 97 w 176"/>
              <a:gd name="T11" fmla="*/ 56 h 176"/>
              <a:gd name="T12" fmla="*/ 81 w 176"/>
              <a:gd name="T13" fmla="*/ 83 h 176"/>
              <a:gd name="T14" fmla="*/ 66 w 176"/>
              <a:gd name="T15" fmla="*/ 56 h 176"/>
              <a:gd name="T16" fmla="*/ 65 w 176"/>
              <a:gd name="T17" fmla="*/ 56 h 176"/>
              <a:gd name="T18" fmla="*/ 58 w 176"/>
              <a:gd name="T19" fmla="*/ 56 h 176"/>
              <a:gd name="T20" fmla="*/ 56 w 176"/>
              <a:gd name="T21" fmla="*/ 56 h 176"/>
              <a:gd name="T22" fmla="*/ 77 w 176"/>
              <a:gd name="T23" fmla="*/ 93 h 176"/>
              <a:gd name="T24" fmla="*/ 77 w 176"/>
              <a:gd name="T25" fmla="*/ 119 h 176"/>
              <a:gd name="T26" fmla="*/ 77 w 176"/>
              <a:gd name="T27" fmla="*/ 120 h 176"/>
              <a:gd name="T28" fmla="*/ 77 w 176"/>
              <a:gd name="T29" fmla="*/ 120 h 176"/>
              <a:gd name="T30" fmla="*/ 78 w 176"/>
              <a:gd name="T31" fmla="*/ 120 h 176"/>
              <a:gd name="T32" fmla="*/ 85 w 176"/>
              <a:gd name="T33" fmla="*/ 120 h 176"/>
              <a:gd name="T34" fmla="*/ 86 w 176"/>
              <a:gd name="T35" fmla="*/ 120 h 176"/>
              <a:gd name="T36" fmla="*/ 86 w 176"/>
              <a:gd name="T37" fmla="*/ 93 h 176"/>
              <a:gd name="T38" fmla="*/ 96 w 176"/>
              <a:gd name="T39" fmla="*/ 75 h 176"/>
              <a:gd name="T40" fmla="*/ 106 w 176"/>
              <a:gd name="T41" fmla="*/ 57 h 176"/>
              <a:gd name="T42" fmla="*/ 108 w 176"/>
              <a:gd name="T43" fmla="*/ 111 h 176"/>
              <a:gd name="T44" fmla="*/ 102 w 176"/>
              <a:gd name="T45" fmla="*/ 114 h 176"/>
              <a:gd name="T46" fmla="*/ 103 w 176"/>
              <a:gd name="T47" fmla="*/ 118 h 176"/>
              <a:gd name="T48" fmla="*/ 106 w 176"/>
              <a:gd name="T49" fmla="*/ 120 h 176"/>
              <a:gd name="T50" fmla="*/ 107 w 176"/>
              <a:gd name="T51" fmla="*/ 120 h 176"/>
              <a:gd name="T52" fmla="*/ 112 w 176"/>
              <a:gd name="T53" fmla="*/ 117 h 176"/>
              <a:gd name="T54" fmla="*/ 111 w 176"/>
              <a:gd name="T55" fmla="*/ 113 h 176"/>
              <a:gd name="T56" fmla="*/ 108 w 176"/>
              <a:gd name="T57" fmla="*/ 111 h 176"/>
              <a:gd name="T58" fmla="*/ 116 w 176"/>
              <a:gd name="T59" fmla="*/ 57 h 176"/>
              <a:gd name="T60" fmla="*/ 115 w 176"/>
              <a:gd name="T61" fmla="*/ 57 h 176"/>
              <a:gd name="T62" fmla="*/ 111 w 176"/>
              <a:gd name="T63" fmla="*/ 61 h 176"/>
              <a:gd name="T64" fmla="*/ 106 w 176"/>
              <a:gd name="T65" fmla="*/ 105 h 176"/>
              <a:gd name="T66" fmla="*/ 106 w 176"/>
              <a:gd name="T67" fmla="*/ 106 h 176"/>
              <a:gd name="T68" fmla="*/ 107 w 176"/>
              <a:gd name="T69" fmla="*/ 106 h 176"/>
              <a:gd name="T70" fmla="*/ 107 w 176"/>
              <a:gd name="T71" fmla="*/ 106 h 176"/>
              <a:gd name="T72" fmla="*/ 110 w 176"/>
              <a:gd name="T73" fmla="*/ 107 h 176"/>
              <a:gd name="T74" fmla="*/ 111 w 176"/>
              <a:gd name="T75" fmla="*/ 107 h 176"/>
              <a:gd name="T76" fmla="*/ 111 w 176"/>
              <a:gd name="T77" fmla="*/ 106 h 176"/>
              <a:gd name="T78" fmla="*/ 118 w 176"/>
              <a:gd name="T79" fmla="*/ 69 h 176"/>
              <a:gd name="T80" fmla="*/ 120 w 176"/>
              <a:gd name="T81" fmla="*/ 63 h 176"/>
              <a:gd name="T82" fmla="*/ 119 w 176"/>
              <a:gd name="T83" fmla="*/ 59 h 176"/>
              <a:gd name="T84" fmla="*/ 116 w 176"/>
              <a:gd name="T85" fmla="*/ 57 h 176"/>
              <a:gd name="T86" fmla="*/ 160 w 176"/>
              <a:gd name="T87" fmla="*/ 0 h 176"/>
              <a:gd name="T88" fmla="*/ 16 w 176"/>
              <a:gd name="T89" fmla="*/ 0 h 176"/>
              <a:gd name="T90" fmla="*/ 0 w 176"/>
              <a:gd name="T91" fmla="*/ 16 h 176"/>
              <a:gd name="T92" fmla="*/ 0 w 176"/>
              <a:gd name="T93" fmla="*/ 160 h 176"/>
              <a:gd name="T94" fmla="*/ 16 w 176"/>
              <a:gd name="T95" fmla="*/ 176 h 176"/>
              <a:gd name="T96" fmla="*/ 160 w 176"/>
              <a:gd name="T97" fmla="*/ 176 h 176"/>
              <a:gd name="T98" fmla="*/ 176 w 176"/>
              <a:gd name="T99" fmla="*/ 160 h 176"/>
              <a:gd name="T100" fmla="*/ 176 w 176"/>
              <a:gd name="T101" fmla="*/ 16 h 176"/>
              <a:gd name="T102" fmla="*/ 160 w 176"/>
              <a:gd name="T103" fmla="*/ 0 h 176"/>
              <a:gd name="T104" fmla="*/ 168 w 176"/>
              <a:gd name="T105" fmla="*/ 160 h 176"/>
              <a:gd name="T106" fmla="*/ 160 w 176"/>
              <a:gd name="T107" fmla="*/ 168 h 176"/>
              <a:gd name="T108" fmla="*/ 16 w 176"/>
              <a:gd name="T109" fmla="*/ 168 h 176"/>
              <a:gd name="T110" fmla="*/ 8 w 176"/>
              <a:gd name="T111" fmla="*/ 160 h 176"/>
              <a:gd name="T112" fmla="*/ 8 w 176"/>
              <a:gd name="T113" fmla="*/ 16 h 176"/>
              <a:gd name="T114" fmla="*/ 16 w 176"/>
              <a:gd name="T115" fmla="*/ 8 h 176"/>
              <a:gd name="T116" fmla="*/ 160 w 176"/>
              <a:gd name="T117" fmla="*/ 8 h 176"/>
              <a:gd name="T118" fmla="*/ 168 w 176"/>
              <a:gd name="T119" fmla="*/ 16 h 176"/>
              <a:gd name="T120" fmla="*/ 168 w 176"/>
              <a:gd name="T121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6" y="57"/>
                </a:moveTo>
                <a:cubicBezTo>
                  <a:pt x="107" y="56"/>
                  <a:pt x="107" y="56"/>
                  <a:pt x="107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3" y="57"/>
                  <a:pt x="100" y="57"/>
                  <a:pt x="98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81" y="83"/>
                  <a:pt x="81" y="83"/>
                  <a:pt x="81" y="83"/>
                </a:cubicBezTo>
                <a:cubicBezTo>
                  <a:pt x="66" y="56"/>
                  <a:pt x="66" y="56"/>
                  <a:pt x="66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3" y="57"/>
                  <a:pt x="60" y="57"/>
                  <a:pt x="5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77" y="93"/>
                  <a:pt x="77" y="93"/>
                  <a:pt x="77" y="93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0" y="119"/>
                  <a:pt x="83" y="119"/>
                  <a:pt x="85" y="120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1"/>
                  <a:pt x="91" y="83"/>
                  <a:pt x="96" y="75"/>
                </a:cubicBezTo>
                <a:cubicBezTo>
                  <a:pt x="101" y="66"/>
                  <a:pt x="106" y="57"/>
                  <a:pt x="106" y="57"/>
                </a:cubicBezTo>
                <a:moveTo>
                  <a:pt x="108" y="111"/>
                </a:moveTo>
                <a:cubicBezTo>
                  <a:pt x="105" y="110"/>
                  <a:pt x="103" y="111"/>
                  <a:pt x="102" y="114"/>
                </a:cubicBezTo>
                <a:cubicBezTo>
                  <a:pt x="102" y="116"/>
                  <a:pt x="102" y="117"/>
                  <a:pt x="103" y="118"/>
                </a:cubicBezTo>
                <a:cubicBezTo>
                  <a:pt x="104" y="119"/>
                  <a:pt x="105" y="119"/>
                  <a:pt x="106" y="120"/>
                </a:cubicBezTo>
                <a:cubicBezTo>
                  <a:pt x="106" y="120"/>
                  <a:pt x="107" y="120"/>
                  <a:pt x="107" y="120"/>
                </a:cubicBezTo>
                <a:cubicBezTo>
                  <a:pt x="109" y="120"/>
                  <a:pt x="111" y="119"/>
                  <a:pt x="112" y="117"/>
                </a:cubicBezTo>
                <a:cubicBezTo>
                  <a:pt x="112" y="115"/>
                  <a:pt x="112" y="114"/>
                  <a:pt x="111" y="113"/>
                </a:cubicBezTo>
                <a:cubicBezTo>
                  <a:pt x="111" y="112"/>
                  <a:pt x="110" y="111"/>
                  <a:pt x="108" y="111"/>
                </a:cubicBezTo>
                <a:moveTo>
                  <a:pt x="116" y="57"/>
                </a:moveTo>
                <a:cubicBezTo>
                  <a:pt x="116" y="57"/>
                  <a:pt x="116" y="57"/>
                  <a:pt x="115" y="57"/>
                </a:cubicBezTo>
                <a:cubicBezTo>
                  <a:pt x="113" y="57"/>
                  <a:pt x="111" y="58"/>
                  <a:pt x="111" y="61"/>
                </a:cubicBezTo>
                <a:cubicBezTo>
                  <a:pt x="108" y="95"/>
                  <a:pt x="106" y="105"/>
                  <a:pt x="106" y="105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6"/>
                  <a:pt x="110" y="107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94"/>
                  <a:pt x="116" y="78"/>
                  <a:pt x="118" y="69"/>
                </a:cubicBezTo>
                <a:cubicBezTo>
                  <a:pt x="119" y="66"/>
                  <a:pt x="120" y="64"/>
                  <a:pt x="120" y="63"/>
                </a:cubicBezTo>
                <a:cubicBezTo>
                  <a:pt x="120" y="61"/>
                  <a:pt x="120" y="60"/>
                  <a:pt x="119" y="59"/>
                </a:cubicBezTo>
                <a:cubicBezTo>
                  <a:pt x="119" y="58"/>
                  <a:pt x="118" y="57"/>
                  <a:pt x="116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5"/>
          <p:cNvSpPr>
            <a:spLocks noEditPoints="1"/>
          </p:cNvSpPr>
          <p:nvPr/>
        </p:nvSpPr>
        <p:spPr bwMode="auto">
          <a:xfrm>
            <a:off x="1163638" y="5810251"/>
            <a:ext cx="557212" cy="557213"/>
          </a:xfrm>
          <a:custGeom>
            <a:avLst/>
            <a:gdLst>
              <a:gd name="T0" fmla="*/ 62 w 176"/>
              <a:gd name="T1" fmla="*/ 80 h 176"/>
              <a:gd name="T2" fmla="*/ 44 w 176"/>
              <a:gd name="T3" fmla="*/ 94 h 176"/>
              <a:gd name="T4" fmla="*/ 60 w 176"/>
              <a:gd name="T5" fmla="*/ 104 h 176"/>
              <a:gd name="T6" fmla="*/ 60 w 176"/>
              <a:gd name="T7" fmla="*/ 104 h 176"/>
              <a:gd name="T8" fmla="*/ 63 w 176"/>
              <a:gd name="T9" fmla="*/ 106 h 176"/>
              <a:gd name="T10" fmla="*/ 70 w 176"/>
              <a:gd name="T11" fmla="*/ 110 h 176"/>
              <a:gd name="T12" fmla="*/ 82 w 176"/>
              <a:gd name="T13" fmla="*/ 101 h 176"/>
              <a:gd name="T14" fmla="*/ 88 w 176"/>
              <a:gd name="T15" fmla="*/ 97 h 176"/>
              <a:gd name="T16" fmla="*/ 88 w 176"/>
              <a:gd name="T17" fmla="*/ 97 h 176"/>
              <a:gd name="T18" fmla="*/ 88 w 176"/>
              <a:gd name="T19" fmla="*/ 97 h 176"/>
              <a:gd name="T20" fmla="*/ 88 w 176"/>
              <a:gd name="T21" fmla="*/ 97 h 176"/>
              <a:gd name="T22" fmla="*/ 88 w 176"/>
              <a:gd name="T23" fmla="*/ 97 h 176"/>
              <a:gd name="T24" fmla="*/ 102 w 176"/>
              <a:gd name="T25" fmla="*/ 107 h 176"/>
              <a:gd name="T26" fmla="*/ 106 w 176"/>
              <a:gd name="T27" fmla="*/ 110 h 176"/>
              <a:gd name="T28" fmla="*/ 132 w 176"/>
              <a:gd name="T29" fmla="*/ 94 h 176"/>
              <a:gd name="T30" fmla="*/ 113 w 176"/>
              <a:gd name="T31" fmla="*/ 79 h 176"/>
              <a:gd name="T32" fmla="*/ 88 w 176"/>
              <a:gd name="T33" fmla="*/ 95 h 176"/>
              <a:gd name="T34" fmla="*/ 62 w 176"/>
              <a:gd name="T35" fmla="*/ 80 h 176"/>
              <a:gd name="T36" fmla="*/ 106 w 176"/>
              <a:gd name="T37" fmla="*/ 120 h 176"/>
              <a:gd name="T38" fmla="*/ 106 w 176"/>
              <a:gd name="T39" fmla="*/ 120 h 176"/>
              <a:gd name="T40" fmla="*/ 88 w 176"/>
              <a:gd name="T41" fmla="*/ 107 h 176"/>
              <a:gd name="T42" fmla="*/ 71 w 176"/>
              <a:gd name="T43" fmla="*/ 120 h 176"/>
              <a:gd name="T44" fmla="*/ 71 w 176"/>
              <a:gd name="T45" fmla="*/ 120 h 176"/>
              <a:gd name="T46" fmla="*/ 62 w 176"/>
              <a:gd name="T47" fmla="*/ 114 h 176"/>
              <a:gd name="T48" fmla="*/ 62 w 176"/>
              <a:gd name="T49" fmla="*/ 119 h 176"/>
              <a:gd name="T50" fmla="*/ 88 w 176"/>
              <a:gd name="T51" fmla="*/ 136 h 176"/>
              <a:gd name="T52" fmla="*/ 114 w 176"/>
              <a:gd name="T53" fmla="*/ 119 h 176"/>
              <a:gd name="T54" fmla="*/ 114 w 176"/>
              <a:gd name="T55" fmla="*/ 115 h 176"/>
              <a:gd name="T56" fmla="*/ 106 w 176"/>
              <a:gd name="T57" fmla="*/ 120 h 176"/>
              <a:gd name="T58" fmla="*/ 113 w 176"/>
              <a:gd name="T59" fmla="*/ 79 h 176"/>
              <a:gd name="T60" fmla="*/ 113 w 176"/>
              <a:gd name="T61" fmla="*/ 79 h 176"/>
              <a:gd name="T62" fmla="*/ 113 w 176"/>
              <a:gd name="T63" fmla="*/ 79 h 176"/>
              <a:gd name="T64" fmla="*/ 113 w 176"/>
              <a:gd name="T65" fmla="*/ 79 h 176"/>
              <a:gd name="T66" fmla="*/ 44 w 176"/>
              <a:gd name="T67" fmla="*/ 65 h 176"/>
              <a:gd name="T68" fmla="*/ 62 w 176"/>
              <a:gd name="T69" fmla="*/ 80 h 176"/>
              <a:gd name="T70" fmla="*/ 88 w 176"/>
              <a:gd name="T71" fmla="*/ 63 h 176"/>
              <a:gd name="T72" fmla="*/ 70 w 176"/>
              <a:gd name="T73" fmla="*/ 48 h 176"/>
              <a:gd name="T74" fmla="*/ 44 w 176"/>
              <a:gd name="T75" fmla="*/ 65 h 176"/>
              <a:gd name="T76" fmla="*/ 160 w 176"/>
              <a:gd name="T77" fmla="*/ 0 h 176"/>
              <a:gd name="T78" fmla="*/ 16 w 176"/>
              <a:gd name="T79" fmla="*/ 0 h 176"/>
              <a:gd name="T80" fmla="*/ 0 w 176"/>
              <a:gd name="T81" fmla="*/ 16 h 176"/>
              <a:gd name="T82" fmla="*/ 0 w 176"/>
              <a:gd name="T83" fmla="*/ 160 h 176"/>
              <a:gd name="T84" fmla="*/ 16 w 176"/>
              <a:gd name="T85" fmla="*/ 176 h 176"/>
              <a:gd name="T86" fmla="*/ 160 w 176"/>
              <a:gd name="T87" fmla="*/ 176 h 176"/>
              <a:gd name="T88" fmla="*/ 176 w 176"/>
              <a:gd name="T89" fmla="*/ 160 h 176"/>
              <a:gd name="T90" fmla="*/ 176 w 176"/>
              <a:gd name="T91" fmla="*/ 16 h 176"/>
              <a:gd name="T92" fmla="*/ 160 w 176"/>
              <a:gd name="T93" fmla="*/ 0 h 176"/>
              <a:gd name="T94" fmla="*/ 168 w 176"/>
              <a:gd name="T95" fmla="*/ 160 h 176"/>
              <a:gd name="T96" fmla="*/ 160 w 176"/>
              <a:gd name="T97" fmla="*/ 168 h 176"/>
              <a:gd name="T98" fmla="*/ 16 w 176"/>
              <a:gd name="T99" fmla="*/ 168 h 176"/>
              <a:gd name="T100" fmla="*/ 8 w 176"/>
              <a:gd name="T101" fmla="*/ 160 h 176"/>
              <a:gd name="T102" fmla="*/ 8 w 176"/>
              <a:gd name="T103" fmla="*/ 16 h 176"/>
              <a:gd name="T104" fmla="*/ 16 w 176"/>
              <a:gd name="T105" fmla="*/ 8 h 176"/>
              <a:gd name="T106" fmla="*/ 160 w 176"/>
              <a:gd name="T107" fmla="*/ 8 h 176"/>
              <a:gd name="T108" fmla="*/ 168 w 176"/>
              <a:gd name="T109" fmla="*/ 16 h 176"/>
              <a:gd name="T110" fmla="*/ 168 w 176"/>
              <a:gd name="T111" fmla="*/ 160 h 176"/>
              <a:gd name="T112" fmla="*/ 106 w 176"/>
              <a:gd name="T113" fmla="*/ 48 h 176"/>
              <a:gd name="T114" fmla="*/ 88 w 176"/>
              <a:gd name="T115" fmla="*/ 63 h 176"/>
              <a:gd name="T116" fmla="*/ 113 w 176"/>
              <a:gd name="T117" fmla="*/ 79 h 176"/>
              <a:gd name="T118" fmla="*/ 132 w 176"/>
              <a:gd name="T119" fmla="*/ 65 h 176"/>
              <a:gd name="T120" fmla="*/ 106 w 176"/>
              <a:gd name="T121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62" y="80"/>
                </a:moveTo>
                <a:cubicBezTo>
                  <a:pt x="44" y="94"/>
                  <a:pt x="44" y="94"/>
                  <a:pt x="44" y="9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82" y="101"/>
                  <a:pt x="82" y="101"/>
                  <a:pt x="82" y="101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88" y="95"/>
                  <a:pt x="88" y="95"/>
                  <a:pt x="88" y="95"/>
                </a:cubicBezTo>
                <a:lnTo>
                  <a:pt x="62" y="80"/>
                </a:lnTo>
                <a:close/>
                <a:moveTo>
                  <a:pt x="106" y="120"/>
                </a:moveTo>
                <a:cubicBezTo>
                  <a:pt x="106" y="120"/>
                  <a:pt x="106" y="120"/>
                  <a:pt x="106" y="120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06" y="120"/>
                  <a:pt x="106" y="120"/>
                  <a:pt x="106" y="120"/>
                </a:cubicBezTo>
                <a:close/>
                <a:moveTo>
                  <a:pt x="113" y="79"/>
                </a:move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lose/>
                <a:moveTo>
                  <a:pt x="44" y="65"/>
                </a:moveTo>
                <a:cubicBezTo>
                  <a:pt x="62" y="80"/>
                  <a:pt x="62" y="80"/>
                  <a:pt x="62" y="80"/>
                </a:cubicBezTo>
                <a:cubicBezTo>
                  <a:pt x="88" y="63"/>
                  <a:pt x="88" y="63"/>
                  <a:pt x="88" y="63"/>
                </a:cubicBezTo>
                <a:cubicBezTo>
                  <a:pt x="70" y="48"/>
                  <a:pt x="70" y="48"/>
                  <a:pt x="70" y="48"/>
                </a:cubicBezTo>
                <a:lnTo>
                  <a:pt x="44" y="65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06" y="48"/>
                </a:moveTo>
                <a:cubicBezTo>
                  <a:pt x="88" y="63"/>
                  <a:pt x="88" y="63"/>
                  <a:pt x="88" y="63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32" y="65"/>
                  <a:pt x="132" y="65"/>
                  <a:pt x="132" y="65"/>
                </a:cubicBezTo>
                <a:lnTo>
                  <a:pt x="106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6"/>
          <p:cNvSpPr>
            <a:spLocks noEditPoints="1"/>
          </p:cNvSpPr>
          <p:nvPr/>
        </p:nvSpPr>
        <p:spPr bwMode="auto">
          <a:xfrm>
            <a:off x="2227263" y="5810251"/>
            <a:ext cx="557212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112 w 176"/>
              <a:gd name="T37" fmla="*/ 48 h 176"/>
              <a:gd name="T38" fmla="*/ 64 w 176"/>
              <a:gd name="T39" fmla="*/ 48 h 176"/>
              <a:gd name="T40" fmla="*/ 48 w 176"/>
              <a:gd name="T41" fmla="*/ 64 h 176"/>
              <a:gd name="T42" fmla="*/ 48 w 176"/>
              <a:gd name="T43" fmla="*/ 112 h 176"/>
              <a:gd name="T44" fmla="*/ 64 w 176"/>
              <a:gd name="T45" fmla="*/ 128 h 176"/>
              <a:gd name="T46" fmla="*/ 112 w 176"/>
              <a:gd name="T47" fmla="*/ 128 h 176"/>
              <a:gd name="T48" fmla="*/ 128 w 176"/>
              <a:gd name="T49" fmla="*/ 112 h 176"/>
              <a:gd name="T50" fmla="*/ 128 w 176"/>
              <a:gd name="T51" fmla="*/ 64 h 176"/>
              <a:gd name="T52" fmla="*/ 112 w 176"/>
              <a:gd name="T53" fmla="*/ 48 h 176"/>
              <a:gd name="T54" fmla="*/ 104 w 176"/>
              <a:gd name="T55" fmla="*/ 60 h 176"/>
              <a:gd name="T56" fmla="*/ 116 w 176"/>
              <a:gd name="T57" fmla="*/ 60 h 176"/>
              <a:gd name="T58" fmla="*/ 116 w 176"/>
              <a:gd name="T59" fmla="*/ 72 h 176"/>
              <a:gd name="T60" fmla="*/ 104 w 176"/>
              <a:gd name="T61" fmla="*/ 72 h 176"/>
              <a:gd name="T62" fmla="*/ 104 w 176"/>
              <a:gd name="T63" fmla="*/ 60 h 176"/>
              <a:gd name="T64" fmla="*/ 88 w 176"/>
              <a:gd name="T65" fmla="*/ 72 h 176"/>
              <a:gd name="T66" fmla="*/ 104 w 176"/>
              <a:gd name="T67" fmla="*/ 88 h 176"/>
              <a:gd name="T68" fmla="*/ 88 w 176"/>
              <a:gd name="T69" fmla="*/ 104 h 176"/>
              <a:gd name="T70" fmla="*/ 72 w 176"/>
              <a:gd name="T71" fmla="*/ 88 h 176"/>
              <a:gd name="T72" fmla="*/ 88 w 176"/>
              <a:gd name="T73" fmla="*/ 72 h 176"/>
              <a:gd name="T74" fmla="*/ 120 w 176"/>
              <a:gd name="T75" fmla="*/ 112 h 176"/>
              <a:gd name="T76" fmla="*/ 112 w 176"/>
              <a:gd name="T77" fmla="*/ 120 h 176"/>
              <a:gd name="T78" fmla="*/ 64 w 176"/>
              <a:gd name="T79" fmla="*/ 120 h 176"/>
              <a:gd name="T80" fmla="*/ 56 w 176"/>
              <a:gd name="T81" fmla="*/ 112 h 176"/>
              <a:gd name="T82" fmla="*/ 56 w 176"/>
              <a:gd name="T83" fmla="*/ 84 h 176"/>
              <a:gd name="T84" fmla="*/ 64 w 176"/>
              <a:gd name="T85" fmla="*/ 84 h 176"/>
              <a:gd name="T86" fmla="*/ 64 w 176"/>
              <a:gd name="T87" fmla="*/ 88 h 176"/>
              <a:gd name="T88" fmla="*/ 88 w 176"/>
              <a:gd name="T89" fmla="*/ 112 h 176"/>
              <a:gd name="T90" fmla="*/ 112 w 176"/>
              <a:gd name="T91" fmla="*/ 88 h 176"/>
              <a:gd name="T92" fmla="*/ 112 w 176"/>
              <a:gd name="T93" fmla="*/ 84 h 176"/>
              <a:gd name="T94" fmla="*/ 120 w 176"/>
              <a:gd name="T95" fmla="*/ 84 h 176"/>
              <a:gd name="T96" fmla="*/ 120 w 176"/>
              <a:gd name="T97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7"/>
          <p:cNvSpPr>
            <a:spLocks noEditPoints="1"/>
          </p:cNvSpPr>
          <p:nvPr/>
        </p:nvSpPr>
        <p:spPr bwMode="auto">
          <a:xfrm>
            <a:off x="3290888" y="5810251"/>
            <a:ext cx="555625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88 w 176"/>
              <a:gd name="T37" fmla="*/ 40 h 176"/>
              <a:gd name="T38" fmla="*/ 40 w 176"/>
              <a:gd name="T39" fmla="*/ 88 h 176"/>
              <a:gd name="T40" fmla="*/ 88 w 176"/>
              <a:gd name="T41" fmla="*/ 136 h 176"/>
              <a:gd name="T42" fmla="*/ 136 w 176"/>
              <a:gd name="T43" fmla="*/ 88 h 176"/>
              <a:gd name="T44" fmla="*/ 88 w 176"/>
              <a:gd name="T45" fmla="*/ 40 h 176"/>
              <a:gd name="T46" fmla="*/ 48 w 176"/>
              <a:gd name="T47" fmla="*/ 88 h 176"/>
              <a:gd name="T48" fmla="*/ 51 w 176"/>
              <a:gd name="T49" fmla="*/ 72 h 176"/>
              <a:gd name="T50" fmla="*/ 70 w 176"/>
              <a:gd name="T51" fmla="*/ 124 h 176"/>
              <a:gd name="T52" fmla="*/ 48 w 176"/>
              <a:gd name="T53" fmla="*/ 88 h 176"/>
              <a:gd name="T54" fmla="*/ 88 w 176"/>
              <a:gd name="T55" fmla="*/ 128 h 176"/>
              <a:gd name="T56" fmla="*/ 77 w 176"/>
              <a:gd name="T57" fmla="*/ 126 h 176"/>
              <a:gd name="T58" fmla="*/ 89 w 176"/>
              <a:gd name="T59" fmla="*/ 92 h 176"/>
              <a:gd name="T60" fmla="*/ 101 w 176"/>
              <a:gd name="T61" fmla="*/ 126 h 176"/>
              <a:gd name="T62" fmla="*/ 88 w 176"/>
              <a:gd name="T63" fmla="*/ 128 h 176"/>
              <a:gd name="T64" fmla="*/ 94 w 176"/>
              <a:gd name="T65" fmla="*/ 69 h 176"/>
              <a:gd name="T66" fmla="*/ 98 w 176"/>
              <a:gd name="T67" fmla="*/ 69 h 176"/>
              <a:gd name="T68" fmla="*/ 98 w 176"/>
              <a:gd name="T69" fmla="*/ 65 h 176"/>
              <a:gd name="T70" fmla="*/ 87 w 176"/>
              <a:gd name="T71" fmla="*/ 66 h 176"/>
              <a:gd name="T72" fmla="*/ 76 w 176"/>
              <a:gd name="T73" fmla="*/ 65 h 176"/>
              <a:gd name="T74" fmla="*/ 76 w 176"/>
              <a:gd name="T75" fmla="*/ 69 h 176"/>
              <a:gd name="T76" fmla="*/ 80 w 176"/>
              <a:gd name="T77" fmla="*/ 69 h 176"/>
              <a:gd name="T78" fmla="*/ 87 w 176"/>
              <a:gd name="T79" fmla="*/ 86 h 176"/>
              <a:gd name="T80" fmla="*/ 78 w 176"/>
              <a:gd name="T81" fmla="*/ 113 h 176"/>
              <a:gd name="T82" fmla="*/ 63 w 176"/>
              <a:gd name="T83" fmla="*/ 69 h 176"/>
              <a:gd name="T84" fmla="*/ 68 w 176"/>
              <a:gd name="T85" fmla="*/ 69 h 176"/>
              <a:gd name="T86" fmla="*/ 67 w 176"/>
              <a:gd name="T87" fmla="*/ 65 h 176"/>
              <a:gd name="T88" fmla="*/ 57 w 176"/>
              <a:gd name="T89" fmla="*/ 66 h 176"/>
              <a:gd name="T90" fmla="*/ 55 w 176"/>
              <a:gd name="T91" fmla="*/ 66 h 176"/>
              <a:gd name="T92" fmla="*/ 88 w 176"/>
              <a:gd name="T93" fmla="*/ 48 h 176"/>
              <a:gd name="T94" fmla="*/ 114 w 176"/>
              <a:gd name="T95" fmla="*/ 58 h 176"/>
              <a:gd name="T96" fmla="*/ 108 w 176"/>
              <a:gd name="T97" fmla="*/ 65 h 176"/>
              <a:gd name="T98" fmla="*/ 112 w 176"/>
              <a:gd name="T99" fmla="*/ 75 h 176"/>
              <a:gd name="T100" fmla="*/ 115 w 176"/>
              <a:gd name="T101" fmla="*/ 86 h 176"/>
              <a:gd name="T102" fmla="*/ 112 w 176"/>
              <a:gd name="T103" fmla="*/ 99 h 176"/>
              <a:gd name="T104" fmla="*/ 108 w 176"/>
              <a:gd name="T105" fmla="*/ 113 h 176"/>
              <a:gd name="T106" fmla="*/ 94 w 176"/>
              <a:gd name="T107" fmla="*/ 69 h 176"/>
              <a:gd name="T108" fmla="*/ 128 w 176"/>
              <a:gd name="T109" fmla="*/ 88 h 176"/>
              <a:gd name="T110" fmla="*/ 109 w 176"/>
              <a:gd name="T111" fmla="*/ 122 h 176"/>
              <a:gd name="T112" fmla="*/ 121 w 176"/>
              <a:gd name="T113" fmla="*/ 87 h 176"/>
              <a:gd name="T114" fmla="*/ 124 w 176"/>
              <a:gd name="T115" fmla="*/ 73 h 176"/>
              <a:gd name="T116" fmla="*/ 124 w 176"/>
              <a:gd name="T117" fmla="*/ 70 h 176"/>
              <a:gd name="T118" fmla="*/ 128 w 176"/>
              <a:gd name="T119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48" y="88"/>
                </a:moveTo>
                <a:cubicBezTo>
                  <a:pt x="48" y="82"/>
                  <a:pt x="49" y="77"/>
                  <a:pt x="51" y="7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57" y="117"/>
                  <a:pt x="48" y="104"/>
                  <a:pt x="48" y="88"/>
                </a:cubicBezTo>
                <a:moveTo>
                  <a:pt x="88" y="128"/>
                </a:moveTo>
                <a:cubicBezTo>
                  <a:pt x="84" y="128"/>
                  <a:pt x="80" y="127"/>
                  <a:pt x="77" y="126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100" y="121"/>
                  <a:pt x="101" y="126"/>
                </a:cubicBezTo>
                <a:cubicBezTo>
                  <a:pt x="97" y="127"/>
                  <a:pt x="93" y="128"/>
                  <a:pt x="88" y="128"/>
                </a:cubicBezTo>
                <a:moveTo>
                  <a:pt x="94" y="69"/>
                </a:moveTo>
                <a:cubicBezTo>
                  <a:pt x="96" y="69"/>
                  <a:pt x="98" y="69"/>
                  <a:pt x="98" y="69"/>
                </a:cubicBezTo>
                <a:cubicBezTo>
                  <a:pt x="100" y="68"/>
                  <a:pt x="100" y="65"/>
                  <a:pt x="98" y="65"/>
                </a:cubicBezTo>
                <a:cubicBezTo>
                  <a:pt x="98" y="65"/>
                  <a:pt x="91" y="66"/>
                  <a:pt x="87" y="66"/>
                </a:cubicBezTo>
                <a:cubicBezTo>
                  <a:pt x="83" y="66"/>
                  <a:pt x="76" y="65"/>
                  <a:pt x="76" y="65"/>
                </a:cubicBezTo>
                <a:cubicBezTo>
                  <a:pt x="74" y="65"/>
                  <a:pt x="74" y="68"/>
                  <a:pt x="76" y="69"/>
                </a:cubicBezTo>
                <a:cubicBezTo>
                  <a:pt x="76" y="69"/>
                  <a:pt x="78" y="69"/>
                  <a:pt x="80" y="69"/>
                </a:cubicBezTo>
                <a:cubicBezTo>
                  <a:pt x="87" y="86"/>
                  <a:pt x="87" y="86"/>
                  <a:pt x="87" y="8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63" y="69"/>
                  <a:pt x="63" y="69"/>
                  <a:pt x="63" y="69"/>
                </a:cubicBezTo>
                <a:cubicBezTo>
                  <a:pt x="66" y="69"/>
                  <a:pt x="68" y="69"/>
                  <a:pt x="68" y="69"/>
                </a:cubicBezTo>
                <a:cubicBezTo>
                  <a:pt x="70" y="68"/>
                  <a:pt x="70" y="65"/>
                  <a:pt x="67" y="65"/>
                </a:cubicBezTo>
                <a:cubicBezTo>
                  <a:pt x="67" y="65"/>
                  <a:pt x="61" y="66"/>
                  <a:pt x="57" y="66"/>
                </a:cubicBezTo>
                <a:cubicBezTo>
                  <a:pt x="56" y="66"/>
                  <a:pt x="55" y="66"/>
                  <a:pt x="55" y="66"/>
                </a:cubicBezTo>
                <a:cubicBezTo>
                  <a:pt x="62" y="55"/>
                  <a:pt x="74" y="48"/>
                  <a:pt x="88" y="48"/>
                </a:cubicBezTo>
                <a:cubicBezTo>
                  <a:pt x="98" y="48"/>
                  <a:pt x="107" y="52"/>
                  <a:pt x="114" y="58"/>
                </a:cubicBezTo>
                <a:cubicBezTo>
                  <a:pt x="111" y="58"/>
                  <a:pt x="108" y="62"/>
                  <a:pt x="108" y="65"/>
                </a:cubicBezTo>
                <a:cubicBezTo>
                  <a:pt x="108" y="69"/>
                  <a:pt x="110" y="71"/>
                  <a:pt x="112" y="75"/>
                </a:cubicBezTo>
                <a:cubicBezTo>
                  <a:pt x="114" y="77"/>
                  <a:pt x="115" y="81"/>
                  <a:pt x="115" y="86"/>
                </a:cubicBezTo>
                <a:cubicBezTo>
                  <a:pt x="115" y="89"/>
                  <a:pt x="114" y="93"/>
                  <a:pt x="112" y="99"/>
                </a:cubicBezTo>
                <a:cubicBezTo>
                  <a:pt x="108" y="113"/>
                  <a:pt x="108" y="113"/>
                  <a:pt x="108" y="113"/>
                </a:cubicBezTo>
                <a:lnTo>
                  <a:pt x="94" y="69"/>
                </a:lnTo>
                <a:close/>
                <a:moveTo>
                  <a:pt x="128" y="88"/>
                </a:moveTo>
                <a:cubicBezTo>
                  <a:pt x="128" y="102"/>
                  <a:pt x="120" y="115"/>
                  <a:pt x="109" y="122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3" y="81"/>
                  <a:pt x="124" y="77"/>
                  <a:pt x="124" y="73"/>
                </a:cubicBezTo>
                <a:cubicBezTo>
                  <a:pt x="124" y="72"/>
                  <a:pt x="124" y="71"/>
                  <a:pt x="124" y="70"/>
                </a:cubicBezTo>
                <a:cubicBezTo>
                  <a:pt x="126" y="76"/>
                  <a:pt x="128" y="82"/>
                  <a:pt x="128" y="8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58"/>
          <p:cNvSpPr>
            <a:spLocks noEditPoints="1"/>
          </p:cNvSpPr>
          <p:nvPr/>
        </p:nvSpPr>
        <p:spPr bwMode="auto">
          <a:xfrm>
            <a:off x="4352925" y="5810251"/>
            <a:ext cx="557212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88 w 176"/>
              <a:gd name="T37" fmla="*/ 40 h 176"/>
              <a:gd name="T38" fmla="*/ 40 w 176"/>
              <a:gd name="T39" fmla="*/ 88 h 176"/>
              <a:gd name="T40" fmla="*/ 88 w 176"/>
              <a:gd name="T41" fmla="*/ 136 h 176"/>
              <a:gd name="T42" fmla="*/ 136 w 176"/>
              <a:gd name="T43" fmla="*/ 88 h 176"/>
              <a:gd name="T44" fmla="*/ 88 w 176"/>
              <a:gd name="T45" fmla="*/ 40 h 176"/>
              <a:gd name="T46" fmla="*/ 88 w 176"/>
              <a:gd name="T47" fmla="*/ 48 h 176"/>
              <a:gd name="T48" fmla="*/ 113 w 176"/>
              <a:gd name="T49" fmla="*/ 57 h 176"/>
              <a:gd name="T50" fmla="*/ 92 w 176"/>
              <a:gd name="T51" fmla="*/ 70 h 176"/>
              <a:gd name="T52" fmla="*/ 76 w 176"/>
              <a:gd name="T53" fmla="*/ 50 h 176"/>
              <a:gd name="T54" fmla="*/ 88 w 176"/>
              <a:gd name="T55" fmla="*/ 48 h 176"/>
              <a:gd name="T56" fmla="*/ 68 w 176"/>
              <a:gd name="T57" fmla="*/ 53 h 176"/>
              <a:gd name="T58" fmla="*/ 84 w 176"/>
              <a:gd name="T59" fmla="*/ 73 h 176"/>
              <a:gd name="T60" fmla="*/ 49 w 176"/>
              <a:gd name="T61" fmla="*/ 80 h 176"/>
              <a:gd name="T62" fmla="*/ 68 w 176"/>
              <a:gd name="T63" fmla="*/ 53 h 176"/>
              <a:gd name="T64" fmla="*/ 48 w 176"/>
              <a:gd name="T65" fmla="*/ 88 h 176"/>
              <a:gd name="T66" fmla="*/ 88 w 176"/>
              <a:gd name="T67" fmla="*/ 80 h 176"/>
              <a:gd name="T68" fmla="*/ 92 w 176"/>
              <a:gd name="T69" fmla="*/ 88 h 176"/>
              <a:gd name="T70" fmla="*/ 59 w 176"/>
              <a:gd name="T71" fmla="*/ 115 h 176"/>
              <a:gd name="T72" fmla="*/ 48 w 176"/>
              <a:gd name="T73" fmla="*/ 88 h 176"/>
              <a:gd name="T74" fmla="*/ 88 w 176"/>
              <a:gd name="T75" fmla="*/ 128 h 176"/>
              <a:gd name="T76" fmla="*/ 65 w 176"/>
              <a:gd name="T77" fmla="*/ 121 h 176"/>
              <a:gd name="T78" fmla="*/ 95 w 176"/>
              <a:gd name="T79" fmla="*/ 96 h 176"/>
              <a:gd name="T80" fmla="*/ 100 w 176"/>
              <a:gd name="T81" fmla="*/ 126 h 176"/>
              <a:gd name="T82" fmla="*/ 88 w 176"/>
              <a:gd name="T83" fmla="*/ 128 h 176"/>
              <a:gd name="T84" fmla="*/ 108 w 176"/>
              <a:gd name="T85" fmla="*/ 123 h 176"/>
              <a:gd name="T86" fmla="*/ 103 w 176"/>
              <a:gd name="T87" fmla="*/ 94 h 176"/>
              <a:gd name="T88" fmla="*/ 116 w 176"/>
              <a:gd name="T89" fmla="*/ 92 h 176"/>
              <a:gd name="T90" fmla="*/ 128 w 176"/>
              <a:gd name="T91" fmla="*/ 93 h 176"/>
              <a:gd name="T92" fmla="*/ 108 w 176"/>
              <a:gd name="T93" fmla="*/ 123 h 176"/>
              <a:gd name="T94" fmla="*/ 116 w 176"/>
              <a:gd name="T95" fmla="*/ 84 h 176"/>
              <a:gd name="T96" fmla="*/ 100 w 176"/>
              <a:gd name="T97" fmla="*/ 86 h 176"/>
              <a:gd name="T98" fmla="*/ 96 w 176"/>
              <a:gd name="T99" fmla="*/ 77 h 176"/>
              <a:gd name="T100" fmla="*/ 119 w 176"/>
              <a:gd name="T101" fmla="*/ 63 h 176"/>
              <a:gd name="T102" fmla="*/ 128 w 176"/>
              <a:gd name="T103" fmla="*/ 85 h 176"/>
              <a:gd name="T104" fmla="*/ 116 w 176"/>
              <a:gd name="T105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59"/>
          <p:cNvSpPr>
            <a:spLocks noEditPoints="1"/>
          </p:cNvSpPr>
          <p:nvPr/>
        </p:nvSpPr>
        <p:spPr bwMode="auto">
          <a:xfrm>
            <a:off x="5467350" y="5810251"/>
            <a:ext cx="455612" cy="557213"/>
          </a:xfrm>
          <a:custGeom>
            <a:avLst/>
            <a:gdLst>
              <a:gd name="T0" fmla="*/ 66 w 144"/>
              <a:gd name="T1" fmla="*/ 105 h 176"/>
              <a:gd name="T2" fmla="*/ 77 w 144"/>
              <a:gd name="T3" fmla="*/ 103 h 176"/>
              <a:gd name="T4" fmla="*/ 71 w 144"/>
              <a:gd name="T5" fmla="*/ 96 h 176"/>
              <a:gd name="T6" fmla="*/ 68 w 144"/>
              <a:gd name="T7" fmla="*/ 115 h 176"/>
              <a:gd name="T8" fmla="*/ 68 w 144"/>
              <a:gd name="T9" fmla="*/ 123 h 176"/>
              <a:gd name="T10" fmla="*/ 59 w 144"/>
              <a:gd name="T11" fmla="*/ 127 h 176"/>
              <a:gd name="T12" fmla="*/ 79 w 144"/>
              <a:gd name="T13" fmla="*/ 119 h 176"/>
              <a:gd name="T14" fmla="*/ 45 w 144"/>
              <a:gd name="T15" fmla="*/ 96 h 176"/>
              <a:gd name="T16" fmla="*/ 36 w 144"/>
              <a:gd name="T17" fmla="*/ 128 h 176"/>
              <a:gd name="T18" fmla="*/ 43 w 144"/>
              <a:gd name="T19" fmla="*/ 117 h 176"/>
              <a:gd name="T20" fmla="*/ 55 w 144"/>
              <a:gd name="T21" fmla="*/ 113 h 176"/>
              <a:gd name="T22" fmla="*/ 54 w 144"/>
              <a:gd name="T23" fmla="*/ 99 h 176"/>
              <a:gd name="T24" fmla="*/ 45 w 144"/>
              <a:gd name="T25" fmla="*/ 111 h 176"/>
              <a:gd name="T26" fmla="*/ 43 w 144"/>
              <a:gd name="T27" fmla="*/ 102 h 176"/>
              <a:gd name="T28" fmla="*/ 51 w 144"/>
              <a:gd name="T29" fmla="*/ 106 h 176"/>
              <a:gd name="T30" fmla="*/ 104 w 144"/>
              <a:gd name="T31" fmla="*/ 0 h 176"/>
              <a:gd name="T32" fmla="*/ 0 w 144"/>
              <a:gd name="T33" fmla="*/ 16 h 176"/>
              <a:gd name="T34" fmla="*/ 16 w 144"/>
              <a:gd name="T35" fmla="*/ 176 h 176"/>
              <a:gd name="T36" fmla="*/ 144 w 144"/>
              <a:gd name="T37" fmla="*/ 160 h 176"/>
              <a:gd name="T38" fmla="*/ 104 w 144"/>
              <a:gd name="T39" fmla="*/ 0 h 176"/>
              <a:gd name="T40" fmla="*/ 128 w 144"/>
              <a:gd name="T41" fmla="*/ 168 h 176"/>
              <a:gd name="T42" fmla="*/ 8 w 144"/>
              <a:gd name="T43" fmla="*/ 160 h 176"/>
              <a:gd name="T44" fmla="*/ 16 w 144"/>
              <a:gd name="T45" fmla="*/ 8 h 176"/>
              <a:gd name="T46" fmla="*/ 88 w 144"/>
              <a:gd name="T47" fmla="*/ 48 h 176"/>
              <a:gd name="T48" fmla="*/ 136 w 144"/>
              <a:gd name="T49" fmla="*/ 56 h 176"/>
              <a:gd name="T50" fmla="*/ 96 w 144"/>
              <a:gd name="T51" fmla="*/ 48 h 176"/>
              <a:gd name="T52" fmla="*/ 100 w 144"/>
              <a:gd name="T53" fmla="*/ 8 h 176"/>
              <a:gd name="T54" fmla="*/ 96 w 144"/>
              <a:gd name="T55" fmla="*/ 48 h 176"/>
              <a:gd name="T56" fmla="*/ 84 w 144"/>
              <a:gd name="T57" fmla="*/ 128 h 176"/>
              <a:gd name="T58" fmla="*/ 106 w 144"/>
              <a:gd name="T59" fmla="*/ 124 h 176"/>
              <a:gd name="T60" fmla="*/ 105 w 144"/>
              <a:gd name="T61" fmla="*/ 99 h 176"/>
              <a:gd name="T62" fmla="*/ 84 w 144"/>
              <a:gd name="T63" fmla="*/ 97 h 176"/>
              <a:gd name="T64" fmla="*/ 93 w 144"/>
              <a:gd name="T65" fmla="*/ 123 h 176"/>
              <a:gd name="T66" fmla="*/ 91 w 144"/>
              <a:gd name="T67" fmla="*/ 102 h 176"/>
              <a:gd name="T68" fmla="*/ 103 w 144"/>
              <a:gd name="T69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4" h="176">
                <a:moveTo>
                  <a:pt x="72" y="109"/>
                </a:moveTo>
                <a:cubicBezTo>
                  <a:pt x="68" y="108"/>
                  <a:pt x="66" y="107"/>
                  <a:pt x="66" y="105"/>
                </a:cubicBezTo>
                <a:cubicBezTo>
                  <a:pt x="66" y="103"/>
                  <a:pt x="68" y="102"/>
                  <a:pt x="71" y="102"/>
                </a:cubicBezTo>
                <a:cubicBezTo>
                  <a:pt x="73" y="102"/>
                  <a:pt x="76" y="103"/>
                  <a:pt x="77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7" y="97"/>
                  <a:pt x="74" y="96"/>
                  <a:pt x="71" y="96"/>
                </a:cubicBezTo>
                <a:cubicBezTo>
                  <a:pt x="64" y="96"/>
                  <a:pt x="59" y="100"/>
                  <a:pt x="59" y="105"/>
                </a:cubicBezTo>
                <a:cubicBezTo>
                  <a:pt x="59" y="110"/>
                  <a:pt x="63" y="113"/>
                  <a:pt x="68" y="115"/>
                </a:cubicBezTo>
                <a:cubicBezTo>
                  <a:pt x="71" y="116"/>
                  <a:pt x="73" y="117"/>
                  <a:pt x="73" y="119"/>
                </a:cubicBezTo>
                <a:cubicBezTo>
                  <a:pt x="73" y="121"/>
                  <a:pt x="71" y="123"/>
                  <a:pt x="68" y="123"/>
                </a:cubicBezTo>
                <a:cubicBezTo>
                  <a:pt x="65" y="123"/>
                  <a:pt x="62" y="122"/>
                  <a:pt x="60" y="121"/>
                </a:cubicBezTo>
                <a:cubicBezTo>
                  <a:pt x="59" y="127"/>
                  <a:pt x="59" y="127"/>
                  <a:pt x="59" y="127"/>
                </a:cubicBezTo>
                <a:cubicBezTo>
                  <a:pt x="61" y="128"/>
                  <a:pt x="64" y="128"/>
                  <a:pt x="67" y="128"/>
                </a:cubicBezTo>
                <a:cubicBezTo>
                  <a:pt x="76" y="128"/>
                  <a:pt x="79" y="124"/>
                  <a:pt x="79" y="119"/>
                </a:cubicBezTo>
                <a:cubicBezTo>
                  <a:pt x="79" y="114"/>
                  <a:pt x="77" y="111"/>
                  <a:pt x="72" y="109"/>
                </a:cubicBezTo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3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97"/>
                </a:moveTo>
                <a:cubicBezTo>
                  <a:pt x="84" y="128"/>
                  <a:pt x="84" y="128"/>
                  <a:pt x="84" y="128"/>
                </a:cubicBezTo>
                <a:cubicBezTo>
                  <a:pt x="86" y="128"/>
                  <a:pt x="88" y="128"/>
                  <a:pt x="92" y="128"/>
                </a:cubicBezTo>
                <a:cubicBezTo>
                  <a:pt x="98" y="128"/>
                  <a:pt x="102" y="127"/>
                  <a:pt x="106" y="124"/>
                </a:cubicBezTo>
                <a:cubicBezTo>
                  <a:pt x="108" y="122"/>
                  <a:pt x="110" y="117"/>
                  <a:pt x="110" y="111"/>
                </a:cubicBezTo>
                <a:cubicBezTo>
                  <a:pt x="110" y="106"/>
                  <a:pt x="109" y="102"/>
                  <a:pt x="105" y="99"/>
                </a:cubicBezTo>
                <a:cubicBezTo>
                  <a:pt x="103" y="97"/>
                  <a:pt x="99" y="96"/>
                  <a:pt x="93" y="96"/>
                </a:cubicBezTo>
                <a:cubicBezTo>
                  <a:pt x="90" y="96"/>
                  <a:pt x="87" y="96"/>
                  <a:pt x="84" y="97"/>
                </a:cubicBezTo>
                <a:moveTo>
                  <a:pt x="103" y="112"/>
                </a:moveTo>
                <a:cubicBezTo>
                  <a:pt x="103" y="119"/>
                  <a:pt x="99" y="123"/>
                  <a:pt x="93" y="123"/>
                </a:cubicBezTo>
                <a:cubicBezTo>
                  <a:pt x="92" y="123"/>
                  <a:pt x="92" y="123"/>
                  <a:pt x="91" y="123"/>
                </a:cubicBezTo>
                <a:cubicBezTo>
                  <a:pt x="91" y="102"/>
                  <a:pt x="91" y="102"/>
                  <a:pt x="91" y="102"/>
                </a:cubicBezTo>
                <a:cubicBezTo>
                  <a:pt x="92" y="102"/>
                  <a:pt x="93" y="102"/>
                  <a:pt x="94" y="102"/>
                </a:cubicBezTo>
                <a:cubicBezTo>
                  <a:pt x="100" y="102"/>
                  <a:pt x="103" y="105"/>
                  <a:pt x="103" y="112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0"/>
          <p:cNvSpPr>
            <a:spLocks noEditPoints="1"/>
          </p:cNvSpPr>
          <p:nvPr/>
        </p:nvSpPr>
        <p:spPr bwMode="auto">
          <a:xfrm>
            <a:off x="6530975" y="5810251"/>
            <a:ext cx="455612" cy="557213"/>
          </a:xfrm>
          <a:custGeom>
            <a:avLst/>
            <a:gdLst>
              <a:gd name="T0" fmla="*/ 63 w 144"/>
              <a:gd name="T1" fmla="*/ 96 h 176"/>
              <a:gd name="T2" fmla="*/ 54 w 144"/>
              <a:gd name="T3" fmla="*/ 128 h 176"/>
              <a:gd name="T4" fmla="*/ 61 w 144"/>
              <a:gd name="T5" fmla="*/ 128 h 176"/>
              <a:gd name="T6" fmla="*/ 63 w 144"/>
              <a:gd name="T7" fmla="*/ 120 h 176"/>
              <a:gd name="T8" fmla="*/ 72 w 144"/>
              <a:gd name="T9" fmla="*/ 120 h 176"/>
              <a:gd name="T10" fmla="*/ 74 w 144"/>
              <a:gd name="T11" fmla="*/ 128 h 176"/>
              <a:gd name="T12" fmla="*/ 81 w 144"/>
              <a:gd name="T13" fmla="*/ 128 h 176"/>
              <a:gd name="T14" fmla="*/ 72 w 144"/>
              <a:gd name="T15" fmla="*/ 96 h 176"/>
              <a:gd name="T16" fmla="*/ 63 w 144"/>
              <a:gd name="T17" fmla="*/ 96 h 176"/>
              <a:gd name="T18" fmla="*/ 64 w 144"/>
              <a:gd name="T19" fmla="*/ 114 h 176"/>
              <a:gd name="T20" fmla="*/ 66 w 144"/>
              <a:gd name="T21" fmla="*/ 108 h 176"/>
              <a:gd name="T22" fmla="*/ 67 w 144"/>
              <a:gd name="T23" fmla="*/ 102 h 176"/>
              <a:gd name="T24" fmla="*/ 67 w 144"/>
              <a:gd name="T25" fmla="*/ 102 h 176"/>
              <a:gd name="T26" fmla="*/ 69 w 144"/>
              <a:gd name="T27" fmla="*/ 108 h 176"/>
              <a:gd name="T28" fmla="*/ 71 w 144"/>
              <a:gd name="T29" fmla="*/ 114 h 176"/>
              <a:gd name="T30" fmla="*/ 64 w 144"/>
              <a:gd name="T31" fmla="*/ 114 h 176"/>
              <a:gd name="T32" fmla="*/ 104 w 144"/>
              <a:gd name="T33" fmla="*/ 0 h 176"/>
              <a:gd name="T34" fmla="*/ 16 w 144"/>
              <a:gd name="T35" fmla="*/ 0 h 176"/>
              <a:gd name="T36" fmla="*/ 0 w 144"/>
              <a:gd name="T37" fmla="*/ 16 h 176"/>
              <a:gd name="T38" fmla="*/ 0 w 144"/>
              <a:gd name="T39" fmla="*/ 160 h 176"/>
              <a:gd name="T40" fmla="*/ 16 w 144"/>
              <a:gd name="T41" fmla="*/ 176 h 176"/>
              <a:gd name="T42" fmla="*/ 128 w 144"/>
              <a:gd name="T43" fmla="*/ 176 h 176"/>
              <a:gd name="T44" fmla="*/ 144 w 144"/>
              <a:gd name="T45" fmla="*/ 160 h 176"/>
              <a:gd name="T46" fmla="*/ 144 w 144"/>
              <a:gd name="T47" fmla="*/ 44 h 176"/>
              <a:gd name="T48" fmla="*/ 104 w 144"/>
              <a:gd name="T49" fmla="*/ 0 h 176"/>
              <a:gd name="T50" fmla="*/ 136 w 144"/>
              <a:gd name="T51" fmla="*/ 160 h 176"/>
              <a:gd name="T52" fmla="*/ 128 w 144"/>
              <a:gd name="T53" fmla="*/ 168 h 176"/>
              <a:gd name="T54" fmla="*/ 16 w 144"/>
              <a:gd name="T55" fmla="*/ 168 h 176"/>
              <a:gd name="T56" fmla="*/ 8 w 144"/>
              <a:gd name="T57" fmla="*/ 160 h 176"/>
              <a:gd name="T58" fmla="*/ 8 w 144"/>
              <a:gd name="T59" fmla="*/ 16 h 176"/>
              <a:gd name="T60" fmla="*/ 16 w 144"/>
              <a:gd name="T61" fmla="*/ 8 h 176"/>
              <a:gd name="T62" fmla="*/ 88 w 144"/>
              <a:gd name="T63" fmla="*/ 8 h 176"/>
              <a:gd name="T64" fmla="*/ 88 w 144"/>
              <a:gd name="T65" fmla="*/ 48 h 176"/>
              <a:gd name="T66" fmla="*/ 96 w 144"/>
              <a:gd name="T67" fmla="*/ 56 h 176"/>
              <a:gd name="T68" fmla="*/ 136 w 144"/>
              <a:gd name="T69" fmla="*/ 56 h 176"/>
              <a:gd name="T70" fmla="*/ 136 w 144"/>
              <a:gd name="T71" fmla="*/ 160 h 176"/>
              <a:gd name="T72" fmla="*/ 96 w 144"/>
              <a:gd name="T73" fmla="*/ 48 h 176"/>
              <a:gd name="T74" fmla="*/ 96 w 144"/>
              <a:gd name="T75" fmla="*/ 8 h 176"/>
              <a:gd name="T76" fmla="*/ 100 w 144"/>
              <a:gd name="T77" fmla="*/ 8 h 176"/>
              <a:gd name="T78" fmla="*/ 136 w 144"/>
              <a:gd name="T79" fmla="*/ 48 h 176"/>
              <a:gd name="T80" fmla="*/ 96 w 144"/>
              <a:gd name="T81" fmla="*/ 48 h 176"/>
              <a:gd name="T82" fmla="*/ 84 w 144"/>
              <a:gd name="T83" fmla="*/ 128 h 176"/>
              <a:gd name="T84" fmla="*/ 91 w 144"/>
              <a:gd name="T85" fmla="*/ 128 h 176"/>
              <a:gd name="T86" fmla="*/ 91 w 144"/>
              <a:gd name="T87" fmla="*/ 96 h 176"/>
              <a:gd name="T88" fmla="*/ 84 w 144"/>
              <a:gd name="T89" fmla="*/ 96 h 176"/>
              <a:gd name="T90" fmla="*/ 84 w 144"/>
              <a:gd name="T91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4" h="176">
                <a:moveTo>
                  <a:pt x="63" y="96"/>
                </a:moveTo>
                <a:cubicBezTo>
                  <a:pt x="54" y="128"/>
                  <a:pt x="54" y="128"/>
                  <a:pt x="54" y="128"/>
                </a:cubicBezTo>
                <a:cubicBezTo>
                  <a:pt x="61" y="128"/>
                  <a:pt x="61" y="128"/>
                  <a:pt x="61" y="128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72" y="96"/>
                  <a:pt x="72" y="96"/>
                  <a:pt x="72" y="96"/>
                </a:cubicBezTo>
                <a:lnTo>
                  <a:pt x="63" y="96"/>
                </a:lnTo>
                <a:close/>
                <a:moveTo>
                  <a:pt x="64" y="114"/>
                </a:moveTo>
                <a:cubicBezTo>
                  <a:pt x="66" y="108"/>
                  <a:pt x="66" y="108"/>
                  <a:pt x="66" y="108"/>
                </a:cubicBezTo>
                <a:cubicBezTo>
                  <a:pt x="66" y="106"/>
                  <a:pt x="67" y="104"/>
                  <a:pt x="67" y="102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4"/>
                  <a:pt x="68" y="106"/>
                  <a:pt x="69" y="108"/>
                </a:cubicBezTo>
                <a:cubicBezTo>
                  <a:pt x="71" y="114"/>
                  <a:pt x="71" y="114"/>
                  <a:pt x="71" y="114"/>
                </a:cubicBezTo>
                <a:lnTo>
                  <a:pt x="64" y="114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128"/>
                </a:moveTo>
                <a:cubicBezTo>
                  <a:pt x="91" y="128"/>
                  <a:pt x="91" y="128"/>
                  <a:pt x="91" y="128"/>
                </a:cubicBezTo>
                <a:cubicBezTo>
                  <a:pt x="91" y="96"/>
                  <a:pt x="91" y="96"/>
                  <a:pt x="91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1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1"/>
          <p:cNvSpPr>
            <a:spLocks noEditPoints="1"/>
          </p:cNvSpPr>
          <p:nvPr/>
        </p:nvSpPr>
        <p:spPr bwMode="auto">
          <a:xfrm>
            <a:off x="7594600" y="5810251"/>
            <a:ext cx="455612" cy="557213"/>
          </a:xfrm>
          <a:custGeom>
            <a:avLst/>
            <a:gdLst>
              <a:gd name="T0" fmla="*/ 36 w 144"/>
              <a:gd name="T1" fmla="*/ 97 h 176"/>
              <a:gd name="T2" fmla="*/ 43 w 144"/>
              <a:gd name="T3" fmla="*/ 128 h 176"/>
              <a:gd name="T4" fmla="*/ 45 w 144"/>
              <a:gd name="T5" fmla="*/ 117 h 176"/>
              <a:gd name="T6" fmla="*/ 58 w 144"/>
              <a:gd name="T7" fmla="*/ 106 h 176"/>
              <a:gd name="T8" fmla="*/ 45 w 144"/>
              <a:gd name="T9" fmla="*/ 96 h 176"/>
              <a:gd name="T10" fmla="*/ 43 w 144"/>
              <a:gd name="T11" fmla="*/ 111 h 176"/>
              <a:gd name="T12" fmla="*/ 46 w 144"/>
              <a:gd name="T13" fmla="*/ 101 h 176"/>
              <a:gd name="T14" fmla="*/ 45 w 144"/>
              <a:gd name="T15" fmla="*/ 111 h 176"/>
              <a:gd name="T16" fmla="*/ 60 w 144"/>
              <a:gd name="T17" fmla="*/ 97 h 176"/>
              <a:gd name="T18" fmla="*/ 68 w 144"/>
              <a:gd name="T19" fmla="*/ 128 h 176"/>
              <a:gd name="T20" fmla="*/ 86 w 144"/>
              <a:gd name="T21" fmla="*/ 111 h 176"/>
              <a:gd name="T22" fmla="*/ 69 w 144"/>
              <a:gd name="T23" fmla="*/ 96 h 176"/>
              <a:gd name="T24" fmla="*/ 67 w 144"/>
              <a:gd name="T25" fmla="*/ 123 h 176"/>
              <a:gd name="T26" fmla="*/ 70 w 144"/>
              <a:gd name="T27" fmla="*/ 102 h 176"/>
              <a:gd name="T28" fmla="*/ 69 w 144"/>
              <a:gd name="T29" fmla="*/ 123 h 176"/>
              <a:gd name="T30" fmla="*/ 16 w 144"/>
              <a:gd name="T31" fmla="*/ 0 h 176"/>
              <a:gd name="T32" fmla="*/ 0 w 144"/>
              <a:gd name="T33" fmla="*/ 160 h 176"/>
              <a:gd name="T34" fmla="*/ 128 w 144"/>
              <a:gd name="T35" fmla="*/ 176 h 176"/>
              <a:gd name="T36" fmla="*/ 144 w 144"/>
              <a:gd name="T37" fmla="*/ 44 h 176"/>
              <a:gd name="T38" fmla="*/ 136 w 144"/>
              <a:gd name="T39" fmla="*/ 160 h 176"/>
              <a:gd name="T40" fmla="*/ 16 w 144"/>
              <a:gd name="T41" fmla="*/ 168 h 176"/>
              <a:gd name="T42" fmla="*/ 8 w 144"/>
              <a:gd name="T43" fmla="*/ 16 h 176"/>
              <a:gd name="T44" fmla="*/ 88 w 144"/>
              <a:gd name="T45" fmla="*/ 8 h 176"/>
              <a:gd name="T46" fmla="*/ 96 w 144"/>
              <a:gd name="T47" fmla="*/ 56 h 176"/>
              <a:gd name="T48" fmla="*/ 136 w 144"/>
              <a:gd name="T49" fmla="*/ 160 h 176"/>
              <a:gd name="T50" fmla="*/ 96 w 144"/>
              <a:gd name="T51" fmla="*/ 8 h 176"/>
              <a:gd name="T52" fmla="*/ 136 w 144"/>
              <a:gd name="T53" fmla="*/ 48 h 176"/>
              <a:gd name="T54" fmla="*/ 92 w 144"/>
              <a:gd name="T55" fmla="*/ 128 h 176"/>
              <a:gd name="T56" fmla="*/ 99 w 144"/>
              <a:gd name="T57" fmla="*/ 115 h 176"/>
              <a:gd name="T58" fmla="*/ 110 w 144"/>
              <a:gd name="T59" fmla="*/ 109 h 176"/>
              <a:gd name="T60" fmla="*/ 99 w 144"/>
              <a:gd name="T61" fmla="*/ 102 h 176"/>
              <a:gd name="T62" fmla="*/ 110 w 144"/>
              <a:gd name="T63" fmla="*/ 96 h 176"/>
              <a:gd name="T64" fmla="*/ 92 w 144"/>
              <a:gd name="T6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4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69" y="96"/>
                </a:moveTo>
                <a:cubicBezTo>
                  <a:pt x="66" y="96"/>
                  <a:pt x="63" y="96"/>
                  <a:pt x="60" y="97"/>
                </a:cubicBezTo>
                <a:cubicBezTo>
                  <a:pt x="60" y="128"/>
                  <a:pt x="60" y="128"/>
                  <a:pt x="60" y="128"/>
                </a:cubicBezTo>
                <a:cubicBezTo>
                  <a:pt x="62" y="128"/>
                  <a:pt x="64" y="128"/>
                  <a:pt x="68" y="128"/>
                </a:cubicBezTo>
                <a:cubicBezTo>
                  <a:pt x="74" y="128"/>
                  <a:pt x="78" y="127"/>
                  <a:pt x="82" y="124"/>
                </a:cubicBezTo>
                <a:cubicBezTo>
                  <a:pt x="84" y="122"/>
                  <a:pt x="86" y="117"/>
                  <a:pt x="86" y="111"/>
                </a:cubicBezTo>
                <a:cubicBezTo>
                  <a:pt x="86" y="106"/>
                  <a:pt x="85" y="102"/>
                  <a:pt x="81" y="99"/>
                </a:cubicBezTo>
                <a:cubicBezTo>
                  <a:pt x="79" y="97"/>
                  <a:pt x="75" y="96"/>
                  <a:pt x="69" y="96"/>
                </a:cubicBezTo>
                <a:moveTo>
                  <a:pt x="69" y="123"/>
                </a:moveTo>
                <a:cubicBezTo>
                  <a:pt x="68" y="123"/>
                  <a:pt x="68" y="123"/>
                  <a:pt x="67" y="123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2"/>
                  <a:pt x="69" y="102"/>
                  <a:pt x="70" y="102"/>
                </a:cubicBezTo>
                <a:cubicBezTo>
                  <a:pt x="76" y="102"/>
                  <a:pt x="79" y="105"/>
                  <a:pt x="79" y="112"/>
                </a:cubicBezTo>
                <a:cubicBezTo>
                  <a:pt x="79" y="119"/>
                  <a:pt x="75" y="123"/>
                  <a:pt x="69" y="12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92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9" y="115"/>
                  <a:pt x="99" y="115"/>
                  <a:pt x="9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0" y="109"/>
                  <a:pt x="110" y="109"/>
                  <a:pt x="110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10" y="96"/>
                  <a:pt x="110" y="96"/>
                  <a:pt x="110" y="96"/>
                </a:cubicBezTo>
                <a:cubicBezTo>
                  <a:pt x="92" y="96"/>
                  <a:pt x="92" y="96"/>
                  <a:pt x="92" y="96"/>
                </a:cubicBezTo>
                <a:lnTo>
                  <a:pt x="92" y="1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2"/>
          <p:cNvSpPr>
            <a:spLocks noEditPoints="1"/>
          </p:cNvSpPr>
          <p:nvPr/>
        </p:nvSpPr>
        <p:spPr bwMode="auto">
          <a:xfrm>
            <a:off x="8656638" y="5810251"/>
            <a:ext cx="457200" cy="557213"/>
          </a:xfrm>
          <a:custGeom>
            <a:avLst/>
            <a:gdLst>
              <a:gd name="T0" fmla="*/ 56 w 144"/>
              <a:gd name="T1" fmla="*/ 115 h 176"/>
              <a:gd name="T2" fmla="*/ 61 w 144"/>
              <a:gd name="T3" fmla="*/ 115 h 176"/>
              <a:gd name="T4" fmla="*/ 61 w 144"/>
              <a:gd name="T5" fmla="*/ 122 h 176"/>
              <a:gd name="T6" fmla="*/ 57 w 144"/>
              <a:gd name="T7" fmla="*/ 123 h 176"/>
              <a:gd name="T8" fmla="*/ 48 w 144"/>
              <a:gd name="T9" fmla="*/ 112 h 176"/>
              <a:gd name="T10" fmla="*/ 58 w 144"/>
              <a:gd name="T11" fmla="*/ 102 h 176"/>
              <a:gd name="T12" fmla="*/ 65 w 144"/>
              <a:gd name="T13" fmla="*/ 103 h 176"/>
              <a:gd name="T14" fmla="*/ 66 w 144"/>
              <a:gd name="T15" fmla="*/ 98 h 176"/>
              <a:gd name="T16" fmla="*/ 58 w 144"/>
              <a:gd name="T17" fmla="*/ 96 h 176"/>
              <a:gd name="T18" fmla="*/ 41 w 144"/>
              <a:gd name="T19" fmla="*/ 113 h 176"/>
              <a:gd name="T20" fmla="*/ 45 w 144"/>
              <a:gd name="T21" fmla="*/ 124 h 176"/>
              <a:gd name="T22" fmla="*/ 57 w 144"/>
              <a:gd name="T23" fmla="*/ 128 h 176"/>
              <a:gd name="T24" fmla="*/ 67 w 144"/>
              <a:gd name="T25" fmla="*/ 127 h 176"/>
              <a:gd name="T26" fmla="*/ 67 w 144"/>
              <a:gd name="T27" fmla="*/ 110 h 176"/>
              <a:gd name="T28" fmla="*/ 56 w 144"/>
              <a:gd name="T29" fmla="*/ 110 h 176"/>
              <a:gd name="T30" fmla="*/ 56 w 144"/>
              <a:gd name="T31" fmla="*/ 115 h 176"/>
              <a:gd name="T32" fmla="*/ 74 w 144"/>
              <a:gd name="T33" fmla="*/ 128 h 176"/>
              <a:gd name="T34" fmla="*/ 81 w 144"/>
              <a:gd name="T35" fmla="*/ 128 h 176"/>
              <a:gd name="T36" fmla="*/ 81 w 144"/>
              <a:gd name="T37" fmla="*/ 96 h 176"/>
              <a:gd name="T38" fmla="*/ 74 w 144"/>
              <a:gd name="T39" fmla="*/ 96 h 176"/>
              <a:gd name="T40" fmla="*/ 74 w 144"/>
              <a:gd name="T41" fmla="*/ 128 h 176"/>
              <a:gd name="T42" fmla="*/ 104 w 144"/>
              <a:gd name="T43" fmla="*/ 0 h 176"/>
              <a:gd name="T44" fmla="*/ 16 w 144"/>
              <a:gd name="T45" fmla="*/ 0 h 176"/>
              <a:gd name="T46" fmla="*/ 0 w 144"/>
              <a:gd name="T47" fmla="*/ 16 h 176"/>
              <a:gd name="T48" fmla="*/ 0 w 144"/>
              <a:gd name="T49" fmla="*/ 160 h 176"/>
              <a:gd name="T50" fmla="*/ 16 w 144"/>
              <a:gd name="T51" fmla="*/ 176 h 176"/>
              <a:gd name="T52" fmla="*/ 128 w 144"/>
              <a:gd name="T53" fmla="*/ 176 h 176"/>
              <a:gd name="T54" fmla="*/ 144 w 144"/>
              <a:gd name="T55" fmla="*/ 160 h 176"/>
              <a:gd name="T56" fmla="*/ 144 w 144"/>
              <a:gd name="T57" fmla="*/ 44 h 176"/>
              <a:gd name="T58" fmla="*/ 104 w 144"/>
              <a:gd name="T59" fmla="*/ 0 h 176"/>
              <a:gd name="T60" fmla="*/ 136 w 144"/>
              <a:gd name="T61" fmla="*/ 160 h 176"/>
              <a:gd name="T62" fmla="*/ 128 w 144"/>
              <a:gd name="T63" fmla="*/ 168 h 176"/>
              <a:gd name="T64" fmla="*/ 16 w 144"/>
              <a:gd name="T65" fmla="*/ 168 h 176"/>
              <a:gd name="T66" fmla="*/ 8 w 144"/>
              <a:gd name="T67" fmla="*/ 160 h 176"/>
              <a:gd name="T68" fmla="*/ 8 w 144"/>
              <a:gd name="T69" fmla="*/ 16 h 176"/>
              <a:gd name="T70" fmla="*/ 16 w 144"/>
              <a:gd name="T71" fmla="*/ 8 h 176"/>
              <a:gd name="T72" fmla="*/ 88 w 144"/>
              <a:gd name="T73" fmla="*/ 8 h 176"/>
              <a:gd name="T74" fmla="*/ 88 w 144"/>
              <a:gd name="T75" fmla="*/ 48 h 176"/>
              <a:gd name="T76" fmla="*/ 96 w 144"/>
              <a:gd name="T77" fmla="*/ 56 h 176"/>
              <a:gd name="T78" fmla="*/ 136 w 144"/>
              <a:gd name="T79" fmla="*/ 56 h 176"/>
              <a:gd name="T80" fmla="*/ 136 w 144"/>
              <a:gd name="T81" fmla="*/ 160 h 176"/>
              <a:gd name="T82" fmla="*/ 96 w 144"/>
              <a:gd name="T83" fmla="*/ 48 h 176"/>
              <a:gd name="T84" fmla="*/ 96 w 144"/>
              <a:gd name="T85" fmla="*/ 8 h 176"/>
              <a:gd name="T86" fmla="*/ 100 w 144"/>
              <a:gd name="T87" fmla="*/ 8 h 176"/>
              <a:gd name="T88" fmla="*/ 136 w 144"/>
              <a:gd name="T89" fmla="*/ 48 h 176"/>
              <a:gd name="T90" fmla="*/ 96 w 144"/>
              <a:gd name="T91" fmla="*/ 48 h 176"/>
              <a:gd name="T92" fmla="*/ 86 w 144"/>
              <a:gd name="T93" fmla="*/ 128 h 176"/>
              <a:gd name="T94" fmla="*/ 93 w 144"/>
              <a:gd name="T95" fmla="*/ 128 h 176"/>
              <a:gd name="T96" fmla="*/ 93 w 144"/>
              <a:gd name="T97" fmla="*/ 115 h 176"/>
              <a:gd name="T98" fmla="*/ 104 w 144"/>
              <a:gd name="T99" fmla="*/ 115 h 176"/>
              <a:gd name="T100" fmla="*/ 104 w 144"/>
              <a:gd name="T101" fmla="*/ 109 h 176"/>
              <a:gd name="T102" fmla="*/ 93 w 144"/>
              <a:gd name="T103" fmla="*/ 109 h 176"/>
              <a:gd name="T104" fmla="*/ 93 w 144"/>
              <a:gd name="T105" fmla="*/ 102 h 176"/>
              <a:gd name="T106" fmla="*/ 104 w 144"/>
              <a:gd name="T107" fmla="*/ 102 h 176"/>
              <a:gd name="T108" fmla="*/ 104 w 144"/>
              <a:gd name="T109" fmla="*/ 96 h 176"/>
              <a:gd name="T110" fmla="*/ 86 w 144"/>
              <a:gd name="T111" fmla="*/ 96 h 176"/>
              <a:gd name="T112" fmla="*/ 86 w 144"/>
              <a:gd name="T11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4" h="176">
                <a:moveTo>
                  <a:pt x="56" y="115"/>
                </a:moveTo>
                <a:cubicBezTo>
                  <a:pt x="61" y="115"/>
                  <a:pt x="61" y="115"/>
                  <a:pt x="61" y="115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60" y="122"/>
                  <a:pt x="59" y="123"/>
                  <a:pt x="57" y="123"/>
                </a:cubicBezTo>
                <a:cubicBezTo>
                  <a:pt x="52" y="123"/>
                  <a:pt x="48" y="119"/>
                  <a:pt x="48" y="112"/>
                </a:cubicBezTo>
                <a:cubicBezTo>
                  <a:pt x="48" y="105"/>
                  <a:pt x="52" y="102"/>
                  <a:pt x="58" y="102"/>
                </a:cubicBezTo>
                <a:cubicBezTo>
                  <a:pt x="61" y="102"/>
                  <a:pt x="63" y="102"/>
                  <a:pt x="65" y="103"/>
                </a:cubicBezTo>
                <a:cubicBezTo>
                  <a:pt x="66" y="98"/>
                  <a:pt x="66" y="98"/>
                  <a:pt x="66" y="98"/>
                </a:cubicBezTo>
                <a:cubicBezTo>
                  <a:pt x="65" y="97"/>
                  <a:pt x="62" y="96"/>
                  <a:pt x="58" y="96"/>
                </a:cubicBezTo>
                <a:cubicBezTo>
                  <a:pt x="48" y="96"/>
                  <a:pt x="41" y="102"/>
                  <a:pt x="41" y="113"/>
                </a:cubicBezTo>
                <a:cubicBezTo>
                  <a:pt x="41" y="117"/>
                  <a:pt x="42" y="121"/>
                  <a:pt x="45" y="124"/>
                </a:cubicBezTo>
                <a:cubicBezTo>
                  <a:pt x="48" y="127"/>
                  <a:pt x="52" y="128"/>
                  <a:pt x="57" y="128"/>
                </a:cubicBezTo>
                <a:cubicBezTo>
                  <a:pt x="61" y="128"/>
                  <a:pt x="65" y="127"/>
                  <a:pt x="67" y="127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56" y="110"/>
                  <a:pt x="56" y="110"/>
                  <a:pt x="56" y="110"/>
                </a:cubicBezTo>
                <a:lnTo>
                  <a:pt x="56" y="115"/>
                </a:lnTo>
                <a:close/>
                <a:moveTo>
                  <a:pt x="74" y="128"/>
                </a:move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4" y="96"/>
                  <a:pt x="74" y="96"/>
                  <a:pt x="74" y="96"/>
                </a:cubicBezTo>
                <a:lnTo>
                  <a:pt x="74" y="128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6" y="128"/>
                </a:moveTo>
                <a:cubicBezTo>
                  <a:pt x="93" y="128"/>
                  <a:pt x="93" y="128"/>
                  <a:pt x="93" y="128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104" y="115"/>
                  <a:pt x="104" y="115"/>
                  <a:pt x="104" y="115"/>
                </a:cubicBezTo>
                <a:cubicBezTo>
                  <a:pt x="104" y="109"/>
                  <a:pt x="104" y="109"/>
                  <a:pt x="104" y="109"/>
                </a:cubicBezTo>
                <a:cubicBezTo>
                  <a:pt x="93" y="109"/>
                  <a:pt x="93" y="109"/>
                  <a:pt x="93" y="109"/>
                </a:cubicBezTo>
                <a:cubicBezTo>
                  <a:pt x="93" y="102"/>
                  <a:pt x="93" y="102"/>
                  <a:pt x="93" y="102"/>
                </a:cubicBezTo>
                <a:cubicBezTo>
                  <a:pt x="104" y="102"/>
                  <a:pt x="104" y="102"/>
                  <a:pt x="104" y="102"/>
                </a:cubicBezTo>
                <a:cubicBezTo>
                  <a:pt x="104" y="96"/>
                  <a:pt x="104" y="96"/>
                  <a:pt x="104" y="96"/>
                </a:cubicBezTo>
                <a:cubicBezTo>
                  <a:pt x="86" y="96"/>
                  <a:pt x="86" y="96"/>
                  <a:pt x="86" y="96"/>
                </a:cubicBezTo>
                <a:lnTo>
                  <a:pt x="86" y="1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3"/>
          <p:cNvSpPr>
            <a:spLocks noEditPoints="1"/>
          </p:cNvSpPr>
          <p:nvPr/>
        </p:nvSpPr>
        <p:spPr bwMode="auto">
          <a:xfrm>
            <a:off x="9720263" y="5810251"/>
            <a:ext cx="455612" cy="557213"/>
          </a:xfrm>
          <a:custGeom>
            <a:avLst/>
            <a:gdLst>
              <a:gd name="T0" fmla="*/ 39 w 144"/>
              <a:gd name="T1" fmla="*/ 123 h 176"/>
              <a:gd name="T2" fmla="*/ 35 w 144"/>
              <a:gd name="T3" fmla="*/ 128 h 176"/>
              <a:gd name="T4" fmla="*/ 51 w 144"/>
              <a:gd name="T5" fmla="*/ 116 h 176"/>
              <a:gd name="T6" fmla="*/ 44 w 144"/>
              <a:gd name="T7" fmla="*/ 96 h 176"/>
              <a:gd name="T8" fmla="*/ 104 w 144"/>
              <a:gd name="T9" fmla="*/ 0 h 176"/>
              <a:gd name="T10" fmla="*/ 0 w 144"/>
              <a:gd name="T11" fmla="*/ 16 h 176"/>
              <a:gd name="T12" fmla="*/ 16 w 144"/>
              <a:gd name="T13" fmla="*/ 176 h 176"/>
              <a:gd name="T14" fmla="*/ 144 w 144"/>
              <a:gd name="T15" fmla="*/ 160 h 176"/>
              <a:gd name="T16" fmla="*/ 104 w 144"/>
              <a:gd name="T17" fmla="*/ 0 h 176"/>
              <a:gd name="T18" fmla="*/ 128 w 144"/>
              <a:gd name="T19" fmla="*/ 168 h 176"/>
              <a:gd name="T20" fmla="*/ 8 w 144"/>
              <a:gd name="T21" fmla="*/ 160 h 176"/>
              <a:gd name="T22" fmla="*/ 16 w 144"/>
              <a:gd name="T23" fmla="*/ 8 h 176"/>
              <a:gd name="T24" fmla="*/ 88 w 144"/>
              <a:gd name="T25" fmla="*/ 48 h 176"/>
              <a:gd name="T26" fmla="*/ 136 w 144"/>
              <a:gd name="T27" fmla="*/ 56 h 176"/>
              <a:gd name="T28" fmla="*/ 96 w 144"/>
              <a:gd name="T29" fmla="*/ 48 h 176"/>
              <a:gd name="T30" fmla="*/ 100 w 144"/>
              <a:gd name="T31" fmla="*/ 8 h 176"/>
              <a:gd name="T32" fmla="*/ 96 w 144"/>
              <a:gd name="T33" fmla="*/ 48 h 176"/>
              <a:gd name="T34" fmla="*/ 85 w 144"/>
              <a:gd name="T35" fmla="*/ 124 h 176"/>
              <a:gd name="T36" fmla="*/ 107 w 144"/>
              <a:gd name="T37" fmla="*/ 127 h 176"/>
              <a:gd name="T38" fmla="*/ 96 w 144"/>
              <a:gd name="T39" fmla="*/ 110 h 176"/>
              <a:gd name="T40" fmla="*/ 101 w 144"/>
              <a:gd name="T41" fmla="*/ 115 h 176"/>
              <a:gd name="T42" fmla="*/ 97 w 144"/>
              <a:gd name="T43" fmla="*/ 123 h 176"/>
              <a:gd name="T44" fmla="*/ 98 w 144"/>
              <a:gd name="T45" fmla="*/ 102 h 176"/>
              <a:gd name="T46" fmla="*/ 106 w 144"/>
              <a:gd name="T47" fmla="*/ 98 h 176"/>
              <a:gd name="T48" fmla="*/ 81 w 144"/>
              <a:gd name="T49" fmla="*/ 113 h 176"/>
              <a:gd name="T50" fmla="*/ 58 w 144"/>
              <a:gd name="T51" fmla="*/ 97 h 176"/>
              <a:gd name="T52" fmla="*/ 65 w 144"/>
              <a:gd name="T53" fmla="*/ 128 h 176"/>
              <a:gd name="T54" fmla="*/ 67 w 144"/>
              <a:gd name="T55" fmla="*/ 117 h 176"/>
              <a:gd name="T56" fmla="*/ 80 w 144"/>
              <a:gd name="T57" fmla="*/ 106 h 176"/>
              <a:gd name="T58" fmla="*/ 67 w 144"/>
              <a:gd name="T59" fmla="*/ 96 h 176"/>
              <a:gd name="T60" fmla="*/ 65 w 144"/>
              <a:gd name="T61" fmla="*/ 111 h 176"/>
              <a:gd name="T62" fmla="*/ 68 w 144"/>
              <a:gd name="T63" fmla="*/ 101 h 176"/>
              <a:gd name="T64" fmla="*/ 67 w 144"/>
              <a:gd name="T65" fmla="*/ 11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44" y="116"/>
                </a:moveTo>
                <a:cubicBezTo>
                  <a:pt x="44" y="121"/>
                  <a:pt x="42" y="123"/>
                  <a:pt x="39" y="123"/>
                </a:cubicBezTo>
                <a:cubicBezTo>
                  <a:pt x="38" y="123"/>
                  <a:pt x="37" y="122"/>
                  <a:pt x="36" y="122"/>
                </a:cubicBezTo>
                <a:cubicBezTo>
                  <a:pt x="35" y="128"/>
                  <a:pt x="35" y="128"/>
                  <a:pt x="35" y="128"/>
                </a:cubicBezTo>
                <a:cubicBezTo>
                  <a:pt x="37" y="128"/>
                  <a:pt x="39" y="129"/>
                  <a:pt x="40" y="129"/>
                </a:cubicBezTo>
                <a:cubicBezTo>
                  <a:pt x="47" y="129"/>
                  <a:pt x="51" y="125"/>
                  <a:pt x="51" y="116"/>
                </a:cubicBezTo>
                <a:cubicBezTo>
                  <a:pt x="51" y="96"/>
                  <a:pt x="51" y="96"/>
                  <a:pt x="51" y="96"/>
                </a:cubicBezTo>
                <a:cubicBezTo>
                  <a:pt x="44" y="96"/>
                  <a:pt x="44" y="96"/>
                  <a:pt x="44" y="96"/>
                </a:cubicBezTo>
                <a:lnTo>
                  <a:pt x="44" y="116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1" y="113"/>
                </a:moveTo>
                <a:cubicBezTo>
                  <a:pt x="81" y="117"/>
                  <a:pt x="82" y="121"/>
                  <a:pt x="85" y="124"/>
                </a:cubicBezTo>
                <a:cubicBezTo>
                  <a:pt x="88" y="127"/>
                  <a:pt x="92" y="128"/>
                  <a:pt x="97" y="128"/>
                </a:cubicBezTo>
                <a:cubicBezTo>
                  <a:pt x="101" y="128"/>
                  <a:pt x="105" y="127"/>
                  <a:pt x="107" y="127"/>
                </a:cubicBezTo>
                <a:cubicBezTo>
                  <a:pt x="107" y="110"/>
                  <a:pt x="107" y="110"/>
                  <a:pt x="107" y="110"/>
                </a:cubicBezTo>
                <a:cubicBezTo>
                  <a:pt x="96" y="110"/>
                  <a:pt x="96" y="110"/>
                  <a:pt x="96" y="110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0" y="122"/>
                  <a:pt x="99" y="123"/>
                  <a:pt x="97" y="123"/>
                </a:cubicBezTo>
                <a:cubicBezTo>
                  <a:pt x="92" y="123"/>
                  <a:pt x="88" y="119"/>
                  <a:pt x="88" y="112"/>
                </a:cubicBezTo>
                <a:cubicBezTo>
                  <a:pt x="88" y="105"/>
                  <a:pt x="92" y="102"/>
                  <a:pt x="98" y="102"/>
                </a:cubicBezTo>
                <a:cubicBezTo>
                  <a:pt x="101" y="102"/>
                  <a:pt x="103" y="102"/>
                  <a:pt x="105" y="103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5" y="97"/>
                  <a:pt x="102" y="96"/>
                  <a:pt x="98" y="96"/>
                </a:cubicBezTo>
                <a:cubicBezTo>
                  <a:pt x="88" y="96"/>
                  <a:pt x="81" y="102"/>
                  <a:pt x="81" y="113"/>
                </a:cubicBezTo>
                <a:moveTo>
                  <a:pt x="67" y="96"/>
                </a:moveTo>
                <a:cubicBezTo>
                  <a:pt x="63" y="96"/>
                  <a:pt x="60" y="96"/>
                  <a:pt x="58" y="97"/>
                </a:cubicBezTo>
                <a:cubicBezTo>
                  <a:pt x="58" y="128"/>
                  <a:pt x="58" y="128"/>
                  <a:pt x="58" y="128"/>
                </a:cubicBezTo>
                <a:cubicBezTo>
                  <a:pt x="65" y="128"/>
                  <a:pt x="65" y="128"/>
                  <a:pt x="65" y="128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6" y="117"/>
                  <a:pt x="66" y="117"/>
                  <a:pt x="67" y="117"/>
                </a:cubicBezTo>
                <a:cubicBezTo>
                  <a:pt x="71" y="117"/>
                  <a:pt x="75" y="116"/>
                  <a:pt x="77" y="113"/>
                </a:cubicBezTo>
                <a:cubicBezTo>
                  <a:pt x="79" y="112"/>
                  <a:pt x="80" y="109"/>
                  <a:pt x="80" y="106"/>
                </a:cubicBezTo>
                <a:cubicBezTo>
                  <a:pt x="80" y="103"/>
                  <a:pt x="78" y="100"/>
                  <a:pt x="76" y="99"/>
                </a:cubicBezTo>
                <a:cubicBezTo>
                  <a:pt x="74" y="97"/>
                  <a:pt x="71" y="96"/>
                  <a:pt x="67" y="96"/>
                </a:cubicBezTo>
                <a:moveTo>
                  <a:pt x="67" y="111"/>
                </a:moveTo>
                <a:cubicBezTo>
                  <a:pt x="66" y="111"/>
                  <a:pt x="65" y="111"/>
                  <a:pt x="65" y="111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65" y="102"/>
                  <a:pt x="66" y="101"/>
                  <a:pt x="68" y="101"/>
                </a:cubicBezTo>
                <a:cubicBezTo>
                  <a:pt x="71" y="101"/>
                  <a:pt x="73" y="103"/>
                  <a:pt x="73" y="106"/>
                </a:cubicBezTo>
                <a:cubicBezTo>
                  <a:pt x="73" y="109"/>
                  <a:pt x="71" y="111"/>
                  <a:pt x="67" y="111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4"/>
          <p:cNvSpPr>
            <a:spLocks noEditPoints="1"/>
          </p:cNvSpPr>
          <p:nvPr/>
        </p:nvSpPr>
        <p:spPr bwMode="auto">
          <a:xfrm>
            <a:off x="10783888" y="5810251"/>
            <a:ext cx="455612" cy="557213"/>
          </a:xfrm>
          <a:custGeom>
            <a:avLst/>
            <a:gdLst>
              <a:gd name="T0" fmla="*/ 75 w 144"/>
              <a:gd name="T1" fmla="*/ 119 h 176"/>
              <a:gd name="T2" fmla="*/ 70 w 144"/>
              <a:gd name="T3" fmla="*/ 108 h 176"/>
              <a:gd name="T4" fmla="*/ 56 w 144"/>
              <a:gd name="T5" fmla="*/ 96 h 176"/>
              <a:gd name="T6" fmla="*/ 62 w 144"/>
              <a:gd name="T7" fmla="*/ 128 h 176"/>
              <a:gd name="T8" fmla="*/ 62 w 144"/>
              <a:gd name="T9" fmla="*/ 105 h 176"/>
              <a:gd name="T10" fmla="*/ 67 w 144"/>
              <a:gd name="T11" fmla="*/ 116 h 176"/>
              <a:gd name="T12" fmla="*/ 81 w 144"/>
              <a:gd name="T13" fmla="*/ 128 h 176"/>
              <a:gd name="T14" fmla="*/ 75 w 144"/>
              <a:gd name="T15" fmla="*/ 96 h 176"/>
              <a:gd name="T16" fmla="*/ 41 w 144"/>
              <a:gd name="T17" fmla="*/ 96 h 176"/>
              <a:gd name="T18" fmla="*/ 32 w 144"/>
              <a:gd name="T19" fmla="*/ 128 h 176"/>
              <a:gd name="T20" fmla="*/ 39 w 144"/>
              <a:gd name="T21" fmla="*/ 117 h 176"/>
              <a:gd name="T22" fmla="*/ 51 w 144"/>
              <a:gd name="T23" fmla="*/ 113 h 176"/>
              <a:gd name="T24" fmla="*/ 50 w 144"/>
              <a:gd name="T25" fmla="*/ 99 h 176"/>
              <a:gd name="T26" fmla="*/ 41 w 144"/>
              <a:gd name="T27" fmla="*/ 111 h 176"/>
              <a:gd name="T28" fmla="*/ 39 w 144"/>
              <a:gd name="T29" fmla="*/ 102 h 176"/>
              <a:gd name="T30" fmla="*/ 47 w 144"/>
              <a:gd name="T31" fmla="*/ 106 h 176"/>
              <a:gd name="T32" fmla="*/ 87 w 144"/>
              <a:gd name="T33" fmla="*/ 113 h 176"/>
              <a:gd name="T34" fmla="*/ 103 w 144"/>
              <a:gd name="T35" fmla="*/ 128 h 176"/>
              <a:gd name="T36" fmla="*/ 113 w 144"/>
              <a:gd name="T37" fmla="*/ 110 h 176"/>
              <a:gd name="T38" fmla="*/ 102 w 144"/>
              <a:gd name="T39" fmla="*/ 115 h 176"/>
              <a:gd name="T40" fmla="*/ 107 w 144"/>
              <a:gd name="T41" fmla="*/ 122 h 176"/>
              <a:gd name="T42" fmla="*/ 94 w 144"/>
              <a:gd name="T43" fmla="*/ 112 h 176"/>
              <a:gd name="T44" fmla="*/ 111 w 144"/>
              <a:gd name="T45" fmla="*/ 103 h 176"/>
              <a:gd name="T46" fmla="*/ 104 w 144"/>
              <a:gd name="T47" fmla="*/ 96 h 176"/>
              <a:gd name="T48" fmla="*/ 104 w 144"/>
              <a:gd name="T49" fmla="*/ 0 h 176"/>
              <a:gd name="T50" fmla="*/ 0 w 144"/>
              <a:gd name="T51" fmla="*/ 16 h 176"/>
              <a:gd name="T52" fmla="*/ 16 w 144"/>
              <a:gd name="T53" fmla="*/ 176 h 176"/>
              <a:gd name="T54" fmla="*/ 144 w 144"/>
              <a:gd name="T55" fmla="*/ 160 h 176"/>
              <a:gd name="T56" fmla="*/ 104 w 144"/>
              <a:gd name="T57" fmla="*/ 0 h 176"/>
              <a:gd name="T58" fmla="*/ 128 w 144"/>
              <a:gd name="T59" fmla="*/ 168 h 176"/>
              <a:gd name="T60" fmla="*/ 8 w 144"/>
              <a:gd name="T61" fmla="*/ 160 h 176"/>
              <a:gd name="T62" fmla="*/ 16 w 144"/>
              <a:gd name="T63" fmla="*/ 8 h 176"/>
              <a:gd name="T64" fmla="*/ 88 w 144"/>
              <a:gd name="T65" fmla="*/ 48 h 176"/>
              <a:gd name="T66" fmla="*/ 136 w 144"/>
              <a:gd name="T67" fmla="*/ 56 h 176"/>
              <a:gd name="T68" fmla="*/ 96 w 144"/>
              <a:gd name="T69" fmla="*/ 48 h 176"/>
              <a:gd name="T70" fmla="*/ 100 w 144"/>
              <a:gd name="T71" fmla="*/ 8 h 176"/>
              <a:gd name="T72" fmla="*/ 96 w 144"/>
              <a:gd name="T73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4" h="176">
                <a:moveTo>
                  <a:pt x="75" y="106"/>
                </a:moveTo>
                <a:cubicBezTo>
                  <a:pt x="75" y="110"/>
                  <a:pt x="75" y="115"/>
                  <a:pt x="75" y="119"/>
                </a:cubicBezTo>
                <a:cubicBezTo>
                  <a:pt x="75" y="119"/>
                  <a:pt x="75" y="119"/>
                  <a:pt x="75" y="119"/>
                </a:cubicBezTo>
                <a:cubicBezTo>
                  <a:pt x="74" y="115"/>
                  <a:pt x="72" y="111"/>
                  <a:pt x="70" y="108"/>
                </a:cubicBezTo>
                <a:cubicBezTo>
                  <a:pt x="64" y="96"/>
                  <a:pt x="64" y="96"/>
                  <a:pt x="64" y="96"/>
                </a:cubicBezTo>
                <a:cubicBezTo>
                  <a:pt x="56" y="96"/>
                  <a:pt x="56" y="96"/>
                  <a:pt x="56" y="96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62" y="128"/>
                  <a:pt x="62" y="128"/>
                  <a:pt x="62" y="128"/>
                </a:cubicBezTo>
                <a:cubicBezTo>
                  <a:pt x="62" y="118"/>
                  <a:pt x="62" y="118"/>
                  <a:pt x="62" y="118"/>
                </a:cubicBezTo>
                <a:cubicBezTo>
                  <a:pt x="62" y="113"/>
                  <a:pt x="62" y="109"/>
                  <a:pt x="62" y="105"/>
                </a:cubicBezTo>
                <a:cubicBezTo>
                  <a:pt x="62" y="105"/>
                  <a:pt x="62" y="105"/>
                  <a:pt x="62" y="105"/>
                </a:cubicBezTo>
                <a:cubicBezTo>
                  <a:pt x="64" y="108"/>
                  <a:pt x="66" y="112"/>
                  <a:pt x="67" y="116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5" y="96"/>
                  <a:pt x="75" y="96"/>
                  <a:pt x="75" y="96"/>
                </a:cubicBezTo>
                <a:lnTo>
                  <a:pt x="75" y="106"/>
                </a:lnTo>
                <a:close/>
                <a:moveTo>
                  <a:pt x="41" y="96"/>
                </a:moveTo>
                <a:cubicBezTo>
                  <a:pt x="37" y="96"/>
                  <a:pt x="34" y="96"/>
                  <a:pt x="32" y="97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7"/>
                  <a:pt x="39" y="117"/>
                  <a:pt x="39" y="117"/>
                </a:cubicBezTo>
                <a:cubicBezTo>
                  <a:pt x="40" y="117"/>
                  <a:pt x="40" y="117"/>
                  <a:pt x="41" y="117"/>
                </a:cubicBezTo>
                <a:cubicBezTo>
                  <a:pt x="45" y="117"/>
                  <a:pt x="49" y="116"/>
                  <a:pt x="51" y="113"/>
                </a:cubicBezTo>
                <a:cubicBezTo>
                  <a:pt x="53" y="112"/>
                  <a:pt x="54" y="109"/>
                  <a:pt x="54" y="106"/>
                </a:cubicBezTo>
                <a:cubicBezTo>
                  <a:pt x="54" y="103"/>
                  <a:pt x="52" y="100"/>
                  <a:pt x="50" y="99"/>
                </a:cubicBezTo>
                <a:cubicBezTo>
                  <a:pt x="48" y="97"/>
                  <a:pt x="45" y="96"/>
                  <a:pt x="41" y="96"/>
                </a:cubicBezTo>
                <a:moveTo>
                  <a:pt x="41" y="111"/>
                </a:moveTo>
                <a:cubicBezTo>
                  <a:pt x="40" y="111"/>
                  <a:pt x="39" y="111"/>
                  <a:pt x="39" y="111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02"/>
                  <a:pt x="40" y="101"/>
                  <a:pt x="42" y="101"/>
                </a:cubicBezTo>
                <a:cubicBezTo>
                  <a:pt x="45" y="101"/>
                  <a:pt x="47" y="103"/>
                  <a:pt x="47" y="106"/>
                </a:cubicBezTo>
                <a:cubicBezTo>
                  <a:pt x="47" y="109"/>
                  <a:pt x="45" y="111"/>
                  <a:pt x="41" y="111"/>
                </a:cubicBezTo>
                <a:moveTo>
                  <a:pt x="87" y="113"/>
                </a:moveTo>
                <a:cubicBezTo>
                  <a:pt x="87" y="117"/>
                  <a:pt x="88" y="121"/>
                  <a:pt x="91" y="124"/>
                </a:cubicBezTo>
                <a:cubicBezTo>
                  <a:pt x="94" y="127"/>
                  <a:pt x="98" y="128"/>
                  <a:pt x="103" y="128"/>
                </a:cubicBezTo>
                <a:cubicBezTo>
                  <a:pt x="107" y="128"/>
                  <a:pt x="111" y="127"/>
                  <a:pt x="113" y="127"/>
                </a:cubicBezTo>
                <a:cubicBezTo>
                  <a:pt x="113" y="110"/>
                  <a:pt x="113" y="110"/>
                  <a:pt x="113" y="110"/>
                </a:cubicBezTo>
                <a:cubicBezTo>
                  <a:pt x="102" y="110"/>
                  <a:pt x="102" y="110"/>
                  <a:pt x="102" y="110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107" y="115"/>
                  <a:pt x="107" y="115"/>
                  <a:pt x="107" y="115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6" y="122"/>
                  <a:pt x="105" y="123"/>
                  <a:pt x="103" y="123"/>
                </a:cubicBezTo>
                <a:cubicBezTo>
                  <a:pt x="98" y="123"/>
                  <a:pt x="94" y="119"/>
                  <a:pt x="94" y="112"/>
                </a:cubicBezTo>
                <a:cubicBezTo>
                  <a:pt x="94" y="105"/>
                  <a:pt x="98" y="102"/>
                  <a:pt x="104" y="102"/>
                </a:cubicBezTo>
                <a:cubicBezTo>
                  <a:pt x="107" y="102"/>
                  <a:pt x="109" y="102"/>
                  <a:pt x="111" y="103"/>
                </a:cubicBezTo>
                <a:cubicBezTo>
                  <a:pt x="112" y="98"/>
                  <a:pt x="112" y="98"/>
                  <a:pt x="112" y="98"/>
                </a:cubicBezTo>
                <a:cubicBezTo>
                  <a:pt x="111" y="97"/>
                  <a:pt x="108" y="96"/>
                  <a:pt x="104" y="96"/>
                </a:cubicBezTo>
                <a:cubicBezTo>
                  <a:pt x="94" y="96"/>
                  <a:pt x="87" y="102"/>
                  <a:pt x="87" y="11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1630" y="740229"/>
            <a:ext cx="3155913" cy="5370286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97404" y="3208561"/>
            <a:ext cx="4456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ipsum dolor sit amet, consectetur adipiscing elit. Nam eu tellus leo. Vestibulum vitae sem at nisi cursus consequat vitae eget lacus. Nunc nulla diam, ultrices eget </a:t>
            </a:r>
            <a:r>
              <a:rPr lang="en-US" sz="1200" smtClean="0"/>
              <a:t>neque </a:t>
            </a:r>
            <a:r>
              <a:rPr lang="en-US" sz="1200"/>
              <a:t>vel dapibus imperdiet. Donec ac odio sed quam </a:t>
            </a:r>
            <a:r>
              <a:rPr lang="en-US" sz="1200" smtClean="0"/>
              <a:t>nonan </a:t>
            </a:r>
            <a:r>
              <a:rPr lang="en-US" sz="1200"/>
              <a:t>mattis cursus. Proin neque erat, sodales a </a:t>
            </a:r>
            <a:r>
              <a:rPr lang="en-US" sz="1200" smtClean="0"/>
              <a:t>ultres </a:t>
            </a:r>
            <a:r>
              <a:rPr lang="en-US" sz="1200"/>
              <a:t>at, blandit vitae nulla. Nunc nulla </a:t>
            </a:r>
            <a:r>
              <a:rPr lang="en-US" sz="1200" smtClean="0"/>
              <a:t>m</a:t>
            </a:r>
            <a:r>
              <a:rPr lang="en-US" sz="1200"/>
              <a:t>, ultrices eget lacus quis, placerat </a:t>
            </a:r>
            <a:r>
              <a:rPr lang="en-US" sz="1200" smtClean="0"/>
              <a:t>cursus. Proin neque erat, sodal ullamcorper.</a:t>
            </a:r>
            <a:endParaRPr lang="en-US" sz="120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445250" y="1629452"/>
            <a:ext cx="4114801" cy="1200329"/>
            <a:chOff x="6286500" y="1419902"/>
            <a:chExt cx="4114801" cy="1200329"/>
          </a:xfrm>
        </p:grpSpPr>
        <p:sp>
          <p:nvSpPr>
            <p:cNvPr id="7" name="Rectangle 6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mtClean="0">
                  <a:solidFill>
                    <a:schemeClr val="accent1"/>
                  </a:solidFill>
                  <a:latin typeface="+mj-lt"/>
                </a:rPr>
                <a:t>Abour Our</a:t>
              </a:r>
            </a:p>
            <a:p>
              <a:r>
                <a:rPr lang="en-US" sz="3600" b="1" smtClean="0">
                  <a:latin typeface="+mj-lt"/>
                </a:rPr>
                <a:t>Musical Grup</a:t>
              </a:r>
              <a:endParaRPr lang="en-US" sz="3600" b="1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0" name="Oval 9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2670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7"/>
          <p:cNvSpPr>
            <a:spLocks noEditPoints="1"/>
          </p:cNvSpPr>
          <p:nvPr/>
        </p:nvSpPr>
        <p:spPr bwMode="auto">
          <a:xfrm>
            <a:off x="5109361" y="1957974"/>
            <a:ext cx="216837" cy="366172"/>
          </a:xfrm>
          <a:custGeom>
            <a:avLst/>
            <a:gdLst>
              <a:gd name="T0" fmla="*/ 30 w 45"/>
              <a:gd name="T1" fmla="*/ 65 h 73"/>
              <a:gd name="T2" fmla="*/ 42 w 45"/>
              <a:gd name="T3" fmla="*/ 42 h 73"/>
              <a:gd name="T4" fmla="*/ 41 w 45"/>
              <a:gd name="T5" fmla="*/ 26 h 73"/>
              <a:gd name="T6" fmla="*/ 40 w 45"/>
              <a:gd name="T7" fmla="*/ 42 h 73"/>
              <a:gd name="T8" fmla="*/ 28 w 45"/>
              <a:gd name="T9" fmla="*/ 52 h 73"/>
              <a:gd name="T10" fmla="*/ 27 w 45"/>
              <a:gd name="T11" fmla="*/ 47 h 73"/>
              <a:gd name="T12" fmla="*/ 36 w 45"/>
              <a:gd name="T13" fmla="*/ 39 h 73"/>
              <a:gd name="T14" fmla="*/ 38 w 45"/>
              <a:gd name="T15" fmla="*/ 30 h 73"/>
              <a:gd name="T16" fmla="*/ 36 w 45"/>
              <a:gd name="T17" fmla="*/ 22 h 73"/>
              <a:gd name="T18" fmla="*/ 28 w 45"/>
              <a:gd name="T19" fmla="*/ 0 h 73"/>
              <a:gd name="T20" fmla="*/ 10 w 45"/>
              <a:gd name="T21" fmla="*/ 8 h 73"/>
              <a:gd name="T22" fmla="*/ 8 w 45"/>
              <a:gd name="T23" fmla="*/ 25 h 73"/>
              <a:gd name="T24" fmla="*/ 10 w 45"/>
              <a:gd name="T25" fmla="*/ 33 h 73"/>
              <a:gd name="T26" fmla="*/ 17 w 45"/>
              <a:gd name="T27" fmla="*/ 47 h 73"/>
              <a:gd name="T28" fmla="*/ 18 w 45"/>
              <a:gd name="T29" fmla="*/ 52 h 73"/>
              <a:gd name="T30" fmla="*/ 16 w 45"/>
              <a:gd name="T31" fmla="*/ 52 h 73"/>
              <a:gd name="T32" fmla="*/ 6 w 45"/>
              <a:gd name="T33" fmla="*/ 27 h 73"/>
              <a:gd name="T34" fmla="*/ 4 w 45"/>
              <a:gd name="T35" fmla="*/ 27 h 73"/>
              <a:gd name="T36" fmla="*/ 15 w 45"/>
              <a:gd name="T37" fmla="*/ 54 h 73"/>
              <a:gd name="T38" fmla="*/ 4 w 45"/>
              <a:gd name="T39" fmla="*/ 65 h 73"/>
              <a:gd name="T40" fmla="*/ 4 w 45"/>
              <a:gd name="T41" fmla="*/ 73 h 73"/>
              <a:gd name="T42" fmla="*/ 45 w 45"/>
              <a:gd name="T43" fmla="*/ 69 h 73"/>
              <a:gd name="T44" fmla="*/ 4 w 45"/>
              <a:gd name="T45" fmla="*/ 68 h 73"/>
              <a:gd name="T46" fmla="*/ 28 w 45"/>
              <a:gd name="T47" fmla="*/ 68 h 73"/>
              <a:gd name="T48" fmla="*/ 42 w 45"/>
              <a:gd name="T49" fmla="*/ 69 h 73"/>
              <a:gd name="T50" fmla="*/ 4 w 45"/>
              <a:gd name="T51" fmla="*/ 70 h 73"/>
              <a:gd name="T52" fmla="*/ 4 w 45"/>
              <a:gd name="T53" fmla="*/ 68 h 73"/>
              <a:gd name="T54" fmla="*/ 20 w 45"/>
              <a:gd name="T55" fmla="*/ 55 h 73"/>
              <a:gd name="T56" fmla="*/ 27 w 45"/>
              <a:gd name="T57" fmla="*/ 55 h 73"/>
              <a:gd name="T58" fmla="*/ 18 w 45"/>
              <a:gd name="T59" fmla="*/ 66 h 73"/>
              <a:gd name="T60" fmla="*/ 28 w 45"/>
              <a:gd name="T61" fmla="*/ 3 h 73"/>
              <a:gd name="T62" fmla="*/ 33 w 45"/>
              <a:gd name="T63" fmla="*/ 23 h 73"/>
              <a:gd name="T64" fmla="*/ 17 w 45"/>
              <a:gd name="T65" fmla="*/ 8 h 73"/>
              <a:gd name="T66" fmla="*/ 28 w 45"/>
              <a:gd name="T67" fmla="*/ 3 h 73"/>
              <a:gd name="T68" fmla="*/ 24 w 45"/>
              <a:gd name="T69" fmla="*/ 46 h 73"/>
              <a:gd name="T70" fmla="*/ 21 w 45"/>
              <a:gd name="T71" fmla="*/ 53 h 73"/>
              <a:gd name="T72" fmla="*/ 25 w 45"/>
              <a:gd name="T73" fmla="*/ 44 h 73"/>
              <a:gd name="T74" fmla="*/ 17 w 45"/>
              <a:gd name="T75" fmla="*/ 39 h 73"/>
              <a:gd name="T76" fmla="*/ 33 w 45"/>
              <a:gd name="T77" fmla="*/ 32 h 73"/>
              <a:gd name="T78" fmla="*/ 28 w 45"/>
              <a:gd name="T79" fmla="*/ 44 h 73"/>
              <a:gd name="T80" fmla="*/ 17 w 45"/>
              <a:gd name="T81" fmla="*/ 30 h 73"/>
              <a:gd name="T82" fmla="*/ 33 w 45"/>
              <a:gd name="T83" fmla="*/ 25 h 73"/>
              <a:gd name="T84" fmla="*/ 17 w 45"/>
              <a:gd name="T85" fmla="*/ 30 h 73"/>
              <a:gd name="T86" fmla="*/ 35 w 45"/>
              <a:gd name="T87" fmla="*/ 25 h 73"/>
              <a:gd name="T88" fmla="*/ 35 w 45"/>
              <a:gd name="T89" fmla="*/ 30 h 73"/>
              <a:gd name="T90" fmla="*/ 35 w 45"/>
              <a:gd name="T91" fmla="*/ 25 h 73"/>
              <a:gd name="T92" fmla="*/ 15 w 45"/>
              <a:gd name="T93" fmla="*/ 23 h 73"/>
              <a:gd name="T94" fmla="*/ 13 w 45"/>
              <a:gd name="T95" fmla="*/ 8 h 73"/>
              <a:gd name="T96" fmla="*/ 15 w 45"/>
              <a:gd name="T97" fmla="*/ 8 h 73"/>
              <a:gd name="T98" fmla="*/ 15 w 45"/>
              <a:gd name="T99" fmla="*/ 30 h 73"/>
              <a:gd name="T100" fmla="*/ 13 w 45"/>
              <a:gd name="T101" fmla="*/ 25 h 73"/>
              <a:gd name="T102" fmla="*/ 11 w 45"/>
              <a:gd name="T103" fmla="*/ 30 h 73"/>
              <a:gd name="T104" fmla="*/ 11 w 45"/>
              <a:gd name="T105" fmla="*/ 25 h 73"/>
              <a:gd name="T106" fmla="*/ 11 w 45"/>
              <a:gd name="T107" fmla="*/ 30 h 73"/>
              <a:gd name="T108" fmla="*/ 15 w 45"/>
              <a:gd name="T109" fmla="*/ 32 h 73"/>
              <a:gd name="T110" fmla="*/ 17 w 45"/>
              <a:gd name="T111" fmla="*/ 44 h 73"/>
              <a:gd name="T112" fmla="*/ 13 w 45"/>
              <a:gd name="T113" fmla="*/ 3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5" h="73">
                <a:moveTo>
                  <a:pt x="41" y="65"/>
                </a:moveTo>
                <a:cubicBezTo>
                  <a:pt x="30" y="65"/>
                  <a:pt x="30" y="65"/>
                  <a:pt x="30" y="65"/>
                </a:cubicBezTo>
                <a:cubicBezTo>
                  <a:pt x="30" y="54"/>
                  <a:pt x="30" y="54"/>
                  <a:pt x="30" y="54"/>
                </a:cubicBezTo>
                <a:cubicBezTo>
                  <a:pt x="37" y="54"/>
                  <a:pt x="42" y="49"/>
                  <a:pt x="42" y="42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1" y="26"/>
                  <a:pt x="41" y="26"/>
                </a:cubicBezTo>
                <a:cubicBezTo>
                  <a:pt x="40" y="26"/>
                  <a:pt x="40" y="27"/>
                  <a:pt x="40" y="27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48"/>
                  <a:pt x="35" y="52"/>
                  <a:pt x="30" y="52"/>
                </a:cubicBezTo>
                <a:cubicBezTo>
                  <a:pt x="29" y="52"/>
                  <a:pt x="29" y="52"/>
                  <a:pt x="28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47"/>
                  <a:pt x="27" y="47"/>
                  <a:pt x="27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32" y="47"/>
                  <a:pt x="36" y="43"/>
                  <a:pt x="36" y="39"/>
                </a:cubicBezTo>
                <a:cubicBezTo>
                  <a:pt x="36" y="33"/>
                  <a:pt x="36" y="33"/>
                  <a:pt x="36" y="33"/>
                </a:cubicBezTo>
                <a:cubicBezTo>
                  <a:pt x="37" y="33"/>
                  <a:pt x="38" y="32"/>
                  <a:pt x="38" y="30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37" y="22"/>
                  <a:pt x="36" y="22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3"/>
                  <a:pt x="32" y="0"/>
                  <a:pt x="28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3" y="0"/>
                  <a:pt x="10" y="3"/>
                  <a:pt x="10" y="8"/>
                </a:cubicBezTo>
                <a:cubicBezTo>
                  <a:pt x="10" y="22"/>
                  <a:pt x="10" y="22"/>
                  <a:pt x="10" y="22"/>
                </a:cubicBezTo>
                <a:cubicBezTo>
                  <a:pt x="8" y="22"/>
                  <a:pt x="8" y="23"/>
                  <a:pt x="8" y="25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8" y="33"/>
                  <a:pt x="10" y="33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43"/>
                  <a:pt x="13" y="47"/>
                  <a:pt x="17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52"/>
                  <a:pt x="18" y="52"/>
                  <a:pt x="18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6" y="52"/>
                  <a:pt x="16" y="52"/>
                </a:cubicBezTo>
                <a:cubicBezTo>
                  <a:pt x="10" y="52"/>
                  <a:pt x="6" y="48"/>
                  <a:pt x="6" y="42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5" y="26"/>
                  <a:pt x="5" y="26"/>
                </a:cubicBezTo>
                <a:cubicBezTo>
                  <a:pt x="4" y="26"/>
                  <a:pt x="4" y="27"/>
                  <a:pt x="4" y="27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9"/>
                  <a:pt x="9" y="54"/>
                  <a:pt x="15" y="54"/>
                </a:cubicBezTo>
                <a:cubicBezTo>
                  <a:pt x="15" y="65"/>
                  <a:pt x="15" y="65"/>
                  <a:pt x="15" y="65"/>
                </a:cubicBezTo>
                <a:cubicBezTo>
                  <a:pt x="4" y="65"/>
                  <a:pt x="4" y="65"/>
                  <a:pt x="4" y="65"/>
                </a:cubicBezTo>
                <a:cubicBezTo>
                  <a:pt x="2" y="65"/>
                  <a:pt x="0" y="67"/>
                  <a:pt x="0" y="69"/>
                </a:cubicBezTo>
                <a:cubicBezTo>
                  <a:pt x="0" y="71"/>
                  <a:pt x="2" y="73"/>
                  <a:pt x="4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3" y="73"/>
                  <a:pt x="45" y="71"/>
                  <a:pt x="45" y="69"/>
                </a:cubicBezTo>
                <a:cubicBezTo>
                  <a:pt x="45" y="67"/>
                  <a:pt x="43" y="65"/>
                  <a:pt x="41" y="65"/>
                </a:cubicBezTo>
                <a:close/>
                <a:moveTo>
                  <a:pt x="4" y="68"/>
                </a:moveTo>
                <a:cubicBezTo>
                  <a:pt x="17" y="68"/>
                  <a:pt x="17" y="68"/>
                  <a:pt x="17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41" y="68"/>
                  <a:pt x="41" y="68"/>
                  <a:pt x="41" y="68"/>
                </a:cubicBezTo>
                <a:cubicBezTo>
                  <a:pt x="42" y="68"/>
                  <a:pt x="42" y="68"/>
                  <a:pt x="42" y="69"/>
                </a:cubicBezTo>
                <a:cubicBezTo>
                  <a:pt x="42" y="69"/>
                  <a:pt x="42" y="70"/>
                  <a:pt x="41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70"/>
                  <a:pt x="3" y="69"/>
                  <a:pt x="3" y="69"/>
                </a:cubicBezTo>
                <a:cubicBezTo>
                  <a:pt x="3" y="68"/>
                  <a:pt x="4" y="68"/>
                  <a:pt x="4" y="68"/>
                </a:cubicBezTo>
                <a:close/>
                <a:moveTo>
                  <a:pt x="18" y="55"/>
                </a:moveTo>
                <a:cubicBezTo>
                  <a:pt x="20" y="55"/>
                  <a:pt x="20" y="55"/>
                  <a:pt x="20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66"/>
                  <a:pt x="27" y="66"/>
                  <a:pt x="27" y="66"/>
                </a:cubicBezTo>
                <a:cubicBezTo>
                  <a:pt x="18" y="66"/>
                  <a:pt x="18" y="66"/>
                  <a:pt x="18" y="66"/>
                </a:cubicBezTo>
                <a:lnTo>
                  <a:pt x="18" y="55"/>
                </a:lnTo>
                <a:close/>
                <a:moveTo>
                  <a:pt x="28" y="3"/>
                </a:moveTo>
                <a:cubicBezTo>
                  <a:pt x="31" y="3"/>
                  <a:pt x="33" y="5"/>
                  <a:pt x="33" y="8"/>
                </a:cubicBezTo>
                <a:cubicBezTo>
                  <a:pt x="33" y="23"/>
                  <a:pt x="33" y="23"/>
                  <a:pt x="33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5"/>
                  <a:pt x="19" y="3"/>
                  <a:pt x="21" y="3"/>
                </a:cubicBezTo>
                <a:lnTo>
                  <a:pt x="28" y="3"/>
                </a:lnTo>
                <a:close/>
                <a:moveTo>
                  <a:pt x="21" y="46"/>
                </a:moveTo>
                <a:cubicBezTo>
                  <a:pt x="24" y="46"/>
                  <a:pt x="24" y="46"/>
                  <a:pt x="24" y="46"/>
                </a:cubicBezTo>
                <a:cubicBezTo>
                  <a:pt x="24" y="53"/>
                  <a:pt x="24" y="53"/>
                  <a:pt x="24" y="53"/>
                </a:cubicBezTo>
                <a:cubicBezTo>
                  <a:pt x="21" y="53"/>
                  <a:pt x="21" y="53"/>
                  <a:pt x="21" y="53"/>
                </a:cubicBezTo>
                <a:lnTo>
                  <a:pt x="21" y="46"/>
                </a:lnTo>
                <a:close/>
                <a:moveTo>
                  <a:pt x="25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9" y="44"/>
                  <a:pt x="17" y="42"/>
                  <a:pt x="17" y="39"/>
                </a:cubicBezTo>
                <a:cubicBezTo>
                  <a:pt x="17" y="32"/>
                  <a:pt x="17" y="32"/>
                  <a:pt x="17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2"/>
                  <a:pt x="31" y="44"/>
                  <a:pt x="28" y="44"/>
                </a:cubicBezTo>
                <a:lnTo>
                  <a:pt x="25" y="44"/>
                </a:lnTo>
                <a:close/>
                <a:moveTo>
                  <a:pt x="17" y="30"/>
                </a:moveTo>
                <a:cubicBezTo>
                  <a:pt x="17" y="25"/>
                  <a:pt x="17" y="25"/>
                  <a:pt x="17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30"/>
                  <a:pt x="33" y="30"/>
                  <a:pt x="33" y="30"/>
                </a:cubicBezTo>
                <a:lnTo>
                  <a:pt x="17" y="30"/>
                </a:lnTo>
                <a:close/>
                <a:moveTo>
                  <a:pt x="35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30"/>
                  <a:pt x="35" y="30"/>
                  <a:pt x="35" y="30"/>
                </a:cubicBezTo>
                <a:lnTo>
                  <a:pt x="35" y="25"/>
                </a:lnTo>
                <a:close/>
                <a:moveTo>
                  <a:pt x="15" y="8"/>
                </a:moveTo>
                <a:cubicBezTo>
                  <a:pt x="15" y="23"/>
                  <a:pt x="15" y="23"/>
                  <a:pt x="15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5"/>
                  <a:pt x="14" y="3"/>
                  <a:pt x="17" y="3"/>
                </a:cubicBezTo>
                <a:cubicBezTo>
                  <a:pt x="15" y="4"/>
                  <a:pt x="15" y="6"/>
                  <a:pt x="15" y="8"/>
                </a:cubicBezTo>
                <a:close/>
                <a:moveTo>
                  <a:pt x="15" y="25"/>
                </a:moveTo>
                <a:cubicBezTo>
                  <a:pt x="15" y="30"/>
                  <a:pt x="15" y="30"/>
                  <a:pt x="15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25"/>
                  <a:pt x="13" y="25"/>
                  <a:pt x="13" y="25"/>
                </a:cubicBezTo>
                <a:lnTo>
                  <a:pt x="15" y="25"/>
                </a:lnTo>
                <a:close/>
                <a:moveTo>
                  <a:pt x="11" y="30"/>
                </a:moveTo>
                <a:cubicBezTo>
                  <a:pt x="11" y="30"/>
                  <a:pt x="11" y="30"/>
                  <a:pt x="11" y="30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lnTo>
                  <a:pt x="11" y="30"/>
                </a:lnTo>
                <a:close/>
                <a:moveTo>
                  <a:pt x="13" y="32"/>
                </a:moveTo>
                <a:cubicBezTo>
                  <a:pt x="15" y="32"/>
                  <a:pt x="15" y="32"/>
                  <a:pt x="15" y="32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41"/>
                  <a:pt x="15" y="43"/>
                  <a:pt x="17" y="44"/>
                </a:cubicBezTo>
                <a:cubicBezTo>
                  <a:pt x="14" y="43"/>
                  <a:pt x="13" y="42"/>
                  <a:pt x="13" y="39"/>
                </a:cubicBezTo>
                <a:lnTo>
                  <a:pt x="13" y="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0"/>
          <p:cNvSpPr>
            <a:spLocks noEditPoints="1"/>
          </p:cNvSpPr>
          <p:nvPr/>
        </p:nvSpPr>
        <p:spPr bwMode="auto">
          <a:xfrm>
            <a:off x="8854595" y="2695796"/>
            <a:ext cx="386626" cy="366172"/>
          </a:xfrm>
          <a:custGeom>
            <a:avLst/>
            <a:gdLst>
              <a:gd name="T0" fmla="*/ 38 w 80"/>
              <a:gd name="T1" fmla="*/ 54 h 73"/>
              <a:gd name="T2" fmla="*/ 28 w 80"/>
              <a:gd name="T3" fmla="*/ 46 h 73"/>
              <a:gd name="T4" fmla="*/ 41 w 80"/>
              <a:gd name="T5" fmla="*/ 30 h 73"/>
              <a:gd name="T6" fmla="*/ 50 w 80"/>
              <a:gd name="T7" fmla="*/ 30 h 73"/>
              <a:gd name="T8" fmla="*/ 41 w 80"/>
              <a:gd name="T9" fmla="*/ 30 h 73"/>
              <a:gd name="T10" fmla="*/ 34 w 80"/>
              <a:gd name="T11" fmla="*/ 31 h 73"/>
              <a:gd name="T12" fmla="*/ 26 w 80"/>
              <a:gd name="T13" fmla="*/ 31 h 73"/>
              <a:gd name="T14" fmla="*/ 24 w 80"/>
              <a:gd name="T15" fmla="*/ 13 h 73"/>
              <a:gd name="T16" fmla="*/ 20 w 80"/>
              <a:gd name="T17" fmla="*/ 15 h 73"/>
              <a:gd name="T18" fmla="*/ 21 w 80"/>
              <a:gd name="T19" fmla="*/ 10 h 73"/>
              <a:gd name="T20" fmla="*/ 13 w 80"/>
              <a:gd name="T21" fmla="*/ 16 h 73"/>
              <a:gd name="T22" fmla="*/ 8 w 80"/>
              <a:gd name="T23" fmla="*/ 18 h 73"/>
              <a:gd name="T24" fmla="*/ 10 w 80"/>
              <a:gd name="T25" fmla="*/ 13 h 73"/>
              <a:gd name="T26" fmla="*/ 70 w 80"/>
              <a:gd name="T27" fmla="*/ 55 h 73"/>
              <a:gd name="T28" fmla="*/ 71 w 80"/>
              <a:gd name="T29" fmla="*/ 59 h 73"/>
              <a:gd name="T30" fmla="*/ 66 w 80"/>
              <a:gd name="T31" fmla="*/ 58 h 73"/>
              <a:gd name="T32" fmla="*/ 60 w 80"/>
              <a:gd name="T33" fmla="*/ 51 h 73"/>
              <a:gd name="T34" fmla="*/ 60 w 80"/>
              <a:gd name="T35" fmla="*/ 54 h 73"/>
              <a:gd name="T36" fmla="*/ 55 w 80"/>
              <a:gd name="T37" fmla="*/ 53 h 73"/>
              <a:gd name="T38" fmla="*/ 55 w 80"/>
              <a:gd name="T39" fmla="*/ 58 h 73"/>
              <a:gd name="T40" fmla="*/ 71 w 80"/>
              <a:gd name="T41" fmla="*/ 65 h 73"/>
              <a:gd name="T42" fmla="*/ 53 w 80"/>
              <a:gd name="T43" fmla="*/ 17 h 73"/>
              <a:gd name="T44" fmla="*/ 53 w 80"/>
              <a:gd name="T45" fmla="*/ 17 h 73"/>
              <a:gd name="T46" fmla="*/ 50 w 80"/>
              <a:gd name="T47" fmla="*/ 12 h 73"/>
              <a:gd name="T48" fmla="*/ 10 w 80"/>
              <a:gd name="T49" fmla="*/ 43 h 73"/>
              <a:gd name="T50" fmla="*/ 9 w 80"/>
              <a:gd name="T51" fmla="*/ 40 h 73"/>
              <a:gd name="T52" fmla="*/ 21 w 80"/>
              <a:gd name="T53" fmla="*/ 58 h 73"/>
              <a:gd name="T54" fmla="*/ 21 w 80"/>
              <a:gd name="T55" fmla="*/ 58 h 73"/>
              <a:gd name="T56" fmla="*/ 25 w 80"/>
              <a:gd name="T57" fmla="*/ 64 h 73"/>
              <a:gd name="T58" fmla="*/ 40 w 80"/>
              <a:gd name="T59" fmla="*/ 66 h 73"/>
              <a:gd name="T60" fmla="*/ 40 w 80"/>
              <a:gd name="T61" fmla="*/ 63 h 73"/>
              <a:gd name="T62" fmla="*/ 75 w 80"/>
              <a:gd name="T63" fmla="*/ 23 h 73"/>
              <a:gd name="T64" fmla="*/ 68 w 80"/>
              <a:gd name="T65" fmla="*/ 18 h 73"/>
              <a:gd name="T66" fmla="*/ 68 w 80"/>
              <a:gd name="T67" fmla="*/ 18 h 73"/>
              <a:gd name="T68" fmla="*/ 60 w 80"/>
              <a:gd name="T69" fmla="*/ 41 h 73"/>
              <a:gd name="T70" fmla="*/ 33 w 80"/>
              <a:gd name="T71" fmla="*/ 12 h 73"/>
              <a:gd name="T72" fmla="*/ 1 w 80"/>
              <a:gd name="T73" fmla="*/ 20 h 73"/>
              <a:gd name="T74" fmla="*/ 47 w 80"/>
              <a:gd name="T75" fmla="*/ 56 h 73"/>
              <a:gd name="T76" fmla="*/ 78 w 80"/>
              <a:gd name="T77" fmla="*/ 51 h 73"/>
              <a:gd name="T78" fmla="*/ 19 w 80"/>
              <a:gd name="T79" fmla="*/ 35 h 73"/>
              <a:gd name="T80" fmla="*/ 32 w 80"/>
              <a:gd name="T81" fmla="*/ 17 h 73"/>
              <a:gd name="T82" fmla="*/ 56 w 80"/>
              <a:gd name="T83" fmla="*/ 44 h 73"/>
              <a:gd name="T84" fmla="*/ 50 w 80"/>
              <a:gd name="T85" fmla="*/ 51 h 73"/>
              <a:gd name="T86" fmla="*/ 24 w 80"/>
              <a:gd name="T87" fmla="*/ 18 h 73"/>
              <a:gd name="T88" fmla="*/ 24 w 80"/>
              <a:gd name="T89" fmla="*/ 20 h 73"/>
              <a:gd name="T90" fmla="*/ 13 w 80"/>
              <a:gd name="T91" fmla="*/ 22 h 73"/>
              <a:gd name="T92" fmla="*/ 10 w 80"/>
              <a:gd name="T93" fmla="*/ 25 h 73"/>
              <a:gd name="T94" fmla="*/ 17 w 80"/>
              <a:gd name="T95" fmla="*/ 26 h 73"/>
              <a:gd name="T96" fmla="*/ 17 w 80"/>
              <a:gd name="T97" fmla="*/ 29 h 73"/>
              <a:gd name="T98" fmla="*/ 30 w 80"/>
              <a:gd name="T99" fmla="*/ 13 h 73"/>
              <a:gd name="T100" fmla="*/ 63 w 80"/>
              <a:gd name="T101" fmla="*/ 44 h 73"/>
              <a:gd name="T102" fmla="*/ 59 w 80"/>
              <a:gd name="T103" fmla="*/ 6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0" h="73">
                <a:moveTo>
                  <a:pt x="52" y="38"/>
                </a:move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3" y="38"/>
                  <a:pt x="23" y="39"/>
                </a:cubicBezTo>
                <a:cubicBezTo>
                  <a:pt x="23" y="47"/>
                  <a:pt x="30" y="54"/>
                  <a:pt x="38" y="54"/>
                </a:cubicBezTo>
                <a:cubicBezTo>
                  <a:pt x="47" y="54"/>
                  <a:pt x="53" y="47"/>
                  <a:pt x="53" y="39"/>
                </a:cubicBezTo>
                <a:cubicBezTo>
                  <a:pt x="53" y="38"/>
                  <a:pt x="53" y="38"/>
                  <a:pt x="52" y="38"/>
                </a:cubicBezTo>
                <a:close/>
                <a:moveTo>
                  <a:pt x="38" y="52"/>
                </a:moveTo>
                <a:cubicBezTo>
                  <a:pt x="34" y="52"/>
                  <a:pt x="30" y="50"/>
                  <a:pt x="28" y="46"/>
                </a:cubicBezTo>
                <a:cubicBezTo>
                  <a:pt x="30" y="43"/>
                  <a:pt x="34" y="41"/>
                  <a:pt x="38" y="41"/>
                </a:cubicBezTo>
                <a:cubicBezTo>
                  <a:pt x="43" y="41"/>
                  <a:pt x="46" y="43"/>
                  <a:pt x="49" y="46"/>
                </a:cubicBezTo>
                <a:cubicBezTo>
                  <a:pt x="46" y="50"/>
                  <a:pt x="43" y="52"/>
                  <a:pt x="38" y="52"/>
                </a:cubicBezTo>
                <a:close/>
                <a:moveTo>
                  <a:pt x="41" y="30"/>
                </a:moveTo>
                <a:cubicBezTo>
                  <a:pt x="41" y="27"/>
                  <a:pt x="44" y="26"/>
                  <a:pt x="47" y="26"/>
                </a:cubicBezTo>
                <a:cubicBezTo>
                  <a:pt x="50" y="26"/>
                  <a:pt x="52" y="27"/>
                  <a:pt x="52" y="30"/>
                </a:cubicBezTo>
                <a:cubicBezTo>
                  <a:pt x="52" y="30"/>
                  <a:pt x="52" y="31"/>
                  <a:pt x="51" y="31"/>
                </a:cubicBezTo>
                <a:cubicBezTo>
                  <a:pt x="51" y="31"/>
                  <a:pt x="50" y="30"/>
                  <a:pt x="50" y="30"/>
                </a:cubicBezTo>
                <a:cubicBezTo>
                  <a:pt x="50" y="29"/>
                  <a:pt x="49" y="28"/>
                  <a:pt x="47" y="28"/>
                </a:cubicBezTo>
                <a:cubicBezTo>
                  <a:pt x="45" y="28"/>
                  <a:pt x="43" y="29"/>
                  <a:pt x="43" y="30"/>
                </a:cubicBezTo>
                <a:cubicBezTo>
                  <a:pt x="43" y="30"/>
                  <a:pt x="43" y="31"/>
                  <a:pt x="42" y="31"/>
                </a:cubicBezTo>
                <a:cubicBezTo>
                  <a:pt x="42" y="31"/>
                  <a:pt x="41" y="30"/>
                  <a:pt x="41" y="30"/>
                </a:cubicBezTo>
                <a:close/>
                <a:moveTo>
                  <a:pt x="25" y="30"/>
                </a:moveTo>
                <a:cubicBezTo>
                  <a:pt x="25" y="27"/>
                  <a:pt x="27" y="26"/>
                  <a:pt x="30" y="26"/>
                </a:cubicBezTo>
                <a:cubicBezTo>
                  <a:pt x="33" y="26"/>
                  <a:pt x="35" y="27"/>
                  <a:pt x="35" y="30"/>
                </a:cubicBezTo>
                <a:cubicBezTo>
                  <a:pt x="35" y="30"/>
                  <a:pt x="35" y="31"/>
                  <a:pt x="34" y="31"/>
                </a:cubicBezTo>
                <a:cubicBezTo>
                  <a:pt x="34" y="31"/>
                  <a:pt x="33" y="30"/>
                  <a:pt x="33" y="30"/>
                </a:cubicBezTo>
                <a:cubicBezTo>
                  <a:pt x="33" y="29"/>
                  <a:pt x="32" y="28"/>
                  <a:pt x="30" y="28"/>
                </a:cubicBezTo>
                <a:cubicBezTo>
                  <a:pt x="28" y="28"/>
                  <a:pt x="27" y="29"/>
                  <a:pt x="27" y="30"/>
                </a:cubicBezTo>
                <a:cubicBezTo>
                  <a:pt x="27" y="30"/>
                  <a:pt x="26" y="31"/>
                  <a:pt x="26" y="31"/>
                </a:cubicBezTo>
                <a:cubicBezTo>
                  <a:pt x="25" y="31"/>
                  <a:pt x="25" y="30"/>
                  <a:pt x="25" y="30"/>
                </a:cubicBezTo>
                <a:close/>
                <a:moveTo>
                  <a:pt x="26" y="12"/>
                </a:moveTo>
                <a:cubicBezTo>
                  <a:pt x="26" y="13"/>
                  <a:pt x="26" y="13"/>
                  <a:pt x="25" y="14"/>
                </a:cubicBezTo>
                <a:cubicBezTo>
                  <a:pt x="25" y="14"/>
                  <a:pt x="24" y="13"/>
                  <a:pt x="24" y="13"/>
                </a:cubicBezTo>
                <a:cubicBezTo>
                  <a:pt x="24" y="12"/>
                  <a:pt x="23" y="12"/>
                  <a:pt x="22" y="12"/>
                </a:cubicBezTo>
                <a:cubicBezTo>
                  <a:pt x="21" y="12"/>
                  <a:pt x="21" y="13"/>
                  <a:pt x="20" y="13"/>
                </a:cubicBezTo>
                <a:cubicBezTo>
                  <a:pt x="20" y="13"/>
                  <a:pt x="20" y="14"/>
                  <a:pt x="20" y="14"/>
                </a:cubicBezTo>
                <a:cubicBezTo>
                  <a:pt x="20" y="14"/>
                  <a:pt x="20" y="15"/>
                  <a:pt x="20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8" y="15"/>
                  <a:pt x="18" y="14"/>
                </a:cubicBezTo>
                <a:cubicBezTo>
                  <a:pt x="18" y="14"/>
                  <a:pt x="18" y="13"/>
                  <a:pt x="19" y="12"/>
                </a:cubicBezTo>
                <a:cubicBezTo>
                  <a:pt x="19" y="11"/>
                  <a:pt x="20" y="11"/>
                  <a:pt x="21" y="10"/>
                </a:cubicBezTo>
                <a:cubicBezTo>
                  <a:pt x="24" y="10"/>
                  <a:pt x="26" y="11"/>
                  <a:pt x="26" y="12"/>
                </a:cubicBezTo>
                <a:close/>
                <a:moveTo>
                  <a:pt x="15" y="15"/>
                </a:moveTo>
                <a:cubicBezTo>
                  <a:pt x="15" y="16"/>
                  <a:pt x="15" y="16"/>
                  <a:pt x="14" y="16"/>
                </a:cubicBezTo>
                <a:cubicBezTo>
                  <a:pt x="14" y="17"/>
                  <a:pt x="13" y="16"/>
                  <a:pt x="13" y="16"/>
                </a:cubicBezTo>
                <a:cubicBezTo>
                  <a:pt x="13" y="15"/>
                  <a:pt x="12" y="15"/>
                  <a:pt x="11" y="15"/>
                </a:cubicBezTo>
                <a:cubicBezTo>
                  <a:pt x="10" y="15"/>
                  <a:pt x="9" y="16"/>
                  <a:pt x="9" y="16"/>
                </a:cubicBezTo>
                <a:cubicBezTo>
                  <a:pt x="9" y="16"/>
                  <a:pt x="9" y="16"/>
                  <a:pt x="9" y="17"/>
                </a:cubicBezTo>
                <a:cubicBezTo>
                  <a:pt x="9" y="17"/>
                  <a:pt x="9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7" y="18"/>
                  <a:pt x="7" y="17"/>
                </a:cubicBezTo>
                <a:cubicBezTo>
                  <a:pt x="7" y="16"/>
                  <a:pt x="7" y="16"/>
                  <a:pt x="7" y="15"/>
                </a:cubicBezTo>
                <a:cubicBezTo>
                  <a:pt x="8" y="14"/>
                  <a:pt x="9" y="13"/>
                  <a:pt x="10" y="13"/>
                </a:cubicBezTo>
                <a:cubicBezTo>
                  <a:pt x="12" y="13"/>
                  <a:pt x="14" y="14"/>
                  <a:pt x="15" y="15"/>
                </a:cubicBezTo>
                <a:close/>
                <a:moveTo>
                  <a:pt x="66" y="56"/>
                </a:moveTo>
                <a:cubicBezTo>
                  <a:pt x="66" y="56"/>
                  <a:pt x="67" y="55"/>
                  <a:pt x="68" y="55"/>
                </a:cubicBezTo>
                <a:cubicBezTo>
                  <a:pt x="68" y="55"/>
                  <a:pt x="69" y="55"/>
                  <a:pt x="70" y="55"/>
                </a:cubicBezTo>
                <a:cubicBezTo>
                  <a:pt x="72" y="56"/>
                  <a:pt x="74" y="58"/>
                  <a:pt x="73" y="59"/>
                </a:cubicBezTo>
                <a:cubicBezTo>
                  <a:pt x="73" y="60"/>
                  <a:pt x="72" y="60"/>
                  <a:pt x="72" y="60"/>
                </a:cubicBezTo>
                <a:cubicBezTo>
                  <a:pt x="72" y="60"/>
                  <a:pt x="72" y="60"/>
                  <a:pt x="72" y="60"/>
                </a:cubicBezTo>
                <a:cubicBezTo>
                  <a:pt x="71" y="60"/>
                  <a:pt x="71" y="59"/>
                  <a:pt x="71" y="59"/>
                </a:cubicBezTo>
                <a:cubicBezTo>
                  <a:pt x="71" y="58"/>
                  <a:pt x="71" y="57"/>
                  <a:pt x="70" y="57"/>
                </a:cubicBezTo>
                <a:cubicBezTo>
                  <a:pt x="69" y="57"/>
                  <a:pt x="69" y="57"/>
                  <a:pt x="68" y="57"/>
                </a:cubicBezTo>
                <a:cubicBezTo>
                  <a:pt x="68" y="57"/>
                  <a:pt x="68" y="57"/>
                  <a:pt x="67" y="57"/>
                </a:cubicBezTo>
                <a:cubicBezTo>
                  <a:pt x="67" y="58"/>
                  <a:pt x="67" y="58"/>
                  <a:pt x="66" y="58"/>
                </a:cubicBezTo>
                <a:cubicBezTo>
                  <a:pt x="66" y="58"/>
                  <a:pt x="65" y="57"/>
                  <a:pt x="66" y="56"/>
                </a:cubicBezTo>
                <a:close/>
                <a:moveTo>
                  <a:pt x="55" y="52"/>
                </a:moveTo>
                <a:cubicBezTo>
                  <a:pt x="55" y="51"/>
                  <a:pt x="56" y="51"/>
                  <a:pt x="57" y="51"/>
                </a:cubicBezTo>
                <a:cubicBezTo>
                  <a:pt x="58" y="50"/>
                  <a:pt x="59" y="50"/>
                  <a:pt x="60" y="51"/>
                </a:cubicBezTo>
                <a:cubicBezTo>
                  <a:pt x="62" y="52"/>
                  <a:pt x="63" y="54"/>
                  <a:pt x="62" y="55"/>
                </a:cubicBezTo>
                <a:cubicBezTo>
                  <a:pt x="62" y="55"/>
                  <a:pt x="62" y="56"/>
                  <a:pt x="61" y="56"/>
                </a:cubicBezTo>
                <a:cubicBezTo>
                  <a:pt x="61" y="56"/>
                  <a:pt x="61" y="56"/>
                  <a:pt x="61" y="56"/>
                </a:cubicBezTo>
                <a:cubicBezTo>
                  <a:pt x="60" y="55"/>
                  <a:pt x="60" y="55"/>
                  <a:pt x="60" y="54"/>
                </a:cubicBezTo>
                <a:cubicBezTo>
                  <a:pt x="60" y="54"/>
                  <a:pt x="60" y="53"/>
                  <a:pt x="59" y="53"/>
                </a:cubicBezTo>
                <a:cubicBezTo>
                  <a:pt x="58" y="52"/>
                  <a:pt x="58" y="52"/>
                  <a:pt x="57" y="52"/>
                </a:cubicBezTo>
                <a:cubicBezTo>
                  <a:pt x="57" y="53"/>
                  <a:pt x="57" y="53"/>
                  <a:pt x="57" y="53"/>
                </a:cubicBezTo>
                <a:cubicBezTo>
                  <a:pt x="56" y="53"/>
                  <a:pt x="56" y="54"/>
                  <a:pt x="55" y="53"/>
                </a:cubicBezTo>
                <a:cubicBezTo>
                  <a:pt x="55" y="53"/>
                  <a:pt x="55" y="53"/>
                  <a:pt x="55" y="52"/>
                </a:cubicBezTo>
                <a:close/>
                <a:moveTo>
                  <a:pt x="53" y="58"/>
                </a:moveTo>
                <a:cubicBezTo>
                  <a:pt x="53" y="57"/>
                  <a:pt x="53" y="57"/>
                  <a:pt x="54" y="57"/>
                </a:cubicBezTo>
                <a:cubicBezTo>
                  <a:pt x="54" y="57"/>
                  <a:pt x="55" y="57"/>
                  <a:pt x="55" y="58"/>
                </a:cubicBezTo>
                <a:cubicBezTo>
                  <a:pt x="55" y="61"/>
                  <a:pt x="57" y="64"/>
                  <a:pt x="60" y="65"/>
                </a:cubicBezTo>
                <a:cubicBezTo>
                  <a:pt x="63" y="66"/>
                  <a:pt x="67" y="66"/>
                  <a:pt x="69" y="63"/>
                </a:cubicBezTo>
                <a:cubicBezTo>
                  <a:pt x="70" y="63"/>
                  <a:pt x="70" y="63"/>
                  <a:pt x="71" y="63"/>
                </a:cubicBezTo>
                <a:cubicBezTo>
                  <a:pt x="71" y="64"/>
                  <a:pt x="71" y="64"/>
                  <a:pt x="71" y="65"/>
                </a:cubicBezTo>
                <a:cubicBezTo>
                  <a:pt x="69" y="67"/>
                  <a:pt x="66" y="68"/>
                  <a:pt x="63" y="68"/>
                </a:cubicBezTo>
                <a:cubicBezTo>
                  <a:pt x="62" y="68"/>
                  <a:pt x="61" y="67"/>
                  <a:pt x="59" y="67"/>
                </a:cubicBezTo>
                <a:cubicBezTo>
                  <a:pt x="56" y="65"/>
                  <a:pt x="53" y="62"/>
                  <a:pt x="53" y="58"/>
                </a:cubicBezTo>
                <a:close/>
                <a:moveTo>
                  <a:pt x="53" y="17"/>
                </a:moveTo>
                <a:cubicBezTo>
                  <a:pt x="56" y="17"/>
                  <a:pt x="58" y="15"/>
                  <a:pt x="58" y="12"/>
                </a:cubicBezTo>
                <a:cubicBezTo>
                  <a:pt x="58" y="9"/>
                  <a:pt x="56" y="7"/>
                  <a:pt x="53" y="7"/>
                </a:cubicBezTo>
                <a:cubicBezTo>
                  <a:pt x="50" y="7"/>
                  <a:pt x="48" y="9"/>
                  <a:pt x="48" y="12"/>
                </a:cubicBezTo>
                <a:cubicBezTo>
                  <a:pt x="48" y="15"/>
                  <a:pt x="50" y="17"/>
                  <a:pt x="53" y="17"/>
                </a:cubicBezTo>
                <a:close/>
                <a:moveTo>
                  <a:pt x="53" y="9"/>
                </a:moveTo>
                <a:cubicBezTo>
                  <a:pt x="55" y="9"/>
                  <a:pt x="56" y="10"/>
                  <a:pt x="56" y="12"/>
                </a:cubicBezTo>
                <a:cubicBezTo>
                  <a:pt x="56" y="14"/>
                  <a:pt x="55" y="15"/>
                  <a:pt x="53" y="15"/>
                </a:cubicBezTo>
                <a:cubicBezTo>
                  <a:pt x="51" y="15"/>
                  <a:pt x="50" y="14"/>
                  <a:pt x="50" y="12"/>
                </a:cubicBezTo>
                <a:cubicBezTo>
                  <a:pt x="50" y="10"/>
                  <a:pt x="51" y="9"/>
                  <a:pt x="53" y="9"/>
                </a:cubicBezTo>
                <a:close/>
                <a:moveTo>
                  <a:pt x="10" y="37"/>
                </a:moveTo>
                <a:cubicBezTo>
                  <a:pt x="8" y="37"/>
                  <a:pt x="7" y="39"/>
                  <a:pt x="7" y="40"/>
                </a:cubicBezTo>
                <a:cubicBezTo>
                  <a:pt x="7" y="42"/>
                  <a:pt x="8" y="43"/>
                  <a:pt x="10" y="43"/>
                </a:cubicBezTo>
                <a:cubicBezTo>
                  <a:pt x="11" y="43"/>
                  <a:pt x="13" y="42"/>
                  <a:pt x="13" y="40"/>
                </a:cubicBezTo>
                <a:cubicBezTo>
                  <a:pt x="13" y="39"/>
                  <a:pt x="11" y="37"/>
                  <a:pt x="10" y="37"/>
                </a:cubicBezTo>
                <a:close/>
                <a:moveTo>
                  <a:pt x="10" y="41"/>
                </a:moveTo>
                <a:cubicBezTo>
                  <a:pt x="9" y="41"/>
                  <a:pt x="9" y="41"/>
                  <a:pt x="9" y="40"/>
                </a:cubicBezTo>
                <a:cubicBezTo>
                  <a:pt x="9" y="40"/>
                  <a:pt x="9" y="39"/>
                  <a:pt x="10" y="39"/>
                </a:cubicBezTo>
                <a:cubicBezTo>
                  <a:pt x="10" y="39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lose/>
                <a:moveTo>
                  <a:pt x="21" y="58"/>
                </a:moveTo>
                <a:cubicBezTo>
                  <a:pt x="17" y="58"/>
                  <a:pt x="15" y="60"/>
                  <a:pt x="15" y="64"/>
                </a:cubicBezTo>
                <a:cubicBezTo>
                  <a:pt x="15" y="67"/>
                  <a:pt x="17" y="70"/>
                  <a:pt x="21" y="70"/>
                </a:cubicBezTo>
                <a:cubicBezTo>
                  <a:pt x="24" y="70"/>
                  <a:pt x="27" y="67"/>
                  <a:pt x="27" y="64"/>
                </a:cubicBezTo>
                <a:cubicBezTo>
                  <a:pt x="27" y="60"/>
                  <a:pt x="24" y="58"/>
                  <a:pt x="21" y="58"/>
                </a:cubicBezTo>
                <a:close/>
                <a:moveTo>
                  <a:pt x="21" y="68"/>
                </a:moveTo>
                <a:cubicBezTo>
                  <a:pt x="19" y="68"/>
                  <a:pt x="17" y="66"/>
                  <a:pt x="17" y="64"/>
                </a:cubicBezTo>
                <a:cubicBezTo>
                  <a:pt x="17" y="62"/>
                  <a:pt x="19" y="60"/>
                  <a:pt x="21" y="60"/>
                </a:cubicBezTo>
                <a:cubicBezTo>
                  <a:pt x="23" y="60"/>
                  <a:pt x="25" y="62"/>
                  <a:pt x="25" y="64"/>
                </a:cubicBezTo>
                <a:cubicBezTo>
                  <a:pt x="25" y="66"/>
                  <a:pt x="23" y="68"/>
                  <a:pt x="21" y="68"/>
                </a:cubicBezTo>
                <a:close/>
                <a:moveTo>
                  <a:pt x="40" y="61"/>
                </a:moveTo>
                <a:cubicBezTo>
                  <a:pt x="39" y="61"/>
                  <a:pt x="37" y="62"/>
                  <a:pt x="37" y="63"/>
                </a:cubicBezTo>
                <a:cubicBezTo>
                  <a:pt x="37" y="65"/>
                  <a:pt x="39" y="66"/>
                  <a:pt x="40" y="66"/>
                </a:cubicBezTo>
                <a:cubicBezTo>
                  <a:pt x="42" y="66"/>
                  <a:pt x="43" y="65"/>
                  <a:pt x="43" y="63"/>
                </a:cubicBezTo>
                <a:cubicBezTo>
                  <a:pt x="43" y="62"/>
                  <a:pt x="42" y="61"/>
                  <a:pt x="40" y="61"/>
                </a:cubicBezTo>
                <a:close/>
                <a:moveTo>
                  <a:pt x="39" y="63"/>
                </a:moveTo>
                <a:cubicBezTo>
                  <a:pt x="39" y="63"/>
                  <a:pt x="40" y="63"/>
                  <a:pt x="40" y="63"/>
                </a:cubicBezTo>
                <a:cubicBezTo>
                  <a:pt x="40" y="63"/>
                  <a:pt x="41" y="63"/>
                  <a:pt x="41" y="63"/>
                </a:cubicBezTo>
                <a:cubicBezTo>
                  <a:pt x="41" y="64"/>
                  <a:pt x="39" y="64"/>
                  <a:pt x="39" y="63"/>
                </a:cubicBezTo>
                <a:close/>
                <a:moveTo>
                  <a:pt x="68" y="30"/>
                </a:moveTo>
                <a:cubicBezTo>
                  <a:pt x="72" y="30"/>
                  <a:pt x="75" y="27"/>
                  <a:pt x="75" y="23"/>
                </a:cubicBezTo>
                <a:cubicBezTo>
                  <a:pt x="75" y="19"/>
                  <a:pt x="72" y="16"/>
                  <a:pt x="68" y="16"/>
                </a:cubicBezTo>
                <a:cubicBezTo>
                  <a:pt x="64" y="16"/>
                  <a:pt x="61" y="19"/>
                  <a:pt x="61" y="23"/>
                </a:cubicBezTo>
                <a:cubicBezTo>
                  <a:pt x="61" y="27"/>
                  <a:pt x="64" y="30"/>
                  <a:pt x="68" y="30"/>
                </a:cubicBezTo>
                <a:close/>
                <a:moveTo>
                  <a:pt x="68" y="18"/>
                </a:moveTo>
                <a:cubicBezTo>
                  <a:pt x="71" y="18"/>
                  <a:pt x="73" y="20"/>
                  <a:pt x="73" y="23"/>
                </a:cubicBezTo>
                <a:cubicBezTo>
                  <a:pt x="73" y="25"/>
                  <a:pt x="71" y="28"/>
                  <a:pt x="68" y="28"/>
                </a:cubicBezTo>
                <a:cubicBezTo>
                  <a:pt x="66" y="28"/>
                  <a:pt x="63" y="25"/>
                  <a:pt x="63" y="23"/>
                </a:cubicBezTo>
                <a:cubicBezTo>
                  <a:pt x="63" y="20"/>
                  <a:pt x="66" y="18"/>
                  <a:pt x="68" y="18"/>
                </a:cubicBezTo>
                <a:close/>
                <a:moveTo>
                  <a:pt x="78" y="51"/>
                </a:moveTo>
                <a:cubicBezTo>
                  <a:pt x="77" y="47"/>
                  <a:pt x="73" y="44"/>
                  <a:pt x="69" y="42"/>
                </a:cubicBezTo>
                <a:cubicBezTo>
                  <a:pt x="68" y="41"/>
                  <a:pt x="66" y="41"/>
                  <a:pt x="64" y="41"/>
                </a:cubicBezTo>
                <a:cubicBezTo>
                  <a:pt x="62" y="41"/>
                  <a:pt x="61" y="41"/>
                  <a:pt x="60" y="41"/>
                </a:cubicBezTo>
                <a:cubicBezTo>
                  <a:pt x="61" y="39"/>
                  <a:pt x="61" y="37"/>
                  <a:pt x="61" y="35"/>
                </a:cubicBezTo>
                <a:cubicBezTo>
                  <a:pt x="61" y="23"/>
                  <a:pt x="51" y="13"/>
                  <a:pt x="38" y="13"/>
                </a:cubicBezTo>
                <a:cubicBezTo>
                  <a:pt x="37" y="13"/>
                  <a:pt x="35" y="13"/>
                  <a:pt x="33" y="14"/>
                </a:cubicBezTo>
                <a:cubicBezTo>
                  <a:pt x="33" y="13"/>
                  <a:pt x="33" y="12"/>
                  <a:pt x="33" y="12"/>
                </a:cubicBezTo>
                <a:cubicBezTo>
                  <a:pt x="31" y="5"/>
                  <a:pt x="24" y="0"/>
                  <a:pt x="17" y="0"/>
                </a:cubicBezTo>
                <a:cubicBezTo>
                  <a:pt x="16" y="0"/>
                  <a:pt x="14" y="0"/>
                  <a:pt x="13" y="0"/>
                </a:cubicBezTo>
                <a:cubicBezTo>
                  <a:pt x="9" y="1"/>
                  <a:pt x="5" y="4"/>
                  <a:pt x="3" y="8"/>
                </a:cubicBezTo>
                <a:cubicBezTo>
                  <a:pt x="1" y="11"/>
                  <a:pt x="0" y="16"/>
                  <a:pt x="1" y="20"/>
                </a:cubicBezTo>
                <a:cubicBezTo>
                  <a:pt x="3" y="27"/>
                  <a:pt x="9" y="32"/>
                  <a:pt x="16" y="32"/>
                </a:cubicBezTo>
                <a:cubicBezTo>
                  <a:pt x="16" y="33"/>
                  <a:pt x="16" y="34"/>
                  <a:pt x="16" y="35"/>
                </a:cubicBezTo>
                <a:cubicBezTo>
                  <a:pt x="16" y="48"/>
                  <a:pt x="26" y="58"/>
                  <a:pt x="38" y="58"/>
                </a:cubicBezTo>
                <a:cubicBezTo>
                  <a:pt x="41" y="58"/>
                  <a:pt x="44" y="57"/>
                  <a:pt x="47" y="56"/>
                </a:cubicBezTo>
                <a:cubicBezTo>
                  <a:pt x="47" y="63"/>
                  <a:pt x="51" y="69"/>
                  <a:pt x="57" y="72"/>
                </a:cubicBezTo>
                <a:cubicBezTo>
                  <a:pt x="59" y="73"/>
                  <a:pt x="61" y="73"/>
                  <a:pt x="63" y="73"/>
                </a:cubicBezTo>
                <a:cubicBezTo>
                  <a:pt x="70" y="73"/>
                  <a:pt x="76" y="69"/>
                  <a:pt x="78" y="63"/>
                </a:cubicBezTo>
                <a:cubicBezTo>
                  <a:pt x="80" y="59"/>
                  <a:pt x="80" y="55"/>
                  <a:pt x="78" y="51"/>
                </a:cubicBezTo>
                <a:close/>
                <a:moveTo>
                  <a:pt x="49" y="52"/>
                </a:moveTo>
                <a:cubicBezTo>
                  <a:pt x="49" y="52"/>
                  <a:pt x="49" y="52"/>
                  <a:pt x="49" y="52"/>
                </a:cubicBezTo>
                <a:cubicBezTo>
                  <a:pt x="46" y="54"/>
                  <a:pt x="42" y="55"/>
                  <a:pt x="38" y="55"/>
                </a:cubicBezTo>
                <a:cubicBezTo>
                  <a:pt x="28" y="55"/>
                  <a:pt x="19" y="46"/>
                  <a:pt x="19" y="35"/>
                </a:cubicBezTo>
                <a:cubicBezTo>
                  <a:pt x="19" y="28"/>
                  <a:pt x="23" y="21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1" y="17"/>
                  <a:pt x="31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4" y="16"/>
                  <a:pt x="36" y="16"/>
                  <a:pt x="38" y="16"/>
                </a:cubicBezTo>
                <a:cubicBezTo>
                  <a:pt x="49" y="16"/>
                  <a:pt x="58" y="25"/>
                  <a:pt x="58" y="35"/>
                </a:cubicBezTo>
                <a:cubicBezTo>
                  <a:pt x="58" y="38"/>
                  <a:pt x="57" y="41"/>
                  <a:pt x="56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5" y="45"/>
                  <a:pt x="55" y="46"/>
                  <a:pt x="54" y="47"/>
                </a:cubicBezTo>
                <a:cubicBezTo>
                  <a:pt x="53" y="48"/>
                  <a:pt x="53" y="48"/>
                  <a:pt x="53" y="49"/>
                </a:cubicBezTo>
                <a:cubicBezTo>
                  <a:pt x="52" y="49"/>
                  <a:pt x="52" y="49"/>
                  <a:pt x="52" y="50"/>
                </a:cubicBezTo>
                <a:cubicBezTo>
                  <a:pt x="51" y="50"/>
                  <a:pt x="50" y="51"/>
                  <a:pt x="50" y="51"/>
                </a:cubicBezTo>
                <a:cubicBezTo>
                  <a:pt x="49" y="51"/>
                  <a:pt x="49" y="51"/>
                  <a:pt x="49" y="52"/>
                </a:cubicBezTo>
                <a:close/>
                <a:moveTo>
                  <a:pt x="30" y="15"/>
                </a:moveTo>
                <a:cubicBezTo>
                  <a:pt x="28" y="16"/>
                  <a:pt x="27" y="17"/>
                  <a:pt x="25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7"/>
                  <a:pt x="23" y="17"/>
                  <a:pt x="23" y="18"/>
                </a:cubicBezTo>
                <a:cubicBezTo>
                  <a:pt x="22" y="18"/>
                  <a:pt x="22" y="19"/>
                  <a:pt x="23" y="19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3" y="20"/>
                  <a:pt x="23" y="21"/>
                  <a:pt x="22" y="21"/>
                </a:cubicBezTo>
                <a:cubicBezTo>
                  <a:pt x="21" y="22"/>
                  <a:pt x="20" y="23"/>
                  <a:pt x="19" y="23"/>
                </a:cubicBezTo>
                <a:cubicBezTo>
                  <a:pt x="16" y="24"/>
                  <a:pt x="14" y="23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1"/>
                  <a:pt x="13" y="21"/>
                  <a:pt x="13" y="20"/>
                </a:cubicBezTo>
                <a:cubicBezTo>
                  <a:pt x="12" y="20"/>
                  <a:pt x="12" y="20"/>
                  <a:pt x="11" y="21"/>
                </a:cubicBezTo>
                <a:cubicBezTo>
                  <a:pt x="10" y="24"/>
                  <a:pt x="10" y="24"/>
                  <a:pt x="10" y="24"/>
                </a:cubicBezTo>
                <a:cubicBezTo>
                  <a:pt x="9" y="24"/>
                  <a:pt x="10" y="25"/>
                  <a:pt x="10" y="25"/>
                </a:cubicBezTo>
                <a:cubicBezTo>
                  <a:pt x="10" y="25"/>
                  <a:pt x="10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2" y="24"/>
                  <a:pt x="12" y="24"/>
                  <a:pt x="12" y="24"/>
                </a:cubicBezTo>
                <a:cubicBezTo>
                  <a:pt x="13" y="25"/>
                  <a:pt x="15" y="26"/>
                  <a:pt x="17" y="26"/>
                </a:cubicBezTo>
                <a:cubicBezTo>
                  <a:pt x="18" y="26"/>
                  <a:pt x="18" y="25"/>
                  <a:pt x="19" y="25"/>
                </a:cubicBezTo>
                <a:cubicBezTo>
                  <a:pt x="19" y="25"/>
                  <a:pt x="19" y="25"/>
                  <a:pt x="20" y="25"/>
                </a:cubicBezTo>
                <a:cubicBezTo>
                  <a:pt x="19" y="26"/>
                  <a:pt x="18" y="28"/>
                  <a:pt x="18" y="29"/>
                </a:cubicBezTo>
                <a:cubicBezTo>
                  <a:pt x="18" y="29"/>
                  <a:pt x="17" y="29"/>
                  <a:pt x="17" y="29"/>
                </a:cubicBezTo>
                <a:cubicBezTo>
                  <a:pt x="11" y="29"/>
                  <a:pt x="6" y="25"/>
                  <a:pt x="4" y="19"/>
                </a:cubicBezTo>
                <a:cubicBezTo>
                  <a:pt x="2" y="12"/>
                  <a:pt x="7" y="5"/>
                  <a:pt x="14" y="3"/>
                </a:cubicBezTo>
                <a:cubicBezTo>
                  <a:pt x="15" y="3"/>
                  <a:pt x="16" y="3"/>
                  <a:pt x="17" y="3"/>
                </a:cubicBezTo>
                <a:cubicBezTo>
                  <a:pt x="23" y="3"/>
                  <a:pt x="28" y="7"/>
                  <a:pt x="30" y="13"/>
                </a:cubicBezTo>
                <a:cubicBezTo>
                  <a:pt x="30" y="14"/>
                  <a:pt x="30" y="15"/>
                  <a:pt x="30" y="15"/>
                </a:cubicBezTo>
                <a:close/>
                <a:moveTo>
                  <a:pt x="51" y="53"/>
                </a:moveTo>
                <a:cubicBezTo>
                  <a:pt x="54" y="51"/>
                  <a:pt x="56" y="48"/>
                  <a:pt x="57" y="45"/>
                </a:cubicBezTo>
                <a:cubicBezTo>
                  <a:pt x="59" y="44"/>
                  <a:pt x="61" y="44"/>
                  <a:pt x="63" y="44"/>
                </a:cubicBezTo>
                <a:cubicBezTo>
                  <a:pt x="65" y="44"/>
                  <a:pt x="67" y="44"/>
                  <a:pt x="68" y="45"/>
                </a:cubicBezTo>
                <a:cubicBezTo>
                  <a:pt x="75" y="47"/>
                  <a:pt x="78" y="55"/>
                  <a:pt x="76" y="62"/>
                </a:cubicBezTo>
                <a:cubicBezTo>
                  <a:pt x="74" y="67"/>
                  <a:pt x="69" y="70"/>
                  <a:pt x="63" y="70"/>
                </a:cubicBezTo>
                <a:cubicBezTo>
                  <a:pt x="62" y="70"/>
                  <a:pt x="60" y="70"/>
                  <a:pt x="59" y="69"/>
                </a:cubicBezTo>
                <a:cubicBezTo>
                  <a:pt x="55" y="68"/>
                  <a:pt x="53" y="65"/>
                  <a:pt x="51" y="62"/>
                </a:cubicBezTo>
                <a:cubicBezTo>
                  <a:pt x="50" y="59"/>
                  <a:pt x="50" y="56"/>
                  <a:pt x="51" y="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/>
          <p:cNvSpPr>
            <a:spLocks noEditPoints="1"/>
          </p:cNvSpPr>
          <p:nvPr/>
        </p:nvSpPr>
        <p:spPr bwMode="auto">
          <a:xfrm>
            <a:off x="9604424" y="2688552"/>
            <a:ext cx="380660" cy="380661"/>
          </a:xfrm>
          <a:custGeom>
            <a:avLst/>
            <a:gdLst>
              <a:gd name="T0" fmla="*/ 74 w 80"/>
              <a:gd name="T1" fmla="*/ 14 h 77"/>
              <a:gd name="T2" fmla="*/ 69 w 80"/>
              <a:gd name="T3" fmla="*/ 8 h 77"/>
              <a:gd name="T4" fmla="*/ 41 w 80"/>
              <a:gd name="T5" fmla="*/ 0 h 77"/>
              <a:gd name="T6" fmla="*/ 14 w 80"/>
              <a:gd name="T7" fmla="*/ 8 h 77"/>
              <a:gd name="T8" fmla="*/ 9 w 80"/>
              <a:gd name="T9" fmla="*/ 13 h 77"/>
              <a:gd name="T10" fmla="*/ 9 w 80"/>
              <a:gd name="T11" fmla="*/ 64 h 77"/>
              <a:gd name="T12" fmla="*/ 14 w 80"/>
              <a:gd name="T13" fmla="*/ 69 h 77"/>
              <a:gd name="T14" fmla="*/ 21 w 80"/>
              <a:gd name="T15" fmla="*/ 71 h 77"/>
              <a:gd name="T16" fmla="*/ 64 w 80"/>
              <a:gd name="T17" fmla="*/ 71 h 77"/>
              <a:gd name="T18" fmla="*/ 70 w 80"/>
              <a:gd name="T19" fmla="*/ 67 h 77"/>
              <a:gd name="T20" fmla="*/ 74 w 80"/>
              <a:gd name="T21" fmla="*/ 59 h 77"/>
              <a:gd name="T22" fmla="*/ 55 w 80"/>
              <a:gd name="T23" fmla="*/ 52 h 77"/>
              <a:gd name="T24" fmla="*/ 48 w 80"/>
              <a:gd name="T25" fmla="*/ 56 h 77"/>
              <a:gd name="T26" fmla="*/ 34 w 80"/>
              <a:gd name="T27" fmla="*/ 58 h 77"/>
              <a:gd name="T28" fmla="*/ 30 w 80"/>
              <a:gd name="T29" fmla="*/ 53 h 77"/>
              <a:gd name="T30" fmla="*/ 26 w 80"/>
              <a:gd name="T31" fmla="*/ 47 h 77"/>
              <a:gd name="T32" fmla="*/ 22 w 80"/>
              <a:gd name="T33" fmla="*/ 30 h 77"/>
              <a:gd name="T34" fmla="*/ 27 w 80"/>
              <a:gd name="T35" fmla="*/ 27 h 77"/>
              <a:gd name="T36" fmla="*/ 32 w 80"/>
              <a:gd name="T37" fmla="*/ 22 h 77"/>
              <a:gd name="T38" fmla="*/ 41 w 80"/>
              <a:gd name="T39" fmla="*/ 17 h 77"/>
              <a:gd name="T40" fmla="*/ 49 w 80"/>
              <a:gd name="T41" fmla="*/ 21 h 77"/>
              <a:gd name="T42" fmla="*/ 55 w 80"/>
              <a:gd name="T43" fmla="*/ 25 h 77"/>
              <a:gd name="T44" fmla="*/ 57 w 80"/>
              <a:gd name="T45" fmla="*/ 30 h 77"/>
              <a:gd name="T46" fmla="*/ 61 w 80"/>
              <a:gd name="T47" fmla="*/ 46 h 77"/>
              <a:gd name="T48" fmla="*/ 41 w 80"/>
              <a:gd name="T49" fmla="*/ 74 h 77"/>
              <a:gd name="T50" fmla="*/ 41 w 80"/>
              <a:gd name="T51" fmla="*/ 62 h 77"/>
              <a:gd name="T52" fmla="*/ 41 w 80"/>
              <a:gd name="T53" fmla="*/ 74 h 77"/>
              <a:gd name="T54" fmla="*/ 19 w 80"/>
              <a:gd name="T55" fmla="*/ 28 h 77"/>
              <a:gd name="T56" fmla="*/ 41 w 80"/>
              <a:gd name="T57" fmla="*/ 3 h 77"/>
              <a:gd name="T58" fmla="*/ 41 w 80"/>
              <a:gd name="T59" fmla="*/ 14 h 77"/>
              <a:gd name="T60" fmla="*/ 41 w 80"/>
              <a:gd name="T61" fmla="*/ 3 h 77"/>
              <a:gd name="T62" fmla="*/ 71 w 80"/>
              <a:gd name="T63" fmla="*/ 57 h 77"/>
              <a:gd name="T64" fmla="*/ 70 w 80"/>
              <a:gd name="T65" fmla="*/ 13 h 77"/>
              <a:gd name="T66" fmla="*/ 60 w 80"/>
              <a:gd name="T67" fmla="*/ 30 h 77"/>
              <a:gd name="T68" fmla="*/ 57 w 80"/>
              <a:gd name="T69" fmla="*/ 25 h 77"/>
              <a:gd name="T70" fmla="*/ 70 w 80"/>
              <a:gd name="T71" fmla="*/ 13 h 77"/>
              <a:gd name="T72" fmla="*/ 68 w 80"/>
              <a:gd name="T73" fmla="*/ 10 h 77"/>
              <a:gd name="T74" fmla="*/ 56 w 80"/>
              <a:gd name="T75" fmla="*/ 23 h 77"/>
              <a:gd name="T76" fmla="*/ 51 w 80"/>
              <a:gd name="T77" fmla="*/ 21 h 77"/>
              <a:gd name="T78" fmla="*/ 64 w 80"/>
              <a:gd name="T79" fmla="*/ 8 h 77"/>
              <a:gd name="T80" fmla="*/ 18 w 80"/>
              <a:gd name="T81" fmla="*/ 7 h 77"/>
              <a:gd name="T82" fmla="*/ 32 w 80"/>
              <a:gd name="T83" fmla="*/ 20 h 77"/>
              <a:gd name="T84" fmla="*/ 27 w 80"/>
              <a:gd name="T85" fmla="*/ 22 h 77"/>
              <a:gd name="T86" fmla="*/ 15 w 80"/>
              <a:gd name="T87" fmla="*/ 9 h 77"/>
              <a:gd name="T88" fmla="*/ 13 w 80"/>
              <a:gd name="T89" fmla="*/ 12 h 77"/>
              <a:gd name="T90" fmla="*/ 25 w 80"/>
              <a:gd name="T91" fmla="*/ 26 h 77"/>
              <a:gd name="T92" fmla="*/ 10 w 80"/>
              <a:gd name="T93" fmla="*/ 16 h 77"/>
              <a:gd name="T94" fmla="*/ 11 w 80"/>
              <a:gd name="T95" fmla="*/ 62 h 77"/>
              <a:gd name="T96" fmla="*/ 24 w 80"/>
              <a:gd name="T97" fmla="*/ 48 h 77"/>
              <a:gd name="T98" fmla="*/ 26 w 80"/>
              <a:gd name="T99" fmla="*/ 53 h 77"/>
              <a:gd name="T100" fmla="*/ 18 w 80"/>
              <a:gd name="T101" fmla="*/ 70 h 77"/>
              <a:gd name="T102" fmla="*/ 15 w 80"/>
              <a:gd name="T103" fmla="*/ 66 h 77"/>
              <a:gd name="T104" fmla="*/ 29 w 80"/>
              <a:gd name="T105" fmla="*/ 55 h 77"/>
              <a:gd name="T106" fmla="*/ 32 w 80"/>
              <a:gd name="T107" fmla="*/ 57 h 77"/>
              <a:gd name="T108" fmla="*/ 18 w 80"/>
              <a:gd name="T109" fmla="*/ 70 h 77"/>
              <a:gd name="T110" fmla="*/ 63 w 80"/>
              <a:gd name="T111" fmla="*/ 69 h 77"/>
              <a:gd name="T112" fmla="*/ 51 w 80"/>
              <a:gd name="T113" fmla="*/ 56 h 77"/>
              <a:gd name="T114" fmla="*/ 55 w 80"/>
              <a:gd name="T115" fmla="*/ 54 h 77"/>
              <a:gd name="T116" fmla="*/ 67 w 80"/>
              <a:gd name="T117" fmla="*/ 67 h 77"/>
              <a:gd name="T118" fmla="*/ 69 w 80"/>
              <a:gd name="T119" fmla="*/ 64 h 77"/>
              <a:gd name="T120" fmla="*/ 59 w 80"/>
              <a:gd name="T121" fmla="*/ 48 h 77"/>
              <a:gd name="T122" fmla="*/ 72 w 80"/>
              <a:gd name="T123" fmla="*/ 6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0" h="77">
                <a:moveTo>
                  <a:pt x="80" y="38"/>
                </a:moveTo>
                <a:cubicBezTo>
                  <a:pt x="80" y="31"/>
                  <a:pt x="78" y="24"/>
                  <a:pt x="74" y="18"/>
                </a:cubicBezTo>
                <a:cubicBezTo>
                  <a:pt x="75" y="17"/>
                  <a:pt x="75" y="15"/>
                  <a:pt x="74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71" y="11"/>
                  <a:pt x="71" y="11"/>
                  <a:pt x="70" y="11"/>
                </a:cubicBezTo>
                <a:cubicBezTo>
                  <a:pt x="70" y="10"/>
                  <a:pt x="70" y="9"/>
                  <a:pt x="69" y="8"/>
                </a:cubicBezTo>
                <a:cubicBezTo>
                  <a:pt x="66" y="6"/>
                  <a:pt x="66" y="6"/>
                  <a:pt x="66" y="6"/>
                </a:cubicBezTo>
                <a:cubicBezTo>
                  <a:pt x="65" y="6"/>
                  <a:pt x="64" y="6"/>
                  <a:pt x="62" y="6"/>
                </a:cubicBezTo>
                <a:cubicBezTo>
                  <a:pt x="56" y="2"/>
                  <a:pt x="49" y="0"/>
                  <a:pt x="41" y="0"/>
                </a:cubicBezTo>
                <a:cubicBezTo>
                  <a:pt x="34" y="0"/>
                  <a:pt x="26" y="2"/>
                  <a:pt x="20" y="6"/>
                </a:cubicBezTo>
                <a:cubicBezTo>
                  <a:pt x="19" y="5"/>
                  <a:pt x="18" y="5"/>
                  <a:pt x="16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9"/>
                  <a:pt x="13" y="10"/>
                </a:cubicBezTo>
                <a:cubicBezTo>
                  <a:pt x="12" y="10"/>
                  <a:pt x="11" y="10"/>
                  <a:pt x="11" y="11"/>
                </a:cubicBezTo>
                <a:cubicBezTo>
                  <a:pt x="9" y="13"/>
                  <a:pt x="9" y="13"/>
                  <a:pt x="9" y="13"/>
                </a:cubicBezTo>
                <a:cubicBezTo>
                  <a:pt x="8" y="15"/>
                  <a:pt x="8" y="16"/>
                  <a:pt x="9" y="17"/>
                </a:cubicBezTo>
                <a:cubicBezTo>
                  <a:pt x="0" y="30"/>
                  <a:pt x="0" y="47"/>
                  <a:pt x="9" y="60"/>
                </a:cubicBezTo>
                <a:cubicBezTo>
                  <a:pt x="8" y="61"/>
                  <a:pt x="8" y="62"/>
                  <a:pt x="9" y="64"/>
                </a:cubicBezTo>
                <a:cubicBezTo>
                  <a:pt x="11" y="66"/>
                  <a:pt x="11" y="66"/>
                  <a:pt x="11" y="66"/>
                </a:cubicBezTo>
                <a:cubicBezTo>
                  <a:pt x="12" y="67"/>
                  <a:pt x="12" y="67"/>
                  <a:pt x="13" y="67"/>
                </a:cubicBezTo>
                <a:cubicBezTo>
                  <a:pt x="13" y="68"/>
                  <a:pt x="13" y="69"/>
                  <a:pt x="14" y="69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2"/>
                  <a:pt x="18" y="72"/>
                  <a:pt x="19" y="72"/>
                </a:cubicBezTo>
                <a:cubicBezTo>
                  <a:pt x="20" y="72"/>
                  <a:pt x="20" y="72"/>
                  <a:pt x="21" y="71"/>
                </a:cubicBezTo>
                <a:cubicBezTo>
                  <a:pt x="27" y="75"/>
                  <a:pt x="34" y="77"/>
                  <a:pt x="41" y="77"/>
                </a:cubicBezTo>
                <a:cubicBezTo>
                  <a:pt x="49" y="77"/>
                  <a:pt x="56" y="75"/>
                  <a:pt x="62" y="71"/>
                </a:cubicBezTo>
                <a:cubicBezTo>
                  <a:pt x="63" y="71"/>
                  <a:pt x="63" y="71"/>
                  <a:pt x="64" y="71"/>
                </a:cubicBezTo>
                <a:cubicBezTo>
                  <a:pt x="65" y="71"/>
                  <a:pt x="65" y="71"/>
                  <a:pt x="66" y="71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8"/>
                  <a:pt x="70" y="67"/>
                  <a:pt x="70" y="67"/>
                </a:cubicBezTo>
                <a:cubicBezTo>
                  <a:pt x="70" y="67"/>
                  <a:pt x="71" y="66"/>
                  <a:pt x="72" y="66"/>
                </a:cubicBezTo>
                <a:cubicBezTo>
                  <a:pt x="74" y="63"/>
                  <a:pt x="74" y="63"/>
                  <a:pt x="74" y="63"/>
                </a:cubicBezTo>
                <a:cubicBezTo>
                  <a:pt x="75" y="62"/>
                  <a:pt x="75" y="60"/>
                  <a:pt x="74" y="59"/>
                </a:cubicBezTo>
                <a:cubicBezTo>
                  <a:pt x="78" y="53"/>
                  <a:pt x="80" y="46"/>
                  <a:pt x="80" y="38"/>
                </a:cubicBezTo>
                <a:close/>
                <a:moveTo>
                  <a:pt x="55" y="50"/>
                </a:moveTo>
                <a:cubicBezTo>
                  <a:pt x="55" y="50"/>
                  <a:pt x="55" y="51"/>
                  <a:pt x="55" y="52"/>
                </a:cubicBezTo>
                <a:cubicBezTo>
                  <a:pt x="54" y="52"/>
                  <a:pt x="53" y="52"/>
                  <a:pt x="53" y="52"/>
                </a:cubicBezTo>
                <a:cubicBezTo>
                  <a:pt x="50" y="54"/>
                  <a:pt x="50" y="54"/>
                  <a:pt x="50" y="54"/>
                </a:cubicBezTo>
                <a:cubicBezTo>
                  <a:pt x="49" y="54"/>
                  <a:pt x="49" y="55"/>
                  <a:pt x="48" y="56"/>
                </a:cubicBezTo>
                <a:cubicBezTo>
                  <a:pt x="48" y="57"/>
                  <a:pt x="49" y="57"/>
                  <a:pt x="49" y="58"/>
                </a:cubicBezTo>
                <a:cubicBezTo>
                  <a:pt x="47" y="59"/>
                  <a:pt x="44" y="59"/>
                  <a:pt x="41" y="59"/>
                </a:cubicBezTo>
                <a:cubicBezTo>
                  <a:pt x="39" y="59"/>
                  <a:pt x="36" y="59"/>
                  <a:pt x="34" y="58"/>
                </a:cubicBezTo>
                <a:cubicBezTo>
                  <a:pt x="34" y="58"/>
                  <a:pt x="34" y="57"/>
                  <a:pt x="34" y="56"/>
                </a:cubicBezTo>
                <a:cubicBezTo>
                  <a:pt x="34" y="56"/>
                  <a:pt x="34" y="55"/>
                  <a:pt x="33" y="55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2"/>
                  <a:pt x="29" y="52"/>
                  <a:pt x="28" y="52"/>
                </a:cubicBezTo>
                <a:cubicBezTo>
                  <a:pt x="28" y="52"/>
                  <a:pt x="28" y="51"/>
                  <a:pt x="28" y="50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6"/>
                  <a:pt x="23" y="46"/>
                  <a:pt x="22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19" y="42"/>
                  <a:pt x="19" y="36"/>
                  <a:pt x="22" y="30"/>
                </a:cubicBezTo>
                <a:cubicBezTo>
                  <a:pt x="22" y="31"/>
                  <a:pt x="23" y="31"/>
                  <a:pt x="23" y="31"/>
                </a:cubicBezTo>
                <a:cubicBezTo>
                  <a:pt x="24" y="31"/>
                  <a:pt x="25" y="30"/>
                  <a:pt x="25" y="30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6"/>
                  <a:pt x="28" y="25"/>
                  <a:pt x="28" y="25"/>
                </a:cubicBezTo>
                <a:cubicBezTo>
                  <a:pt x="28" y="25"/>
                  <a:pt x="29" y="25"/>
                  <a:pt x="30" y="24"/>
                </a:cubicBezTo>
                <a:cubicBezTo>
                  <a:pt x="32" y="22"/>
                  <a:pt x="32" y="22"/>
                  <a:pt x="32" y="22"/>
                </a:cubicBezTo>
                <a:cubicBezTo>
                  <a:pt x="33" y="22"/>
                  <a:pt x="34" y="21"/>
                  <a:pt x="34" y="20"/>
                </a:cubicBezTo>
                <a:cubicBezTo>
                  <a:pt x="34" y="20"/>
                  <a:pt x="34" y="19"/>
                  <a:pt x="33" y="19"/>
                </a:cubicBezTo>
                <a:cubicBezTo>
                  <a:pt x="36" y="18"/>
                  <a:pt x="38" y="17"/>
                  <a:pt x="41" y="17"/>
                </a:cubicBezTo>
                <a:cubicBezTo>
                  <a:pt x="44" y="17"/>
                  <a:pt x="47" y="18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0"/>
                  <a:pt x="49" y="21"/>
                  <a:pt x="49" y="21"/>
                </a:cubicBezTo>
                <a:cubicBezTo>
                  <a:pt x="49" y="22"/>
                  <a:pt x="49" y="23"/>
                  <a:pt x="50" y="23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25"/>
                  <a:pt x="54" y="25"/>
                  <a:pt x="5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6"/>
                  <a:pt x="55" y="27"/>
                  <a:pt x="55" y="27"/>
                </a:cubicBezTo>
                <a:cubicBezTo>
                  <a:pt x="57" y="30"/>
                  <a:pt x="57" y="30"/>
                  <a:pt x="57" y="30"/>
                </a:cubicBezTo>
                <a:cubicBezTo>
                  <a:pt x="58" y="31"/>
                  <a:pt x="59" y="32"/>
                  <a:pt x="59" y="32"/>
                </a:cubicBezTo>
                <a:cubicBezTo>
                  <a:pt x="60" y="32"/>
                  <a:pt x="60" y="32"/>
                  <a:pt x="61" y="31"/>
                </a:cubicBezTo>
                <a:cubicBezTo>
                  <a:pt x="63" y="36"/>
                  <a:pt x="62" y="41"/>
                  <a:pt x="61" y="46"/>
                </a:cubicBezTo>
                <a:cubicBezTo>
                  <a:pt x="59" y="45"/>
                  <a:pt x="58" y="46"/>
                  <a:pt x="57" y="47"/>
                </a:cubicBezTo>
                <a:lnTo>
                  <a:pt x="55" y="50"/>
                </a:lnTo>
                <a:close/>
                <a:moveTo>
                  <a:pt x="41" y="74"/>
                </a:moveTo>
                <a:cubicBezTo>
                  <a:pt x="35" y="74"/>
                  <a:pt x="28" y="72"/>
                  <a:pt x="23" y="69"/>
                </a:cubicBezTo>
                <a:cubicBezTo>
                  <a:pt x="32" y="61"/>
                  <a:pt x="32" y="61"/>
                  <a:pt x="32" y="61"/>
                </a:cubicBezTo>
                <a:cubicBezTo>
                  <a:pt x="35" y="62"/>
                  <a:pt x="38" y="62"/>
                  <a:pt x="41" y="62"/>
                </a:cubicBezTo>
                <a:cubicBezTo>
                  <a:pt x="45" y="62"/>
                  <a:pt x="48" y="62"/>
                  <a:pt x="51" y="60"/>
                </a:cubicBezTo>
                <a:cubicBezTo>
                  <a:pt x="60" y="69"/>
                  <a:pt x="60" y="69"/>
                  <a:pt x="60" y="69"/>
                </a:cubicBezTo>
                <a:cubicBezTo>
                  <a:pt x="54" y="72"/>
                  <a:pt x="48" y="74"/>
                  <a:pt x="41" y="74"/>
                </a:cubicBezTo>
                <a:close/>
                <a:moveTo>
                  <a:pt x="11" y="58"/>
                </a:moveTo>
                <a:cubicBezTo>
                  <a:pt x="4" y="46"/>
                  <a:pt x="4" y="31"/>
                  <a:pt x="11" y="20"/>
                </a:cubicBezTo>
                <a:cubicBezTo>
                  <a:pt x="19" y="28"/>
                  <a:pt x="19" y="28"/>
                  <a:pt x="19" y="28"/>
                </a:cubicBezTo>
                <a:cubicBezTo>
                  <a:pt x="16" y="35"/>
                  <a:pt x="16" y="42"/>
                  <a:pt x="20" y="49"/>
                </a:cubicBezTo>
                <a:lnTo>
                  <a:pt x="11" y="58"/>
                </a:lnTo>
                <a:close/>
                <a:moveTo>
                  <a:pt x="41" y="3"/>
                </a:moveTo>
                <a:cubicBezTo>
                  <a:pt x="48" y="3"/>
                  <a:pt x="54" y="5"/>
                  <a:pt x="60" y="8"/>
                </a:cubicBezTo>
                <a:cubicBezTo>
                  <a:pt x="52" y="17"/>
                  <a:pt x="52" y="17"/>
                  <a:pt x="52" y="17"/>
                </a:cubicBezTo>
                <a:cubicBezTo>
                  <a:pt x="48" y="15"/>
                  <a:pt x="45" y="14"/>
                  <a:pt x="41" y="14"/>
                </a:cubicBezTo>
                <a:cubicBezTo>
                  <a:pt x="38" y="14"/>
                  <a:pt x="34" y="15"/>
                  <a:pt x="31" y="16"/>
                </a:cubicBezTo>
                <a:cubicBezTo>
                  <a:pt x="23" y="8"/>
                  <a:pt x="23" y="8"/>
                  <a:pt x="23" y="8"/>
                </a:cubicBezTo>
                <a:cubicBezTo>
                  <a:pt x="28" y="5"/>
                  <a:pt x="34" y="3"/>
                  <a:pt x="41" y="3"/>
                </a:cubicBezTo>
                <a:close/>
                <a:moveTo>
                  <a:pt x="63" y="29"/>
                </a:moveTo>
                <a:cubicBezTo>
                  <a:pt x="72" y="20"/>
                  <a:pt x="72" y="20"/>
                  <a:pt x="72" y="20"/>
                </a:cubicBezTo>
                <a:cubicBezTo>
                  <a:pt x="78" y="32"/>
                  <a:pt x="78" y="46"/>
                  <a:pt x="71" y="57"/>
                </a:cubicBezTo>
                <a:cubicBezTo>
                  <a:pt x="63" y="48"/>
                  <a:pt x="63" y="48"/>
                  <a:pt x="63" y="48"/>
                </a:cubicBezTo>
                <a:cubicBezTo>
                  <a:pt x="66" y="42"/>
                  <a:pt x="66" y="35"/>
                  <a:pt x="63" y="29"/>
                </a:cubicBezTo>
                <a:close/>
                <a:moveTo>
                  <a:pt x="70" y="13"/>
                </a:moveTo>
                <a:cubicBezTo>
                  <a:pt x="72" y="15"/>
                  <a:pt x="72" y="15"/>
                  <a:pt x="72" y="15"/>
                </a:cubicBezTo>
                <a:cubicBezTo>
                  <a:pt x="73" y="16"/>
                  <a:pt x="73" y="17"/>
                  <a:pt x="72" y="17"/>
                </a:cubicBezTo>
                <a:cubicBezTo>
                  <a:pt x="60" y="30"/>
                  <a:pt x="60" y="30"/>
                  <a:pt x="60" y="30"/>
                </a:cubicBezTo>
                <a:cubicBezTo>
                  <a:pt x="59" y="30"/>
                  <a:pt x="59" y="30"/>
                  <a:pt x="59" y="29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6"/>
                  <a:pt x="57" y="25"/>
                  <a:pt x="57" y="25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13"/>
                  <a:pt x="69" y="12"/>
                  <a:pt x="70" y="12"/>
                </a:cubicBezTo>
                <a:cubicBezTo>
                  <a:pt x="70" y="12"/>
                  <a:pt x="70" y="13"/>
                  <a:pt x="70" y="13"/>
                </a:cubicBezTo>
                <a:close/>
                <a:moveTo>
                  <a:pt x="64" y="8"/>
                </a:moveTo>
                <a:cubicBezTo>
                  <a:pt x="65" y="8"/>
                  <a:pt x="65" y="8"/>
                  <a:pt x="65" y="8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56" y="23"/>
                  <a:pt x="56" y="23"/>
                  <a:pt x="56" y="23"/>
                </a:cubicBezTo>
                <a:cubicBezTo>
                  <a:pt x="55" y="24"/>
                  <a:pt x="55" y="24"/>
                  <a:pt x="54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63" y="8"/>
                  <a:pt x="63" y="8"/>
                  <a:pt x="63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15" y="9"/>
                </a:move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1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3"/>
                  <a:pt x="27" y="22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9"/>
                  <a:pt x="15" y="9"/>
                </a:cubicBezTo>
                <a:close/>
                <a:moveTo>
                  <a:pt x="10" y="15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3" y="12"/>
                  <a:pt x="13" y="12"/>
                </a:cubicBezTo>
                <a:cubicBezTo>
                  <a:pt x="13" y="12"/>
                  <a:pt x="13" y="12"/>
                  <a:pt x="14" y="12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6" y="25"/>
                  <a:pt x="25" y="26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5"/>
                  <a:pt x="10" y="15"/>
                </a:cubicBezTo>
                <a:close/>
                <a:moveTo>
                  <a:pt x="13" y="65"/>
                </a:moveTo>
                <a:cubicBezTo>
                  <a:pt x="11" y="62"/>
                  <a:pt x="11" y="62"/>
                  <a:pt x="11" y="62"/>
                </a:cubicBezTo>
                <a:cubicBezTo>
                  <a:pt x="10" y="62"/>
                  <a:pt x="10" y="61"/>
                  <a:pt x="11" y="61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2"/>
                  <a:pt x="26" y="53"/>
                  <a:pt x="26" y="53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5"/>
                  <a:pt x="13" y="65"/>
                  <a:pt x="13" y="65"/>
                </a:cubicBezTo>
                <a:close/>
                <a:moveTo>
                  <a:pt x="18" y="70"/>
                </a:move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7"/>
                  <a:pt x="15" y="67"/>
                  <a:pt x="15" y="6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4"/>
                  <a:pt x="28" y="54"/>
                  <a:pt x="28" y="54"/>
                </a:cubicBezTo>
                <a:cubicBezTo>
                  <a:pt x="28" y="54"/>
                  <a:pt x="29" y="54"/>
                  <a:pt x="29" y="5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20" y="70"/>
                  <a:pt x="20" y="70"/>
                  <a:pt x="20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0"/>
                  <a:pt x="18" y="70"/>
                  <a:pt x="18" y="70"/>
                </a:cubicBezTo>
                <a:close/>
                <a:moveTo>
                  <a:pt x="67" y="67"/>
                </a:moveTo>
                <a:cubicBezTo>
                  <a:pt x="65" y="69"/>
                  <a:pt x="65" y="69"/>
                  <a:pt x="65" y="69"/>
                </a:cubicBezTo>
                <a:cubicBezTo>
                  <a:pt x="64" y="69"/>
                  <a:pt x="63" y="69"/>
                  <a:pt x="63" y="69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6"/>
                  <a:pt x="50" y="56"/>
                  <a:pt x="50" y="56"/>
                </a:cubicBezTo>
                <a:cubicBezTo>
                  <a:pt x="50" y="56"/>
                  <a:pt x="51" y="56"/>
                  <a:pt x="51" y="56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4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67" y="66"/>
                  <a:pt x="67" y="66"/>
                  <a:pt x="67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7" y="67"/>
                  <a:pt x="67" y="67"/>
                </a:cubicBezTo>
                <a:close/>
                <a:moveTo>
                  <a:pt x="72" y="62"/>
                </a:moveTo>
                <a:cubicBezTo>
                  <a:pt x="70" y="64"/>
                  <a:pt x="70" y="64"/>
                  <a:pt x="70" y="64"/>
                </a:cubicBezTo>
                <a:cubicBezTo>
                  <a:pt x="70" y="65"/>
                  <a:pt x="69" y="65"/>
                  <a:pt x="69" y="64"/>
                </a:cubicBezTo>
                <a:cubicBezTo>
                  <a:pt x="57" y="53"/>
                  <a:pt x="57" y="53"/>
                  <a:pt x="57" y="53"/>
                </a:cubicBezTo>
                <a:cubicBezTo>
                  <a:pt x="56" y="52"/>
                  <a:pt x="56" y="51"/>
                  <a:pt x="57" y="51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9" y="47"/>
                  <a:pt x="59" y="47"/>
                </a:cubicBezTo>
                <a:cubicBezTo>
                  <a:pt x="59" y="47"/>
                  <a:pt x="59" y="48"/>
                  <a:pt x="60" y="48"/>
                </a:cubicBez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1"/>
                  <a:pt x="72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8"/>
          <p:cNvSpPr>
            <a:spLocks noEditPoints="1"/>
          </p:cNvSpPr>
          <p:nvPr/>
        </p:nvSpPr>
        <p:spPr bwMode="auto">
          <a:xfrm>
            <a:off x="3696269" y="1955949"/>
            <a:ext cx="345814" cy="370223"/>
          </a:xfrm>
          <a:custGeom>
            <a:avLst/>
            <a:gdLst>
              <a:gd name="T0" fmla="*/ 18 w 72"/>
              <a:gd name="T1" fmla="*/ 23 h 74"/>
              <a:gd name="T2" fmla="*/ 25 w 72"/>
              <a:gd name="T3" fmla="*/ 23 h 74"/>
              <a:gd name="T4" fmla="*/ 25 w 72"/>
              <a:gd name="T5" fmla="*/ 16 h 74"/>
              <a:gd name="T6" fmla="*/ 18 w 72"/>
              <a:gd name="T7" fmla="*/ 37 h 74"/>
              <a:gd name="T8" fmla="*/ 12 w 72"/>
              <a:gd name="T9" fmla="*/ 37 h 74"/>
              <a:gd name="T10" fmla="*/ 30 w 72"/>
              <a:gd name="T11" fmla="*/ 29 h 74"/>
              <a:gd name="T12" fmla="*/ 12 w 72"/>
              <a:gd name="T13" fmla="*/ 50 h 74"/>
              <a:gd name="T14" fmla="*/ 12 w 72"/>
              <a:gd name="T15" fmla="*/ 43 h 74"/>
              <a:gd name="T16" fmla="*/ 30 w 72"/>
              <a:gd name="T17" fmla="*/ 50 h 74"/>
              <a:gd name="T18" fmla="*/ 25 w 72"/>
              <a:gd name="T19" fmla="*/ 50 h 74"/>
              <a:gd name="T20" fmla="*/ 70 w 72"/>
              <a:gd name="T21" fmla="*/ 64 h 74"/>
              <a:gd name="T22" fmla="*/ 70 w 72"/>
              <a:gd name="T23" fmla="*/ 74 h 74"/>
              <a:gd name="T24" fmla="*/ 2 w 72"/>
              <a:gd name="T25" fmla="*/ 74 h 74"/>
              <a:gd name="T26" fmla="*/ 2 w 72"/>
              <a:gd name="T27" fmla="*/ 64 h 74"/>
              <a:gd name="T28" fmla="*/ 2 w 72"/>
              <a:gd name="T29" fmla="*/ 10 h 74"/>
              <a:gd name="T30" fmla="*/ 2 w 72"/>
              <a:gd name="T31" fmla="*/ 0 h 74"/>
              <a:gd name="T32" fmla="*/ 42 w 72"/>
              <a:gd name="T33" fmla="*/ 8 h 74"/>
              <a:gd name="T34" fmla="*/ 39 w 72"/>
              <a:gd name="T35" fmla="*/ 19 h 74"/>
              <a:gd name="T36" fmla="*/ 42 w 72"/>
              <a:gd name="T37" fmla="*/ 15 h 74"/>
              <a:gd name="T38" fmla="*/ 54 w 72"/>
              <a:gd name="T39" fmla="*/ 19 h 74"/>
              <a:gd name="T40" fmla="*/ 58 w 72"/>
              <a:gd name="T41" fmla="*/ 11 h 74"/>
              <a:gd name="T42" fmla="*/ 65 w 72"/>
              <a:gd name="T43" fmla="*/ 19 h 74"/>
              <a:gd name="T44" fmla="*/ 72 w 72"/>
              <a:gd name="T45" fmla="*/ 27 h 74"/>
              <a:gd name="T46" fmla="*/ 31 w 72"/>
              <a:gd name="T47" fmla="*/ 71 h 74"/>
              <a:gd name="T48" fmla="*/ 39 w 72"/>
              <a:gd name="T49" fmla="*/ 67 h 74"/>
              <a:gd name="T50" fmla="*/ 33 w 72"/>
              <a:gd name="T51" fmla="*/ 67 h 74"/>
              <a:gd name="T52" fmla="*/ 3 w 72"/>
              <a:gd name="T53" fmla="*/ 67 h 74"/>
              <a:gd name="T54" fmla="*/ 36 w 72"/>
              <a:gd name="T55" fmla="*/ 22 h 74"/>
              <a:gd name="T56" fmla="*/ 6 w 72"/>
              <a:gd name="T57" fmla="*/ 9 h 74"/>
              <a:gd name="T58" fmla="*/ 33 w 72"/>
              <a:gd name="T59" fmla="*/ 65 h 74"/>
              <a:gd name="T60" fmla="*/ 36 w 72"/>
              <a:gd name="T61" fmla="*/ 28 h 74"/>
              <a:gd name="T62" fmla="*/ 39 w 72"/>
              <a:gd name="T63" fmla="*/ 3 h 74"/>
              <a:gd name="T64" fmla="*/ 5 w 72"/>
              <a:gd name="T65" fmla="*/ 7 h 74"/>
              <a:gd name="T66" fmla="*/ 39 w 72"/>
              <a:gd name="T67" fmla="*/ 3 h 74"/>
              <a:gd name="T68" fmla="*/ 69 w 72"/>
              <a:gd name="T69" fmla="*/ 67 h 74"/>
              <a:gd name="T70" fmla="*/ 41 w 72"/>
              <a:gd name="T71" fmla="*/ 71 h 74"/>
              <a:gd name="T72" fmla="*/ 38 w 72"/>
              <a:gd name="T73" fmla="*/ 65 h 74"/>
              <a:gd name="T74" fmla="*/ 66 w 72"/>
              <a:gd name="T75" fmla="*/ 28 h 74"/>
              <a:gd name="T76" fmla="*/ 69 w 72"/>
              <a:gd name="T77" fmla="*/ 22 h 74"/>
              <a:gd name="T78" fmla="*/ 52 w 72"/>
              <a:gd name="T79" fmla="*/ 22 h 74"/>
              <a:gd name="T80" fmla="*/ 38 w 72"/>
              <a:gd name="T81" fmla="*/ 26 h 74"/>
              <a:gd name="T82" fmla="*/ 51 w 72"/>
              <a:gd name="T83" fmla="*/ 18 h 74"/>
              <a:gd name="T84" fmla="*/ 51 w 72"/>
              <a:gd name="T85" fmla="*/ 20 h 74"/>
              <a:gd name="T86" fmla="*/ 59 w 72"/>
              <a:gd name="T87" fmla="*/ 14 h 74"/>
              <a:gd name="T88" fmla="*/ 60 w 72"/>
              <a:gd name="T89" fmla="*/ 33 h 74"/>
              <a:gd name="T90" fmla="*/ 60 w 72"/>
              <a:gd name="T91" fmla="*/ 41 h 74"/>
              <a:gd name="T92" fmla="*/ 44 w 72"/>
              <a:gd name="T93" fmla="*/ 33 h 74"/>
              <a:gd name="T94" fmla="*/ 49 w 72"/>
              <a:gd name="T95" fmla="*/ 33 h 74"/>
              <a:gd name="T96" fmla="*/ 54 w 72"/>
              <a:gd name="T97" fmla="*/ 54 h 74"/>
              <a:gd name="T98" fmla="*/ 49 w 72"/>
              <a:gd name="T99" fmla="*/ 47 h 74"/>
              <a:gd name="T100" fmla="*/ 49 w 72"/>
              <a:gd name="T101" fmla="*/ 5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" h="74">
                <a:moveTo>
                  <a:pt x="12" y="16"/>
                </a:move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cubicBezTo>
                  <a:pt x="12" y="23"/>
                  <a:pt x="12" y="23"/>
                  <a:pt x="12" y="23"/>
                </a:cubicBezTo>
                <a:lnTo>
                  <a:pt x="12" y="16"/>
                </a:lnTo>
                <a:close/>
                <a:moveTo>
                  <a:pt x="25" y="23"/>
                </a:moveTo>
                <a:cubicBezTo>
                  <a:pt x="30" y="23"/>
                  <a:pt x="30" y="23"/>
                  <a:pt x="30" y="23"/>
                </a:cubicBezTo>
                <a:cubicBezTo>
                  <a:pt x="30" y="16"/>
                  <a:pt x="30" y="16"/>
                  <a:pt x="30" y="16"/>
                </a:cubicBezTo>
                <a:cubicBezTo>
                  <a:pt x="25" y="16"/>
                  <a:pt x="25" y="16"/>
                  <a:pt x="25" y="16"/>
                </a:cubicBezTo>
                <a:lnTo>
                  <a:pt x="25" y="23"/>
                </a:lnTo>
                <a:close/>
                <a:moveTo>
                  <a:pt x="12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18" y="29"/>
                  <a:pt x="18" y="29"/>
                  <a:pt x="18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37"/>
                </a:lnTo>
                <a:close/>
                <a:moveTo>
                  <a:pt x="25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29"/>
                  <a:pt x="30" y="29"/>
                  <a:pt x="30" y="29"/>
                </a:cubicBezTo>
                <a:cubicBezTo>
                  <a:pt x="25" y="29"/>
                  <a:pt x="25" y="29"/>
                  <a:pt x="25" y="29"/>
                </a:cubicBezTo>
                <a:lnTo>
                  <a:pt x="25" y="37"/>
                </a:lnTo>
                <a:close/>
                <a:moveTo>
                  <a:pt x="12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3"/>
                  <a:pt x="18" y="43"/>
                  <a:pt x="18" y="43"/>
                </a:cubicBezTo>
                <a:cubicBezTo>
                  <a:pt x="12" y="43"/>
                  <a:pt x="12" y="43"/>
                  <a:pt x="12" y="43"/>
                </a:cubicBezTo>
                <a:lnTo>
                  <a:pt x="12" y="50"/>
                </a:lnTo>
                <a:close/>
                <a:moveTo>
                  <a:pt x="25" y="50"/>
                </a:moveTo>
                <a:cubicBezTo>
                  <a:pt x="30" y="50"/>
                  <a:pt x="30" y="50"/>
                  <a:pt x="30" y="50"/>
                </a:cubicBezTo>
                <a:cubicBezTo>
                  <a:pt x="30" y="43"/>
                  <a:pt x="30" y="43"/>
                  <a:pt x="30" y="43"/>
                </a:cubicBezTo>
                <a:cubicBezTo>
                  <a:pt x="25" y="43"/>
                  <a:pt x="25" y="43"/>
                  <a:pt x="25" y="43"/>
                </a:cubicBezTo>
                <a:lnTo>
                  <a:pt x="25" y="50"/>
                </a:lnTo>
                <a:close/>
                <a:moveTo>
                  <a:pt x="69" y="29"/>
                </a:moveTo>
                <a:cubicBezTo>
                  <a:pt x="69" y="64"/>
                  <a:pt x="69" y="64"/>
                  <a:pt x="69" y="64"/>
                </a:cubicBezTo>
                <a:cubicBezTo>
                  <a:pt x="70" y="64"/>
                  <a:pt x="70" y="64"/>
                  <a:pt x="70" y="64"/>
                </a:cubicBezTo>
                <a:cubicBezTo>
                  <a:pt x="71" y="64"/>
                  <a:pt x="72" y="65"/>
                  <a:pt x="72" y="66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3"/>
                  <a:pt x="71" y="74"/>
                  <a:pt x="7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32" y="74"/>
                  <a:pt x="32" y="74"/>
                  <a:pt x="32" y="74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0" y="73"/>
                  <a:pt x="0" y="72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1" y="64"/>
                  <a:pt x="2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2" y="1"/>
                  <a:pt x="42" y="2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1" y="10"/>
                  <a:pt x="40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9"/>
                  <a:pt x="39" y="19"/>
                  <a:pt x="3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6"/>
                  <a:pt x="41" y="15"/>
                  <a:pt x="42" y="15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5"/>
                  <a:pt x="54" y="16"/>
                  <a:pt x="54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2"/>
                  <a:pt x="57" y="11"/>
                  <a:pt x="58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4" y="11"/>
                  <a:pt x="65" y="12"/>
                  <a:pt x="65" y="13"/>
                </a:cubicBezTo>
                <a:cubicBezTo>
                  <a:pt x="65" y="19"/>
                  <a:pt x="65" y="19"/>
                  <a:pt x="65" y="19"/>
                </a:cubicBezTo>
                <a:cubicBezTo>
                  <a:pt x="70" y="19"/>
                  <a:pt x="70" y="19"/>
                  <a:pt x="70" y="19"/>
                </a:cubicBezTo>
                <a:cubicBezTo>
                  <a:pt x="71" y="19"/>
                  <a:pt x="72" y="20"/>
                  <a:pt x="72" y="21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8"/>
                  <a:pt x="71" y="29"/>
                  <a:pt x="70" y="29"/>
                </a:cubicBezTo>
                <a:lnTo>
                  <a:pt x="69" y="29"/>
                </a:lnTo>
                <a:close/>
                <a:moveTo>
                  <a:pt x="31" y="71"/>
                </a:moveTo>
                <a:cubicBezTo>
                  <a:pt x="33" y="71"/>
                  <a:pt x="33" y="71"/>
                  <a:pt x="33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39" y="67"/>
                  <a:pt x="39" y="67"/>
                  <a:pt x="39" y="67"/>
                </a:cubicBezTo>
                <a:cubicBezTo>
                  <a:pt x="37" y="67"/>
                  <a:pt x="37" y="67"/>
                  <a:pt x="37" y="67"/>
                </a:cubicBezTo>
                <a:cubicBezTo>
                  <a:pt x="34" y="67"/>
                  <a:pt x="34" y="67"/>
                  <a:pt x="34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3" y="71"/>
                  <a:pt x="3" y="71"/>
                  <a:pt x="3" y="71"/>
                </a:cubicBezTo>
                <a:lnTo>
                  <a:pt x="31" y="71"/>
                </a:lnTo>
                <a:close/>
                <a:moveTo>
                  <a:pt x="36" y="22"/>
                </a:moveTo>
                <a:cubicBezTo>
                  <a:pt x="36" y="20"/>
                  <a:pt x="36" y="20"/>
                  <a:pt x="36" y="20"/>
                </a:cubicBezTo>
                <a:cubicBezTo>
                  <a:pt x="36" y="9"/>
                  <a:pt x="36" y="9"/>
                  <a:pt x="3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65"/>
                  <a:pt x="6" y="65"/>
                  <a:pt x="6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6"/>
                  <a:pt x="36" y="26"/>
                  <a:pt x="36" y="26"/>
                </a:cubicBezTo>
                <a:lnTo>
                  <a:pt x="36" y="22"/>
                </a:lnTo>
                <a:close/>
                <a:moveTo>
                  <a:pt x="39" y="3"/>
                </a:moveTo>
                <a:cubicBezTo>
                  <a:pt x="3" y="3"/>
                  <a:pt x="3" y="3"/>
                  <a:pt x="3" y="3"/>
                </a:cubicBezTo>
                <a:cubicBezTo>
                  <a:pt x="3" y="7"/>
                  <a:pt x="3" y="7"/>
                  <a:pt x="3" y="7"/>
                </a:cubicBezTo>
                <a:cubicBezTo>
                  <a:pt x="5" y="7"/>
                  <a:pt x="5" y="7"/>
                  <a:pt x="5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9" y="7"/>
                  <a:pt x="39" y="7"/>
                  <a:pt x="39" y="7"/>
                </a:cubicBezTo>
                <a:lnTo>
                  <a:pt x="39" y="3"/>
                </a:lnTo>
                <a:close/>
                <a:moveTo>
                  <a:pt x="41" y="71"/>
                </a:moveTo>
                <a:cubicBezTo>
                  <a:pt x="69" y="71"/>
                  <a:pt x="69" y="71"/>
                  <a:pt x="69" y="71"/>
                </a:cubicBezTo>
                <a:cubicBezTo>
                  <a:pt x="69" y="67"/>
                  <a:pt x="69" y="67"/>
                  <a:pt x="69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41" y="67"/>
                  <a:pt x="41" y="67"/>
                  <a:pt x="41" y="67"/>
                </a:cubicBezTo>
                <a:lnTo>
                  <a:pt x="41" y="71"/>
                </a:lnTo>
                <a:close/>
                <a:moveTo>
                  <a:pt x="66" y="28"/>
                </a:moveTo>
                <a:cubicBezTo>
                  <a:pt x="38" y="28"/>
                  <a:pt x="38" y="28"/>
                  <a:pt x="38" y="28"/>
                </a:cubicBezTo>
                <a:cubicBezTo>
                  <a:pt x="38" y="65"/>
                  <a:pt x="38" y="65"/>
                  <a:pt x="38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66" y="65"/>
                  <a:pt x="66" y="65"/>
                  <a:pt x="66" y="65"/>
                </a:cubicBezTo>
                <a:lnTo>
                  <a:pt x="66" y="28"/>
                </a:lnTo>
                <a:close/>
                <a:moveTo>
                  <a:pt x="67" y="26"/>
                </a:moveTo>
                <a:cubicBezTo>
                  <a:pt x="69" y="26"/>
                  <a:pt x="69" y="26"/>
                  <a:pt x="69" y="26"/>
                </a:cubicBezTo>
                <a:cubicBezTo>
                  <a:pt x="69" y="22"/>
                  <a:pt x="69" y="22"/>
                  <a:pt x="69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8" y="22"/>
                  <a:pt x="38" y="22"/>
                </a:cubicBezTo>
                <a:cubicBezTo>
                  <a:pt x="38" y="26"/>
                  <a:pt x="38" y="26"/>
                  <a:pt x="38" y="26"/>
                </a:cubicBezTo>
                <a:lnTo>
                  <a:pt x="67" y="26"/>
                </a:lnTo>
                <a:close/>
                <a:moveTo>
                  <a:pt x="51" y="20"/>
                </a:moveTo>
                <a:cubicBezTo>
                  <a:pt x="51" y="18"/>
                  <a:pt x="51" y="18"/>
                  <a:pt x="51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20"/>
                  <a:pt x="43" y="20"/>
                  <a:pt x="43" y="20"/>
                </a:cubicBezTo>
                <a:lnTo>
                  <a:pt x="51" y="20"/>
                </a:lnTo>
                <a:close/>
                <a:moveTo>
                  <a:pt x="62" y="20"/>
                </a:moveTo>
                <a:cubicBezTo>
                  <a:pt x="62" y="14"/>
                  <a:pt x="62" y="14"/>
                  <a:pt x="62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20"/>
                  <a:pt x="59" y="20"/>
                  <a:pt x="59" y="20"/>
                </a:cubicBezTo>
                <a:lnTo>
                  <a:pt x="62" y="20"/>
                </a:lnTo>
                <a:close/>
                <a:moveTo>
                  <a:pt x="60" y="33"/>
                </a:moveTo>
                <a:cubicBezTo>
                  <a:pt x="54" y="33"/>
                  <a:pt x="54" y="33"/>
                  <a:pt x="54" y="33"/>
                </a:cubicBezTo>
                <a:cubicBezTo>
                  <a:pt x="54" y="41"/>
                  <a:pt x="54" y="41"/>
                  <a:pt x="54" y="41"/>
                </a:cubicBezTo>
                <a:cubicBezTo>
                  <a:pt x="60" y="41"/>
                  <a:pt x="60" y="41"/>
                  <a:pt x="60" y="41"/>
                </a:cubicBezTo>
                <a:lnTo>
                  <a:pt x="60" y="33"/>
                </a:lnTo>
                <a:close/>
                <a:moveTo>
                  <a:pt x="49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41"/>
                  <a:pt x="44" y="41"/>
                  <a:pt x="44" y="41"/>
                </a:cubicBezTo>
                <a:cubicBezTo>
                  <a:pt x="49" y="41"/>
                  <a:pt x="49" y="41"/>
                  <a:pt x="49" y="41"/>
                </a:cubicBezTo>
                <a:lnTo>
                  <a:pt x="49" y="33"/>
                </a:lnTo>
                <a:close/>
                <a:moveTo>
                  <a:pt x="60" y="47"/>
                </a:moveTo>
                <a:cubicBezTo>
                  <a:pt x="54" y="47"/>
                  <a:pt x="54" y="47"/>
                  <a:pt x="54" y="47"/>
                </a:cubicBezTo>
                <a:cubicBezTo>
                  <a:pt x="54" y="54"/>
                  <a:pt x="54" y="54"/>
                  <a:pt x="54" y="54"/>
                </a:cubicBezTo>
                <a:cubicBezTo>
                  <a:pt x="60" y="54"/>
                  <a:pt x="60" y="54"/>
                  <a:pt x="60" y="54"/>
                </a:cubicBezTo>
                <a:lnTo>
                  <a:pt x="60" y="47"/>
                </a:lnTo>
                <a:close/>
                <a:moveTo>
                  <a:pt x="49" y="47"/>
                </a:moveTo>
                <a:cubicBezTo>
                  <a:pt x="44" y="47"/>
                  <a:pt x="44" y="47"/>
                  <a:pt x="44" y="47"/>
                </a:cubicBezTo>
                <a:cubicBezTo>
                  <a:pt x="44" y="54"/>
                  <a:pt x="44" y="54"/>
                  <a:pt x="44" y="54"/>
                </a:cubicBezTo>
                <a:cubicBezTo>
                  <a:pt x="49" y="54"/>
                  <a:pt x="49" y="54"/>
                  <a:pt x="49" y="54"/>
                </a:cubicBezTo>
                <a:lnTo>
                  <a:pt x="49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60"/>
          <p:cNvSpPr>
            <a:spLocks noEditPoints="1"/>
          </p:cNvSpPr>
          <p:nvPr/>
        </p:nvSpPr>
        <p:spPr bwMode="auto">
          <a:xfrm>
            <a:off x="5112001" y="2690719"/>
            <a:ext cx="211557" cy="376326"/>
          </a:xfrm>
          <a:custGeom>
            <a:avLst/>
            <a:gdLst>
              <a:gd name="T0" fmla="*/ 43 w 44"/>
              <a:gd name="T1" fmla="*/ 28 h 75"/>
              <a:gd name="T2" fmla="*/ 26 w 44"/>
              <a:gd name="T3" fmla="*/ 16 h 75"/>
              <a:gd name="T4" fmla="*/ 31 w 44"/>
              <a:gd name="T5" fmla="*/ 9 h 75"/>
              <a:gd name="T6" fmla="*/ 26 w 44"/>
              <a:gd name="T7" fmla="*/ 0 h 75"/>
              <a:gd name="T8" fmla="*/ 10 w 44"/>
              <a:gd name="T9" fmla="*/ 1 h 75"/>
              <a:gd name="T10" fmla="*/ 7 w 44"/>
              <a:gd name="T11" fmla="*/ 12 h 75"/>
              <a:gd name="T12" fmla="*/ 1 w 44"/>
              <a:gd name="T13" fmla="*/ 59 h 75"/>
              <a:gd name="T14" fmla="*/ 17 w 44"/>
              <a:gd name="T15" fmla="*/ 75 h 75"/>
              <a:gd name="T16" fmla="*/ 20 w 44"/>
              <a:gd name="T17" fmla="*/ 75 h 75"/>
              <a:gd name="T18" fmla="*/ 37 w 44"/>
              <a:gd name="T19" fmla="*/ 59 h 75"/>
              <a:gd name="T20" fmla="*/ 35 w 44"/>
              <a:gd name="T21" fmla="*/ 34 h 75"/>
              <a:gd name="T22" fmla="*/ 43 w 44"/>
              <a:gd name="T23" fmla="*/ 34 h 75"/>
              <a:gd name="T24" fmla="*/ 44 w 44"/>
              <a:gd name="T25" fmla="*/ 29 h 75"/>
              <a:gd name="T26" fmla="*/ 28 w 44"/>
              <a:gd name="T27" fmla="*/ 10 h 75"/>
              <a:gd name="T28" fmla="*/ 23 w 44"/>
              <a:gd name="T29" fmla="*/ 14 h 75"/>
              <a:gd name="T30" fmla="*/ 28 w 44"/>
              <a:gd name="T31" fmla="*/ 9 h 75"/>
              <a:gd name="T32" fmla="*/ 23 w 44"/>
              <a:gd name="T33" fmla="*/ 68 h 75"/>
              <a:gd name="T34" fmla="*/ 17 w 44"/>
              <a:gd name="T35" fmla="*/ 70 h 75"/>
              <a:gd name="T36" fmla="*/ 34 w 44"/>
              <a:gd name="T37" fmla="*/ 59 h 75"/>
              <a:gd name="T38" fmla="*/ 16 w 44"/>
              <a:gd name="T39" fmla="*/ 69 h 75"/>
              <a:gd name="T40" fmla="*/ 32 w 44"/>
              <a:gd name="T41" fmla="*/ 53 h 75"/>
              <a:gd name="T42" fmla="*/ 16 w 44"/>
              <a:gd name="T43" fmla="*/ 69 h 75"/>
              <a:gd name="T44" fmla="*/ 10 w 44"/>
              <a:gd name="T45" fmla="*/ 65 h 75"/>
              <a:gd name="T46" fmla="*/ 31 w 44"/>
              <a:gd name="T47" fmla="*/ 50 h 75"/>
              <a:gd name="T48" fmla="*/ 11 w 44"/>
              <a:gd name="T49" fmla="*/ 65 h 75"/>
              <a:gd name="T50" fmla="*/ 5 w 44"/>
              <a:gd name="T51" fmla="*/ 60 h 75"/>
              <a:gd name="T52" fmla="*/ 30 w 44"/>
              <a:gd name="T53" fmla="*/ 48 h 75"/>
              <a:gd name="T54" fmla="*/ 29 w 44"/>
              <a:gd name="T55" fmla="*/ 42 h 75"/>
              <a:gd name="T56" fmla="*/ 4 w 44"/>
              <a:gd name="T57" fmla="*/ 57 h 75"/>
              <a:gd name="T58" fmla="*/ 28 w 44"/>
              <a:gd name="T59" fmla="*/ 41 h 75"/>
              <a:gd name="T60" fmla="*/ 5 w 44"/>
              <a:gd name="T61" fmla="*/ 54 h 75"/>
              <a:gd name="T62" fmla="*/ 27 w 44"/>
              <a:gd name="T63" fmla="*/ 34 h 75"/>
              <a:gd name="T64" fmla="*/ 5 w 44"/>
              <a:gd name="T65" fmla="*/ 54 h 75"/>
              <a:gd name="T66" fmla="*/ 8 w 44"/>
              <a:gd name="T67" fmla="*/ 45 h 75"/>
              <a:gd name="T68" fmla="*/ 26 w 44"/>
              <a:gd name="T69" fmla="*/ 31 h 75"/>
              <a:gd name="T70" fmla="*/ 25 w 44"/>
              <a:gd name="T71" fmla="*/ 29 h 75"/>
              <a:gd name="T72" fmla="*/ 11 w 44"/>
              <a:gd name="T73" fmla="*/ 34 h 75"/>
              <a:gd name="T74" fmla="*/ 25 w 44"/>
              <a:gd name="T75" fmla="*/ 29 h 75"/>
              <a:gd name="T76" fmla="*/ 16 w 44"/>
              <a:gd name="T77" fmla="*/ 14 h 75"/>
              <a:gd name="T78" fmla="*/ 14 w 44"/>
              <a:gd name="T79" fmla="*/ 15 h 75"/>
              <a:gd name="T80" fmla="*/ 14 w 44"/>
              <a:gd name="T81" fmla="*/ 14 h 75"/>
              <a:gd name="T82" fmla="*/ 27 w 44"/>
              <a:gd name="T83" fmla="*/ 6 h 75"/>
              <a:gd name="T84" fmla="*/ 12 w 44"/>
              <a:gd name="T85" fmla="*/ 13 h 75"/>
              <a:gd name="T86" fmla="*/ 12 w 44"/>
              <a:gd name="T87" fmla="*/ 3 h 75"/>
              <a:gd name="T88" fmla="*/ 25 w 44"/>
              <a:gd name="T89" fmla="*/ 4 h 75"/>
              <a:gd name="T90" fmla="*/ 15 w 44"/>
              <a:gd name="T91" fmla="*/ 18 h 75"/>
              <a:gd name="T92" fmla="*/ 23 w 44"/>
              <a:gd name="T93" fmla="*/ 20 h 75"/>
              <a:gd name="T94" fmla="*/ 15 w 44"/>
              <a:gd name="T95" fmla="*/ 18 h 75"/>
              <a:gd name="T96" fmla="*/ 23 w 44"/>
              <a:gd name="T97" fmla="*/ 22 h 75"/>
              <a:gd name="T98" fmla="*/ 12 w 44"/>
              <a:gd name="T99" fmla="*/ 31 h 75"/>
              <a:gd name="T100" fmla="*/ 42 w 44"/>
              <a:gd name="T101" fmla="*/ 32 h 75"/>
              <a:gd name="T102" fmla="*/ 28 w 44"/>
              <a:gd name="T103" fmla="*/ 28 h 75"/>
              <a:gd name="T104" fmla="*/ 35 w 44"/>
              <a:gd name="T105" fmla="*/ 29 h 75"/>
              <a:gd name="T106" fmla="*/ 42 w 44"/>
              <a:gd name="T107" fmla="*/ 3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75">
                <a:moveTo>
                  <a:pt x="43" y="29"/>
                </a:moveTo>
                <a:cubicBezTo>
                  <a:pt x="43" y="29"/>
                  <a:pt x="43" y="28"/>
                  <a:pt x="43" y="28"/>
                </a:cubicBezTo>
                <a:cubicBezTo>
                  <a:pt x="43" y="28"/>
                  <a:pt x="39" y="29"/>
                  <a:pt x="35" y="27"/>
                </a:cubicBezTo>
                <a:cubicBezTo>
                  <a:pt x="30" y="25"/>
                  <a:pt x="26" y="18"/>
                  <a:pt x="26" y="16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1"/>
                  <a:pt x="32" y="10"/>
                  <a:pt x="31" y="9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1"/>
                  <a:pt x="26" y="0"/>
                  <a:pt x="2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1" y="0"/>
                  <a:pt x="10" y="1"/>
                  <a:pt x="10" y="1"/>
                </a:cubicBezTo>
                <a:cubicBezTo>
                  <a:pt x="6" y="9"/>
                  <a:pt x="6" y="9"/>
                  <a:pt x="6" y="9"/>
                </a:cubicBezTo>
                <a:cubicBezTo>
                  <a:pt x="6" y="10"/>
                  <a:pt x="6" y="11"/>
                  <a:pt x="7" y="12"/>
                </a:cubicBezTo>
                <a:cubicBezTo>
                  <a:pt x="13" y="17"/>
                  <a:pt x="13" y="17"/>
                  <a:pt x="13" y="17"/>
                </a:cubicBezTo>
                <a:cubicBezTo>
                  <a:pt x="1" y="59"/>
                  <a:pt x="1" y="59"/>
                  <a:pt x="1" y="59"/>
                </a:cubicBezTo>
                <a:cubicBezTo>
                  <a:pt x="0" y="60"/>
                  <a:pt x="1" y="61"/>
                  <a:pt x="1" y="61"/>
                </a:cubicBezTo>
                <a:cubicBezTo>
                  <a:pt x="17" y="75"/>
                  <a:pt x="17" y="75"/>
                  <a:pt x="17" y="75"/>
                </a:cubicBezTo>
                <a:cubicBezTo>
                  <a:pt x="18" y="75"/>
                  <a:pt x="18" y="75"/>
                  <a:pt x="19" y="75"/>
                </a:cubicBezTo>
                <a:cubicBezTo>
                  <a:pt x="19" y="75"/>
                  <a:pt x="20" y="75"/>
                  <a:pt x="20" y="75"/>
                </a:cubicBezTo>
                <a:cubicBezTo>
                  <a:pt x="36" y="61"/>
                  <a:pt x="36" y="61"/>
                  <a:pt x="36" y="61"/>
                </a:cubicBezTo>
                <a:cubicBezTo>
                  <a:pt x="37" y="61"/>
                  <a:pt x="37" y="60"/>
                  <a:pt x="37" y="59"/>
                </a:cubicBezTo>
                <a:cubicBezTo>
                  <a:pt x="29" y="32"/>
                  <a:pt x="29" y="32"/>
                  <a:pt x="29" y="32"/>
                </a:cubicBezTo>
                <a:cubicBezTo>
                  <a:pt x="31" y="33"/>
                  <a:pt x="32" y="34"/>
                  <a:pt x="35" y="34"/>
                </a:cubicBezTo>
                <a:cubicBezTo>
                  <a:pt x="36" y="35"/>
                  <a:pt x="37" y="35"/>
                  <a:pt x="38" y="35"/>
                </a:cubicBezTo>
                <a:cubicBezTo>
                  <a:pt x="40" y="35"/>
                  <a:pt x="43" y="34"/>
                  <a:pt x="43" y="34"/>
                </a:cubicBezTo>
                <a:cubicBezTo>
                  <a:pt x="43" y="34"/>
                  <a:pt x="44" y="34"/>
                  <a:pt x="44" y="33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lose/>
                <a:moveTo>
                  <a:pt x="28" y="10"/>
                </a:moveTo>
                <a:cubicBezTo>
                  <a:pt x="23" y="15"/>
                  <a:pt x="23" y="15"/>
                  <a:pt x="23" y="15"/>
                </a:cubicBezTo>
                <a:cubicBezTo>
                  <a:pt x="23" y="14"/>
                  <a:pt x="23" y="14"/>
                  <a:pt x="23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28" y="9"/>
                  <a:pt x="28" y="9"/>
                  <a:pt x="28" y="9"/>
                </a:cubicBezTo>
                <a:lnTo>
                  <a:pt x="28" y="10"/>
                </a:lnTo>
                <a:close/>
                <a:moveTo>
                  <a:pt x="23" y="68"/>
                </a:moveTo>
                <a:cubicBezTo>
                  <a:pt x="18" y="71"/>
                  <a:pt x="18" y="71"/>
                  <a:pt x="18" y="71"/>
                </a:cubicBezTo>
                <a:cubicBezTo>
                  <a:pt x="17" y="70"/>
                  <a:pt x="17" y="70"/>
                  <a:pt x="17" y="70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59"/>
                  <a:pt x="34" y="59"/>
                  <a:pt x="34" y="59"/>
                </a:cubicBezTo>
                <a:lnTo>
                  <a:pt x="23" y="68"/>
                </a:lnTo>
                <a:close/>
                <a:moveTo>
                  <a:pt x="16" y="69"/>
                </a:moveTo>
                <a:cubicBezTo>
                  <a:pt x="12" y="67"/>
                  <a:pt x="12" y="67"/>
                  <a:pt x="12" y="67"/>
                </a:cubicBezTo>
                <a:cubicBezTo>
                  <a:pt x="32" y="53"/>
                  <a:pt x="32" y="53"/>
                  <a:pt x="32" y="53"/>
                </a:cubicBezTo>
                <a:cubicBezTo>
                  <a:pt x="33" y="57"/>
                  <a:pt x="33" y="57"/>
                  <a:pt x="33" y="57"/>
                </a:cubicBezTo>
                <a:lnTo>
                  <a:pt x="16" y="69"/>
                </a:lnTo>
                <a:close/>
                <a:moveTo>
                  <a:pt x="11" y="65"/>
                </a:moveTo>
                <a:cubicBezTo>
                  <a:pt x="10" y="65"/>
                  <a:pt x="10" y="65"/>
                  <a:pt x="10" y="65"/>
                </a:cubicBezTo>
                <a:cubicBezTo>
                  <a:pt x="10" y="64"/>
                  <a:pt x="10" y="64"/>
                  <a:pt x="10" y="64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1"/>
                  <a:pt x="31" y="51"/>
                  <a:pt x="31" y="51"/>
                </a:cubicBezTo>
                <a:lnTo>
                  <a:pt x="11" y="65"/>
                </a:lnTo>
                <a:close/>
                <a:moveTo>
                  <a:pt x="8" y="63"/>
                </a:moveTo>
                <a:cubicBezTo>
                  <a:pt x="5" y="60"/>
                  <a:pt x="5" y="60"/>
                  <a:pt x="5" y="60"/>
                </a:cubicBezTo>
                <a:cubicBezTo>
                  <a:pt x="29" y="44"/>
                  <a:pt x="29" y="44"/>
                  <a:pt x="29" y="44"/>
                </a:cubicBezTo>
                <a:cubicBezTo>
                  <a:pt x="30" y="48"/>
                  <a:pt x="30" y="48"/>
                  <a:pt x="30" y="48"/>
                </a:cubicBezTo>
                <a:lnTo>
                  <a:pt x="8" y="63"/>
                </a:lnTo>
                <a:close/>
                <a:moveTo>
                  <a:pt x="29" y="42"/>
                </a:moveTo>
                <a:cubicBezTo>
                  <a:pt x="4" y="59"/>
                  <a:pt x="4" y="59"/>
                  <a:pt x="4" y="59"/>
                </a:cubicBezTo>
                <a:cubicBezTo>
                  <a:pt x="4" y="57"/>
                  <a:pt x="4" y="57"/>
                  <a:pt x="4" y="57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1"/>
                  <a:pt x="28" y="41"/>
                  <a:pt x="28" y="41"/>
                </a:cubicBezTo>
                <a:lnTo>
                  <a:pt x="29" y="42"/>
                </a:lnTo>
                <a:close/>
                <a:moveTo>
                  <a:pt x="5" y="54"/>
                </a:moveTo>
                <a:cubicBezTo>
                  <a:pt x="7" y="48"/>
                  <a:pt x="7" y="48"/>
                  <a:pt x="7" y="48"/>
                </a:cubicBezTo>
                <a:cubicBezTo>
                  <a:pt x="27" y="34"/>
                  <a:pt x="27" y="34"/>
                  <a:pt x="27" y="34"/>
                </a:cubicBezTo>
                <a:cubicBezTo>
                  <a:pt x="28" y="38"/>
                  <a:pt x="28" y="38"/>
                  <a:pt x="28" y="38"/>
                </a:cubicBezTo>
                <a:lnTo>
                  <a:pt x="5" y="54"/>
                </a:lnTo>
                <a:close/>
                <a:moveTo>
                  <a:pt x="26" y="32"/>
                </a:moveTo>
                <a:cubicBezTo>
                  <a:pt x="8" y="45"/>
                  <a:pt x="8" y="45"/>
                  <a:pt x="8" y="45"/>
                </a:cubicBezTo>
                <a:cubicBezTo>
                  <a:pt x="8" y="43"/>
                  <a:pt x="8" y="43"/>
                  <a:pt x="8" y="43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2"/>
                  <a:pt x="26" y="32"/>
                  <a:pt x="26" y="32"/>
                </a:cubicBezTo>
                <a:close/>
                <a:moveTo>
                  <a:pt x="25" y="29"/>
                </a:moveTo>
                <a:cubicBezTo>
                  <a:pt x="9" y="40"/>
                  <a:pt x="9" y="40"/>
                  <a:pt x="9" y="40"/>
                </a:cubicBezTo>
                <a:cubicBezTo>
                  <a:pt x="11" y="34"/>
                  <a:pt x="11" y="34"/>
                  <a:pt x="11" y="34"/>
                </a:cubicBezTo>
                <a:cubicBezTo>
                  <a:pt x="24" y="25"/>
                  <a:pt x="24" y="25"/>
                  <a:pt x="24" y="25"/>
                </a:cubicBezTo>
                <a:lnTo>
                  <a:pt x="25" y="29"/>
                </a:lnTo>
                <a:close/>
                <a:moveTo>
                  <a:pt x="27" y="7"/>
                </a:moveTo>
                <a:cubicBezTo>
                  <a:pt x="16" y="14"/>
                  <a:pt x="16" y="14"/>
                  <a:pt x="16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4" y="14"/>
                  <a:pt x="14" y="15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26" y="6"/>
                  <a:pt x="26" y="6"/>
                  <a:pt x="26" y="6"/>
                </a:cubicBezTo>
                <a:cubicBezTo>
                  <a:pt x="27" y="6"/>
                  <a:pt x="27" y="6"/>
                  <a:pt x="27" y="6"/>
                </a:cubicBezTo>
                <a:lnTo>
                  <a:pt x="27" y="7"/>
                </a:lnTo>
                <a:close/>
                <a:moveTo>
                  <a:pt x="12" y="13"/>
                </a:moveTo>
                <a:cubicBezTo>
                  <a:pt x="9" y="10"/>
                  <a:pt x="9" y="10"/>
                  <a:pt x="9" y="10"/>
                </a:cubicBezTo>
                <a:cubicBezTo>
                  <a:pt x="12" y="3"/>
                  <a:pt x="12" y="3"/>
                  <a:pt x="12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4"/>
                  <a:pt x="25" y="4"/>
                  <a:pt x="25" y="4"/>
                </a:cubicBezTo>
                <a:lnTo>
                  <a:pt x="12" y="13"/>
                </a:lnTo>
                <a:close/>
                <a:moveTo>
                  <a:pt x="15" y="18"/>
                </a:moveTo>
                <a:cubicBezTo>
                  <a:pt x="22" y="18"/>
                  <a:pt x="22" y="18"/>
                  <a:pt x="22" y="18"/>
                </a:cubicBezTo>
                <a:cubicBezTo>
                  <a:pt x="23" y="20"/>
                  <a:pt x="23" y="20"/>
                  <a:pt x="23" y="20"/>
                </a:cubicBezTo>
                <a:cubicBezTo>
                  <a:pt x="13" y="26"/>
                  <a:pt x="13" y="26"/>
                  <a:pt x="13" y="26"/>
                </a:cubicBezTo>
                <a:lnTo>
                  <a:pt x="15" y="18"/>
                </a:lnTo>
                <a:close/>
                <a:moveTo>
                  <a:pt x="12" y="29"/>
                </a:moveTo>
                <a:cubicBezTo>
                  <a:pt x="23" y="22"/>
                  <a:pt x="23" y="22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29"/>
                  <a:pt x="12" y="29"/>
                  <a:pt x="12" y="29"/>
                </a:cubicBezTo>
                <a:close/>
                <a:moveTo>
                  <a:pt x="42" y="32"/>
                </a:moveTo>
                <a:cubicBezTo>
                  <a:pt x="40" y="33"/>
                  <a:pt x="37" y="33"/>
                  <a:pt x="35" y="32"/>
                </a:cubicBezTo>
                <a:cubicBezTo>
                  <a:pt x="32" y="32"/>
                  <a:pt x="29" y="30"/>
                  <a:pt x="28" y="28"/>
                </a:cubicBezTo>
                <a:cubicBezTo>
                  <a:pt x="26" y="21"/>
                  <a:pt x="26" y="21"/>
                  <a:pt x="26" y="21"/>
                </a:cubicBezTo>
                <a:cubicBezTo>
                  <a:pt x="28" y="24"/>
                  <a:pt x="31" y="28"/>
                  <a:pt x="35" y="29"/>
                </a:cubicBezTo>
                <a:cubicBezTo>
                  <a:pt x="38" y="30"/>
                  <a:pt x="40" y="30"/>
                  <a:pt x="42" y="30"/>
                </a:cubicBezTo>
                <a:lnTo>
                  <a:pt x="42" y="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4"/>
          <p:cNvSpPr>
            <a:spLocks noEditPoints="1"/>
          </p:cNvSpPr>
          <p:nvPr/>
        </p:nvSpPr>
        <p:spPr bwMode="auto">
          <a:xfrm>
            <a:off x="3030297" y="2685634"/>
            <a:ext cx="355985" cy="386497"/>
          </a:xfrm>
          <a:custGeom>
            <a:avLst/>
            <a:gdLst>
              <a:gd name="T0" fmla="*/ 20 w 74"/>
              <a:gd name="T1" fmla="*/ 17 h 77"/>
              <a:gd name="T2" fmla="*/ 36 w 74"/>
              <a:gd name="T3" fmla="*/ 14 h 77"/>
              <a:gd name="T4" fmla="*/ 37 w 74"/>
              <a:gd name="T5" fmla="*/ 0 h 77"/>
              <a:gd name="T6" fmla="*/ 38 w 74"/>
              <a:gd name="T7" fmla="*/ 14 h 77"/>
              <a:gd name="T8" fmla="*/ 54 w 74"/>
              <a:gd name="T9" fmla="*/ 17 h 77"/>
              <a:gd name="T10" fmla="*/ 59 w 74"/>
              <a:gd name="T11" fmla="*/ 22 h 77"/>
              <a:gd name="T12" fmla="*/ 57 w 74"/>
              <a:gd name="T13" fmla="*/ 22 h 77"/>
              <a:gd name="T14" fmla="*/ 37 w 74"/>
              <a:gd name="T15" fmla="*/ 22 h 77"/>
              <a:gd name="T16" fmla="*/ 17 w 74"/>
              <a:gd name="T17" fmla="*/ 22 h 77"/>
              <a:gd name="T18" fmla="*/ 15 w 74"/>
              <a:gd name="T19" fmla="*/ 22 h 77"/>
              <a:gd name="T20" fmla="*/ 73 w 74"/>
              <a:gd name="T21" fmla="*/ 69 h 77"/>
              <a:gd name="T22" fmla="*/ 53 w 74"/>
              <a:gd name="T23" fmla="*/ 56 h 77"/>
              <a:gd name="T24" fmla="*/ 44 w 74"/>
              <a:gd name="T25" fmla="*/ 52 h 77"/>
              <a:gd name="T26" fmla="*/ 52 w 74"/>
              <a:gd name="T27" fmla="*/ 48 h 77"/>
              <a:gd name="T28" fmla="*/ 53 w 74"/>
              <a:gd name="T29" fmla="*/ 47 h 77"/>
              <a:gd name="T30" fmla="*/ 51 w 74"/>
              <a:gd name="T31" fmla="*/ 41 h 77"/>
              <a:gd name="T32" fmla="*/ 51 w 74"/>
              <a:gd name="T33" fmla="*/ 36 h 77"/>
              <a:gd name="T34" fmla="*/ 64 w 74"/>
              <a:gd name="T35" fmla="*/ 37 h 77"/>
              <a:gd name="T36" fmla="*/ 62 w 74"/>
              <a:gd name="T37" fmla="*/ 44 h 77"/>
              <a:gd name="T38" fmla="*/ 62 w 74"/>
              <a:gd name="T39" fmla="*/ 48 h 77"/>
              <a:gd name="T40" fmla="*/ 65 w 74"/>
              <a:gd name="T41" fmla="*/ 48 h 77"/>
              <a:gd name="T42" fmla="*/ 57 w 74"/>
              <a:gd name="T43" fmla="*/ 52 h 77"/>
              <a:gd name="T44" fmla="*/ 57 w 74"/>
              <a:gd name="T45" fmla="*/ 52 h 77"/>
              <a:gd name="T46" fmla="*/ 59 w 74"/>
              <a:gd name="T47" fmla="*/ 57 h 77"/>
              <a:gd name="T48" fmla="*/ 54 w 74"/>
              <a:gd name="T49" fmla="*/ 76 h 77"/>
              <a:gd name="T50" fmla="*/ 21 w 74"/>
              <a:gd name="T51" fmla="*/ 77 h 77"/>
              <a:gd name="T52" fmla="*/ 20 w 74"/>
              <a:gd name="T53" fmla="*/ 77 h 77"/>
              <a:gd name="T54" fmla="*/ 23 w 74"/>
              <a:gd name="T55" fmla="*/ 57 h 77"/>
              <a:gd name="T56" fmla="*/ 31 w 74"/>
              <a:gd name="T57" fmla="*/ 54 h 77"/>
              <a:gd name="T58" fmla="*/ 32 w 74"/>
              <a:gd name="T59" fmla="*/ 52 h 77"/>
              <a:gd name="T60" fmla="*/ 29 w 74"/>
              <a:gd name="T61" fmla="*/ 44 h 77"/>
              <a:gd name="T62" fmla="*/ 37 w 74"/>
              <a:gd name="T63" fmla="*/ 33 h 77"/>
              <a:gd name="T64" fmla="*/ 45 w 74"/>
              <a:gd name="T65" fmla="*/ 44 h 77"/>
              <a:gd name="T66" fmla="*/ 42 w 74"/>
              <a:gd name="T67" fmla="*/ 54 h 77"/>
              <a:gd name="T68" fmla="*/ 42 w 74"/>
              <a:gd name="T69" fmla="*/ 54 h 77"/>
              <a:gd name="T70" fmla="*/ 51 w 74"/>
              <a:gd name="T71" fmla="*/ 57 h 77"/>
              <a:gd name="T72" fmla="*/ 35 w 74"/>
              <a:gd name="T73" fmla="*/ 63 h 77"/>
              <a:gd name="T74" fmla="*/ 38 w 74"/>
              <a:gd name="T75" fmla="*/ 58 h 77"/>
              <a:gd name="T76" fmla="*/ 21 w 74"/>
              <a:gd name="T77" fmla="*/ 56 h 77"/>
              <a:gd name="T78" fmla="*/ 1 w 74"/>
              <a:gd name="T79" fmla="*/ 69 h 77"/>
              <a:gd name="T80" fmla="*/ 0 w 74"/>
              <a:gd name="T81" fmla="*/ 69 h 77"/>
              <a:gd name="T82" fmla="*/ 9 w 74"/>
              <a:gd name="T83" fmla="*/ 48 h 77"/>
              <a:gd name="T84" fmla="*/ 11 w 74"/>
              <a:gd name="T85" fmla="*/ 47 h 77"/>
              <a:gd name="T86" fmla="*/ 12 w 74"/>
              <a:gd name="T87" fmla="*/ 44 h 77"/>
              <a:gd name="T88" fmla="*/ 9 w 74"/>
              <a:gd name="T89" fmla="*/ 37 h 77"/>
              <a:gd name="T90" fmla="*/ 23 w 74"/>
              <a:gd name="T91" fmla="*/ 36 h 77"/>
              <a:gd name="T92" fmla="*/ 22 w 74"/>
              <a:gd name="T93" fmla="*/ 41 h 77"/>
              <a:gd name="T94" fmla="*/ 21 w 74"/>
              <a:gd name="T95" fmla="*/ 48 h 77"/>
              <a:gd name="T96" fmla="*/ 22 w 74"/>
              <a:gd name="T97" fmla="*/ 48 h 77"/>
              <a:gd name="T98" fmla="*/ 30 w 74"/>
              <a:gd name="T99" fmla="*/ 52 h 77"/>
              <a:gd name="T100" fmla="*/ 21 w 74"/>
              <a:gd name="T101" fmla="*/ 56 h 77"/>
              <a:gd name="T102" fmla="*/ 14 w 74"/>
              <a:gd name="T103" fmla="*/ 56 h 77"/>
              <a:gd name="T104" fmla="*/ 17 w 74"/>
              <a:gd name="T105" fmla="*/ 5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4" h="77">
                <a:moveTo>
                  <a:pt x="11" y="18"/>
                </a:moveTo>
                <a:cubicBezTo>
                  <a:pt x="11" y="15"/>
                  <a:pt x="13" y="13"/>
                  <a:pt x="16" y="13"/>
                </a:cubicBezTo>
                <a:cubicBezTo>
                  <a:pt x="18" y="13"/>
                  <a:pt x="19" y="15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5"/>
                  <a:pt x="34" y="14"/>
                  <a:pt x="36" y="14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9"/>
                  <a:pt x="32" y="7"/>
                  <a:pt x="32" y="5"/>
                </a:cubicBezTo>
                <a:cubicBezTo>
                  <a:pt x="32" y="2"/>
                  <a:pt x="34" y="0"/>
                  <a:pt x="37" y="0"/>
                </a:cubicBezTo>
                <a:cubicBezTo>
                  <a:pt x="39" y="0"/>
                  <a:pt x="41" y="2"/>
                  <a:pt x="41" y="5"/>
                </a:cubicBezTo>
                <a:cubicBezTo>
                  <a:pt x="41" y="7"/>
                  <a:pt x="40" y="9"/>
                  <a:pt x="38" y="9"/>
                </a:cubicBezTo>
                <a:cubicBezTo>
                  <a:pt x="38" y="14"/>
                  <a:pt x="38" y="14"/>
                  <a:pt x="38" y="14"/>
                </a:cubicBezTo>
                <a:cubicBezTo>
                  <a:pt x="39" y="14"/>
                  <a:pt x="40" y="15"/>
                  <a:pt x="41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5"/>
                  <a:pt x="56" y="13"/>
                  <a:pt x="58" y="13"/>
                </a:cubicBezTo>
                <a:cubicBezTo>
                  <a:pt x="60" y="13"/>
                  <a:pt x="62" y="15"/>
                  <a:pt x="62" y="18"/>
                </a:cubicBezTo>
                <a:cubicBezTo>
                  <a:pt x="62" y="20"/>
                  <a:pt x="61" y="22"/>
                  <a:pt x="59" y="22"/>
                </a:cubicBezTo>
                <a:cubicBezTo>
                  <a:pt x="59" y="27"/>
                  <a:pt x="59" y="27"/>
                  <a:pt x="59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2"/>
                  <a:pt x="57" y="22"/>
                  <a:pt x="57" y="22"/>
                </a:cubicBezTo>
                <a:cubicBezTo>
                  <a:pt x="55" y="22"/>
                  <a:pt x="54" y="20"/>
                  <a:pt x="54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21"/>
                  <a:pt x="39" y="22"/>
                  <a:pt x="37" y="22"/>
                </a:cubicBezTo>
                <a:cubicBezTo>
                  <a:pt x="35" y="22"/>
                  <a:pt x="33" y="21"/>
                  <a:pt x="33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20"/>
                  <a:pt x="18" y="22"/>
                  <a:pt x="17" y="22"/>
                </a:cubicBezTo>
                <a:cubicBezTo>
                  <a:pt x="17" y="27"/>
                  <a:pt x="17" y="27"/>
                  <a:pt x="17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2"/>
                  <a:pt x="15" y="22"/>
                  <a:pt x="15" y="22"/>
                </a:cubicBezTo>
                <a:cubicBezTo>
                  <a:pt x="13" y="22"/>
                  <a:pt x="11" y="20"/>
                  <a:pt x="11" y="18"/>
                </a:cubicBezTo>
                <a:close/>
                <a:moveTo>
                  <a:pt x="74" y="68"/>
                </a:moveTo>
                <a:cubicBezTo>
                  <a:pt x="74" y="69"/>
                  <a:pt x="74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55" y="69"/>
                  <a:pt x="55" y="69"/>
                  <a:pt x="55" y="69"/>
                </a:cubicBezTo>
                <a:cubicBezTo>
                  <a:pt x="54" y="58"/>
                  <a:pt x="53" y="57"/>
                  <a:pt x="53" y="56"/>
                </a:cubicBezTo>
                <a:cubicBezTo>
                  <a:pt x="51" y="55"/>
                  <a:pt x="49" y="54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52"/>
                  <a:pt x="44" y="51"/>
                  <a:pt x="44" y="51"/>
                </a:cubicBezTo>
                <a:cubicBezTo>
                  <a:pt x="45" y="50"/>
                  <a:pt x="48" y="49"/>
                  <a:pt x="50" y="48"/>
                </a:cubicBezTo>
                <a:cubicBezTo>
                  <a:pt x="51" y="48"/>
                  <a:pt x="52" y="48"/>
                  <a:pt x="5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2" y="48"/>
                  <a:pt x="53" y="48"/>
                  <a:pt x="53" y="47"/>
                </a:cubicBezTo>
                <a:cubicBezTo>
                  <a:pt x="53" y="47"/>
                  <a:pt x="53" y="47"/>
                  <a:pt x="53" y="47"/>
                </a:cubicBezTo>
                <a:cubicBezTo>
                  <a:pt x="53" y="47"/>
                  <a:pt x="53" y="47"/>
                  <a:pt x="53" y="46"/>
                </a:cubicBezTo>
                <a:cubicBezTo>
                  <a:pt x="53" y="45"/>
                  <a:pt x="53" y="45"/>
                  <a:pt x="53" y="44"/>
                </a:cubicBezTo>
                <a:cubicBezTo>
                  <a:pt x="53" y="43"/>
                  <a:pt x="52" y="42"/>
                  <a:pt x="51" y="41"/>
                </a:cubicBezTo>
                <a:cubicBezTo>
                  <a:pt x="51" y="41"/>
                  <a:pt x="50" y="40"/>
                  <a:pt x="50" y="39"/>
                </a:cubicBezTo>
                <a:cubicBezTo>
                  <a:pt x="50" y="38"/>
                  <a:pt x="50" y="37"/>
                  <a:pt x="51" y="37"/>
                </a:cubicBezTo>
                <a:cubicBezTo>
                  <a:pt x="51" y="37"/>
                  <a:pt x="51" y="36"/>
                  <a:pt x="51" y="36"/>
                </a:cubicBezTo>
                <a:cubicBezTo>
                  <a:pt x="51" y="31"/>
                  <a:pt x="53" y="28"/>
                  <a:pt x="58" y="28"/>
                </a:cubicBezTo>
                <a:cubicBezTo>
                  <a:pt x="62" y="28"/>
                  <a:pt x="64" y="31"/>
                  <a:pt x="64" y="36"/>
                </a:cubicBezTo>
                <a:cubicBezTo>
                  <a:pt x="64" y="36"/>
                  <a:pt x="64" y="37"/>
                  <a:pt x="64" y="37"/>
                </a:cubicBezTo>
                <a:cubicBezTo>
                  <a:pt x="65" y="37"/>
                  <a:pt x="65" y="38"/>
                  <a:pt x="65" y="39"/>
                </a:cubicBezTo>
                <a:cubicBezTo>
                  <a:pt x="65" y="40"/>
                  <a:pt x="64" y="41"/>
                  <a:pt x="64" y="41"/>
                </a:cubicBezTo>
                <a:cubicBezTo>
                  <a:pt x="63" y="42"/>
                  <a:pt x="63" y="43"/>
                  <a:pt x="62" y="44"/>
                </a:cubicBezTo>
                <a:cubicBezTo>
                  <a:pt x="62" y="46"/>
                  <a:pt x="62" y="47"/>
                  <a:pt x="62" y="47"/>
                </a:cubicBezTo>
                <a:cubicBezTo>
                  <a:pt x="62" y="47"/>
                  <a:pt x="62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64" y="48"/>
                  <a:pt x="64" y="48"/>
                  <a:pt x="65" y="48"/>
                </a:cubicBezTo>
                <a:cubicBezTo>
                  <a:pt x="67" y="49"/>
                  <a:pt x="70" y="50"/>
                  <a:pt x="71" y="51"/>
                </a:cubicBezTo>
                <a:cubicBezTo>
                  <a:pt x="72" y="53"/>
                  <a:pt x="73" y="66"/>
                  <a:pt x="74" y="68"/>
                </a:cubicBezTo>
                <a:close/>
                <a:moveTo>
                  <a:pt x="57" y="52"/>
                </a:moveTo>
                <a:cubicBezTo>
                  <a:pt x="53" y="49"/>
                  <a:pt x="53" y="49"/>
                  <a:pt x="53" y="49"/>
                </a:cubicBezTo>
                <a:cubicBezTo>
                  <a:pt x="56" y="56"/>
                  <a:pt x="56" y="56"/>
                  <a:pt x="56" y="56"/>
                </a:cubicBezTo>
                <a:lnTo>
                  <a:pt x="57" y="52"/>
                </a:lnTo>
                <a:close/>
                <a:moveTo>
                  <a:pt x="62" y="49"/>
                </a:moveTo>
                <a:cubicBezTo>
                  <a:pt x="58" y="52"/>
                  <a:pt x="58" y="52"/>
                  <a:pt x="58" y="52"/>
                </a:cubicBezTo>
                <a:cubicBezTo>
                  <a:pt x="59" y="57"/>
                  <a:pt x="59" y="57"/>
                  <a:pt x="59" y="57"/>
                </a:cubicBezTo>
                <a:lnTo>
                  <a:pt x="62" y="49"/>
                </a:lnTo>
                <a:close/>
                <a:moveTo>
                  <a:pt x="51" y="57"/>
                </a:moveTo>
                <a:cubicBezTo>
                  <a:pt x="53" y="59"/>
                  <a:pt x="54" y="73"/>
                  <a:pt x="54" y="76"/>
                </a:cubicBezTo>
                <a:cubicBezTo>
                  <a:pt x="54" y="76"/>
                  <a:pt x="54" y="76"/>
                  <a:pt x="54" y="77"/>
                </a:cubicBezTo>
                <a:cubicBezTo>
                  <a:pt x="54" y="77"/>
                  <a:pt x="53" y="77"/>
                  <a:pt x="53" y="77"/>
                </a:cubicBezTo>
                <a:cubicBezTo>
                  <a:pt x="21" y="77"/>
                  <a:pt x="21" y="77"/>
                  <a:pt x="21" y="77"/>
                </a:cubicBezTo>
                <a:cubicBezTo>
                  <a:pt x="21" y="77"/>
                  <a:pt x="21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3"/>
                  <a:pt x="21" y="59"/>
                  <a:pt x="23" y="57"/>
                </a:cubicBezTo>
                <a:cubicBezTo>
                  <a:pt x="24" y="56"/>
                  <a:pt x="26" y="55"/>
                  <a:pt x="29" y="55"/>
                </a:cubicBezTo>
                <a:cubicBezTo>
                  <a:pt x="30" y="54"/>
                  <a:pt x="30" y="54"/>
                  <a:pt x="31" y="54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3"/>
                  <a:pt x="32" y="53"/>
                  <a:pt x="32" y="52"/>
                </a:cubicBezTo>
                <a:cubicBezTo>
                  <a:pt x="32" y="51"/>
                  <a:pt x="32" y="51"/>
                  <a:pt x="32" y="50"/>
                </a:cubicBezTo>
                <a:cubicBezTo>
                  <a:pt x="31" y="49"/>
                  <a:pt x="31" y="48"/>
                  <a:pt x="30" y="47"/>
                </a:cubicBezTo>
                <a:cubicBezTo>
                  <a:pt x="30" y="46"/>
                  <a:pt x="29" y="46"/>
                  <a:pt x="29" y="44"/>
                </a:cubicBezTo>
                <a:cubicBezTo>
                  <a:pt x="29" y="43"/>
                  <a:pt x="29" y="43"/>
                  <a:pt x="29" y="42"/>
                </a:cubicBezTo>
                <a:cubicBezTo>
                  <a:pt x="29" y="42"/>
                  <a:pt x="29" y="42"/>
                  <a:pt x="29" y="41"/>
                </a:cubicBezTo>
                <a:cubicBezTo>
                  <a:pt x="29" y="37"/>
                  <a:pt x="32" y="33"/>
                  <a:pt x="37" y="33"/>
                </a:cubicBezTo>
                <a:cubicBezTo>
                  <a:pt x="41" y="33"/>
                  <a:pt x="44" y="37"/>
                  <a:pt x="44" y="41"/>
                </a:cubicBezTo>
                <a:cubicBezTo>
                  <a:pt x="44" y="42"/>
                  <a:pt x="44" y="42"/>
                  <a:pt x="44" y="42"/>
                </a:cubicBezTo>
                <a:cubicBezTo>
                  <a:pt x="44" y="43"/>
                  <a:pt x="45" y="43"/>
                  <a:pt x="45" y="44"/>
                </a:cubicBezTo>
                <a:cubicBezTo>
                  <a:pt x="44" y="46"/>
                  <a:pt x="44" y="46"/>
                  <a:pt x="43" y="47"/>
                </a:cubicBezTo>
                <a:cubicBezTo>
                  <a:pt x="43" y="48"/>
                  <a:pt x="42" y="49"/>
                  <a:pt x="41" y="50"/>
                </a:cubicBezTo>
                <a:cubicBezTo>
                  <a:pt x="41" y="52"/>
                  <a:pt x="42" y="53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3" y="54"/>
                </a:cubicBezTo>
                <a:cubicBezTo>
                  <a:pt x="43" y="54"/>
                  <a:pt x="44" y="54"/>
                  <a:pt x="45" y="55"/>
                </a:cubicBezTo>
                <a:cubicBezTo>
                  <a:pt x="47" y="55"/>
                  <a:pt x="50" y="56"/>
                  <a:pt x="51" y="57"/>
                </a:cubicBezTo>
                <a:close/>
                <a:moveTo>
                  <a:pt x="36" y="58"/>
                </a:moveTo>
                <a:cubicBezTo>
                  <a:pt x="32" y="55"/>
                  <a:pt x="32" y="55"/>
                  <a:pt x="32" y="55"/>
                </a:cubicBezTo>
                <a:cubicBezTo>
                  <a:pt x="35" y="63"/>
                  <a:pt x="35" y="63"/>
                  <a:pt x="35" y="63"/>
                </a:cubicBezTo>
                <a:lnTo>
                  <a:pt x="36" y="58"/>
                </a:lnTo>
                <a:close/>
                <a:moveTo>
                  <a:pt x="41" y="55"/>
                </a:moveTo>
                <a:cubicBezTo>
                  <a:pt x="38" y="58"/>
                  <a:pt x="38" y="58"/>
                  <a:pt x="38" y="58"/>
                </a:cubicBezTo>
                <a:cubicBezTo>
                  <a:pt x="39" y="64"/>
                  <a:pt x="39" y="64"/>
                  <a:pt x="39" y="64"/>
                </a:cubicBezTo>
                <a:lnTo>
                  <a:pt x="41" y="55"/>
                </a:lnTo>
                <a:close/>
                <a:moveTo>
                  <a:pt x="21" y="56"/>
                </a:moveTo>
                <a:cubicBezTo>
                  <a:pt x="21" y="57"/>
                  <a:pt x="19" y="58"/>
                  <a:pt x="18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8"/>
                </a:cubicBezTo>
                <a:cubicBezTo>
                  <a:pt x="0" y="66"/>
                  <a:pt x="1" y="53"/>
                  <a:pt x="3" y="51"/>
                </a:cubicBezTo>
                <a:cubicBezTo>
                  <a:pt x="4" y="50"/>
                  <a:pt x="6" y="49"/>
                  <a:pt x="9" y="48"/>
                </a:cubicBezTo>
                <a:cubicBezTo>
                  <a:pt x="9" y="48"/>
                  <a:pt x="10" y="48"/>
                  <a:pt x="11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1" y="48"/>
                  <a:pt x="11" y="48"/>
                  <a:pt x="11" y="47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7"/>
                  <a:pt x="12" y="47"/>
                  <a:pt x="12" y="46"/>
                </a:cubicBezTo>
                <a:cubicBezTo>
                  <a:pt x="12" y="45"/>
                  <a:pt x="12" y="45"/>
                  <a:pt x="12" y="44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41"/>
                  <a:pt x="9" y="40"/>
                  <a:pt x="9" y="39"/>
                </a:cubicBezTo>
                <a:cubicBezTo>
                  <a:pt x="8" y="38"/>
                  <a:pt x="9" y="37"/>
                  <a:pt x="9" y="37"/>
                </a:cubicBezTo>
                <a:cubicBezTo>
                  <a:pt x="9" y="37"/>
                  <a:pt x="9" y="36"/>
                  <a:pt x="9" y="36"/>
                </a:cubicBezTo>
                <a:cubicBezTo>
                  <a:pt x="9" y="31"/>
                  <a:pt x="12" y="28"/>
                  <a:pt x="16" y="28"/>
                </a:cubicBezTo>
                <a:cubicBezTo>
                  <a:pt x="20" y="28"/>
                  <a:pt x="23" y="31"/>
                  <a:pt x="23" y="36"/>
                </a:cubicBezTo>
                <a:cubicBezTo>
                  <a:pt x="23" y="36"/>
                  <a:pt x="23" y="37"/>
                  <a:pt x="23" y="37"/>
                </a:cubicBezTo>
                <a:cubicBezTo>
                  <a:pt x="23" y="37"/>
                  <a:pt x="24" y="38"/>
                  <a:pt x="23" y="39"/>
                </a:cubicBezTo>
                <a:cubicBezTo>
                  <a:pt x="23" y="40"/>
                  <a:pt x="22" y="41"/>
                  <a:pt x="22" y="41"/>
                </a:cubicBezTo>
                <a:cubicBezTo>
                  <a:pt x="22" y="42"/>
                  <a:pt x="21" y="43"/>
                  <a:pt x="20" y="44"/>
                </a:cubicBezTo>
                <a:cubicBezTo>
                  <a:pt x="20" y="46"/>
                  <a:pt x="20" y="47"/>
                  <a:pt x="21" y="47"/>
                </a:cubicBezTo>
                <a:cubicBezTo>
                  <a:pt x="21" y="47"/>
                  <a:pt x="21" y="48"/>
                  <a:pt x="21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1" y="48"/>
                  <a:pt x="21" y="48"/>
                  <a:pt x="22" y="48"/>
                </a:cubicBezTo>
                <a:cubicBezTo>
                  <a:pt x="22" y="48"/>
                  <a:pt x="23" y="48"/>
                  <a:pt x="23" y="48"/>
                </a:cubicBezTo>
                <a:cubicBezTo>
                  <a:pt x="26" y="49"/>
                  <a:pt x="28" y="50"/>
                  <a:pt x="29" y="51"/>
                </a:cubicBezTo>
                <a:cubicBezTo>
                  <a:pt x="30" y="51"/>
                  <a:pt x="30" y="52"/>
                  <a:pt x="30" y="52"/>
                </a:cubicBezTo>
                <a:cubicBezTo>
                  <a:pt x="30" y="52"/>
                  <a:pt x="29" y="52"/>
                  <a:pt x="29" y="53"/>
                </a:cubicBezTo>
                <a:cubicBezTo>
                  <a:pt x="28" y="53"/>
                  <a:pt x="28" y="53"/>
                  <a:pt x="28" y="53"/>
                </a:cubicBezTo>
                <a:cubicBezTo>
                  <a:pt x="25" y="54"/>
                  <a:pt x="22" y="55"/>
                  <a:pt x="21" y="56"/>
                </a:cubicBezTo>
                <a:close/>
                <a:moveTo>
                  <a:pt x="15" y="52"/>
                </a:moveTo>
                <a:cubicBezTo>
                  <a:pt x="12" y="49"/>
                  <a:pt x="12" y="49"/>
                  <a:pt x="12" y="49"/>
                </a:cubicBezTo>
                <a:cubicBezTo>
                  <a:pt x="14" y="56"/>
                  <a:pt x="14" y="56"/>
                  <a:pt x="14" y="56"/>
                </a:cubicBezTo>
                <a:lnTo>
                  <a:pt x="15" y="52"/>
                </a:lnTo>
                <a:close/>
                <a:moveTo>
                  <a:pt x="20" y="49"/>
                </a:moveTo>
                <a:cubicBezTo>
                  <a:pt x="17" y="52"/>
                  <a:pt x="17" y="52"/>
                  <a:pt x="17" y="52"/>
                </a:cubicBezTo>
                <a:cubicBezTo>
                  <a:pt x="18" y="57"/>
                  <a:pt x="18" y="57"/>
                  <a:pt x="18" y="57"/>
                </a:cubicBezTo>
                <a:lnTo>
                  <a:pt x="20" y="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5"/>
          <p:cNvSpPr>
            <a:spLocks noEditPoints="1"/>
          </p:cNvSpPr>
          <p:nvPr/>
        </p:nvSpPr>
        <p:spPr bwMode="auto">
          <a:xfrm>
            <a:off x="5688392" y="2700890"/>
            <a:ext cx="260378" cy="355984"/>
          </a:xfrm>
          <a:custGeom>
            <a:avLst/>
            <a:gdLst>
              <a:gd name="T0" fmla="*/ 14 w 54"/>
              <a:gd name="T1" fmla="*/ 19 h 71"/>
              <a:gd name="T2" fmla="*/ 13 w 54"/>
              <a:gd name="T3" fmla="*/ 18 h 71"/>
              <a:gd name="T4" fmla="*/ 12 w 54"/>
              <a:gd name="T5" fmla="*/ 16 h 71"/>
              <a:gd name="T6" fmla="*/ 53 w 54"/>
              <a:gd name="T7" fmla="*/ 51 h 71"/>
              <a:gd name="T8" fmla="*/ 51 w 54"/>
              <a:gd name="T9" fmla="*/ 60 h 71"/>
              <a:gd name="T10" fmla="*/ 50 w 54"/>
              <a:gd name="T11" fmla="*/ 71 h 71"/>
              <a:gd name="T12" fmla="*/ 0 w 54"/>
              <a:gd name="T13" fmla="*/ 62 h 71"/>
              <a:gd name="T14" fmla="*/ 4 w 54"/>
              <a:gd name="T15" fmla="*/ 55 h 71"/>
              <a:gd name="T16" fmla="*/ 18 w 54"/>
              <a:gd name="T17" fmla="*/ 34 h 71"/>
              <a:gd name="T18" fmla="*/ 16 w 54"/>
              <a:gd name="T19" fmla="*/ 31 h 71"/>
              <a:gd name="T20" fmla="*/ 11 w 54"/>
              <a:gd name="T21" fmla="*/ 35 h 71"/>
              <a:gd name="T22" fmla="*/ 2 w 54"/>
              <a:gd name="T23" fmla="*/ 29 h 71"/>
              <a:gd name="T24" fmla="*/ 9 w 54"/>
              <a:gd name="T25" fmla="*/ 14 h 71"/>
              <a:gd name="T26" fmla="*/ 14 w 54"/>
              <a:gd name="T27" fmla="*/ 6 h 71"/>
              <a:gd name="T28" fmla="*/ 12 w 54"/>
              <a:gd name="T29" fmla="*/ 1 h 71"/>
              <a:gd name="T30" fmla="*/ 13 w 54"/>
              <a:gd name="T31" fmla="*/ 0 h 71"/>
              <a:gd name="T32" fmla="*/ 15 w 54"/>
              <a:gd name="T33" fmla="*/ 0 h 71"/>
              <a:gd name="T34" fmla="*/ 44 w 54"/>
              <a:gd name="T35" fmla="*/ 13 h 71"/>
              <a:gd name="T36" fmla="*/ 53 w 54"/>
              <a:gd name="T37" fmla="*/ 48 h 71"/>
              <a:gd name="T38" fmla="*/ 48 w 54"/>
              <a:gd name="T39" fmla="*/ 59 h 71"/>
              <a:gd name="T40" fmla="*/ 5 w 54"/>
              <a:gd name="T41" fmla="*/ 59 h 71"/>
              <a:gd name="T42" fmla="*/ 48 w 54"/>
              <a:gd name="T43" fmla="*/ 59 h 71"/>
              <a:gd name="T44" fmla="*/ 3 w 54"/>
              <a:gd name="T45" fmla="*/ 63 h 71"/>
              <a:gd name="T46" fmla="*/ 49 w 54"/>
              <a:gd name="T47" fmla="*/ 63 h 71"/>
              <a:gd name="T48" fmla="*/ 8 w 54"/>
              <a:gd name="T49" fmla="*/ 47 h 71"/>
              <a:gd name="T50" fmla="*/ 9 w 54"/>
              <a:gd name="T51" fmla="*/ 55 h 71"/>
              <a:gd name="T52" fmla="*/ 18 w 54"/>
              <a:gd name="T53" fmla="*/ 44 h 71"/>
              <a:gd name="T54" fmla="*/ 11 w 54"/>
              <a:gd name="T55" fmla="*/ 55 h 71"/>
              <a:gd name="T56" fmla="*/ 40 w 54"/>
              <a:gd name="T57" fmla="*/ 46 h 71"/>
              <a:gd name="T58" fmla="*/ 24 w 54"/>
              <a:gd name="T59" fmla="*/ 7 h 71"/>
              <a:gd name="T60" fmla="*/ 22 w 54"/>
              <a:gd name="T61" fmla="*/ 7 h 71"/>
              <a:gd name="T62" fmla="*/ 20 w 54"/>
              <a:gd name="T63" fmla="*/ 6 h 71"/>
              <a:gd name="T64" fmla="*/ 17 w 54"/>
              <a:gd name="T65" fmla="*/ 4 h 71"/>
              <a:gd name="T66" fmla="*/ 19 w 54"/>
              <a:gd name="T67" fmla="*/ 9 h 71"/>
              <a:gd name="T68" fmla="*/ 17 w 54"/>
              <a:gd name="T69" fmla="*/ 8 h 71"/>
              <a:gd name="T70" fmla="*/ 7 w 54"/>
              <a:gd name="T71" fmla="*/ 23 h 71"/>
              <a:gd name="T72" fmla="*/ 7 w 54"/>
              <a:gd name="T73" fmla="*/ 30 h 71"/>
              <a:gd name="T74" fmla="*/ 13 w 54"/>
              <a:gd name="T75" fmla="*/ 31 h 71"/>
              <a:gd name="T76" fmla="*/ 21 w 54"/>
              <a:gd name="T77" fmla="*/ 26 h 71"/>
              <a:gd name="T78" fmla="*/ 29 w 54"/>
              <a:gd name="T79" fmla="*/ 20 h 71"/>
              <a:gd name="T80" fmla="*/ 23 w 54"/>
              <a:gd name="T81" fmla="*/ 28 h 71"/>
              <a:gd name="T82" fmla="*/ 30 w 54"/>
              <a:gd name="T83" fmla="*/ 6 h 71"/>
              <a:gd name="T84" fmla="*/ 42 w 54"/>
              <a:gd name="T85" fmla="*/ 46 h 71"/>
              <a:gd name="T86" fmla="*/ 46 w 54"/>
              <a:gd name="T87" fmla="*/ 44 h 71"/>
              <a:gd name="T88" fmla="*/ 30 w 54"/>
              <a:gd name="T89" fmla="*/ 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4" h="71">
                <a:moveTo>
                  <a:pt x="17" y="15"/>
                </a:moveTo>
                <a:cubicBezTo>
                  <a:pt x="17" y="15"/>
                  <a:pt x="17" y="16"/>
                  <a:pt x="17" y="16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4" y="20"/>
                  <a:pt x="13" y="20"/>
                </a:cubicBezTo>
                <a:cubicBezTo>
                  <a:pt x="13" y="20"/>
                  <a:pt x="13" y="20"/>
                  <a:pt x="13" y="19"/>
                </a:cubicBezTo>
                <a:cubicBezTo>
                  <a:pt x="12" y="19"/>
                  <a:pt x="12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18"/>
                  <a:pt x="11" y="18"/>
                  <a:pt x="11" y="17"/>
                </a:cubicBezTo>
                <a:cubicBezTo>
                  <a:pt x="11" y="17"/>
                  <a:pt x="11" y="16"/>
                  <a:pt x="12" y="16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4"/>
                  <a:pt x="17" y="15"/>
                  <a:pt x="17" y="15"/>
                </a:cubicBezTo>
                <a:close/>
                <a:moveTo>
                  <a:pt x="53" y="51"/>
                </a:moveTo>
                <a:cubicBezTo>
                  <a:pt x="48" y="55"/>
                  <a:pt x="48" y="55"/>
                  <a:pt x="48" y="55"/>
                </a:cubicBezTo>
                <a:cubicBezTo>
                  <a:pt x="50" y="55"/>
                  <a:pt x="51" y="57"/>
                  <a:pt x="51" y="59"/>
                </a:cubicBezTo>
                <a:cubicBezTo>
                  <a:pt x="51" y="59"/>
                  <a:pt x="51" y="60"/>
                  <a:pt x="51" y="60"/>
                </a:cubicBezTo>
                <a:cubicBezTo>
                  <a:pt x="52" y="60"/>
                  <a:pt x="52" y="61"/>
                  <a:pt x="52" y="62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1"/>
                  <a:pt x="50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1" y="71"/>
                  <a:pt x="0" y="71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1"/>
                  <a:pt x="1" y="60"/>
                  <a:pt x="2" y="60"/>
                </a:cubicBezTo>
                <a:cubicBezTo>
                  <a:pt x="2" y="60"/>
                  <a:pt x="2" y="59"/>
                  <a:pt x="2" y="59"/>
                </a:cubicBezTo>
                <a:cubicBezTo>
                  <a:pt x="2" y="57"/>
                  <a:pt x="2" y="56"/>
                  <a:pt x="4" y="55"/>
                </a:cubicBezTo>
                <a:cubicBezTo>
                  <a:pt x="4" y="53"/>
                  <a:pt x="3" y="49"/>
                  <a:pt x="5" y="46"/>
                </a:cubicBezTo>
                <a:cubicBezTo>
                  <a:pt x="6" y="44"/>
                  <a:pt x="9" y="42"/>
                  <a:pt x="12" y="40"/>
                </a:cubicBezTo>
                <a:cubicBezTo>
                  <a:pt x="14" y="38"/>
                  <a:pt x="17" y="35"/>
                  <a:pt x="18" y="34"/>
                </a:cubicBezTo>
                <a:cubicBezTo>
                  <a:pt x="19" y="32"/>
                  <a:pt x="20" y="30"/>
                  <a:pt x="20" y="29"/>
                </a:cubicBezTo>
                <a:cubicBezTo>
                  <a:pt x="19" y="29"/>
                  <a:pt x="18" y="29"/>
                  <a:pt x="17" y="29"/>
                </a:cubicBezTo>
                <a:cubicBezTo>
                  <a:pt x="17" y="29"/>
                  <a:pt x="17" y="29"/>
                  <a:pt x="16" y="31"/>
                </a:cubicBezTo>
                <a:cubicBezTo>
                  <a:pt x="16" y="32"/>
                  <a:pt x="15" y="33"/>
                  <a:pt x="15" y="33"/>
                </a:cubicBezTo>
                <a:cubicBezTo>
                  <a:pt x="14" y="34"/>
                  <a:pt x="13" y="35"/>
                  <a:pt x="12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0" y="35"/>
                  <a:pt x="9" y="35"/>
                  <a:pt x="8" y="33"/>
                </a:cubicBezTo>
                <a:cubicBezTo>
                  <a:pt x="7" y="33"/>
                  <a:pt x="7" y="33"/>
                  <a:pt x="6" y="33"/>
                </a:cubicBezTo>
                <a:cubicBezTo>
                  <a:pt x="5" y="32"/>
                  <a:pt x="2" y="31"/>
                  <a:pt x="2" y="29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26"/>
                  <a:pt x="2" y="23"/>
                  <a:pt x="5" y="21"/>
                </a:cubicBezTo>
                <a:cubicBezTo>
                  <a:pt x="8" y="18"/>
                  <a:pt x="9" y="15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3"/>
                  <a:pt x="9" y="12"/>
                  <a:pt x="15" y="7"/>
                </a:cubicBezTo>
                <a:cubicBezTo>
                  <a:pt x="14" y="7"/>
                  <a:pt x="14" y="6"/>
                  <a:pt x="14" y="6"/>
                </a:cubicBezTo>
                <a:cubicBezTo>
                  <a:pt x="14" y="5"/>
                  <a:pt x="12" y="3"/>
                  <a:pt x="12" y="3"/>
                </a:cubicBezTo>
                <a:cubicBezTo>
                  <a:pt x="12" y="2"/>
                  <a:pt x="12" y="2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20" y="2"/>
                  <a:pt x="21" y="3"/>
                </a:cubicBezTo>
                <a:cubicBezTo>
                  <a:pt x="23" y="2"/>
                  <a:pt x="24" y="2"/>
                  <a:pt x="25" y="2"/>
                </a:cubicBezTo>
                <a:cubicBezTo>
                  <a:pt x="31" y="2"/>
                  <a:pt x="39" y="4"/>
                  <a:pt x="44" y="13"/>
                </a:cubicBezTo>
                <a:cubicBezTo>
                  <a:pt x="50" y="23"/>
                  <a:pt x="49" y="31"/>
                  <a:pt x="48" y="37"/>
                </a:cubicBezTo>
                <a:cubicBezTo>
                  <a:pt x="48" y="39"/>
                  <a:pt x="48" y="42"/>
                  <a:pt x="48" y="43"/>
                </a:cubicBezTo>
                <a:cubicBezTo>
                  <a:pt x="50" y="45"/>
                  <a:pt x="53" y="47"/>
                  <a:pt x="53" y="48"/>
                </a:cubicBezTo>
                <a:cubicBezTo>
                  <a:pt x="53" y="48"/>
                  <a:pt x="54" y="49"/>
                  <a:pt x="54" y="49"/>
                </a:cubicBezTo>
                <a:cubicBezTo>
                  <a:pt x="54" y="50"/>
                  <a:pt x="53" y="50"/>
                  <a:pt x="53" y="51"/>
                </a:cubicBezTo>
                <a:close/>
                <a:moveTo>
                  <a:pt x="48" y="59"/>
                </a:moveTo>
                <a:cubicBezTo>
                  <a:pt x="48" y="58"/>
                  <a:pt x="47" y="57"/>
                  <a:pt x="45" y="57"/>
                </a:cubicBezTo>
                <a:cubicBezTo>
                  <a:pt x="7" y="57"/>
                  <a:pt x="7" y="57"/>
                  <a:pt x="7" y="57"/>
                </a:cubicBezTo>
                <a:cubicBezTo>
                  <a:pt x="6" y="57"/>
                  <a:pt x="5" y="58"/>
                  <a:pt x="5" y="59"/>
                </a:cubicBezTo>
                <a:cubicBezTo>
                  <a:pt x="5" y="60"/>
                  <a:pt x="6" y="61"/>
                  <a:pt x="7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7" y="61"/>
                  <a:pt x="48" y="60"/>
                  <a:pt x="48" y="59"/>
                </a:cubicBezTo>
                <a:close/>
                <a:moveTo>
                  <a:pt x="45" y="63"/>
                </a:moveTo>
                <a:cubicBezTo>
                  <a:pt x="7" y="63"/>
                  <a:pt x="7" y="63"/>
                  <a:pt x="7" y="63"/>
                </a:cubicBezTo>
                <a:cubicBezTo>
                  <a:pt x="3" y="63"/>
                  <a:pt x="3" y="63"/>
                  <a:pt x="3" y="63"/>
                </a:cubicBezTo>
                <a:cubicBezTo>
                  <a:pt x="3" y="68"/>
                  <a:pt x="3" y="68"/>
                  <a:pt x="3" y="68"/>
                </a:cubicBezTo>
                <a:cubicBezTo>
                  <a:pt x="49" y="68"/>
                  <a:pt x="49" y="68"/>
                  <a:pt x="49" y="68"/>
                </a:cubicBezTo>
                <a:cubicBezTo>
                  <a:pt x="49" y="63"/>
                  <a:pt x="49" y="63"/>
                  <a:pt x="49" y="63"/>
                </a:cubicBezTo>
                <a:lnTo>
                  <a:pt x="45" y="63"/>
                </a:lnTo>
                <a:close/>
                <a:moveTo>
                  <a:pt x="13" y="42"/>
                </a:moveTo>
                <a:cubicBezTo>
                  <a:pt x="11" y="44"/>
                  <a:pt x="8" y="46"/>
                  <a:pt x="8" y="47"/>
                </a:cubicBezTo>
                <a:cubicBezTo>
                  <a:pt x="6" y="51"/>
                  <a:pt x="7" y="55"/>
                  <a:pt x="7" y="55"/>
                </a:cubicBezTo>
                <a:cubicBezTo>
                  <a:pt x="7" y="55"/>
                  <a:pt x="7" y="55"/>
                  <a:pt x="7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4"/>
                  <a:pt x="9" y="49"/>
                  <a:pt x="12" y="47"/>
                </a:cubicBezTo>
                <a:cubicBezTo>
                  <a:pt x="14" y="45"/>
                  <a:pt x="16" y="43"/>
                  <a:pt x="17" y="43"/>
                </a:cubicBezTo>
                <a:cubicBezTo>
                  <a:pt x="17" y="43"/>
                  <a:pt x="18" y="43"/>
                  <a:pt x="18" y="44"/>
                </a:cubicBezTo>
                <a:cubicBezTo>
                  <a:pt x="18" y="44"/>
                  <a:pt x="18" y="45"/>
                  <a:pt x="18" y="45"/>
                </a:cubicBezTo>
                <a:cubicBezTo>
                  <a:pt x="18" y="45"/>
                  <a:pt x="15" y="46"/>
                  <a:pt x="13" y="49"/>
                </a:cubicBezTo>
                <a:cubicBezTo>
                  <a:pt x="11" y="51"/>
                  <a:pt x="11" y="55"/>
                  <a:pt x="11" y="55"/>
                </a:cubicBezTo>
                <a:cubicBezTo>
                  <a:pt x="11" y="55"/>
                  <a:pt x="11" y="55"/>
                  <a:pt x="11" y="55"/>
                </a:cubicBezTo>
                <a:cubicBezTo>
                  <a:pt x="43" y="55"/>
                  <a:pt x="43" y="55"/>
                  <a:pt x="43" y="55"/>
                </a:cubicBezTo>
                <a:cubicBezTo>
                  <a:pt x="42" y="54"/>
                  <a:pt x="40" y="50"/>
                  <a:pt x="40" y="46"/>
                </a:cubicBezTo>
                <a:cubicBezTo>
                  <a:pt x="40" y="45"/>
                  <a:pt x="40" y="43"/>
                  <a:pt x="41" y="41"/>
                </a:cubicBezTo>
                <a:cubicBezTo>
                  <a:pt x="42" y="36"/>
                  <a:pt x="43" y="27"/>
                  <a:pt x="40" y="18"/>
                </a:cubicBezTo>
                <a:cubicBezTo>
                  <a:pt x="36" y="8"/>
                  <a:pt x="27" y="7"/>
                  <a:pt x="24" y="7"/>
                </a:cubicBezTo>
                <a:cubicBezTo>
                  <a:pt x="24" y="7"/>
                  <a:pt x="24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3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1" y="6"/>
                  <a:pt x="21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19" y="6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8" y="5"/>
                  <a:pt x="18" y="4"/>
                  <a:pt x="17" y="4"/>
                </a:cubicBezTo>
                <a:cubicBezTo>
                  <a:pt x="19" y="7"/>
                  <a:pt x="19" y="7"/>
                  <a:pt x="19" y="7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8" y="9"/>
                  <a:pt x="18" y="9"/>
                </a:cubicBezTo>
                <a:cubicBezTo>
                  <a:pt x="18" y="9"/>
                  <a:pt x="18" y="9"/>
                  <a:pt x="17" y="8"/>
                </a:cubicBezTo>
                <a:cubicBezTo>
                  <a:pt x="15" y="11"/>
                  <a:pt x="12" y="14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6"/>
                  <a:pt x="11" y="19"/>
                  <a:pt x="7" y="23"/>
                </a:cubicBezTo>
                <a:cubicBezTo>
                  <a:pt x="5" y="25"/>
                  <a:pt x="5" y="26"/>
                  <a:pt x="5" y="28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29"/>
                  <a:pt x="7" y="30"/>
                  <a:pt x="7" y="30"/>
                </a:cubicBezTo>
                <a:cubicBezTo>
                  <a:pt x="8" y="30"/>
                  <a:pt x="9" y="31"/>
                  <a:pt x="10" y="31"/>
                </a:cubicBezTo>
                <a:cubicBezTo>
                  <a:pt x="10" y="32"/>
                  <a:pt x="11" y="32"/>
                  <a:pt x="11" y="32"/>
                </a:cubicBezTo>
                <a:cubicBezTo>
                  <a:pt x="12" y="32"/>
                  <a:pt x="12" y="32"/>
                  <a:pt x="13" y="31"/>
                </a:cubicBezTo>
                <a:cubicBezTo>
                  <a:pt x="13" y="31"/>
                  <a:pt x="13" y="30"/>
                  <a:pt x="13" y="30"/>
                </a:cubicBezTo>
                <a:cubicBezTo>
                  <a:pt x="14" y="28"/>
                  <a:pt x="15" y="25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21" y="25"/>
                  <a:pt x="21" y="25"/>
                  <a:pt x="22" y="25"/>
                </a:cubicBezTo>
                <a:cubicBezTo>
                  <a:pt x="22" y="25"/>
                  <a:pt x="22" y="25"/>
                  <a:pt x="22" y="26"/>
                </a:cubicBezTo>
                <a:cubicBezTo>
                  <a:pt x="27" y="25"/>
                  <a:pt x="29" y="20"/>
                  <a:pt x="29" y="20"/>
                </a:cubicBezTo>
                <a:cubicBezTo>
                  <a:pt x="29" y="19"/>
                  <a:pt x="29" y="19"/>
                  <a:pt x="30" y="19"/>
                </a:cubicBezTo>
                <a:cubicBezTo>
                  <a:pt x="30" y="19"/>
                  <a:pt x="31" y="20"/>
                  <a:pt x="31" y="20"/>
                </a:cubicBezTo>
                <a:cubicBezTo>
                  <a:pt x="31" y="20"/>
                  <a:pt x="29" y="26"/>
                  <a:pt x="23" y="28"/>
                </a:cubicBezTo>
                <a:cubicBezTo>
                  <a:pt x="23" y="29"/>
                  <a:pt x="23" y="33"/>
                  <a:pt x="21" y="35"/>
                </a:cubicBezTo>
                <a:cubicBezTo>
                  <a:pt x="19" y="37"/>
                  <a:pt x="16" y="40"/>
                  <a:pt x="13" y="42"/>
                </a:cubicBezTo>
                <a:close/>
                <a:moveTo>
                  <a:pt x="30" y="6"/>
                </a:moveTo>
                <a:cubicBezTo>
                  <a:pt x="34" y="7"/>
                  <a:pt x="39" y="10"/>
                  <a:pt x="42" y="17"/>
                </a:cubicBezTo>
                <a:cubicBezTo>
                  <a:pt x="45" y="27"/>
                  <a:pt x="44" y="36"/>
                  <a:pt x="43" y="41"/>
                </a:cubicBezTo>
                <a:cubicBezTo>
                  <a:pt x="42" y="43"/>
                  <a:pt x="42" y="45"/>
                  <a:pt x="42" y="46"/>
                </a:cubicBezTo>
                <a:cubicBezTo>
                  <a:pt x="42" y="49"/>
                  <a:pt x="43" y="52"/>
                  <a:pt x="44" y="54"/>
                </a:cubicBezTo>
                <a:cubicBezTo>
                  <a:pt x="50" y="49"/>
                  <a:pt x="50" y="49"/>
                  <a:pt x="50" y="49"/>
                </a:cubicBezTo>
                <a:cubicBezTo>
                  <a:pt x="49" y="48"/>
                  <a:pt x="47" y="46"/>
                  <a:pt x="46" y="44"/>
                </a:cubicBezTo>
                <a:cubicBezTo>
                  <a:pt x="45" y="42"/>
                  <a:pt x="45" y="40"/>
                  <a:pt x="45" y="37"/>
                </a:cubicBezTo>
                <a:cubicBezTo>
                  <a:pt x="46" y="31"/>
                  <a:pt x="46" y="23"/>
                  <a:pt x="42" y="15"/>
                </a:cubicBezTo>
                <a:cubicBezTo>
                  <a:pt x="38" y="9"/>
                  <a:pt x="34" y="7"/>
                  <a:pt x="30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76"/>
          <p:cNvSpPr>
            <a:spLocks noEditPoints="1"/>
          </p:cNvSpPr>
          <p:nvPr/>
        </p:nvSpPr>
        <p:spPr bwMode="auto">
          <a:xfrm>
            <a:off x="10400056" y="2690719"/>
            <a:ext cx="337677" cy="376326"/>
          </a:xfrm>
          <a:custGeom>
            <a:avLst/>
            <a:gdLst>
              <a:gd name="T0" fmla="*/ 33 w 70"/>
              <a:gd name="T1" fmla="*/ 9 h 75"/>
              <a:gd name="T2" fmla="*/ 33 w 70"/>
              <a:gd name="T3" fmla="*/ 9 h 75"/>
              <a:gd name="T4" fmla="*/ 0 w 70"/>
              <a:gd name="T5" fmla="*/ 42 h 75"/>
              <a:gd name="T6" fmla="*/ 33 w 70"/>
              <a:gd name="T7" fmla="*/ 75 h 75"/>
              <a:gd name="T8" fmla="*/ 62 w 70"/>
              <a:gd name="T9" fmla="*/ 58 h 75"/>
              <a:gd name="T10" fmla="*/ 33 w 70"/>
              <a:gd name="T11" fmla="*/ 42 h 75"/>
              <a:gd name="T12" fmla="*/ 33 w 70"/>
              <a:gd name="T13" fmla="*/ 9 h 75"/>
              <a:gd name="T14" fmla="*/ 58 w 70"/>
              <a:gd name="T15" fmla="*/ 59 h 75"/>
              <a:gd name="T16" fmla="*/ 33 w 70"/>
              <a:gd name="T17" fmla="*/ 72 h 75"/>
              <a:gd name="T18" fmla="*/ 3 w 70"/>
              <a:gd name="T19" fmla="*/ 42 h 75"/>
              <a:gd name="T20" fmla="*/ 30 w 70"/>
              <a:gd name="T21" fmla="*/ 12 h 75"/>
              <a:gd name="T22" fmla="*/ 30 w 70"/>
              <a:gd name="T23" fmla="*/ 42 h 75"/>
              <a:gd name="T24" fmla="*/ 30 w 70"/>
              <a:gd name="T25" fmla="*/ 44 h 75"/>
              <a:gd name="T26" fmla="*/ 32 w 70"/>
              <a:gd name="T27" fmla="*/ 45 h 75"/>
              <a:gd name="T28" fmla="*/ 58 w 70"/>
              <a:gd name="T29" fmla="*/ 59 h 75"/>
              <a:gd name="T30" fmla="*/ 22 w 70"/>
              <a:gd name="T31" fmla="*/ 65 h 75"/>
              <a:gd name="T32" fmla="*/ 33 w 70"/>
              <a:gd name="T33" fmla="*/ 67 h 75"/>
              <a:gd name="T34" fmla="*/ 34 w 70"/>
              <a:gd name="T35" fmla="*/ 68 h 75"/>
              <a:gd name="T36" fmla="*/ 33 w 70"/>
              <a:gd name="T37" fmla="*/ 69 h 75"/>
              <a:gd name="T38" fmla="*/ 21 w 70"/>
              <a:gd name="T39" fmla="*/ 66 h 75"/>
              <a:gd name="T40" fmla="*/ 20 w 70"/>
              <a:gd name="T41" fmla="*/ 65 h 75"/>
              <a:gd name="T42" fmla="*/ 22 w 70"/>
              <a:gd name="T43" fmla="*/ 65 h 75"/>
              <a:gd name="T44" fmla="*/ 18 w 70"/>
              <a:gd name="T45" fmla="*/ 62 h 75"/>
              <a:gd name="T46" fmla="*/ 18 w 70"/>
              <a:gd name="T47" fmla="*/ 64 h 75"/>
              <a:gd name="T48" fmla="*/ 17 w 70"/>
              <a:gd name="T49" fmla="*/ 64 h 75"/>
              <a:gd name="T50" fmla="*/ 17 w 70"/>
              <a:gd name="T51" fmla="*/ 64 h 75"/>
              <a:gd name="T52" fmla="*/ 6 w 70"/>
              <a:gd name="T53" fmla="*/ 42 h 75"/>
              <a:gd name="T54" fmla="*/ 11 w 70"/>
              <a:gd name="T55" fmla="*/ 26 h 75"/>
              <a:gd name="T56" fmla="*/ 13 w 70"/>
              <a:gd name="T57" fmla="*/ 26 h 75"/>
              <a:gd name="T58" fmla="*/ 13 w 70"/>
              <a:gd name="T59" fmla="*/ 27 h 75"/>
              <a:gd name="T60" fmla="*/ 8 w 70"/>
              <a:gd name="T61" fmla="*/ 42 h 75"/>
              <a:gd name="T62" fmla="*/ 18 w 70"/>
              <a:gd name="T63" fmla="*/ 62 h 75"/>
              <a:gd name="T64" fmla="*/ 66 w 70"/>
              <a:gd name="T65" fmla="*/ 16 h 75"/>
              <a:gd name="T66" fmla="*/ 37 w 70"/>
              <a:gd name="T67" fmla="*/ 36 h 75"/>
              <a:gd name="T68" fmla="*/ 37 w 70"/>
              <a:gd name="T69" fmla="*/ 0 h 75"/>
              <a:gd name="T70" fmla="*/ 66 w 70"/>
              <a:gd name="T71" fmla="*/ 16 h 75"/>
              <a:gd name="T72" fmla="*/ 70 w 70"/>
              <a:gd name="T73" fmla="*/ 41 h 75"/>
              <a:gd name="T74" fmla="*/ 66 w 70"/>
              <a:gd name="T75" fmla="*/ 56 h 75"/>
              <a:gd name="T76" fmla="*/ 37 w 70"/>
              <a:gd name="T77" fmla="*/ 41 h 75"/>
              <a:gd name="T78" fmla="*/ 64 w 70"/>
              <a:gd name="T79" fmla="*/ 22 h 75"/>
              <a:gd name="T80" fmla="*/ 70 w 70"/>
              <a:gd name="T81" fmla="*/ 4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" h="75">
                <a:moveTo>
                  <a:pt x="33" y="9"/>
                </a:moveTo>
                <a:cubicBezTo>
                  <a:pt x="33" y="9"/>
                  <a:pt x="33" y="9"/>
                  <a:pt x="33" y="9"/>
                </a:cubicBezTo>
                <a:cubicBezTo>
                  <a:pt x="15" y="9"/>
                  <a:pt x="0" y="24"/>
                  <a:pt x="0" y="42"/>
                </a:cubicBezTo>
                <a:cubicBezTo>
                  <a:pt x="0" y="60"/>
                  <a:pt x="15" y="75"/>
                  <a:pt x="33" y="75"/>
                </a:cubicBezTo>
                <a:cubicBezTo>
                  <a:pt x="46" y="75"/>
                  <a:pt x="57" y="68"/>
                  <a:pt x="62" y="58"/>
                </a:cubicBezTo>
                <a:cubicBezTo>
                  <a:pt x="33" y="42"/>
                  <a:pt x="33" y="42"/>
                  <a:pt x="33" y="42"/>
                </a:cubicBezTo>
                <a:lnTo>
                  <a:pt x="33" y="9"/>
                </a:lnTo>
                <a:close/>
                <a:moveTo>
                  <a:pt x="58" y="59"/>
                </a:moveTo>
                <a:cubicBezTo>
                  <a:pt x="53" y="67"/>
                  <a:pt x="43" y="72"/>
                  <a:pt x="33" y="72"/>
                </a:cubicBezTo>
                <a:cubicBezTo>
                  <a:pt x="17" y="72"/>
                  <a:pt x="3" y="59"/>
                  <a:pt x="3" y="42"/>
                </a:cubicBezTo>
                <a:cubicBezTo>
                  <a:pt x="3" y="27"/>
                  <a:pt x="15" y="14"/>
                  <a:pt x="30" y="12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5"/>
                  <a:pt x="32" y="45"/>
                  <a:pt x="32" y="45"/>
                </a:cubicBezTo>
                <a:lnTo>
                  <a:pt x="58" y="59"/>
                </a:lnTo>
                <a:close/>
                <a:moveTo>
                  <a:pt x="22" y="65"/>
                </a:moveTo>
                <a:cubicBezTo>
                  <a:pt x="25" y="66"/>
                  <a:pt x="29" y="67"/>
                  <a:pt x="33" y="67"/>
                </a:cubicBezTo>
                <a:cubicBezTo>
                  <a:pt x="33" y="67"/>
                  <a:pt x="34" y="68"/>
                  <a:pt x="34" y="68"/>
                </a:cubicBezTo>
                <a:cubicBezTo>
                  <a:pt x="34" y="69"/>
                  <a:pt x="33" y="69"/>
                  <a:pt x="33" y="69"/>
                </a:cubicBezTo>
                <a:cubicBezTo>
                  <a:pt x="29" y="69"/>
                  <a:pt x="25" y="68"/>
                  <a:pt x="21" y="66"/>
                </a:cubicBezTo>
                <a:cubicBezTo>
                  <a:pt x="20" y="66"/>
                  <a:pt x="20" y="66"/>
                  <a:pt x="20" y="65"/>
                </a:cubicBezTo>
                <a:cubicBezTo>
                  <a:pt x="21" y="65"/>
                  <a:pt x="21" y="64"/>
                  <a:pt x="22" y="65"/>
                </a:cubicBezTo>
                <a:close/>
                <a:moveTo>
                  <a:pt x="18" y="62"/>
                </a:moveTo>
                <a:cubicBezTo>
                  <a:pt x="18" y="62"/>
                  <a:pt x="18" y="63"/>
                  <a:pt x="18" y="64"/>
                </a:cubicBezTo>
                <a:cubicBezTo>
                  <a:pt x="18" y="64"/>
                  <a:pt x="18" y="64"/>
                  <a:pt x="17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0" y="59"/>
                  <a:pt x="6" y="51"/>
                  <a:pt x="6" y="42"/>
                </a:cubicBezTo>
                <a:cubicBezTo>
                  <a:pt x="6" y="36"/>
                  <a:pt x="8" y="31"/>
                  <a:pt x="11" y="26"/>
                </a:cubicBezTo>
                <a:cubicBezTo>
                  <a:pt x="11" y="26"/>
                  <a:pt x="12" y="26"/>
                  <a:pt x="13" y="26"/>
                </a:cubicBezTo>
                <a:cubicBezTo>
                  <a:pt x="13" y="26"/>
                  <a:pt x="13" y="27"/>
                  <a:pt x="13" y="27"/>
                </a:cubicBezTo>
                <a:cubicBezTo>
                  <a:pt x="10" y="32"/>
                  <a:pt x="8" y="37"/>
                  <a:pt x="8" y="42"/>
                </a:cubicBezTo>
                <a:cubicBezTo>
                  <a:pt x="8" y="50"/>
                  <a:pt x="12" y="57"/>
                  <a:pt x="18" y="62"/>
                </a:cubicBezTo>
                <a:close/>
                <a:moveTo>
                  <a:pt x="66" y="16"/>
                </a:moveTo>
                <a:cubicBezTo>
                  <a:pt x="37" y="36"/>
                  <a:pt x="37" y="36"/>
                  <a:pt x="37" y="36"/>
                </a:cubicBezTo>
                <a:cubicBezTo>
                  <a:pt x="37" y="0"/>
                  <a:pt x="37" y="0"/>
                  <a:pt x="37" y="0"/>
                </a:cubicBezTo>
                <a:cubicBezTo>
                  <a:pt x="49" y="0"/>
                  <a:pt x="60" y="6"/>
                  <a:pt x="66" y="16"/>
                </a:cubicBezTo>
                <a:close/>
                <a:moveTo>
                  <a:pt x="70" y="41"/>
                </a:moveTo>
                <a:cubicBezTo>
                  <a:pt x="70" y="46"/>
                  <a:pt x="68" y="52"/>
                  <a:pt x="66" y="56"/>
                </a:cubicBezTo>
                <a:cubicBezTo>
                  <a:pt x="37" y="41"/>
                  <a:pt x="37" y="41"/>
                  <a:pt x="37" y="41"/>
                </a:cubicBezTo>
                <a:cubicBezTo>
                  <a:pt x="64" y="22"/>
                  <a:pt x="64" y="22"/>
                  <a:pt x="64" y="22"/>
                </a:cubicBezTo>
                <a:cubicBezTo>
                  <a:pt x="67" y="27"/>
                  <a:pt x="70" y="34"/>
                  <a:pt x="70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1"/>
          <p:cNvSpPr>
            <a:spLocks noEditPoints="1"/>
          </p:cNvSpPr>
          <p:nvPr/>
        </p:nvSpPr>
        <p:spPr bwMode="auto">
          <a:xfrm>
            <a:off x="3698304" y="2689702"/>
            <a:ext cx="341745" cy="378361"/>
          </a:xfrm>
          <a:custGeom>
            <a:avLst/>
            <a:gdLst>
              <a:gd name="T0" fmla="*/ 7 w 71"/>
              <a:gd name="T1" fmla="*/ 53 h 76"/>
              <a:gd name="T2" fmla="*/ 6 w 71"/>
              <a:gd name="T3" fmla="*/ 50 h 76"/>
              <a:gd name="T4" fmla="*/ 21 w 71"/>
              <a:gd name="T5" fmla="*/ 13 h 76"/>
              <a:gd name="T6" fmla="*/ 24 w 71"/>
              <a:gd name="T7" fmla="*/ 11 h 76"/>
              <a:gd name="T8" fmla="*/ 17 w 71"/>
              <a:gd name="T9" fmla="*/ 7 h 76"/>
              <a:gd name="T10" fmla="*/ 9 w 71"/>
              <a:gd name="T11" fmla="*/ 33 h 76"/>
              <a:gd name="T12" fmla="*/ 2 w 71"/>
              <a:gd name="T13" fmla="*/ 36 h 76"/>
              <a:gd name="T14" fmla="*/ 35 w 71"/>
              <a:gd name="T15" fmla="*/ 10 h 76"/>
              <a:gd name="T16" fmla="*/ 35 w 71"/>
              <a:gd name="T17" fmla="*/ 0 h 76"/>
              <a:gd name="T18" fmla="*/ 35 w 71"/>
              <a:gd name="T19" fmla="*/ 10 h 76"/>
              <a:gd name="T20" fmla="*/ 50 w 71"/>
              <a:gd name="T21" fmla="*/ 13 h 76"/>
              <a:gd name="T22" fmla="*/ 51 w 71"/>
              <a:gd name="T23" fmla="*/ 5 h 76"/>
              <a:gd name="T24" fmla="*/ 58 w 71"/>
              <a:gd name="T25" fmla="*/ 23 h 76"/>
              <a:gd name="T26" fmla="*/ 66 w 71"/>
              <a:gd name="T27" fmla="*/ 17 h 76"/>
              <a:gd name="T28" fmla="*/ 57 w 71"/>
              <a:gd name="T29" fmla="*/ 22 h 76"/>
              <a:gd name="T30" fmla="*/ 62 w 71"/>
              <a:gd name="T31" fmla="*/ 33 h 76"/>
              <a:gd name="T32" fmla="*/ 69 w 71"/>
              <a:gd name="T33" fmla="*/ 36 h 76"/>
              <a:gd name="T34" fmla="*/ 13 w 71"/>
              <a:gd name="T35" fmla="*/ 20 h 76"/>
              <a:gd name="T36" fmla="*/ 6 w 71"/>
              <a:gd name="T37" fmla="*/ 19 h 76"/>
              <a:gd name="T38" fmla="*/ 14 w 71"/>
              <a:gd name="T39" fmla="*/ 22 h 76"/>
              <a:gd name="T40" fmla="*/ 49 w 71"/>
              <a:gd name="T41" fmla="*/ 49 h 76"/>
              <a:gd name="T42" fmla="*/ 45 w 71"/>
              <a:gd name="T43" fmla="*/ 61 h 76"/>
              <a:gd name="T44" fmla="*/ 46 w 71"/>
              <a:gd name="T45" fmla="*/ 66 h 76"/>
              <a:gd name="T46" fmla="*/ 42 w 71"/>
              <a:gd name="T47" fmla="*/ 73 h 76"/>
              <a:gd name="T48" fmla="*/ 33 w 71"/>
              <a:gd name="T49" fmla="*/ 76 h 76"/>
              <a:gd name="T50" fmla="*/ 25 w 71"/>
              <a:gd name="T51" fmla="*/ 70 h 76"/>
              <a:gd name="T52" fmla="*/ 26 w 71"/>
              <a:gd name="T53" fmla="*/ 65 h 76"/>
              <a:gd name="T54" fmla="*/ 25 w 71"/>
              <a:gd name="T55" fmla="*/ 59 h 76"/>
              <a:gd name="T56" fmla="*/ 16 w 71"/>
              <a:gd name="T57" fmla="*/ 35 h 76"/>
              <a:gd name="T58" fmla="*/ 41 w 71"/>
              <a:gd name="T59" fmla="*/ 73 h 76"/>
              <a:gd name="T60" fmla="*/ 30 w 71"/>
              <a:gd name="T61" fmla="*/ 73 h 76"/>
              <a:gd name="T62" fmla="*/ 41 w 71"/>
              <a:gd name="T63" fmla="*/ 73 h 76"/>
              <a:gd name="T64" fmla="*/ 30 w 71"/>
              <a:gd name="T65" fmla="*/ 69 h 76"/>
              <a:gd name="T66" fmla="*/ 33 w 71"/>
              <a:gd name="T67" fmla="*/ 71 h 76"/>
              <a:gd name="T68" fmla="*/ 44 w 71"/>
              <a:gd name="T69" fmla="*/ 70 h 76"/>
              <a:gd name="T70" fmla="*/ 30 w 71"/>
              <a:gd name="T71" fmla="*/ 66 h 76"/>
              <a:gd name="T72" fmla="*/ 41 w 71"/>
              <a:gd name="T73" fmla="*/ 67 h 76"/>
              <a:gd name="T74" fmla="*/ 41 w 71"/>
              <a:gd name="T75" fmla="*/ 62 h 76"/>
              <a:gd name="T76" fmla="*/ 30 w 71"/>
              <a:gd name="T77" fmla="*/ 64 h 76"/>
              <a:gd name="T78" fmla="*/ 44 w 71"/>
              <a:gd name="T79" fmla="*/ 59 h 76"/>
              <a:gd name="T80" fmla="*/ 28 w 71"/>
              <a:gd name="T81" fmla="*/ 59 h 76"/>
              <a:gd name="T82" fmla="*/ 30 w 71"/>
              <a:gd name="T83" fmla="*/ 60 h 76"/>
              <a:gd name="T84" fmla="*/ 52 w 71"/>
              <a:gd name="T85" fmla="*/ 35 h 76"/>
              <a:gd name="T86" fmla="*/ 24 w 71"/>
              <a:gd name="T87" fmla="*/ 47 h 76"/>
              <a:gd name="T88" fmla="*/ 28 w 71"/>
              <a:gd name="T89" fmla="*/ 39 h 76"/>
              <a:gd name="T90" fmla="*/ 33 w 71"/>
              <a:gd name="T91" fmla="*/ 56 h 76"/>
              <a:gd name="T92" fmla="*/ 42 w 71"/>
              <a:gd name="T93" fmla="*/ 38 h 76"/>
              <a:gd name="T94" fmla="*/ 42 w 71"/>
              <a:gd name="T95" fmla="*/ 56 h 76"/>
              <a:gd name="T96" fmla="*/ 65 w 71"/>
              <a:gd name="T97" fmla="*/ 50 h 76"/>
              <a:gd name="T98" fmla="*/ 58 w 71"/>
              <a:gd name="T99" fmla="*/ 50 h 76"/>
              <a:gd name="T100" fmla="*/ 66 w 71"/>
              <a:gd name="T101" fmla="*/ 53 h 76"/>
              <a:gd name="T102" fmla="*/ 21 w 71"/>
              <a:gd name="T103" fmla="*/ 57 h 76"/>
              <a:gd name="T104" fmla="*/ 19 w 71"/>
              <a:gd name="T105" fmla="*/ 66 h 76"/>
              <a:gd name="T106" fmla="*/ 23 w 71"/>
              <a:gd name="T107" fmla="*/ 57 h 76"/>
              <a:gd name="T108" fmla="*/ 47 w 71"/>
              <a:gd name="T109" fmla="*/ 59 h 76"/>
              <a:gd name="T110" fmla="*/ 53 w 71"/>
              <a:gd name="T111" fmla="*/ 6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76">
                <a:moveTo>
                  <a:pt x="14" y="47"/>
                </a:moveTo>
                <a:cubicBezTo>
                  <a:pt x="14" y="48"/>
                  <a:pt x="14" y="49"/>
                  <a:pt x="13" y="50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53"/>
                  <a:pt x="7" y="53"/>
                  <a:pt x="6" y="53"/>
                </a:cubicBezTo>
                <a:cubicBezTo>
                  <a:pt x="6" y="53"/>
                  <a:pt x="5" y="53"/>
                  <a:pt x="5" y="53"/>
                </a:cubicBezTo>
                <a:cubicBezTo>
                  <a:pt x="5" y="52"/>
                  <a:pt x="5" y="51"/>
                  <a:pt x="6" y="50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3" y="47"/>
                  <a:pt x="14" y="47"/>
                </a:cubicBezTo>
                <a:close/>
                <a:moveTo>
                  <a:pt x="21" y="13"/>
                </a:moveTo>
                <a:cubicBezTo>
                  <a:pt x="21" y="13"/>
                  <a:pt x="22" y="14"/>
                  <a:pt x="22" y="14"/>
                </a:cubicBezTo>
                <a:cubicBezTo>
                  <a:pt x="22" y="14"/>
                  <a:pt x="23" y="13"/>
                  <a:pt x="23" y="13"/>
                </a:cubicBezTo>
                <a:cubicBezTo>
                  <a:pt x="24" y="13"/>
                  <a:pt x="24" y="12"/>
                  <a:pt x="24" y="11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19" y="4"/>
                  <a:pt x="18" y="5"/>
                </a:cubicBezTo>
                <a:cubicBezTo>
                  <a:pt x="17" y="5"/>
                  <a:pt x="17" y="6"/>
                  <a:pt x="17" y="7"/>
                </a:cubicBezTo>
                <a:lnTo>
                  <a:pt x="21" y="13"/>
                </a:lnTo>
                <a:close/>
                <a:moveTo>
                  <a:pt x="10" y="35"/>
                </a:moveTo>
                <a:cubicBezTo>
                  <a:pt x="10" y="34"/>
                  <a:pt x="10" y="33"/>
                  <a:pt x="9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0" y="34"/>
                  <a:pt x="0" y="35"/>
                </a:cubicBezTo>
                <a:cubicBezTo>
                  <a:pt x="0" y="36"/>
                  <a:pt x="1" y="36"/>
                  <a:pt x="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10" y="36"/>
                  <a:pt x="10" y="36"/>
                  <a:pt x="10" y="35"/>
                </a:cubicBezTo>
                <a:close/>
                <a:moveTo>
                  <a:pt x="35" y="10"/>
                </a:moveTo>
                <a:cubicBezTo>
                  <a:pt x="36" y="10"/>
                  <a:pt x="37" y="9"/>
                  <a:pt x="37" y="8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6" y="0"/>
                  <a:pt x="35" y="0"/>
                </a:cubicBezTo>
                <a:cubicBezTo>
                  <a:pt x="35" y="0"/>
                  <a:pt x="34" y="1"/>
                  <a:pt x="34" y="1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9"/>
                  <a:pt x="35" y="10"/>
                  <a:pt x="35" y="10"/>
                </a:cubicBezTo>
                <a:close/>
                <a:moveTo>
                  <a:pt x="48" y="13"/>
                </a:moveTo>
                <a:cubicBezTo>
                  <a:pt x="48" y="13"/>
                  <a:pt x="48" y="14"/>
                  <a:pt x="49" y="14"/>
                </a:cubicBezTo>
                <a:cubicBezTo>
                  <a:pt x="49" y="14"/>
                  <a:pt x="50" y="13"/>
                  <a:pt x="50" y="13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6"/>
                  <a:pt x="54" y="5"/>
                  <a:pt x="53" y="5"/>
                </a:cubicBezTo>
                <a:cubicBezTo>
                  <a:pt x="52" y="4"/>
                  <a:pt x="51" y="4"/>
                  <a:pt x="51" y="5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2"/>
                  <a:pt x="47" y="13"/>
                  <a:pt x="48" y="13"/>
                </a:cubicBezTo>
                <a:close/>
                <a:moveTo>
                  <a:pt x="58" y="23"/>
                </a:moveTo>
                <a:cubicBezTo>
                  <a:pt x="59" y="23"/>
                  <a:pt x="59" y="23"/>
                  <a:pt x="59" y="23"/>
                </a:cubicBezTo>
                <a:cubicBezTo>
                  <a:pt x="65" y="19"/>
                  <a:pt x="65" y="19"/>
                  <a:pt x="65" y="19"/>
                </a:cubicBezTo>
                <a:cubicBezTo>
                  <a:pt x="66" y="19"/>
                  <a:pt x="66" y="18"/>
                  <a:pt x="66" y="17"/>
                </a:cubicBezTo>
                <a:cubicBezTo>
                  <a:pt x="65" y="17"/>
                  <a:pt x="65" y="16"/>
                  <a:pt x="64" y="17"/>
                </a:cubicBezTo>
                <a:cubicBezTo>
                  <a:pt x="58" y="20"/>
                  <a:pt x="58" y="20"/>
                  <a:pt x="58" y="20"/>
                </a:cubicBezTo>
                <a:cubicBezTo>
                  <a:pt x="57" y="21"/>
                  <a:pt x="57" y="22"/>
                  <a:pt x="57" y="22"/>
                </a:cubicBezTo>
                <a:cubicBezTo>
                  <a:pt x="57" y="23"/>
                  <a:pt x="58" y="23"/>
                  <a:pt x="58" y="23"/>
                </a:cubicBezTo>
                <a:close/>
                <a:moveTo>
                  <a:pt x="69" y="33"/>
                </a:moveTo>
                <a:cubicBezTo>
                  <a:pt x="62" y="33"/>
                  <a:pt x="62" y="33"/>
                  <a:pt x="62" y="33"/>
                </a:cubicBezTo>
                <a:cubicBezTo>
                  <a:pt x="61" y="33"/>
                  <a:pt x="60" y="34"/>
                  <a:pt x="60" y="35"/>
                </a:cubicBezTo>
                <a:cubicBezTo>
                  <a:pt x="60" y="36"/>
                  <a:pt x="61" y="36"/>
                  <a:pt x="62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0" y="36"/>
                  <a:pt x="71" y="36"/>
                  <a:pt x="71" y="35"/>
                </a:cubicBezTo>
                <a:cubicBezTo>
                  <a:pt x="71" y="34"/>
                  <a:pt x="70" y="33"/>
                  <a:pt x="69" y="33"/>
                </a:cubicBezTo>
                <a:close/>
                <a:moveTo>
                  <a:pt x="13" y="20"/>
                </a:moveTo>
                <a:cubicBezTo>
                  <a:pt x="7" y="17"/>
                  <a:pt x="7" y="17"/>
                  <a:pt x="7" y="17"/>
                </a:cubicBezTo>
                <a:cubicBezTo>
                  <a:pt x="6" y="16"/>
                  <a:pt x="5" y="17"/>
                  <a:pt x="5" y="17"/>
                </a:cubicBezTo>
                <a:cubicBezTo>
                  <a:pt x="5" y="18"/>
                  <a:pt x="5" y="19"/>
                  <a:pt x="6" y="19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3" y="23"/>
                </a:cubicBezTo>
                <a:cubicBezTo>
                  <a:pt x="13" y="23"/>
                  <a:pt x="14" y="23"/>
                  <a:pt x="14" y="22"/>
                </a:cubicBezTo>
                <a:cubicBezTo>
                  <a:pt x="14" y="22"/>
                  <a:pt x="14" y="21"/>
                  <a:pt x="13" y="20"/>
                </a:cubicBezTo>
                <a:close/>
                <a:moveTo>
                  <a:pt x="55" y="35"/>
                </a:moveTo>
                <a:cubicBezTo>
                  <a:pt x="55" y="41"/>
                  <a:pt x="53" y="46"/>
                  <a:pt x="49" y="49"/>
                </a:cubicBezTo>
                <a:cubicBezTo>
                  <a:pt x="46" y="53"/>
                  <a:pt x="45" y="56"/>
                  <a:pt x="45" y="58"/>
                </a:cubicBezTo>
                <a:cubicBezTo>
                  <a:pt x="45" y="58"/>
                  <a:pt x="46" y="59"/>
                  <a:pt x="46" y="59"/>
                </a:cubicBezTo>
                <a:cubicBezTo>
                  <a:pt x="46" y="60"/>
                  <a:pt x="45" y="61"/>
                  <a:pt x="45" y="61"/>
                </a:cubicBezTo>
                <a:cubicBezTo>
                  <a:pt x="45" y="62"/>
                  <a:pt x="46" y="62"/>
                  <a:pt x="46" y="63"/>
                </a:cubicBezTo>
                <a:cubicBezTo>
                  <a:pt x="46" y="64"/>
                  <a:pt x="45" y="64"/>
                  <a:pt x="45" y="65"/>
                </a:cubicBezTo>
                <a:cubicBezTo>
                  <a:pt x="45" y="65"/>
                  <a:pt x="46" y="66"/>
                  <a:pt x="46" y="66"/>
                </a:cubicBezTo>
                <a:cubicBezTo>
                  <a:pt x="46" y="67"/>
                  <a:pt x="45" y="68"/>
                  <a:pt x="45" y="68"/>
                </a:cubicBezTo>
                <a:cubicBezTo>
                  <a:pt x="45" y="69"/>
                  <a:pt x="46" y="69"/>
                  <a:pt x="46" y="70"/>
                </a:cubicBezTo>
                <a:cubicBezTo>
                  <a:pt x="46" y="71"/>
                  <a:pt x="44" y="72"/>
                  <a:pt x="42" y="73"/>
                </a:cubicBezTo>
                <a:cubicBezTo>
                  <a:pt x="42" y="73"/>
                  <a:pt x="43" y="73"/>
                  <a:pt x="43" y="73"/>
                </a:cubicBezTo>
                <a:cubicBezTo>
                  <a:pt x="43" y="75"/>
                  <a:pt x="41" y="76"/>
                  <a:pt x="38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0" y="76"/>
                  <a:pt x="28" y="75"/>
                  <a:pt x="28" y="73"/>
                </a:cubicBezTo>
                <a:cubicBezTo>
                  <a:pt x="28" y="73"/>
                  <a:pt x="29" y="73"/>
                  <a:pt x="29" y="73"/>
                </a:cubicBezTo>
                <a:cubicBezTo>
                  <a:pt x="27" y="72"/>
                  <a:pt x="25" y="71"/>
                  <a:pt x="25" y="70"/>
                </a:cubicBezTo>
                <a:cubicBezTo>
                  <a:pt x="25" y="69"/>
                  <a:pt x="26" y="69"/>
                  <a:pt x="26" y="68"/>
                </a:cubicBezTo>
                <a:cubicBezTo>
                  <a:pt x="26" y="68"/>
                  <a:pt x="25" y="67"/>
                  <a:pt x="25" y="66"/>
                </a:cubicBezTo>
                <a:cubicBezTo>
                  <a:pt x="25" y="66"/>
                  <a:pt x="26" y="65"/>
                  <a:pt x="26" y="65"/>
                </a:cubicBezTo>
                <a:cubicBezTo>
                  <a:pt x="26" y="64"/>
                  <a:pt x="25" y="64"/>
                  <a:pt x="25" y="63"/>
                </a:cubicBezTo>
                <a:cubicBezTo>
                  <a:pt x="25" y="62"/>
                  <a:pt x="26" y="62"/>
                  <a:pt x="26" y="61"/>
                </a:cubicBezTo>
                <a:cubicBezTo>
                  <a:pt x="26" y="61"/>
                  <a:pt x="25" y="60"/>
                  <a:pt x="25" y="59"/>
                </a:cubicBezTo>
                <a:cubicBezTo>
                  <a:pt x="25" y="59"/>
                  <a:pt x="26" y="58"/>
                  <a:pt x="26" y="58"/>
                </a:cubicBezTo>
                <a:cubicBezTo>
                  <a:pt x="26" y="56"/>
                  <a:pt x="25" y="53"/>
                  <a:pt x="22" y="49"/>
                </a:cubicBezTo>
                <a:cubicBezTo>
                  <a:pt x="18" y="46"/>
                  <a:pt x="16" y="41"/>
                  <a:pt x="16" y="35"/>
                </a:cubicBezTo>
                <a:cubicBezTo>
                  <a:pt x="16" y="24"/>
                  <a:pt x="25" y="16"/>
                  <a:pt x="35" y="16"/>
                </a:cubicBezTo>
                <a:cubicBezTo>
                  <a:pt x="46" y="16"/>
                  <a:pt x="55" y="24"/>
                  <a:pt x="55" y="35"/>
                </a:cubicBezTo>
                <a:close/>
                <a:moveTo>
                  <a:pt x="41" y="73"/>
                </a:moveTo>
                <a:cubicBezTo>
                  <a:pt x="40" y="73"/>
                  <a:pt x="40" y="73"/>
                  <a:pt x="38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1" y="73"/>
                  <a:pt x="30" y="73"/>
                  <a:pt x="30" y="73"/>
                </a:cubicBezTo>
                <a:cubicBezTo>
                  <a:pt x="30" y="74"/>
                  <a:pt x="31" y="74"/>
                  <a:pt x="33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40" y="74"/>
                  <a:pt x="40" y="74"/>
                  <a:pt x="41" y="73"/>
                </a:cubicBezTo>
                <a:close/>
                <a:moveTo>
                  <a:pt x="44" y="70"/>
                </a:moveTo>
                <a:cubicBezTo>
                  <a:pt x="44" y="70"/>
                  <a:pt x="43" y="69"/>
                  <a:pt x="41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28" y="69"/>
                  <a:pt x="27" y="70"/>
                  <a:pt x="27" y="70"/>
                </a:cubicBezTo>
                <a:cubicBezTo>
                  <a:pt x="27" y="70"/>
                  <a:pt x="28" y="71"/>
                  <a:pt x="30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38" y="71"/>
                  <a:pt x="38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3" y="71"/>
                  <a:pt x="44" y="70"/>
                  <a:pt x="44" y="70"/>
                </a:cubicBezTo>
                <a:close/>
                <a:moveTo>
                  <a:pt x="44" y="66"/>
                </a:moveTo>
                <a:cubicBezTo>
                  <a:pt x="44" y="66"/>
                  <a:pt x="43" y="66"/>
                  <a:pt x="41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28" y="66"/>
                  <a:pt x="27" y="66"/>
                  <a:pt x="27" y="66"/>
                </a:cubicBezTo>
                <a:cubicBezTo>
                  <a:pt x="27" y="67"/>
                  <a:pt x="28" y="67"/>
                  <a:pt x="30" y="67"/>
                </a:cubicBezTo>
                <a:cubicBezTo>
                  <a:pt x="41" y="67"/>
                  <a:pt x="41" y="67"/>
                  <a:pt x="41" y="67"/>
                </a:cubicBezTo>
                <a:cubicBezTo>
                  <a:pt x="43" y="67"/>
                  <a:pt x="44" y="67"/>
                  <a:pt x="44" y="66"/>
                </a:cubicBezTo>
                <a:close/>
                <a:moveTo>
                  <a:pt x="44" y="63"/>
                </a:moveTo>
                <a:cubicBezTo>
                  <a:pt x="44" y="63"/>
                  <a:pt x="43" y="62"/>
                  <a:pt x="41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28" y="62"/>
                  <a:pt x="27" y="63"/>
                  <a:pt x="27" y="63"/>
                </a:cubicBezTo>
                <a:cubicBezTo>
                  <a:pt x="27" y="63"/>
                  <a:pt x="28" y="64"/>
                  <a:pt x="30" y="64"/>
                </a:cubicBezTo>
                <a:cubicBezTo>
                  <a:pt x="41" y="64"/>
                  <a:pt x="41" y="64"/>
                  <a:pt x="41" y="64"/>
                </a:cubicBezTo>
                <a:cubicBezTo>
                  <a:pt x="43" y="64"/>
                  <a:pt x="44" y="63"/>
                  <a:pt x="44" y="63"/>
                </a:cubicBezTo>
                <a:close/>
                <a:moveTo>
                  <a:pt x="44" y="59"/>
                </a:moveTo>
                <a:cubicBezTo>
                  <a:pt x="44" y="59"/>
                  <a:pt x="43" y="59"/>
                  <a:pt x="43" y="59"/>
                </a:cubicBezTo>
                <a:cubicBezTo>
                  <a:pt x="43" y="59"/>
                  <a:pt x="43" y="59"/>
                  <a:pt x="43" y="59"/>
                </a:cubicBezTo>
                <a:cubicBezTo>
                  <a:pt x="28" y="59"/>
                  <a:pt x="28" y="59"/>
                  <a:pt x="28" y="59"/>
                </a:cubicBezTo>
                <a:cubicBezTo>
                  <a:pt x="28" y="59"/>
                  <a:pt x="28" y="59"/>
                  <a:pt x="28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60"/>
                  <a:pt x="28" y="60"/>
                  <a:pt x="30" y="60"/>
                </a:cubicBezTo>
                <a:cubicBezTo>
                  <a:pt x="41" y="60"/>
                  <a:pt x="41" y="60"/>
                  <a:pt x="41" y="60"/>
                </a:cubicBezTo>
                <a:cubicBezTo>
                  <a:pt x="43" y="60"/>
                  <a:pt x="44" y="60"/>
                  <a:pt x="44" y="59"/>
                </a:cubicBezTo>
                <a:close/>
                <a:moveTo>
                  <a:pt x="52" y="35"/>
                </a:moveTo>
                <a:cubicBezTo>
                  <a:pt x="52" y="26"/>
                  <a:pt x="45" y="19"/>
                  <a:pt x="35" y="19"/>
                </a:cubicBezTo>
                <a:cubicBezTo>
                  <a:pt x="26" y="19"/>
                  <a:pt x="19" y="26"/>
                  <a:pt x="19" y="35"/>
                </a:cubicBezTo>
                <a:cubicBezTo>
                  <a:pt x="19" y="40"/>
                  <a:pt x="21" y="44"/>
                  <a:pt x="24" y="47"/>
                </a:cubicBezTo>
                <a:cubicBezTo>
                  <a:pt x="27" y="50"/>
                  <a:pt x="28" y="53"/>
                  <a:pt x="29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8"/>
                  <a:pt x="29" y="38"/>
                  <a:pt x="29" y="38"/>
                </a:cubicBezTo>
                <a:cubicBezTo>
                  <a:pt x="30" y="38"/>
                  <a:pt x="30" y="38"/>
                  <a:pt x="30" y="39"/>
                </a:cubicBezTo>
                <a:cubicBezTo>
                  <a:pt x="33" y="56"/>
                  <a:pt x="33" y="56"/>
                  <a:pt x="33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38"/>
                  <a:pt x="41" y="38"/>
                  <a:pt x="42" y="38"/>
                </a:cubicBezTo>
                <a:cubicBezTo>
                  <a:pt x="42" y="38"/>
                  <a:pt x="43" y="38"/>
                  <a:pt x="43" y="39"/>
                </a:cubicBezTo>
                <a:cubicBezTo>
                  <a:pt x="40" y="56"/>
                  <a:pt x="40" y="56"/>
                  <a:pt x="40" y="56"/>
                </a:cubicBezTo>
                <a:cubicBezTo>
                  <a:pt x="42" y="56"/>
                  <a:pt x="42" y="56"/>
                  <a:pt x="42" y="56"/>
                </a:cubicBezTo>
                <a:cubicBezTo>
                  <a:pt x="43" y="53"/>
                  <a:pt x="44" y="50"/>
                  <a:pt x="47" y="47"/>
                </a:cubicBezTo>
                <a:cubicBezTo>
                  <a:pt x="50" y="44"/>
                  <a:pt x="52" y="40"/>
                  <a:pt x="52" y="35"/>
                </a:cubicBezTo>
                <a:close/>
                <a:moveTo>
                  <a:pt x="65" y="50"/>
                </a:moveTo>
                <a:cubicBezTo>
                  <a:pt x="59" y="47"/>
                  <a:pt x="59" y="47"/>
                  <a:pt x="59" y="47"/>
                </a:cubicBezTo>
                <a:cubicBezTo>
                  <a:pt x="58" y="47"/>
                  <a:pt x="58" y="47"/>
                  <a:pt x="57" y="47"/>
                </a:cubicBezTo>
                <a:cubicBezTo>
                  <a:pt x="57" y="48"/>
                  <a:pt x="57" y="49"/>
                  <a:pt x="58" y="50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3"/>
                  <a:pt x="64" y="53"/>
                  <a:pt x="65" y="53"/>
                </a:cubicBezTo>
                <a:cubicBezTo>
                  <a:pt x="65" y="53"/>
                  <a:pt x="66" y="53"/>
                  <a:pt x="66" y="53"/>
                </a:cubicBezTo>
                <a:cubicBezTo>
                  <a:pt x="66" y="52"/>
                  <a:pt x="66" y="51"/>
                  <a:pt x="65" y="50"/>
                </a:cubicBezTo>
                <a:close/>
                <a:moveTo>
                  <a:pt x="23" y="57"/>
                </a:moveTo>
                <a:cubicBezTo>
                  <a:pt x="22" y="56"/>
                  <a:pt x="21" y="56"/>
                  <a:pt x="21" y="57"/>
                </a:cubicBezTo>
                <a:cubicBezTo>
                  <a:pt x="17" y="63"/>
                  <a:pt x="17" y="63"/>
                  <a:pt x="17" y="63"/>
                </a:cubicBezTo>
                <a:cubicBezTo>
                  <a:pt x="17" y="64"/>
                  <a:pt x="17" y="65"/>
                  <a:pt x="18" y="65"/>
                </a:cubicBezTo>
                <a:cubicBezTo>
                  <a:pt x="18" y="66"/>
                  <a:pt x="18" y="66"/>
                  <a:pt x="19" y="66"/>
                </a:cubicBezTo>
                <a:cubicBezTo>
                  <a:pt x="19" y="66"/>
                  <a:pt x="20" y="65"/>
                  <a:pt x="20" y="65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8"/>
                  <a:pt x="24" y="57"/>
                  <a:pt x="23" y="57"/>
                </a:cubicBezTo>
                <a:close/>
                <a:moveTo>
                  <a:pt x="50" y="57"/>
                </a:moveTo>
                <a:cubicBezTo>
                  <a:pt x="50" y="56"/>
                  <a:pt x="49" y="56"/>
                  <a:pt x="48" y="57"/>
                </a:cubicBezTo>
                <a:cubicBezTo>
                  <a:pt x="47" y="57"/>
                  <a:pt x="47" y="58"/>
                  <a:pt x="47" y="59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2" y="66"/>
                  <a:pt x="52" y="66"/>
                </a:cubicBezTo>
                <a:cubicBezTo>
                  <a:pt x="53" y="66"/>
                  <a:pt x="53" y="66"/>
                  <a:pt x="53" y="65"/>
                </a:cubicBezTo>
                <a:cubicBezTo>
                  <a:pt x="54" y="65"/>
                  <a:pt x="54" y="64"/>
                  <a:pt x="54" y="63"/>
                </a:cubicBezTo>
                <a:lnTo>
                  <a:pt x="50" y="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04"/>
          <p:cNvSpPr>
            <a:spLocks noEditPoints="1"/>
          </p:cNvSpPr>
          <p:nvPr/>
        </p:nvSpPr>
        <p:spPr bwMode="auto">
          <a:xfrm>
            <a:off x="8194330" y="2679530"/>
            <a:ext cx="384464" cy="398704"/>
          </a:xfrm>
          <a:custGeom>
            <a:avLst/>
            <a:gdLst>
              <a:gd name="T0" fmla="*/ 22 w 80"/>
              <a:gd name="T1" fmla="*/ 6 h 80"/>
              <a:gd name="T2" fmla="*/ 23 w 80"/>
              <a:gd name="T3" fmla="*/ 14 h 80"/>
              <a:gd name="T4" fmla="*/ 78 w 80"/>
              <a:gd name="T5" fmla="*/ 38 h 80"/>
              <a:gd name="T6" fmla="*/ 72 w 80"/>
              <a:gd name="T7" fmla="*/ 42 h 80"/>
              <a:gd name="T8" fmla="*/ 78 w 80"/>
              <a:gd name="T9" fmla="*/ 38 h 80"/>
              <a:gd name="T10" fmla="*/ 73 w 80"/>
              <a:gd name="T11" fmla="*/ 23 h 80"/>
              <a:gd name="T12" fmla="*/ 67 w 80"/>
              <a:gd name="T13" fmla="*/ 22 h 80"/>
              <a:gd name="T14" fmla="*/ 40 w 80"/>
              <a:gd name="T15" fmla="*/ 10 h 80"/>
              <a:gd name="T16" fmla="*/ 40 w 80"/>
              <a:gd name="T17" fmla="*/ 0 h 80"/>
              <a:gd name="T18" fmla="*/ 40 w 80"/>
              <a:gd name="T19" fmla="*/ 10 h 80"/>
              <a:gd name="T20" fmla="*/ 66 w 80"/>
              <a:gd name="T21" fmla="*/ 55 h 80"/>
              <a:gd name="T22" fmla="*/ 72 w 80"/>
              <a:gd name="T23" fmla="*/ 61 h 80"/>
              <a:gd name="T24" fmla="*/ 55 w 80"/>
              <a:gd name="T25" fmla="*/ 14 h 80"/>
              <a:gd name="T26" fmla="*/ 60 w 80"/>
              <a:gd name="T27" fmla="*/ 8 h 80"/>
              <a:gd name="T28" fmla="*/ 54 w 80"/>
              <a:gd name="T29" fmla="*/ 11 h 80"/>
              <a:gd name="T30" fmla="*/ 18 w 80"/>
              <a:gd name="T31" fmla="*/ 26 h 80"/>
              <a:gd name="T32" fmla="*/ 61 w 80"/>
              <a:gd name="T33" fmla="*/ 26 h 80"/>
              <a:gd name="T34" fmla="*/ 41 w 80"/>
              <a:gd name="T35" fmla="*/ 68 h 80"/>
              <a:gd name="T36" fmla="*/ 12 w 80"/>
              <a:gd name="T37" fmla="*/ 38 h 80"/>
              <a:gd name="T38" fmla="*/ 29 w 80"/>
              <a:gd name="T39" fmla="*/ 38 h 80"/>
              <a:gd name="T40" fmla="*/ 48 w 80"/>
              <a:gd name="T41" fmla="*/ 38 h 80"/>
              <a:gd name="T42" fmla="*/ 48 w 80"/>
              <a:gd name="T43" fmla="*/ 38 h 80"/>
              <a:gd name="T44" fmla="*/ 42 w 80"/>
              <a:gd name="T45" fmla="*/ 62 h 80"/>
              <a:gd name="T46" fmla="*/ 52 w 80"/>
              <a:gd name="T47" fmla="*/ 36 h 80"/>
              <a:gd name="T48" fmla="*/ 42 w 80"/>
              <a:gd name="T49" fmla="*/ 28 h 80"/>
              <a:gd name="T50" fmla="*/ 42 w 80"/>
              <a:gd name="T51" fmla="*/ 28 h 80"/>
              <a:gd name="T52" fmla="*/ 47 w 80"/>
              <a:gd name="T53" fmla="*/ 36 h 80"/>
              <a:gd name="T54" fmla="*/ 30 w 80"/>
              <a:gd name="T55" fmla="*/ 36 h 80"/>
              <a:gd name="T56" fmla="*/ 15 w 80"/>
              <a:gd name="T57" fmla="*/ 36 h 80"/>
              <a:gd name="T58" fmla="*/ 15 w 80"/>
              <a:gd name="T59" fmla="*/ 36 h 80"/>
              <a:gd name="T60" fmla="*/ 5 w 80"/>
              <a:gd name="T61" fmla="*/ 60 h 80"/>
              <a:gd name="T62" fmla="*/ 13 w 80"/>
              <a:gd name="T63" fmla="*/ 58 h 80"/>
              <a:gd name="T64" fmla="*/ 9 w 80"/>
              <a:gd name="T65" fmla="*/ 40 h 80"/>
              <a:gd name="T66" fmla="*/ 0 w 80"/>
              <a:gd name="T67" fmla="*/ 40 h 80"/>
              <a:gd name="T68" fmla="*/ 9 w 80"/>
              <a:gd name="T69" fmla="*/ 40 h 80"/>
              <a:gd name="T70" fmla="*/ 12 w 80"/>
              <a:gd name="T71" fmla="*/ 26 h 80"/>
              <a:gd name="T72" fmla="*/ 8 w 80"/>
              <a:gd name="T73" fmla="*/ 19 h 80"/>
              <a:gd name="T74" fmla="*/ 24 w 80"/>
              <a:gd name="T75" fmla="*/ 66 h 80"/>
              <a:gd name="T76" fmla="*/ 20 w 80"/>
              <a:gd name="T77" fmla="*/ 75 h 80"/>
              <a:gd name="T78" fmla="*/ 25 w 80"/>
              <a:gd name="T79" fmla="*/ 69 h 80"/>
              <a:gd name="T80" fmla="*/ 38 w 80"/>
              <a:gd name="T81" fmla="*/ 72 h 80"/>
              <a:gd name="T82" fmla="*/ 42 w 80"/>
              <a:gd name="T83" fmla="*/ 78 h 80"/>
              <a:gd name="T84" fmla="*/ 57 w 80"/>
              <a:gd name="T85" fmla="*/ 67 h 80"/>
              <a:gd name="T86" fmla="*/ 57 w 80"/>
              <a:gd name="T87" fmla="*/ 74 h 80"/>
              <a:gd name="T88" fmla="*/ 60 w 80"/>
              <a:gd name="T89" fmla="*/ 7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0" h="80">
                <a:moveTo>
                  <a:pt x="19" y="8"/>
                </a:moveTo>
                <a:cubicBezTo>
                  <a:pt x="18" y="7"/>
                  <a:pt x="19" y="6"/>
                  <a:pt x="20" y="5"/>
                </a:cubicBezTo>
                <a:cubicBezTo>
                  <a:pt x="21" y="5"/>
                  <a:pt x="22" y="5"/>
                  <a:pt x="22" y="6"/>
                </a:cubicBezTo>
                <a:cubicBezTo>
                  <a:pt x="25" y="11"/>
                  <a:pt x="25" y="11"/>
                  <a:pt x="25" y="11"/>
                </a:cubicBezTo>
                <a:cubicBezTo>
                  <a:pt x="26" y="12"/>
                  <a:pt x="25" y="13"/>
                  <a:pt x="24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3"/>
                </a:cubicBezTo>
                <a:lnTo>
                  <a:pt x="19" y="8"/>
                </a:lnTo>
                <a:close/>
                <a:moveTo>
                  <a:pt x="78" y="38"/>
                </a:moveTo>
                <a:cubicBezTo>
                  <a:pt x="72" y="38"/>
                  <a:pt x="72" y="38"/>
                  <a:pt x="72" y="38"/>
                </a:cubicBezTo>
                <a:cubicBezTo>
                  <a:pt x="71" y="38"/>
                  <a:pt x="70" y="39"/>
                  <a:pt x="70" y="40"/>
                </a:cubicBezTo>
                <a:cubicBezTo>
                  <a:pt x="70" y="41"/>
                  <a:pt x="71" y="42"/>
                  <a:pt x="72" y="42"/>
                </a:cubicBezTo>
                <a:cubicBezTo>
                  <a:pt x="78" y="42"/>
                  <a:pt x="78" y="42"/>
                  <a:pt x="78" y="42"/>
                </a:cubicBezTo>
                <a:cubicBezTo>
                  <a:pt x="79" y="42"/>
                  <a:pt x="80" y="41"/>
                  <a:pt x="80" y="40"/>
                </a:cubicBezTo>
                <a:cubicBezTo>
                  <a:pt x="80" y="39"/>
                  <a:pt x="79" y="38"/>
                  <a:pt x="78" y="38"/>
                </a:cubicBezTo>
                <a:close/>
                <a:moveTo>
                  <a:pt x="68" y="26"/>
                </a:moveTo>
                <a:cubicBezTo>
                  <a:pt x="68" y="26"/>
                  <a:pt x="68" y="26"/>
                  <a:pt x="69" y="26"/>
                </a:cubicBezTo>
                <a:cubicBezTo>
                  <a:pt x="73" y="23"/>
                  <a:pt x="73" y="23"/>
                  <a:pt x="73" y="23"/>
                </a:cubicBezTo>
                <a:cubicBezTo>
                  <a:pt x="74" y="22"/>
                  <a:pt x="75" y="21"/>
                  <a:pt x="74" y="20"/>
                </a:cubicBezTo>
                <a:cubicBezTo>
                  <a:pt x="74" y="19"/>
                  <a:pt x="72" y="19"/>
                  <a:pt x="71" y="19"/>
                </a:cubicBezTo>
                <a:cubicBezTo>
                  <a:pt x="67" y="22"/>
                  <a:pt x="67" y="22"/>
                  <a:pt x="67" y="22"/>
                </a:cubicBezTo>
                <a:cubicBezTo>
                  <a:pt x="66" y="23"/>
                  <a:pt x="65" y="24"/>
                  <a:pt x="66" y="25"/>
                </a:cubicBezTo>
                <a:cubicBezTo>
                  <a:pt x="66" y="26"/>
                  <a:pt x="67" y="26"/>
                  <a:pt x="68" y="26"/>
                </a:cubicBezTo>
                <a:close/>
                <a:moveTo>
                  <a:pt x="40" y="10"/>
                </a:moveTo>
                <a:cubicBezTo>
                  <a:pt x="41" y="10"/>
                  <a:pt x="42" y="9"/>
                  <a:pt x="42" y="8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1" y="0"/>
                  <a:pt x="40" y="0"/>
                </a:cubicBezTo>
                <a:cubicBezTo>
                  <a:pt x="38" y="0"/>
                  <a:pt x="38" y="1"/>
                  <a:pt x="38" y="2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40" y="10"/>
                </a:cubicBezTo>
                <a:close/>
                <a:moveTo>
                  <a:pt x="73" y="57"/>
                </a:moveTo>
                <a:cubicBezTo>
                  <a:pt x="69" y="54"/>
                  <a:pt x="69" y="54"/>
                  <a:pt x="69" y="54"/>
                </a:cubicBezTo>
                <a:cubicBezTo>
                  <a:pt x="68" y="54"/>
                  <a:pt x="66" y="54"/>
                  <a:pt x="66" y="55"/>
                </a:cubicBezTo>
                <a:cubicBezTo>
                  <a:pt x="65" y="56"/>
                  <a:pt x="66" y="57"/>
                  <a:pt x="67" y="58"/>
                </a:cubicBezTo>
                <a:cubicBezTo>
                  <a:pt x="71" y="61"/>
                  <a:pt x="71" y="61"/>
                  <a:pt x="71" y="61"/>
                </a:cubicBezTo>
                <a:cubicBezTo>
                  <a:pt x="72" y="61"/>
                  <a:pt x="72" y="61"/>
                  <a:pt x="72" y="61"/>
                </a:cubicBezTo>
                <a:cubicBezTo>
                  <a:pt x="73" y="61"/>
                  <a:pt x="74" y="61"/>
                  <a:pt x="74" y="60"/>
                </a:cubicBezTo>
                <a:cubicBezTo>
                  <a:pt x="75" y="59"/>
                  <a:pt x="74" y="58"/>
                  <a:pt x="73" y="57"/>
                </a:cubicBezTo>
                <a:close/>
                <a:moveTo>
                  <a:pt x="55" y="14"/>
                </a:moveTo>
                <a:cubicBezTo>
                  <a:pt x="55" y="14"/>
                  <a:pt x="55" y="14"/>
                  <a:pt x="56" y="14"/>
                </a:cubicBezTo>
                <a:cubicBezTo>
                  <a:pt x="56" y="14"/>
                  <a:pt x="57" y="14"/>
                  <a:pt x="57" y="13"/>
                </a:cubicBezTo>
                <a:cubicBezTo>
                  <a:pt x="60" y="8"/>
                  <a:pt x="60" y="8"/>
                  <a:pt x="60" y="8"/>
                </a:cubicBezTo>
                <a:cubicBezTo>
                  <a:pt x="61" y="7"/>
                  <a:pt x="61" y="6"/>
                  <a:pt x="60" y="5"/>
                </a:cubicBezTo>
                <a:cubicBezTo>
                  <a:pt x="59" y="5"/>
                  <a:pt x="57" y="5"/>
                  <a:pt x="57" y="6"/>
                </a:cubicBezTo>
                <a:cubicBezTo>
                  <a:pt x="54" y="11"/>
                  <a:pt x="54" y="11"/>
                  <a:pt x="54" y="11"/>
                </a:cubicBezTo>
                <a:cubicBezTo>
                  <a:pt x="53" y="12"/>
                  <a:pt x="54" y="13"/>
                  <a:pt x="55" y="14"/>
                </a:cubicBezTo>
                <a:close/>
                <a:moveTo>
                  <a:pt x="12" y="36"/>
                </a:moveTo>
                <a:cubicBezTo>
                  <a:pt x="18" y="26"/>
                  <a:pt x="18" y="26"/>
                  <a:pt x="18" y="26"/>
                </a:cubicBezTo>
                <a:cubicBezTo>
                  <a:pt x="19" y="25"/>
                  <a:pt x="19" y="25"/>
                  <a:pt x="20" y="25"/>
                </a:cubicBezTo>
                <a:cubicBezTo>
                  <a:pt x="59" y="25"/>
                  <a:pt x="59" y="25"/>
                  <a:pt x="59" y="25"/>
                </a:cubicBezTo>
                <a:cubicBezTo>
                  <a:pt x="60" y="25"/>
                  <a:pt x="61" y="25"/>
                  <a:pt x="61" y="26"/>
                </a:cubicBezTo>
                <a:cubicBezTo>
                  <a:pt x="67" y="36"/>
                  <a:pt x="67" y="36"/>
                  <a:pt x="67" y="36"/>
                </a:cubicBezTo>
                <a:cubicBezTo>
                  <a:pt x="68" y="37"/>
                  <a:pt x="68" y="38"/>
                  <a:pt x="67" y="38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68"/>
                  <a:pt x="40" y="68"/>
                  <a:pt x="40" y="68"/>
                </a:cubicBezTo>
                <a:cubicBezTo>
                  <a:pt x="39" y="68"/>
                  <a:pt x="38" y="68"/>
                  <a:pt x="38" y="68"/>
                </a:cubicBezTo>
                <a:cubicBezTo>
                  <a:pt x="12" y="38"/>
                  <a:pt x="12" y="38"/>
                  <a:pt x="12" y="38"/>
                </a:cubicBezTo>
                <a:cubicBezTo>
                  <a:pt x="11" y="38"/>
                  <a:pt x="11" y="37"/>
                  <a:pt x="12" y="36"/>
                </a:cubicBezTo>
                <a:close/>
                <a:moveTo>
                  <a:pt x="37" y="62"/>
                </a:moveTo>
                <a:cubicBezTo>
                  <a:pt x="29" y="38"/>
                  <a:pt x="29" y="38"/>
                  <a:pt x="29" y="38"/>
                </a:cubicBezTo>
                <a:cubicBezTo>
                  <a:pt x="16" y="38"/>
                  <a:pt x="16" y="38"/>
                  <a:pt x="16" y="38"/>
                </a:cubicBezTo>
                <a:lnTo>
                  <a:pt x="37" y="62"/>
                </a:lnTo>
                <a:close/>
                <a:moveTo>
                  <a:pt x="48" y="38"/>
                </a:moveTo>
                <a:cubicBezTo>
                  <a:pt x="31" y="38"/>
                  <a:pt x="31" y="38"/>
                  <a:pt x="31" y="38"/>
                </a:cubicBezTo>
                <a:cubicBezTo>
                  <a:pt x="40" y="63"/>
                  <a:pt x="40" y="63"/>
                  <a:pt x="40" y="63"/>
                </a:cubicBezTo>
                <a:lnTo>
                  <a:pt x="48" y="38"/>
                </a:lnTo>
                <a:close/>
                <a:moveTo>
                  <a:pt x="63" y="38"/>
                </a:moveTo>
                <a:cubicBezTo>
                  <a:pt x="50" y="38"/>
                  <a:pt x="50" y="38"/>
                  <a:pt x="50" y="38"/>
                </a:cubicBezTo>
                <a:cubicBezTo>
                  <a:pt x="42" y="62"/>
                  <a:pt x="42" y="62"/>
                  <a:pt x="42" y="62"/>
                </a:cubicBezTo>
                <a:lnTo>
                  <a:pt x="63" y="38"/>
                </a:lnTo>
                <a:close/>
                <a:moveTo>
                  <a:pt x="59" y="29"/>
                </a:moveTo>
                <a:cubicBezTo>
                  <a:pt x="52" y="36"/>
                  <a:pt x="52" y="36"/>
                  <a:pt x="52" y="36"/>
                </a:cubicBezTo>
                <a:cubicBezTo>
                  <a:pt x="64" y="36"/>
                  <a:pt x="64" y="36"/>
                  <a:pt x="64" y="36"/>
                </a:cubicBezTo>
                <a:lnTo>
                  <a:pt x="59" y="29"/>
                </a:lnTo>
                <a:close/>
                <a:moveTo>
                  <a:pt x="42" y="28"/>
                </a:moveTo>
                <a:cubicBezTo>
                  <a:pt x="49" y="36"/>
                  <a:pt x="49" y="36"/>
                  <a:pt x="49" y="36"/>
                </a:cubicBezTo>
                <a:cubicBezTo>
                  <a:pt x="57" y="28"/>
                  <a:pt x="57" y="28"/>
                  <a:pt x="57" y="28"/>
                </a:cubicBezTo>
                <a:lnTo>
                  <a:pt x="42" y="28"/>
                </a:lnTo>
                <a:close/>
                <a:moveTo>
                  <a:pt x="40" y="29"/>
                </a:moveTo>
                <a:cubicBezTo>
                  <a:pt x="32" y="36"/>
                  <a:pt x="32" y="36"/>
                  <a:pt x="32" y="36"/>
                </a:cubicBezTo>
                <a:cubicBezTo>
                  <a:pt x="47" y="36"/>
                  <a:pt x="47" y="36"/>
                  <a:pt x="47" y="36"/>
                </a:cubicBezTo>
                <a:lnTo>
                  <a:pt x="40" y="29"/>
                </a:lnTo>
                <a:close/>
                <a:moveTo>
                  <a:pt x="22" y="28"/>
                </a:moveTo>
                <a:cubicBezTo>
                  <a:pt x="30" y="36"/>
                  <a:pt x="30" y="36"/>
                  <a:pt x="30" y="36"/>
                </a:cubicBezTo>
                <a:cubicBezTo>
                  <a:pt x="37" y="28"/>
                  <a:pt x="37" y="28"/>
                  <a:pt x="37" y="28"/>
                </a:cubicBezTo>
                <a:lnTo>
                  <a:pt x="22" y="28"/>
                </a:lnTo>
                <a:close/>
                <a:moveTo>
                  <a:pt x="15" y="36"/>
                </a:moveTo>
                <a:cubicBezTo>
                  <a:pt x="27" y="36"/>
                  <a:pt x="27" y="36"/>
                  <a:pt x="27" y="36"/>
                </a:cubicBezTo>
                <a:cubicBezTo>
                  <a:pt x="20" y="29"/>
                  <a:pt x="20" y="29"/>
                  <a:pt x="20" y="29"/>
                </a:cubicBezTo>
                <a:lnTo>
                  <a:pt x="15" y="36"/>
                </a:lnTo>
                <a:close/>
                <a:moveTo>
                  <a:pt x="11" y="54"/>
                </a:moveTo>
                <a:cubicBezTo>
                  <a:pt x="6" y="57"/>
                  <a:pt x="6" y="57"/>
                  <a:pt x="6" y="57"/>
                </a:cubicBezTo>
                <a:cubicBezTo>
                  <a:pt x="5" y="58"/>
                  <a:pt x="4" y="59"/>
                  <a:pt x="5" y="60"/>
                </a:cubicBezTo>
                <a:cubicBezTo>
                  <a:pt x="5" y="61"/>
                  <a:pt x="6" y="61"/>
                  <a:pt x="7" y="61"/>
                </a:cubicBezTo>
                <a:cubicBezTo>
                  <a:pt x="7" y="61"/>
                  <a:pt x="7" y="61"/>
                  <a:pt x="8" y="61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7"/>
                  <a:pt x="14" y="56"/>
                  <a:pt x="13" y="55"/>
                </a:cubicBezTo>
                <a:cubicBezTo>
                  <a:pt x="13" y="54"/>
                  <a:pt x="12" y="54"/>
                  <a:pt x="11" y="54"/>
                </a:cubicBezTo>
                <a:close/>
                <a:moveTo>
                  <a:pt x="9" y="40"/>
                </a:moveTo>
                <a:cubicBezTo>
                  <a:pt x="9" y="39"/>
                  <a:pt x="8" y="38"/>
                  <a:pt x="7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41"/>
                  <a:pt x="0" y="42"/>
                  <a:pt x="2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8" y="42"/>
                  <a:pt x="9" y="41"/>
                  <a:pt x="9" y="40"/>
                </a:cubicBezTo>
                <a:close/>
                <a:moveTo>
                  <a:pt x="6" y="23"/>
                </a:move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2" y="26"/>
                </a:cubicBezTo>
                <a:cubicBezTo>
                  <a:pt x="12" y="26"/>
                  <a:pt x="13" y="26"/>
                  <a:pt x="13" y="25"/>
                </a:cubicBezTo>
                <a:cubicBezTo>
                  <a:pt x="14" y="24"/>
                  <a:pt x="14" y="23"/>
                  <a:pt x="13" y="22"/>
                </a:cubicBezTo>
                <a:cubicBezTo>
                  <a:pt x="8" y="19"/>
                  <a:pt x="8" y="19"/>
                  <a:pt x="8" y="19"/>
                </a:cubicBezTo>
                <a:cubicBezTo>
                  <a:pt x="7" y="19"/>
                  <a:pt x="5" y="19"/>
                  <a:pt x="5" y="20"/>
                </a:cubicBezTo>
                <a:cubicBezTo>
                  <a:pt x="4" y="21"/>
                  <a:pt x="5" y="22"/>
                  <a:pt x="6" y="23"/>
                </a:cubicBezTo>
                <a:close/>
                <a:moveTo>
                  <a:pt x="24" y="66"/>
                </a:moveTo>
                <a:cubicBezTo>
                  <a:pt x="23" y="66"/>
                  <a:pt x="22" y="66"/>
                  <a:pt x="22" y="67"/>
                </a:cubicBezTo>
                <a:cubicBezTo>
                  <a:pt x="19" y="72"/>
                  <a:pt x="19" y="72"/>
                  <a:pt x="19" y="72"/>
                </a:cubicBezTo>
                <a:cubicBezTo>
                  <a:pt x="18" y="73"/>
                  <a:pt x="19" y="74"/>
                  <a:pt x="20" y="75"/>
                </a:cubicBezTo>
                <a:cubicBezTo>
                  <a:pt x="20" y="75"/>
                  <a:pt x="20" y="75"/>
                  <a:pt x="21" y="75"/>
                </a:cubicBezTo>
                <a:cubicBezTo>
                  <a:pt x="21" y="75"/>
                  <a:pt x="22" y="75"/>
                  <a:pt x="22" y="74"/>
                </a:cubicBezTo>
                <a:cubicBezTo>
                  <a:pt x="25" y="69"/>
                  <a:pt x="25" y="69"/>
                  <a:pt x="25" y="69"/>
                </a:cubicBezTo>
                <a:cubicBezTo>
                  <a:pt x="26" y="68"/>
                  <a:pt x="25" y="67"/>
                  <a:pt x="24" y="66"/>
                </a:cubicBezTo>
                <a:close/>
                <a:moveTo>
                  <a:pt x="40" y="70"/>
                </a:moveTo>
                <a:cubicBezTo>
                  <a:pt x="38" y="70"/>
                  <a:pt x="38" y="71"/>
                  <a:pt x="38" y="72"/>
                </a:cubicBezTo>
                <a:cubicBezTo>
                  <a:pt x="38" y="78"/>
                  <a:pt x="38" y="78"/>
                  <a:pt x="38" y="78"/>
                </a:cubicBezTo>
                <a:cubicBezTo>
                  <a:pt x="38" y="79"/>
                  <a:pt x="38" y="80"/>
                  <a:pt x="40" y="80"/>
                </a:cubicBezTo>
                <a:cubicBezTo>
                  <a:pt x="41" y="80"/>
                  <a:pt x="42" y="79"/>
                  <a:pt x="42" y="78"/>
                </a:cubicBezTo>
                <a:cubicBezTo>
                  <a:pt x="42" y="72"/>
                  <a:pt x="42" y="72"/>
                  <a:pt x="42" y="72"/>
                </a:cubicBezTo>
                <a:cubicBezTo>
                  <a:pt x="42" y="71"/>
                  <a:pt x="41" y="70"/>
                  <a:pt x="40" y="70"/>
                </a:cubicBezTo>
                <a:close/>
                <a:moveTo>
                  <a:pt x="57" y="67"/>
                </a:moveTo>
                <a:cubicBezTo>
                  <a:pt x="57" y="66"/>
                  <a:pt x="56" y="66"/>
                  <a:pt x="55" y="66"/>
                </a:cubicBezTo>
                <a:cubicBezTo>
                  <a:pt x="54" y="67"/>
                  <a:pt x="53" y="68"/>
                  <a:pt x="54" y="69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5"/>
                  <a:pt x="58" y="75"/>
                  <a:pt x="59" y="75"/>
                </a:cubicBezTo>
                <a:cubicBezTo>
                  <a:pt x="59" y="75"/>
                  <a:pt x="59" y="75"/>
                  <a:pt x="60" y="75"/>
                </a:cubicBezTo>
                <a:cubicBezTo>
                  <a:pt x="61" y="74"/>
                  <a:pt x="61" y="73"/>
                  <a:pt x="60" y="72"/>
                </a:cubicBezTo>
                <a:lnTo>
                  <a:pt x="57" y="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05"/>
          <p:cNvSpPr>
            <a:spLocks noEditPoints="1"/>
          </p:cNvSpPr>
          <p:nvPr/>
        </p:nvSpPr>
        <p:spPr bwMode="auto">
          <a:xfrm>
            <a:off x="4348045" y="2715129"/>
            <a:ext cx="309198" cy="327507"/>
          </a:xfrm>
          <a:custGeom>
            <a:avLst/>
            <a:gdLst>
              <a:gd name="T0" fmla="*/ 63 w 64"/>
              <a:gd name="T1" fmla="*/ 10 h 66"/>
              <a:gd name="T2" fmla="*/ 32 w 64"/>
              <a:gd name="T3" fmla="*/ 0 h 66"/>
              <a:gd name="T4" fmla="*/ 31 w 64"/>
              <a:gd name="T5" fmla="*/ 0 h 66"/>
              <a:gd name="T6" fmla="*/ 1 w 64"/>
              <a:gd name="T7" fmla="*/ 10 h 66"/>
              <a:gd name="T8" fmla="*/ 0 w 64"/>
              <a:gd name="T9" fmla="*/ 12 h 66"/>
              <a:gd name="T10" fmla="*/ 8 w 64"/>
              <a:gd name="T11" fmla="*/ 49 h 66"/>
              <a:gd name="T12" fmla="*/ 31 w 64"/>
              <a:gd name="T13" fmla="*/ 66 h 66"/>
              <a:gd name="T14" fmla="*/ 32 w 64"/>
              <a:gd name="T15" fmla="*/ 66 h 66"/>
              <a:gd name="T16" fmla="*/ 32 w 64"/>
              <a:gd name="T17" fmla="*/ 66 h 66"/>
              <a:gd name="T18" fmla="*/ 55 w 64"/>
              <a:gd name="T19" fmla="*/ 49 h 66"/>
              <a:gd name="T20" fmla="*/ 64 w 64"/>
              <a:gd name="T21" fmla="*/ 12 h 66"/>
              <a:gd name="T22" fmla="*/ 63 w 64"/>
              <a:gd name="T23" fmla="*/ 10 h 66"/>
              <a:gd name="T24" fmla="*/ 52 w 64"/>
              <a:gd name="T25" fmla="*/ 47 h 66"/>
              <a:gd name="T26" fmla="*/ 32 w 64"/>
              <a:gd name="T27" fmla="*/ 63 h 66"/>
              <a:gd name="T28" fmla="*/ 11 w 64"/>
              <a:gd name="T29" fmla="*/ 47 h 66"/>
              <a:gd name="T30" fmla="*/ 3 w 64"/>
              <a:gd name="T31" fmla="*/ 12 h 66"/>
              <a:gd name="T32" fmla="*/ 32 w 64"/>
              <a:gd name="T33" fmla="*/ 3 h 66"/>
              <a:gd name="T34" fmla="*/ 61 w 64"/>
              <a:gd name="T35" fmla="*/ 12 h 66"/>
              <a:gd name="T36" fmla="*/ 52 w 64"/>
              <a:gd name="T37" fmla="*/ 47 h 66"/>
              <a:gd name="T38" fmla="*/ 32 w 64"/>
              <a:gd name="T39" fmla="*/ 7 h 66"/>
              <a:gd name="T40" fmla="*/ 32 w 64"/>
              <a:gd name="T41" fmla="*/ 7 h 66"/>
              <a:gd name="T42" fmla="*/ 57 w 64"/>
              <a:gd name="T43" fmla="*/ 15 h 66"/>
              <a:gd name="T44" fmla="*/ 49 w 64"/>
              <a:gd name="T45" fmla="*/ 46 h 66"/>
              <a:gd name="T46" fmla="*/ 32 w 64"/>
              <a:gd name="T47" fmla="*/ 60 h 66"/>
              <a:gd name="T48" fmla="*/ 32 w 64"/>
              <a:gd name="T49" fmla="*/ 60 h 66"/>
              <a:gd name="T50" fmla="*/ 32 w 64"/>
              <a:gd name="T51" fmla="*/ 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66">
                <a:moveTo>
                  <a:pt x="63" y="10"/>
                </a:move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2" y="0"/>
                  <a:pt x="31" y="0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13"/>
                  <a:pt x="3" y="37"/>
                  <a:pt x="8" y="49"/>
                </a:cubicBezTo>
                <a:cubicBezTo>
                  <a:pt x="14" y="61"/>
                  <a:pt x="31" y="66"/>
                  <a:pt x="31" y="66"/>
                </a:cubicBezTo>
                <a:cubicBezTo>
                  <a:pt x="31" y="66"/>
                  <a:pt x="32" y="66"/>
                  <a:pt x="32" y="66"/>
                </a:cubicBez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50" y="61"/>
                  <a:pt x="55" y="49"/>
                </a:cubicBezTo>
                <a:cubicBezTo>
                  <a:pt x="60" y="37"/>
                  <a:pt x="64" y="13"/>
                  <a:pt x="64" y="12"/>
                </a:cubicBezTo>
                <a:cubicBezTo>
                  <a:pt x="64" y="11"/>
                  <a:pt x="63" y="10"/>
                  <a:pt x="63" y="10"/>
                </a:cubicBezTo>
                <a:close/>
                <a:moveTo>
                  <a:pt x="52" y="47"/>
                </a:moveTo>
                <a:cubicBezTo>
                  <a:pt x="48" y="57"/>
                  <a:pt x="34" y="62"/>
                  <a:pt x="32" y="63"/>
                </a:cubicBezTo>
                <a:cubicBezTo>
                  <a:pt x="29" y="62"/>
                  <a:pt x="15" y="57"/>
                  <a:pt x="11" y="47"/>
                </a:cubicBezTo>
                <a:cubicBezTo>
                  <a:pt x="7" y="38"/>
                  <a:pt x="4" y="18"/>
                  <a:pt x="3" y="12"/>
                </a:cubicBezTo>
                <a:cubicBezTo>
                  <a:pt x="32" y="3"/>
                  <a:pt x="32" y="3"/>
                  <a:pt x="32" y="3"/>
                </a:cubicBezTo>
                <a:cubicBezTo>
                  <a:pt x="61" y="12"/>
                  <a:pt x="61" y="12"/>
                  <a:pt x="61" y="12"/>
                </a:cubicBezTo>
                <a:cubicBezTo>
                  <a:pt x="60" y="18"/>
                  <a:pt x="57" y="38"/>
                  <a:pt x="52" y="47"/>
                </a:cubicBezTo>
                <a:close/>
                <a:moveTo>
                  <a:pt x="32" y="7"/>
                </a:moveTo>
                <a:cubicBezTo>
                  <a:pt x="32" y="7"/>
                  <a:pt x="32" y="7"/>
                  <a:pt x="32" y="7"/>
                </a:cubicBezTo>
                <a:cubicBezTo>
                  <a:pt x="57" y="15"/>
                  <a:pt x="57" y="15"/>
                  <a:pt x="57" y="15"/>
                </a:cubicBezTo>
                <a:cubicBezTo>
                  <a:pt x="56" y="22"/>
                  <a:pt x="53" y="38"/>
                  <a:pt x="49" y="46"/>
                </a:cubicBezTo>
                <a:cubicBezTo>
                  <a:pt x="46" y="53"/>
                  <a:pt x="37" y="58"/>
                  <a:pt x="32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74"/>
          <p:cNvSpPr>
            <a:spLocks noEditPoints="1"/>
          </p:cNvSpPr>
          <p:nvPr/>
        </p:nvSpPr>
        <p:spPr bwMode="auto">
          <a:xfrm>
            <a:off x="6304973" y="1965102"/>
            <a:ext cx="370224" cy="351916"/>
          </a:xfrm>
          <a:custGeom>
            <a:avLst/>
            <a:gdLst>
              <a:gd name="T0" fmla="*/ 72 w 77"/>
              <a:gd name="T1" fmla="*/ 19 h 70"/>
              <a:gd name="T2" fmla="*/ 63 w 77"/>
              <a:gd name="T3" fmla="*/ 6 h 70"/>
              <a:gd name="T4" fmla="*/ 56 w 77"/>
              <a:gd name="T5" fmla="*/ 12 h 70"/>
              <a:gd name="T6" fmla="*/ 57 w 77"/>
              <a:gd name="T7" fmla="*/ 25 h 70"/>
              <a:gd name="T8" fmla="*/ 43 w 77"/>
              <a:gd name="T9" fmla="*/ 46 h 70"/>
              <a:gd name="T10" fmla="*/ 43 w 77"/>
              <a:gd name="T11" fmla="*/ 68 h 70"/>
              <a:gd name="T12" fmla="*/ 45 w 77"/>
              <a:gd name="T13" fmla="*/ 70 h 70"/>
              <a:gd name="T14" fmla="*/ 63 w 77"/>
              <a:gd name="T15" fmla="*/ 68 h 70"/>
              <a:gd name="T16" fmla="*/ 76 w 77"/>
              <a:gd name="T17" fmla="*/ 36 h 70"/>
              <a:gd name="T18" fmla="*/ 63 w 77"/>
              <a:gd name="T19" fmla="*/ 54 h 70"/>
              <a:gd name="T20" fmla="*/ 47 w 77"/>
              <a:gd name="T21" fmla="*/ 67 h 70"/>
              <a:gd name="T22" fmla="*/ 46 w 77"/>
              <a:gd name="T23" fmla="*/ 47 h 70"/>
              <a:gd name="T24" fmla="*/ 59 w 77"/>
              <a:gd name="T25" fmla="*/ 27 h 70"/>
              <a:gd name="T26" fmla="*/ 63 w 77"/>
              <a:gd name="T27" fmla="*/ 31 h 70"/>
              <a:gd name="T28" fmla="*/ 57 w 77"/>
              <a:gd name="T29" fmla="*/ 43 h 70"/>
              <a:gd name="T30" fmla="*/ 66 w 77"/>
              <a:gd name="T31" fmla="*/ 32 h 70"/>
              <a:gd name="T32" fmla="*/ 59 w 77"/>
              <a:gd name="T33" fmla="*/ 13 h 70"/>
              <a:gd name="T34" fmla="*/ 62 w 77"/>
              <a:gd name="T35" fmla="*/ 9 h 70"/>
              <a:gd name="T36" fmla="*/ 70 w 77"/>
              <a:gd name="T37" fmla="*/ 22 h 70"/>
              <a:gd name="T38" fmla="*/ 63 w 77"/>
              <a:gd name="T39" fmla="*/ 54 h 70"/>
              <a:gd name="T40" fmla="*/ 25 w 77"/>
              <a:gd name="T41" fmla="*/ 31 h 70"/>
              <a:gd name="T42" fmla="*/ 17 w 77"/>
              <a:gd name="T43" fmla="*/ 22 h 70"/>
              <a:gd name="T44" fmla="*/ 16 w 77"/>
              <a:gd name="T45" fmla="*/ 4 h 70"/>
              <a:gd name="T46" fmla="*/ 12 w 77"/>
              <a:gd name="T47" fmla="*/ 7 h 70"/>
              <a:gd name="T48" fmla="*/ 4 w 77"/>
              <a:gd name="T49" fmla="*/ 21 h 70"/>
              <a:gd name="T50" fmla="*/ 11 w 77"/>
              <a:gd name="T51" fmla="*/ 55 h 70"/>
              <a:gd name="T52" fmla="*/ 15 w 77"/>
              <a:gd name="T53" fmla="*/ 70 h 70"/>
              <a:gd name="T54" fmla="*/ 33 w 77"/>
              <a:gd name="T55" fmla="*/ 69 h 70"/>
              <a:gd name="T56" fmla="*/ 32 w 77"/>
              <a:gd name="T57" fmla="*/ 57 h 70"/>
              <a:gd name="T58" fmla="*/ 30 w 77"/>
              <a:gd name="T59" fmla="*/ 67 h 70"/>
              <a:gd name="T60" fmla="*/ 13 w 77"/>
              <a:gd name="T61" fmla="*/ 54 h 70"/>
              <a:gd name="T62" fmla="*/ 7 w 77"/>
              <a:gd name="T63" fmla="*/ 22 h 70"/>
              <a:gd name="T64" fmla="*/ 14 w 77"/>
              <a:gd name="T65" fmla="*/ 9 h 70"/>
              <a:gd name="T66" fmla="*/ 17 w 77"/>
              <a:gd name="T67" fmla="*/ 13 h 70"/>
              <a:gd name="T68" fmla="*/ 10 w 77"/>
              <a:gd name="T69" fmla="*/ 32 h 70"/>
              <a:gd name="T70" fmla="*/ 20 w 77"/>
              <a:gd name="T71" fmla="*/ 43 h 70"/>
              <a:gd name="T72" fmla="*/ 13 w 77"/>
              <a:gd name="T73" fmla="*/ 31 h 70"/>
              <a:gd name="T74" fmla="*/ 18 w 77"/>
              <a:gd name="T75" fmla="*/ 27 h 70"/>
              <a:gd name="T76" fmla="*/ 30 w 77"/>
              <a:gd name="T77" fmla="*/ 47 h 70"/>
              <a:gd name="T78" fmla="*/ 30 w 77"/>
              <a:gd name="T79" fmla="*/ 67 h 70"/>
              <a:gd name="T80" fmla="*/ 38 w 77"/>
              <a:gd name="T81" fmla="*/ 0 h 70"/>
              <a:gd name="T82" fmla="*/ 38 w 77"/>
              <a:gd name="T83" fmla="*/ 3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72" y="21"/>
                </a:moveTo>
                <a:cubicBezTo>
                  <a:pt x="72" y="19"/>
                  <a:pt x="72" y="19"/>
                  <a:pt x="72" y="19"/>
                </a:cubicBezTo>
                <a:cubicBezTo>
                  <a:pt x="70" y="15"/>
                  <a:pt x="67" y="10"/>
                  <a:pt x="64" y="7"/>
                </a:cubicBezTo>
                <a:cubicBezTo>
                  <a:pt x="64" y="6"/>
                  <a:pt x="64" y="6"/>
                  <a:pt x="63" y="6"/>
                </a:cubicBezTo>
                <a:cubicBezTo>
                  <a:pt x="63" y="5"/>
                  <a:pt x="62" y="4"/>
                  <a:pt x="61" y="4"/>
                </a:cubicBezTo>
                <a:cubicBezTo>
                  <a:pt x="58" y="5"/>
                  <a:pt x="57" y="10"/>
                  <a:pt x="56" y="12"/>
                </a:cubicBezTo>
                <a:cubicBezTo>
                  <a:pt x="56" y="15"/>
                  <a:pt x="58" y="20"/>
                  <a:pt x="60" y="22"/>
                </a:cubicBezTo>
                <a:cubicBezTo>
                  <a:pt x="59" y="23"/>
                  <a:pt x="58" y="24"/>
                  <a:pt x="57" y="25"/>
                </a:cubicBezTo>
                <a:cubicBezTo>
                  <a:pt x="55" y="27"/>
                  <a:pt x="53" y="30"/>
                  <a:pt x="51" y="31"/>
                </a:cubicBezTo>
                <a:cubicBezTo>
                  <a:pt x="47" y="35"/>
                  <a:pt x="44" y="42"/>
                  <a:pt x="43" y="46"/>
                </a:cubicBezTo>
                <a:cubicBezTo>
                  <a:pt x="43" y="48"/>
                  <a:pt x="43" y="52"/>
                  <a:pt x="44" y="57"/>
                </a:cubicBezTo>
                <a:cubicBezTo>
                  <a:pt x="45" y="61"/>
                  <a:pt x="43" y="68"/>
                  <a:pt x="43" y="68"/>
                </a:cubicBezTo>
                <a:cubicBezTo>
                  <a:pt x="43" y="69"/>
                  <a:pt x="44" y="69"/>
                  <a:pt x="44" y="69"/>
                </a:cubicBezTo>
                <a:cubicBezTo>
                  <a:pt x="44" y="70"/>
                  <a:pt x="45" y="70"/>
                  <a:pt x="45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3" y="70"/>
                  <a:pt x="63" y="69"/>
                  <a:pt x="63" y="68"/>
                </a:cubicBezTo>
                <a:cubicBezTo>
                  <a:pt x="63" y="64"/>
                  <a:pt x="64" y="57"/>
                  <a:pt x="65" y="55"/>
                </a:cubicBezTo>
                <a:cubicBezTo>
                  <a:pt x="69" y="51"/>
                  <a:pt x="76" y="39"/>
                  <a:pt x="76" y="36"/>
                </a:cubicBezTo>
                <a:cubicBezTo>
                  <a:pt x="77" y="34"/>
                  <a:pt x="75" y="28"/>
                  <a:pt x="72" y="21"/>
                </a:cubicBezTo>
                <a:close/>
                <a:moveTo>
                  <a:pt x="63" y="54"/>
                </a:moveTo>
                <a:cubicBezTo>
                  <a:pt x="61" y="56"/>
                  <a:pt x="61" y="64"/>
                  <a:pt x="60" y="67"/>
                </a:cubicBezTo>
                <a:cubicBezTo>
                  <a:pt x="47" y="67"/>
                  <a:pt x="47" y="67"/>
                  <a:pt x="47" y="67"/>
                </a:cubicBezTo>
                <a:cubicBezTo>
                  <a:pt x="47" y="64"/>
                  <a:pt x="47" y="60"/>
                  <a:pt x="47" y="57"/>
                </a:cubicBezTo>
                <a:cubicBezTo>
                  <a:pt x="47" y="52"/>
                  <a:pt x="46" y="48"/>
                  <a:pt x="46" y="47"/>
                </a:cubicBezTo>
                <a:cubicBezTo>
                  <a:pt x="47" y="43"/>
                  <a:pt x="49" y="37"/>
                  <a:pt x="54" y="33"/>
                </a:cubicBezTo>
                <a:cubicBezTo>
                  <a:pt x="55" y="32"/>
                  <a:pt x="57" y="29"/>
                  <a:pt x="59" y="27"/>
                </a:cubicBezTo>
                <a:cubicBezTo>
                  <a:pt x="60" y="26"/>
                  <a:pt x="61" y="25"/>
                  <a:pt x="61" y="24"/>
                </a:cubicBezTo>
                <a:cubicBezTo>
                  <a:pt x="62" y="26"/>
                  <a:pt x="63" y="29"/>
                  <a:pt x="63" y="31"/>
                </a:cubicBezTo>
                <a:cubicBezTo>
                  <a:pt x="63" y="33"/>
                  <a:pt x="59" y="38"/>
                  <a:pt x="56" y="41"/>
                </a:cubicBezTo>
                <a:cubicBezTo>
                  <a:pt x="56" y="42"/>
                  <a:pt x="56" y="42"/>
                  <a:pt x="57" y="43"/>
                </a:cubicBezTo>
                <a:cubicBezTo>
                  <a:pt x="57" y="44"/>
                  <a:pt x="58" y="44"/>
                  <a:pt x="59" y="43"/>
                </a:cubicBezTo>
                <a:cubicBezTo>
                  <a:pt x="59" y="42"/>
                  <a:pt x="65" y="35"/>
                  <a:pt x="66" y="32"/>
                </a:cubicBezTo>
                <a:cubicBezTo>
                  <a:pt x="67" y="28"/>
                  <a:pt x="64" y="23"/>
                  <a:pt x="63" y="22"/>
                </a:cubicBezTo>
                <a:cubicBezTo>
                  <a:pt x="61" y="19"/>
                  <a:pt x="59" y="15"/>
                  <a:pt x="59" y="13"/>
                </a:cubicBezTo>
                <a:cubicBezTo>
                  <a:pt x="60" y="11"/>
                  <a:pt x="61" y="8"/>
                  <a:pt x="61" y="8"/>
                </a:cubicBezTo>
                <a:cubicBezTo>
                  <a:pt x="61" y="8"/>
                  <a:pt x="62" y="8"/>
                  <a:pt x="62" y="9"/>
                </a:cubicBezTo>
                <a:cubicBezTo>
                  <a:pt x="64" y="11"/>
                  <a:pt x="68" y="16"/>
                  <a:pt x="69" y="20"/>
                </a:cubicBezTo>
                <a:cubicBezTo>
                  <a:pt x="70" y="22"/>
                  <a:pt x="70" y="22"/>
                  <a:pt x="70" y="22"/>
                </a:cubicBezTo>
                <a:cubicBezTo>
                  <a:pt x="71" y="26"/>
                  <a:pt x="74" y="34"/>
                  <a:pt x="73" y="35"/>
                </a:cubicBezTo>
                <a:cubicBezTo>
                  <a:pt x="73" y="37"/>
                  <a:pt x="67" y="49"/>
                  <a:pt x="63" y="54"/>
                </a:cubicBezTo>
                <a:close/>
                <a:moveTo>
                  <a:pt x="33" y="46"/>
                </a:moveTo>
                <a:cubicBezTo>
                  <a:pt x="33" y="42"/>
                  <a:pt x="29" y="35"/>
                  <a:pt x="25" y="31"/>
                </a:cubicBezTo>
                <a:cubicBezTo>
                  <a:pt x="23" y="30"/>
                  <a:pt x="21" y="27"/>
                  <a:pt x="20" y="25"/>
                </a:cubicBezTo>
                <a:cubicBezTo>
                  <a:pt x="19" y="24"/>
                  <a:pt x="18" y="23"/>
                  <a:pt x="17" y="22"/>
                </a:cubicBezTo>
                <a:cubicBezTo>
                  <a:pt x="18" y="20"/>
                  <a:pt x="20" y="15"/>
                  <a:pt x="20" y="12"/>
                </a:cubicBezTo>
                <a:cubicBezTo>
                  <a:pt x="20" y="10"/>
                  <a:pt x="18" y="5"/>
                  <a:pt x="16" y="4"/>
                </a:cubicBezTo>
                <a:cubicBezTo>
                  <a:pt x="15" y="4"/>
                  <a:pt x="14" y="5"/>
                  <a:pt x="13" y="6"/>
                </a:cubicBezTo>
                <a:cubicBezTo>
                  <a:pt x="13" y="6"/>
                  <a:pt x="12" y="6"/>
                  <a:pt x="12" y="7"/>
                </a:cubicBezTo>
                <a:cubicBezTo>
                  <a:pt x="10" y="10"/>
                  <a:pt x="6" y="15"/>
                  <a:pt x="5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8"/>
                  <a:pt x="0" y="34"/>
                  <a:pt x="0" y="36"/>
                </a:cubicBezTo>
                <a:cubicBezTo>
                  <a:pt x="1" y="39"/>
                  <a:pt x="8" y="51"/>
                  <a:pt x="11" y="55"/>
                </a:cubicBezTo>
                <a:cubicBezTo>
                  <a:pt x="12" y="57"/>
                  <a:pt x="13" y="64"/>
                  <a:pt x="13" y="68"/>
                </a:cubicBezTo>
                <a:cubicBezTo>
                  <a:pt x="13" y="69"/>
                  <a:pt x="14" y="70"/>
                  <a:pt x="15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0"/>
                  <a:pt x="32" y="70"/>
                  <a:pt x="33" y="69"/>
                </a:cubicBezTo>
                <a:cubicBezTo>
                  <a:pt x="33" y="69"/>
                  <a:pt x="33" y="69"/>
                  <a:pt x="33" y="68"/>
                </a:cubicBezTo>
                <a:cubicBezTo>
                  <a:pt x="33" y="68"/>
                  <a:pt x="32" y="61"/>
                  <a:pt x="32" y="57"/>
                </a:cubicBezTo>
                <a:cubicBezTo>
                  <a:pt x="33" y="52"/>
                  <a:pt x="33" y="48"/>
                  <a:pt x="33" y="46"/>
                </a:cubicBezTo>
                <a:close/>
                <a:moveTo>
                  <a:pt x="30" y="67"/>
                </a:moveTo>
                <a:cubicBezTo>
                  <a:pt x="16" y="67"/>
                  <a:pt x="16" y="67"/>
                  <a:pt x="16" y="67"/>
                </a:cubicBezTo>
                <a:cubicBezTo>
                  <a:pt x="16" y="64"/>
                  <a:pt x="15" y="56"/>
                  <a:pt x="13" y="54"/>
                </a:cubicBezTo>
                <a:cubicBezTo>
                  <a:pt x="10" y="49"/>
                  <a:pt x="3" y="37"/>
                  <a:pt x="3" y="35"/>
                </a:cubicBezTo>
                <a:cubicBezTo>
                  <a:pt x="3" y="34"/>
                  <a:pt x="6" y="26"/>
                  <a:pt x="7" y="22"/>
                </a:cubicBezTo>
                <a:cubicBezTo>
                  <a:pt x="8" y="20"/>
                  <a:pt x="8" y="20"/>
                  <a:pt x="8" y="20"/>
                </a:cubicBezTo>
                <a:cubicBezTo>
                  <a:pt x="9" y="16"/>
                  <a:pt x="12" y="12"/>
                  <a:pt x="14" y="9"/>
                </a:cubicBezTo>
                <a:cubicBezTo>
                  <a:pt x="15" y="8"/>
                  <a:pt x="15" y="8"/>
                  <a:pt x="15" y="8"/>
                </a:cubicBezTo>
                <a:cubicBezTo>
                  <a:pt x="16" y="8"/>
                  <a:pt x="17" y="11"/>
                  <a:pt x="17" y="13"/>
                </a:cubicBezTo>
                <a:cubicBezTo>
                  <a:pt x="17" y="15"/>
                  <a:pt x="15" y="19"/>
                  <a:pt x="14" y="22"/>
                </a:cubicBezTo>
                <a:cubicBezTo>
                  <a:pt x="12" y="23"/>
                  <a:pt x="10" y="28"/>
                  <a:pt x="10" y="32"/>
                </a:cubicBezTo>
                <a:cubicBezTo>
                  <a:pt x="11" y="35"/>
                  <a:pt x="17" y="42"/>
                  <a:pt x="18" y="43"/>
                </a:cubicBezTo>
                <a:cubicBezTo>
                  <a:pt x="18" y="44"/>
                  <a:pt x="19" y="44"/>
                  <a:pt x="20" y="43"/>
                </a:cubicBezTo>
                <a:cubicBezTo>
                  <a:pt x="21" y="42"/>
                  <a:pt x="21" y="42"/>
                  <a:pt x="20" y="41"/>
                </a:cubicBezTo>
                <a:cubicBezTo>
                  <a:pt x="18" y="38"/>
                  <a:pt x="14" y="33"/>
                  <a:pt x="13" y="31"/>
                </a:cubicBezTo>
                <a:cubicBezTo>
                  <a:pt x="13" y="29"/>
                  <a:pt x="14" y="26"/>
                  <a:pt x="15" y="24"/>
                </a:cubicBezTo>
                <a:cubicBezTo>
                  <a:pt x="16" y="25"/>
                  <a:pt x="17" y="26"/>
                  <a:pt x="18" y="27"/>
                </a:cubicBezTo>
                <a:cubicBezTo>
                  <a:pt x="19" y="29"/>
                  <a:pt x="21" y="32"/>
                  <a:pt x="23" y="33"/>
                </a:cubicBezTo>
                <a:cubicBezTo>
                  <a:pt x="27" y="37"/>
                  <a:pt x="30" y="43"/>
                  <a:pt x="30" y="47"/>
                </a:cubicBezTo>
                <a:cubicBezTo>
                  <a:pt x="30" y="48"/>
                  <a:pt x="30" y="52"/>
                  <a:pt x="29" y="57"/>
                </a:cubicBezTo>
                <a:cubicBezTo>
                  <a:pt x="29" y="60"/>
                  <a:pt x="29" y="64"/>
                  <a:pt x="30" y="67"/>
                </a:cubicBezTo>
                <a:close/>
                <a:moveTo>
                  <a:pt x="54" y="15"/>
                </a:moveTo>
                <a:cubicBezTo>
                  <a:pt x="54" y="7"/>
                  <a:pt x="47" y="0"/>
                  <a:pt x="38" y="0"/>
                </a:cubicBezTo>
                <a:cubicBezTo>
                  <a:pt x="30" y="0"/>
                  <a:pt x="23" y="7"/>
                  <a:pt x="23" y="15"/>
                </a:cubicBezTo>
                <a:cubicBezTo>
                  <a:pt x="23" y="24"/>
                  <a:pt x="30" y="31"/>
                  <a:pt x="38" y="31"/>
                </a:cubicBezTo>
                <a:cubicBezTo>
                  <a:pt x="47" y="31"/>
                  <a:pt x="54" y="24"/>
                  <a:pt x="54" y="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83"/>
          <p:cNvSpPr>
            <a:spLocks noEditPoints="1"/>
          </p:cNvSpPr>
          <p:nvPr/>
        </p:nvSpPr>
        <p:spPr bwMode="auto">
          <a:xfrm>
            <a:off x="3028263" y="1973239"/>
            <a:ext cx="360053" cy="335643"/>
          </a:xfrm>
          <a:custGeom>
            <a:avLst/>
            <a:gdLst>
              <a:gd name="T0" fmla="*/ 66 w 75"/>
              <a:gd name="T1" fmla="*/ 44 h 67"/>
              <a:gd name="T2" fmla="*/ 54 w 75"/>
              <a:gd name="T3" fmla="*/ 46 h 67"/>
              <a:gd name="T4" fmla="*/ 31 w 75"/>
              <a:gd name="T5" fmla="*/ 37 h 67"/>
              <a:gd name="T6" fmla="*/ 15 w 75"/>
              <a:gd name="T7" fmla="*/ 40 h 67"/>
              <a:gd name="T8" fmla="*/ 13 w 75"/>
              <a:gd name="T9" fmla="*/ 39 h 67"/>
              <a:gd name="T10" fmla="*/ 0 w 75"/>
              <a:gd name="T11" fmla="*/ 40 h 67"/>
              <a:gd name="T12" fmla="*/ 1 w 75"/>
              <a:gd name="T13" fmla="*/ 67 h 67"/>
              <a:gd name="T14" fmla="*/ 15 w 75"/>
              <a:gd name="T15" fmla="*/ 65 h 67"/>
              <a:gd name="T16" fmla="*/ 26 w 75"/>
              <a:gd name="T17" fmla="*/ 60 h 67"/>
              <a:gd name="T18" fmla="*/ 60 w 75"/>
              <a:gd name="T19" fmla="*/ 61 h 67"/>
              <a:gd name="T20" fmla="*/ 73 w 75"/>
              <a:gd name="T21" fmla="*/ 51 h 67"/>
              <a:gd name="T22" fmla="*/ 74 w 75"/>
              <a:gd name="T23" fmla="*/ 47 h 67"/>
              <a:gd name="T24" fmla="*/ 3 w 75"/>
              <a:gd name="T25" fmla="*/ 64 h 67"/>
              <a:gd name="T26" fmla="*/ 12 w 75"/>
              <a:gd name="T27" fmla="*/ 42 h 67"/>
              <a:gd name="T28" fmla="*/ 12 w 75"/>
              <a:gd name="T29" fmla="*/ 59 h 67"/>
              <a:gd name="T30" fmla="*/ 70 w 75"/>
              <a:gd name="T31" fmla="*/ 49 h 67"/>
              <a:gd name="T32" fmla="*/ 59 w 75"/>
              <a:gd name="T33" fmla="*/ 58 h 67"/>
              <a:gd name="T34" fmla="*/ 28 w 75"/>
              <a:gd name="T35" fmla="*/ 57 h 67"/>
              <a:gd name="T36" fmla="*/ 15 w 75"/>
              <a:gd name="T37" fmla="*/ 57 h 67"/>
              <a:gd name="T38" fmla="*/ 22 w 75"/>
              <a:gd name="T39" fmla="*/ 43 h 67"/>
              <a:gd name="T40" fmla="*/ 45 w 75"/>
              <a:gd name="T41" fmla="*/ 45 h 67"/>
              <a:gd name="T42" fmla="*/ 55 w 75"/>
              <a:gd name="T43" fmla="*/ 51 h 67"/>
              <a:gd name="T44" fmla="*/ 39 w 75"/>
              <a:gd name="T45" fmla="*/ 49 h 67"/>
              <a:gd name="T46" fmla="*/ 37 w 75"/>
              <a:gd name="T47" fmla="*/ 51 h 67"/>
              <a:gd name="T48" fmla="*/ 58 w 75"/>
              <a:gd name="T49" fmla="*/ 52 h 67"/>
              <a:gd name="T50" fmla="*/ 71 w 75"/>
              <a:gd name="T51" fmla="*/ 48 h 67"/>
              <a:gd name="T52" fmla="*/ 35 w 75"/>
              <a:gd name="T53" fmla="*/ 30 h 67"/>
              <a:gd name="T54" fmla="*/ 54 w 75"/>
              <a:gd name="T55" fmla="*/ 17 h 67"/>
              <a:gd name="T56" fmla="*/ 40 w 75"/>
              <a:gd name="T57" fmla="*/ 3 h 67"/>
              <a:gd name="T58" fmla="*/ 36 w 75"/>
              <a:gd name="T59" fmla="*/ 3 h 67"/>
              <a:gd name="T60" fmla="*/ 22 w 75"/>
              <a:gd name="T61" fmla="*/ 17 h 67"/>
              <a:gd name="T62" fmla="*/ 33 w 75"/>
              <a:gd name="T63" fmla="*/ 23 h 67"/>
              <a:gd name="T64" fmla="*/ 36 w 75"/>
              <a:gd name="T65" fmla="*/ 25 h 67"/>
              <a:gd name="T66" fmla="*/ 35 w 75"/>
              <a:gd name="T67" fmla="*/ 26 h 67"/>
              <a:gd name="T68" fmla="*/ 33 w 75"/>
              <a:gd name="T69" fmla="*/ 25 h 67"/>
              <a:gd name="T70" fmla="*/ 23 w 75"/>
              <a:gd name="T71" fmla="*/ 5 h 67"/>
              <a:gd name="T72" fmla="*/ 25 w 75"/>
              <a:gd name="T73" fmla="*/ 6 h 67"/>
              <a:gd name="T74" fmla="*/ 33 w 75"/>
              <a:gd name="T75" fmla="*/ 21 h 67"/>
              <a:gd name="T76" fmla="*/ 32 w 75"/>
              <a:gd name="T77" fmla="*/ 23 h 67"/>
              <a:gd name="T78" fmla="*/ 23 w 75"/>
              <a:gd name="T79" fmla="*/ 15 h 67"/>
              <a:gd name="T80" fmla="*/ 23 w 75"/>
              <a:gd name="T81" fmla="*/ 5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" h="67">
                <a:moveTo>
                  <a:pt x="74" y="47"/>
                </a:moveTo>
                <a:cubicBezTo>
                  <a:pt x="73" y="44"/>
                  <a:pt x="69" y="44"/>
                  <a:pt x="66" y="44"/>
                </a:cubicBezTo>
                <a:cubicBezTo>
                  <a:pt x="63" y="44"/>
                  <a:pt x="59" y="47"/>
                  <a:pt x="57" y="49"/>
                </a:cubicBezTo>
                <a:cubicBezTo>
                  <a:pt x="57" y="48"/>
                  <a:pt x="55" y="47"/>
                  <a:pt x="54" y="46"/>
                </a:cubicBezTo>
                <a:cubicBezTo>
                  <a:pt x="51" y="45"/>
                  <a:pt x="49" y="44"/>
                  <a:pt x="47" y="42"/>
                </a:cubicBezTo>
                <a:cubicBezTo>
                  <a:pt x="43" y="39"/>
                  <a:pt x="36" y="37"/>
                  <a:pt x="31" y="37"/>
                </a:cubicBezTo>
                <a:cubicBezTo>
                  <a:pt x="30" y="37"/>
                  <a:pt x="26" y="38"/>
                  <a:pt x="21" y="40"/>
                </a:cubicBezTo>
                <a:cubicBezTo>
                  <a:pt x="19" y="40"/>
                  <a:pt x="16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9"/>
                  <a:pt x="14" y="39"/>
                  <a:pt x="13" y="39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39"/>
                  <a:pt x="0" y="39"/>
                  <a:pt x="0" y="40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6"/>
                  <a:pt x="0" y="67"/>
                  <a:pt x="1" y="67"/>
                </a:cubicBezTo>
                <a:cubicBezTo>
                  <a:pt x="13" y="67"/>
                  <a:pt x="13" y="67"/>
                  <a:pt x="13" y="67"/>
                </a:cubicBezTo>
                <a:cubicBezTo>
                  <a:pt x="14" y="67"/>
                  <a:pt x="15" y="66"/>
                  <a:pt x="15" y="65"/>
                </a:cubicBezTo>
                <a:cubicBezTo>
                  <a:pt x="15" y="60"/>
                  <a:pt x="15" y="60"/>
                  <a:pt x="15" y="60"/>
                </a:cubicBezTo>
                <a:cubicBezTo>
                  <a:pt x="19" y="59"/>
                  <a:pt x="24" y="59"/>
                  <a:pt x="26" y="60"/>
                </a:cubicBezTo>
                <a:cubicBezTo>
                  <a:pt x="31" y="62"/>
                  <a:pt x="44" y="67"/>
                  <a:pt x="47" y="67"/>
                </a:cubicBezTo>
                <a:cubicBezTo>
                  <a:pt x="49" y="67"/>
                  <a:pt x="54" y="64"/>
                  <a:pt x="60" y="61"/>
                </a:cubicBezTo>
                <a:cubicBezTo>
                  <a:pt x="62" y="60"/>
                  <a:pt x="62" y="60"/>
                  <a:pt x="62" y="60"/>
                </a:cubicBezTo>
                <a:cubicBezTo>
                  <a:pt x="66" y="58"/>
                  <a:pt x="70" y="53"/>
                  <a:pt x="73" y="51"/>
                </a:cubicBezTo>
                <a:cubicBezTo>
                  <a:pt x="73" y="50"/>
                  <a:pt x="73" y="50"/>
                  <a:pt x="74" y="50"/>
                </a:cubicBezTo>
                <a:cubicBezTo>
                  <a:pt x="75" y="49"/>
                  <a:pt x="75" y="48"/>
                  <a:pt x="74" y="47"/>
                </a:cubicBezTo>
                <a:close/>
                <a:moveTo>
                  <a:pt x="12" y="64"/>
                </a:moveTo>
                <a:cubicBezTo>
                  <a:pt x="3" y="64"/>
                  <a:pt x="3" y="64"/>
                  <a:pt x="3" y="64"/>
                </a:cubicBezTo>
                <a:cubicBezTo>
                  <a:pt x="3" y="42"/>
                  <a:pt x="3" y="42"/>
                  <a:pt x="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59"/>
                  <a:pt x="12" y="59"/>
                  <a:pt x="12" y="59"/>
                </a:cubicBezTo>
                <a:lnTo>
                  <a:pt x="12" y="64"/>
                </a:lnTo>
                <a:close/>
                <a:moveTo>
                  <a:pt x="70" y="49"/>
                </a:moveTo>
                <a:cubicBezTo>
                  <a:pt x="68" y="51"/>
                  <a:pt x="64" y="55"/>
                  <a:pt x="61" y="57"/>
                </a:cubicBezTo>
                <a:cubicBezTo>
                  <a:pt x="59" y="58"/>
                  <a:pt x="59" y="58"/>
                  <a:pt x="59" y="58"/>
                </a:cubicBezTo>
                <a:cubicBezTo>
                  <a:pt x="55" y="60"/>
                  <a:pt x="48" y="64"/>
                  <a:pt x="47" y="64"/>
                </a:cubicBezTo>
                <a:cubicBezTo>
                  <a:pt x="45" y="64"/>
                  <a:pt x="33" y="60"/>
                  <a:pt x="28" y="57"/>
                </a:cubicBezTo>
                <a:cubicBezTo>
                  <a:pt x="26" y="57"/>
                  <a:pt x="24" y="56"/>
                  <a:pt x="22" y="56"/>
                </a:cubicBezTo>
                <a:cubicBezTo>
                  <a:pt x="19" y="56"/>
                  <a:pt x="16" y="57"/>
                  <a:pt x="15" y="57"/>
                </a:cubicBezTo>
                <a:cubicBezTo>
                  <a:pt x="15" y="43"/>
                  <a:pt x="15" y="43"/>
                  <a:pt x="15" y="43"/>
                </a:cubicBezTo>
                <a:cubicBezTo>
                  <a:pt x="16" y="43"/>
                  <a:pt x="19" y="43"/>
                  <a:pt x="22" y="43"/>
                </a:cubicBezTo>
                <a:cubicBezTo>
                  <a:pt x="27" y="41"/>
                  <a:pt x="30" y="40"/>
                  <a:pt x="32" y="40"/>
                </a:cubicBezTo>
                <a:cubicBezTo>
                  <a:pt x="35" y="40"/>
                  <a:pt x="41" y="41"/>
                  <a:pt x="45" y="45"/>
                </a:cubicBezTo>
                <a:cubicBezTo>
                  <a:pt x="47" y="46"/>
                  <a:pt x="50" y="48"/>
                  <a:pt x="52" y="49"/>
                </a:cubicBezTo>
                <a:cubicBezTo>
                  <a:pt x="53" y="50"/>
                  <a:pt x="54" y="50"/>
                  <a:pt x="55" y="51"/>
                </a:cubicBezTo>
                <a:cubicBezTo>
                  <a:pt x="54" y="52"/>
                  <a:pt x="51" y="53"/>
                  <a:pt x="49" y="53"/>
                </a:cubicBezTo>
                <a:cubicBezTo>
                  <a:pt x="47" y="53"/>
                  <a:pt x="42" y="51"/>
                  <a:pt x="39" y="49"/>
                </a:cubicBezTo>
                <a:cubicBezTo>
                  <a:pt x="38" y="48"/>
                  <a:pt x="37" y="49"/>
                  <a:pt x="37" y="49"/>
                </a:cubicBezTo>
                <a:cubicBezTo>
                  <a:pt x="36" y="50"/>
                  <a:pt x="36" y="51"/>
                  <a:pt x="37" y="51"/>
                </a:cubicBezTo>
                <a:cubicBezTo>
                  <a:pt x="38" y="52"/>
                  <a:pt x="45" y="56"/>
                  <a:pt x="49" y="56"/>
                </a:cubicBezTo>
                <a:cubicBezTo>
                  <a:pt x="53" y="56"/>
                  <a:pt x="57" y="53"/>
                  <a:pt x="58" y="52"/>
                </a:cubicBezTo>
                <a:cubicBezTo>
                  <a:pt x="60" y="50"/>
                  <a:pt x="64" y="47"/>
                  <a:pt x="66" y="47"/>
                </a:cubicBezTo>
                <a:cubicBezTo>
                  <a:pt x="68" y="47"/>
                  <a:pt x="70" y="47"/>
                  <a:pt x="71" y="48"/>
                </a:cubicBezTo>
                <a:cubicBezTo>
                  <a:pt x="71" y="48"/>
                  <a:pt x="71" y="48"/>
                  <a:pt x="70" y="49"/>
                </a:cubicBezTo>
                <a:close/>
                <a:moveTo>
                  <a:pt x="35" y="30"/>
                </a:moveTo>
                <a:cubicBezTo>
                  <a:pt x="37" y="32"/>
                  <a:pt x="39" y="32"/>
                  <a:pt x="41" y="30"/>
                </a:cubicBezTo>
                <a:cubicBezTo>
                  <a:pt x="54" y="17"/>
                  <a:pt x="54" y="17"/>
                  <a:pt x="54" y="17"/>
                </a:cubicBezTo>
                <a:cubicBezTo>
                  <a:pt x="58" y="13"/>
                  <a:pt x="58" y="7"/>
                  <a:pt x="54" y="3"/>
                </a:cubicBezTo>
                <a:cubicBezTo>
                  <a:pt x="50" y="0"/>
                  <a:pt x="44" y="0"/>
                  <a:pt x="40" y="3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3"/>
                  <a:pt x="36" y="3"/>
                  <a:pt x="36" y="3"/>
                </a:cubicBezTo>
                <a:cubicBezTo>
                  <a:pt x="32" y="0"/>
                  <a:pt x="26" y="0"/>
                  <a:pt x="22" y="3"/>
                </a:cubicBezTo>
                <a:cubicBezTo>
                  <a:pt x="18" y="7"/>
                  <a:pt x="18" y="13"/>
                  <a:pt x="22" y="17"/>
                </a:cubicBezTo>
                <a:lnTo>
                  <a:pt x="35" y="30"/>
                </a:lnTo>
                <a:close/>
                <a:moveTo>
                  <a:pt x="33" y="23"/>
                </a:moveTo>
                <a:cubicBezTo>
                  <a:pt x="34" y="23"/>
                  <a:pt x="34" y="23"/>
                  <a:pt x="35" y="23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4"/>
                  <a:pt x="33" y="24"/>
                  <a:pt x="33" y="23"/>
                </a:cubicBezTo>
                <a:close/>
                <a:moveTo>
                  <a:pt x="23" y="5"/>
                </a:moveTo>
                <a:cubicBezTo>
                  <a:pt x="24" y="4"/>
                  <a:pt x="24" y="4"/>
                  <a:pt x="25" y="5"/>
                </a:cubicBezTo>
                <a:cubicBezTo>
                  <a:pt x="25" y="5"/>
                  <a:pt x="25" y="6"/>
                  <a:pt x="25" y="6"/>
                </a:cubicBezTo>
                <a:cubicBezTo>
                  <a:pt x="23" y="8"/>
                  <a:pt x="23" y="11"/>
                  <a:pt x="25" y="13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2"/>
                  <a:pt x="33" y="22"/>
                  <a:pt x="33" y="23"/>
                </a:cubicBezTo>
                <a:cubicBezTo>
                  <a:pt x="33" y="23"/>
                  <a:pt x="32" y="23"/>
                  <a:pt x="32" y="23"/>
                </a:cubicBezTo>
                <a:cubicBezTo>
                  <a:pt x="32" y="23"/>
                  <a:pt x="32" y="23"/>
                  <a:pt x="31" y="23"/>
                </a:cubicBezTo>
                <a:cubicBezTo>
                  <a:pt x="23" y="15"/>
                  <a:pt x="23" y="15"/>
                  <a:pt x="23" y="15"/>
                </a:cubicBezTo>
                <a:cubicBezTo>
                  <a:pt x="22" y="13"/>
                  <a:pt x="21" y="12"/>
                  <a:pt x="21" y="10"/>
                </a:cubicBezTo>
                <a:cubicBezTo>
                  <a:pt x="21" y="8"/>
                  <a:pt x="22" y="6"/>
                  <a:pt x="23" y="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89"/>
          <p:cNvSpPr>
            <a:spLocks noEditPoints="1"/>
          </p:cNvSpPr>
          <p:nvPr/>
        </p:nvSpPr>
        <p:spPr bwMode="auto">
          <a:xfrm>
            <a:off x="10392936" y="1995615"/>
            <a:ext cx="351917" cy="290890"/>
          </a:xfrm>
          <a:custGeom>
            <a:avLst/>
            <a:gdLst>
              <a:gd name="T0" fmla="*/ 70 w 73"/>
              <a:gd name="T1" fmla="*/ 29 h 58"/>
              <a:gd name="T2" fmla="*/ 65 w 73"/>
              <a:gd name="T3" fmla="*/ 20 h 58"/>
              <a:gd name="T4" fmla="*/ 57 w 73"/>
              <a:gd name="T5" fmla="*/ 20 h 58"/>
              <a:gd name="T6" fmla="*/ 53 w 73"/>
              <a:gd name="T7" fmla="*/ 20 h 58"/>
              <a:gd name="T8" fmla="*/ 52 w 73"/>
              <a:gd name="T9" fmla="*/ 13 h 58"/>
              <a:gd name="T10" fmla="*/ 45 w 73"/>
              <a:gd name="T11" fmla="*/ 0 h 58"/>
              <a:gd name="T12" fmla="*/ 35 w 73"/>
              <a:gd name="T13" fmla="*/ 12 h 58"/>
              <a:gd name="T14" fmla="*/ 26 w 73"/>
              <a:gd name="T15" fmla="*/ 23 h 58"/>
              <a:gd name="T16" fmla="*/ 22 w 73"/>
              <a:gd name="T17" fmla="*/ 22 h 58"/>
              <a:gd name="T18" fmla="*/ 22 w 73"/>
              <a:gd name="T19" fmla="*/ 22 h 58"/>
              <a:gd name="T20" fmla="*/ 21 w 73"/>
              <a:gd name="T21" fmla="*/ 21 h 58"/>
              <a:gd name="T22" fmla="*/ 6 w 73"/>
              <a:gd name="T23" fmla="*/ 22 h 58"/>
              <a:gd name="T24" fmla="*/ 7 w 73"/>
              <a:gd name="T25" fmla="*/ 57 h 58"/>
              <a:gd name="T26" fmla="*/ 21 w 73"/>
              <a:gd name="T27" fmla="*/ 58 h 58"/>
              <a:gd name="T28" fmla="*/ 22 w 73"/>
              <a:gd name="T29" fmla="*/ 57 h 58"/>
              <a:gd name="T30" fmla="*/ 22 w 73"/>
              <a:gd name="T31" fmla="*/ 57 h 58"/>
              <a:gd name="T32" fmla="*/ 32 w 73"/>
              <a:gd name="T33" fmla="*/ 54 h 58"/>
              <a:gd name="T34" fmla="*/ 41 w 73"/>
              <a:gd name="T35" fmla="*/ 56 h 58"/>
              <a:gd name="T36" fmla="*/ 64 w 73"/>
              <a:gd name="T37" fmla="*/ 56 h 58"/>
              <a:gd name="T38" fmla="*/ 66 w 73"/>
              <a:gd name="T39" fmla="*/ 56 h 58"/>
              <a:gd name="T40" fmla="*/ 69 w 73"/>
              <a:gd name="T41" fmla="*/ 47 h 58"/>
              <a:gd name="T42" fmla="*/ 71 w 73"/>
              <a:gd name="T43" fmla="*/ 39 h 58"/>
              <a:gd name="T44" fmla="*/ 70 w 73"/>
              <a:gd name="T45" fmla="*/ 34 h 58"/>
              <a:gd name="T46" fmla="*/ 53 w 73"/>
              <a:gd name="T47" fmla="*/ 37 h 58"/>
              <a:gd name="T48" fmla="*/ 53 w 73"/>
              <a:gd name="T49" fmla="*/ 31 h 58"/>
              <a:gd name="T50" fmla="*/ 65 w 73"/>
              <a:gd name="T51" fmla="*/ 31 h 58"/>
              <a:gd name="T52" fmla="*/ 66 w 73"/>
              <a:gd name="T53" fmla="*/ 31 h 58"/>
              <a:gd name="T54" fmla="*/ 70 w 73"/>
              <a:gd name="T55" fmla="*/ 34 h 58"/>
              <a:gd name="T56" fmla="*/ 57 w 73"/>
              <a:gd name="T57" fmla="*/ 23 h 58"/>
              <a:gd name="T58" fmla="*/ 65 w 73"/>
              <a:gd name="T59" fmla="*/ 23 h 58"/>
              <a:gd name="T60" fmla="*/ 65 w 73"/>
              <a:gd name="T61" fmla="*/ 28 h 58"/>
              <a:gd name="T62" fmla="*/ 53 w 73"/>
              <a:gd name="T63" fmla="*/ 28 h 58"/>
              <a:gd name="T64" fmla="*/ 53 w 73"/>
              <a:gd name="T65" fmla="*/ 23 h 58"/>
              <a:gd name="T66" fmla="*/ 8 w 73"/>
              <a:gd name="T67" fmla="*/ 55 h 58"/>
              <a:gd name="T68" fmla="*/ 8 w 73"/>
              <a:gd name="T69" fmla="*/ 24 h 58"/>
              <a:gd name="T70" fmla="*/ 14 w 73"/>
              <a:gd name="T71" fmla="*/ 40 h 58"/>
              <a:gd name="T72" fmla="*/ 8 w 73"/>
              <a:gd name="T73" fmla="*/ 55 h 58"/>
              <a:gd name="T74" fmla="*/ 21 w 73"/>
              <a:gd name="T75" fmla="*/ 54 h 58"/>
              <a:gd name="T76" fmla="*/ 21 w 73"/>
              <a:gd name="T77" fmla="*/ 54 h 58"/>
              <a:gd name="T78" fmla="*/ 39 w 73"/>
              <a:gd name="T79" fmla="*/ 53 h 58"/>
              <a:gd name="T80" fmla="*/ 19 w 73"/>
              <a:gd name="T81" fmla="*/ 51 h 58"/>
              <a:gd name="T82" fmla="*/ 17 w 73"/>
              <a:gd name="T83" fmla="*/ 40 h 58"/>
              <a:gd name="T84" fmla="*/ 19 w 73"/>
              <a:gd name="T85" fmla="*/ 28 h 58"/>
              <a:gd name="T86" fmla="*/ 31 w 73"/>
              <a:gd name="T87" fmla="*/ 21 h 58"/>
              <a:gd name="T88" fmla="*/ 44 w 73"/>
              <a:gd name="T89" fmla="*/ 4 h 58"/>
              <a:gd name="T90" fmla="*/ 48 w 73"/>
              <a:gd name="T91" fmla="*/ 5 h 58"/>
              <a:gd name="T92" fmla="*/ 46 w 73"/>
              <a:gd name="T93" fmla="*/ 21 h 58"/>
              <a:gd name="T94" fmla="*/ 42 w 73"/>
              <a:gd name="T95" fmla="*/ 33 h 58"/>
              <a:gd name="T96" fmla="*/ 32 w 73"/>
              <a:gd name="T97" fmla="*/ 39 h 58"/>
              <a:gd name="T98" fmla="*/ 45 w 73"/>
              <a:gd name="T99" fmla="*/ 33 h 58"/>
              <a:gd name="T100" fmla="*/ 48 w 73"/>
              <a:gd name="T101" fmla="*/ 23 h 58"/>
              <a:gd name="T102" fmla="*/ 50 w 73"/>
              <a:gd name="T103" fmla="*/ 30 h 58"/>
              <a:gd name="T104" fmla="*/ 50 w 73"/>
              <a:gd name="T105" fmla="*/ 39 h 58"/>
              <a:gd name="T106" fmla="*/ 51 w 73"/>
              <a:gd name="T107" fmla="*/ 46 h 58"/>
              <a:gd name="T108" fmla="*/ 50 w 73"/>
              <a:gd name="T109" fmla="*/ 54 h 58"/>
              <a:gd name="T110" fmla="*/ 64 w 73"/>
              <a:gd name="T111" fmla="*/ 53 h 58"/>
              <a:gd name="T112" fmla="*/ 52 w 73"/>
              <a:gd name="T113" fmla="*/ 50 h 58"/>
              <a:gd name="T114" fmla="*/ 64 w 73"/>
              <a:gd name="T115" fmla="*/ 48 h 58"/>
              <a:gd name="T116" fmla="*/ 64 w 73"/>
              <a:gd name="T117" fmla="*/ 53 h 58"/>
              <a:gd name="T118" fmla="*/ 54 w 73"/>
              <a:gd name="T119" fmla="*/ 45 h 58"/>
              <a:gd name="T120" fmla="*/ 54 w 73"/>
              <a:gd name="T121" fmla="*/ 40 h 58"/>
              <a:gd name="T122" fmla="*/ 69 w 73"/>
              <a:gd name="T123" fmla="*/ 4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" h="58">
                <a:moveTo>
                  <a:pt x="73" y="34"/>
                </a:moveTo>
                <a:cubicBezTo>
                  <a:pt x="73" y="32"/>
                  <a:pt x="72" y="29"/>
                  <a:pt x="70" y="29"/>
                </a:cubicBezTo>
                <a:cubicBezTo>
                  <a:pt x="70" y="28"/>
                  <a:pt x="70" y="27"/>
                  <a:pt x="70" y="26"/>
                </a:cubicBezTo>
                <a:cubicBezTo>
                  <a:pt x="70" y="23"/>
                  <a:pt x="68" y="20"/>
                  <a:pt x="65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50" y="18"/>
                  <a:pt x="51" y="15"/>
                  <a:pt x="52" y="13"/>
                </a:cubicBezTo>
                <a:cubicBezTo>
                  <a:pt x="53" y="9"/>
                  <a:pt x="52" y="6"/>
                  <a:pt x="51" y="3"/>
                </a:cubicBezTo>
                <a:cubicBezTo>
                  <a:pt x="50" y="1"/>
                  <a:pt x="48" y="0"/>
                  <a:pt x="45" y="0"/>
                </a:cubicBezTo>
                <a:cubicBezTo>
                  <a:pt x="43" y="0"/>
                  <a:pt x="42" y="1"/>
                  <a:pt x="41" y="4"/>
                </a:cubicBezTo>
                <a:cubicBezTo>
                  <a:pt x="40" y="8"/>
                  <a:pt x="38" y="10"/>
                  <a:pt x="35" y="12"/>
                </a:cubicBezTo>
                <a:cubicBezTo>
                  <a:pt x="33" y="14"/>
                  <a:pt x="31" y="17"/>
                  <a:pt x="29" y="19"/>
                </a:cubicBezTo>
                <a:cubicBezTo>
                  <a:pt x="28" y="21"/>
                  <a:pt x="27" y="22"/>
                  <a:pt x="26" y="23"/>
                </a:cubicBezTo>
                <a:cubicBezTo>
                  <a:pt x="25" y="23"/>
                  <a:pt x="25" y="24"/>
                  <a:pt x="24" y="24"/>
                </a:cubicBezTo>
                <a:cubicBezTo>
                  <a:pt x="23" y="23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6" y="22"/>
                </a:cubicBezTo>
                <a:cubicBezTo>
                  <a:pt x="6" y="22"/>
                  <a:pt x="0" y="26"/>
                  <a:pt x="0" y="40"/>
                </a:cubicBezTo>
                <a:cubicBezTo>
                  <a:pt x="0" y="54"/>
                  <a:pt x="6" y="57"/>
                  <a:pt x="7" y="57"/>
                </a:cubicBezTo>
                <a:cubicBezTo>
                  <a:pt x="7" y="57"/>
                  <a:pt x="7" y="58"/>
                  <a:pt x="7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57"/>
                  <a:pt x="21" y="57"/>
                  <a:pt x="21" y="58"/>
                </a:cubicBezTo>
                <a:cubicBezTo>
                  <a:pt x="22" y="58"/>
                  <a:pt x="22" y="57"/>
                  <a:pt x="22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3" y="57"/>
                  <a:pt x="24" y="56"/>
                  <a:pt x="25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3" y="54"/>
                  <a:pt x="35" y="55"/>
                  <a:pt x="38" y="55"/>
                </a:cubicBezTo>
                <a:cubicBezTo>
                  <a:pt x="39" y="56"/>
                  <a:pt x="40" y="56"/>
                  <a:pt x="41" y="56"/>
                </a:cubicBezTo>
                <a:cubicBezTo>
                  <a:pt x="43" y="57"/>
                  <a:pt x="45" y="57"/>
                  <a:pt x="48" y="57"/>
                </a:cubicBezTo>
                <a:cubicBezTo>
                  <a:pt x="55" y="57"/>
                  <a:pt x="64" y="56"/>
                  <a:pt x="64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6"/>
                  <a:pt x="66" y="56"/>
                  <a:pt x="66" y="56"/>
                </a:cubicBezTo>
                <a:cubicBezTo>
                  <a:pt x="68" y="55"/>
                  <a:pt x="70" y="53"/>
                  <a:pt x="70" y="50"/>
                </a:cubicBezTo>
                <a:cubicBezTo>
                  <a:pt x="70" y="49"/>
                  <a:pt x="69" y="48"/>
                  <a:pt x="69" y="47"/>
                </a:cubicBezTo>
                <a:cubicBezTo>
                  <a:pt x="71" y="46"/>
                  <a:pt x="72" y="44"/>
                  <a:pt x="72" y="42"/>
                </a:cubicBezTo>
                <a:cubicBezTo>
                  <a:pt x="72" y="41"/>
                  <a:pt x="72" y="40"/>
                  <a:pt x="71" y="39"/>
                </a:cubicBezTo>
                <a:cubicBezTo>
                  <a:pt x="72" y="38"/>
                  <a:pt x="73" y="36"/>
                  <a:pt x="73" y="34"/>
                </a:cubicBezTo>
                <a:close/>
                <a:moveTo>
                  <a:pt x="70" y="34"/>
                </a:moveTo>
                <a:cubicBezTo>
                  <a:pt x="70" y="35"/>
                  <a:pt x="69" y="37"/>
                  <a:pt x="68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2" y="37"/>
                  <a:pt x="51" y="35"/>
                  <a:pt x="51" y="34"/>
                </a:cubicBezTo>
                <a:cubicBezTo>
                  <a:pt x="51" y="33"/>
                  <a:pt x="52" y="31"/>
                  <a:pt x="53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1"/>
                  <a:pt x="66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1"/>
                  <a:pt x="70" y="33"/>
                  <a:pt x="70" y="34"/>
                </a:cubicBezTo>
                <a:close/>
                <a:moveTo>
                  <a:pt x="56" y="23"/>
                </a:moveTo>
                <a:cubicBezTo>
                  <a:pt x="57" y="23"/>
                  <a:pt x="57" y="23"/>
                  <a:pt x="57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6" y="23"/>
                  <a:pt x="67" y="24"/>
                  <a:pt x="67" y="26"/>
                </a:cubicBezTo>
                <a:cubicBezTo>
                  <a:pt x="67" y="27"/>
                  <a:pt x="66" y="28"/>
                  <a:pt x="65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2" y="28"/>
                  <a:pt x="51" y="27"/>
                  <a:pt x="51" y="26"/>
                </a:cubicBezTo>
                <a:cubicBezTo>
                  <a:pt x="51" y="24"/>
                  <a:pt x="52" y="23"/>
                  <a:pt x="53" y="23"/>
                </a:cubicBezTo>
                <a:lnTo>
                  <a:pt x="56" y="23"/>
                </a:lnTo>
                <a:close/>
                <a:moveTo>
                  <a:pt x="8" y="55"/>
                </a:moveTo>
                <a:cubicBezTo>
                  <a:pt x="7" y="54"/>
                  <a:pt x="3" y="50"/>
                  <a:pt x="3" y="40"/>
                </a:cubicBezTo>
                <a:cubicBezTo>
                  <a:pt x="3" y="29"/>
                  <a:pt x="7" y="25"/>
                  <a:pt x="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6" y="27"/>
                  <a:pt x="14" y="32"/>
                  <a:pt x="14" y="40"/>
                </a:cubicBezTo>
                <a:cubicBezTo>
                  <a:pt x="14" y="47"/>
                  <a:pt x="16" y="52"/>
                  <a:pt x="18" y="55"/>
                </a:cubicBezTo>
                <a:lnTo>
                  <a:pt x="8" y="55"/>
                </a:lnTo>
                <a:close/>
                <a:moveTo>
                  <a:pt x="21" y="54"/>
                </a:move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lose/>
                <a:moveTo>
                  <a:pt x="42" y="54"/>
                </a:moveTo>
                <a:cubicBezTo>
                  <a:pt x="41" y="53"/>
                  <a:pt x="40" y="53"/>
                  <a:pt x="39" y="53"/>
                </a:cubicBezTo>
                <a:cubicBezTo>
                  <a:pt x="36" y="52"/>
                  <a:pt x="34" y="51"/>
                  <a:pt x="32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8" y="49"/>
                  <a:pt x="17" y="45"/>
                  <a:pt x="17" y="40"/>
                </a:cubicBezTo>
                <a:cubicBezTo>
                  <a:pt x="17" y="34"/>
                  <a:pt x="18" y="30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20" y="28"/>
                  <a:pt x="25" y="28"/>
                  <a:pt x="28" y="25"/>
                </a:cubicBezTo>
                <a:cubicBezTo>
                  <a:pt x="29" y="24"/>
                  <a:pt x="30" y="23"/>
                  <a:pt x="31" y="21"/>
                </a:cubicBezTo>
                <a:cubicBezTo>
                  <a:pt x="33" y="19"/>
                  <a:pt x="35" y="16"/>
                  <a:pt x="37" y="15"/>
                </a:cubicBezTo>
                <a:cubicBezTo>
                  <a:pt x="41" y="12"/>
                  <a:pt x="43" y="9"/>
                  <a:pt x="44" y="4"/>
                </a:cubicBezTo>
                <a:cubicBezTo>
                  <a:pt x="44" y="3"/>
                  <a:pt x="45" y="3"/>
                  <a:pt x="45" y="3"/>
                </a:cubicBezTo>
                <a:cubicBezTo>
                  <a:pt x="47" y="3"/>
                  <a:pt x="48" y="4"/>
                  <a:pt x="48" y="5"/>
                </a:cubicBezTo>
                <a:cubicBezTo>
                  <a:pt x="49" y="7"/>
                  <a:pt x="49" y="9"/>
                  <a:pt x="49" y="12"/>
                </a:cubicBezTo>
                <a:cubicBezTo>
                  <a:pt x="48" y="15"/>
                  <a:pt x="46" y="21"/>
                  <a:pt x="46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5" y="22"/>
                  <a:pt x="43" y="28"/>
                  <a:pt x="42" y="33"/>
                </a:cubicBezTo>
                <a:cubicBezTo>
                  <a:pt x="42" y="38"/>
                  <a:pt x="34" y="38"/>
                  <a:pt x="34" y="38"/>
                </a:cubicBezTo>
                <a:cubicBezTo>
                  <a:pt x="33" y="38"/>
                  <a:pt x="32" y="39"/>
                  <a:pt x="32" y="39"/>
                </a:cubicBezTo>
                <a:cubicBezTo>
                  <a:pt x="32" y="40"/>
                  <a:pt x="33" y="41"/>
                  <a:pt x="34" y="41"/>
                </a:cubicBezTo>
                <a:cubicBezTo>
                  <a:pt x="34" y="41"/>
                  <a:pt x="44" y="41"/>
                  <a:pt x="45" y="33"/>
                </a:cubicBezTo>
                <a:cubicBezTo>
                  <a:pt x="46" y="29"/>
                  <a:pt x="47" y="25"/>
                  <a:pt x="48" y="23"/>
                </a:cubicBezTo>
                <a:cubicBezTo>
                  <a:pt x="48" y="23"/>
                  <a:pt x="48" y="23"/>
                  <a:pt x="48" y="23"/>
                </a:cubicBezTo>
                <a:cubicBezTo>
                  <a:pt x="48" y="24"/>
                  <a:pt x="48" y="25"/>
                  <a:pt x="48" y="26"/>
                </a:cubicBezTo>
                <a:cubicBezTo>
                  <a:pt x="48" y="27"/>
                  <a:pt x="48" y="29"/>
                  <a:pt x="50" y="30"/>
                </a:cubicBezTo>
                <a:cubicBezTo>
                  <a:pt x="48" y="31"/>
                  <a:pt x="48" y="32"/>
                  <a:pt x="48" y="34"/>
                </a:cubicBezTo>
                <a:cubicBezTo>
                  <a:pt x="48" y="36"/>
                  <a:pt x="49" y="38"/>
                  <a:pt x="50" y="39"/>
                </a:cubicBezTo>
                <a:cubicBezTo>
                  <a:pt x="49" y="40"/>
                  <a:pt x="49" y="41"/>
                  <a:pt x="49" y="42"/>
                </a:cubicBezTo>
                <a:cubicBezTo>
                  <a:pt x="49" y="44"/>
                  <a:pt x="50" y="45"/>
                  <a:pt x="51" y="46"/>
                </a:cubicBezTo>
                <a:cubicBezTo>
                  <a:pt x="50" y="47"/>
                  <a:pt x="49" y="49"/>
                  <a:pt x="49" y="50"/>
                </a:cubicBezTo>
                <a:cubicBezTo>
                  <a:pt x="49" y="52"/>
                  <a:pt x="49" y="53"/>
                  <a:pt x="50" y="54"/>
                </a:cubicBezTo>
                <a:cubicBezTo>
                  <a:pt x="47" y="54"/>
                  <a:pt x="44" y="54"/>
                  <a:pt x="42" y="54"/>
                </a:cubicBezTo>
                <a:close/>
                <a:moveTo>
                  <a:pt x="64" y="53"/>
                </a:moveTo>
                <a:cubicBezTo>
                  <a:pt x="54" y="53"/>
                  <a:pt x="54" y="53"/>
                  <a:pt x="54" y="53"/>
                </a:cubicBezTo>
                <a:cubicBezTo>
                  <a:pt x="53" y="53"/>
                  <a:pt x="52" y="52"/>
                  <a:pt x="52" y="50"/>
                </a:cubicBezTo>
                <a:cubicBezTo>
                  <a:pt x="52" y="49"/>
                  <a:pt x="53" y="48"/>
                  <a:pt x="54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5" y="48"/>
                  <a:pt x="67" y="49"/>
                  <a:pt x="67" y="50"/>
                </a:cubicBezTo>
                <a:cubicBezTo>
                  <a:pt x="67" y="52"/>
                  <a:pt x="65" y="53"/>
                  <a:pt x="64" y="53"/>
                </a:cubicBezTo>
                <a:close/>
                <a:moveTo>
                  <a:pt x="66" y="45"/>
                </a:moveTo>
                <a:cubicBezTo>
                  <a:pt x="54" y="45"/>
                  <a:pt x="54" y="45"/>
                  <a:pt x="54" y="45"/>
                </a:cubicBezTo>
                <a:cubicBezTo>
                  <a:pt x="53" y="45"/>
                  <a:pt x="52" y="44"/>
                  <a:pt x="52" y="42"/>
                </a:cubicBezTo>
                <a:cubicBezTo>
                  <a:pt x="52" y="41"/>
                  <a:pt x="53" y="40"/>
                  <a:pt x="5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8" y="40"/>
                  <a:pt x="69" y="41"/>
                  <a:pt x="69" y="42"/>
                </a:cubicBezTo>
                <a:cubicBezTo>
                  <a:pt x="69" y="44"/>
                  <a:pt x="68" y="45"/>
                  <a:pt x="66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65"/>
          <p:cNvSpPr>
            <a:spLocks noEditPoints="1"/>
          </p:cNvSpPr>
          <p:nvPr/>
        </p:nvSpPr>
        <p:spPr bwMode="auto">
          <a:xfrm>
            <a:off x="1107379" y="2700889"/>
            <a:ext cx="339712" cy="355986"/>
          </a:xfrm>
          <a:custGeom>
            <a:avLst/>
            <a:gdLst>
              <a:gd name="T0" fmla="*/ 59 w 71"/>
              <a:gd name="T1" fmla="*/ 54 h 71"/>
              <a:gd name="T2" fmla="*/ 53 w 71"/>
              <a:gd name="T3" fmla="*/ 62 h 71"/>
              <a:gd name="T4" fmla="*/ 52 w 71"/>
              <a:gd name="T5" fmla="*/ 69 h 71"/>
              <a:gd name="T6" fmla="*/ 28 w 71"/>
              <a:gd name="T7" fmla="*/ 61 h 71"/>
              <a:gd name="T8" fmla="*/ 67 w 71"/>
              <a:gd name="T9" fmla="*/ 18 h 71"/>
              <a:gd name="T10" fmla="*/ 69 w 71"/>
              <a:gd name="T11" fmla="*/ 11 h 71"/>
              <a:gd name="T12" fmla="*/ 69 w 71"/>
              <a:gd name="T13" fmla="*/ 3 h 71"/>
              <a:gd name="T14" fmla="*/ 64 w 71"/>
              <a:gd name="T15" fmla="*/ 0 h 71"/>
              <a:gd name="T16" fmla="*/ 57 w 71"/>
              <a:gd name="T17" fmla="*/ 5 h 71"/>
              <a:gd name="T18" fmla="*/ 46 w 71"/>
              <a:gd name="T19" fmla="*/ 7 h 71"/>
              <a:gd name="T20" fmla="*/ 39 w 71"/>
              <a:gd name="T21" fmla="*/ 6 h 71"/>
              <a:gd name="T22" fmla="*/ 14 w 71"/>
              <a:gd name="T23" fmla="*/ 31 h 71"/>
              <a:gd name="T24" fmla="*/ 14 w 71"/>
              <a:gd name="T25" fmla="*/ 32 h 71"/>
              <a:gd name="T26" fmla="*/ 18 w 71"/>
              <a:gd name="T27" fmla="*/ 31 h 71"/>
              <a:gd name="T28" fmla="*/ 39 w 71"/>
              <a:gd name="T29" fmla="*/ 8 h 71"/>
              <a:gd name="T30" fmla="*/ 10 w 71"/>
              <a:gd name="T31" fmla="*/ 43 h 71"/>
              <a:gd name="T32" fmla="*/ 0 w 71"/>
              <a:gd name="T33" fmla="*/ 71 h 71"/>
              <a:gd name="T34" fmla="*/ 2 w 71"/>
              <a:gd name="T35" fmla="*/ 71 h 71"/>
              <a:gd name="T36" fmla="*/ 52 w 71"/>
              <a:gd name="T37" fmla="*/ 71 h 71"/>
              <a:gd name="T38" fmla="*/ 54 w 71"/>
              <a:gd name="T39" fmla="*/ 61 h 71"/>
              <a:gd name="T40" fmla="*/ 59 w 71"/>
              <a:gd name="T41" fmla="*/ 56 h 71"/>
              <a:gd name="T42" fmla="*/ 70 w 71"/>
              <a:gd name="T43" fmla="*/ 55 h 71"/>
              <a:gd name="T44" fmla="*/ 48 w 71"/>
              <a:gd name="T45" fmla="*/ 9 h 71"/>
              <a:gd name="T46" fmla="*/ 56 w 71"/>
              <a:gd name="T47" fmla="*/ 8 h 71"/>
              <a:gd name="T48" fmla="*/ 62 w 71"/>
              <a:gd name="T49" fmla="*/ 15 h 71"/>
              <a:gd name="T50" fmla="*/ 64 w 71"/>
              <a:gd name="T51" fmla="*/ 18 h 71"/>
              <a:gd name="T52" fmla="*/ 49 w 71"/>
              <a:gd name="T53" fmla="*/ 35 h 71"/>
              <a:gd name="T54" fmla="*/ 60 w 71"/>
              <a:gd name="T55" fmla="*/ 22 h 71"/>
              <a:gd name="T56" fmla="*/ 59 w 71"/>
              <a:gd name="T57" fmla="*/ 13 h 71"/>
              <a:gd name="T58" fmla="*/ 59 w 71"/>
              <a:gd name="T59" fmla="*/ 21 h 71"/>
              <a:gd name="T60" fmla="*/ 36 w 71"/>
              <a:gd name="T61" fmla="*/ 22 h 71"/>
              <a:gd name="T62" fmla="*/ 64 w 71"/>
              <a:gd name="T63" fmla="*/ 11 h 71"/>
              <a:gd name="T64" fmla="*/ 60 w 71"/>
              <a:gd name="T65" fmla="*/ 7 h 71"/>
              <a:gd name="T66" fmla="*/ 66 w 71"/>
              <a:gd name="T67" fmla="*/ 4 h 71"/>
              <a:gd name="T68" fmla="*/ 67 w 71"/>
              <a:gd name="T69" fmla="*/ 9 h 71"/>
              <a:gd name="T70" fmla="*/ 64 w 71"/>
              <a:gd name="T71" fmla="*/ 11 h 71"/>
              <a:gd name="T72" fmla="*/ 48 w 71"/>
              <a:gd name="T73" fmla="*/ 37 h 71"/>
              <a:gd name="T74" fmla="*/ 44 w 71"/>
              <a:gd name="T75" fmla="*/ 38 h 71"/>
              <a:gd name="T76" fmla="*/ 43 w 71"/>
              <a:gd name="T77" fmla="*/ 36 h 71"/>
              <a:gd name="T78" fmla="*/ 34 w 71"/>
              <a:gd name="T79" fmla="*/ 23 h 71"/>
              <a:gd name="T80" fmla="*/ 43 w 71"/>
              <a:gd name="T81" fmla="*/ 36 h 71"/>
              <a:gd name="T82" fmla="*/ 28 w 71"/>
              <a:gd name="T83" fmla="*/ 51 h 71"/>
              <a:gd name="T84" fmla="*/ 29 w 71"/>
              <a:gd name="T85" fmla="*/ 53 h 71"/>
              <a:gd name="T86" fmla="*/ 43 w 71"/>
              <a:gd name="T87" fmla="*/ 39 h 71"/>
              <a:gd name="T88" fmla="*/ 27 w 71"/>
              <a:gd name="T89" fmla="*/ 58 h 71"/>
              <a:gd name="T90" fmla="*/ 31 w 71"/>
              <a:gd name="T91" fmla="*/ 27 h 71"/>
              <a:gd name="T92" fmla="*/ 25 w 71"/>
              <a:gd name="T93" fmla="*/ 60 h 71"/>
              <a:gd name="T94" fmla="*/ 4 w 71"/>
              <a:gd name="T95" fmla="*/ 62 h 71"/>
              <a:gd name="T96" fmla="*/ 25 w 71"/>
              <a:gd name="T97" fmla="*/ 60 h 71"/>
              <a:gd name="T98" fmla="*/ 7 w 71"/>
              <a:gd name="T99" fmla="*/ 67 h 71"/>
              <a:gd name="T100" fmla="*/ 4 w 71"/>
              <a:gd name="T101" fmla="*/ 6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" h="71">
                <a:moveTo>
                  <a:pt x="69" y="54"/>
                </a:moveTo>
                <a:cubicBezTo>
                  <a:pt x="59" y="54"/>
                  <a:pt x="59" y="54"/>
                  <a:pt x="59" y="54"/>
                </a:cubicBezTo>
                <a:cubicBezTo>
                  <a:pt x="55" y="54"/>
                  <a:pt x="52" y="54"/>
                  <a:pt x="51" y="56"/>
                </a:cubicBezTo>
                <a:cubicBezTo>
                  <a:pt x="50" y="58"/>
                  <a:pt x="51" y="60"/>
                  <a:pt x="53" y="62"/>
                </a:cubicBezTo>
                <a:cubicBezTo>
                  <a:pt x="56" y="66"/>
                  <a:pt x="56" y="68"/>
                  <a:pt x="56" y="68"/>
                </a:cubicBezTo>
                <a:cubicBezTo>
                  <a:pt x="56" y="69"/>
                  <a:pt x="54" y="69"/>
                  <a:pt x="52" y="69"/>
                </a:cubicBezTo>
                <a:cubicBezTo>
                  <a:pt x="13" y="69"/>
                  <a:pt x="13" y="69"/>
                  <a:pt x="13" y="69"/>
                </a:cubicBezTo>
                <a:cubicBezTo>
                  <a:pt x="18" y="68"/>
                  <a:pt x="24" y="65"/>
                  <a:pt x="28" y="61"/>
                </a:cubicBezTo>
                <a:cubicBezTo>
                  <a:pt x="64" y="25"/>
                  <a:pt x="64" y="25"/>
                  <a:pt x="64" y="25"/>
                </a:cubicBezTo>
                <a:cubicBezTo>
                  <a:pt x="66" y="23"/>
                  <a:pt x="67" y="21"/>
                  <a:pt x="67" y="18"/>
                </a:cubicBezTo>
                <a:cubicBezTo>
                  <a:pt x="67" y="17"/>
                  <a:pt x="67" y="15"/>
                  <a:pt x="66" y="14"/>
                </a:cubicBezTo>
                <a:cubicBezTo>
                  <a:pt x="69" y="11"/>
                  <a:pt x="69" y="11"/>
                  <a:pt x="69" y="11"/>
                </a:cubicBezTo>
                <a:cubicBezTo>
                  <a:pt x="70" y="10"/>
                  <a:pt x="71" y="8"/>
                  <a:pt x="71" y="7"/>
                </a:cubicBezTo>
                <a:cubicBezTo>
                  <a:pt x="71" y="6"/>
                  <a:pt x="70" y="4"/>
                  <a:pt x="69" y="3"/>
                </a:cubicBezTo>
                <a:cubicBezTo>
                  <a:pt x="68" y="2"/>
                  <a:pt x="68" y="2"/>
                  <a:pt x="68" y="2"/>
                </a:cubicBezTo>
                <a:cubicBezTo>
                  <a:pt x="67" y="1"/>
                  <a:pt x="65" y="0"/>
                  <a:pt x="64" y="0"/>
                </a:cubicBezTo>
                <a:cubicBezTo>
                  <a:pt x="63" y="0"/>
                  <a:pt x="61" y="1"/>
                  <a:pt x="60" y="2"/>
                </a:cubicBezTo>
                <a:cubicBezTo>
                  <a:pt x="57" y="5"/>
                  <a:pt x="57" y="5"/>
                  <a:pt x="57" y="5"/>
                </a:cubicBezTo>
                <a:cubicBezTo>
                  <a:pt x="56" y="4"/>
                  <a:pt x="55" y="4"/>
                  <a:pt x="53" y="4"/>
                </a:cubicBezTo>
                <a:cubicBezTo>
                  <a:pt x="50" y="4"/>
                  <a:pt x="48" y="5"/>
                  <a:pt x="46" y="7"/>
                </a:cubicBezTo>
                <a:cubicBezTo>
                  <a:pt x="45" y="8"/>
                  <a:pt x="45" y="8"/>
                  <a:pt x="45" y="8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8" y="6"/>
                  <a:pt x="38" y="6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13" y="31"/>
                  <a:pt x="14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32"/>
                  <a:pt x="15" y="32"/>
                  <a:pt x="15" y="32"/>
                </a:cubicBezTo>
                <a:cubicBezTo>
                  <a:pt x="16" y="32"/>
                  <a:pt x="17" y="32"/>
                  <a:pt x="18" y="31"/>
                </a:cubicBezTo>
                <a:cubicBezTo>
                  <a:pt x="19" y="30"/>
                  <a:pt x="19" y="29"/>
                  <a:pt x="19" y="28"/>
                </a:cubicBezTo>
                <a:cubicBezTo>
                  <a:pt x="39" y="8"/>
                  <a:pt x="39" y="8"/>
                  <a:pt x="3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10" y="43"/>
                  <a:pt x="10" y="43"/>
                  <a:pt x="10" y="43"/>
                </a:cubicBezTo>
                <a:cubicBezTo>
                  <a:pt x="1" y="52"/>
                  <a:pt x="0" y="68"/>
                  <a:pt x="0" y="69"/>
                </a:cubicBezTo>
                <a:cubicBezTo>
                  <a:pt x="0" y="70"/>
                  <a:pt x="0" y="70"/>
                  <a:pt x="0" y="71"/>
                </a:cubicBezTo>
                <a:cubicBezTo>
                  <a:pt x="1" y="71"/>
                  <a:pt x="1" y="71"/>
                  <a:pt x="2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3" y="71"/>
                  <a:pt x="4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4" y="71"/>
                  <a:pt x="57" y="71"/>
                  <a:pt x="58" y="69"/>
                </a:cubicBezTo>
                <a:cubicBezTo>
                  <a:pt x="59" y="67"/>
                  <a:pt x="58" y="65"/>
                  <a:pt x="54" y="61"/>
                </a:cubicBezTo>
                <a:cubicBezTo>
                  <a:pt x="53" y="58"/>
                  <a:pt x="53" y="58"/>
                  <a:pt x="53" y="57"/>
                </a:cubicBezTo>
                <a:cubicBezTo>
                  <a:pt x="53" y="56"/>
                  <a:pt x="55" y="56"/>
                  <a:pt x="59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70" y="56"/>
                  <a:pt x="70" y="55"/>
                </a:cubicBezTo>
                <a:cubicBezTo>
                  <a:pt x="70" y="54"/>
                  <a:pt x="69" y="54"/>
                  <a:pt x="69" y="54"/>
                </a:cubicBezTo>
                <a:close/>
                <a:moveTo>
                  <a:pt x="48" y="9"/>
                </a:moveTo>
                <a:cubicBezTo>
                  <a:pt x="49" y="8"/>
                  <a:pt x="51" y="7"/>
                  <a:pt x="53" y="7"/>
                </a:cubicBezTo>
                <a:cubicBezTo>
                  <a:pt x="54" y="7"/>
                  <a:pt x="55" y="7"/>
                  <a:pt x="56" y="8"/>
                </a:cubicBezTo>
                <a:cubicBezTo>
                  <a:pt x="56" y="8"/>
                  <a:pt x="56" y="8"/>
                  <a:pt x="56" y="9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5"/>
                  <a:pt x="63" y="15"/>
                  <a:pt x="63" y="15"/>
                </a:cubicBezTo>
                <a:cubicBezTo>
                  <a:pt x="64" y="16"/>
                  <a:pt x="64" y="17"/>
                  <a:pt x="64" y="18"/>
                </a:cubicBezTo>
                <a:cubicBezTo>
                  <a:pt x="64" y="20"/>
                  <a:pt x="63" y="22"/>
                  <a:pt x="62" y="23"/>
                </a:cubicBezTo>
                <a:cubicBezTo>
                  <a:pt x="49" y="35"/>
                  <a:pt x="49" y="35"/>
                  <a:pt x="49" y="35"/>
                </a:cubicBezTo>
                <a:cubicBezTo>
                  <a:pt x="48" y="34"/>
                  <a:pt x="48" y="34"/>
                  <a:pt x="48" y="34"/>
                </a:cubicBezTo>
                <a:cubicBezTo>
                  <a:pt x="60" y="22"/>
                  <a:pt x="60" y="22"/>
                  <a:pt x="60" y="22"/>
                </a:cubicBezTo>
                <a:cubicBezTo>
                  <a:pt x="63" y="20"/>
                  <a:pt x="63" y="16"/>
                  <a:pt x="60" y="13"/>
                </a:cubicBezTo>
                <a:cubicBezTo>
                  <a:pt x="60" y="13"/>
                  <a:pt x="59" y="13"/>
                  <a:pt x="59" y="13"/>
                </a:cubicBezTo>
                <a:cubicBezTo>
                  <a:pt x="58" y="14"/>
                  <a:pt x="58" y="14"/>
                  <a:pt x="59" y="15"/>
                </a:cubicBezTo>
                <a:cubicBezTo>
                  <a:pt x="60" y="16"/>
                  <a:pt x="60" y="19"/>
                  <a:pt x="59" y="21"/>
                </a:cubicBezTo>
                <a:cubicBezTo>
                  <a:pt x="47" y="33"/>
                  <a:pt x="47" y="33"/>
                  <a:pt x="47" y="33"/>
                </a:cubicBezTo>
                <a:cubicBezTo>
                  <a:pt x="36" y="22"/>
                  <a:pt x="36" y="22"/>
                  <a:pt x="36" y="22"/>
                </a:cubicBezTo>
                <a:lnTo>
                  <a:pt x="48" y="9"/>
                </a:lnTo>
                <a:close/>
                <a:moveTo>
                  <a:pt x="64" y="11"/>
                </a:moveTo>
                <a:cubicBezTo>
                  <a:pt x="60" y="7"/>
                  <a:pt x="60" y="7"/>
                  <a:pt x="60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2" y="4"/>
                  <a:pt x="62" y="4"/>
                  <a:pt x="62" y="4"/>
                </a:cubicBezTo>
                <a:cubicBezTo>
                  <a:pt x="63" y="3"/>
                  <a:pt x="65" y="3"/>
                  <a:pt x="66" y="4"/>
                </a:cubicBezTo>
                <a:cubicBezTo>
                  <a:pt x="67" y="5"/>
                  <a:pt x="67" y="5"/>
                  <a:pt x="67" y="5"/>
                </a:cubicBezTo>
                <a:cubicBezTo>
                  <a:pt x="68" y="6"/>
                  <a:pt x="68" y="8"/>
                  <a:pt x="67" y="9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1"/>
                </a:cubicBezTo>
                <a:close/>
                <a:moveTo>
                  <a:pt x="47" y="36"/>
                </a:moveTo>
                <a:cubicBezTo>
                  <a:pt x="48" y="37"/>
                  <a:pt x="48" y="37"/>
                  <a:pt x="48" y="37"/>
                </a:cubicBezTo>
                <a:cubicBezTo>
                  <a:pt x="46" y="39"/>
                  <a:pt x="46" y="39"/>
                  <a:pt x="46" y="39"/>
                </a:cubicBezTo>
                <a:cubicBezTo>
                  <a:pt x="44" y="38"/>
                  <a:pt x="44" y="38"/>
                  <a:pt x="44" y="38"/>
                </a:cubicBezTo>
                <a:lnTo>
                  <a:pt x="47" y="36"/>
                </a:lnTo>
                <a:close/>
                <a:moveTo>
                  <a:pt x="43" y="36"/>
                </a:moveTo>
                <a:cubicBezTo>
                  <a:pt x="32" y="25"/>
                  <a:pt x="32" y="25"/>
                  <a:pt x="32" y="25"/>
                </a:cubicBezTo>
                <a:cubicBezTo>
                  <a:pt x="34" y="23"/>
                  <a:pt x="34" y="23"/>
                  <a:pt x="34" y="23"/>
                </a:cubicBezTo>
                <a:cubicBezTo>
                  <a:pt x="45" y="34"/>
                  <a:pt x="45" y="34"/>
                  <a:pt x="45" y="34"/>
                </a:cubicBezTo>
                <a:lnTo>
                  <a:pt x="43" y="36"/>
                </a:lnTo>
                <a:close/>
                <a:moveTo>
                  <a:pt x="42" y="38"/>
                </a:move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2"/>
                  <a:pt x="28" y="52"/>
                </a:cubicBezTo>
                <a:cubicBezTo>
                  <a:pt x="29" y="53"/>
                  <a:pt x="29" y="53"/>
                  <a:pt x="29" y="53"/>
                </a:cubicBezTo>
                <a:cubicBezTo>
                  <a:pt x="29" y="53"/>
                  <a:pt x="30" y="53"/>
                  <a:pt x="30" y="52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41"/>
                  <a:pt x="44" y="41"/>
                  <a:pt x="44" y="41"/>
                </a:cubicBezTo>
                <a:cubicBezTo>
                  <a:pt x="27" y="58"/>
                  <a:pt x="27" y="58"/>
                  <a:pt x="27" y="58"/>
                </a:cubicBezTo>
                <a:cubicBezTo>
                  <a:pt x="13" y="45"/>
                  <a:pt x="13" y="45"/>
                  <a:pt x="13" y="45"/>
                </a:cubicBezTo>
                <a:cubicBezTo>
                  <a:pt x="31" y="27"/>
                  <a:pt x="31" y="27"/>
                  <a:pt x="31" y="27"/>
                </a:cubicBezTo>
                <a:lnTo>
                  <a:pt x="42" y="38"/>
                </a:lnTo>
                <a:close/>
                <a:moveTo>
                  <a:pt x="25" y="60"/>
                </a:moveTo>
                <a:cubicBezTo>
                  <a:pt x="21" y="64"/>
                  <a:pt x="14" y="66"/>
                  <a:pt x="9" y="67"/>
                </a:cubicBezTo>
                <a:cubicBezTo>
                  <a:pt x="4" y="62"/>
                  <a:pt x="4" y="62"/>
                  <a:pt x="4" y="62"/>
                </a:cubicBezTo>
                <a:cubicBezTo>
                  <a:pt x="5" y="57"/>
                  <a:pt x="7" y="50"/>
                  <a:pt x="11" y="46"/>
                </a:cubicBezTo>
                <a:lnTo>
                  <a:pt x="25" y="60"/>
                </a:lnTo>
                <a:close/>
                <a:moveTo>
                  <a:pt x="4" y="64"/>
                </a:moveTo>
                <a:cubicBezTo>
                  <a:pt x="7" y="67"/>
                  <a:pt x="7" y="67"/>
                  <a:pt x="7" y="67"/>
                </a:cubicBezTo>
                <a:cubicBezTo>
                  <a:pt x="5" y="68"/>
                  <a:pt x="4" y="68"/>
                  <a:pt x="3" y="68"/>
                </a:cubicBezTo>
                <a:cubicBezTo>
                  <a:pt x="3" y="67"/>
                  <a:pt x="3" y="66"/>
                  <a:pt x="4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1"/>
          <p:cNvSpPr>
            <a:spLocks noEditPoints="1"/>
          </p:cNvSpPr>
          <p:nvPr/>
        </p:nvSpPr>
        <p:spPr bwMode="auto">
          <a:xfrm>
            <a:off x="6307322" y="2700180"/>
            <a:ext cx="365527" cy="357405"/>
          </a:xfrm>
          <a:custGeom>
            <a:avLst/>
            <a:gdLst>
              <a:gd name="T0" fmla="*/ 58 w 76"/>
              <a:gd name="T1" fmla="*/ 8 h 72"/>
              <a:gd name="T2" fmla="*/ 67 w 76"/>
              <a:gd name="T3" fmla="*/ 2 h 72"/>
              <a:gd name="T4" fmla="*/ 67 w 76"/>
              <a:gd name="T5" fmla="*/ 13 h 72"/>
              <a:gd name="T6" fmla="*/ 48 w 76"/>
              <a:gd name="T7" fmla="*/ 30 h 72"/>
              <a:gd name="T8" fmla="*/ 63 w 76"/>
              <a:gd name="T9" fmla="*/ 13 h 72"/>
              <a:gd name="T10" fmla="*/ 66 w 76"/>
              <a:gd name="T11" fmla="*/ 4 h 72"/>
              <a:gd name="T12" fmla="*/ 56 w 76"/>
              <a:gd name="T13" fmla="*/ 14 h 72"/>
              <a:gd name="T14" fmla="*/ 76 w 76"/>
              <a:gd name="T15" fmla="*/ 65 h 72"/>
              <a:gd name="T16" fmla="*/ 62 w 76"/>
              <a:gd name="T17" fmla="*/ 68 h 72"/>
              <a:gd name="T18" fmla="*/ 19 w 76"/>
              <a:gd name="T19" fmla="*/ 28 h 72"/>
              <a:gd name="T20" fmla="*/ 16 w 76"/>
              <a:gd name="T21" fmla="*/ 33 h 72"/>
              <a:gd name="T22" fmla="*/ 2 w 76"/>
              <a:gd name="T23" fmla="*/ 19 h 72"/>
              <a:gd name="T24" fmla="*/ 7 w 76"/>
              <a:gd name="T25" fmla="*/ 16 h 72"/>
              <a:gd name="T26" fmla="*/ 8 w 76"/>
              <a:gd name="T27" fmla="*/ 13 h 72"/>
              <a:gd name="T28" fmla="*/ 15 w 76"/>
              <a:gd name="T29" fmla="*/ 4 h 72"/>
              <a:gd name="T30" fmla="*/ 17 w 76"/>
              <a:gd name="T31" fmla="*/ 4 h 72"/>
              <a:gd name="T32" fmla="*/ 36 w 76"/>
              <a:gd name="T33" fmla="*/ 1 h 72"/>
              <a:gd name="T34" fmla="*/ 42 w 76"/>
              <a:gd name="T35" fmla="*/ 6 h 72"/>
              <a:gd name="T36" fmla="*/ 32 w 76"/>
              <a:gd name="T37" fmla="*/ 10 h 72"/>
              <a:gd name="T38" fmla="*/ 73 w 76"/>
              <a:gd name="T39" fmla="*/ 58 h 72"/>
              <a:gd name="T40" fmla="*/ 15 w 76"/>
              <a:gd name="T41" fmla="*/ 7 h 72"/>
              <a:gd name="T42" fmla="*/ 28 w 76"/>
              <a:gd name="T43" fmla="*/ 16 h 72"/>
              <a:gd name="T44" fmla="*/ 37 w 76"/>
              <a:gd name="T45" fmla="*/ 6 h 72"/>
              <a:gd name="T46" fmla="*/ 39 w 76"/>
              <a:gd name="T47" fmla="*/ 5 h 72"/>
              <a:gd name="T48" fmla="*/ 29 w 76"/>
              <a:gd name="T49" fmla="*/ 3 h 72"/>
              <a:gd name="T50" fmla="*/ 22 w 76"/>
              <a:gd name="T51" fmla="*/ 8 h 72"/>
              <a:gd name="T52" fmla="*/ 21 w 76"/>
              <a:gd name="T53" fmla="*/ 10 h 72"/>
              <a:gd name="T54" fmla="*/ 16 w 76"/>
              <a:gd name="T55" fmla="*/ 10 h 72"/>
              <a:gd name="T56" fmla="*/ 11 w 76"/>
              <a:gd name="T57" fmla="*/ 15 h 72"/>
              <a:gd name="T58" fmla="*/ 13 w 76"/>
              <a:gd name="T59" fmla="*/ 19 h 72"/>
              <a:gd name="T60" fmla="*/ 10 w 76"/>
              <a:gd name="T61" fmla="*/ 17 h 72"/>
              <a:gd name="T62" fmla="*/ 6 w 76"/>
              <a:gd name="T63" fmla="*/ 19 h 72"/>
              <a:gd name="T64" fmla="*/ 13 w 76"/>
              <a:gd name="T65" fmla="*/ 31 h 72"/>
              <a:gd name="T66" fmla="*/ 14 w 76"/>
              <a:gd name="T67" fmla="*/ 30 h 72"/>
              <a:gd name="T68" fmla="*/ 20 w 76"/>
              <a:gd name="T69" fmla="*/ 25 h 72"/>
              <a:gd name="T70" fmla="*/ 71 w 76"/>
              <a:gd name="T71" fmla="*/ 60 h 72"/>
              <a:gd name="T72" fmla="*/ 64 w 76"/>
              <a:gd name="T73" fmla="*/ 66 h 72"/>
              <a:gd name="T74" fmla="*/ 38 w 76"/>
              <a:gd name="T75" fmla="*/ 47 h 72"/>
              <a:gd name="T76" fmla="*/ 19 w 76"/>
              <a:gd name="T77" fmla="*/ 70 h 72"/>
              <a:gd name="T78" fmla="*/ 7 w 76"/>
              <a:gd name="T79" fmla="*/ 65 h 72"/>
              <a:gd name="T80" fmla="*/ 2 w 76"/>
              <a:gd name="T81" fmla="*/ 53 h 72"/>
              <a:gd name="T82" fmla="*/ 23 w 76"/>
              <a:gd name="T83" fmla="*/ 34 h 72"/>
              <a:gd name="T84" fmla="*/ 28 w 76"/>
              <a:gd name="T85" fmla="*/ 37 h 72"/>
              <a:gd name="T86" fmla="*/ 23 w 76"/>
              <a:gd name="T87" fmla="*/ 37 h 72"/>
              <a:gd name="T88" fmla="*/ 6 w 76"/>
              <a:gd name="T89" fmla="*/ 60 h 72"/>
              <a:gd name="T90" fmla="*/ 29 w 76"/>
              <a:gd name="T91" fmla="*/ 40 h 72"/>
              <a:gd name="T92" fmla="*/ 11 w 76"/>
              <a:gd name="T93" fmla="*/ 65 h 72"/>
              <a:gd name="T94" fmla="*/ 17 w 76"/>
              <a:gd name="T95" fmla="*/ 68 h 72"/>
              <a:gd name="T96" fmla="*/ 35 w 76"/>
              <a:gd name="T97" fmla="*/ 45 h 72"/>
              <a:gd name="T98" fmla="*/ 38 w 76"/>
              <a:gd name="T99" fmla="*/ 47 h 72"/>
              <a:gd name="T100" fmla="*/ 28 w 76"/>
              <a:gd name="T10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" h="72">
                <a:moveTo>
                  <a:pt x="42" y="25"/>
                </a:moveTo>
                <a:cubicBezTo>
                  <a:pt x="54" y="12"/>
                  <a:pt x="54" y="12"/>
                  <a:pt x="54" y="12"/>
                </a:cubicBezTo>
                <a:cubicBezTo>
                  <a:pt x="56" y="11"/>
                  <a:pt x="57" y="9"/>
                  <a:pt x="58" y="8"/>
                </a:cubicBezTo>
                <a:cubicBezTo>
                  <a:pt x="58" y="7"/>
                  <a:pt x="59" y="6"/>
                  <a:pt x="59" y="5"/>
                </a:cubicBezTo>
                <a:cubicBezTo>
                  <a:pt x="60" y="4"/>
                  <a:pt x="65" y="2"/>
                  <a:pt x="66" y="2"/>
                </a:cubicBezTo>
                <a:cubicBezTo>
                  <a:pt x="66" y="2"/>
                  <a:pt x="66" y="2"/>
                  <a:pt x="67" y="2"/>
                </a:cubicBezTo>
                <a:cubicBezTo>
                  <a:pt x="70" y="5"/>
                  <a:pt x="70" y="5"/>
                  <a:pt x="70" y="5"/>
                </a:cubicBezTo>
                <a:cubicBezTo>
                  <a:pt x="71" y="6"/>
                  <a:pt x="71" y="6"/>
                  <a:pt x="71" y="7"/>
                </a:cubicBezTo>
                <a:cubicBezTo>
                  <a:pt x="70" y="7"/>
                  <a:pt x="68" y="12"/>
                  <a:pt x="67" y="13"/>
                </a:cubicBezTo>
                <a:cubicBezTo>
                  <a:pt x="66" y="14"/>
                  <a:pt x="65" y="14"/>
                  <a:pt x="64" y="15"/>
                </a:cubicBezTo>
                <a:cubicBezTo>
                  <a:pt x="63" y="16"/>
                  <a:pt x="61" y="17"/>
                  <a:pt x="60" y="18"/>
                </a:cubicBezTo>
                <a:cubicBezTo>
                  <a:pt x="48" y="30"/>
                  <a:pt x="48" y="30"/>
                  <a:pt x="48" y="30"/>
                </a:cubicBezTo>
                <a:cubicBezTo>
                  <a:pt x="46" y="29"/>
                  <a:pt x="46" y="29"/>
                  <a:pt x="46" y="29"/>
                </a:cubicBezTo>
                <a:cubicBezTo>
                  <a:pt x="59" y="16"/>
                  <a:pt x="59" y="16"/>
                  <a:pt x="59" y="16"/>
                </a:cubicBezTo>
                <a:cubicBezTo>
                  <a:pt x="60" y="15"/>
                  <a:pt x="62" y="14"/>
                  <a:pt x="63" y="13"/>
                </a:cubicBezTo>
                <a:cubicBezTo>
                  <a:pt x="64" y="12"/>
                  <a:pt x="65" y="12"/>
                  <a:pt x="66" y="12"/>
                </a:cubicBezTo>
                <a:cubicBezTo>
                  <a:pt x="66" y="11"/>
                  <a:pt x="68" y="8"/>
                  <a:pt x="68" y="6"/>
                </a:cubicBezTo>
                <a:cubicBezTo>
                  <a:pt x="66" y="4"/>
                  <a:pt x="66" y="4"/>
                  <a:pt x="66" y="4"/>
                </a:cubicBezTo>
                <a:cubicBezTo>
                  <a:pt x="64" y="5"/>
                  <a:pt x="61" y="6"/>
                  <a:pt x="61" y="7"/>
                </a:cubicBezTo>
                <a:cubicBezTo>
                  <a:pt x="60" y="7"/>
                  <a:pt x="60" y="8"/>
                  <a:pt x="59" y="9"/>
                </a:cubicBezTo>
                <a:cubicBezTo>
                  <a:pt x="58" y="10"/>
                  <a:pt x="57" y="12"/>
                  <a:pt x="56" y="14"/>
                </a:cubicBezTo>
                <a:cubicBezTo>
                  <a:pt x="43" y="26"/>
                  <a:pt x="43" y="26"/>
                  <a:pt x="43" y="26"/>
                </a:cubicBezTo>
                <a:lnTo>
                  <a:pt x="42" y="25"/>
                </a:lnTo>
                <a:close/>
                <a:moveTo>
                  <a:pt x="76" y="65"/>
                </a:moveTo>
                <a:cubicBezTo>
                  <a:pt x="76" y="67"/>
                  <a:pt x="76" y="69"/>
                  <a:pt x="74" y="70"/>
                </a:cubicBezTo>
                <a:cubicBezTo>
                  <a:pt x="73" y="71"/>
                  <a:pt x="71" y="72"/>
                  <a:pt x="69" y="72"/>
                </a:cubicBezTo>
                <a:cubicBezTo>
                  <a:pt x="67" y="72"/>
                  <a:pt x="64" y="71"/>
                  <a:pt x="62" y="68"/>
                </a:cubicBezTo>
                <a:cubicBezTo>
                  <a:pt x="22" y="27"/>
                  <a:pt x="22" y="27"/>
                  <a:pt x="22" y="27"/>
                </a:cubicBezTo>
                <a:cubicBezTo>
                  <a:pt x="21" y="27"/>
                  <a:pt x="21" y="28"/>
                  <a:pt x="20" y="28"/>
                </a:cubicBezTo>
                <a:cubicBezTo>
                  <a:pt x="20" y="28"/>
                  <a:pt x="19" y="28"/>
                  <a:pt x="19" y="28"/>
                </a:cubicBezTo>
                <a:cubicBezTo>
                  <a:pt x="19" y="28"/>
                  <a:pt x="19" y="29"/>
                  <a:pt x="19" y="29"/>
                </a:cubicBezTo>
                <a:cubicBezTo>
                  <a:pt x="19" y="30"/>
                  <a:pt x="18" y="30"/>
                  <a:pt x="18" y="31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3"/>
                  <a:pt x="15" y="34"/>
                  <a:pt x="13" y="34"/>
                </a:cubicBezTo>
                <a:cubicBezTo>
                  <a:pt x="11" y="34"/>
                  <a:pt x="9" y="32"/>
                  <a:pt x="6" y="29"/>
                </a:cubicBezTo>
                <a:cubicBezTo>
                  <a:pt x="0" y="24"/>
                  <a:pt x="1" y="20"/>
                  <a:pt x="2" y="19"/>
                </a:cubicBezTo>
                <a:cubicBezTo>
                  <a:pt x="4" y="17"/>
                  <a:pt x="4" y="17"/>
                  <a:pt x="4" y="17"/>
                </a:cubicBezTo>
                <a:cubicBezTo>
                  <a:pt x="5" y="16"/>
                  <a:pt x="5" y="16"/>
                  <a:pt x="6" y="16"/>
                </a:cubicBezTo>
                <a:cubicBezTo>
                  <a:pt x="6" y="16"/>
                  <a:pt x="7" y="16"/>
                  <a:pt x="7" y="16"/>
                </a:cubicBezTo>
                <a:cubicBezTo>
                  <a:pt x="7" y="15"/>
                  <a:pt x="7" y="15"/>
                  <a:pt x="7" y="14"/>
                </a:cubicBezTo>
                <a:cubicBezTo>
                  <a:pt x="7" y="14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0"/>
                  <a:pt x="9" y="8"/>
                  <a:pt x="11" y="6"/>
                </a:cubicBezTo>
                <a:cubicBezTo>
                  <a:pt x="12" y="5"/>
                  <a:pt x="13" y="4"/>
                  <a:pt x="15" y="4"/>
                </a:cubicBezTo>
                <a:cubicBezTo>
                  <a:pt x="16" y="4"/>
                  <a:pt x="16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8" y="3"/>
                  <a:pt x="18" y="3"/>
                </a:cubicBezTo>
                <a:cubicBezTo>
                  <a:pt x="21" y="1"/>
                  <a:pt x="25" y="0"/>
                  <a:pt x="29" y="0"/>
                </a:cubicBezTo>
                <a:cubicBezTo>
                  <a:pt x="32" y="0"/>
                  <a:pt x="35" y="1"/>
                  <a:pt x="36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9" y="1"/>
                  <a:pt x="40" y="2"/>
                  <a:pt x="41" y="3"/>
                </a:cubicBezTo>
                <a:cubicBezTo>
                  <a:pt x="42" y="4"/>
                  <a:pt x="43" y="5"/>
                  <a:pt x="42" y="6"/>
                </a:cubicBezTo>
                <a:cubicBezTo>
                  <a:pt x="42" y="7"/>
                  <a:pt x="41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6" y="9"/>
                  <a:pt x="34" y="10"/>
                  <a:pt x="32" y="10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3"/>
                  <a:pt x="33" y="15"/>
                  <a:pt x="31" y="17"/>
                </a:cubicBezTo>
                <a:cubicBezTo>
                  <a:pt x="73" y="58"/>
                  <a:pt x="73" y="58"/>
                  <a:pt x="73" y="58"/>
                </a:cubicBezTo>
                <a:cubicBezTo>
                  <a:pt x="75" y="60"/>
                  <a:pt x="76" y="62"/>
                  <a:pt x="76" y="65"/>
                </a:cubicBezTo>
                <a:close/>
                <a:moveTo>
                  <a:pt x="12" y="11"/>
                </a:moveTo>
                <a:cubicBezTo>
                  <a:pt x="15" y="7"/>
                  <a:pt x="15" y="7"/>
                  <a:pt x="15" y="7"/>
                </a:cubicBezTo>
                <a:cubicBezTo>
                  <a:pt x="14" y="7"/>
                  <a:pt x="13" y="8"/>
                  <a:pt x="13" y="8"/>
                </a:cubicBezTo>
                <a:cubicBezTo>
                  <a:pt x="12" y="9"/>
                  <a:pt x="12" y="10"/>
                  <a:pt x="12" y="11"/>
                </a:cubicBezTo>
                <a:close/>
                <a:moveTo>
                  <a:pt x="28" y="16"/>
                </a:moveTo>
                <a:cubicBezTo>
                  <a:pt x="29" y="15"/>
                  <a:pt x="29" y="13"/>
                  <a:pt x="29" y="12"/>
                </a:cubicBezTo>
                <a:cubicBezTo>
                  <a:pt x="29" y="10"/>
                  <a:pt x="29" y="9"/>
                  <a:pt x="31" y="8"/>
                </a:cubicBezTo>
                <a:cubicBezTo>
                  <a:pt x="33" y="7"/>
                  <a:pt x="35" y="6"/>
                  <a:pt x="37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9" y="6"/>
                  <a:pt x="39" y="6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4"/>
                  <a:pt x="38" y="4"/>
                  <a:pt x="37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4" y="3"/>
                  <a:pt x="32" y="3"/>
                  <a:pt x="29" y="3"/>
                </a:cubicBezTo>
                <a:cubicBezTo>
                  <a:pt x="25" y="3"/>
                  <a:pt x="22" y="4"/>
                  <a:pt x="20" y="6"/>
                </a:cubicBezTo>
                <a:cubicBezTo>
                  <a:pt x="20" y="6"/>
                  <a:pt x="20" y="6"/>
                  <a:pt x="21" y="7"/>
                </a:cubicBezTo>
                <a:cubicBezTo>
                  <a:pt x="21" y="8"/>
                  <a:pt x="22" y="8"/>
                  <a:pt x="22" y="8"/>
                </a:cubicBezTo>
                <a:cubicBezTo>
                  <a:pt x="23" y="9"/>
                  <a:pt x="23" y="9"/>
                  <a:pt x="23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0" y="9"/>
                  <a:pt x="19" y="8"/>
                </a:cubicBezTo>
                <a:cubicBezTo>
                  <a:pt x="19" y="7"/>
                  <a:pt x="19" y="7"/>
                  <a:pt x="18" y="7"/>
                </a:cubicBezTo>
                <a:cubicBezTo>
                  <a:pt x="16" y="10"/>
                  <a:pt x="16" y="10"/>
                  <a:pt x="16" y="10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6"/>
                </a:cubicBezTo>
                <a:cubicBezTo>
                  <a:pt x="12" y="17"/>
                  <a:pt x="13" y="18"/>
                  <a:pt x="13" y="18"/>
                </a:cubicBezTo>
                <a:cubicBezTo>
                  <a:pt x="13" y="18"/>
                  <a:pt x="13" y="18"/>
                  <a:pt x="13" y="19"/>
                </a:cubicBezTo>
                <a:cubicBezTo>
                  <a:pt x="13" y="19"/>
                  <a:pt x="1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1" y="19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9" y="17"/>
                  <a:pt x="9" y="18"/>
                  <a:pt x="9" y="18"/>
                </a:cubicBezTo>
                <a:cubicBezTo>
                  <a:pt x="8" y="19"/>
                  <a:pt x="7" y="19"/>
                  <a:pt x="6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2"/>
                  <a:pt x="4" y="24"/>
                  <a:pt x="8" y="27"/>
                </a:cubicBezTo>
                <a:cubicBezTo>
                  <a:pt x="10" y="30"/>
                  <a:pt x="12" y="31"/>
                  <a:pt x="13" y="31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8"/>
                  <a:pt x="16" y="27"/>
                  <a:pt x="17" y="26"/>
                </a:cubicBezTo>
                <a:cubicBezTo>
                  <a:pt x="18" y="25"/>
                  <a:pt x="19" y="25"/>
                  <a:pt x="20" y="25"/>
                </a:cubicBezTo>
                <a:lnTo>
                  <a:pt x="28" y="16"/>
                </a:lnTo>
                <a:close/>
                <a:moveTo>
                  <a:pt x="73" y="65"/>
                </a:moveTo>
                <a:cubicBezTo>
                  <a:pt x="73" y="63"/>
                  <a:pt x="72" y="61"/>
                  <a:pt x="71" y="60"/>
                </a:cubicBezTo>
                <a:cubicBezTo>
                  <a:pt x="29" y="19"/>
                  <a:pt x="29" y="19"/>
                  <a:pt x="29" y="19"/>
                </a:cubicBezTo>
                <a:cubicBezTo>
                  <a:pt x="23" y="24"/>
                  <a:pt x="23" y="24"/>
                  <a:pt x="23" y="24"/>
                </a:cubicBezTo>
                <a:cubicBezTo>
                  <a:pt x="64" y="66"/>
                  <a:pt x="64" y="66"/>
                  <a:pt x="64" y="66"/>
                </a:cubicBezTo>
                <a:cubicBezTo>
                  <a:pt x="67" y="69"/>
                  <a:pt x="70" y="70"/>
                  <a:pt x="72" y="68"/>
                </a:cubicBezTo>
                <a:cubicBezTo>
                  <a:pt x="73" y="67"/>
                  <a:pt x="73" y="66"/>
                  <a:pt x="73" y="65"/>
                </a:cubicBezTo>
                <a:close/>
                <a:moveTo>
                  <a:pt x="38" y="47"/>
                </a:moveTo>
                <a:cubicBezTo>
                  <a:pt x="38" y="48"/>
                  <a:pt x="39" y="50"/>
                  <a:pt x="38" y="51"/>
                </a:cubicBezTo>
                <a:cubicBezTo>
                  <a:pt x="28" y="60"/>
                  <a:pt x="28" y="60"/>
                  <a:pt x="28" y="6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1"/>
                  <a:pt x="17" y="71"/>
                  <a:pt x="16" y="71"/>
                </a:cubicBezTo>
                <a:cubicBezTo>
                  <a:pt x="14" y="71"/>
                  <a:pt x="12" y="70"/>
                  <a:pt x="10" y="68"/>
                </a:cubicBezTo>
                <a:cubicBezTo>
                  <a:pt x="7" y="65"/>
                  <a:pt x="7" y="65"/>
                  <a:pt x="7" y="65"/>
                </a:cubicBezTo>
                <a:cubicBezTo>
                  <a:pt x="4" y="62"/>
                  <a:pt x="4" y="62"/>
                  <a:pt x="4" y="62"/>
                </a:cubicBezTo>
                <a:cubicBezTo>
                  <a:pt x="2" y="61"/>
                  <a:pt x="2" y="59"/>
                  <a:pt x="1" y="58"/>
                </a:cubicBezTo>
                <a:cubicBezTo>
                  <a:pt x="1" y="56"/>
                  <a:pt x="1" y="54"/>
                  <a:pt x="2" y="53"/>
                </a:cubicBezTo>
                <a:cubicBezTo>
                  <a:pt x="12" y="44"/>
                  <a:pt x="12" y="44"/>
                  <a:pt x="12" y="44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4"/>
                  <a:pt x="22" y="34"/>
                  <a:pt x="23" y="34"/>
                </a:cubicBezTo>
                <a:cubicBezTo>
                  <a:pt x="24" y="34"/>
                  <a:pt x="25" y="34"/>
                  <a:pt x="25" y="34"/>
                </a:cubicBezTo>
                <a:cubicBezTo>
                  <a:pt x="25" y="34"/>
                  <a:pt x="26" y="34"/>
                  <a:pt x="26" y="34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7" y="38"/>
                  <a:pt x="26" y="37"/>
                  <a:pt x="25" y="37"/>
                </a:cubicBezTo>
                <a:cubicBezTo>
                  <a:pt x="24" y="37"/>
                  <a:pt x="24" y="37"/>
                  <a:pt x="23" y="37"/>
                </a:cubicBezTo>
                <a:cubicBezTo>
                  <a:pt x="4" y="56"/>
                  <a:pt x="4" y="56"/>
                  <a:pt x="4" y="56"/>
                </a:cubicBezTo>
                <a:cubicBezTo>
                  <a:pt x="4" y="56"/>
                  <a:pt x="4" y="56"/>
                  <a:pt x="4" y="57"/>
                </a:cubicBezTo>
                <a:cubicBezTo>
                  <a:pt x="5" y="58"/>
                  <a:pt x="5" y="59"/>
                  <a:pt x="6" y="60"/>
                </a:cubicBezTo>
                <a:cubicBezTo>
                  <a:pt x="6" y="60"/>
                  <a:pt x="7" y="61"/>
                  <a:pt x="7" y="61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9" y="40"/>
                  <a:pt x="29" y="40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4"/>
                  <a:pt x="32" y="44"/>
                  <a:pt x="32" y="45"/>
                </a:cubicBezTo>
                <a:cubicBezTo>
                  <a:pt x="11" y="65"/>
                  <a:pt x="11" y="65"/>
                  <a:pt x="11" y="65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67"/>
                  <a:pt x="15" y="68"/>
                  <a:pt x="16" y="68"/>
                </a:cubicBezTo>
                <a:cubicBezTo>
                  <a:pt x="16" y="68"/>
                  <a:pt x="17" y="68"/>
                  <a:pt x="17" y="68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8"/>
                  <a:pt x="35" y="48"/>
                </a:cubicBezTo>
                <a:cubicBezTo>
                  <a:pt x="35" y="47"/>
                  <a:pt x="35" y="46"/>
                  <a:pt x="35" y="45"/>
                </a:cubicBezTo>
                <a:cubicBezTo>
                  <a:pt x="35" y="44"/>
                  <a:pt x="35" y="44"/>
                  <a:pt x="35" y="44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lose/>
                <a:moveTo>
                  <a:pt x="10" y="64"/>
                </a:moveTo>
                <a:cubicBezTo>
                  <a:pt x="30" y="44"/>
                  <a:pt x="30" y="44"/>
                  <a:pt x="30" y="44"/>
                </a:cubicBezTo>
                <a:cubicBezTo>
                  <a:pt x="28" y="42"/>
                  <a:pt x="28" y="42"/>
                  <a:pt x="28" y="42"/>
                </a:cubicBezTo>
                <a:cubicBezTo>
                  <a:pt x="8" y="62"/>
                  <a:pt x="8" y="62"/>
                  <a:pt x="8" y="62"/>
                </a:cubicBezTo>
                <a:cubicBezTo>
                  <a:pt x="9" y="63"/>
                  <a:pt x="9" y="63"/>
                  <a:pt x="10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5"/>
          <p:cNvSpPr>
            <a:spLocks noEditPoints="1"/>
          </p:cNvSpPr>
          <p:nvPr/>
        </p:nvSpPr>
        <p:spPr bwMode="auto">
          <a:xfrm>
            <a:off x="6942859" y="2714395"/>
            <a:ext cx="379743" cy="328974"/>
          </a:xfrm>
          <a:custGeom>
            <a:avLst/>
            <a:gdLst>
              <a:gd name="T0" fmla="*/ 5 w 79"/>
              <a:gd name="T1" fmla="*/ 39 h 66"/>
              <a:gd name="T2" fmla="*/ 13 w 79"/>
              <a:gd name="T3" fmla="*/ 60 h 66"/>
              <a:gd name="T4" fmla="*/ 66 w 79"/>
              <a:gd name="T5" fmla="*/ 60 h 66"/>
              <a:gd name="T6" fmla="*/ 39 w 79"/>
              <a:gd name="T7" fmla="*/ 5 h 66"/>
              <a:gd name="T8" fmla="*/ 13 w 79"/>
              <a:gd name="T9" fmla="*/ 58 h 66"/>
              <a:gd name="T10" fmla="*/ 39 w 79"/>
              <a:gd name="T11" fmla="*/ 7 h 66"/>
              <a:gd name="T12" fmla="*/ 65 w 79"/>
              <a:gd name="T13" fmla="*/ 58 h 66"/>
              <a:gd name="T14" fmla="*/ 0 w 79"/>
              <a:gd name="T15" fmla="*/ 40 h 66"/>
              <a:gd name="T16" fmla="*/ 12 w 79"/>
              <a:gd name="T17" fmla="*/ 66 h 66"/>
              <a:gd name="T18" fmla="*/ 71 w 79"/>
              <a:gd name="T19" fmla="*/ 63 h 66"/>
              <a:gd name="T20" fmla="*/ 39 w 79"/>
              <a:gd name="T21" fmla="*/ 0 h 66"/>
              <a:gd name="T22" fmla="*/ 66 w 79"/>
              <a:gd name="T23" fmla="*/ 63 h 66"/>
              <a:gd name="T24" fmla="*/ 10 w 79"/>
              <a:gd name="T25" fmla="*/ 62 h 66"/>
              <a:gd name="T26" fmla="*/ 39 w 79"/>
              <a:gd name="T27" fmla="*/ 3 h 66"/>
              <a:gd name="T28" fmla="*/ 68 w 79"/>
              <a:gd name="T29" fmla="*/ 62 h 66"/>
              <a:gd name="T30" fmla="*/ 36 w 79"/>
              <a:gd name="T31" fmla="*/ 35 h 66"/>
              <a:gd name="T32" fmla="*/ 40 w 79"/>
              <a:gd name="T33" fmla="*/ 23 h 66"/>
              <a:gd name="T34" fmla="*/ 45 w 79"/>
              <a:gd name="T35" fmla="*/ 39 h 66"/>
              <a:gd name="T36" fmla="*/ 33 w 79"/>
              <a:gd name="T37" fmla="*/ 39 h 66"/>
              <a:gd name="T38" fmla="*/ 38 w 79"/>
              <a:gd name="T39" fmla="*/ 12 h 66"/>
              <a:gd name="T40" fmla="*/ 41 w 79"/>
              <a:gd name="T41" fmla="*/ 12 h 66"/>
              <a:gd name="T42" fmla="*/ 39 w 79"/>
              <a:gd name="T43" fmla="*/ 16 h 66"/>
              <a:gd name="T44" fmla="*/ 69 w 79"/>
              <a:gd name="T45" fmla="*/ 39 h 66"/>
              <a:gd name="T46" fmla="*/ 64 w 79"/>
              <a:gd name="T47" fmla="*/ 41 h 66"/>
              <a:gd name="T48" fmla="*/ 64 w 79"/>
              <a:gd name="T49" fmla="*/ 38 h 66"/>
              <a:gd name="T50" fmla="*/ 69 w 79"/>
              <a:gd name="T51" fmla="*/ 39 h 66"/>
              <a:gd name="T52" fmla="*/ 14 w 79"/>
              <a:gd name="T53" fmla="*/ 41 h 66"/>
              <a:gd name="T54" fmla="*/ 10 w 79"/>
              <a:gd name="T55" fmla="*/ 39 h 66"/>
              <a:gd name="T56" fmla="*/ 14 w 79"/>
              <a:gd name="T57" fmla="*/ 38 h 66"/>
              <a:gd name="T58" fmla="*/ 22 w 79"/>
              <a:gd name="T59" fmla="*/ 21 h 66"/>
              <a:gd name="T60" fmla="*/ 21 w 79"/>
              <a:gd name="T61" fmla="*/ 23 h 66"/>
              <a:gd name="T62" fmla="*/ 18 w 79"/>
              <a:gd name="T63" fmla="*/ 21 h 66"/>
              <a:gd name="T64" fmla="*/ 20 w 79"/>
              <a:gd name="T65" fmla="*/ 19 h 66"/>
              <a:gd name="T66" fmla="*/ 60 w 79"/>
              <a:gd name="T67" fmla="*/ 19 h 66"/>
              <a:gd name="T68" fmla="*/ 58 w 79"/>
              <a:gd name="T69" fmla="*/ 23 h 66"/>
              <a:gd name="T70" fmla="*/ 56 w 79"/>
              <a:gd name="T71" fmla="*/ 23 h 66"/>
              <a:gd name="T72" fmla="*/ 58 w 79"/>
              <a:gd name="T73" fmla="*/ 19 h 66"/>
              <a:gd name="T74" fmla="*/ 45 w 79"/>
              <a:gd name="T75" fmla="*/ 48 h 66"/>
              <a:gd name="T76" fmla="*/ 29 w 79"/>
              <a:gd name="T77" fmla="*/ 52 h 66"/>
              <a:gd name="T78" fmla="*/ 45 w 79"/>
              <a:gd name="T79" fmla="*/ 56 h 66"/>
              <a:gd name="T80" fmla="*/ 45 w 79"/>
              <a:gd name="T81" fmla="*/ 48 h 66"/>
              <a:gd name="T82" fmla="*/ 34 w 79"/>
              <a:gd name="T83" fmla="*/ 54 h 66"/>
              <a:gd name="T84" fmla="*/ 34 w 79"/>
              <a:gd name="T85" fmla="*/ 50 h 66"/>
              <a:gd name="T86" fmla="*/ 48 w 79"/>
              <a:gd name="T87" fmla="*/ 5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" h="66">
                <a:moveTo>
                  <a:pt x="39" y="5"/>
                </a:moveTo>
                <a:cubicBezTo>
                  <a:pt x="20" y="5"/>
                  <a:pt x="5" y="21"/>
                  <a:pt x="5" y="39"/>
                </a:cubicBezTo>
                <a:cubicBezTo>
                  <a:pt x="5" y="47"/>
                  <a:pt x="7" y="54"/>
                  <a:pt x="12" y="60"/>
                </a:cubicBezTo>
                <a:cubicBezTo>
                  <a:pt x="12" y="60"/>
                  <a:pt x="12" y="60"/>
                  <a:pt x="1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71" y="54"/>
                  <a:pt x="73" y="47"/>
                  <a:pt x="73" y="39"/>
                </a:cubicBezTo>
                <a:cubicBezTo>
                  <a:pt x="73" y="21"/>
                  <a:pt x="58" y="5"/>
                  <a:pt x="39" y="5"/>
                </a:cubicBezTo>
                <a:close/>
                <a:moveTo>
                  <a:pt x="65" y="58"/>
                </a:moveTo>
                <a:cubicBezTo>
                  <a:pt x="13" y="58"/>
                  <a:pt x="13" y="58"/>
                  <a:pt x="13" y="58"/>
                </a:cubicBezTo>
                <a:cubicBezTo>
                  <a:pt x="9" y="53"/>
                  <a:pt x="7" y="46"/>
                  <a:pt x="7" y="39"/>
                </a:cubicBezTo>
                <a:cubicBezTo>
                  <a:pt x="7" y="22"/>
                  <a:pt x="21" y="7"/>
                  <a:pt x="39" y="7"/>
                </a:cubicBezTo>
                <a:cubicBezTo>
                  <a:pt x="57" y="7"/>
                  <a:pt x="71" y="22"/>
                  <a:pt x="71" y="39"/>
                </a:cubicBezTo>
                <a:cubicBezTo>
                  <a:pt x="71" y="46"/>
                  <a:pt x="69" y="53"/>
                  <a:pt x="65" y="58"/>
                </a:cubicBezTo>
                <a:close/>
                <a:moveTo>
                  <a:pt x="39" y="0"/>
                </a:moveTo>
                <a:cubicBezTo>
                  <a:pt x="17" y="0"/>
                  <a:pt x="0" y="18"/>
                  <a:pt x="0" y="40"/>
                </a:cubicBezTo>
                <a:cubicBezTo>
                  <a:pt x="0" y="48"/>
                  <a:pt x="2" y="56"/>
                  <a:pt x="8" y="63"/>
                </a:cubicBezTo>
                <a:cubicBezTo>
                  <a:pt x="9" y="65"/>
                  <a:pt x="10" y="66"/>
                  <a:pt x="12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70" y="65"/>
                  <a:pt x="71" y="63"/>
                </a:cubicBezTo>
                <a:cubicBezTo>
                  <a:pt x="76" y="56"/>
                  <a:pt x="79" y="48"/>
                  <a:pt x="79" y="40"/>
                </a:cubicBezTo>
                <a:cubicBezTo>
                  <a:pt x="79" y="18"/>
                  <a:pt x="61" y="0"/>
                  <a:pt x="39" y="0"/>
                </a:cubicBezTo>
                <a:close/>
                <a:moveTo>
                  <a:pt x="68" y="62"/>
                </a:moveTo>
                <a:cubicBezTo>
                  <a:pt x="68" y="62"/>
                  <a:pt x="67" y="63"/>
                  <a:pt x="66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11" y="63"/>
                  <a:pt x="10" y="62"/>
                  <a:pt x="10" y="62"/>
                </a:cubicBezTo>
                <a:cubicBezTo>
                  <a:pt x="5" y="55"/>
                  <a:pt x="3" y="48"/>
                  <a:pt x="3" y="40"/>
                </a:cubicBezTo>
                <a:cubicBezTo>
                  <a:pt x="3" y="20"/>
                  <a:pt x="19" y="3"/>
                  <a:pt x="39" y="3"/>
                </a:cubicBezTo>
                <a:cubicBezTo>
                  <a:pt x="59" y="3"/>
                  <a:pt x="76" y="20"/>
                  <a:pt x="76" y="40"/>
                </a:cubicBezTo>
                <a:cubicBezTo>
                  <a:pt x="76" y="48"/>
                  <a:pt x="73" y="55"/>
                  <a:pt x="68" y="62"/>
                </a:cubicBezTo>
                <a:close/>
                <a:moveTo>
                  <a:pt x="33" y="39"/>
                </a:moveTo>
                <a:cubicBezTo>
                  <a:pt x="33" y="37"/>
                  <a:pt x="34" y="36"/>
                  <a:pt x="36" y="35"/>
                </a:cubicBezTo>
                <a:cubicBezTo>
                  <a:pt x="37" y="30"/>
                  <a:pt x="38" y="23"/>
                  <a:pt x="38" y="23"/>
                </a:cubicBezTo>
                <a:cubicBezTo>
                  <a:pt x="39" y="20"/>
                  <a:pt x="39" y="20"/>
                  <a:pt x="40" y="23"/>
                </a:cubicBezTo>
                <a:cubicBezTo>
                  <a:pt x="40" y="23"/>
                  <a:pt x="41" y="30"/>
                  <a:pt x="42" y="35"/>
                </a:cubicBezTo>
                <a:cubicBezTo>
                  <a:pt x="44" y="36"/>
                  <a:pt x="45" y="37"/>
                  <a:pt x="45" y="39"/>
                </a:cubicBezTo>
                <a:cubicBezTo>
                  <a:pt x="45" y="43"/>
                  <a:pt x="42" y="45"/>
                  <a:pt x="39" y="45"/>
                </a:cubicBezTo>
                <a:cubicBezTo>
                  <a:pt x="36" y="45"/>
                  <a:pt x="33" y="43"/>
                  <a:pt x="33" y="39"/>
                </a:cubicBezTo>
                <a:close/>
                <a:moveTo>
                  <a:pt x="38" y="14"/>
                </a:moveTo>
                <a:cubicBezTo>
                  <a:pt x="38" y="12"/>
                  <a:pt x="38" y="12"/>
                  <a:pt x="38" y="12"/>
                </a:cubicBezTo>
                <a:cubicBezTo>
                  <a:pt x="38" y="11"/>
                  <a:pt x="38" y="10"/>
                  <a:pt x="39" y="10"/>
                </a:cubicBezTo>
                <a:cubicBezTo>
                  <a:pt x="40" y="10"/>
                  <a:pt x="41" y="11"/>
                  <a:pt x="41" y="12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5"/>
                  <a:pt x="40" y="16"/>
                  <a:pt x="39" y="16"/>
                </a:cubicBezTo>
                <a:cubicBezTo>
                  <a:pt x="38" y="16"/>
                  <a:pt x="38" y="15"/>
                  <a:pt x="38" y="14"/>
                </a:cubicBezTo>
                <a:close/>
                <a:moveTo>
                  <a:pt x="69" y="39"/>
                </a:moveTo>
                <a:cubicBezTo>
                  <a:pt x="69" y="40"/>
                  <a:pt x="68" y="41"/>
                  <a:pt x="67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1"/>
                  <a:pt x="63" y="40"/>
                  <a:pt x="63" y="39"/>
                </a:cubicBezTo>
                <a:cubicBezTo>
                  <a:pt x="63" y="39"/>
                  <a:pt x="64" y="38"/>
                  <a:pt x="64" y="38"/>
                </a:cubicBezTo>
                <a:cubicBezTo>
                  <a:pt x="67" y="38"/>
                  <a:pt x="67" y="38"/>
                  <a:pt x="67" y="38"/>
                </a:cubicBezTo>
                <a:cubicBezTo>
                  <a:pt x="68" y="38"/>
                  <a:pt x="69" y="39"/>
                  <a:pt x="69" y="39"/>
                </a:cubicBezTo>
                <a:close/>
                <a:moveTo>
                  <a:pt x="15" y="39"/>
                </a:moveTo>
                <a:cubicBezTo>
                  <a:pt x="15" y="40"/>
                  <a:pt x="15" y="41"/>
                  <a:pt x="14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0" y="41"/>
                  <a:pt x="10" y="40"/>
                  <a:pt x="10" y="39"/>
                </a:cubicBezTo>
                <a:cubicBezTo>
                  <a:pt x="10" y="39"/>
                  <a:pt x="10" y="38"/>
                  <a:pt x="11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8"/>
                  <a:pt x="15" y="39"/>
                  <a:pt x="15" y="39"/>
                </a:cubicBezTo>
                <a:close/>
                <a:moveTo>
                  <a:pt x="22" y="21"/>
                </a:moveTo>
                <a:cubicBezTo>
                  <a:pt x="23" y="21"/>
                  <a:pt x="23" y="22"/>
                  <a:pt x="22" y="23"/>
                </a:cubicBezTo>
                <a:cubicBezTo>
                  <a:pt x="22" y="23"/>
                  <a:pt x="22" y="23"/>
                  <a:pt x="21" y="23"/>
                </a:cubicBezTo>
                <a:cubicBezTo>
                  <a:pt x="21" y="23"/>
                  <a:pt x="20" y="23"/>
                  <a:pt x="20" y="23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0"/>
                  <a:pt x="18" y="19"/>
                  <a:pt x="18" y="19"/>
                </a:cubicBezTo>
                <a:cubicBezTo>
                  <a:pt x="19" y="18"/>
                  <a:pt x="20" y="18"/>
                  <a:pt x="20" y="19"/>
                </a:cubicBezTo>
                <a:lnTo>
                  <a:pt x="22" y="21"/>
                </a:lnTo>
                <a:close/>
                <a:moveTo>
                  <a:pt x="60" y="19"/>
                </a:moveTo>
                <a:cubicBezTo>
                  <a:pt x="61" y="19"/>
                  <a:pt x="61" y="20"/>
                  <a:pt x="60" y="21"/>
                </a:cubicBezTo>
                <a:cubicBezTo>
                  <a:pt x="58" y="23"/>
                  <a:pt x="58" y="23"/>
                  <a:pt x="58" y="23"/>
                </a:cubicBezTo>
                <a:cubicBezTo>
                  <a:pt x="58" y="23"/>
                  <a:pt x="57" y="23"/>
                  <a:pt x="57" y="23"/>
                </a:cubicBezTo>
                <a:cubicBezTo>
                  <a:pt x="57" y="23"/>
                  <a:pt x="56" y="23"/>
                  <a:pt x="56" y="23"/>
                </a:cubicBezTo>
                <a:cubicBezTo>
                  <a:pt x="55" y="22"/>
                  <a:pt x="55" y="21"/>
                  <a:pt x="56" y="21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8"/>
                  <a:pt x="59" y="18"/>
                  <a:pt x="60" y="19"/>
                </a:cubicBezTo>
                <a:close/>
                <a:moveTo>
                  <a:pt x="45" y="48"/>
                </a:moveTo>
                <a:cubicBezTo>
                  <a:pt x="34" y="48"/>
                  <a:pt x="34" y="48"/>
                  <a:pt x="34" y="48"/>
                </a:cubicBezTo>
                <a:cubicBezTo>
                  <a:pt x="31" y="48"/>
                  <a:pt x="29" y="50"/>
                  <a:pt x="29" y="52"/>
                </a:cubicBezTo>
                <a:cubicBezTo>
                  <a:pt x="29" y="55"/>
                  <a:pt x="31" y="56"/>
                  <a:pt x="34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7" y="56"/>
                  <a:pt x="50" y="55"/>
                  <a:pt x="50" y="52"/>
                </a:cubicBezTo>
                <a:cubicBezTo>
                  <a:pt x="50" y="50"/>
                  <a:pt x="47" y="48"/>
                  <a:pt x="45" y="48"/>
                </a:cubicBezTo>
                <a:close/>
                <a:moveTo>
                  <a:pt x="45" y="54"/>
                </a:moveTo>
                <a:cubicBezTo>
                  <a:pt x="34" y="54"/>
                  <a:pt x="34" y="54"/>
                  <a:pt x="34" y="54"/>
                </a:cubicBezTo>
                <a:cubicBezTo>
                  <a:pt x="32" y="54"/>
                  <a:pt x="31" y="53"/>
                  <a:pt x="31" y="52"/>
                </a:cubicBezTo>
                <a:cubicBezTo>
                  <a:pt x="31" y="51"/>
                  <a:pt x="32" y="50"/>
                  <a:pt x="34" y="50"/>
                </a:cubicBezTo>
                <a:cubicBezTo>
                  <a:pt x="45" y="50"/>
                  <a:pt x="45" y="50"/>
                  <a:pt x="45" y="50"/>
                </a:cubicBezTo>
                <a:cubicBezTo>
                  <a:pt x="46" y="50"/>
                  <a:pt x="48" y="51"/>
                  <a:pt x="48" y="52"/>
                </a:cubicBezTo>
                <a:cubicBezTo>
                  <a:pt x="48" y="53"/>
                  <a:pt x="46" y="54"/>
                  <a:pt x="45" y="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49"/>
          <p:cNvSpPr>
            <a:spLocks noEditPoints="1"/>
          </p:cNvSpPr>
          <p:nvPr/>
        </p:nvSpPr>
        <p:spPr bwMode="auto">
          <a:xfrm>
            <a:off x="7622256" y="1955930"/>
            <a:ext cx="261843" cy="370261"/>
          </a:xfrm>
          <a:custGeom>
            <a:avLst/>
            <a:gdLst>
              <a:gd name="T0" fmla="*/ 20 w 54"/>
              <a:gd name="T1" fmla="*/ 20 h 74"/>
              <a:gd name="T2" fmla="*/ 26 w 54"/>
              <a:gd name="T3" fmla="*/ 11 h 74"/>
              <a:gd name="T4" fmla="*/ 33 w 54"/>
              <a:gd name="T5" fmla="*/ 20 h 74"/>
              <a:gd name="T6" fmla="*/ 26 w 54"/>
              <a:gd name="T7" fmla="*/ 16 h 74"/>
              <a:gd name="T8" fmla="*/ 33 w 54"/>
              <a:gd name="T9" fmla="*/ 31 h 74"/>
              <a:gd name="T10" fmla="*/ 26 w 54"/>
              <a:gd name="T11" fmla="*/ 40 h 74"/>
              <a:gd name="T12" fmla="*/ 20 w 54"/>
              <a:gd name="T13" fmla="*/ 31 h 74"/>
              <a:gd name="T14" fmla="*/ 26 w 54"/>
              <a:gd name="T15" fmla="*/ 35 h 74"/>
              <a:gd name="T16" fmla="*/ 52 w 54"/>
              <a:gd name="T17" fmla="*/ 70 h 74"/>
              <a:gd name="T18" fmla="*/ 39 w 54"/>
              <a:gd name="T19" fmla="*/ 74 h 74"/>
              <a:gd name="T20" fmla="*/ 36 w 54"/>
              <a:gd name="T21" fmla="*/ 73 h 74"/>
              <a:gd name="T22" fmla="*/ 18 w 54"/>
              <a:gd name="T23" fmla="*/ 73 h 74"/>
              <a:gd name="T24" fmla="*/ 15 w 54"/>
              <a:gd name="T25" fmla="*/ 74 h 74"/>
              <a:gd name="T26" fmla="*/ 2 w 54"/>
              <a:gd name="T27" fmla="*/ 70 h 74"/>
              <a:gd name="T28" fmla="*/ 9 w 54"/>
              <a:gd name="T29" fmla="*/ 43 h 74"/>
              <a:gd name="T30" fmla="*/ 5 w 54"/>
              <a:gd name="T31" fmla="*/ 33 h 74"/>
              <a:gd name="T32" fmla="*/ 3 w 54"/>
              <a:gd name="T33" fmla="*/ 21 h 74"/>
              <a:gd name="T34" fmla="*/ 5 w 54"/>
              <a:gd name="T35" fmla="*/ 10 h 74"/>
              <a:gd name="T36" fmla="*/ 14 w 54"/>
              <a:gd name="T37" fmla="*/ 5 h 74"/>
              <a:gd name="T38" fmla="*/ 19 w 54"/>
              <a:gd name="T39" fmla="*/ 0 h 74"/>
              <a:gd name="T40" fmla="*/ 29 w 54"/>
              <a:gd name="T41" fmla="*/ 2 h 74"/>
              <a:gd name="T42" fmla="*/ 38 w 54"/>
              <a:gd name="T43" fmla="*/ 5 h 74"/>
              <a:gd name="T44" fmla="*/ 48 w 54"/>
              <a:gd name="T45" fmla="*/ 10 h 74"/>
              <a:gd name="T46" fmla="*/ 49 w 54"/>
              <a:gd name="T47" fmla="*/ 21 h 74"/>
              <a:gd name="T48" fmla="*/ 48 w 54"/>
              <a:gd name="T49" fmla="*/ 33 h 74"/>
              <a:gd name="T50" fmla="*/ 45 w 54"/>
              <a:gd name="T51" fmla="*/ 43 h 74"/>
              <a:gd name="T52" fmla="*/ 8 w 54"/>
              <a:gd name="T53" fmla="*/ 18 h 74"/>
              <a:gd name="T54" fmla="*/ 8 w 54"/>
              <a:gd name="T55" fmla="*/ 12 h 74"/>
              <a:gd name="T56" fmla="*/ 46 w 54"/>
              <a:gd name="T57" fmla="*/ 21 h 74"/>
              <a:gd name="T58" fmla="*/ 47 w 54"/>
              <a:gd name="T59" fmla="*/ 28 h 74"/>
              <a:gd name="T60" fmla="*/ 46 w 54"/>
              <a:gd name="T61" fmla="*/ 21 h 74"/>
              <a:gd name="T62" fmla="*/ 42 w 54"/>
              <a:gd name="T63" fmla="*/ 40 h 74"/>
              <a:gd name="T64" fmla="*/ 45 w 54"/>
              <a:gd name="T65" fmla="*/ 39 h 74"/>
              <a:gd name="T66" fmla="*/ 35 w 54"/>
              <a:gd name="T67" fmla="*/ 45 h 74"/>
              <a:gd name="T68" fmla="*/ 30 w 54"/>
              <a:gd name="T69" fmla="*/ 47 h 74"/>
              <a:gd name="T70" fmla="*/ 22 w 54"/>
              <a:gd name="T71" fmla="*/ 47 h 74"/>
              <a:gd name="T72" fmla="*/ 17 w 54"/>
              <a:gd name="T73" fmla="*/ 45 h 74"/>
              <a:gd name="T74" fmla="*/ 8 w 54"/>
              <a:gd name="T75" fmla="*/ 39 h 74"/>
              <a:gd name="T76" fmla="*/ 8 w 54"/>
              <a:gd name="T77" fmla="*/ 34 h 74"/>
              <a:gd name="T78" fmla="*/ 8 w 54"/>
              <a:gd name="T79" fmla="*/ 26 h 74"/>
              <a:gd name="T80" fmla="*/ 26 w 54"/>
              <a:gd name="T81" fmla="*/ 8 h 74"/>
              <a:gd name="T82" fmla="*/ 42 w 54"/>
              <a:gd name="T83" fmla="*/ 11 h 74"/>
              <a:gd name="T84" fmla="*/ 45 w 54"/>
              <a:gd name="T85" fmla="*/ 15 h 74"/>
              <a:gd name="T86" fmla="*/ 35 w 54"/>
              <a:gd name="T87" fmla="*/ 6 h 74"/>
              <a:gd name="T88" fmla="*/ 28 w 54"/>
              <a:gd name="T89" fmla="*/ 6 h 74"/>
              <a:gd name="T90" fmla="*/ 22 w 54"/>
              <a:gd name="T91" fmla="*/ 5 h 74"/>
              <a:gd name="T92" fmla="*/ 16 w 54"/>
              <a:gd name="T93" fmla="*/ 9 h 74"/>
              <a:gd name="T94" fmla="*/ 3 w 54"/>
              <a:gd name="T95" fmla="*/ 26 h 74"/>
              <a:gd name="T96" fmla="*/ 6 w 54"/>
              <a:gd name="T97" fmla="*/ 26 h 74"/>
              <a:gd name="T98" fmla="*/ 4 w 54"/>
              <a:gd name="T99" fmla="*/ 66 h 74"/>
              <a:gd name="T100" fmla="*/ 12 w 54"/>
              <a:gd name="T101" fmla="*/ 65 h 74"/>
              <a:gd name="T102" fmla="*/ 23 w 54"/>
              <a:gd name="T103" fmla="*/ 48 h 74"/>
              <a:gd name="T104" fmla="*/ 14 w 54"/>
              <a:gd name="T105" fmla="*/ 43 h 74"/>
              <a:gd name="T106" fmla="*/ 4 w 54"/>
              <a:gd name="T107" fmla="*/ 66 h 74"/>
              <a:gd name="T108" fmla="*/ 43 w 54"/>
              <a:gd name="T109" fmla="*/ 65 h 74"/>
              <a:gd name="T110" fmla="*/ 42 w 54"/>
              <a:gd name="T111" fmla="*/ 42 h 74"/>
              <a:gd name="T112" fmla="*/ 37 w 54"/>
              <a:gd name="T113" fmla="*/ 46 h 74"/>
              <a:gd name="T114" fmla="*/ 33 w 54"/>
              <a:gd name="T115" fmla="*/ 50 h 74"/>
              <a:gd name="T116" fmla="*/ 32 w 54"/>
              <a:gd name="T117" fmla="*/ 49 h 74"/>
              <a:gd name="T118" fmla="*/ 31 w 54"/>
              <a:gd name="T119" fmla="*/ 4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4" h="74">
                <a:moveTo>
                  <a:pt x="31" y="31"/>
                </a:moveTo>
                <a:cubicBezTo>
                  <a:pt x="31" y="28"/>
                  <a:pt x="29" y="27"/>
                  <a:pt x="26" y="27"/>
                </a:cubicBezTo>
                <a:cubicBezTo>
                  <a:pt x="23" y="27"/>
                  <a:pt x="20" y="24"/>
                  <a:pt x="20" y="20"/>
                </a:cubicBezTo>
                <a:cubicBezTo>
                  <a:pt x="20" y="17"/>
                  <a:pt x="22" y="15"/>
                  <a:pt x="25" y="14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1"/>
                  <a:pt x="26" y="11"/>
                  <a:pt x="26" y="11"/>
                </a:cubicBezTo>
                <a:cubicBezTo>
                  <a:pt x="27" y="11"/>
                  <a:pt x="27" y="11"/>
                  <a:pt x="27" y="12"/>
                </a:cubicBezTo>
                <a:cubicBezTo>
                  <a:pt x="27" y="14"/>
                  <a:pt x="27" y="14"/>
                  <a:pt x="27" y="14"/>
                </a:cubicBezTo>
                <a:cubicBezTo>
                  <a:pt x="30" y="15"/>
                  <a:pt x="33" y="17"/>
                  <a:pt x="33" y="20"/>
                </a:cubicBezTo>
                <a:cubicBezTo>
                  <a:pt x="33" y="21"/>
                  <a:pt x="32" y="21"/>
                  <a:pt x="32" y="21"/>
                </a:cubicBezTo>
                <a:cubicBezTo>
                  <a:pt x="31" y="21"/>
                  <a:pt x="31" y="21"/>
                  <a:pt x="31" y="20"/>
                </a:cubicBezTo>
                <a:cubicBezTo>
                  <a:pt x="31" y="18"/>
                  <a:pt x="29" y="16"/>
                  <a:pt x="26" y="16"/>
                </a:cubicBezTo>
                <a:cubicBezTo>
                  <a:pt x="24" y="16"/>
                  <a:pt x="22" y="18"/>
                  <a:pt x="22" y="20"/>
                </a:cubicBezTo>
                <a:cubicBezTo>
                  <a:pt x="22" y="23"/>
                  <a:pt x="24" y="25"/>
                  <a:pt x="26" y="25"/>
                </a:cubicBezTo>
                <a:cubicBezTo>
                  <a:pt x="30" y="25"/>
                  <a:pt x="33" y="27"/>
                  <a:pt x="33" y="31"/>
                </a:cubicBezTo>
                <a:cubicBezTo>
                  <a:pt x="33" y="34"/>
                  <a:pt x="30" y="36"/>
                  <a:pt x="27" y="37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40"/>
                  <a:pt x="27" y="40"/>
                  <a:pt x="26" y="40"/>
                </a:cubicBezTo>
                <a:cubicBezTo>
                  <a:pt x="26" y="40"/>
                  <a:pt x="25" y="40"/>
                  <a:pt x="25" y="39"/>
                </a:cubicBezTo>
                <a:cubicBezTo>
                  <a:pt x="25" y="37"/>
                  <a:pt x="25" y="37"/>
                  <a:pt x="25" y="37"/>
                </a:cubicBezTo>
                <a:cubicBezTo>
                  <a:pt x="22" y="36"/>
                  <a:pt x="20" y="34"/>
                  <a:pt x="20" y="31"/>
                </a:cubicBezTo>
                <a:cubicBezTo>
                  <a:pt x="20" y="30"/>
                  <a:pt x="21" y="30"/>
                  <a:pt x="21" y="30"/>
                </a:cubicBezTo>
                <a:cubicBezTo>
                  <a:pt x="22" y="30"/>
                  <a:pt x="22" y="30"/>
                  <a:pt x="22" y="31"/>
                </a:cubicBezTo>
                <a:cubicBezTo>
                  <a:pt x="22" y="33"/>
                  <a:pt x="24" y="35"/>
                  <a:pt x="26" y="35"/>
                </a:cubicBezTo>
                <a:cubicBezTo>
                  <a:pt x="29" y="35"/>
                  <a:pt x="31" y="33"/>
                  <a:pt x="31" y="31"/>
                </a:cubicBezTo>
                <a:close/>
                <a:moveTo>
                  <a:pt x="53" y="69"/>
                </a:moveTo>
                <a:cubicBezTo>
                  <a:pt x="53" y="69"/>
                  <a:pt x="52" y="70"/>
                  <a:pt x="52" y="70"/>
                </a:cubicBezTo>
                <a:cubicBezTo>
                  <a:pt x="52" y="70"/>
                  <a:pt x="51" y="70"/>
                  <a:pt x="51" y="69"/>
                </a:cubicBezTo>
                <a:cubicBezTo>
                  <a:pt x="44" y="68"/>
                  <a:pt x="44" y="68"/>
                  <a:pt x="44" y="68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4"/>
                  <a:pt x="38" y="74"/>
                  <a:pt x="38" y="74"/>
                </a:cubicBezTo>
                <a:cubicBezTo>
                  <a:pt x="38" y="74"/>
                  <a:pt x="37" y="74"/>
                  <a:pt x="37" y="74"/>
                </a:cubicBezTo>
                <a:cubicBezTo>
                  <a:pt x="37" y="74"/>
                  <a:pt x="36" y="74"/>
                  <a:pt x="36" y="73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4"/>
                  <a:pt x="18" y="74"/>
                  <a:pt x="17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6" y="74"/>
                  <a:pt x="15" y="74"/>
                  <a:pt x="15" y="74"/>
                </a:cubicBezTo>
                <a:cubicBezTo>
                  <a:pt x="10" y="68"/>
                  <a:pt x="10" y="68"/>
                  <a:pt x="10" y="68"/>
                </a:cubicBezTo>
                <a:cubicBezTo>
                  <a:pt x="3" y="69"/>
                  <a:pt x="3" y="69"/>
                  <a:pt x="3" y="69"/>
                </a:cubicBezTo>
                <a:cubicBezTo>
                  <a:pt x="3" y="70"/>
                  <a:pt x="3" y="70"/>
                  <a:pt x="2" y="70"/>
                </a:cubicBezTo>
                <a:cubicBezTo>
                  <a:pt x="2" y="70"/>
                  <a:pt x="1" y="69"/>
                  <a:pt x="1" y="69"/>
                </a:cubicBezTo>
                <a:cubicBezTo>
                  <a:pt x="1" y="68"/>
                  <a:pt x="0" y="68"/>
                  <a:pt x="1" y="67"/>
                </a:cubicBezTo>
                <a:cubicBezTo>
                  <a:pt x="9" y="43"/>
                  <a:pt x="9" y="43"/>
                  <a:pt x="9" y="43"/>
                </a:cubicBezTo>
                <a:cubicBezTo>
                  <a:pt x="7" y="43"/>
                  <a:pt x="6" y="42"/>
                  <a:pt x="5" y="41"/>
                </a:cubicBezTo>
                <a:cubicBezTo>
                  <a:pt x="4" y="39"/>
                  <a:pt x="4" y="37"/>
                  <a:pt x="5" y="35"/>
                </a:cubicBezTo>
                <a:cubicBezTo>
                  <a:pt x="5" y="34"/>
                  <a:pt x="5" y="33"/>
                  <a:pt x="5" y="33"/>
                </a:cubicBezTo>
                <a:cubicBezTo>
                  <a:pt x="5" y="32"/>
                  <a:pt x="4" y="31"/>
                  <a:pt x="3" y="31"/>
                </a:cubicBezTo>
                <a:cubicBezTo>
                  <a:pt x="2" y="29"/>
                  <a:pt x="0" y="28"/>
                  <a:pt x="0" y="26"/>
                </a:cubicBezTo>
                <a:cubicBezTo>
                  <a:pt x="0" y="23"/>
                  <a:pt x="2" y="22"/>
                  <a:pt x="3" y="21"/>
                </a:cubicBezTo>
                <a:cubicBezTo>
                  <a:pt x="4" y="20"/>
                  <a:pt x="5" y="19"/>
                  <a:pt x="5" y="19"/>
                </a:cubicBezTo>
                <a:cubicBezTo>
                  <a:pt x="5" y="18"/>
                  <a:pt x="5" y="17"/>
                  <a:pt x="5" y="16"/>
                </a:cubicBezTo>
                <a:cubicBezTo>
                  <a:pt x="4" y="14"/>
                  <a:pt x="4" y="12"/>
                  <a:pt x="5" y="10"/>
                </a:cubicBezTo>
                <a:cubicBezTo>
                  <a:pt x="6" y="8"/>
                  <a:pt x="9" y="8"/>
                  <a:pt x="11" y="8"/>
                </a:cubicBezTo>
                <a:cubicBezTo>
                  <a:pt x="12" y="8"/>
                  <a:pt x="13" y="8"/>
                  <a:pt x="13" y="7"/>
                </a:cubicBezTo>
                <a:cubicBezTo>
                  <a:pt x="14" y="7"/>
                  <a:pt x="14" y="6"/>
                  <a:pt x="14" y="5"/>
                </a:cubicBezTo>
                <a:cubicBezTo>
                  <a:pt x="15" y="3"/>
                  <a:pt x="16" y="1"/>
                  <a:pt x="18" y="1"/>
                </a:cubicBezTo>
                <a:cubicBezTo>
                  <a:pt x="19" y="1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4" y="2"/>
                </a:cubicBezTo>
                <a:cubicBezTo>
                  <a:pt x="25" y="3"/>
                  <a:pt x="26" y="3"/>
                  <a:pt x="26" y="3"/>
                </a:cubicBezTo>
                <a:cubicBezTo>
                  <a:pt x="27" y="3"/>
                  <a:pt x="28" y="3"/>
                  <a:pt x="29" y="2"/>
                </a:cubicBezTo>
                <a:cubicBezTo>
                  <a:pt x="30" y="1"/>
                  <a:pt x="32" y="0"/>
                  <a:pt x="33" y="0"/>
                </a:cubicBezTo>
                <a:cubicBezTo>
                  <a:pt x="34" y="0"/>
                  <a:pt x="34" y="1"/>
                  <a:pt x="34" y="1"/>
                </a:cubicBezTo>
                <a:cubicBezTo>
                  <a:pt x="37" y="1"/>
                  <a:pt x="37" y="3"/>
                  <a:pt x="38" y="5"/>
                </a:cubicBezTo>
                <a:cubicBezTo>
                  <a:pt x="39" y="6"/>
                  <a:pt x="39" y="7"/>
                  <a:pt x="40" y="7"/>
                </a:cubicBezTo>
                <a:cubicBezTo>
                  <a:pt x="40" y="8"/>
                  <a:pt x="41" y="8"/>
                  <a:pt x="42" y="8"/>
                </a:cubicBezTo>
                <a:cubicBezTo>
                  <a:pt x="44" y="8"/>
                  <a:pt x="46" y="8"/>
                  <a:pt x="48" y="10"/>
                </a:cubicBezTo>
                <a:cubicBezTo>
                  <a:pt x="49" y="12"/>
                  <a:pt x="48" y="14"/>
                  <a:pt x="48" y="16"/>
                </a:cubicBezTo>
                <a:cubicBezTo>
                  <a:pt x="48" y="17"/>
                  <a:pt x="47" y="18"/>
                  <a:pt x="48" y="19"/>
                </a:cubicBezTo>
                <a:cubicBezTo>
                  <a:pt x="48" y="19"/>
                  <a:pt x="49" y="20"/>
                  <a:pt x="49" y="21"/>
                </a:cubicBezTo>
                <a:cubicBezTo>
                  <a:pt x="51" y="22"/>
                  <a:pt x="53" y="23"/>
                  <a:pt x="53" y="26"/>
                </a:cubicBezTo>
                <a:cubicBezTo>
                  <a:pt x="53" y="28"/>
                  <a:pt x="51" y="29"/>
                  <a:pt x="49" y="31"/>
                </a:cubicBezTo>
                <a:cubicBezTo>
                  <a:pt x="49" y="31"/>
                  <a:pt x="48" y="32"/>
                  <a:pt x="48" y="33"/>
                </a:cubicBezTo>
                <a:cubicBezTo>
                  <a:pt x="47" y="33"/>
                  <a:pt x="48" y="34"/>
                  <a:pt x="48" y="35"/>
                </a:cubicBezTo>
                <a:cubicBezTo>
                  <a:pt x="48" y="37"/>
                  <a:pt x="49" y="39"/>
                  <a:pt x="48" y="41"/>
                </a:cubicBezTo>
                <a:cubicBezTo>
                  <a:pt x="47" y="42"/>
                  <a:pt x="46" y="42"/>
                  <a:pt x="45" y="43"/>
                </a:cubicBezTo>
                <a:cubicBezTo>
                  <a:pt x="54" y="67"/>
                  <a:pt x="54" y="67"/>
                  <a:pt x="54" y="67"/>
                </a:cubicBezTo>
                <a:cubicBezTo>
                  <a:pt x="54" y="68"/>
                  <a:pt x="54" y="68"/>
                  <a:pt x="53" y="69"/>
                </a:cubicBezTo>
                <a:close/>
                <a:moveTo>
                  <a:pt x="8" y="18"/>
                </a:moveTo>
                <a:cubicBezTo>
                  <a:pt x="9" y="15"/>
                  <a:pt x="11" y="13"/>
                  <a:pt x="13" y="11"/>
                </a:cubicBezTo>
                <a:cubicBezTo>
                  <a:pt x="13" y="11"/>
                  <a:pt x="12" y="11"/>
                  <a:pt x="11" y="11"/>
                </a:cubicBezTo>
                <a:cubicBezTo>
                  <a:pt x="10" y="11"/>
                  <a:pt x="8" y="11"/>
                  <a:pt x="8" y="12"/>
                </a:cubicBezTo>
                <a:cubicBezTo>
                  <a:pt x="7" y="13"/>
                  <a:pt x="7" y="14"/>
                  <a:pt x="8" y="15"/>
                </a:cubicBezTo>
                <a:cubicBezTo>
                  <a:pt x="8" y="16"/>
                  <a:pt x="8" y="17"/>
                  <a:pt x="8" y="18"/>
                </a:cubicBezTo>
                <a:close/>
                <a:moveTo>
                  <a:pt x="46" y="21"/>
                </a:moveTo>
                <a:cubicBezTo>
                  <a:pt x="46" y="23"/>
                  <a:pt x="46" y="24"/>
                  <a:pt x="46" y="26"/>
                </a:cubicBezTo>
                <a:cubicBezTo>
                  <a:pt x="46" y="27"/>
                  <a:pt x="46" y="29"/>
                  <a:pt x="46" y="30"/>
                </a:cubicBezTo>
                <a:cubicBezTo>
                  <a:pt x="46" y="29"/>
                  <a:pt x="47" y="29"/>
                  <a:pt x="47" y="28"/>
                </a:cubicBezTo>
                <a:cubicBezTo>
                  <a:pt x="48" y="27"/>
                  <a:pt x="50" y="26"/>
                  <a:pt x="50" y="26"/>
                </a:cubicBezTo>
                <a:cubicBezTo>
                  <a:pt x="50" y="25"/>
                  <a:pt x="48" y="24"/>
                  <a:pt x="47" y="23"/>
                </a:cubicBezTo>
                <a:cubicBezTo>
                  <a:pt x="47" y="22"/>
                  <a:pt x="46" y="22"/>
                  <a:pt x="46" y="21"/>
                </a:cubicBezTo>
                <a:close/>
                <a:moveTo>
                  <a:pt x="45" y="34"/>
                </a:moveTo>
                <a:cubicBezTo>
                  <a:pt x="43" y="36"/>
                  <a:pt x="42" y="39"/>
                  <a:pt x="39" y="41"/>
                </a:cubicBezTo>
                <a:cubicBezTo>
                  <a:pt x="40" y="40"/>
                  <a:pt x="41" y="40"/>
                  <a:pt x="42" y="40"/>
                </a:cubicBezTo>
                <a:cubicBezTo>
                  <a:pt x="43" y="40"/>
                  <a:pt x="43" y="40"/>
                  <a:pt x="43" y="40"/>
                </a:cubicBezTo>
                <a:cubicBezTo>
                  <a:pt x="43" y="40"/>
                  <a:pt x="43" y="40"/>
                  <a:pt x="43" y="40"/>
                </a:cubicBezTo>
                <a:cubicBezTo>
                  <a:pt x="44" y="40"/>
                  <a:pt x="45" y="40"/>
                  <a:pt x="45" y="39"/>
                </a:cubicBezTo>
                <a:cubicBezTo>
                  <a:pt x="46" y="39"/>
                  <a:pt x="45" y="37"/>
                  <a:pt x="45" y="36"/>
                </a:cubicBezTo>
                <a:cubicBezTo>
                  <a:pt x="45" y="35"/>
                  <a:pt x="45" y="34"/>
                  <a:pt x="45" y="34"/>
                </a:cubicBezTo>
                <a:close/>
                <a:moveTo>
                  <a:pt x="35" y="45"/>
                </a:moveTo>
                <a:cubicBezTo>
                  <a:pt x="36" y="44"/>
                  <a:pt x="36" y="43"/>
                  <a:pt x="37" y="43"/>
                </a:cubicBezTo>
                <a:cubicBezTo>
                  <a:pt x="34" y="44"/>
                  <a:pt x="31" y="45"/>
                  <a:pt x="28" y="45"/>
                </a:cubicBezTo>
                <a:cubicBezTo>
                  <a:pt x="29" y="46"/>
                  <a:pt x="30" y="46"/>
                  <a:pt x="30" y="47"/>
                </a:cubicBezTo>
                <a:cubicBezTo>
                  <a:pt x="32" y="47"/>
                  <a:pt x="33" y="48"/>
                  <a:pt x="33" y="48"/>
                </a:cubicBezTo>
                <a:cubicBezTo>
                  <a:pt x="34" y="47"/>
                  <a:pt x="35" y="46"/>
                  <a:pt x="35" y="45"/>
                </a:cubicBezTo>
                <a:close/>
                <a:moveTo>
                  <a:pt x="22" y="47"/>
                </a:moveTo>
                <a:cubicBezTo>
                  <a:pt x="23" y="46"/>
                  <a:pt x="24" y="46"/>
                  <a:pt x="25" y="45"/>
                </a:cubicBezTo>
                <a:cubicBezTo>
                  <a:pt x="21" y="45"/>
                  <a:pt x="19" y="44"/>
                  <a:pt x="16" y="43"/>
                </a:cubicBezTo>
                <a:cubicBezTo>
                  <a:pt x="16" y="43"/>
                  <a:pt x="17" y="44"/>
                  <a:pt x="17" y="45"/>
                </a:cubicBezTo>
                <a:cubicBezTo>
                  <a:pt x="18" y="46"/>
                  <a:pt x="18" y="47"/>
                  <a:pt x="19" y="48"/>
                </a:cubicBezTo>
                <a:cubicBezTo>
                  <a:pt x="20" y="48"/>
                  <a:pt x="21" y="47"/>
                  <a:pt x="22" y="47"/>
                </a:cubicBezTo>
                <a:close/>
                <a:moveTo>
                  <a:pt x="8" y="39"/>
                </a:moveTo>
                <a:cubicBezTo>
                  <a:pt x="8" y="40"/>
                  <a:pt x="10" y="40"/>
                  <a:pt x="11" y="40"/>
                </a:cubicBezTo>
                <a:cubicBezTo>
                  <a:pt x="12" y="40"/>
                  <a:pt x="13" y="40"/>
                  <a:pt x="13" y="41"/>
                </a:cubicBezTo>
                <a:cubicBezTo>
                  <a:pt x="11" y="39"/>
                  <a:pt x="9" y="36"/>
                  <a:pt x="8" y="34"/>
                </a:cubicBezTo>
                <a:cubicBezTo>
                  <a:pt x="8" y="34"/>
                  <a:pt x="8" y="35"/>
                  <a:pt x="8" y="36"/>
                </a:cubicBezTo>
                <a:cubicBezTo>
                  <a:pt x="7" y="37"/>
                  <a:pt x="7" y="39"/>
                  <a:pt x="8" y="39"/>
                </a:cubicBezTo>
                <a:close/>
                <a:moveTo>
                  <a:pt x="8" y="26"/>
                </a:moveTo>
                <a:cubicBezTo>
                  <a:pt x="8" y="36"/>
                  <a:pt x="16" y="44"/>
                  <a:pt x="26" y="44"/>
                </a:cubicBezTo>
                <a:cubicBezTo>
                  <a:pt x="36" y="44"/>
                  <a:pt x="44" y="36"/>
                  <a:pt x="44" y="26"/>
                </a:cubicBezTo>
                <a:cubicBezTo>
                  <a:pt x="44" y="16"/>
                  <a:pt x="36" y="8"/>
                  <a:pt x="26" y="8"/>
                </a:cubicBezTo>
                <a:cubicBezTo>
                  <a:pt x="16" y="8"/>
                  <a:pt x="8" y="16"/>
                  <a:pt x="8" y="26"/>
                </a:cubicBezTo>
                <a:close/>
                <a:moveTo>
                  <a:pt x="45" y="12"/>
                </a:moveTo>
                <a:cubicBezTo>
                  <a:pt x="45" y="11"/>
                  <a:pt x="43" y="11"/>
                  <a:pt x="42" y="11"/>
                </a:cubicBezTo>
                <a:cubicBezTo>
                  <a:pt x="41" y="11"/>
                  <a:pt x="40" y="11"/>
                  <a:pt x="39" y="11"/>
                </a:cubicBezTo>
                <a:cubicBezTo>
                  <a:pt x="42" y="13"/>
                  <a:pt x="43" y="15"/>
                  <a:pt x="45" y="18"/>
                </a:cubicBezTo>
                <a:cubicBezTo>
                  <a:pt x="45" y="17"/>
                  <a:pt x="45" y="16"/>
                  <a:pt x="45" y="15"/>
                </a:cubicBezTo>
                <a:cubicBezTo>
                  <a:pt x="45" y="14"/>
                  <a:pt x="46" y="13"/>
                  <a:pt x="45" y="12"/>
                </a:cubicBezTo>
                <a:close/>
                <a:moveTo>
                  <a:pt x="37" y="9"/>
                </a:moveTo>
                <a:cubicBezTo>
                  <a:pt x="36" y="8"/>
                  <a:pt x="36" y="7"/>
                  <a:pt x="35" y="6"/>
                </a:cubicBezTo>
                <a:cubicBezTo>
                  <a:pt x="35" y="5"/>
                  <a:pt x="34" y="4"/>
                  <a:pt x="33" y="4"/>
                </a:cubicBezTo>
                <a:cubicBezTo>
                  <a:pt x="33" y="3"/>
                  <a:pt x="32" y="4"/>
                  <a:pt x="30" y="5"/>
                </a:cubicBezTo>
                <a:cubicBezTo>
                  <a:pt x="30" y="5"/>
                  <a:pt x="29" y="6"/>
                  <a:pt x="28" y="6"/>
                </a:cubicBezTo>
                <a:cubicBezTo>
                  <a:pt x="31" y="6"/>
                  <a:pt x="34" y="7"/>
                  <a:pt x="37" y="9"/>
                </a:cubicBezTo>
                <a:close/>
                <a:moveTo>
                  <a:pt x="25" y="6"/>
                </a:moveTo>
                <a:cubicBezTo>
                  <a:pt x="24" y="6"/>
                  <a:pt x="23" y="5"/>
                  <a:pt x="22" y="5"/>
                </a:cubicBezTo>
                <a:cubicBezTo>
                  <a:pt x="21" y="4"/>
                  <a:pt x="20" y="3"/>
                  <a:pt x="19" y="4"/>
                </a:cubicBezTo>
                <a:cubicBezTo>
                  <a:pt x="18" y="4"/>
                  <a:pt x="18" y="5"/>
                  <a:pt x="17" y="6"/>
                </a:cubicBezTo>
                <a:cubicBezTo>
                  <a:pt x="17" y="7"/>
                  <a:pt x="16" y="8"/>
                  <a:pt x="16" y="9"/>
                </a:cubicBezTo>
                <a:cubicBezTo>
                  <a:pt x="19" y="7"/>
                  <a:pt x="21" y="6"/>
                  <a:pt x="25" y="6"/>
                </a:cubicBezTo>
                <a:close/>
                <a:moveTo>
                  <a:pt x="5" y="23"/>
                </a:moveTo>
                <a:cubicBezTo>
                  <a:pt x="4" y="24"/>
                  <a:pt x="3" y="25"/>
                  <a:pt x="3" y="26"/>
                </a:cubicBezTo>
                <a:cubicBezTo>
                  <a:pt x="3" y="26"/>
                  <a:pt x="4" y="27"/>
                  <a:pt x="5" y="28"/>
                </a:cubicBezTo>
                <a:cubicBezTo>
                  <a:pt x="6" y="29"/>
                  <a:pt x="6" y="29"/>
                  <a:pt x="7" y="30"/>
                </a:cubicBezTo>
                <a:cubicBezTo>
                  <a:pt x="7" y="29"/>
                  <a:pt x="6" y="27"/>
                  <a:pt x="6" y="26"/>
                </a:cubicBezTo>
                <a:cubicBezTo>
                  <a:pt x="6" y="24"/>
                  <a:pt x="7" y="23"/>
                  <a:pt x="7" y="21"/>
                </a:cubicBezTo>
                <a:cubicBezTo>
                  <a:pt x="6" y="22"/>
                  <a:pt x="6" y="22"/>
                  <a:pt x="5" y="23"/>
                </a:cubicBezTo>
                <a:close/>
                <a:moveTo>
                  <a:pt x="4" y="66"/>
                </a:moveTo>
                <a:cubicBezTo>
                  <a:pt x="11" y="65"/>
                  <a:pt x="11" y="65"/>
                  <a:pt x="11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11" y="65"/>
                  <a:pt x="12" y="65"/>
                  <a:pt x="12" y="65"/>
                </a:cubicBezTo>
                <a:cubicBezTo>
                  <a:pt x="16" y="70"/>
                  <a:pt x="16" y="70"/>
                  <a:pt x="16" y="7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3" y="48"/>
                </a:cubicBezTo>
                <a:cubicBezTo>
                  <a:pt x="22" y="49"/>
                  <a:pt x="20" y="50"/>
                  <a:pt x="19" y="50"/>
                </a:cubicBezTo>
                <a:cubicBezTo>
                  <a:pt x="17" y="49"/>
                  <a:pt x="16" y="47"/>
                  <a:pt x="15" y="46"/>
                </a:cubicBezTo>
                <a:cubicBezTo>
                  <a:pt x="15" y="45"/>
                  <a:pt x="14" y="43"/>
                  <a:pt x="14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2" y="42"/>
                  <a:pt x="12" y="42"/>
                  <a:pt x="12" y="42"/>
                </a:cubicBezTo>
                <a:lnTo>
                  <a:pt x="4" y="66"/>
                </a:lnTo>
                <a:close/>
                <a:moveTo>
                  <a:pt x="31" y="49"/>
                </a:moveTo>
                <a:cubicBezTo>
                  <a:pt x="38" y="70"/>
                  <a:pt x="38" y="70"/>
                  <a:pt x="38" y="70"/>
                </a:cubicBezTo>
                <a:cubicBezTo>
                  <a:pt x="43" y="65"/>
                  <a:pt x="43" y="65"/>
                  <a:pt x="43" y="65"/>
                </a:cubicBezTo>
                <a:cubicBezTo>
                  <a:pt x="43" y="65"/>
                  <a:pt x="43" y="65"/>
                  <a:pt x="44" y="65"/>
                </a:cubicBezTo>
                <a:cubicBezTo>
                  <a:pt x="50" y="66"/>
                  <a:pt x="50" y="66"/>
                  <a:pt x="50" y="66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2"/>
                  <a:pt x="40" y="42"/>
                  <a:pt x="39" y="43"/>
                </a:cubicBezTo>
                <a:cubicBezTo>
                  <a:pt x="38" y="43"/>
                  <a:pt x="38" y="45"/>
                  <a:pt x="37" y="46"/>
                </a:cubicBezTo>
                <a:cubicBezTo>
                  <a:pt x="37" y="47"/>
                  <a:pt x="36" y="49"/>
                  <a:pt x="34" y="50"/>
                </a:cubicBezTo>
                <a:cubicBezTo>
                  <a:pt x="34" y="50"/>
                  <a:pt x="34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2" y="50"/>
                  <a:pt x="32" y="50"/>
                </a:cubicBezTo>
                <a:cubicBezTo>
                  <a:pt x="32" y="50"/>
                  <a:pt x="32" y="50"/>
                  <a:pt x="32" y="49"/>
                </a:cubicBezTo>
                <a:cubicBezTo>
                  <a:pt x="32" y="49"/>
                  <a:pt x="31" y="49"/>
                  <a:pt x="31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49"/>
                  <a:pt x="31" y="49"/>
                  <a:pt x="31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50"/>
          <p:cNvSpPr>
            <a:spLocks noEditPoints="1"/>
          </p:cNvSpPr>
          <p:nvPr/>
        </p:nvSpPr>
        <p:spPr bwMode="auto">
          <a:xfrm>
            <a:off x="8255641" y="1955930"/>
            <a:ext cx="261843" cy="370261"/>
          </a:xfrm>
          <a:custGeom>
            <a:avLst/>
            <a:gdLst>
              <a:gd name="T0" fmla="*/ 24 w 54"/>
              <a:gd name="T1" fmla="*/ 22 h 74"/>
              <a:gd name="T2" fmla="*/ 26 w 54"/>
              <a:gd name="T3" fmla="*/ 16 h 74"/>
              <a:gd name="T4" fmla="*/ 28 w 54"/>
              <a:gd name="T5" fmla="*/ 32 h 74"/>
              <a:gd name="T6" fmla="*/ 31 w 54"/>
              <a:gd name="T7" fmla="*/ 35 h 74"/>
              <a:gd name="T8" fmla="*/ 23 w 54"/>
              <a:gd name="T9" fmla="*/ 32 h 74"/>
              <a:gd name="T10" fmla="*/ 52 w 54"/>
              <a:gd name="T11" fmla="*/ 70 h 74"/>
              <a:gd name="T12" fmla="*/ 39 w 54"/>
              <a:gd name="T13" fmla="*/ 74 h 74"/>
              <a:gd name="T14" fmla="*/ 36 w 54"/>
              <a:gd name="T15" fmla="*/ 73 h 74"/>
              <a:gd name="T16" fmla="*/ 18 w 54"/>
              <a:gd name="T17" fmla="*/ 73 h 74"/>
              <a:gd name="T18" fmla="*/ 15 w 54"/>
              <a:gd name="T19" fmla="*/ 74 h 74"/>
              <a:gd name="T20" fmla="*/ 2 w 54"/>
              <a:gd name="T21" fmla="*/ 70 h 74"/>
              <a:gd name="T22" fmla="*/ 9 w 54"/>
              <a:gd name="T23" fmla="*/ 43 h 74"/>
              <a:gd name="T24" fmla="*/ 5 w 54"/>
              <a:gd name="T25" fmla="*/ 33 h 74"/>
              <a:gd name="T26" fmla="*/ 3 w 54"/>
              <a:gd name="T27" fmla="*/ 21 h 74"/>
              <a:gd name="T28" fmla="*/ 5 w 54"/>
              <a:gd name="T29" fmla="*/ 10 h 74"/>
              <a:gd name="T30" fmla="*/ 14 w 54"/>
              <a:gd name="T31" fmla="*/ 5 h 74"/>
              <a:gd name="T32" fmla="*/ 19 w 54"/>
              <a:gd name="T33" fmla="*/ 0 h 74"/>
              <a:gd name="T34" fmla="*/ 29 w 54"/>
              <a:gd name="T35" fmla="*/ 2 h 74"/>
              <a:gd name="T36" fmla="*/ 38 w 54"/>
              <a:gd name="T37" fmla="*/ 5 h 74"/>
              <a:gd name="T38" fmla="*/ 47 w 54"/>
              <a:gd name="T39" fmla="*/ 10 h 74"/>
              <a:gd name="T40" fmla="*/ 49 w 54"/>
              <a:gd name="T41" fmla="*/ 21 h 74"/>
              <a:gd name="T42" fmla="*/ 48 w 54"/>
              <a:gd name="T43" fmla="*/ 33 h 74"/>
              <a:gd name="T44" fmla="*/ 45 w 54"/>
              <a:gd name="T45" fmla="*/ 43 h 74"/>
              <a:gd name="T46" fmla="*/ 8 w 54"/>
              <a:gd name="T47" fmla="*/ 18 h 74"/>
              <a:gd name="T48" fmla="*/ 7 w 54"/>
              <a:gd name="T49" fmla="*/ 12 h 74"/>
              <a:gd name="T50" fmla="*/ 46 w 54"/>
              <a:gd name="T51" fmla="*/ 21 h 74"/>
              <a:gd name="T52" fmla="*/ 47 w 54"/>
              <a:gd name="T53" fmla="*/ 28 h 74"/>
              <a:gd name="T54" fmla="*/ 46 w 54"/>
              <a:gd name="T55" fmla="*/ 21 h 74"/>
              <a:gd name="T56" fmla="*/ 42 w 54"/>
              <a:gd name="T57" fmla="*/ 40 h 74"/>
              <a:gd name="T58" fmla="*/ 45 w 54"/>
              <a:gd name="T59" fmla="*/ 39 h 74"/>
              <a:gd name="T60" fmla="*/ 35 w 54"/>
              <a:gd name="T61" fmla="*/ 45 h 74"/>
              <a:gd name="T62" fmla="*/ 30 w 54"/>
              <a:gd name="T63" fmla="*/ 47 h 74"/>
              <a:gd name="T64" fmla="*/ 22 w 54"/>
              <a:gd name="T65" fmla="*/ 47 h 74"/>
              <a:gd name="T66" fmla="*/ 17 w 54"/>
              <a:gd name="T67" fmla="*/ 45 h 74"/>
              <a:gd name="T68" fmla="*/ 7 w 54"/>
              <a:gd name="T69" fmla="*/ 39 h 74"/>
              <a:gd name="T70" fmla="*/ 8 w 54"/>
              <a:gd name="T71" fmla="*/ 34 h 74"/>
              <a:gd name="T72" fmla="*/ 8 w 54"/>
              <a:gd name="T73" fmla="*/ 26 h 74"/>
              <a:gd name="T74" fmla="*/ 26 w 54"/>
              <a:gd name="T75" fmla="*/ 8 h 74"/>
              <a:gd name="T76" fmla="*/ 42 w 54"/>
              <a:gd name="T77" fmla="*/ 11 h 74"/>
              <a:gd name="T78" fmla="*/ 45 w 54"/>
              <a:gd name="T79" fmla="*/ 15 h 74"/>
              <a:gd name="T80" fmla="*/ 35 w 54"/>
              <a:gd name="T81" fmla="*/ 6 h 74"/>
              <a:gd name="T82" fmla="*/ 28 w 54"/>
              <a:gd name="T83" fmla="*/ 6 h 74"/>
              <a:gd name="T84" fmla="*/ 22 w 54"/>
              <a:gd name="T85" fmla="*/ 5 h 74"/>
              <a:gd name="T86" fmla="*/ 16 w 54"/>
              <a:gd name="T87" fmla="*/ 9 h 74"/>
              <a:gd name="T88" fmla="*/ 3 w 54"/>
              <a:gd name="T89" fmla="*/ 26 h 74"/>
              <a:gd name="T90" fmla="*/ 6 w 54"/>
              <a:gd name="T91" fmla="*/ 26 h 74"/>
              <a:gd name="T92" fmla="*/ 4 w 54"/>
              <a:gd name="T93" fmla="*/ 66 h 74"/>
              <a:gd name="T94" fmla="*/ 12 w 54"/>
              <a:gd name="T95" fmla="*/ 65 h 74"/>
              <a:gd name="T96" fmla="*/ 23 w 54"/>
              <a:gd name="T97" fmla="*/ 48 h 74"/>
              <a:gd name="T98" fmla="*/ 14 w 54"/>
              <a:gd name="T99" fmla="*/ 43 h 74"/>
              <a:gd name="T100" fmla="*/ 4 w 54"/>
              <a:gd name="T101" fmla="*/ 66 h 74"/>
              <a:gd name="T102" fmla="*/ 42 w 54"/>
              <a:gd name="T103" fmla="*/ 65 h 74"/>
              <a:gd name="T104" fmla="*/ 42 w 54"/>
              <a:gd name="T105" fmla="*/ 42 h 74"/>
              <a:gd name="T106" fmla="*/ 37 w 54"/>
              <a:gd name="T107" fmla="*/ 46 h 74"/>
              <a:gd name="T108" fmla="*/ 33 w 54"/>
              <a:gd name="T109" fmla="*/ 50 h 74"/>
              <a:gd name="T110" fmla="*/ 32 w 54"/>
              <a:gd name="T111" fmla="*/ 49 h 74"/>
              <a:gd name="T112" fmla="*/ 31 w 54"/>
              <a:gd name="T113" fmla="*/ 4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" h="74">
                <a:moveTo>
                  <a:pt x="25" y="32"/>
                </a:moveTo>
                <a:cubicBezTo>
                  <a:pt x="25" y="21"/>
                  <a:pt x="25" y="21"/>
                  <a:pt x="25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3" y="22"/>
                  <a:pt x="22" y="22"/>
                  <a:pt x="22" y="22"/>
                </a:cubicBezTo>
                <a:cubicBezTo>
                  <a:pt x="21" y="21"/>
                  <a:pt x="21" y="20"/>
                  <a:pt x="22" y="20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6"/>
                  <a:pt x="27" y="16"/>
                  <a:pt x="28" y="16"/>
                </a:cubicBezTo>
                <a:cubicBezTo>
                  <a:pt x="28" y="17"/>
                  <a:pt x="28" y="17"/>
                  <a:pt x="28" y="18"/>
                </a:cubicBezTo>
                <a:cubicBezTo>
                  <a:pt x="28" y="32"/>
                  <a:pt x="28" y="32"/>
                  <a:pt x="28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32" y="32"/>
                  <a:pt x="32" y="33"/>
                  <a:pt x="32" y="34"/>
                </a:cubicBezTo>
                <a:cubicBezTo>
                  <a:pt x="32" y="34"/>
                  <a:pt x="32" y="35"/>
                  <a:pt x="31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2" y="35"/>
                  <a:pt x="21" y="34"/>
                  <a:pt x="21" y="34"/>
                </a:cubicBezTo>
                <a:cubicBezTo>
                  <a:pt x="21" y="33"/>
                  <a:pt x="22" y="32"/>
                  <a:pt x="23" y="32"/>
                </a:cubicBezTo>
                <a:lnTo>
                  <a:pt x="25" y="32"/>
                </a:lnTo>
                <a:close/>
                <a:moveTo>
                  <a:pt x="53" y="69"/>
                </a:moveTo>
                <a:cubicBezTo>
                  <a:pt x="53" y="69"/>
                  <a:pt x="52" y="70"/>
                  <a:pt x="52" y="70"/>
                </a:cubicBezTo>
                <a:cubicBezTo>
                  <a:pt x="52" y="70"/>
                  <a:pt x="51" y="70"/>
                  <a:pt x="51" y="69"/>
                </a:cubicBezTo>
                <a:cubicBezTo>
                  <a:pt x="44" y="68"/>
                  <a:pt x="44" y="68"/>
                  <a:pt x="44" y="68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4"/>
                  <a:pt x="38" y="74"/>
                  <a:pt x="38" y="74"/>
                </a:cubicBezTo>
                <a:cubicBezTo>
                  <a:pt x="37" y="74"/>
                  <a:pt x="37" y="74"/>
                  <a:pt x="37" y="74"/>
                </a:cubicBezTo>
                <a:cubicBezTo>
                  <a:pt x="37" y="74"/>
                  <a:pt x="36" y="74"/>
                  <a:pt x="36" y="73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4"/>
                  <a:pt x="18" y="74"/>
                  <a:pt x="17" y="74"/>
                </a:cubicBezTo>
                <a:cubicBezTo>
                  <a:pt x="17" y="74"/>
                  <a:pt x="17" y="74"/>
                  <a:pt x="16" y="74"/>
                </a:cubicBezTo>
                <a:cubicBezTo>
                  <a:pt x="16" y="74"/>
                  <a:pt x="15" y="74"/>
                  <a:pt x="15" y="74"/>
                </a:cubicBezTo>
                <a:cubicBezTo>
                  <a:pt x="10" y="68"/>
                  <a:pt x="10" y="68"/>
                  <a:pt x="10" y="68"/>
                </a:cubicBezTo>
                <a:cubicBezTo>
                  <a:pt x="3" y="69"/>
                  <a:pt x="3" y="69"/>
                  <a:pt x="3" y="69"/>
                </a:cubicBezTo>
                <a:cubicBezTo>
                  <a:pt x="3" y="70"/>
                  <a:pt x="3" y="70"/>
                  <a:pt x="2" y="70"/>
                </a:cubicBezTo>
                <a:cubicBezTo>
                  <a:pt x="2" y="70"/>
                  <a:pt x="1" y="69"/>
                  <a:pt x="1" y="69"/>
                </a:cubicBezTo>
                <a:cubicBezTo>
                  <a:pt x="0" y="68"/>
                  <a:pt x="0" y="68"/>
                  <a:pt x="1" y="67"/>
                </a:cubicBezTo>
                <a:cubicBezTo>
                  <a:pt x="9" y="43"/>
                  <a:pt x="9" y="43"/>
                  <a:pt x="9" y="43"/>
                </a:cubicBezTo>
                <a:cubicBezTo>
                  <a:pt x="7" y="43"/>
                  <a:pt x="6" y="42"/>
                  <a:pt x="5" y="41"/>
                </a:cubicBezTo>
                <a:cubicBezTo>
                  <a:pt x="4" y="39"/>
                  <a:pt x="4" y="37"/>
                  <a:pt x="5" y="35"/>
                </a:cubicBezTo>
                <a:cubicBezTo>
                  <a:pt x="5" y="34"/>
                  <a:pt x="5" y="33"/>
                  <a:pt x="5" y="33"/>
                </a:cubicBezTo>
                <a:cubicBezTo>
                  <a:pt x="5" y="32"/>
                  <a:pt x="4" y="31"/>
                  <a:pt x="3" y="31"/>
                </a:cubicBezTo>
                <a:cubicBezTo>
                  <a:pt x="2" y="29"/>
                  <a:pt x="0" y="28"/>
                  <a:pt x="0" y="26"/>
                </a:cubicBezTo>
                <a:cubicBezTo>
                  <a:pt x="0" y="23"/>
                  <a:pt x="2" y="22"/>
                  <a:pt x="3" y="21"/>
                </a:cubicBezTo>
                <a:cubicBezTo>
                  <a:pt x="4" y="20"/>
                  <a:pt x="5" y="19"/>
                  <a:pt x="5" y="19"/>
                </a:cubicBezTo>
                <a:cubicBezTo>
                  <a:pt x="5" y="18"/>
                  <a:pt x="5" y="17"/>
                  <a:pt x="5" y="16"/>
                </a:cubicBezTo>
                <a:cubicBezTo>
                  <a:pt x="4" y="14"/>
                  <a:pt x="4" y="12"/>
                  <a:pt x="5" y="10"/>
                </a:cubicBezTo>
                <a:cubicBezTo>
                  <a:pt x="6" y="8"/>
                  <a:pt x="9" y="8"/>
                  <a:pt x="10" y="8"/>
                </a:cubicBezTo>
                <a:cubicBezTo>
                  <a:pt x="11" y="8"/>
                  <a:pt x="13" y="8"/>
                  <a:pt x="13" y="7"/>
                </a:cubicBezTo>
                <a:cubicBezTo>
                  <a:pt x="13" y="7"/>
                  <a:pt x="14" y="6"/>
                  <a:pt x="14" y="5"/>
                </a:cubicBezTo>
                <a:cubicBezTo>
                  <a:pt x="15" y="3"/>
                  <a:pt x="16" y="1"/>
                  <a:pt x="18" y="1"/>
                </a:cubicBezTo>
                <a:cubicBezTo>
                  <a:pt x="19" y="1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4" y="2"/>
                </a:cubicBezTo>
                <a:cubicBezTo>
                  <a:pt x="25" y="3"/>
                  <a:pt x="26" y="3"/>
                  <a:pt x="26" y="3"/>
                </a:cubicBezTo>
                <a:cubicBezTo>
                  <a:pt x="27" y="3"/>
                  <a:pt x="28" y="3"/>
                  <a:pt x="29" y="2"/>
                </a:cubicBezTo>
                <a:cubicBezTo>
                  <a:pt x="30" y="1"/>
                  <a:pt x="31" y="0"/>
                  <a:pt x="33" y="0"/>
                </a:cubicBezTo>
                <a:cubicBezTo>
                  <a:pt x="33" y="0"/>
                  <a:pt x="34" y="1"/>
                  <a:pt x="34" y="1"/>
                </a:cubicBezTo>
                <a:cubicBezTo>
                  <a:pt x="36" y="1"/>
                  <a:pt x="37" y="3"/>
                  <a:pt x="38" y="5"/>
                </a:cubicBezTo>
                <a:cubicBezTo>
                  <a:pt x="39" y="6"/>
                  <a:pt x="39" y="7"/>
                  <a:pt x="39" y="7"/>
                </a:cubicBezTo>
                <a:cubicBezTo>
                  <a:pt x="40" y="8"/>
                  <a:pt x="41" y="8"/>
                  <a:pt x="42" y="8"/>
                </a:cubicBezTo>
                <a:cubicBezTo>
                  <a:pt x="44" y="8"/>
                  <a:pt x="46" y="8"/>
                  <a:pt x="47" y="10"/>
                </a:cubicBezTo>
                <a:cubicBezTo>
                  <a:pt x="49" y="12"/>
                  <a:pt x="48" y="14"/>
                  <a:pt x="48" y="16"/>
                </a:cubicBezTo>
                <a:cubicBezTo>
                  <a:pt x="48" y="17"/>
                  <a:pt x="47" y="18"/>
                  <a:pt x="48" y="19"/>
                </a:cubicBezTo>
                <a:cubicBezTo>
                  <a:pt x="48" y="19"/>
                  <a:pt x="49" y="20"/>
                  <a:pt x="49" y="21"/>
                </a:cubicBezTo>
                <a:cubicBezTo>
                  <a:pt x="51" y="22"/>
                  <a:pt x="52" y="23"/>
                  <a:pt x="52" y="26"/>
                </a:cubicBezTo>
                <a:cubicBezTo>
                  <a:pt x="52" y="28"/>
                  <a:pt x="51" y="29"/>
                  <a:pt x="49" y="31"/>
                </a:cubicBezTo>
                <a:cubicBezTo>
                  <a:pt x="49" y="31"/>
                  <a:pt x="48" y="32"/>
                  <a:pt x="48" y="33"/>
                </a:cubicBezTo>
                <a:cubicBezTo>
                  <a:pt x="47" y="33"/>
                  <a:pt x="48" y="34"/>
                  <a:pt x="48" y="35"/>
                </a:cubicBezTo>
                <a:cubicBezTo>
                  <a:pt x="48" y="37"/>
                  <a:pt x="49" y="39"/>
                  <a:pt x="47" y="41"/>
                </a:cubicBezTo>
                <a:cubicBezTo>
                  <a:pt x="47" y="42"/>
                  <a:pt x="46" y="42"/>
                  <a:pt x="45" y="43"/>
                </a:cubicBezTo>
                <a:cubicBezTo>
                  <a:pt x="54" y="67"/>
                  <a:pt x="54" y="67"/>
                  <a:pt x="54" y="67"/>
                </a:cubicBezTo>
                <a:cubicBezTo>
                  <a:pt x="54" y="68"/>
                  <a:pt x="54" y="68"/>
                  <a:pt x="53" y="69"/>
                </a:cubicBezTo>
                <a:close/>
                <a:moveTo>
                  <a:pt x="8" y="18"/>
                </a:moveTo>
                <a:cubicBezTo>
                  <a:pt x="9" y="15"/>
                  <a:pt x="11" y="13"/>
                  <a:pt x="13" y="11"/>
                </a:cubicBezTo>
                <a:cubicBezTo>
                  <a:pt x="12" y="11"/>
                  <a:pt x="12" y="11"/>
                  <a:pt x="11" y="11"/>
                </a:cubicBezTo>
                <a:cubicBezTo>
                  <a:pt x="9" y="11"/>
                  <a:pt x="8" y="11"/>
                  <a:pt x="7" y="12"/>
                </a:cubicBezTo>
                <a:cubicBezTo>
                  <a:pt x="7" y="13"/>
                  <a:pt x="7" y="14"/>
                  <a:pt x="8" y="15"/>
                </a:cubicBezTo>
                <a:cubicBezTo>
                  <a:pt x="8" y="16"/>
                  <a:pt x="8" y="17"/>
                  <a:pt x="8" y="18"/>
                </a:cubicBezTo>
                <a:close/>
                <a:moveTo>
                  <a:pt x="46" y="21"/>
                </a:moveTo>
                <a:cubicBezTo>
                  <a:pt x="46" y="23"/>
                  <a:pt x="46" y="24"/>
                  <a:pt x="46" y="26"/>
                </a:cubicBezTo>
                <a:cubicBezTo>
                  <a:pt x="46" y="27"/>
                  <a:pt x="46" y="29"/>
                  <a:pt x="46" y="30"/>
                </a:cubicBezTo>
                <a:cubicBezTo>
                  <a:pt x="46" y="29"/>
                  <a:pt x="47" y="29"/>
                  <a:pt x="47" y="28"/>
                </a:cubicBezTo>
                <a:cubicBezTo>
                  <a:pt x="48" y="27"/>
                  <a:pt x="49" y="26"/>
                  <a:pt x="49" y="26"/>
                </a:cubicBezTo>
                <a:cubicBezTo>
                  <a:pt x="49" y="25"/>
                  <a:pt x="48" y="24"/>
                  <a:pt x="47" y="23"/>
                </a:cubicBezTo>
                <a:cubicBezTo>
                  <a:pt x="47" y="22"/>
                  <a:pt x="46" y="22"/>
                  <a:pt x="46" y="21"/>
                </a:cubicBezTo>
                <a:close/>
                <a:moveTo>
                  <a:pt x="45" y="34"/>
                </a:moveTo>
                <a:cubicBezTo>
                  <a:pt x="43" y="36"/>
                  <a:pt x="42" y="39"/>
                  <a:pt x="39" y="41"/>
                </a:cubicBezTo>
                <a:cubicBezTo>
                  <a:pt x="40" y="40"/>
                  <a:pt x="41" y="40"/>
                  <a:pt x="42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2" y="40"/>
                  <a:pt x="42" y="40"/>
                  <a:pt x="43" y="40"/>
                </a:cubicBezTo>
                <a:cubicBezTo>
                  <a:pt x="44" y="40"/>
                  <a:pt x="45" y="40"/>
                  <a:pt x="45" y="39"/>
                </a:cubicBezTo>
                <a:cubicBezTo>
                  <a:pt x="45" y="39"/>
                  <a:pt x="45" y="37"/>
                  <a:pt x="45" y="36"/>
                </a:cubicBezTo>
                <a:cubicBezTo>
                  <a:pt x="45" y="35"/>
                  <a:pt x="45" y="34"/>
                  <a:pt x="45" y="34"/>
                </a:cubicBezTo>
                <a:close/>
                <a:moveTo>
                  <a:pt x="35" y="45"/>
                </a:moveTo>
                <a:cubicBezTo>
                  <a:pt x="36" y="44"/>
                  <a:pt x="36" y="43"/>
                  <a:pt x="37" y="43"/>
                </a:cubicBezTo>
                <a:cubicBezTo>
                  <a:pt x="34" y="44"/>
                  <a:pt x="31" y="45"/>
                  <a:pt x="28" y="45"/>
                </a:cubicBezTo>
                <a:cubicBezTo>
                  <a:pt x="29" y="46"/>
                  <a:pt x="29" y="46"/>
                  <a:pt x="30" y="47"/>
                </a:cubicBezTo>
                <a:cubicBezTo>
                  <a:pt x="31" y="47"/>
                  <a:pt x="33" y="48"/>
                  <a:pt x="33" y="48"/>
                </a:cubicBezTo>
                <a:cubicBezTo>
                  <a:pt x="34" y="47"/>
                  <a:pt x="35" y="46"/>
                  <a:pt x="35" y="45"/>
                </a:cubicBezTo>
                <a:close/>
                <a:moveTo>
                  <a:pt x="22" y="47"/>
                </a:moveTo>
                <a:cubicBezTo>
                  <a:pt x="23" y="46"/>
                  <a:pt x="24" y="46"/>
                  <a:pt x="24" y="45"/>
                </a:cubicBezTo>
                <a:cubicBezTo>
                  <a:pt x="21" y="45"/>
                  <a:pt x="18" y="44"/>
                  <a:pt x="16" y="43"/>
                </a:cubicBezTo>
                <a:cubicBezTo>
                  <a:pt x="16" y="43"/>
                  <a:pt x="17" y="44"/>
                  <a:pt x="17" y="45"/>
                </a:cubicBezTo>
                <a:cubicBezTo>
                  <a:pt x="18" y="46"/>
                  <a:pt x="18" y="47"/>
                  <a:pt x="19" y="48"/>
                </a:cubicBezTo>
                <a:cubicBezTo>
                  <a:pt x="20" y="48"/>
                  <a:pt x="21" y="47"/>
                  <a:pt x="22" y="47"/>
                </a:cubicBezTo>
                <a:close/>
                <a:moveTo>
                  <a:pt x="7" y="39"/>
                </a:moveTo>
                <a:cubicBezTo>
                  <a:pt x="8" y="40"/>
                  <a:pt x="9" y="40"/>
                  <a:pt x="11" y="40"/>
                </a:cubicBezTo>
                <a:cubicBezTo>
                  <a:pt x="12" y="40"/>
                  <a:pt x="12" y="40"/>
                  <a:pt x="13" y="41"/>
                </a:cubicBezTo>
                <a:cubicBezTo>
                  <a:pt x="11" y="39"/>
                  <a:pt x="9" y="36"/>
                  <a:pt x="8" y="34"/>
                </a:cubicBezTo>
                <a:cubicBezTo>
                  <a:pt x="8" y="34"/>
                  <a:pt x="8" y="35"/>
                  <a:pt x="8" y="36"/>
                </a:cubicBezTo>
                <a:cubicBezTo>
                  <a:pt x="7" y="37"/>
                  <a:pt x="7" y="39"/>
                  <a:pt x="7" y="39"/>
                </a:cubicBezTo>
                <a:close/>
                <a:moveTo>
                  <a:pt x="8" y="26"/>
                </a:moveTo>
                <a:cubicBezTo>
                  <a:pt x="8" y="36"/>
                  <a:pt x="16" y="44"/>
                  <a:pt x="26" y="44"/>
                </a:cubicBezTo>
                <a:cubicBezTo>
                  <a:pt x="36" y="44"/>
                  <a:pt x="44" y="36"/>
                  <a:pt x="44" y="26"/>
                </a:cubicBezTo>
                <a:cubicBezTo>
                  <a:pt x="44" y="16"/>
                  <a:pt x="36" y="8"/>
                  <a:pt x="26" y="8"/>
                </a:cubicBezTo>
                <a:cubicBezTo>
                  <a:pt x="16" y="8"/>
                  <a:pt x="8" y="16"/>
                  <a:pt x="8" y="26"/>
                </a:cubicBezTo>
                <a:close/>
                <a:moveTo>
                  <a:pt x="45" y="12"/>
                </a:moveTo>
                <a:cubicBezTo>
                  <a:pt x="44" y="11"/>
                  <a:pt x="43" y="11"/>
                  <a:pt x="42" y="11"/>
                </a:cubicBezTo>
                <a:cubicBezTo>
                  <a:pt x="41" y="11"/>
                  <a:pt x="40" y="11"/>
                  <a:pt x="39" y="11"/>
                </a:cubicBezTo>
                <a:cubicBezTo>
                  <a:pt x="42" y="13"/>
                  <a:pt x="43" y="15"/>
                  <a:pt x="45" y="18"/>
                </a:cubicBezTo>
                <a:cubicBezTo>
                  <a:pt x="45" y="17"/>
                  <a:pt x="45" y="16"/>
                  <a:pt x="45" y="15"/>
                </a:cubicBezTo>
                <a:cubicBezTo>
                  <a:pt x="45" y="14"/>
                  <a:pt x="45" y="13"/>
                  <a:pt x="45" y="12"/>
                </a:cubicBezTo>
                <a:close/>
                <a:moveTo>
                  <a:pt x="37" y="9"/>
                </a:moveTo>
                <a:cubicBezTo>
                  <a:pt x="36" y="8"/>
                  <a:pt x="36" y="7"/>
                  <a:pt x="35" y="6"/>
                </a:cubicBezTo>
                <a:cubicBezTo>
                  <a:pt x="35" y="5"/>
                  <a:pt x="34" y="4"/>
                  <a:pt x="33" y="4"/>
                </a:cubicBezTo>
                <a:cubicBezTo>
                  <a:pt x="33" y="3"/>
                  <a:pt x="31" y="4"/>
                  <a:pt x="30" y="5"/>
                </a:cubicBezTo>
                <a:cubicBezTo>
                  <a:pt x="29" y="5"/>
                  <a:pt x="29" y="6"/>
                  <a:pt x="28" y="6"/>
                </a:cubicBezTo>
                <a:cubicBezTo>
                  <a:pt x="31" y="6"/>
                  <a:pt x="34" y="7"/>
                  <a:pt x="37" y="9"/>
                </a:cubicBezTo>
                <a:close/>
                <a:moveTo>
                  <a:pt x="24" y="6"/>
                </a:moveTo>
                <a:cubicBezTo>
                  <a:pt x="24" y="6"/>
                  <a:pt x="23" y="5"/>
                  <a:pt x="22" y="5"/>
                </a:cubicBezTo>
                <a:cubicBezTo>
                  <a:pt x="21" y="4"/>
                  <a:pt x="20" y="3"/>
                  <a:pt x="19" y="4"/>
                </a:cubicBezTo>
                <a:cubicBezTo>
                  <a:pt x="18" y="4"/>
                  <a:pt x="18" y="5"/>
                  <a:pt x="17" y="6"/>
                </a:cubicBezTo>
                <a:cubicBezTo>
                  <a:pt x="17" y="7"/>
                  <a:pt x="16" y="8"/>
                  <a:pt x="16" y="9"/>
                </a:cubicBezTo>
                <a:cubicBezTo>
                  <a:pt x="18" y="7"/>
                  <a:pt x="21" y="6"/>
                  <a:pt x="24" y="6"/>
                </a:cubicBezTo>
                <a:close/>
                <a:moveTo>
                  <a:pt x="5" y="23"/>
                </a:moveTo>
                <a:cubicBezTo>
                  <a:pt x="4" y="24"/>
                  <a:pt x="3" y="25"/>
                  <a:pt x="3" y="26"/>
                </a:cubicBezTo>
                <a:cubicBezTo>
                  <a:pt x="3" y="26"/>
                  <a:pt x="4" y="27"/>
                  <a:pt x="5" y="28"/>
                </a:cubicBezTo>
                <a:cubicBezTo>
                  <a:pt x="6" y="29"/>
                  <a:pt x="6" y="29"/>
                  <a:pt x="7" y="30"/>
                </a:cubicBezTo>
                <a:cubicBezTo>
                  <a:pt x="6" y="29"/>
                  <a:pt x="6" y="27"/>
                  <a:pt x="6" y="26"/>
                </a:cubicBezTo>
                <a:cubicBezTo>
                  <a:pt x="6" y="24"/>
                  <a:pt x="6" y="23"/>
                  <a:pt x="7" y="21"/>
                </a:cubicBezTo>
                <a:cubicBezTo>
                  <a:pt x="6" y="22"/>
                  <a:pt x="6" y="22"/>
                  <a:pt x="5" y="23"/>
                </a:cubicBezTo>
                <a:close/>
                <a:moveTo>
                  <a:pt x="4" y="66"/>
                </a:moveTo>
                <a:cubicBezTo>
                  <a:pt x="11" y="65"/>
                  <a:pt x="11" y="65"/>
                  <a:pt x="11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11" y="65"/>
                  <a:pt x="11" y="65"/>
                  <a:pt x="12" y="65"/>
                </a:cubicBezTo>
                <a:cubicBezTo>
                  <a:pt x="16" y="70"/>
                  <a:pt x="16" y="70"/>
                  <a:pt x="16" y="7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3" y="48"/>
                  <a:pt x="23" y="48"/>
                </a:cubicBezTo>
                <a:cubicBezTo>
                  <a:pt x="22" y="49"/>
                  <a:pt x="20" y="50"/>
                  <a:pt x="18" y="50"/>
                </a:cubicBezTo>
                <a:cubicBezTo>
                  <a:pt x="17" y="49"/>
                  <a:pt x="16" y="47"/>
                  <a:pt x="15" y="46"/>
                </a:cubicBezTo>
                <a:cubicBezTo>
                  <a:pt x="15" y="45"/>
                  <a:pt x="14" y="43"/>
                  <a:pt x="14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2" y="42"/>
                  <a:pt x="12" y="42"/>
                  <a:pt x="12" y="42"/>
                </a:cubicBezTo>
                <a:lnTo>
                  <a:pt x="4" y="66"/>
                </a:lnTo>
                <a:close/>
                <a:moveTo>
                  <a:pt x="31" y="49"/>
                </a:moveTo>
                <a:cubicBezTo>
                  <a:pt x="38" y="70"/>
                  <a:pt x="38" y="70"/>
                  <a:pt x="38" y="70"/>
                </a:cubicBezTo>
                <a:cubicBezTo>
                  <a:pt x="42" y="65"/>
                  <a:pt x="42" y="65"/>
                  <a:pt x="42" y="65"/>
                </a:cubicBezTo>
                <a:cubicBezTo>
                  <a:pt x="43" y="65"/>
                  <a:pt x="43" y="65"/>
                  <a:pt x="43" y="65"/>
                </a:cubicBezTo>
                <a:cubicBezTo>
                  <a:pt x="50" y="66"/>
                  <a:pt x="50" y="66"/>
                  <a:pt x="50" y="66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2"/>
                  <a:pt x="39" y="42"/>
                  <a:pt x="39" y="43"/>
                </a:cubicBezTo>
                <a:cubicBezTo>
                  <a:pt x="38" y="43"/>
                  <a:pt x="38" y="45"/>
                  <a:pt x="37" y="46"/>
                </a:cubicBezTo>
                <a:cubicBezTo>
                  <a:pt x="36" y="47"/>
                  <a:pt x="36" y="49"/>
                  <a:pt x="34" y="50"/>
                </a:cubicBezTo>
                <a:cubicBezTo>
                  <a:pt x="34" y="50"/>
                  <a:pt x="33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2" y="50"/>
                  <a:pt x="32" y="50"/>
                </a:cubicBezTo>
                <a:cubicBezTo>
                  <a:pt x="32" y="50"/>
                  <a:pt x="32" y="50"/>
                  <a:pt x="32" y="49"/>
                </a:cubicBezTo>
                <a:cubicBezTo>
                  <a:pt x="32" y="49"/>
                  <a:pt x="31" y="49"/>
                  <a:pt x="31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49"/>
                  <a:pt x="31" y="49"/>
                  <a:pt x="31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51"/>
          <p:cNvSpPr>
            <a:spLocks noEditPoints="1"/>
          </p:cNvSpPr>
          <p:nvPr/>
        </p:nvSpPr>
        <p:spPr bwMode="auto">
          <a:xfrm>
            <a:off x="5627314" y="1943657"/>
            <a:ext cx="382535" cy="394807"/>
          </a:xfrm>
          <a:custGeom>
            <a:avLst/>
            <a:gdLst>
              <a:gd name="T0" fmla="*/ 52 w 79"/>
              <a:gd name="T1" fmla="*/ 0 h 79"/>
              <a:gd name="T2" fmla="*/ 0 w 79"/>
              <a:gd name="T3" fmla="*/ 52 h 79"/>
              <a:gd name="T4" fmla="*/ 27 w 79"/>
              <a:gd name="T5" fmla="*/ 79 h 79"/>
              <a:gd name="T6" fmla="*/ 79 w 79"/>
              <a:gd name="T7" fmla="*/ 27 h 79"/>
              <a:gd name="T8" fmla="*/ 27 w 79"/>
              <a:gd name="T9" fmla="*/ 76 h 79"/>
              <a:gd name="T10" fmla="*/ 26 w 79"/>
              <a:gd name="T11" fmla="*/ 76 h 79"/>
              <a:gd name="T12" fmla="*/ 23 w 79"/>
              <a:gd name="T13" fmla="*/ 71 h 79"/>
              <a:gd name="T14" fmla="*/ 32 w 79"/>
              <a:gd name="T15" fmla="*/ 71 h 79"/>
              <a:gd name="T16" fmla="*/ 28 w 79"/>
              <a:gd name="T17" fmla="*/ 76 h 79"/>
              <a:gd name="T18" fmla="*/ 22 w 79"/>
              <a:gd name="T19" fmla="*/ 68 h 79"/>
              <a:gd name="T20" fmla="*/ 8 w 79"/>
              <a:gd name="T21" fmla="*/ 58 h 79"/>
              <a:gd name="T22" fmla="*/ 10 w 79"/>
              <a:gd name="T23" fmla="*/ 46 h 79"/>
              <a:gd name="T24" fmla="*/ 44 w 79"/>
              <a:gd name="T25" fmla="*/ 9 h 79"/>
              <a:gd name="T26" fmla="*/ 51 w 79"/>
              <a:gd name="T27" fmla="*/ 13 h 79"/>
              <a:gd name="T28" fmla="*/ 58 w 79"/>
              <a:gd name="T29" fmla="*/ 8 h 79"/>
              <a:gd name="T30" fmla="*/ 68 w 79"/>
              <a:gd name="T31" fmla="*/ 23 h 79"/>
              <a:gd name="T32" fmla="*/ 69 w 79"/>
              <a:gd name="T33" fmla="*/ 34 h 79"/>
              <a:gd name="T34" fmla="*/ 34 w 79"/>
              <a:gd name="T35" fmla="*/ 69 h 79"/>
              <a:gd name="T36" fmla="*/ 8 w 79"/>
              <a:gd name="T37" fmla="*/ 46 h 79"/>
              <a:gd name="T38" fmla="*/ 8 w 79"/>
              <a:gd name="T39" fmla="*/ 56 h 79"/>
              <a:gd name="T40" fmla="*/ 3 w 79"/>
              <a:gd name="T41" fmla="*/ 50 h 79"/>
              <a:gd name="T42" fmla="*/ 56 w 79"/>
              <a:gd name="T43" fmla="*/ 8 h 79"/>
              <a:gd name="T44" fmla="*/ 47 w 79"/>
              <a:gd name="T45" fmla="*/ 9 h 79"/>
              <a:gd name="T46" fmla="*/ 50 w 79"/>
              <a:gd name="T47" fmla="*/ 3 h 79"/>
              <a:gd name="T48" fmla="*/ 76 w 79"/>
              <a:gd name="T49" fmla="*/ 27 h 79"/>
              <a:gd name="T50" fmla="*/ 70 w 79"/>
              <a:gd name="T51" fmla="*/ 32 h 79"/>
              <a:gd name="T52" fmla="*/ 69 w 79"/>
              <a:gd name="T53" fmla="*/ 24 h 79"/>
              <a:gd name="T54" fmla="*/ 75 w 79"/>
              <a:gd name="T55" fmla="*/ 26 h 79"/>
              <a:gd name="T56" fmla="*/ 46 w 79"/>
              <a:gd name="T57" fmla="*/ 47 h 79"/>
              <a:gd name="T58" fmla="*/ 42 w 79"/>
              <a:gd name="T59" fmla="*/ 47 h 79"/>
              <a:gd name="T60" fmla="*/ 40 w 79"/>
              <a:gd name="T61" fmla="*/ 44 h 79"/>
              <a:gd name="T62" fmla="*/ 40 w 79"/>
              <a:gd name="T63" fmla="*/ 40 h 79"/>
              <a:gd name="T64" fmla="*/ 31 w 79"/>
              <a:gd name="T65" fmla="*/ 33 h 79"/>
              <a:gd name="T66" fmla="*/ 34 w 79"/>
              <a:gd name="T67" fmla="*/ 33 h 79"/>
              <a:gd name="T68" fmla="*/ 39 w 79"/>
              <a:gd name="T69" fmla="*/ 35 h 79"/>
              <a:gd name="T70" fmla="*/ 39 w 79"/>
              <a:gd name="T71" fmla="*/ 39 h 79"/>
              <a:gd name="T72" fmla="*/ 47 w 79"/>
              <a:gd name="T73" fmla="*/ 46 h 79"/>
              <a:gd name="T74" fmla="*/ 29 w 79"/>
              <a:gd name="T75" fmla="*/ 29 h 79"/>
              <a:gd name="T76" fmla="*/ 30 w 79"/>
              <a:gd name="T77" fmla="*/ 58 h 79"/>
              <a:gd name="T78" fmla="*/ 54 w 79"/>
              <a:gd name="T79" fmla="*/ 41 h 79"/>
              <a:gd name="T80" fmla="*/ 54 w 79"/>
              <a:gd name="T81" fmla="*/ 37 h 79"/>
              <a:gd name="T82" fmla="*/ 53 w 79"/>
              <a:gd name="T83" fmla="*/ 33 h 79"/>
              <a:gd name="T84" fmla="*/ 50 w 79"/>
              <a:gd name="T85" fmla="*/ 29 h 79"/>
              <a:gd name="T86" fmla="*/ 46 w 79"/>
              <a:gd name="T87" fmla="*/ 26 h 79"/>
              <a:gd name="T88" fmla="*/ 42 w 79"/>
              <a:gd name="T89" fmla="*/ 25 h 79"/>
              <a:gd name="T90" fmla="*/ 24 w 79"/>
              <a:gd name="T91" fmla="*/ 42 h 79"/>
              <a:gd name="T92" fmla="*/ 26 w 79"/>
              <a:gd name="T93" fmla="*/ 46 h 79"/>
              <a:gd name="T94" fmla="*/ 29 w 79"/>
              <a:gd name="T95" fmla="*/ 50 h 79"/>
              <a:gd name="T96" fmla="*/ 33 w 79"/>
              <a:gd name="T97" fmla="*/ 53 h 79"/>
              <a:gd name="T98" fmla="*/ 36 w 79"/>
              <a:gd name="T99" fmla="*/ 54 h 79"/>
              <a:gd name="T100" fmla="*/ 40 w 79"/>
              <a:gd name="T101" fmla="*/ 52 h 79"/>
              <a:gd name="T102" fmla="*/ 38 w 79"/>
              <a:gd name="T103" fmla="*/ 52 h 79"/>
              <a:gd name="T104" fmla="*/ 32 w 79"/>
              <a:gd name="T105" fmla="*/ 51 h 79"/>
              <a:gd name="T106" fmla="*/ 28 w 79"/>
              <a:gd name="T107" fmla="*/ 47 h 79"/>
              <a:gd name="T108" fmla="*/ 27 w 79"/>
              <a:gd name="T109" fmla="*/ 44 h 79"/>
              <a:gd name="T110" fmla="*/ 30 w 79"/>
              <a:gd name="T111" fmla="*/ 30 h 79"/>
              <a:gd name="T112" fmla="*/ 44 w 79"/>
              <a:gd name="T113" fmla="*/ 27 h 79"/>
              <a:gd name="T114" fmla="*/ 46 w 79"/>
              <a:gd name="T115" fmla="*/ 28 h 79"/>
              <a:gd name="T116" fmla="*/ 50 w 79"/>
              <a:gd name="T117" fmla="*/ 33 h 79"/>
              <a:gd name="T118" fmla="*/ 52 w 79"/>
              <a:gd name="T119" fmla="*/ 38 h 79"/>
              <a:gd name="T120" fmla="*/ 52 w 79"/>
              <a:gd name="T121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9" h="79">
                <a:moveTo>
                  <a:pt x="77" y="23"/>
                </a:moveTo>
                <a:cubicBezTo>
                  <a:pt x="55" y="1"/>
                  <a:pt x="55" y="1"/>
                  <a:pt x="55" y="1"/>
                </a:cubicBezTo>
                <a:cubicBezTo>
                  <a:pt x="54" y="0"/>
                  <a:pt x="53" y="0"/>
                  <a:pt x="52" y="0"/>
                </a:cubicBezTo>
                <a:cubicBezTo>
                  <a:pt x="50" y="0"/>
                  <a:pt x="49" y="0"/>
                  <a:pt x="48" y="1"/>
                </a:cubicBezTo>
                <a:cubicBezTo>
                  <a:pt x="1" y="48"/>
                  <a:pt x="1" y="48"/>
                  <a:pt x="1" y="48"/>
                </a:cubicBezTo>
                <a:cubicBezTo>
                  <a:pt x="0" y="49"/>
                  <a:pt x="0" y="50"/>
                  <a:pt x="0" y="52"/>
                </a:cubicBezTo>
                <a:cubicBezTo>
                  <a:pt x="0" y="53"/>
                  <a:pt x="0" y="54"/>
                  <a:pt x="1" y="55"/>
                </a:cubicBezTo>
                <a:cubicBezTo>
                  <a:pt x="23" y="78"/>
                  <a:pt x="23" y="78"/>
                  <a:pt x="23" y="78"/>
                </a:cubicBezTo>
                <a:cubicBezTo>
                  <a:pt x="24" y="79"/>
                  <a:pt x="26" y="79"/>
                  <a:pt x="27" y="79"/>
                </a:cubicBezTo>
                <a:cubicBezTo>
                  <a:pt x="28" y="79"/>
                  <a:pt x="30" y="79"/>
                  <a:pt x="31" y="78"/>
                </a:cubicBezTo>
                <a:cubicBezTo>
                  <a:pt x="77" y="31"/>
                  <a:pt x="77" y="31"/>
                  <a:pt x="77" y="31"/>
                </a:cubicBezTo>
                <a:cubicBezTo>
                  <a:pt x="78" y="30"/>
                  <a:pt x="79" y="28"/>
                  <a:pt x="79" y="27"/>
                </a:cubicBezTo>
                <a:cubicBezTo>
                  <a:pt x="79" y="26"/>
                  <a:pt x="78" y="24"/>
                  <a:pt x="77" y="23"/>
                </a:cubicBezTo>
                <a:close/>
                <a:moveTo>
                  <a:pt x="28" y="76"/>
                </a:moveTo>
                <a:cubicBezTo>
                  <a:pt x="28" y="76"/>
                  <a:pt x="27" y="76"/>
                  <a:pt x="27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6" y="76"/>
                  <a:pt x="26" y="76"/>
                  <a:pt x="26" y="76"/>
                </a:cubicBezTo>
                <a:cubicBezTo>
                  <a:pt x="26" y="76"/>
                  <a:pt x="26" y="76"/>
                  <a:pt x="25" y="75"/>
                </a:cubicBezTo>
                <a:cubicBezTo>
                  <a:pt x="22" y="72"/>
                  <a:pt x="22" y="72"/>
                  <a:pt x="22" y="72"/>
                </a:cubicBezTo>
                <a:cubicBezTo>
                  <a:pt x="22" y="71"/>
                  <a:pt x="22" y="71"/>
                  <a:pt x="23" y="71"/>
                </a:cubicBezTo>
                <a:cubicBezTo>
                  <a:pt x="24" y="70"/>
                  <a:pt x="24" y="70"/>
                  <a:pt x="24" y="70"/>
                </a:cubicBezTo>
                <a:cubicBezTo>
                  <a:pt x="26" y="68"/>
                  <a:pt x="29" y="68"/>
                  <a:pt x="31" y="70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3" y="71"/>
                  <a:pt x="33" y="71"/>
                </a:cubicBezTo>
                <a:cubicBezTo>
                  <a:pt x="28" y="75"/>
                  <a:pt x="28" y="75"/>
                  <a:pt x="28" y="75"/>
                </a:cubicBezTo>
                <a:cubicBezTo>
                  <a:pt x="28" y="76"/>
                  <a:pt x="28" y="76"/>
                  <a:pt x="28" y="76"/>
                </a:cubicBezTo>
                <a:close/>
                <a:moveTo>
                  <a:pt x="34" y="69"/>
                </a:moveTo>
                <a:cubicBezTo>
                  <a:pt x="33" y="68"/>
                  <a:pt x="33" y="68"/>
                  <a:pt x="33" y="68"/>
                </a:cubicBezTo>
                <a:cubicBezTo>
                  <a:pt x="30" y="65"/>
                  <a:pt x="25" y="65"/>
                  <a:pt x="22" y="68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70"/>
                  <a:pt x="21" y="70"/>
                  <a:pt x="20" y="70"/>
                </a:cubicBezTo>
                <a:cubicBezTo>
                  <a:pt x="8" y="58"/>
                  <a:pt x="8" y="58"/>
                  <a:pt x="8" y="58"/>
                </a:cubicBezTo>
                <a:cubicBezTo>
                  <a:pt x="9" y="58"/>
                  <a:pt x="9" y="58"/>
                  <a:pt x="10" y="57"/>
                </a:cubicBezTo>
                <a:cubicBezTo>
                  <a:pt x="10" y="56"/>
                  <a:pt x="10" y="56"/>
                  <a:pt x="10" y="56"/>
                </a:cubicBezTo>
                <a:cubicBezTo>
                  <a:pt x="13" y="53"/>
                  <a:pt x="13" y="49"/>
                  <a:pt x="10" y="46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5"/>
                  <a:pt x="9" y="45"/>
                  <a:pt x="9" y="44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9"/>
                  <a:pt x="45" y="10"/>
                  <a:pt x="45" y="10"/>
                </a:cubicBezTo>
                <a:cubicBezTo>
                  <a:pt x="46" y="11"/>
                  <a:pt x="46" y="11"/>
                  <a:pt x="46" y="11"/>
                </a:cubicBezTo>
                <a:cubicBezTo>
                  <a:pt x="47" y="12"/>
                  <a:pt x="49" y="13"/>
                  <a:pt x="51" y="13"/>
                </a:cubicBezTo>
                <a:cubicBezTo>
                  <a:pt x="53" y="13"/>
                  <a:pt x="55" y="12"/>
                  <a:pt x="56" y="11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9"/>
                  <a:pt x="58" y="9"/>
                  <a:pt x="58" y="8"/>
                </a:cubicBezTo>
                <a:cubicBezTo>
                  <a:pt x="70" y="21"/>
                  <a:pt x="70" y="21"/>
                  <a:pt x="70" y="21"/>
                </a:cubicBezTo>
                <a:cubicBezTo>
                  <a:pt x="70" y="21"/>
                  <a:pt x="69" y="21"/>
                  <a:pt x="69" y="22"/>
                </a:cubicBezTo>
                <a:cubicBezTo>
                  <a:pt x="68" y="23"/>
                  <a:pt x="68" y="23"/>
                  <a:pt x="68" y="23"/>
                </a:cubicBezTo>
                <a:cubicBezTo>
                  <a:pt x="67" y="24"/>
                  <a:pt x="66" y="26"/>
                  <a:pt x="66" y="28"/>
                </a:cubicBezTo>
                <a:cubicBezTo>
                  <a:pt x="66" y="30"/>
                  <a:pt x="67" y="32"/>
                  <a:pt x="68" y="3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70" y="34"/>
                </a:cubicBezTo>
                <a:cubicBezTo>
                  <a:pt x="34" y="70"/>
                  <a:pt x="34" y="70"/>
                  <a:pt x="34" y="70"/>
                </a:cubicBezTo>
                <a:cubicBezTo>
                  <a:pt x="34" y="69"/>
                  <a:pt x="34" y="69"/>
                  <a:pt x="34" y="69"/>
                </a:cubicBezTo>
                <a:close/>
                <a:moveTo>
                  <a:pt x="3" y="50"/>
                </a:move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11" y="49"/>
                  <a:pt x="11" y="53"/>
                  <a:pt x="9" y="55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6"/>
                  <a:pt x="7" y="57"/>
                  <a:pt x="7" y="57"/>
                </a:cubicBezTo>
                <a:cubicBezTo>
                  <a:pt x="3" y="53"/>
                  <a:pt x="3" y="53"/>
                  <a:pt x="3" y="53"/>
                </a:cubicBezTo>
                <a:cubicBezTo>
                  <a:pt x="2" y="52"/>
                  <a:pt x="2" y="51"/>
                  <a:pt x="3" y="50"/>
                </a:cubicBezTo>
                <a:close/>
                <a:moveTo>
                  <a:pt x="53" y="3"/>
                </a:moveTo>
                <a:cubicBezTo>
                  <a:pt x="57" y="7"/>
                  <a:pt x="57" y="7"/>
                  <a:pt x="57" y="7"/>
                </a:cubicBezTo>
                <a:cubicBezTo>
                  <a:pt x="56" y="7"/>
                  <a:pt x="56" y="8"/>
                  <a:pt x="56" y="8"/>
                </a:cubicBezTo>
                <a:cubicBezTo>
                  <a:pt x="55" y="9"/>
                  <a:pt x="55" y="9"/>
                  <a:pt x="55" y="9"/>
                </a:cubicBezTo>
                <a:cubicBezTo>
                  <a:pt x="54" y="10"/>
                  <a:pt x="52" y="11"/>
                  <a:pt x="51" y="11"/>
                </a:cubicBezTo>
                <a:cubicBezTo>
                  <a:pt x="49" y="11"/>
                  <a:pt x="48" y="10"/>
                  <a:pt x="47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50" y="3"/>
                  <a:pt x="50" y="3"/>
                  <a:pt x="50" y="3"/>
                </a:cubicBezTo>
                <a:cubicBezTo>
                  <a:pt x="51" y="3"/>
                  <a:pt x="52" y="3"/>
                  <a:pt x="53" y="3"/>
                </a:cubicBezTo>
                <a:close/>
                <a:moveTo>
                  <a:pt x="75" y="26"/>
                </a:moveTo>
                <a:cubicBezTo>
                  <a:pt x="76" y="26"/>
                  <a:pt x="76" y="27"/>
                  <a:pt x="76" y="27"/>
                </a:cubicBezTo>
                <a:cubicBezTo>
                  <a:pt x="76" y="28"/>
                  <a:pt x="76" y="28"/>
                  <a:pt x="75" y="29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3"/>
                  <a:pt x="71" y="33"/>
                  <a:pt x="70" y="32"/>
                </a:cubicBezTo>
                <a:cubicBezTo>
                  <a:pt x="69" y="32"/>
                  <a:pt x="69" y="32"/>
                  <a:pt x="69" y="32"/>
                </a:cubicBezTo>
                <a:cubicBezTo>
                  <a:pt x="68" y="31"/>
                  <a:pt x="68" y="29"/>
                  <a:pt x="68" y="28"/>
                </a:cubicBezTo>
                <a:cubicBezTo>
                  <a:pt x="68" y="26"/>
                  <a:pt x="68" y="25"/>
                  <a:pt x="69" y="24"/>
                </a:cubicBezTo>
                <a:cubicBezTo>
                  <a:pt x="70" y="23"/>
                  <a:pt x="70" y="23"/>
                  <a:pt x="70" y="23"/>
                </a:cubicBezTo>
                <a:cubicBezTo>
                  <a:pt x="71" y="23"/>
                  <a:pt x="71" y="22"/>
                  <a:pt x="72" y="22"/>
                </a:cubicBezTo>
                <a:lnTo>
                  <a:pt x="75" y="26"/>
                </a:lnTo>
                <a:close/>
                <a:moveTo>
                  <a:pt x="47" y="46"/>
                </a:moveTo>
                <a:cubicBezTo>
                  <a:pt x="47" y="46"/>
                  <a:pt x="47" y="47"/>
                  <a:pt x="47" y="47"/>
                </a:cubicBezTo>
                <a:cubicBezTo>
                  <a:pt x="47" y="47"/>
                  <a:pt x="47" y="47"/>
                  <a:pt x="46" y="47"/>
                </a:cubicBezTo>
                <a:cubicBezTo>
                  <a:pt x="46" y="47"/>
                  <a:pt x="46" y="47"/>
                  <a:pt x="46" y="47"/>
                </a:cubicBezTo>
                <a:cubicBezTo>
                  <a:pt x="45" y="46"/>
                  <a:pt x="45" y="46"/>
                  <a:pt x="45" y="46"/>
                </a:cubicBezTo>
                <a:cubicBezTo>
                  <a:pt x="44" y="47"/>
                  <a:pt x="43" y="47"/>
                  <a:pt x="42" y="47"/>
                </a:cubicBezTo>
                <a:cubicBezTo>
                  <a:pt x="41" y="47"/>
                  <a:pt x="39" y="47"/>
                  <a:pt x="39" y="46"/>
                </a:cubicBezTo>
                <a:cubicBezTo>
                  <a:pt x="38" y="45"/>
                  <a:pt x="38" y="45"/>
                  <a:pt x="39" y="44"/>
                </a:cubicBezTo>
                <a:cubicBezTo>
                  <a:pt x="39" y="44"/>
                  <a:pt x="40" y="44"/>
                  <a:pt x="40" y="44"/>
                </a:cubicBezTo>
                <a:cubicBezTo>
                  <a:pt x="41" y="45"/>
                  <a:pt x="43" y="45"/>
                  <a:pt x="44" y="44"/>
                </a:cubicBezTo>
                <a:cubicBezTo>
                  <a:pt x="45" y="43"/>
                  <a:pt x="45" y="41"/>
                  <a:pt x="44" y="40"/>
                </a:cubicBezTo>
                <a:cubicBezTo>
                  <a:pt x="43" y="39"/>
                  <a:pt x="41" y="39"/>
                  <a:pt x="40" y="40"/>
                </a:cubicBezTo>
                <a:cubicBezTo>
                  <a:pt x="38" y="42"/>
                  <a:pt x="35" y="42"/>
                  <a:pt x="33" y="40"/>
                </a:cubicBezTo>
                <a:cubicBezTo>
                  <a:pt x="31" y="39"/>
                  <a:pt x="31" y="36"/>
                  <a:pt x="32" y="34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2"/>
                  <a:pt x="31" y="32"/>
                </a:cubicBezTo>
                <a:cubicBezTo>
                  <a:pt x="31" y="31"/>
                  <a:pt x="32" y="31"/>
                  <a:pt x="32" y="32"/>
                </a:cubicBezTo>
                <a:cubicBezTo>
                  <a:pt x="34" y="33"/>
                  <a:pt x="34" y="33"/>
                  <a:pt x="34" y="33"/>
                </a:cubicBezTo>
                <a:cubicBezTo>
                  <a:pt x="36" y="31"/>
                  <a:pt x="38" y="32"/>
                  <a:pt x="40" y="33"/>
                </a:cubicBezTo>
                <a:cubicBezTo>
                  <a:pt x="40" y="34"/>
                  <a:pt x="40" y="34"/>
                  <a:pt x="40" y="35"/>
                </a:cubicBezTo>
                <a:cubicBezTo>
                  <a:pt x="40" y="35"/>
                  <a:pt x="39" y="35"/>
                  <a:pt x="39" y="35"/>
                </a:cubicBezTo>
                <a:cubicBezTo>
                  <a:pt x="37" y="34"/>
                  <a:pt x="36" y="34"/>
                  <a:pt x="34" y="35"/>
                </a:cubicBezTo>
                <a:cubicBezTo>
                  <a:pt x="33" y="36"/>
                  <a:pt x="33" y="38"/>
                  <a:pt x="34" y="39"/>
                </a:cubicBezTo>
                <a:cubicBezTo>
                  <a:pt x="36" y="40"/>
                  <a:pt x="37" y="40"/>
                  <a:pt x="39" y="39"/>
                </a:cubicBezTo>
                <a:cubicBezTo>
                  <a:pt x="40" y="37"/>
                  <a:pt x="44" y="37"/>
                  <a:pt x="45" y="39"/>
                </a:cubicBezTo>
                <a:cubicBezTo>
                  <a:pt x="47" y="40"/>
                  <a:pt x="47" y="43"/>
                  <a:pt x="46" y="45"/>
                </a:cubicBezTo>
                <a:lnTo>
                  <a:pt x="47" y="46"/>
                </a:lnTo>
                <a:close/>
                <a:moveTo>
                  <a:pt x="55" y="24"/>
                </a:moveTo>
                <a:cubicBezTo>
                  <a:pt x="51" y="20"/>
                  <a:pt x="44" y="21"/>
                  <a:pt x="38" y="24"/>
                </a:cubicBezTo>
                <a:cubicBezTo>
                  <a:pt x="34" y="25"/>
                  <a:pt x="31" y="26"/>
                  <a:pt x="29" y="29"/>
                </a:cubicBezTo>
                <a:cubicBezTo>
                  <a:pt x="26" y="31"/>
                  <a:pt x="25" y="34"/>
                  <a:pt x="24" y="38"/>
                </a:cubicBezTo>
                <a:cubicBezTo>
                  <a:pt x="20" y="45"/>
                  <a:pt x="20" y="51"/>
                  <a:pt x="24" y="55"/>
                </a:cubicBezTo>
                <a:cubicBezTo>
                  <a:pt x="25" y="57"/>
                  <a:pt x="28" y="58"/>
                  <a:pt x="30" y="58"/>
                </a:cubicBezTo>
                <a:cubicBezTo>
                  <a:pt x="34" y="58"/>
                  <a:pt x="37" y="56"/>
                  <a:pt x="41" y="54"/>
                </a:cubicBezTo>
                <a:cubicBezTo>
                  <a:pt x="44" y="54"/>
                  <a:pt x="47" y="53"/>
                  <a:pt x="50" y="50"/>
                </a:cubicBezTo>
                <a:cubicBezTo>
                  <a:pt x="52" y="48"/>
                  <a:pt x="54" y="44"/>
                  <a:pt x="54" y="41"/>
                </a:cubicBezTo>
                <a:cubicBezTo>
                  <a:pt x="58" y="34"/>
                  <a:pt x="58" y="27"/>
                  <a:pt x="55" y="24"/>
                </a:cubicBezTo>
                <a:close/>
                <a:moveTo>
                  <a:pt x="53" y="25"/>
                </a:moveTo>
                <a:cubicBezTo>
                  <a:pt x="56" y="28"/>
                  <a:pt x="56" y="32"/>
                  <a:pt x="54" y="37"/>
                </a:cubicBezTo>
                <a:cubicBezTo>
                  <a:pt x="54" y="36"/>
                  <a:pt x="54" y="36"/>
                  <a:pt x="54" y="35"/>
                </a:cubicBezTo>
                <a:cubicBezTo>
                  <a:pt x="54" y="35"/>
                  <a:pt x="54" y="35"/>
                  <a:pt x="53" y="34"/>
                </a:cubicBezTo>
                <a:cubicBezTo>
                  <a:pt x="53" y="34"/>
                  <a:pt x="53" y="33"/>
                  <a:pt x="53" y="33"/>
                </a:cubicBezTo>
                <a:cubicBezTo>
                  <a:pt x="53" y="33"/>
                  <a:pt x="52" y="32"/>
                  <a:pt x="52" y="32"/>
                </a:cubicBezTo>
                <a:cubicBezTo>
                  <a:pt x="52" y="31"/>
                  <a:pt x="52" y="31"/>
                  <a:pt x="52" y="31"/>
                </a:cubicBezTo>
                <a:cubicBezTo>
                  <a:pt x="51" y="30"/>
                  <a:pt x="51" y="29"/>
                  <a:pt x="50" y="29"/>
                </a:cubicBezTo>
                <a:cubicBezTo>
                  <a:pt x="49" y="28"/>
                  <a:pt x="49" y="28"/>
                  <a:pt x="48" y="27"/>
                </a:cubicBezTo>
                <a:cubicBezTo>
                  <a:pt x="48" y="27"/>
                  <a:pt x="47" y="27"/>
                  <a:pt x="47" y="26"/>
                </a:cubicBezTo>
                <a:cubicBezTo>
                  <a:pt x="47" y="26"/>
                  <a:pt x="46" y="26"/>
                  <a:pt x="46" y="26"/>
                </a:cubicBezTo>
                <a:cubicBezTo>
                  <a:pt x="45" y="26"/>
                  <a:pt x="45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3" y="25"/>
                  <a:pt x="43" y="25"/>
                  <a:pt x="42" y="25"/>
                </a:cubicBezTo>
                <a:cubicBezTo>
                  <a:pt x="47" y="23"/>
                  <a:pt x="51" y="23"/>
                  <a:pt x="53" y="25"/>
                </a:cubicBezTo>
                <a:close/>
                <a:moveTo>
                  <a:pt x="25" y="54"/>
                </a:moveTo>
                <a:cubicBezTo>
                  <a:pt x="23" y="51"/>
                  <a:pt x="23" y="47"/>
                  <a:pt x="24" y="42"/>
                </a:cubicBezTo>
                <a:cubicBezTo>
                  <a:pt x="24" y="43"/>
                  <a:pt x="25" y="43"/>
                  <a:pt x="25" y="44"/>
                </a:cubicBezTo>
                <a:cubicBezTo>
                  <a:pt x="25" y="44"/>
                  <a:pt x="25" y="44"/>
                  <a:pt x="25" y="45"/>
                </a:cubicBezTo>
                <a:cubicBezTo>
                  <a:pt x="25" y="45"/>
                  <a:pt x="25" y="45"/>
                  <a:pt x="26" y="46"/>
                </a:cubicBezTo>
                <a:cubicBezTo>
                  <a:pt x="26" y="46"/>
                  <a:pt x="26" y="47"/>
                  <a:pt x="26" y="47"/>
                </a:cubicBezTo>
                <a:cubicBezTo>
                  <a:pt x="26" y="47"/>
                  <a:pt x="27" y="48"/>
                  <a:pt x="27" y="48"/>
                </a:cubicBezTo>
                <a:cubicBezTo>
                  <a:pt x="27" y="49"/>
                  <a:pt x="28" y="49"/>
                  <a:pt x="29" y="50"/>
                </a:cubicBezTo>
                <a:cubicBezTo>
                  <a:pt x="29" y="51"/>
                  <a:pt x="30" y="51"/>
                  <a:pt x="31" y="52"/>
                </a:cubicBezTo>
                <a:cubicBezTo>
                  <a:pt x="31" y="52"/>
                  <a:pt x="31" y="52"/>
                  <a:pt x="31" y="52"/>
                </a:cubicBezTo>
                <a:cubicBezTo>
                  <a:pt x="32" y="53"/>
                  <a:pt x="32" y="53"/>
                  <a:pt x="33" y="53"/>
                </a:cubicBezTo>
                <a:cubicBezTo>
                  <a:pt x="33" y="53"/>
                  <a:pt x="34" y="53"/>
                  <a:pt x="34" y="54"/>
                </a:cubicBezTo>
                <a:cubicBezTo>
                  <a:pt x="34" y="54"/>
                  <a:pt x="35" y="54"/>
                  <a:pt x="35" y="54"/>
                </a:cubicBezTo>
                <a:cubicBezTo>
                  <a:pt x="35" y="54"/>
                  <a:pt x="36" y="54"/>
                  <a:pt x="36" y="54"/>
                </a:cubicBezTo>
                <a:cubicBezTo>
                  <a:pt x="32" y="56"/>
                  <a:pt x="27" y="56"/>
                  <a:pt x="25" y="54"/>
                </a:cubicBezTo>
                <a:close/>
                <a:moveTo>
                  <a:pt x="49" y="49"/>
                </a:moveTo>
                <a:cubicBezTo>
                  <a:pt x="46" y="51"/>
                  <a:pt x="44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3"/>
                  <a:pt x="39" y="53"/>
                  <a:pt x="38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7" y="52"/>
                  <a:pt x="36" y="52"/>
                  <a:pt x="35" y="52"/>
                </a:cubicBezTo>
                <a:cubicBezTo>
                  <a:pt x="35" y="52"/>
                  <a:pt x="35" y="52"/>
                  <a:pt x="35" y="52"/>
                </a:cubicBezTo>
                <a:cubicBezTo>
                  <a:pt x="34" y="51"/>
                  <a:pt x="33" y="51"/>
                  <a:pt x="32" y="51"/>
                </a:cubicBezTo>
                <a:cubicBezTo>
                  <a:pt x="32" y="51"/>
                  <a:pt x="32" y="51"/>
                  <a:pt x="32" y="50"/>
                </a:cubicBezTo>
                <a:cubicBezTo>
                  <a:pt x="31" y="50"/>
                  <a:pt x="31" y="49"/>
                  <a:pt x="30" y="49"/>
                </a:cubicBezTo>
                <a:cubicBezTo>
                  <a:pt x="29" y="48"/>
                  <a:pt x="29" y="47"/>
                  <a:pt x="28" y="47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45"/>
                  <a:pt x="27" y="45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6" y="42"/>
                  <a:pt x="26" y="40"/>
                  <a:pt x="26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7" y="35"/>
                  <a:pt x="28" y="32"/>
                  <a:pt x="30" y="30"/>
                </a:cubicBezTo>
                <a:cubicBezTo>
                  <a:pt x="32" y="28"/>
                  <a:pt x="35" y="27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40" y="26"/>
                  <a:pt x="42" y="26"/>
                  <a:pt x="44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5" y="27"/>
                  <a:pt x="45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7" y="29"/>
                  <a:pt x="48" y="29"/>
                  <a:pt x="49" y="30"/>
                </a:cubicBezTo>
                <a:cubicBezTo>
                  <a:pt x="49" y="31"/>
                  <a:pt x="50" y="32"/>
                  <a:pt x="50" y="32"/>
                </a:cubicBezTo>
                <a:cubicBezTo>
                  <a:pt x="50" y="32"/>
                  <a:pt x="50" y="33"/>
                  <a:pt x="50" y="33"/>
                </a:cubicBezTo>
                <a:cubicBezTo>
                  <a:pt x="51" y="33"/>
                  <a:pt x="51" y="34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6"/>
                  <a:pt x="52" y="37"/>
                  <a:pt x="52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2" y="39"/>
                  <a:pt x="52" y="40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7"/>
                  <a:pt x="49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4318536" y="1978433"/>
            <a:ext cx="368216" cy="325255"/>
          </a:xfrm>
          <a:custGeom>
            <a:avLst/>
            <a:gdLst>
              <a:gd name="T0" fmla="*/ 30 w 76"/>
              <a:gd name="T1" fmla="*/ 46 h 65"/>
              <a:gd name="T2" fmla="*/ 43 w 76"/>
              <a:gd name="T3" fmla="*/ 37 h 65"/>
              <a:gd name="T4" fmla="*/ 51 w 76"/>
              <a:gd name="T5" fmla="*/ 15 h 65"/>
              <a:gd name="T6" fmla="*/ 18 w 76"/>
              <a:gd name="T7" fmla="*/ 17 h 65"/>
              <a:gd name="T8" fmla="*/ 51 w 76"/>
              <a:gd name="T9" fmla="*/ 18 h 65"/>
              <a:gd name="T10" fmla="*/ 48 w 76"/>
              <a:gd name="T11" fmla="*/ 29 h 65"/>
              <a:gd name="T12" fmla="*/ 39 w 76"/>
              <a:gd name="T13" fmla="*/ 40 h 65"/>
              <a:gd name="T14" fmla="*/ 29 w 76"/>
              <a:gd name="T15" fmla="*/ 18 h 65"/>
              <a:gd name="T16" fmla="*/ 28 w 76"/>
              <a:gd name="T17" fmla="*/ 29 h 65"/>
              <a:gd name="T18" fmla="*/ 36 w 76"/>
              <a:gd name="T19" fmla="*/ 19 h 65"/>
              <a:gd name="T20" fmla="*/ 37 w 76"/>
              <a:gd name="T21" fmla="*/ 29 h 65"/>
              <a:gd name="T22" fmla="*/ 26 w 76"/>
              <a:gd name="T23" fmla="*/ 51 h 65"/>
              <a:gd name="T24" fmla="*/ 16 w 76"/>
              <a:gd name="T25" fmla="*/ 53 h 65"/>
              <a:gd name="T26" fmla="*/ 20 w 76"/>
              <a:gd name="T27" fmla="*/ 51 h 65"/>
              <a:gd name="T28" fmla="*/ 15 w 76"/>
              <a:gd name="T29" fmla="*/ 47 h 65"/>
              <a:gd name="T30" fmla="*/ 8 w 76"/>
              <a:gd name="T31" fmla="*/ 42 h 65"/>
              <a:gd name="T32" fmla="*/ 3 w 76"/>
              <a:gd name="T33" fmla="*/ 35 h 65"/>
              <a:gd name="T34" fmla="*/ 12 w 76"/>
              <a:gd name="T35" fmla="*/ 41 h 65"/>
              <a:gd name="T36" fmla="*/ 0 w 76"/>
              <a:gd name="T37" fmla="*/ 24 h 65"/>
              <a:gd name="T38" fmla="*/ 3 w 76"/>
              <a:gd name="T39" fmla="*/ 22 h 65"/>
              <a:gd name="T40" fmla="*/ 7 w 76"/>
              <a:gd name="T41" fmla="*/ 29 h 65"/>
              <a:gd name="T42" fmla="*/ 6 w 76"/>
              <a:gd name="T43" fmla="*/ 8 h 65"/>
              <a:gd name="T44" fmla="*/ 8 w 76"/>
              <a:gd name="T45" fmla="*/ 17 h 65"/>
              <a:gd name="T46" fmla="*/ 1 w 76"/>
              <a:gd name="T47" fmla="*/ 16 h 65"/>
              <a:gd name="T48" fmla="*/ 12 w 76"/>
              <a:gd name="T49" fmla="*/ 8 h 65"/>
              <a:gd name="T50" fmla="*/ 47 w 76"/>
              <a:gd name="T51" fmla="*/ 65 h 65"/>
              <a:gd name="T52" fmla="*/ 34 w 76"/>
              <a:gd name="T53" fmla="*/ 61 h 65"/>
              <a:gd name="T54" fmla="*/ 21 w 76"/>
              <a:gd name="T55" fmla="*/ 56 h 65"/>
              <a:gd name="T56" fmla="*/ 12 w 76"/>
              <a:gd name="T57" fmla="*/ 43 h 65"/>
              <a:gd name="T58" fmla="*/ 7 w 76"/>
              <a:gd name="T59" fmla="*/ 14 h 65"/>
              <a:gd name="T60" fmla="*/ 11 w 76"/>
              <a:gd name="T61" fmla="*/ 7 h 65"/>
              <a:gd name="T62" fmla="*/ 8 w 76"/>
              <a:gd name="T63" fmla="*/ 17 h 65"/>
              <a:gd name="T64" fmla="*/ 8 w 76"/>
              <a:gd name="T65" fmla="*/ 20 h 65"/>
              <a:gd name="T66" fmla="*/ 7 w 76"/>
              <a:gd name="T67" fmla="*/ 23 h 65"/>
              <a:gd name="T68" fmla="*/ 9 w 76"/>
              <a:gd name="T69" fmla="*/ 35 h 65"/>
              <a:gd name="T70" fmla="*/ 9 w 76"/>
              <a:gd name="T71" fmla="*/ 36 h 65"/>
              <a:gd name="T72" fmla="*/ 15 w 76"/>
              <a:gd name="T73" fmla="*/ 46 h 65"/>
              <a:gd name="T74" fmla="*/ 18 w 76"/>
              <a:gd name="T75" fmla="*/ 43 h 65"/>
              <a:gd name="T76" fmla="*/ 23 w 76"/>
              <a:gd name="T77" fmla="*/ 53 h 65"/>
              <a:gd name="T78" fmla="*/ 50 w 76"/>
              <a:gd name="T79" fmla="*/ 51 h 65"/>
              <a:gd name="T80" fmla="*/ 53 w 76"/>
              <a:gd name="T81" fmla="*/ 53 h 65"/>
              <a:gd name="T82" fmla="*/ 56 w 76"/>
              <a:gd name="T83" fmla="*/ 51 h 65"/>
              <a:gd name="T84" fmla="*/ 61 w 76"/>
              <a:gd name="T85" fmla="*/ 43 h 65"/>
              <a:gd name="T86" fmla="*/ 62 w 76"/>
              <a:gd name="T87" fmla="*/ 39 h 65"/>
              <a:gd name="T88" fmla="*/ 63 w 76"/>
              <a:gd name="T89" fmla="*/ 32 h 65"/>
              <a:gd name="T90" fmla="*/ 67 w 76"/>
              <a:gd name="T91" fmla="*/ 35 h 65"/>
              <a:gd name="T92" fmla="*/ 69 w 76"/>
              <a:gd name="T93" fmla="*/ 27 h 65"/>
              <a:gd name="T94" fmla="*/ 68 w 76"/>
              <a:gd name="T95" fmla="*/ 20 h 65"/>
              <a:gd name="T96" fmla="*/ 65 w 76"/>
              <a:gd name="T97" fmla="*/ 16 h 65"/>
              <a:gd name="T98" fmla="*/ 62 w 76"/>
              <a:gd name="T99" fmla="*/ 10 h 65"/>
              <a:gd name="T100" fmla="*/ 63 w 76"/>
              <a:gd name="T101" fmla="*/ 1 h 65"/>
              <a:gd name="T102" fmla="*/ 69 w 76"/>
              <a:gd name="T103" fmla="*/ 31 h 65"/>
              <a:gd name="T104" fmla="*/ 55 w 76"/>
              <a:gd name="T105" fmla="*/ 53 h 65"/>
              <a:gd name="T106" fmla="*/ 56 w 76"/>
              <a:gd name="T107" fmla="*/ 52 h 65"/>
              <a:gd name="T108" fmla="*/ 52 w 76"/>
              <a:gd name="T109" fmla="*/ 55 h 65"/>
              <a:gd name="T110" fmla="*/ 68 w 76"/>
              <a:gd name="T111" fmla="*/ 42 h 65"/>
              <a:gd name="T112" fmla="*/ 61 w 76"/>
              <a:gd name="T113" fmla="*/ 47 h 65"/>
              <a:gd name="T114" fmla="*/ 73 w 76"/>
              <a:gd name="T115" fmla="*/ 29 h 65"/>
              <a:gd name="T116" fmla="*/ 68 w 76"/>
              <a:gd name="T117" fmla="*/ 36 h 65"/>
              <a:gd name="T118" fmla="*/ 73 w 76"/>
              <a:gd name="T119" fmla="*/ 22 h 65"/>
              <a:gd name="T120" fmla="*/ 71 w 76"/>
              <a:gd name="T121" fmla="*/ 20 h 65"/>
              <a:gd name="T122" fmla="*/ 69 w 76"/>
              <a:gd name="T123" fmla="*/ 6 h 65"/>
              <a:gd name="T124" fmla="*/ 70 w 76"/>
              <a:gd name="T125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" h="65">
                <a:moveTo>
                  <a:pt x="25" y="33"/>
                </a:moveTo>
                <a:cubicBezTo>
                  <a:pt x="26" y="34"/>
                  <a:pt x="26" y="34"/>
                  <a:pt x="26" y="34"/>
                </a:cubicBezTo>
                <a:cubicBezTo>
                  <a:pt x="27" y="34"/>
                  <a:pt x="28" y="33"/>
                  <a:pt x="30" y="32"/>
                </a:cubicBezTo>
                <a:cubicBezTo>
                  <a:pt x="31" y="33"/>
                  <a:pt x="33" y="34"/>
                  <a:pt x="34" y="35"/>
                </a:cubicBezTo>
                <a:cubicBezTo>
                  <a:pt x="35" y="36"/>
                  <a:pt x="35" y="36"/>
                  <a:pt x="36" y="37"/>
                </a:cubicBezTo>
                <a:cubicBezTo>
                  <a:pt x="36" y="37"/>
                  <a:pt x="37" y="39"/>
                  <a:pt x="37" y="40"/>
                </a:cubicBezTo>
                <a:cubicBezTo>
                  <a:pt x="37" y="43"/>
                  <a:pt x="36" y="44"/>
                  <a:pt x="35" y="45"/>
                </a:cubicBezTo>
                <a:cubicBezTo>
                  <a:pt x="34" y="45"/>
                  <a:pt x="32" y="46"/>
                  <a:pt x="30" y="46"/>
                </a:cubicBezTo>
                <a:cubicBezTo>
                  <a:pt x="30" y="46"/>
                  <a:pt x="29" y="47"/>
                  <a:pt x="29" y="47"/>
                </a:cubicBezTo>
                <a:cubicBezTo>
                  <a:pt x="30" y="48"/>
                  <a:pt x="30" y="48"/>
                  <a:pt x="30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9" y="48"/>
                  <a:pt x="49" y="48"/>
                  <a:pt x="49" y="47"/>
                </a:cubicBezTo>
                <a:cubicBezTo>
                  <a:pt x="49" y="47"/>
                  <a:pt x="49" y="46"/>
                  <a:pt x="49" y="46"/>
                </a:cubicBezTo>
                <a:cubicBezTo>
                  <a:pt x="47" y="46"/>
                  <a:pt x="45" y="45"/>
                  <a:pt x="44" y="45"/>
                </a:cubicBezTo>
                <a:cubicBezTo>
                  <a:pt x="43" y="44"/>
                  <a:pt x="42" y="43"/>
                  <a:pt x="42" y="40"/>
                </a:cubicBezTo>
                <a:cubicBezTo>
                  <a:pt x="42" y="39"/>
                  <a:pt x="42" y="37"/>
                  <a:pt x="43" y="37"/>
                </a:cubicBezTo>
                <a:cubicBezTo>
                  <a:pt x="43" y="36"/>
                  <a:pt x="44" y="36"/>
                  <a:pt x="44" y="35"/>
                </a:cubicBezTo>
                <a:cubicBezTo>
                  <a:pt x="46" y="34"/>
                  <a:pt x="48" y="33"/>
                  <a:pt x="49" y="32"/>
                </a:cubicBezTo>
                <a:cubicBezTo>
                  <a:pt x="50" y="33"/>
                  <a:pt x="51" y="34"/>
                  <a:pt x="52" y="34"/>
                </a:cubicBezTo>
                <a:cubicBezTo>
                  <a:pt x="52" y="34"/>
                  <a:pt x="53" y="34"/>
                  <a:pt x="53" y="33"/>
                </a:cubicBezTo>
                <a:cubicBezTo>
                  <a:pt x="56" y="31"/>
                  <a:pt x="60" y="28"/>
                  <a:pt x="60" y="25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6"/>
                  <a:pt x="59" y="15"/>
                  <a:pt x="59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3"/>
                  <a:pt x="51" y="13"/>
                  <a:pt x="51" y="13"/>
                </a:cubicBezTo>
                <a:cubicBezTo>
                  <a:pt x="51" y="13"/>
                  <a:pt x="51" y="12"/>
                  <a:pt x="50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2"/>
                  <a:pt x="27" y="12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5"/>
                  <a:pt x="27" y="15"/>
                  <a:pt x="27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19" y="15"/>
                  <a:pt x="18" y="16"/>
                  <a:pt x="18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8"/>
                  <a:pt x="22" y="31"/>
                  <a:pt x="25" y="33"/>
                </a:cubicBezTo>
                <a:close/>
                <a:moveTo>
                  <a:pt x="57" y="18"/>
                </a:moveTo>
                <a:cubicBezTo>
                  <a:pt x="57" y="25"/>
                  <a:pt x="57" y="25"/>
                  <a:pt x="57" y="25"/>
                </a:cubicBezTo>
                <a:cubicBezTo>
                  <a:pt x="57" y="26"/>
                  <a:pt x="57" y="27"/>
                  <a:pt x="52" y="31"/>
                </a:cubicBezTo>
                <a:cubicBezTo>
                  <a:pt x="52" y="30"/>
                  <a:pt x="51" y="30"/>
                  <a:pt x="51" y="29"/>
                </a:cubicBezTo>
                <a:cubicBezTo>
                  <a:pt x="51" y="29"/>
                  <a:pt x="51" y="28"/>
                  <a:pt x="51" y="27"/>
                </a:cubicBezTo>
                <a:cubicBezTo>
                  <a:pt x="51" y="18"/>
                  <a:pt x="51" y="18"/>
                  <a:pt x="51" y="18"/>
                </a:cubicBezTo>
                <a:lnTo>
                  <a:pt x="57" y="18"/>
                </a:lnTo>
                <a:close/>
                <a:moveTo>
                  <a:pt x="49" y="14"/>
                </a:move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49" y="16"/>
                  <a:pt x="49" y="17"/>
                </a:cubicBezTo>
                <a:cubicBezTo>
                  <a:pt x="49" y="17"/>
                  <a:pt x="49" y="18"/>
                  <a:pt x="49" y="18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28"/>
                  <a:pt x="49" y="28"/>
                  <a:pt x="49" y="29"/>
                </a:cubicBezTo>
                <a:cubicBezTo>
                  <a:pt x="49" y="29"/>
                  <a:pt x="48" y="29"/>
                  <a:pt x="48" y="29"/>
                </a:cubicBezTo>
                <a:cubicBezTo>
                  <a:pt x="48" y="29"/>
                  <a:pt x="48" y="30"/>
                  <a:pt x="48" y="30"/>
                </a:cubicBezTo>
                <a:cubicBezTo>
                  <a:pt x="47" y="31"/>
                  <a:pt x="45" y="33"/>
                  <a:pt x="43" y="34"/>
                </a:cubicBezTo>
                <a:cubicBezTo>
                  <a:pt x="43" y="34"/>
                  <a:pt x="42" y="35"/>
                  <a:pt x="41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36"/>
                  <a:pt x="40" y="38"/>
                  <a:pt x="40" y="40"/>
                </a:cubicBezTo>
                <a:cubicBezTo>
                  <a:pt x="40" y="43"/>
                  <a:pt x="41" y="45"/>
                  <a:pt x="43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5"/>
                  <a:pt x="39" y="43"/>
                  <a:pt x="39" y="40"/>
                </a:cubicBezTo>
                <a:cubicBezTo>
                  <a:pt x="39" y="38"/>
                  <a:pt x="38" y="37"/>
                  <a:pt x="38" y="36"/>
                </a:cubicBezTo>
                <a:cubicBezTo>
                  <a:pt x="38" y="35"/>
                  <a:pt x="37" y="35"/>
                  <a:pt x="37" y="35"/>
                </a:cubicBezTo>
                <a:cubicBezTo>
                  <a:pt x="37" y="35"/>
                  <a:pt x="36" y="34"/>
                  <a:pt x="35" y="34"/>
                </a:cubicBezTo>
                <a:cubicBezTo>
                  <a:pt x="34" y="33"/>
                  <a:pt x="31" y="31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29" y="28"/>
                  <a:pt x="29" y="27"/>
                  <a:pt x="29" y="2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7"/>
                  <a:pt x="29" y="17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4"/>
                  <a:pt x="29" y="14"/>
                  <a:pt x="29" y="14"/>
                </a:cubicBezTo>
                <a:lnTo>
                  <a:pt x="49" y="14"/>
                </a:lnTo>
                <a:close/>
                <a:moveTo>
                  <a:pt x="21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7" y="29"/>
                  <a:pt x="28" y="29"/>
                </a:cubicBezTo>
                <a:cubicBezTo>
                  <a:pt x="27" y="30"/>
                  <a:pt x="27" y="30"/>
                  <a:pt x="27" y="31"/>
                </a:cubicBezTo>
                <a:cubicBezTo>
                  <a:pt x="22" y="27"/>
                  <a:pt x="21" y="26"/>
                  <a:pt x="21" y="25"/>
                </a:cubicBezTo>
                <a:lnTo>
                  <a:pt x="21" y="18"/>
                </a:lnTo>
                <a:close/>
                <a:moveTo>
                  <a:pt x="38" y="27"/>
                </a:moveTo>
                <a:cubicBezTo>
                  <a:pt x="38" y="19"/>
                  <a:pt x="38" y="19"/>
                  <a:pt x="38" y="19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1"/>
                  <a:pt x="36" y="21"/>
                  <a:pt x="36" y="20"/>
                </a:cubicBezTo>
                <a:cubicBezTo>
                  <a:pt x="35" y="20"/>
                  <a:pt x="36" y="19"/>
                  <a:pt x="36" y="19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6"/>
                  <a:pt x="39" y="16"/>
                  <a:pt x="40" y="16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27"/>
                  <a:pt x="40" y="27"/>
                  <a:pt x="4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3" y="28"/>
                  <a:pt x="43" y="28"/>
                </a:cubicBezTo>
                <a:cubicBezTo>
                  <a:pt x="43" y="29"/>
                  <a:pt x="42" y="29"/>
                  <a:pt x="42" y="29"/>
                </a:cubicBezTo>
                <a:cubicBezTo>
                  <a:pt x="37" y="29"/>
                  <a:pt x="37" y="29"/>
                  <a:pt x="37" y="29"/>
                </a:cubicBezTo>
                <a:cubicBezTo>
                  <a:pt x="36" y="29"/>
                  <a:pt x="36" y="29"/>
                  <a:pt x="36" y="28"/>
                </a:cubicBezTo>
                <a:cubicBezTo>
                  <a:pt x="36" y="28"/>
                  <a:pt x="36" y="27"/>
                  <a:pt x="37" y="27"/>
                </a:cubicBezTo>
                <a:lnTo>
                  <a:pt x="38" y="27"/>
                </a:lnTo>
                <a:close/>
                <a:moveTo>
                  <a:pt x="26" y="55"/>
                </a:moveTo>
                <a:cubicBezTo>
                  <a:pt x="25" y="55"/>
                  <a:pt x="25" y="55"/>
                  <a:pt x="25" y="54"/>
                </a:cubicBezTo>
                <a:cubicBezTo>
                  <a:pt x="25" y="54"/>
                  <a:pt x="24" y="53"/>
                  <a:pt x="24" y="52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0"/>
                  <a:pt x="26" y="51"/>
                  <a:pt x="26" y="51"/>
                </a:cubicBezTo>
                <a:cubicBezTo>
                  <a:pt x="27" y="53"/>
                  <a:pt x="26" y="55"/>
                  <a:pt x="26" y="55"/>
                </a:cubicBezTo>
                <a:close/>
                <a:moveTo>
                  <a:pt x="16" y="53"/>
                </a:moveTo>
                <a:cubicBezTo>
                  <a:pt x="15" y="53"/>
                  <a:pt x="14" y="53"/>
                  <a:pt x="13" y="52"/>
                </a:cubicBezTo>
                <a:cubicBezTo>
                  <a:pt x="12" y="52"/>
                  <a:pt x="11" y="51"/>
                  <a:pt x="11" y="51"/>
                </a:cubicBezTo>
                <a:cubicBezTo>
                  <a:pt x="11" y="51"/>
                  <a:pt x="14" y="50"/>
                  <a:pt x="16" y="50"/>
                </a:cubicBezTo>
                <a:cubicBezTo>
                  <a:pt x="17" y="50"/>
                  <a:pt x="18" y="51"/>
                  <a:pt x="19" y="51"/>
                </a:cubicBezTo>
                <a:cubicBezTo>
                  <a:pt x="19" y="51"/>
                  <a:pt x="20" y="52"/>
                  <a:pt x="20" y="52"/>
                </a:cubicBezTo>
                <a:cubicBezTo>
                  <a:pt x="20" y="52"/>
                  <a:pt x="19" y="53"/>
                  <a:pt x="16" y="53"/>
                </a:cubicBezTo>
                <a:close/>
                <a:moveTo>
                  <a:pt x="20" y="51"/>
                </a:moveTo>
                <a:cubicBezTo>
                  <a:pt x="20" y="51"/>
                  <a:pt x="20" y="51"/>
                  <a:pt x="20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19" y="50"/>
                  <a:pt x="19" y="49"/>
                  <a:pt x="19" y="48"/>
                </a:cubicBezTo>
                <a:cubicBezTo>
                  <a:pt x="19" y="46"/>
                  <a:pt x="21" y="43"/>
                  <a:pt x="21" y="43"/>
                </a:cubicBezTo>
                <a:cubicBezTo>
                  <a:pt x="21" y="43"/>
                  <a:pt x="21" y="44"/>
                  <a:pt x="21" y="45"/>
                </a:cubicBezTo>
                <a:cubicBezTo>
                  <a:pt x="21" y="46"/>
                  <a:pt x="22" y="47"/>
                  <a:pt x="22" y="48"/>
                </a:cubicBezTo>
                <a:cubicBezTo>
                  <a:pt x="22" y="50"/>
                  <a:pt x="20" y="51"/>
                  <a:pt x="20" y="51"/>
                </a:cubicBezTo>
                <a:close/>
                <a:moveTo>
                  <a:pt x="10" y="47"/>
                </a:moveTo>
                <a:cubicBezTo>
                  <a:pt x="10" y="47"/>
                  <a:pt x="10" y="47"/>
                  <a:pt x="10" y="47"/>
                </a:cubicBezTo>
                <a:cubicBezTo>
                  <a:pt x="8" y="47"/>
                  <a:pt x="7" y="45"/>
                  <a:pt x="7" y="45"/>
                </a:cubicBezTo>
                <a:cubicBezTo>
                  <a:pt x="7" y="45"/>
                  <a:pt x="10" y="45"/>
                  <a:pt x="12" y="45"/>
                </a:cubicBezTo>
                <a:cubicBezTo>
                  <a:pt x="12" y="45"/>
                  <a:pt x="12" y="45"/>
                  <a:pt x="13" y="45"/>
                </a:cubicBezTo>
                <a:cubicBezTo>
                  <a:pt x="11" y="46"/>
                  <a:pt x="11" y="46"/>
                  <a:pt x="11" y="46"/>
                </a:cubicBezTo>
                <a:cubicBezTo>
                  <a:pt x="12" y="45"/>
                  <a:pt x="12" y="45"/>
                  <a:pt x="12" y="45"/>
                </a:cubicBezTo>
                <a:cubicBezTo>
                  <a:pt x="14" y="46"/>
                  <a:pt x="15" y="47"/>
                  <a:pt x="15" y="47"/>
                </a:cubicBezTo>
                <a:cubicBezTo>
                  <a:pt x="15" y="47"/>
                  <a:pt x="14" y="49"/>
                  <a:pt x="12" y="48"/>
                </a:cubicBezTo>
                <a:cubicBezTo>
                  <a:pt x="11" y="48"/>
                  <a:pt x="10" y="48"/>
                  <a:pt x="10" y="47"/>
                </a:cubicBezTo>
                <a:close/>
                <a:moveTo>
                  <a:pt x="24" y="47"/>
                </a:moveTo>
                <a:cubicBezTo>
                  <a:pt x="24" y="47"/>
                  <a:pt x="25" y="48"/>
                  <a:pt x="26" y="50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2"/>
                  <a:pt x="23" y="52"/>
                  <a:pt x="23" y="52"/>
                </a:cubicBezTo>
                <a:cubicBezTo>
                  <a:pt x="23" y="50"/>
                  <a:pt x="24" y="47"/>
                  <a:pt x="24" y="47"/>
                </a:cubicBezTo>
                <a:close/>
                <a:moveTo>
                  <a:pt x="8" y="42"/>
                </a:moveTo>
                <a:cubicBezTo>
                  <a:pt x="7" y="42"/>
                  <a:pt x="6" y="41"/>
                  <a:pt x="5" y="40"/>
                </a:cubicBezTo>
                <a:cubicBezTo>
                  <a:pt x="4" y="40"/>
                  <a:pt x="3" y="39"/>
                  <a:pt x="3" y="39"/>
                </a:cubicBezTo>
                <a:cubicBezTo>
                  <a:pt x="3" y="39"/>
                  <a:pt x="6" y="39"/>
                  <a:pt x="8" y="39"/>
                </a:cubicBezTo>
                <a:cubicBezTo>
                  <a:pt x="10" y="40"/>
                  <a:pt x="11" y="42"/>
                  <a:pt x="11" y="42"/>
                </a:cubicBezTo>
                <a:cubicBezTo>
                  <a:pt x="11" y="42"/>
                  <a:pt x="10" y="43"/>
                  <a:pt x="8" y="42"/>
                </a:cubicBezTo>
                <a:close/>
                <a:moveTo>
                  <a:pt x="3" y="35"/>
                </a:moveTo>
                <a:cubicBezTo>
                  <a:pt x="5" y="34"/>
                  <a:pt x="5" y="34"/>
                  <a:pt x="5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2" y="33"/>
                  <a:pt x="1" y="32"/>
                  <a:pt x="1" y="32"/>
                </a:cubicBezTo>
                <a:cubicBezTo>
                  <a:pt x="1" y="32"/>
                  <a:pt x="4" y="32"/>
                  <a:pt x="6" y="33"/>
                </a:cubicBezTo>
                <a:cubicBezTo>
                  <a:pt x="6" y="33"/>
                  <a:pt x="6" y="33"/>
                  <a:pt x="7" y="33"/>
                </a:cubicBezTo>
                <a:cubicBezTo>
                  <a:pt x="6" y="34"/>
                  <a:pt x="6" y="34"/>
                  <a:pt x="6" y="34"/>
                </a:cubicBezTo>
                <a:cubicBezTo>
                  <a:pt x="8" y="35"/>
                  <a:pt x="8" y="36"/>
                  <a:pt x="8" y="36"/>
                </a:cubicBezTo>
                <a:cubicBezTo>
                  <a:pt x="8" y="36"/>
                  <a:pt x="7" y="37"/>
                  <a:pt x="5" y="36"/>
                </a:cubicBezTo>
                <a:cubicBezTo>
                  <a:pt x="4" y="36"/>
                  <a:pt x="4" y="35"/>
                  <a:pt x="3" y="35"/>
                </a:cubicBezTo>
                <a:close/>
                <a:moveTo>
                  <a:pt x="12" y="41"/>
                </a:moveTo>
                <a:cubicBezTo>
                  <a:pt x="12" y="41"/>
                  <a:pt x="12" y="41"/>
                  <a:pt x="12" y="41"/>
                </a:cubicBezTo>
                <a:cubicBezTo>
                  <a:pt x="12" y="40"/>
                  <a:pt x="11" y="39"/>
                  <a:pt x="12" y="38"/>
                </a:cubicBezTo>
                <a:cubicBezTo>
                  <a:pt x="12" y="36"/>
                  <a:pt x="15" y="34"/>
                  <a:pt x="15" y="34"/>
                </a:cubicBezTo>
                <a:cubicBezTo>
                  <a:pt x="15" y="34"/>
                  <a:pt x="15" y="37"/>
                  <a:pt x="14" y="39"/>
                </a:cubicBezTo>
                <a:cubicBezTo>
                  <a:pt x="14" y="40"/>
                  <a:pt x="12" y="41"/>
                  <a:pt x="12" y="41"/>
                </a:cubicBezTo>
                <a:close/>
                <a:moveTo>
                  <a:pt x="3" y="29"/>
                </a:moveTo>
                <a:cubicBezTo>
                  <a:pt x="2" y="28"/>
                  <a:pt x="1" y="27"/>
                  <a:pt x="1" y="26"/>
                </a:cubicBezTo>
                <a:cubicBezTo>
                  <a:pt x="0" y="25"/>
                  <a:pt x="0" y="24"/>
                  <a:pt x="0" y="24"/>
                </a:cubicBezTo>
                <a:cubicBezTo>
                  <a:pt x="0" y="24"/>
                  <a:pt x="3" y="25"/>
                  <a:pt x="5" y="26"/>
                </a:cubicBezTo>
                <a:cubicBezTo>
                  <a:pt x="6" y="28"/>
                  <a:pt x="6" y="30"/>
                  <a:pt x="6" y="30"/>
                </a:cubicBezTo>
                <a:cubicBezTo>
                  <a:pt x="6" y="30"/>
                  <a:pt x="5" y="30"/>
                  <a:pt x="3" y="29"/>
                </a:cubicBezTo>
                <a:close/>
                <a:moveTo>
                  <a:pt x="5" y="20"/>
                </a:moveTo>
                <a:cubicBezTo>
                  <a:pt x="5" y="21"/>
                  <a:pt x="6" y="22"/>
                  <a:pt x="6" y="22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5" y="23"/>
                  <a:pt x="5" y="23"/>
                </a:cubicBezTo>
                <a:cubicBezTo>
                  <a:pt x="4" y="23"/>
                  <a:pt x="3" y="23"/>
                  <a:pt x="3" y="22"/>
                </a:cubicBezTo>
                <a:cubicBezTo>
                  <a:pt x="2" y="21"/>
                  <a:pt x="2" y="21"/>
                  <a:pt x="2" y="20"/>
                </a:cubicBezTo>
                <a:lnTo>
                  <a:pt x="5" y="20"/>
                </a:lnTo>
                <a:close/>
                <a:moveTo>
                  <a:pt x="7" y="29"/>
                </a:move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7"/>
                  <a:pt x="8" y="26"/>
                </a:cubicBezTo>
                <a:cubicBezTo>
                  <a:pt x="10" y="25"/>
                  <a:pt x="13" y="24"/>
                  <a:pt x="13" y="24"/>
                </a:cubicBezTo>
                <a:cubicBezTo>
                  <a:pt x="13" y="24"/>
                  <a:pt x="12" y="26"/>
                  <a:pt x="11" y="28"/>
                </a:cubicBezTo>
                <a:cubicBezTo>
                  <a:pt x="9" y="29"/>
                  <a:pt x="8" y="29"/>
                  <a:pt x="7" y="29"/>
                </a:cubicBezTo>
                <a:close/>
                <a:moveTo>
                  <a:pt x="6" y="6"/>
                </a:moveTo>
                <a:cubicBezTo>
                  <a:pt x="6" y="6"/>
                  <a:pt x="6" y="6"/>
                  <a:pt x="6" y="6"/>
                </a:cubicBezTo>
                <a:cubicBezTo>
                  <a:pt x="6" y="4"/>
                  <a:pt x="6" y="2"/>
                  <a:pt x="6" y="2"/>
                </a:cubicBezTo>
                <a:cubicBezTo>
                  <a:pt x="6" y="2"/>
                  <a:pt x="8" y="5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9"/>
                  <a:pt x="8" y="10"/>
                  <a:pt x="8" y="10"/>
                </a:cubicBezTo>
                <a:cubicBezTo>
                  <a:pt x="8" y="10"/>
                  <a:pt x="7" y="10"/>
                  <a:pt x="6" y="8"/>
                </a:cubicBezTo>
                <a:cubicBezTo>
                  <a:pt x="6" y="7"/>
                  <a:pt x="6" y="7"/>
                  <a:pt x="6" y="6"/>
                </a:cubicBezTo>
                <a:close/>
                <a:moveTo>
                  <a:pt x="4" y="15"/>
                </a:moveTo>
                <a:cubicBezTo>
                  <a:pt x="3" y="13"/>
                  <a:pt x="3" y="9"/>
                  <a:pt x="3" y="9"/>
                </a:cubicBezTo>
                <a:cubicBezTo>
                  <a:pt x="3" y="9"/>
                  <a:pt x="5" y="11"/>
                  <a:pt x="6" y="13"/>
                </a:cubicBezTo>
                <a:cubicBezTo>
                  <a:pt x="7" y="14"/>
                  <a:pt x="7" y="15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5" y="16"/>
                  <a:pt x="4" y="15"/>
                </a:cubicBezTo>
                <a:close/>
                <a:moveTo>
                  <a:pt x="8" y="17"/>
                </a:moveTo>
                <a:cubicBezTo>
                  <a:pt x="8" y="17"/>
                  <a:pt x="8" y="17"/>
                  <a:pt x="8" y="17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9" y="15"/>
                  <a:pt x="10" y="14"/>
                </a:cubicBezTo>
                <a:cubicBezTo>
                  <a:pt x="11" y="13"/>
                  <a:pt x="14" y="14"/>
                  <a:pt x="14" y="14"/>
                </a:cubicBezTo>
                <a:cubicBezTo>
                  <a:pt x="14" y="14"/>
                  <a:pt x="13" y="15"/>
                  <a:pt x="11" y="16"/>
                </a:cubicBezTo>
                <a:cubicBezTo>
                  <a:pt x="9" y="17"/>
                  <a:pt x="8" y="17"/>
                  <a:pt x="8" y="17"/>
                </a:cubicBezTo>
                <a:close/>
                <a:moveTo>
                  <a:pt x="1" y="17"/>
                </a:moveTo>
                <a:cubicBezTo>
                  <a:pt x="1" y="17"/>
                  <a:pt x="1" y="16"/>
                  <a:pt x="1" y="16"/>
                </a:cubicBezTo>
                <a:cubicBezTo>
                  <a:pt x="1" y="16"/>
                  <a:pt x="4" y="18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19"/>
                  <a:pt x="1" y="18"/>
                  <a:pt x="1" y="17"/>
                </a:cubicBezTo>
                <a:close/>
                <a:moveTo>
                  <a:pt x="17" y="9"/>
                </a:moveTo>
                <a:cubicBezTo>
                  <a:pt x="17" y="9"/>
                  <a:pt x="16" y="9"/>
                  <a:pt x="14" y="10"/>
                </a:cubicBezTo>
                <a:cubicBezTo>
                  <a:pt x="11" y="9"/>
                  <a:pt x="11" y="9"/>
                  <a:pt x="11" y="9"/>
                </a:cubicBezTo>
                <a:cubicBezTo>
                  <a:pt x="12" y="8"/>
                  <a:pt x="12" y="8"/>
                  <a:pt x="12" y="8"/>
                </a:cubicBezTo>
                <a:cubicBezTo>
                  <a:pt x="14" y="8"/>
                  <a:pt x="17" y="9"/>
                  <a:pt x="17" y="9"/>
                </a:cubicBezTo>
                <a:close/>
                <a:moveTo>
                  <a:pt x="51" y="56"/>
                </a:moveTo>
                <a:cubicBezTo>
                  <a:pt x="51" y="56"/>
                  <a:pt x="51" y="56"/>
                  <a:pt x="51" y="56"/>
                </a:cubicBezTo>
                <a:cubicBezTo>
                  <a:pt x="49" y="57"/>
                  <a:pt x="46" y="59"/>
                  <a:pt x="42" y="61"/>
                </a:cubicBezTo>
                <a:cubicBezTo>
                  <a:pt x="42" y="61"/>
                  <a:pt x="41" y="61"/>
                  <a:pt x="41" y="61"/>
                </a:cubicBezTo>
                <a:cubicBezTo>
                  <a:pt x="42" y="61"/>
                  <a:pt x="42" y="62"/>
                  <a:pt x="43" y="62"/>
                </a:cubicBezTo>
                <a:cubicBezTo>
                  <a:pt x="45" y="62"/>
                  <a:pt x="47" y="63"/>
                  <a:pt x="47" y="63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5" y="64"/>
                  <a:pt x="42" y="64"/>
                </a:cubicBezTo>
                <a:cubicBezTo>
                  <a:pt x="41" y="63"/>
                  <a:pt x="40" y="63"/>
                  <a:pt x="38" y="62"/>
                </a:cubicBezTo>
                <a:cubicBezTo>
                  <a:pt x="36" y="63"/>
                  <a:pt x="35" y="63"/>
                  <a:pt x="34" y="64"/>
                </a:cubicBezTo>
                <a:cubicBezTo>
                  <a:pt x="31" y="64"/>
                  <a:pt x="30" y="65"/>
                  <a:pt x="30" y="65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63"/>
                  <a:pt x="31" y="62"/>
                  <a:pt x="33" y="62"/>
                </a:cubicBezTo>
                <a:cubicBezTo>
                  <a:pt x="34" y="62"/>
                  <a:pt x="34" y="61"/>
                  <a:pt x="35" y="61"/>
                </a:cubicBezTo>
                <a:cubicBezTo>
                  <a:pt x="35" y="61"/>
                  <a:pt x="34" y="61"/>
                  <a:pt x="34" y="61"/>
                </a:cubicBezTo>
                <a:cubicBezTo>
                  <a:pt x="30" y="59"/>
                  <a:pt x="27" y="57"/>
                  <a:pt x="25" y="56"/>
                </a:cubicBezTo>
                <a:cubicBezTo>
                  <a:pt x="25" y="56"/>
                  <a:pt x="24" y="57"/>
                  <a:pt x="22" y="58"/>
                </a:cubicBezTo>
                <a:cubicBezTo>
                  <a:pt x="21" y="58"/>
                  <a:pt x="21" y="58"/>
                  <a:pt x="20" y="58"/>
                </a:cubicBezTo>
                <a:cubicBezTo>
                  <a:pt x="20" y="58"/>
                  <a:pt x="20" y="58"/>
                  <a:pt x="20" y="58"/>
                </a:cubicBezTo>
                <a:cubicBezTo>
                  <a:pt x="18" y="57"/>
                  <a:pt x="17" y="57"/>
                  <a:pt x="17" y="57"/>
                </a:cubicBezTo>
                <a:cubicBezTo>
                  <a:pt x="17" y="57"/>
                  <a:pt x="19" y="55"/>
                  <a:pt x="21" y="55"/>
                </a:cubicBezTo>
                <a:cubicBezTo>
                  <a:pt x="22" y="55"/>
                  <a:pt x="22" y="55"/>
                  <a:pt x="22" y="55"/>
                </a:cubicBezTo>
                <a:cubicBezTo>
                  <a:pt x="21" y="56"/>
                  <a:pt x="21" y="56"/>
                  <a:pt x="21" y="56"/>
                </a:cubicBezTo>
                <a:cubicBezTo>
                  <a:pt x="22" y="55"/>
                  <a:pt x="22" y="55"/>
                  <a:pt x="22" y="55"/>
                </a:cubicBezTo>
                <a:cubicBezTo>
                  <a:pt x="23" y="55"/>
                  <a:pt x="24" y="55"/>
                  <a:pt x="24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2" y="54"/>
                  <a:pt x="22" y="54"/>
                  <a:pt x="21" y="53"/>
                </a:cubicBezTo>
                <a:cubicBezTo>
                  <a:pt x="20" y="52"/>
                  <a:pt x="19" y="51"/>
                  <a:pt x="18" y="50"/>
                </a:cubicBezTo>
                <a:cubicBezTo>
                  <a:pt x="16" y="49"/>
                  <a:pt x="15" y="47"/>
                  <a:pt x="15" y="46"/>
                </a:cubicBezTo>
                <a:cubicBezTo>
                  <a:pt x="14" y="46"/>
                  <a:pt x="13" y="45"/>
                  <a:pt x="13" y="45"/>
                </a:cubicBezTo>
                <a:cubicBezTo>
                  <a:pt x="13" y="45"/>
                  <a:pt x="13" y="44"/>
                  <a:pt x="12" y="43"/>
                </a:cubicBezTo>
                <a:cubicBezTo>
                  <a:pt x="11" y="42"/>
                  <a:pt x="11" y="41"/>
                  <a:pt x="10" y="39"/>
                </a:cubicBezTo>
                <a:cubicBezTo>
                  <a:pt x="9" y="38"/>
                  <a:pt x="8" y="36"/>
                  <a:pt x="8" y="35"/>
                </a:cubicBezTo>
                <a:cubicBezTo>
                  <a:pt x="8" y="34"/>
                  <a:pt x="7" y="33"/>
                  <a:pt x="7" y="33"/>
                </a:cubicBezTo>
                <a:cubicBezTo>
                  <a:pt x="7" y="33"/>
                  <a:pt x="7" y="32"/>
                  <a:pt x="7" y="31"/>
                </a:cubicBezTo>
                <a:cubicBezTo>
                  <a:pt x="6" y="30"/>
                  <a:pt x="6" y="28"/>
                  <a:pt x="6" y="27"/>
                </a:cubicBezTo>
                <a:cubicBezTo>
                  <a:pt x="6" y="25"/>
                  <a:pt x="6" y="24"/>
                  <a:pt x="6" y="22"/>
                </a:cubicBezTo>
                <a:cubicBezTo>
                  <a:pt x="6" y="21"/>
                  <a:pt x="6" y="20"/>
                  <a:pt x="6" y="20"/>
                </a:cubicBezTo>
                <a:cubicBezTo>
                  <a:pt x="6" y="20"/>
                  <a:pt x="6" y="17"/>
                  <a:pt x="7" y="14"/>
                </a:cubicBezTo>
                <a:cubicBezTo>
                  <a:pt x="8" y="11"/>
                  <a:pt x="10" y="8"/>
                  <a:pt x="10" y="8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5"/>
                  <a:pt x="10" y="4"/>
                  <a:pt x="11" y="3"/>
                </a:cubicBezTo>
                <a:cubicBezTo>
                  <a:pt x="11" y="2"/>
                  <a:pt x="12" y="1"/>
                  <a:pt x="13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5" y="0"/>
                  <a:pt x="15" y="1"/>
                  <a:pt x="15" y="2"/>
                </a:cubicBezTo>
                <a:cubicBezTo>
                  <a:pt x="15" y="3"/>
                  <a:pt x="15" y="4"/>
                  <a:pt x="14" y="5"/>
                </a:cubicBezTo>
                <a:cubicBezTo>
                  <a:pt x="14" y="6"/>
                  <a:pt x="12" y="7"/>
                  <a:pt x="11" y="7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0" y="9"/>
                  <a:pt x="10" y="10"/>
                </a:cubicBezTo>
                <a:cubicBezTo>
                  <a:pt x="10" y="10"/>
                  <a:pt x="10" y="9"/>
                  <a:pt x="11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1"/>
                  <a:pt x="13" y="11"/>
                  <a:pt x="13" y="11"/>
                </a:cubicBezTo>
                <a:cubicBezTo>
                  <a:pt x="11" y="12"/>
                  <a:pt x="9" y="11"/>
                  <a:pt x="9" y="11"/>
                </a:cubicBezTo>
                <a:cubicBezTo>
                  <a:pt x="9" y="12"/>
                  <a:pt x="9" y="13"/>
                  <a:pt x="8" y="14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9"/>
                  <a:pt x="7" y="20"/>
                  <a:pt x="7" y="20"/>
                </a:cubicBezTo>
                <a:cubicBezTo>
                  <a:pt x="7" y="20"/>
                  <a:pt x="7" y="21"/>
                  <a:pt x="7" y="22"/>
                </a:cubicBezTo>
                <a:cubicBezTo>
                  <a:pt x="7" y="22"/>
                  <a:pt x="7" y="23"/>
                  <a:pt x="7" y="23"/>
                </a:cubicBezTo>
                <a:cubicBezTo>
                  <a:pt x="7" y="23"/>
                  <a:pt x="7" y="23"/>
                  <a:pt x="7" y="22"/>
                </a:cubicBezTo>
                <a:cubicBezTo>
                  <a:pt x="7" y="22"/>
                  <a:pt x="7" y="21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10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2" y="20"/>
                  <a:pt x="12" y="20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2"/>
                  <a:pt x="10" y="22"/>
                </a:cubicBezTo>
                <a:cubicBezTo>
                  <a:pt x="9" y="23"/>
                  <a:pt x="9" y="23"/>
                  <a:pt x="8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4"/>
                  <a:pt x="7" y="25"/>
                  <a:pt x="7" y="27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8" y="30"/>
                  <a:pt x="8" y="31"/>
                  <a:pt x="8" y="31"/>
                </a:cubicBezTo>
                <a:cubicBezTo>
                  <a:pt x="8" y="32"/>
                  <a:pt x="8" y="33"/>
                  <a:pt x="8" y="33"/>
                </a:cubicBezTo>
                <a:cubicBezTo>
                  <a:pt x="8" y="33"/>
                  <a:pt x="9" y="34"/>
                  <a:pt x="9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5"/>
                  <a:pt x="9" y="34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2"/>
                  <a:pt x="9" y="32"/>
                  <a:pt x="9" y="32"/>
                </a:cubicBezTo>
                <a:cubicBezTo>
                  <a:pt x="10" y="30"/>
                  <a:pt x="13" y="29"/>
                  <a:pt x="13" y="29"/>
                </a:cubicBezTo>
                <a:cubicBezTo>
                  <a:pt x="13" y="29"/>
                  <a:pt x="13" y="30"/>
                  <a:pt x="12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2" y="32"/>
                  <a:pt x="12" y="33"/>
                  <a:pt x="12" y="33"/>
                </a:cubicBezTo>
                <a:cubicBezTo>
                  <a:pt x="11" y="35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10" y="37"/>
                  <a:pt x="10" y="38"/>
                  <a:pt x="11" y="39"/>
                </a:cubicBezTo>
                <a:cubicBezTo>
                  <a:pt x="11" y="40"/>
                  <a:pt x="12" y="40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2"/>
                  <a:pt x="13" y="42"/>
                  <a:pt x="13" y="43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4" y="45"/>
                  <a:pt x="15" y="46"/>
                </a:cubicBezTo>
                <a:cubicBezTo>
                  <a:pt x="15" y="46"/>
                  <a:pt x="16" y="46"/>
                  <a:pt x="16" y="46"/>
                </a:cubicBezTo>
                <a:cubicBezTo>
                  <a:pt x="15" y="46"/>
                  <a:pt x="15" y="45"/>
                  <a:pt x="15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5" y="43"/>
                  <a:pt x="15" y="43"/>
                </a:cubicBezTo>
                <a:cubicBezTo>
                  <a:pt x="15" y="41"/>
                  <a:pt x="17" y="39"/>
                  <a:pt x="17" y="39"/>
                </a:cubicBezTo>
                <a:cubicBezTo>
                  <a:pt x="17" y="39"/>
                  <a:pt x="18" y="40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3"/>
                  <a:pt x="18" y="43"/>
                </a:cubicBezTo>
                <a:cubicBezTo>
                  <a:pt x="17" y="45"/>
                  <a:pt x="16" y="47"/>
                  <a:pt x="16" y="47"/>
                </a:cubicBezTo>
                <a:cubicBezTo>
                  <a:pt x="16" y="47"/>
                  <a:pt x="16" y="46"/>
                  <a:pt x="16" y="46"/>
                </a:cubicBezTo>
                <a:cubicBezTo>
                  <a:pt x="16" y="47"/>
                  <a:pt x="17" y="48"/>
                  <a:pt x="18" y="49"/>
                </a:cubicBezTo>
                <a:cubicBezTo>
                  <a:pt x="19" y="50"/>
                  <a:pt x="19" y="50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21" y="51"/>
                  <a:pt x="21" y="52"/>
                  <a:pt x="22" y="52"/>
                </a:cubicBezTo>
                <a:cubicBezTo>
                  <a:pt x="22" y="53"/>
                  <a:pt x="23" y="53"/>
                  <a:pt x="23" y="53"/>
                </a:cubicBezTo>
                <a:cubicBezTo>
                  <a:pt x="23" y="53"/>
                  <a:pt x="24" y="54"/>
                  <a:pt x="25" y="54"/>
                </a:cubicBezTo>
                <a:cubicBezTo>
                  <a:pt x="25" y="55"/>
                  <a:pt x="26" y="55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8" y="56"/>
                  <a:pt x="31" y="58"/>
                  <a:pt x="34" y="59"/>
                </a:cubicBezTo>
                <a:cubicBezTo>
                  <a:pt x="36" y="60"/>
                  <a:pt x="37" y="60"/>
                  <a:pt x="38" y="60"/>
                </a:cubicBezTo>
                <a:cubicBezTo>
                  <a:pt x="39" y="60"/>
                  <a:pt x="40" y="60"/>
                  <a:pt x="42" y="59"/>
                </a:cubicBezTo>
                <a:cubicBezTo>
                  <a:pt x="45" y="58"/>
                  <a:pt x="48" y="56"/>
                  <a:pt x="51" y="55"/>
                </a:cubicBezTo>
                <a:cubicBezTo>
                  <a:pt x="50" y="55"/>
                  <a:pt x="50" y="53"/>
                  <a:pt x="50" y="51"/>
                </a:cubicBezTo>
                <a:cubicBezTo>
                  <a:pt x="50" y="51"/>
                  <a:pt x="50" y="50"/>
                  <a:pt x="50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1" y="48"/>
                  <a:pt x="52" y="47"/>
                  <a:pt x="52" y="47"/>
                </a:cubicBezTo>
                <a:cubicBezTo>
                  <a:pt x="52" y="47"/>
                  <a:pt x="53" y="50"/>
                  <a:pt x="53" y="52"/>
                </a:cubicBezTo>
                <a:cubicBezTo>
                  <a:pt x="53" y="52"/>
                  <a:pt x="53" y="52"/>
                  <a:pt x="53" y="53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3"/>
                  <a:pt x="51" y="54"/>
                  <a:pt x="51" y="54"/>
                </a:cubicBezTo>
                <a:cubicBezTo>
                  <a:pt x="52" y="54"/>
                  <a:pt x="53" y="53"/>
                  <a:pt x="53" y="53"/>
                </a:cubicBezTo>
                <a:cubicBezTo>
                  <a:pt x="53" y="53"/>
                  <a:pt x="54" y="53"/>
                  <a:pt x="55" y="52"/>
                </a:cubicBezTo>
                <a:cubicBezTo>
                  <a:pt x="55" y="52"/>
                  <a:pt x="55" y="51"/>
                  <a:pt x="56" y="51"/>
                </a:cubicBezTo>
                <a:cubicBezTo>
                  <a:pt x="56" y="51"/>
                  <a:pt x="55" y="50"/>
                  <a:pt x="55" y="48"/>
                </a:cubicBezTo>
                <a:cubicBezTo>
                  <a:pt x="55" y="47"/>
                  <a:pt x="55" y="46"/>
                  <a:pt x="55" y="45"/>
                </a:cubicBezTo>
                <a:cubicBezTo>
                  <a:pt x="55" y="44"/>
                  <a:pt x="56" y="43"/>
                  <a:pt x="56" y="43"/>
                </a:cubicBezTo>
                <a:cubicBezTo>
                  <a:pt x="56" y="43"/>
                  <a:pt x="57" y="46"/>
                  <a:pt x="57" y="48"/>
                </a:cubicBezTo>
                <a:cubicBezTo>
                  <a:pt x="57" y="49"/>
                  <a:pt x="57" y="50"/>
                  <a:pt x="57" y="50"/>
                </a:cubicBezTo>
                <a:cubicBezTo>
                  <a:pt x="56" y="50"/>
                  <a:pt x="56" y="51"/>
                  <a:pt x="56" y="51"/>
                </a:cubicBezTo>
                <a:cubicBezTo>
                  <a:pt x="57" y="50"/>
                  <a:pt x="57" y="50"/>
                  <a:pt x="58" y="49"/>
                </a:cubicBezTo>
                <a:cubicBezTo>
                  <a:pt x="59" y="48"/>
                  <a:pt x="60" y="47"/>
                  <a:pt x="60" y="46"/>
                </a:cubicBezTo>
                <a:cubicBezTo>
                  <a:pt x="60" y="46"/>
                  <a:pt x="60" y="47"/>
                  <a:pt x="60" y="47"/>
                </a:cubicBezTo>
                <a:cubicBezTo>
                  <a:pt x="60" y="47"/>
                  <a:pt x="59" y="45"/>
                  <a:pt x="58" y="43"/>
                </a:cubicBezTo>
                <a:cubicBezTo>
                  <a:pt x="58" y="43"/>
                  <a:pt x="58" y="42"/>
                  <a:pt x="58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59" y="40"/>
                  <a:pt x="59" y="39"/>
                  <a:pt x="59" y="39"/>
                </a:cubicBezTo>
                <a:cubicBezTo>
                  <a:pt x="59" y="39"/>
                  <a:pt x="61" y="41"/>
                  <a:pt x="61" y="43"/>
                </a:cubicBezTo>
                <a:cubicBezTo>
                  <a:pt x="61" y="43"/>
                  <a:pt x="61" y="44"/>
                  <a:pt x="61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5"/>
                  <a:pt x="61" y="46"/>
                  <a:pt x="60" y="46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5"/>
                  <a:pt x="62" y="44"/>
                  <a:pt x="62" y="44"/>
                </a:cubicBezTo>
                <a:cubicBezTo>
                  <a:pt x="62" y="44"/>
                  <a:pt x="62" y="44"/>
                  <a:pt x="63" y="43"/>
                </a:cubicBezTo>
                <a:cubicBezTo>
                  <a:pt x="63" y="42"/>
                  <a:pt x="64" y="42"/>
                  <a:pt x="64" y="41"/>
                </a:cubicBezTo>
                <a:cubicBezTo>
                  <a:pt x="64" y="41"/>
                  <a:pt x="62" y="40"/>
                  <a:pt x="62" y="39"/>
                </a:cubicBezTo>
                <a:cubicBezTo>
                  <a:pt x="61" y="37"/>
                  <a:pt x="61" y="34"/>
                  <a:pt x="61" y="34"/>
                </a:cubicBezTo>
                <a:cubicBezTo>
                  <a:pt x="61" y="34"/>
                  <a:pt x="64" y="36"/>
                  <a:pt x="64" y="38"/>
                </a:cubicBezTo>
                <a:cubicBezTo>
                  <a:pt x="65" y="39"/>
                  <a:pt x="64" y="40"/>
                  <a:pt x="64" y="41"/>
                </a:cubicBezTo>
                <a:cubicBezTo>
                  <a:pt x="65" y="40"/>
                  <a:pt x="65" y="40"/>
                  <a:pt x="65" y="39"/>
                </a:cubicBezTo>
                <a:cubicBezTo>
                  <a:pt x="66" y="38"/>
                  <a:pt x="66" y="37"/>
                  <a:pt x="67" y="36"/>
                </a:cubicBezTo>
                <a:cubicBezTo>
                  <a:pt x="67" y="36"/>
                  <a:pt x="67" y="36"/>
                  <a:pt x="67" y="36"/>
                </a:cubicBezTo>
                <a:cubicBezTo>
                  <a:pt x="67" y="36"/>
                  <a:pt x="65" y="35"/>
                  <a:pt x="64" y="33"/>
                </a:cubicBezTo>
                <a:cubicBezTo>
                  <a:pt x="64" y="33"/>
                  <a:pt x="64" y="32"/>
                  <a:pt x="63" y="32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3" y="30"/>
                  <a:pt x="63" y="29"/>
                  <a:pt x="63" y="29"/>
                </a:cubicBezTo>
                <a:cubicBezTo>
                  <a:pt x="63" y="29"/>
                  <a:pt x="66" y="30"/>
                  <a:pt x="67" y="32"/>
                </a:cubicBezTo>
                <a:cubicBezTo>
                  <a:pt x="67" y="32"/>
                  <a:pt x="67" y="32"/>
                  <a:pt x="67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4"/>
                  <a:pt x="67" y="35"/>
                  <a:pt x="67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8" y="34"/>
                  <a:pt x="68" y="33"/>
                  <a:pt x="68" y="33"/>
                </a:cubicBezTo>
                <a:cubicBezTo>
                  <a:pt x="68" y="33"/>
                  <a:pt x="68" y="32"/>
                  <a:pt x="68" y="31"/>
                </a:cubicBezTo>
                <a:cubicBezTo>
                  <a:pt x="68" y="31"/>
                  <a:pt x="69" y="30"/>
                  <a:pt x="69" y="29"/>
                </a:cubicBezTo>
                <a:cubicBezTo>
                  <a:pt x="69" y="29"/>
                  <a:pt x="67" y="29"/>
                  <a:pt x="66" y="28"/>
                </a:cubicBezTo>
                <a:cubicBezTo>
                  <a:pt x="64" y="26"/>
                  <a:pt x="64" y="24"/>
                  <a:pt x="64" y="24"/>
                </a:cubicBezTo>
                <a:cubicBezTo>
                  <a:pt x="64" y="24"/>
                  <a:pt x="66" y="25"/>
                  <a:pt x="68" y="26"/>
                </a:cubicBezTo>
                <a:cubicBezTo>
                  <a:pt x="69" y="27"/>
                  <a:pt x="69" y="29"/>
                  <a:pt x="69" y="29"/>
                </a:cubicBezTo>
                <a:cubicBezTo>
                  <a:pt x="69" y="28"/>
                  <a:pt x="69" y="28"/>
                  <a:pt x="69" y="27"/>
                </a:cubicBezTo>
                <a:cubicBezTo>
                  <a:pt x="69" y="25"/>
                  <a:pt x="69" y="24"/>
                  <a:pt x="69" y="23"/>
                </a:cubicBezTo>
                <a:cubicBezTo>
                  <a:pt x="69" y="23"/>
                  <a:pt x="69" y="23"/>
                  <a:pt x="68" y="23"/>
                </a:cubicBezTo>
                <a:cubicBezTo>
                  <a:pt x="67" y="23"/>
                  <a:pt x="67" y="23"/>
                  <a:pt x="66" y="22"/>
                </a:cubicBezTo>
                <a:cubicBezTo>
                  <a:pt x="65" y="22"/>
                  <a:pt x="65" y="21"/>
                  <a:pt x="65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64" y="20"/>
                  <a:pt x="64" y="20"/>
                  <a:pt x="64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3" y="19"/>
                  <a:pt x="66" y="19"/>
                  <a:pt x="68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9" y="21"/>
                  <a:pt x="69" y="22"/>
                  <a:pt x="69" y="22"/>
                </a:cubicBezTo>
                <a:cubicBezTo>
                  <a:pt x="69" y="23"/>
                  <a:pt x="69" y="23"/>
                  <a:pt x="69" y="23"/>
                </a:cubicBezTo>
                <a:cubicBezTo>
                  <a:pt x="69" y="23"/>
                  <a:pt x="69" y="22"/>
                  <a:pt x="69" y="22"/>
                </a:cubicBezTo>
                <a:cubicBezTo>
                  <a:pt x="69" y="21"/>
                  <a:pt x="69" y="20"/>
                  <a:pt x="69" y="20"/>
                </a:cubicBezTo>
                <a:cubicBezTo>
                  <a:pt x="69" y="20"/>
                  <a:pt x="69" y="19"/>
                  <a:pt x="69" y="17"/>
                </a:cubicBezTo>
                <a:cubicBezTo>
                  <a:pt x="69" y="17"/>
                  <a:pt x="67" y="17"/>
                  <a:pt x="65" y="16"/>
                </a:cubicBezTo>
                <a:cubicBezTo>
                  <a:pt x="63" y="15"/>
                  <a:pt x="62" y="14"/>
                  <a:pt x="62" y="14"/>
                </a:cubicBezTo>
                <a:cubicBezTo>
                  <a:pt x="62" y="14"/>
                  <a:pt x="65" y="13"/>
                  <a:pt x="66" y="14"/>
                </a:cubicBezTo>
                <a:cubicBezTo>
                  <a:pt x="67" y="15"/>
                  <a:pt x="68" y="15"/>
                  <a:pt x="68" y="16"/>
                </a:cubicBezTo>
                <a:cubicBezTo>
                  <a:pt x="68" y="16"/>
                  <a:pt x="68" y="16"/>
                  <a:pt x="68" y="17"/>
                </a:cubicBezTo>
                <a:cubicBezTo>
                  <a:pt x="68" y="16"/>
                  <a:pt x="68" y="15"/>
                  <a:pt x="68" y="14"/>
                </a:cubicBezTo>
                <a:cubicBezTo>
                  <a:pt x="68" y="13"/>
                  <a:pt x="67" y="12"/>
                  <a:pt x="67" y="11"/>
                </a:cubicBezTo>
                <a:cubicBezTo>
                  <a:pt x="67" y="11"/>
                  <a:pt x="65" y="12"/>
                  <a:pt x="63" y="11"/>
                </a:cubicBezTo>
                <a:cubicBezTo>
                  <a:pt x="63" y="11"/>
                  <a:pt x="62" y="11"/>
                  <a:pt x="62" y="10"/>
                </a:cubicBezTo>
                <a:cubicBezTo>
                  <a:pt x="65" y="9"/>
                  <a:pt x="65" y="9"/>
                  <a:pt x="65" y="9"/>
                </a:cubicBezTo>
                <a:cubicBezTo>
                  <a:pt x="66" y="9"/>
                  <a:pt x="66" y="10"/>
                  <a:pt x="67" y="10"/>
                </a:cubicBezTo>
                <a:cubicBezTo>
                  <a:pt x="66" y="9"/>
                  <a:pt x="66" y="8"/>
                  <a:pt x="66" y="8"/>
                </a:cubicBezTo>
                <a:cubicBezTo>
                  <a:pt x="65" y="7"/>
                  <a:pt x="65" y="7"/>
                  <a:pt x="65" y="7"/>
                </a:cubicBezTo>
                <a:cubicBezTo>
                  <a:pt x="64" y="7"/>
                  <a:pt x="62" y="6"/>
                  <a:pt x="62" y="5"/>
                </a:cubicBezTo>
                <a:cubicBezTo>
                  <a:pt x="61" y="4"/>
                  <a:pt x="61" y="3"/>
                  <a:pt x="61" y="2"/>
                </a:cubicBezTo>
                <a:cubicBezTo>
                  <a:pt x="61" y="1"/>
                  <a:pt x="61" y="0"/>
                  <a:pt x="61" y="0"/>
                </a:cubicBezTo>
                <a:cubicBezTo>
                  <a:pt x="61" y="0"/>
                  <a:pt x="62" y="0"/>
                  <a:pt x="63" y="1"/>
                </a:cubicBezTo>
                <a:cubicBezTo>
                  <a:pt x="64" y="1"/>
                  <a:pt x="65" y="2"/>
                  <a:pt x="65" y="3"/>
                </a:cubicBezTo>
                <a:cubicBezTo>
                  <a:pt x="66" y="4"/>
                  <a:pt x="66" y="5"/>
                  <a:pt x="66" y="6"/>
                </a:cubicBezTo>
                <a:cubicBezTo>
                  <a:pt x="66" y="8"/>
                  <a:pt x="66" y="8"/>
                  <a:pt x="66" y="8"/>
                </a:cubicBezTo>
                <a:cubicBezTo>
                  <a:pt x="66" y="8"/>
                  <a:pt x="68" y="11"/>
                  <a:pt x="69" y="14"/>
                </a:cubicBezTo>
                <a:cubicBezTo>
                  <a:pt x="70" y="17"/>
                  <a:pt x="70" y="20"/>
                  <a:pt x="70" y="20"/>
                </a:cubicBezTo>
                <a:cubicBezTo>
                  <a:pt x="70" y="20"/>
                  <a:pt x="70" y="21"/>
                  <a:pt x="70" y="22"/>
                </a:cubicBezTo>
                <a:cubicBezTo>
                  <a:pt x="70" y="24"/>
                  <a:pt x="70" y="25"/>
                  <a:pt x="70" y="27"/>
                </a:cubicBezTo>
                <a:cubicBezTo>
                  <a:pt x="70" y="28"/>
                  <a:pt x="70" y="30"/>
                  <a:pt x="69" y="31"/>
                </a:cubicBezTo>
                <a:cubicBezTo>
                  <a:pt x="69" y="32"/>
                  <a:pt x="69" y="33"/>
                  <a:pt x="69" y="33"/>
                </a:cubicBezTo>
                <a:cubicBezTo>
                  <a:pt x="69" y="33"/>
                  <a:pt x="69" y="34"/>
                  <a:pt x="68" y="35"/>
                </a:cubicBezTo>
                <a:cubicBezTo>
                  <a:pt x="68" y="36"/>
                  <a:pt x="67" y="38"/>
                  <a:pt x="66" y="39"/>
                </a:cubicBezTo>
                <a:cubicBezTo>
                  <a:pt x="65" y="41"/>
                  <a:pt x="65" y="42"/>
                  <a:pt x="64" y="43"/>
                </a:cubicBezTo>
                <a:cubicBezTo>
                  <a:pt x="63" y="44"/>
                  <a:pt x="63" y="45"/>
                  <a:pt x="63" y="45"/>
                </a:cubicBezTo>
                <a:cubicBezTo>
                  <a:pt x="63" y="45"/>
                  <a:pt x="62" y="46"/>
                  <a:pt x="62" y="46"/>
                </a:cubicBezTo>
                <a:cubicBezTo>
                  <a:pt x="61" y="47"/>
                  <a:pt x="60" y="49"/>
                  <a:pt x="59" y="50"/>
                </a:cubicBezTo>
                <a:cubicBezTo>
                  <a:pt x="57" y="51"/>
                  <a:pt x="56" y="52"/>
                  <a:pt x="55" y="53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3" y="55"/>
                  <a:pt x="52" y="55"/>
                </a:cubicBezTo>
                <a:cubicBezTo>
                  <a:pt x="51" y="56"/>
                  <a:pt x="51" y="56"/>
                  <a:pt x="51" y="56"/>
                </a:cubicBezTo>
                <a:close/>
                <a:moveTo>
                  <a:pt x="60" y="50"/>
                </a:moveTo>
                <a:cubicBezTo>
                  <a:pt x="62" y="50"/>
                  <a:pt x="65" y="51"/>
                  <a:pt x="65" y="51"/>
                </a:cubicBezTo>
                <a:cubicBezTo>
                  <a:pt x="65" y="51"/>
                  <a:pt x="64" y="52"/>
                  <a:pt x="63" y="52"/>
                </a:cubicBezTo>
                <a:cubicBezTo>
                  <a:pt x="62" y="53"/>
                  <a:pt x="61" y="53"/>
                  <a:pt x="60" y="53"/>
                </a:cubicBezTo>
                <a:cubicBezTo>
                  <a:pt x="58" y="53"/>
                  <a:pt x="56" y="52"/>
                  <a:pt x="56" y="52"/>
                </a:cubicBezTo>
                <a:cubicBezTo>
                  <a:pt x="56" y="52"/>
                  <a:pt x="57" y="51"/>
                  <a:pt x="57" y="51"/>
                </a:cubicBezTo>
                <a:cubicBezTo>
                  <a:pt x="58" y="51"/>
                  <a:pt x="59" y="50"/>
                  <a:pt x="60" y="50"/>
                </a:cubicBezTo>
                <a:close/>
                <a:moveTo>
                  <a:pt x="56" y="58"/>
                </a:moveTo>
                <a:cubicBezTo>
                  <a:pt x="55" y="56"/>
                  <a:pt x="55" y="56"/>
                  <a:pt x="55" y="56"/>
                </a:cubicBezTo>
                <a:cubicBezTo>
                  <a:pt x="56" y="58"/>
                  <a:pt x="56" y="58"/>
                  <a:pt x="56" y="58"/>
                </a:cubicBezTo>
                <a:cubicBezTo>
                  <a:pt x="55" y="58"/>
                  <a:pt x="55" y="58"/>
                  <a:pt x="54" y="58"/>
                </a:cubicBezTo>
                <a:cubicBezTo>
                  <a:pt x="52" y="57"/>
                  <a:pt x="51" y="56"/>
                  <a:pt x="51" y="56"/>
                </a:cubicBezTo>
                <a:cubicBezTo>
                  <a:pt x="51" y="56"/>
                  <a:pt x="52" y="55"/>
                  <a:pt x="52" y="55"/>
                </a:cubicBezTo>
                <a:cubicBezTo>
                  <a:pt x="52" y="55"/>
                  <a:pt x="53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5" y="55"/>
                  <a:pt x="55" y="55"/>
                </a:cubicBezTo>
                <a:cubicBezTo>
                  <a:pt x="57" y="55"/>
                  <a:pt x="60" y="57"/>
                  <a:pt x="60" y="57"/>
                </a:cubicBezTo>
                <a:cubicBezTo>
                  <a:pt x="60" y="57"/>
                  <a:pt x="58" y="57"/>
                  <a:pt x="56" y="58"/>
                </a:cubicBezTo>
                <a:close/>
                <a:moveTo>
                  <a:pt x="73" y="39"/>
                </a:moveTo>
                <a:cubicBezTo>
                  <a:pt x="73" y="39"/>
                  <a:pt x="72" y="40"/>
                  <a:pt x="71" y="40"/>
                </a:cubicBezTo>
                <a:cubicBezTo>
                  <a:pt x="70" y="41"/>
                  <a:pt x="69" y="42"/>
                  <a:pt x="68" y="42"/>
                </a:cubicBezTo>
                <a:cubicBezTo>
                  <a:pt x="66" y="43"/>
                  <a:pt x="65" y="42"/>
                  <a:pt x="65" y="42"/>
                </a:cubicBezTo>
                <a:cubicBezTo>
                  <a:pt x="65" y="42"/>
                  <a:pt x="66" y="40"/>
                  <a:pt x="68" y="39"/>
                </a:cubicBezTo>
                <a:cubicBezTo>
                  <a:pt x="70" y="39"/>
                  <a:pt x="73" y="39"/>
                  <a:pt x="73" y="39"/>
                </a:cubicBezTo>
                <a:close/>
                <a:moveTo>
                  <a:pt x="69" y="45"/>
                </a:moveTo>
                <a:cubicBezTo>
                  <a:pt x="69" y="45"/>
                  <a:pt x="68" y="47"/>
                  <a:pt x="66" y="47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8"/>
                  <a:pt x="65" y="48"/>
                  <a:pt x="64" y="48"/>
                </a:cubicBezTo>
                <a:cubicBezTo>
                  <a:pt x="62" y="49"/>
                  <a:pt x="61" y="47"/>
                  <a:pt x="61" y="47"/>
                </a:cubicBezTo>
                <a:cubicBezTo>
                  <a:pt x="61" y="47"/>
                  <a:pt x="62" y="46"/>
                  <a:pt x="64" y="45"/>
                </a:cubicBezTo>
                <a:cubicBezTo>
                  <a:pt x="65" y="46"/>
                  <a:pt x="65" y="46"/>
                  <a:pt x="65" y="46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6" y="45"/>
                  <a:pt x="69" y="45"/>
                  <a:pt x="69" y="45"/>
                </a:cubicBezTo>
                <a:close/>
                <a:moveTo>
                  <a:pt x="76" y="24"/>
                </a:moveTo>
                <a:cubicBezTo>
                  <a:pt x="76" y="24"/>
                  <a:pt x="76" y="25"/>
                  <a:pt x="75" y="26"/>
                </a:cubicBezTo>
                <a:cubicBezTo>
                  <a:pt x="75" y="27"/>
                  <a:pt x="74" y="28"/>
                  <a:pt x="73" y="29"/>
                </a:cubicBezTo>
                <a:cubicBezTo>
                  <a:pt x="71" y="30"/>
                  <a:pt x="70" y="30"/>
                  <a:pt x="70" y="30"/>
                </a:cubicBezTo>
                <a:cubicBezTo>
                  <a:pt x="70" y="30"/>
                  <a:pt x="70" y="28"/>
                  <a:pt x="71" y="26"/>
                </a:cubicBezTo>
                <a:cubicBezTo>
                  <a:pt x="73" y="25"/>
                  <a:pt x="76" y="24"/>
                  <a:pt x="76" y="24"/>
                </a:cubicBezTo>
                <a:close/>
                <a:moveTo>
                  <a:pt x="73" y="35"/>
                </a:moveTo>
                <a:cubicBezTo>
                  <a:pt x="71" y="34"/>
                  <a:pt x="71" y="34"/>
                  <a:pt x="71" y="34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2" y="36"/>
                  <a:pt x="71" y="36"/>
                </a:cubicBezTo>
                <a:cubicBezTo>
                  <a:pt x="69" y="37"/>
                  <a:pt x="68" y="36"/>
                  <a:pt x="68" y="36"/>
                </a:cubicBezTo>
                <a:cubicBezTo>
                  <a:pt x="68" y="36"/>
                  <a:pt x="68" y="35"/>
                  <a:pt x="70" y="34"/>
                </a:cubicBezTo>
                <a:cubicBezTo>
                  <a:pt x="70" y="33"/>
                  <a:pt x="70" y="33"/>
                  <a:pt x="70" y="33"/>
                </a:cubicBezTo>
                <a:cubicBezTo>
                  <a:pt x="70" y="33"/>
                  <a:pt x="70" y="33"/>
                  <a:pt x="70" y="33"/>
                </a:cubicBezTo>
                <a:cubicBezTo>
                  <a:pt x="72" y="32"/>
                  <a:pt x="75" y="32"/>
                  <a:pt x="75" y="32"/>
                </a:cubicBezTo>
                <a:cubicBezTo>
                  <a:pt x="75" y="32"/>
                  <a:pt x="74" y="33"/>
                  <a:pt x="73" y="35"/>
                </a:cubicBezTo>
                <a:close/>
                <a:moveTo>
                  <a:pt x="71" y="20"/>
                </a:moveTo>
                <a:cubicBezTo>
                  <a:pt x="75" y="20"/>
                  <a:pt x="75" y="20"/>
                  <a:pt x="75" y="20"/>
                </a:cubicBezTo>
                <a:cubicBezTo>
                  <a:pt x="74" y="21"/>
                  <a:pt x="74" y="21"/>
                  <a:pt x="73" y="22"/>
                </a:cubicBezTo>
                <a:cubicBezTo>
                  <a:pt x="73" y="23"/>
                  <a:pt x="72" y="23"/>
                  <a:pt x="71" y="23"/>
                </a:cubicBezTo>
                <a:cubicBezTo>
                  <a:pt x="71" y="23"/>
                  <a:pt x="70" y="23"/>
                  <a:pt x="70" y="23"/>
                </a:cubicBezTo>
                <a:cubicBezTo>
                  <a:pt x="70" y="23"/>
                  <a:pt x="70" y="23"/>
                  <a:pt x="70" y="22"/>
                </a:cubicBezTo>
                <a:cubicBezTo>
                  <a:pt x="70" y="22"/>
                  <a:pt x="71" y="21"/>
                  <a:pt x="71" y="20"/>
                </a:cubicBezTo>
                <a:close/>
                <a:moveTo>
                  <a:pt x="75" y="17"/>
                </a:moveTo>
                <a:cubicBezTo>
                  <a:pt x="75" y="18"/>
                  <a:pt x="75" y="19"/>
                  <a:pt x="74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3" y="18"/>
                  <a:pt x="75" y="16"/>
                  <a:pt x="75" y="16"/>
                </a:cubicBezTo>
                <a:cubicBezTo>
                  <a:pt x="75" y="16"/>
                  <a:pt x="75" y="17"/>
                  <a:pt x="75" y="17"/>
                </a:cubicBezTo>
                <a:close/>
                <a:moveTo>
                  <a:pt x="67" y="7"/>
                </a:moveTo>
                <a:cubicBezTo>
                  <a:pt x="67" y="7"/>
                  <a:pt x="67" y="7"/>
                  <a:pt x="67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8" y="5"/>
                  <a:pt x="70" y="2"/>
                  <a:pt x="70" y="2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70" y="6"/>
                  <a:pt x="70" y="6"/>
                  <a:pt x="70" y="6"/>
                </a:cubicBezTo>
                <a:cubicBezTo>
                  <a:pt x="70" y="7"/>
                  <a:pt x="70" y="7"/>
                  <a:pt x="70" y="8"/>
                </a:cubicBezTo>
                <a:cubicBezTo>
                  <a:pt x="69" y="10"/>
                  <a:pt x="68" y="10"/>
                  <a:pt x="68" y="10"/>
                </a:cubicBezTo>
                <a:cubicBezTo>
                  <a:pt x="68" y="10"/>
                  <a:pt x="67" y="9"/>
                  <a:pt x="67" y="7"/>
                </a:cubicBezTo>
                <a:close/>
                <a:moveTo>
                  <a:pt x="70" y="13"/>
                </a:moveTo>
                <a:cubicBezTo>
                  <a:pt x="71" y="11"/>
                  <a:pt x="73" y="9"/>
                  <a:pt x="73" y="9"/>
                </a:cubicBezTo>
                <a:cubicBezTo>
                  <a:pt x="73" y="9"/>
                  <a:pt x="73" y="13"/>
                  <a:pt x="72" y="15"/>
                </a:cubicBezTo>
                <a:cubicBezTo>
                  <a:pt x="71" y="16"/>
                  <a:pt x="70" y="17"/>
                  <a:pt x="70" y="17"/>
                </a:cubicBezTo>
                <a:cubicBezTo>
                  <a:pt x="70" y="17"/>
                  <a:pt x="69" y="16"/>
                  <a:pt x="69" y="16"/>
                </a:cubicBezTo>
                <a:cubicBezTo>
                  <a:pt x="69" y="15"/>
                  <a:pt x="69" y="14"/>
                  <a:pt x="70" y="13"/>
                </a:cubicBezTo>
                <a:close/>
                <a:moveTo>
                  <a:pt x="62" y="10"/>
                </a:moveTo>
                <a:cubicBezTo>
                  <a:pt x="60" y="9"/>
                  <a:pt x="59" y="9"/>
                  <a:pt x="59" y="9"/>
                </a:cubicBezTo>
                <a:cubicBezTo>
                  <a:pt x="59" y="9"/>
                  <a:pt x="62" y="8"/>
                  <a:pt x="64" y="8"/>
                </a:cubicBezTo>
                <a:cubicBezTo>
                  <a:pt x="64" y="8"/>
                  <a:pt x="65" y="8"/>
                  <a:pt x="65" y="9"/>
                </a:cubicBezTo>
                <a:lnTo>
                  <a:pt x="62" y="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56"/>
          <p:cNvSpPr>
            <a:spLocks noEditPoints="1"/>
          </p:cNvSpPr>
          <p:nvPr/>
        </p:nvSpPr>
        <p:spPr bwMode="auto">
          <a:xfrm>
            <a:off x="2388359" y="1957976"/>
            <a:ext cx="374352" cy="366168"/>
          </a:xfrm>
          <a:custGeom>
            <a:avLst/>
            <a:gdLst>
              <a:gd name="T0" fmla="*/ 49 w 77"/>
              <a:gd name="T1" fmla="*/ 21 h 73"/>
              <a:gd name="T2" fmla="*/ 26 w 77"/>
              <a:gd name="T3" fmla="*/ 22 h 73"/>
              <a:gd name="T4" fmla="*/ 18 w 77"/>
              <a:gd name="T5" fmla="*/ 26 h 73"/>
              <a:gd name="T6" fmla="*/ 26 w 77"/>
              <a:gd name="T7" fmla="*/ 42 h 73"/>
              <a:gd name="T8" fmla="*/ 35 w 77"/>
              <a:gd name="T9" fmla="*/ 45 h 73"/>
              <a:gd name="T10" fmla="*/ 29 w 77"/>
              <a:gd name="T11" fmla="*/ 54 h 73"/>
              <a:gd name="T12" fmla="*/ 47 w 77"/>
              <a:gd name="T13" fmla="*/ 56 h 73"/>
              <a:gd name="T14" fmla="*/ 43 w 77"/>
              <a:gd name="T15" fmla="*/ 53 h 73"/>
              <a:gd name="T16" fmla="*/ 43 w 77"/>
              <a:gd name="T17" fmla="*/ 43 h 73"/>
              <a:gd name="T18" fmla="*/ 52 w 77"/>
              <a:gd name="T19" fmla="*/ 41 h 73"/>
              <a:gd name="T20" fmla="*/ 57 w 77"/>
              <a:gd name="T21" fmla="*/ 24 h 73"/>
              <a:gd name="T22" fmla="*/ 21 w 77"/>
              <a:gd name="T23" fmla="*/ 27 h 73"/>
              <a:gd name="T24" fmla="*/ 27 w 77"/>
              <a:gd name="T25" fmla="*/ 38 h 73"/>
              <a:gd name="T26" fmla="*/ 55 w 77"/>
              <a:gd name="T27" fmla="*/ 34 h 73"/>
              <a:gd name="T28" fmla="*/ 50 w 77"/>
              <a:gd name="T29" fmla="*/ 35 h 73"/>
              <a:gd name="T30" fmla="*/ 55 w 77"/>
              <a:gd name="T31" fmla="*/ 34 h 73"/>
              <a:gd name="T32" fmla="*/ 70 w 77"/>
              <a:gd name="T33" fmla="*/ 22 h 73"/>
              <a:gd name="T34" fmla="*/ 57 w 77"/>
              <a:gd name="T35" fmla="*/ 10 h 73"/>
              <a:gd name="T36" fmla="*/ 48 w 77"/>
              <a:gd name="T37" fmla="*/ 0 h 73"/>
              <a:gd name="T38" fmla="*/ 34 w 77"/>
              <a:gd name="T39" fmla="*/ 2 h 73"/>
              <a:gd name="T40" fmla="*/ 21 w 77"/>
              <a:gd name="T41" fmla="*/ 6 h 73"/>
              <a:gd name="T42" fmla="*/ 7 w 77"/>
              <a:gd name="T43" fmla="*/ 14 h 73"/>
              <a:gd name="T44" fmla="*/ 4 w 77"/>
              <a:gd name="T45" fmla="*/ 30 h 73"/>
              <a:gd name="T46" fmla="*/ 7 w 77"/>
              <a:gd name="T47" fmla="*/ 47 h 73"/>
              <a:gd name="T48" fmla="*/ 14 w 77"/>
              <a:gd name="T49" fmla="*/ 62 h 73"/>
              <a:gd name="T50" fmla="*/ 26 w 77"/>
              <a:gd name="T51" fmla="*/ 73 h 73"/>
              <a:gd name="T52" fmla="*/ 38 w 77"/>
              <a:gd name="T53" fmla="*/ 69 h 73"/>
              <a:gd name="T54" fmla="*/ 50 w 77"/>
              <a:gd name="T55" fmla="*/ 73 h 73"/>
              <a:gd name="T56" fmla="*/ 62 w 77"/>
              <a:gd name="T57" fmla="*/ 62 h 73"/>
              <a:gd name="T58" fmla="*/ 69 w 77"/>
              <a:gd name="T59" fmla="*/ 47 h 73"/>
              <a:gd name="T60" fmla="*/ 72 w 77"/>
              <a:gd name="T61" fmla="*/ 30 h 73"/>
              <a:gd name="T62" fmla="*/ 61 w 77"/>
              <a:gd name="T63" fmla="*/ 59 h 73"/>
              <a:gd name="T64" fmla="*/ 67 w 77"/>
              <a:gd name="T65" fmla="*/ 52 h 73"/>
              <a:gd name="T66" fmla="*/ 15 w 77"/>
              <a:gd name="T67" fmla="*/ 14 h 73"/>
              <a:gd name="T68" fmla="*/ 9 w 77"/>
              <a:gd name="T69" fmla="*/ 21 h 73"/>
              <a:gd name="T70" fmla="*/ 12 w 77"/>
              <a:gd name="T71" fmla="*/ 36 h 73"/>
              <a:gd name="T72" fmla="*/ 67 w 77"/>
              <a:gd name="T73" fmla="*/ 21 h 73"/>
              <a:gd name="T74" fmla="*/ 61 w 77"/>
              <a:gd name="T75" fmla="*/ 14 h 73"/>
              <a:gd name="T76" fmla="*/ 41 w 77"/>
              <a:gd name="T77" fmla="*/ 6 h 73"/>
              <a:gd name="T78" fmla="*/ 52 w 77"/>
              <a:gd name="T79" fmla="*/ 7 h 73"/>
              <a:gd name="T80" fmla="*/ 22 w 77"/>
              <a:gd name="T81" fmla="*/ 10 h 73"/>
              <a:gd name="T82" fmla="*/ 32 w 77"/>
              <a:gd name="T83" fmla="*/ 4 h 73"/>
              <a:gd name="T84" fmla="*/ 8 w 77"/>
              <a:gd name="T85" fmla="*/ 43 h 73"/>
              <a:gd name="T86" fmla="*/ 6 w 77"/>
              <a:gd name="T87" fmla="*/ 32 h 73"/>
              <a:gd name="T88" fmla="*/ 8 w 77"/>
              <a:gd name="T89" fmla="*/ 43 h 73"/>
              <a:gd name="T90" fmla="*/ 18 w 77"/>
              <a:gd name="T91" fmla="*/ 59 h 73"/>
              <a:gd name="T92" fmla="*/ 9 w 77"/>
              <a:gd name="T93" fmla="*/ 52 h 73"/>
              <a:gd name="T94" fmla="*/ 27 w 77"/>
              <a:gd name="T95" fmla="*/ 70 h 73"/>
              <a:gd name="T96" fmla="*/ 35 w 77"/>
              <a:gd name="T97" fmla="*/ 67 h 73"/>
              <a:gd name="T98" fmla="*/ 49 w 77"/>
              <a:gd name="T99" fmla="*/ 70 h 73"/>
              <a:gd name="T100" fmla="*/ 54 w 77"/>
              <a:gd name="T101" fmla="*/ 63 h 73"/>
              <a:gd name="T102" fmla="*/ 74 w 77"/>
              <a:gd name="T103" fmla="*/ 36 h 73"/>
              <a:gd name="T104" fmla="*/ 69 w 77"/>
              <a:gd name="T105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7" h="73">
                <a:moveTo>
                  <a:pt x="50" y="2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9" y="21"/>
                  <a:pt x="49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4"/>
                  <a:pt x="26" y="24"/>
                  <a:pt x="26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4"/>
                  <a:pt x="18" y="25"/>
                  <a:pt x="18" y="26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7"/>
                  <a:pt x="22" y="40"/>
                  <a:pt x="25" y="42"/>
                </a:cubicBezTo>
                <a:cubicBezTo>
                  <a:pt x="25" y="42"/>
                  <a:pt x="25" y="42"/>
                  <a:pt x="26" y="42"/>
                </a:cubicBezTo>
                <a:cubicBezTo>
                  <a:pt x="27" y="42"/>
                  <a:pt x="28" y="41"/>
                  <a:pt x="29" y="40"/>
                </a:cubicBezTo>
                <a:cubicBezTo>
                  <a:pt x="30" y="41"/>
                  <a:pt x="32" y="43"/>
                  <a:pt x="33" y="44"/>
                </a:cubicBezTo>
                <a:cubicBezTo>
                  <a:pt x="34" y="44"/>
                  <a:pt x="34" y="44"/>
                  <a:pt x="35" y="45"/>
                </a:cubicBezTo>
                <a:cubicBezTo>
                  <a:pt x="35" y="45"/>
                  <a:pt x="36" y="47"/>
                  <a:pt x="36" y="48"/>
                </a:cubicBezTo>
                <a:cubicBezTo>
                  <a:pt x="36" y="51"/>
                  <a:pt x="35" y="52"/>
                  <a:pt x="34" y="53"/>
                </a:cubicBezTo>
                <a:cubicBezTo>
                  <a:pt x="33" y="53"/>
                  <a:pt x="31" y="54"/>
                  <a:pt x="29" y="54"/>
                </a:cubicBezTo>
                <a:cubicBezTo>
                  <a:pt x="29" y="54"/>
                  <a:pt x="29" y="55"/>
                  <a:pt x="29" y="55"/>
                </a:cubicBezTo>
                <a:cubicBezTo>
                  <a:pt x="29" y="56"/>
                  <a:pt x="29" y="56"/>
                  <a:pt x="30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8" y="56"/>
                  <a:pt x="48" y="55"/>
                </a:cubicBezTo>
                <a:cubicBezTo>
                  <a:pt x="48" y="55"/>
                  <a:pt x="48" y="54"/>
                  <a:pt x="47" y="54"/>
                </a:cubicBezTo>
                <a:cubicBezTo>
                  <a:pt x="46" y="54"/>
                  <a:pt x="43" y="53"/>
                  <a:pt x="43" y="53"/>
                </a:cubicBezTo>
                <a:cubicBezTo>
                  <a:pt x="42" y="52"/>
                  <a:pt x="41" y="51"/>
                  <a:pt x="41" y="48"/>
                </a:cubicBezTo>
                <a:cubicBezTo>
                  <a:pt x="41" y="47"/>
                  <a:pt x="41" y="45"/>
                  <a:pt x="42" y="45"/>
                </a:cubicBezTo>
                <a:cubicBezTo>
                  <a:pt x="42" y="44"/>
                  <a:pt x="43" y="44"/>
                  <a:pt x="43" y="43"/>
                </a:cubicBezTo>
                <a:cubicBezTo>
                  <a:pt x="45" y="42"/>
                  <a:pt x="46" y="41"/>
                  <a:pt x="47" y="40"/>
                </a:cubicBezTo>
                <a:cubicBezTo>
                  <a:pt x="49" y="41"/>
                  <a:pt x="50" y="42"/>
                  <a:pt x="50" y="42"/>
                </a:cubicBezTo>
                <a:cubicBezTo>
                  <a:pt x="51" y="42"/>
                  <a:pt x="51" y="42"/>
                  <a:pt x="52" y="41"/>
                </a:cubicBezTo>
                <a:cubicBezTo>
                  <a:pt x="55" y="40"/>
                  <a:pt x="58" y="37"/>
                  <a:pt x="58" y="34"/>
                </a:cubicBezTo>
                <a:cubicBezTo>
                  <a:pt x="58" y="26"/>
                  <a:pt x="58" y="26"/>
                  <a:pt x="58" y="26"/>
                </a:cubicBezTo>
                <a:cubicBezTo>
                  <a:pt x="58" y="25"/>
                  <a:pt x="58" y="24"/>
                  <a:pt x="57" y="24"/>
                </a:cubicBezTo>
                <a:lnTo>
                  <a:pt x="50" y="24"/>
                </a:lnTo>
                <a:close/>
                <a:moveTo>
                  <a:pt x="21" y="34"/>
                </a:moveTo>
                <a:cubicBezTo>
                  <a:pt x="21" y="27"/>
                  <a:pt x="21" y="27"/>
                  <a:pt x="21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6"/>
                  <a:pt x="27" y="37"/>
                  <a:pt x="27" y="38"/>
                </a:cubicBezTo>
                <a:cubicBezTo>
                  <a:pt x="27" y="38"/>
                  <a:pt x="26" y="38"/>
                  <a:pt x="26" y="39"/>
                </a:cubicBezTo>
                <a:cubicBezTo>
                  <a:pt x="21" y="36"/>
                  <a:pt x="21" y="34"/>
                  <a:pt x="21" y="34"/>
                </a:cubicBezTo>
                <a:close/>
                <a:moveTo>
                  <a:pt x="55" y="34"/>
                </a:moveTo>
                <a:cubicBezTo>
                  <a:pt x="55" y="34"/>
                  <a:pt x="55" y="36"/>
                  <a:pt x="50" y="39"/>
                </a:cubicBezTo>
                <a:cubicBezTo>
                  <a:pt x="50" y="38"/>
                  <a:pt x="50" y="38"/>
                  <a:pt x="49" y="38"/>
                </a:cubicBezTo>
                <a:cubicBezTo>
                  <a:pt x="50" y="37"/>
                  <a:pt x="50" y="36"/>
                  <a:pt x="50" y="35"/>
                </a:cubicBezTo>
                <a:cubicBezTo>
                  <a:pt x="50" y="27"/>
                  <a:pt x="50" y="27"/>
                  <a:pt x="50" y="27"/>
                </a:cubicBezTo>
                <a:cubicBezTo>
                  <a:pt x="55" y="27"/>
                  <a:pt x="55" y="27"/>
                  <a:pt x="55" y="27"/>
                </a:cubicBezTo>
                <a:lnTo>
                  <a:pt x="55" y="34"/>
                </a:lnTo>
                <a:close/>
                <a:moveTo>
                  <a:pt x="72" y="30"/>
                </a:moveTo>
                <a:cubicBezTo>
                  <a:pt x="71" y="28"/>
                  <a:pt x="70" y="27"/>
                  <a:pt x="69" y="26"/>
                </a:cubicBezTo>
                <a:cubicBezTo>
                  <a:pt x="69" y="25"/>
                  <a:pt x="69" y="23"/>
                  <a:pt x="70" y="22"/>
                </a:cubicBezTo>
                <a:cubicBezTo>
                  <a:pt x="70" y="19"/>
                  <a:pt x="71" y="16"/>
                  <a:pt x="69" y="14"/>
                </a:cubicBezTo>
                <a:cubicBezTo>
                  <a:pt x="68" y="12"/>
                  <a:pt x="65" y="11"/>
                  <a:pt x="62" y="11"/>
                </a:cubicBezTo>
                <a:cubicBezTo>
                  <a:pt x="60" y="11"/>
                  <a:pt x="58" y="11"/>
                  <a:pt x="57" y="10"/>
                </a:cubicBezTo>
                <a:cubicBezTo>
                  <a:pt x="57" y="9"/>
                  <a:pt x="56" y="8"/>
                  <a:pt x="55" y="6"/>
                </a:cubicBezTo>
                <a:cubicBezTo>
                  <a:pt x="54" y="4"/>
                  <a:pt x="53" y="1"/>
                  <a:pt x="50" y="0"/>
                </a:cubicBezTo>
                <a:cubicBezTo>
                  <a:pt x="50" y="0"/>
                  <a:pt x="49" y="0"/>
                  <a:pt x="48" y="0"/>
                </a:cubicBezTo>
                <a:cubicBezTo>
                  <a:pt x="46" y="0"/>
                  <a:pt x="44" y="1"/>
                  <a:pt x="42" y="2"/>
                </a:cubicBezTo>
                <a:cubicBezTo>
                  <a:pt x="41" y="3"/>
                  <a:pt x="39" y="4"/>
                  <a:pt x="38" y="4"/>
                </a:cubicBezTo>
                <a:cubicBezTo>
                  <a:pt x="37" y="4"/>
                  <a:pt x="35" y="3"/>
                  <a:pt x="34" y="2"/>
                </a:cubicBezTo>
                <a:cubicBezTo>
                  <a:pt x="32" y="1"/>
                  <a:pt x="30" y="0"/>
                  <a:pt x="28" y="0"/>
                </a:cubicBezTo>
                <a:cubicBezTo>
                  <a:pt x="27" y="0"/>
                  <a:pt x="27" y="0"/>
                  <a:pt x="26" y="0"/>
                </a:cubicBezTo>
                <a:cubicBezTo>
                  <a:pt x="24" y="1"/>
                  <a:pt x="22" y="4"/>
                  <a:pt x="21" y="6"/>
                </a:cubicBezTo>
                <a:cubicBezTo>
                  <a:pt x="20" y="8"/>
                  <a:pt x="20" y="9"/>
                  <a:pt x="19" y="10"/>
                </a:cubicBezTo>
                <a:cubicBezTo>
                  <a:pt x="18" y="11"/>
                  <a:pt x="16" y="11"/>
                  <a:pt x="14" y="11"/>
                </a:cubicBezTo>
                <a:cubicBezTo>
                  <a:pt x="12" y="11"/>
                  <a:pt x="9" y="12"/>
                  <a:pt x="7" y="14"/>
                </a:cubicBezTo>
                <a:cubicBezTo>
                  <a:pt x="5" y="16"/>
                  <a:pt x="6" y="19"/>
                  <a:pt x="7" y="22"/>
                </a:cubicBezTo>
                <a:cubicBezTo>
                  <a:pt x="7" y="23"/>
                  <a:pt x="7" y="25"/>
                  <a:pt x="7" y="26"/>
                </a:cubicBezTo>
                <a:cubicBezTo>
                  <a:pt x="7" y="27"/>
                  <a:pt x="5" y="28"/>
                  <a:pt x="4" y="30"/>
                </a:cubicBezTo>
                <a:cubicBezTo>
                  <a:pt x="2" y="31"/>
                  <a:pt x="0" y="34"/>
                  <a:pt x="0" y="36"/>
                </a:cubicBezTo>
                <a:cubicBezTo>
                  <a:pt x="0" y="39"/>
                  <a:pt x="2" y="41"/>
                  <a:pt x="4" y="43"/>
                </a:cubicBezTo>
                <a:cubicBezTo>
                  <a:pt x="5" y="44"/>
                  <a:pt x="7" y="46"/>
                  <a:pt x="7" y="47"/>
                </a:cubicBezTo>
                <a:cubicBezTo>
                  <a:pt x="7" y="48"/>
                  <a:pt x="7" y="49"/>
                  <a:pt x="7" y="51"/>
                </a:cubicBezTo>
                <a:cubicBezTo>
                  <a:pt x="6" y="54"/>
                  <a:pt x="5" y="57"/>
                  <a:pt x="7" y="59"/>
                </a:cubicBezTo>
                <a:cubicBezTo>
                  <a:pt x="9" y="61"/>
                  <a:pt x="12" y="62"/>
                  <a:pt x="14" y="62"/>
                </a:cubicBezTo>
                <a:cubicBezTo>
                  <a:pt x="16" y="62"/>
                  <a:pt x="18" y="62"/>
                  <a:pt x="19" y="63"/>
                </a:cubicBezTo>
                <a:cubicBezTo>
                  <a:pt x="20" y="64"/>
                  <a:pt x="20" y="65"/>
                  <a:pt x="21" y="67"/>
                </a:cubicBezTo>
                <a:cubicBezTo>
                  <a:pt x="22" y="69"/>
                  <a:pt x="24" y="72"/>
                  <a:pt x="26" y="73"/>
                </a:cubicBezTo>
                <a:cubicBezTo>
                  <a:pt x="27" y="73"/>
                  <a:pt x="27" y="73"/>
                  <a:pt x="28" y="73"/>
                </a:cubicBezTo>
                <a:cubicBezTo>
                  <a:pt x="30" y="73"/>
                  <a:pt x="32" y="72"/>
                  <a:pt x="34" y="71"/>
                </a:cubicBezTo>
                <a:cubicBezTo>
                  <a:pt x="35" y="70"/>
                  <a:pt x="37" y="69"/>
                  <a:pt x="38" y="69"/>
                </a:cubicBezTo>
                <a:cubicBezTo>
                  <a:pt x="39" y="69"/>
                  <a:pt x="41" y="70"/>
                  <a:pt x="42" y="71"/>
                </a:cubicBezTo>
                <a:cubicBezTo>
                  <a:pt x="44" y="72"/>
                  <a:pt x="46" y="73"/>
                  <a:pt x="48" y="73"/>
                </a:cubicBezTo>
                <a:cubicBezTo>
                  <a:pt x="49" y="73"/>
                  <a:pt x="50" y="73"/>
                  <a:pt x="50" y="73"/>
                </a:cubicBezTo>
                <a:cubicBezTo>
                  <a:pt x="53" y="72"/>
                  <a:pt x="54" y="69"/>
                  <a:pt x="55" y="67"/>
                </a:cubicBezTo>
                <a:cubicBezTo>
                  <a:pt x="56" y="65"/>
                  <a:pt x="57" y="64"/>
                  <a:pt x="57" y="63"/>
                </a:cubicBezTo>
                <a:cubicBezTo>
                  <a:pt x="58" y="62"/>
                  <a:pt x="60" y="62"/>
                  <a:pt x="62" y="62"/>
                </a:cubicBezTo>
                <a:cubicBezTo>
                  <a:pt x="65" y="62"/>
                  <a:pt x="68" y="61"/>
                  <a:pt x="69" y="59"/>
                </a:cubicBezTo>
                <a:cubicBezTo>
                  <a:pt x="71" y="57"/>
                  <a:pt x="70" y="54"/>
                  <a:pt x="70" y="51"/>
                </a:cubicBezTo>
                <a:cubicBezTo>
                  <a:pt x="69" y="49"/>
                  <a:pt x="69" y="48"/>
                  <a:pt x="69" y="47"/>
                </a:cubicBezTo>
                <a:cubicBezTo>
                  <a:pt x="70" y="46"/>
                  <a:pt x="71" y="44"/>
                  <a:pt x="72" y="43"/>
                </a:cubicBezTo>
                <a:cubicBezTo>
                  <a:pt x="74" y="41"/>
                  <a:pt x="77" y="39"/>
                  <a:pt x="77" y="36"/>
                </a:cubicBezTo>
                <a:cubicBezTo>
                  <a:pt x="77" y="34"/>
                  <a:pt x="74" y="31"/>
                  <a:pt x="72" y="30"/>
                </a:cubicBezTo>
                <a:close/>
                <a:moveTo>
                  <a:pt x="67" y="52"/>
                </a:moveTo>
                <a:cubicBezTo>
                  <a:pt x="67" y="54"/>
                  <a:pt x="68" y="56"/>
                  <a:pt x="67" y="57"/>
                </a:cubicBezTo>
                <a:cubicBezTo>
                  <a:pt x="66" y="58"/>
                  <a:pt x="64" y="59"/>
                  <a:pt x="61" y="59"/>
                </a:cubicBezTo>
                <a:cubicBezTo>
                  <a:pt x="60" y="59"/>
                  <a:pt x="59" y="59"/>
                  <a:pt x="58" y="59"/>
                </a:cubicBezTo>
                <a:cubicBezTo>
                  <a:pt x="62" y="56"/>
                  <a:pt x="64" y="53"/>
                  <a:pt x="66" y="49"/>
                </a:cubicBezTo>
                <a:cubicBezTo>
                  <a:pt x="66" y="50"/>
                  <a:pt x="67" y="51"/>
                  <a:pt x="67" y="52"/>
                </a:cubicBezTo>
                <a:close/>
                <a:moveTo>
                  <a:pt x="9" y="21"/>
                </a:moveTo>
                <a:cubicBezTo>
                  <a:pt x="9" y="19"/>
                  <a:pt x="9" y="17"/>
                  <a:pt x="9" y="16"/>
                </a:cubicBezTo>
                <a:cubicBezTo>
                  <a:pt x="10" y="14"/>
                  <a:pt x="13" y="14"/>
                  <a:pt x="15" y="14"/>
                </a:cubicBezTo>
                <a:cubicBezTo>
                  <a:pt x="16" y="14"/>
                  <a:pt x="17" y="14"/>
                  <a:pt x="18" y="13"/>
                </a:cubicBezTo>
                <a:cubicBezTo>
                  <a:pt x="15" y="16"/>
                  <a:pt x="12" y="20"/>
                  <a:pt x="10" y="24"/>
                </a:cubicBezTo>
                <a:cubicBezTo>
                  <a:pt x="10" y="23"/>
                  <a:pt x="10" y="22"/>
                  <a:pt x="9" y="21"/>
                </a:cubicBezTo>
                <a:close/>
                <a:moveTo>
                  <a:pt x="65" y="36"/>
                </a:moveTo>
                <a:cubicBezTo>
                  <a:pt x="65" y="51"/>
                  <a:pt x="53" y="63"/>
                  <a:pt x="38" y="63"/>
                </a:cubicBezTo>
                <a:cubicBezTo>
                  <a:pt x="23" y="63"/>
                  <a:pt x="12" y="51"/>
                  <a:pt x="12" y="36"/>
                </a:cubicBezTo>
                <a:cubicBezTo>
                  <a:pt x="12" y="22"/>
                  <a:pt x="23" y="10"/>
                  <a:pt x="38" y="10"/>
                </a:cubicBezTo>
                <a:cubicBezTo>
                  <a:pt x="53" y="10"/>
                  <a:pt x="65" y="22"/>
                  <a:pt x="65" y="36"/>
                </a:cubicBezTo>
                <a:close/>
                <a:moveTo>
                  <a:pt x="67" y="21"/>
                </a:moveTo>
                <a:cubicBezTo>
                  <a:pt x="67" y="22"/>
                  <a:pt x="66" y="23"/>
                  <a:pt x="66" y="24"/>
                </a:cubicBezTo>
                <a:cubicBezTo>
                  <a:pt x="64" y="20"/>
                  <a:pt x="62" y="16"/>
                  <a:pt x="58" y="13"/>
                </a:cubicBezTo>
                <a:cubicBezTo>
                  <a:pt x="59" y="14"/>
                  <a:pt x="60" y="14"/>
                  <a:pt x="61" y="14"/>
                </a:cubicBezTo>
                <a:cubicBezTo>
                  <a:pt x="64" y="14"/>
                  <a:pt x="66" y="14"/>
                  <a:pt x="67" y="16"/>
                </a:cubicBezTo>
                <a:cubicBezTo>
                  <a:pt x="68" y="17"/>
                  <a:pt x="67" y="19"/>
                  <a:pt x="67" y="21"/>
                </a:cubicBezTo>
                <a:close/>
                <a:moveTo>
                  <a:pt x="41" y="6"/>
                </a:moveTo>
                <a:cubicBezTo>
                  <a:pt x="42" y="6"/>
                  <a:pt x="43" y="5"/>
                  <a:pt x="44" y="4"/>
                </a:cubicBezTo>
                <a:cubicBezTo>
                  <a:pt x="46" y="3"/>
                  <a:pt x="48" y="2"/>
                  <a:pt x="49" y="3"/>
                </a:cubicBezTo>
                <a:cubicBezTo>
                  <a:pt x="51" y="3"/>
                  <a:pt x="52" y="5"/>
                  <a:pt x="52" y="7"/>
                </a:cubicBezTo>
                <a:cubicBezTo>
                  <a:pt x="53" y="8"/>
                  <a:pt x="53" y="9"/>
                  <a:pt x="54" y="10"/>
                </a:cubicBezTo>
                <a:cubicBezTo>
                  <a:pt x="50" y="8"/>
                  <a:pt x="46" y="6"/>
                  <a:pt x="41" y="6"/>
                </a:cubicBezTo>
                <a:close/>
                <a:moveTo>
                  <a:pt x="22" y="10"/>
                </a:moveTo>
                <a:cubicBezTo>
                  <a:pt x="23" y="9"/>
                  <a:pt x="23" y="8"/>
                  <a:pt x="24" y="7"/>
                </a:cubicBezTo>
                <a:cubicBezTo>
                  <a:pt x="25" y="5"/>
                  <a:pt x="26" y="3"/>
                  <a:pt x="27" y="3"/>
                </a:cubicBezTo>
                <a:cubicBezTo>
                  <a:pt x="28" y="2"/>
                  <a:pt x="30" y="3"/>
                  <a:pt x="32" y="4"/>
                </a:cubicBezTo>
                <a:cubicBezTo>
                  <a:pt x="33" y="5"/>
                  <a:pt x="34" y="6"/>
                  <a:pt x="35" y="6"/>
                </a:cubicBezTo>
                <a:cubicBezTo>
                  <a:pt x="31" y="6"/>
                  <a:pt x="26" y="8"/>
                  <a:pt x="22" y="10"/>
                </a:cubicBezTo>
                <a:close/>
                <a:moveTo>
                  <a:pt x="8" y="43"/>
                </a:moveTo>
                <a:cubicBezTo>
                  <a:pt x="8" y="42"/>
                  <a:pt x="7" y="42"/>
                  <a:pt x="6" y="41"/>
                </a:cubicBezTo>
                <a:cubicBezTo>
                  <a:pt x="4" y="40"/>
                  <a:pt x="3" y="38"/>
                  <a:pt x="3" y="36"/>
                </a:cubicBezTo>
                <a:cubicBezTo>
                  <a:pt x="3" y="35"/>
                  <a:pt x="4" y="33"/>
                  <a:pt x="6" y="32"/>
                </a:cubicBezTo>
                <a:cubicBezTo>
                  <a:pt x="7" y="31"/>
                  <a:pt x="8" y="30"/>
                  <a:pt x="8" y="30"/>
                </a:cubicBezTo>
                <a:cubicBezTo>
                  <a:pt x="8" y="32"/>
                  <a:pt x="8" y="34"/>
                  <a:pt x="8" y="36"/>
                </a:cubicBezTo>
                <a:cubicBezTo>
                  <a:pt x="8" y="39"/>
                  <a:pt x="8" y="41"/>
                  <a:pt x="8" y="43"/>
                </a:cubicBezTo>
                <a:close/>
                <a:moveTo>
                  <a:pt x="9" y="52"/>
                </a:moveTo>
                <a:cubicBezTo>
                  <a:pt x="10" y="51"/>
                  <a:pt x="10" y="50"/>
                  <a:pt x="10" y="49"/>
                </a:cubicBezTo>
                <a:cubicBezTo>
                  <a:pt x="12" y="53"/>
                  <a:pt x="15" y="56"/>
                  <a:pt x="18" y="59"/>
                </a:cubicBezTo>
                <a:cubicBezTo>
                  <a:pt x="17" y="59"/>
                  <a:pt x="16" y="59"/>
                  <a:pt x="15" y="59"/>
                </a:cubicBezTo>
                <a:cubicBezTo>
                  <a:pt x="13" y="59"/>
                  <a:pt x="10" y="58"/>
                  <a:pt x="9" y="57"/>
                </a:cubicBezTo>
                <a:cubicBezTo>
                  <a:pt x="9" y="56"/>
                  <a:pt x="9" y="54"/>
                  <a:pt x="9" y="52"/>
                </a:cubicBezTo>
                <a:close/>
                <a:moveTo>
                  <a:pt x="35" y="67"/>
                </a:moveTo>
                <a:cubicBezTo>
                  <a:pt x="34" y="67"/>
                  <a:pt x="33" y="68"/>
                  <a:pt x="32" y="68"/>
                </a:cubicBezTo>
                <a:cubicBezTo>
                  <a:pt x="30" y="70"/>
                  <a:pt x="28" y="71"/>
                  <a:pt x="27" y="70"/>
                </a:cubicBezTo>
                <a:cubicBezTo>
                  <a:pt x="26" y="70"/>
                  <a:pt x="25" y="68"/>
                  <a:pt x="24" y="66"/>
                </a:cubicBezTo>
                <a:cubicBezTo>
                  <a:pt x="23" y="65"/>
                  <a:pt x="23" y="64"/>
                  <a:pt x="22" y="63"/>
                </a:cubicBezTo>
                <a:cubicBezTo>
                  <a:pt x="26" y="65"/>
                  <a:pt x="31" y="66"/>
                  <a:pt x="35" y="67"/>
                </a:cubicBezTo>
                <a:close/>
                <a:moveTo>
                  <a:pt x="54" y="63"/>
                </a:moveTo>
                <a:cubicBezTo>
                  <a:pt x="53" y="64"/>
                  <a:pt x="53" y="65"/>
                  <a:pt x="52" y="66"/>
                </a:cubicBezTo>
                <a:cubicBezTo>
                  <a:pt x="52" y="68"/>
                  <a:pt x="51" y="70"/>
                  <a:pt x="49" y="70"/>
                </a:cubicBezTo>
                <a:cubicBezTo>
                  <a:pt x="48" y="71"/>
                  <a:pt x="46" y="70"/>
                  <a:pt x="44" y="68"/>
                </a:cubicBezTo>
                <a:cubicBezTo>
                  <a:pt x="43" y="68"/>
                  <a:pt x="42" y="67"/>
                  <a:pt x="41" y="67"/>
                </a:cubicBezTo>
                <a:cubicBezTo>
                  <a:pt x="46" y="66"/>
                  <a:pt x="50" y="65"/>
                  <a:pt x="54" y="63"/>
                </a:cubicBezTo>
                <a:close/>
                <a:moveTo>
                  <a:pt x="68" y="30"/>
                </a:moveTo>
                <a:cubicBezTo>
                  <a:pt x="69" y="30"/>
                  <a:pt x="69" y="31"/>
                  <a:pt x="70" y="32"/>
                </a:cubicBezTo>
                <a:cubicBezTo>
                  <a:pt x="72" y="33"/>
                  <a:pt x="74" y="35"/>
                  <a:pt x="74" y="36"/>
                </a:cubicBezTo>
                <a:cubicBezTo>
                  <a:pt x="74" y="38"/>
                  <a:pt x="72" y="40"/>
                  <a:pt x="70" y="41"/>
                </a:cubicBezTo>
                <a:cubicBezTo>
                  <a:pt x="69" y="42"/>
                  <a:pt x="69" y="42"/>
                  <a:pt x="68" y="43"/>
                </a:cubicBezTo>
                <a:cubicBezTo>
                  <a:pt x="68" y="41"/>
                  <a:pt x="69" y="39"/>
                  <a:pt x="69" y="36"/>
                </a:cubicBezTo>
                <a:cubicBezTo>
                  <a:pt x="69" y="34"/>
                  <a:pt x="68" y="32"/>
                  <a:pt x="68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60"/>
          <p:cNvSpPr>
            <a:spLocks noEditPoints="1"/>
          </p:cNvSpPr>
          <p:nvPr/>
        </p:nvSpPr>
        <p:spPr bwMode="auto">
          <a:xfrm>
            <a:off x="1754011" y="1963090"/>
            <a:ext cx="362078" cy="355940"/>
          </a:xfrm>
          <a:custGeom>
            <a:avLst/>
            <a:gdLst>
              <a:gd name="T0" fmla="*/ 56 w 75"/>
              <a:gd name="T1" fmla="*/ 70 h 71"/>
              <a:gd name="T2" fmla="*/ 20 w 75"/>
              <a:gd name="T3" fmla="*/ 71 h 71"/>
              <a:gd name="T4" fmla="*/ 18 w 75"/>
              <a:gd name="T5" fmla="*/ 67 h 71"/>
              <a:gd name="T6" fmla="*/ 55 w 75"/>
              <a:gd name="T7" fmla="*/ 66 h 71"/>
              <a:gd name="T8" fmla="*/ 32 w 75"/>
              <a:gd name="T9" fmla="*/ 36 h 71"/>
              <a:gd name="T10" fmla="*/ 28 w 75"/>
              <a:gd name="T11" fmla="*/ 36 h 71"/>
              <a:gd name="T12" fmla="*/ 31 w 75"/>
              <a:gd name="T13" fmla="*/ 38 h 71"/>
              <a:gd name="T14" fmla="*/ 34 w 75"/>
              <a:gd name="T15" fmla="*/ 39 h 71"/>
              <a:gd name="T16" fmla="*/ 34 w 75"/>
              <a:gd name="T17" fmla="*/ 37 h 71"/>
              <a:gd name="T18" fmla="*/ 75 w 75"/>
              <a:gd name="T19" fmla="*/ 6 h 71"/>
              <a:gd name="T20" fmla="*/ 60 w 75"/>
              <a:gd name="T21" fmla="*/ 26 h 71"/>
              <a:gd name="T22" fmla="*/ 48 w 75"/>
              <a:gd name="T23" fmla="*/ 41 h 71"/>
              <a:gd name="T24" fmla="*/ 40 w 75"/>
              <a:gd name="T25" fmla="*/ 47 h 71"/>
              <a:gd name="T26" fmla="*/ 50 w 75"/>
              <a:gd name="T27" fmla="*/ 59 h 71"/>
              <a:gd name="T28" fmla="*/ 52 w 75"/>
              <a:gd name="T29" fmla="*/ 62 h 71"/>
              <a:gd name="T30" fmla="*/ 25 w 75"/>
              <a:gd name="T31" fmla="*/ 64 h 71"/>
              <a:gd name="T32" fmla="*/ 23 w 75"/>
              <a:gd name="T33" fmla="*/ 60 h 71"/>
              <a:gd name="T34" fmla="*/ 34 w 75"/>
              <a:gd name="T35" fmla="*/ 59 h 71"/>
              <a:gd name="T36" fmla="*/ 30 w 75"/>
              <a:gd name="T37" fmla="*/ 43 h 71"/>
              <a:gd name="T38" fmla="*/ 15 w 75"/>
              <a:gd name="T39" fmla="*/ 26 h 71"/>
              <a:gd name="T40" fmla="*/ 0 w 75"/>
              <a:gd name="T41" fmla="*/ 14 h 71"/>
              <a:gd name="T42" fmla="*/ 2 w 75"/>
              <a:gd name="T43" fmla="*/ 4 h 71"/>
              <a:gd name="T44" fmla="*/ 15 w 75"/>
              <a:gd name="T45" fmla="*/ 1 h 71"/>
              <a:gd name="T46" fmla="*/ 58 w 75"/>
              <a:gd name="T47" fmla="*/ 0 h 71"/>
              <a:gd name="T48" fmla="*/ 60 w 75"/>
              <a:gd name="T49" fmla="*/ 4 h 71"/>
              <a:gd name="T50" fmla="*/ 75 w 75"/>
              <a:gd name="T51" fmla="*/ 6 h 71"/>
              <a:gd name="T52" fmla="*/ 47 w 75"/>
              <a:gd name="T53" fmla="*/ 39 h 71"/>
              <a:gd name="T54" fmla="*/ 57 w 75"/>
              <a:gd name="T55" fmla="*/ 12 h 71"/>
              <a:gd name="T56" fmla="*/ 22 w 75"/>
              <a:gd name="T57" fmla="*/ 26 h 71"/>
              <a:gd name="T58" fmla="*/ 27 w 75"/>
              <a:gd name="T59" fmla="*/ 35 h 71"/>
              <a:gd name="T60" fmla="*/ 26 w 75"/>
              <a:gd name="T61" fmla="*/ 35 h 71"/>
              <a:gd name="T62" fmla="*/ 20 w 75"/>
              <a:gd name="T63" fmla="*/ 12 h 71"/>
              <a:gd name="T64" fmla="*/ 18 w 75"/>
              <a:gd name="T65" fmla="*/ 26 h 71"/>
              <a:gd name="T66" fmla="*/ 31 w 75"/>
              <a:gd name="T67" fmla="*/ 40 h 71"/>
              <a:gd name="T68" fmla="*/ 37 w 75"/>
              <a:gd name="T69" fmla="*/ 59 h 71"/>
              <a:gd name="T70" fmla="*/ 37 w 75"/>
              <a:gd name="T71" fmla="*/ 47 h 71"/>
              <a:gd name="T72" fmla="*/ 22 w 75"/>
              <a:gd name="T73" fmla="*/ 5 h 71"/>
              <a:gd name="T74" fmla="*/ 57 w 75"/>
              <a:gd name="T75" fmla="*/ 10 h 71"/>
              <a:gd name="T76" fmla="*/ 18 w 75"/>
              <a:gd name="T77" fmla="*/ 3 h 71"/>
              <a:gd name="T78" fmla="*/ 20 w 75"/>
              <a:gd name="T79" fmla="*/ 10 h 71"/>
              <a:gd name="T80" fmla="*/ 21 w 75"/>
              <a:gd name="T81" fmla="*/ 4 h 71"/>
              <a:gd name="T82" fmla="*/ 15 w 75"/>
              <a:gd name="T83" fmla="*/ 23 h 71"/>
              <a:gd name="T84" fmla="*/ 3 w 75"/>
              <a:gd name="T85" fmla="*/ 7 h 71"/>
              <a:gd name="T86" fmla="*/ 15 w 75"/>
              <a:gd name="T87" fmla="*/ 23 h 71"/>
              <a:gd name="T88" fmla="*/ 60 w 75"/>
              <a:gd name="T89" fmla="*/ 7 h 71"/>
              <a:gd name="T90" fmla="*/ 72 w 75"/>
              <a:gd name="T91" fmla="*/ 1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5" h="71">
                <a:moveTo>
                  <a:pt x="56" y="67"/>
                </a:moveTo>
                <a:cubicBezTo>
                  <a:pt x="56" y="70"/>
                  <a:pt x="56" y="70"/>
                  <a:pt x="56" y="70"/>
                </a:cubicBezTo>
                <a:cubicBezTo>
                  <a:pt x="56" y="71"/>
                  <a:pt x="56" y="71"/>
                  <a:pt x="55" y="71"/>
                </a:cubicBezTo>
                <a:cubicBezTo>
                  <a:pt x="20" y="71"/>
                  <a:pt x="20" y="71"/>
                  <a:pt x="20" y="71"/>
                </a:cubicBezTo>
                <a:cubicBezTo>
                  <a:pt x="19" y="71"/>
                  <a:pt x="18" y="71"/>
                  <a:pt x="18" y="70"/>
                </a:cubicBezTo>
                <a:cubicBezTo>
                  <a:pt x="18" y="67"/>
                  <a:pt x="18" y="67"/>
                  <a:pt x="18" y="67"/>
                </a:cubicBezTo>
                <a:cubicBezTo>
                  <a:pt x="18" y="66"/>
                  <a:pt x="19" y="66"/>
                  <a:pt x="20" y="66"/>
                </a:cubicBezTo>
                <a:cubicBezTo>
                  <a:pt x="55" y="66"/>
                  <a:pt x="55" y="66"/>
                  <a:pt x="55" y="66"/>
                </a:cubicBezTo>
                <a:cubicBezTo>
                  <a:pt x="56" y="66"/>
                  <a:pt x="56" y="66"/>
                  <a:pt x="56" y="67"/>
                </a:cubicBezTo>
                <a:close/>
                <a:moveTo>
                  <a:pt x="32" y="36"/>
                </a:moveTo>
                <a:cubicBezTo>
                  <a:pt x="31" y="36"/>
                  <a:pt x="30" y="36"/>
                  <a:pt x="30" y="35"/>
                </a:cubicBezTo>
                <a:cubicBezTo>
                  <a:pt x="29" y="35"/>
                  <a:pt x="28" y="35"/>
                  <a:pt x="28" y="36"/>
                </a:cubicBezTo>
                <a:cubicBezTo>
                  <a:pt x="28" y="36"/>
                  <a:pt x="28" y="37"/>
                  <a:pt x="29" y="37"/>
                </a:cubicBezTo>
                <a:cubicBezTo>
                  <a:pt x="30" y="38"/>
                  <a:pt x="30" y="38"/>
                  <a:pt x="31" y="38"/>
                </a:cubicBezTo>
                <a:cubicBezTo>
                  <a:pt x="32" y="39"/>
                  <a:pt x="33" y="39"/>
                  <a:pt x="33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5" y="39"/>
                  <a:pt x="35" y="39"/>
                </a:cubicBezTo>
                <a:cubicBezTo>
                  <a:pt x="35" y="38"/>
                  <a:pt x="35" y="38"/>
                  <a:pt x="34" y="37"/>
                </a:cubicBezTo>
                <a:cubicBezTo>
                  <a:pt x="34" y="37"/>
                  <a:pt x="33" y="37"/>
                  <a:pt x="32" y="36"/>
                </a:cubicBezTo>
                <a:close/>
                <a:moveTo>
                  <a:pt x="75" y="6"/>
                </a:moveTo>
                <a:cubicBezTo>
                  <a:pt x="75" y="14"/>
                  <a:pt x="75" y="14"/>
                  <a:pt x="75" y="14"/>
                </a:cubicBezTo>
                <a:cubicBezTo>
                  <a:pt x="75" y="22"/>
                  <a:pt x="64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33"/>
                  <a:pt x="56" y="37"/>
                  <a:pt x="48" y="41"/>
                </a:cubicBezTo>
                <a:cubicBezTo>
                  <a:pt x="47" y="42"/>
                  <a:pt x="46" y="42"/>
                  <a:pt x="45" y="43"/>
                </a:cubicBezTo>
                <a:cubicBezTo>
                  <a:pt x="42" y="44"/>
                  <a:pt x="40" y="45"/>
                  <a:pt x="40" y="47"/>
                </a:cubicBezTo>
                <a:cubicBezTo>
                  <a:pt x="40" y="59"/>
                  <a:pt x="40" y="59"/>
                  <a:pt x="4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1" y="59"/>
                  <a:pt x="52" y="59"/>
                  <a:pt x="52" y="60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3"/>
                  <a:pt x="51" y="64"/>
                  <a:pt x="50" y="64"/>
                </a:cubicBezTo>
                <a:cubicBezTo>
                  <a:pt x="25" y="64"/>
                  <a:pt x="25" y="64"/>
                  <a:pt x="25" y="64"/>
                </a:cubicBezTo>
                <a:cubicBezTo>
                  <a:pt x="24" y="64"/>
                  <a:pt x="23" y="63"/>
                  <a:pt x="23" y="62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59"/>
                  <a:pt x="24" y="59"/>
                  <a:pt x="25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5"/>
                  <a:pt x="33" y="44"/>
                  <a:pt x="30" y="43"/>
                </a:cubicBezTo>
                <a:cubicBezTo>
                  <a:pt x="29" y="42"/>
                  <a:pt x="28" y="42"/>
                  <a:pt x="27" y="41"/>
                </a:cubicBezTo>
                <a:cubicBezTo>
                  <a:pt x="18" y="37"/>
                  <a:pt x="15" y="33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1" y="25"/>
                  <a:pt x="0" y="22"/>
                  <a:pt x="0" y="1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4"/>
                  <a:pt x="2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6" y="0"/>
                  <a:pt x="16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0" y="0"/>
                  <a:pt x="60" y="1"/>
                </a:cubicBezTo>
                <a:cubicBezTo>
                  <a:pt x="60" y="4"/>
                  <a:pt x="60" y="4"/>
                  <a:pt x="60" y="4"/>
                </a:cubicBezTo>
                <a:cubicBezTo>
                  <a:pt x="73" y="4"/>
                  <a:pt x="73" y="4"/>
                  <a:pt x="73" y="4"/>
                </a:cubicBezTo>
                <a:cubicBezTo>
                  <a:pt x="74" y="4"/>
                  <a:pt x="75" y="5"/>
                  <a:pt x="75" y="6"/>
                </a:cubicBezTo>
                <a:close/>
                <a:moveTo>
                  <a:pt x="44" y="40"/>
                </a:moveTo>
                <a:cubicBezTo>
                  <a:pt x="45" y="39"/>
                  <a:pt x="46" y="39"/>
                  <a:pt x="47" y="39"/>
                </a:cubicBezTo>
                <a:cubicBezTo>
                  <a:pt x="54" y="35"/>
                  <a:pt x="57" y="31"/>
                  <a:pt x="57" y="26"/>
                </a:cubicBezTo>
                <a:cubicBezTo>
                  <a:pt x="57" y="12"/>
                  <a:pt x="57" y="12"/>
                  <a:pt x="57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9"/>
                  <a:pt x="22" y="31"/>
                  <a:pt x="27" y="34"/>
                </a:cubicBezTo>
                <a:cubicBezTo>
                  <a:pt x="27" y="34"/>
                  <a:pt x="27" y="35"/>
                  <a:pt x="27" y="35"/>
                </a:cubicBezTo>
                <a:cubicBezTo>
                  <a:pt x="27" y="35"/>
                  <a:pt x="26" y="36"/>
                  <a:pt x="26" y="36"/>
                </a:cubicBezTo>
                <a:cubicBezTo>
                  <a:pt x="26" y="36"/>
                  <a:pt x="26" y="35"/>
                  <a:pt x="26" y="35"/>
                </a:cubicBezTo>
                <a:cubicBezTo>
                  <a:pt x="21" y="32"/>
                  <a:pt x="20" y="29"/>
                  <a:pt x="20" y="26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1"/>
                  <a:pt x="21" y="35"/>
                  <a:pt x="28" y="39"/>
                </a:cubicBezTo>
                <a:cubicBezTo>
                  <a:pt x="29" y="39"/>
                  <a:pt x="30" y="39"/>
                  <a:pt x="31" y="40"/>
                </a:cubicBezTo>
                <a:cubicBezTo>
                  <a:pt x="34" y="41"/>
                  <a:pt x="37" y="42"/>
                  <a:pt x="37" y="47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2"/>
                  <a:pt x="41" y="41"/>
                  <a:pt x="44" y="40"/>
                </a:cubicBezTo>
                <a:close/>
                <a:moveTo>
                  <a:pt x="22" y="5"/>
                </a:moveTo>
                <a:cubicBezTo>
                  <a:pt x="22" y="10"/>
                  <a:pt x="22" y="10"/>
                  <a:pt x="22" y="10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3"/>
                  <a:pt x="57" y="3"/>
                  <a:pt x="57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0"/>
                  <a:pt x="18" y="10"/>
                  <a:pt x="18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4"/>
                  <a:pt x="21" y="4"/>
                </a:cubicBezTo>
                <a:cubicBezTo>
                  <a:pt x="21" y="4"/>
                  <a:pt x="22" y="5"/>
                  <a:pt x="22" y="5"/>
                </a:cubicBezTo>
                <a:close/>
                <a:moveTo>
                  <a:pt x="15" y="23"/>
                </a:moveTo>
                <a:cubicBezTo>
                  <a:pt x="15" y="7"/>
                  <a:pt x="15" y="7"/>
                  <a:pt x="15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20"/>
                  <a:pt x="11" y="22"/>
                  <a:pt x="15" y="23"/>
                </a:cubicBezTo>
                <a:close/>
                <a:moveTo>
                  <a:pt x="72" y="7"/>
                </a:moveTo>
                <a:cubicBezTo>
                  <a:pt x="60" y="7"/>
                  <a:pt x="60" y="7"/>
                  <a:pt x="60" y="7"/>
                </a:cubicBezTo>
                <a:cubicBezTo>
                  <a:pt x="60" y="23"/>
                  <a:pt x="60" y="23"/>
                  <a:pt x="60" y="23"/>
                </a:cubicBezTo>
                <a:cubicBezTo>
                  <a:pt x="63" y="22"/>
                  <a:pt x="72" y="20"/>
                  <a:pt x="72" y="14"/>
                </a:cubicBezTo>
                <a:lnTo>
                  <a:pt x="72" y="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61"/>
          <p:cNvSpPr>
            <a:spLocks noEditPoints="1"/>
          </p:cNvSpPr>
          <p:nvPr/>
        </p:nvSpPr>
        <p:spPr bwMode="auto">
          <a:xfrm>
            <a:off x="8925170" y="1952862"/>
            <a:ext cx="245477" cy="376396"/>
          </a:xfrm>
          <a:custGeom>
            <a:avLst/>
            <a:gdLst>
              <a:gd name="T0" fmla="*/ 28 w 51"/>
              <a:gd name="T1" fmla="*/ 42 h 75"/>
              <a:gd name="T2" fmla="*/ 28 w 51"/>
              <a:gd name="T3" fmla="*/ 42 h 75"/>
              <a:gd name="T4" fmla="*/ 27 w 51"/>
              <a:gd name="T5" fmla="*/ 40 h 75"/>
              <a:gd name="T6" fmla="*/ 35 w 51"/>
              <a:gd name="T7" fmla="*/ 34 h 75"/>
              <a:gd name="T8" fmla="*/ 35 w 51"/>
              <a:gd name="T9" fmla="*/ 0 h 75"/>
              <a:gd name="T10" fmla="*/ 17 w 51"/>
              <a:gd name="T11" fmla="*/ 0 h 75"/>
              <a:gd name="T12" fmla="*/ 17 w 51"/>
              <a:gd name="T13" fmla="*/ 34 h 75"/>
              <a:gd name="T14" fmla="*/ 25 w 51"/>
              <a:gd name="T15" fmla="*/ 40 h 75"/>
              <a:gd name="T16" fmla="*/ 24 w 51"/>
              <a:gd name="T17" fmla="*/ 42 h 75"/>
              <a:gd name="T18" fmla="*/ 24 w 51"/>
              <a:gd name="T19" fmla="*/ 42 h 75"/>
              <a:gd name="T20" fmla="*/ 9 w 51"/>
              <a:gd name="T21" fmla="*/ 58 h 75"/>
              <a:gd name="T22" fmla="*/ 26 w 51"/>
              <a:gd name="T23" fmla="*/ 75 h 75"/>
              <a:gd name="T24" fmla="*/ 42 w 51"/>
              <a:gd name="T25" fmla="*/ 58 h 75"/>
              <a:gd name="T26" fmla="*/ 28 w 51"/>
              <a:gd name="T27" fmla="*/ 42 h 75"/>
              <a:gd name="T28" fmla="*/ 26 w 51"/>
              <a:gd name="T29" fmla="*/ 72 h 75"/>
              <a:gd name="T30" fmla="*/ 12 w 51"/>
              <a:gd name="T31" fmla="*/ 58 h 75"/>
              <a:gd name="T32" fmla="*/ 26 w 51"/>
              <a:gd name="T33" fmla="*/ 45 h 75"/>
              <a:gd name="T34" fmla="*/ 39 w 51"/>
              <a:gd name="T35" fmla="*/ 58 h 75"/>
              <a:gd name="T36" fmla="*/ 26 w 51"/>
              <a:gd name="T37" fmla="*/ 72 h 75"/>
              <a:gd name="T38" fmla="*/ 26 w 51"/>
              <a:gd name="T39" fmla="*/ 46 h 75"/>
              <a:gd name="T40" fmla="*/ 14 w 51"/>
              <a:gd name="T41" fmla="*/ 58 h 75"/>
              <a:gd name="T42" fmla="*/ 26 w 51"/>
              <a:gd name="T43" fmla="*/ 70 h 75"/>
              <a:gd name="T44" fmla="*/ 38 w 51"/>
              <a:gd name="T45" fmla="*/ 58 h 75"/>
              <a:gd name="T46" fmla="*/ 26 w 51"/>
              <a:gd name="T47" fmla="*/ 46 h 75"/>
              <a:gd name="T48" fmla="*/ 26 w 51"/>
              <a:gd name="T49" fmla="*/ 68 h 75"/>
              <a:gd name="T50" fmla="*/ 16 w 51"/>
              <a:gd name="T51" fmla="*/ 58 h 75"/>
              <a:gd name="T52" fmla="*/ 26 w 51"/>
              <a:gd name="T53" fmla="*/ 48 h 75"/>
              <a:gd name="T54" fmla="*/ 36 w 51"/>
              <a:gd name="T55" fmla="*/ 58 h 75"/>
              <a:gd name="T56" fmla="*/ 26 w 51"/>
              <a:gd name="T57" fmla="*/ 68 h 75"/>
              <a:gd name="T58" fmla="*/ 51 w 51"/>
              <a:gd name="T59" fmla="*/ 0 h 75"/>
              <a:gd name="T60" fmla="*/ 51 w 51"/>
              <a:gd name="T61" fmla="*/ 21 h 75"/>
              <a:gd name="T62" fmla="*/ 41 w 51"/>
              <a:gd name="T63" fmla="*/ 29 h 75"/>
              <a:gd name="T64" fmla="*/ 41 w 51"/>
              <a:gd name="T65" fmla="*/ 0 h 75"/>
              <a:gd name="T66" fmla="*/ 51 w 51"/>
              <a:gd name="T67" fmla="*/ 0 h 75"/>
              <a:gd name="T68" fmla="*/ 11 w 51"/>
              <a:gd name="T69" fmla="*/ 29 h 75"/>
              <a:gd name="T70" fmla="*/ 0 w 51"/>
              <a:gd name="T71" fmla="*/ 21 h 75"/>
              <a:gd name="T72" fmla="*/ 0 w 51"/>
              <a:gd name="T73" fmla="*/ 0 h 75"/>
              <a:gd name="T74" fmla="*/ 11 w 51"/>
              <a:gd name="T75" fmla="*/ 0 h 75"/>
              <a:gd name="T76" fmla="*/ 11 w 51"/>
              <a:gd name="T77" fmla="*/ 29 h 75"/>
              <a:gd name="T78" fmla="*/ 32 w 51"/>
              <a:gd name="T79" fmla="*/ 56 h 75"/>
              <a:gd name="T80" fmla="*/ 33 w 51"/>
              <a:gd name="T81" fmla="*/ 57 h 75"/>
              <a:gd name="T82" fmla="*/ 33 w 51"/>
              <a:gd name="T83" fmla="*/ 57 h 75"/>
              <a:gd name="T84" fmla="*/ 30 w 51"/>
              <a:gd name="T85" fmla="*/ 60 h 75"/>
              <a:gd name="T86" fmla="*/ 30 w 51"/>
              <a:gd name="T87" fmla="*/ 64 h 75"/>
              <a:gd name="T88" fmla="*/ 30 w 51"/>
              <a:gd name="T89" fmla="*/ 65 h 75"/>
              <a:gd name="T90" fmla="*/ 30 w 51"/>
              <a:gd name="T91" fmla="*/ 65 h 75"/>
              <a:gd name="T92" fmla="*/ 29 w 51"/>
              <a:gd name="T93" fmla="*/ 65 h 75"/>
              <a:gd name="T94" fmla="*/ 26 w 51"/>
              <a:gd name="T95" fmla="*/ 63 h 75"/>
              <a:gd name="T96" fmla="*/ 22 w 51"/>
              <a:gd name="T97" fmla="*/ 65 h 75"/>
              <a:gd name="T98" fmla="*/ 21 w 51"/>
              <a:gd name="T99" fmla="*/ 65 h 75"/>
              <a:gd name="T100" fmla="*/ 21 w 51"/>
              <a:gd name="T101" fmla="*/ 64 h 75"/>
              <a:gd name="T102" fmla="*/ 22 w 51"/>
              <a:gd name="T103" fmla="*/ 60 h 75"/>
              <a:gd name="T104" fmla="*/ 19 w 51"/>
              <a:gd name="T105" fmla="*/ 57 h 75"/>
              <a:gd name="T106" fmla="*/ 19 w 51"/>
              <a:gd name="T107" fmla="*/ 57 h 75"/>
              <a:gd name="T108" fmla="*/ 19 w 51"/>
              <a:gd name="T109" fmla="*/ 56 h 75"/>
              <a:gd name="T110" fmla="*/ 23 w 51"/>
              <a:gd name="T111" fmla="*/ 56 h 75"/>
              <a:gd name="T112" fmla="*/ 25 w 51"/>
              <a:gd name="T113" fmla="*/ 52 h 75"/>
              <a:gd name="T114" fmla="*/ 26 w 51"/>
              <a:gd name="T115" fmla="*/ 52 h 75"/>
              <a:gd name="T116" fmla="*/ 26 w 51"/>
              <a:gd name="T117" fmla="*/ 52 h 75"/>
              <a:gd name="T118" fmla="*/ 28 w 51"/>
              <a:gd name="T119" fmla="*/ 56 h 75"/>
              <a:gd name="T120" fmla="*/ 32 w 51"/>
              <a:gd name="T121" fmla="*/ 5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" h="75">
                <a:moveTo>
                  <a:pt x="28" y="42"/>
                </a:moveTo>
                <a:cubicBezTo>
                  <a:pt x="28" y="42"/>
                  <a:pt x="28" y="42"/>
                  <a:pt x="28" y="42"/>
                </a:cubicBezTo>
                <a:cubicBezTo>
                  <a:pt x="28" y="41"/>
                  <a:pt x="27" y="40"/>
                  <a:pt x="27" y="40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0"/>
                  <a:pt x="35" y="0"/>
                  <a:pt x="3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34"/>
                  <a:pt x="17" y="34"/>
                  <a:pt x="17" y="34"/>
                </a:cubicBezTo>
                <a:cubicBezTo>
                  <a:pt x="25" y="40"/>
                  <a:pt x="25" y="40"/>
                  <a:pt x="25" y="40"/>
                </a:cubicBezTo>
                <a:cubicBezTo>
                  <a:pt x="24" y="40"/>
                  <a:pt x="24" y="41"/>
                  <a:pt x="24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16" y="43"/>
                  <a:pt x="9" y="50"/>
                  <a:pt x="9" y="58"/>
                </a:cubicBezTo>
                <a:cubicBezTo>
                  <a:pt x="9" y="67"/>
                  <a:pt x="17" y="75"/>
                  <a:pt x="26" y="75"/>
                </a:cubicBezTo>
                <a:cubicBezTo>
                  <a:pt x="35" y="75"/>
                  <a:pt x="42" y="67"/>
                  <a:pt x="42" y="58"/>
                </a:cubicBezTo>
                <a:cubicBezTo>
                  <a:pt x="42" y="50"/>
                  <a:pt x="36" y="43"/>
                  <a:pt x="28" y="42"/>
                </a:cubicBezTo>
                <a:close/>
                <a:moveTo>
                  <a:pt x="26" y="72"/>
                </a:moveTo>
                <a:cubicBezTo>
                  <a:pt x="18" y="72"/>
                  <a:pt x="12" y="66"/>
                  <a:pt x="12" y="58"/>
                </a:cubicBezTo>
                <a:cubicBezTo>
                  <a:pt x="12" y="51"/>
                  <a:pt x="18" y="45"/>
                  <a:pt x="26" y="45"/>
                </a:cubicBezTo>
                <a:cubicBezTo>
                  <a:pt x="33" y="45"/>
                  <a:pt x="39" y="51"/>
                  <a:pt x="39" y="58"/>
                </a:cubicBezTo>
                <a:cubicBezTo>
                  <a:pt x="39" y="66"/>
                  <a:pt x="33" y="72"/>
                  <a:pt x="26" y="72"/>
                </a:cubicBezTo>
                <a:close/>
                <a:moveTo>
                  <a:pt x="26" y="46"/>
                </a:moveTo>
                <a:cubicBezTo>
                  <a:pt x="19" y="46"/>
                  <a:pt x="14" y="52"/>
                  <a:pt x="14" y="58"/>
                </a:cubicBezTo>
                <a:cubicBezTo>
                  <a:pt x="14" y="65"/>
                  <a:pt x="19" y="70"/>
                  <a:pt x="26" y="70"/>
                </a:cubicBezTo>
                <a:cubicBezTo>
                  <a:pt x="32" y="70"/>
                  <a:pt x="38" y="65"/>
                  <a:pt x="38" y="58"/>
                </a:cubicBezTo>
                <a:cubicBezTo>
                  <a:pt x="38" y="52"/>
                  <a:pt x="32" y="46"/>
                  <a:pt x="26" y="46"/>
                </a:cubicBezTo>
                <a:close/>
                <a:moveTo>
                  <a:pt x="26" y="68"/>
                </a:moveTo>
                <a:cubicBezTo>
                  <a:pt x="20" y="68"/>
                  <a:pt x="16" y="64"/>
                  <a:pt x="16" y="58"/>
                </a:cubicBezTo>
                <a:cubicBezTo>
                  <a:pt x="16" y="53"/>
                  <a:pt x="20" y="48"/>
                  <a:pt x="26" y="48"/>
                </a:cubicBezTo>
                <a:cubicBezTo>
                  <a:pt x="31" y="48"/>
                  <a:pt x="36" y="53"/>
                  <a:pt x="36" y="58"/>
                </a:cubicBezTo>
                <a:cubicBezTo>
                  <a:pt x="36" y="64"/>
                  <a:pt x="31" y="68"/>
                  <a:pt x="26" y="68"/>
                </a:cubicBezTo>
                <a:close/>
                <a:moveTo>
                  <a:pt x="51" y="0"/>
                </a:moveTo>
                <a:cubicBezTo>
                  <a:pt x="51" y="21"/>
                  <a:pt x="51" y="21"/>
                  <a:pt x="51" y="21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0"/>
                  <a:pt x="41" y="0"/>
                  <a:pt x="41" y="0"/>
                </a:cubicBezTo>
                <a:lnTo>
                  <a:pt x="51" y="0"/>
                </a:lnTo>
                <a:close/>
                <a:moveTo>
                  <a:pt x="11" y="29"/>
                </a:move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9"/>
                </a:lnTo>
                <a:close/>
                <a:moveTo>
                  <a:pt x="32" y="56"/>
                </a:moveTo>
                <a:cubicBezTo>
                  <a:pt x="32" y="56"/>
                  <a:pt x="33" y="56"/>
                  <a:pt x="33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4"/>
                  <a:pt x="30" y="65"/>
                  <a:pt x="30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30" y="65"/>
                  <a:pt x="29" y="65"/>
                  <a:pt x="29" y="65"/>
                </a:cubicBezTo>
                <a:cubicBezTo>
                  <a:pt x="26" y="63"/>
                  <a:pt x="26" y="63"/>
                  <a:pt x="26" y="63"/>
                </a:cubicBezTo>
                <a:cubicBezTo>
                  <a:pt x="22" y="65"/>
                  <a:pt x="22" y="65"/>
                  <a:pt x="22" y="65"/>
                </a:cubicBezTo>
                <a:cubicBezTo>
                  <a:pt x="22" y="65"/>
                  <a:pt x="22" y="65"/>
                  <a:pt x="21" y="65"/>
                </a:cubicBezTo>
                <a:cubicBezTo>
                  <a:pt x="21" y="65"/>
                  <a:pt x="21" y="64"/>
                  <a:pt x="21" y="64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6"/>
                  <a:pt x="19" y="56"/>
                  <a:pt x="19" y="56"/>
                </a:cubicBezTo>
                <a:cubicBezTo>
                  <a:pt x="23" y="56"/>
                  <a:pt x="23" y="56"/>
                  <a:pt x="23" y="56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6" y="52"/>
                  <a:pt x="26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28" y="56"/>
                  <a:pt x="28" y="56"/>
                  <a:pt x="28" y="56"/>
                </a:cubicBezTo>
                <a:lnTo>
                  <a:pt x="32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62"/>
          <p:cNvSpPr>
            <a:spLocks noEditPoints="1"/>
          </p:cNvSpPr>
          <p:nvPr/>
        </p:nvSpPr>
        <p:spPr bwMode="auto">
          <a:xfrm>
            <a:off x="1105401" y="1982524"/>
            <a:ext cx="343668" cy="317073"/>
          </a:xfrm>
          <a:custGeom>
            <a:avLst/>
            <a:gdLst>
              <a:gd name="T0" fmla="*/ 56 w 71"/>
              <a:gd name="T1" fmla="*/ 6 h 63"/>
              <a:gd name="T2" fmla="*/ 55 w 71"/>
              <a:gd name="T3" fmla="*/ 1 h 63"/>
              <a:gd name="T4" fmla="*/ 15 w 71"/>
              <a:gd name="T5" fmla="*/ 1 h 63"/>
              <a:gd name="T6" fmla="*/ 14 w 71"/>
              <a:gd name="T7" fmla="*/ 6 h 63"/>
              <a:gd name="T8" fmla="*/ 0 w 71"/>
              <a:gd name="T9" fmla="*/ 7 h 63"/>
              <a:gd name="T10" fmla="*/ 11 w 71"/>
              <a:gd name="T11" fmla="*/ 36 h 63"/>
              <a:gd name="T12" fmla="*/ 13 w 71"/>
              <a:gd name="T13" fmla="*/ 36 h 63"/>
              <a:gd name="T14" fmla="*/ 27 w 71"/>
              <a:gd name="T15" fmla="*/ 40 h 63"/>
              <a:gd name="T16" fmla="*/ 32 w 71"/>
              <a:gd name="T17" fmla="*/ 49 h 63"/>
              <a:gd name="T18" fmla="*/ 20 w 71"/>
              <a:gd name="T19" fmla="*/ 61 h 63"/>
              <a:gd name="T20" fmla="*/ 20 w 71"/>
              <a:gd name="T21" fmla="*/ 63 h 63"/>
              <a:gd name="T22" fmla="*/ 52 w 71"/>
              <a:gd name="T23" fmla="*/ 62 h 63"/>
              <a:gd name="T24" fmla="*/ 43 w 71"/>
              <a:gd name="T25" fmla="*/ 58 h 63"/>
              <a:gd name="T26" fmla="*/ 41 w 71"/>
              <a:gd name="T27" fmla="*/ 42 h 63"/>
              <a:gd name="T28" fmla="*/ 53 w 71"/>
              <a:gd name="T29" fmla="*/ 33 h 63"/>
              <a:gd name="T30" fmla="*/ 59 w 71"/>
              <a:gd name="T31" fmla="*/ 36 h 63"/>
              <a:gd name="T32" fmla="*/ 71 w 71"/>
              <a:gd name="T33" fmla="*/ 22 h 63"/>
              <a:gd name="T34" fmla="*/ 70 w 71"/>
              <a:gd name="T35" fmla="*/ 6 h 63"/>
              <a:gd name="T36" fmla="*/ 13 w 71"/>
              <a:gd name="T37" fmla="*/ 33 h 63"/>
              <a:gd name="T38" fmla="*/ 3 w 71"/>
              <a:gd name="T39" fmla="*/ 22 h 63"/>
              <a:gd name="T40" fmla="*/ 14 w 71"/>
              <a:gd name="T41" fmla="*/ 9 h 63"/>
              <a:gd name="T42" fmla="*/ 16 w 71"/>
              <a:gd name="T43" fmla="*/ 30 h 63"/>
              <a:gd name="T44" fmla="*/ 40 w 71"/>
              <a:gd name="T45" fmla="*/ 30 h 63"/>
              <a:gd name="T46" fmla="*/ 29 w 71"/>
              <a:gd name="T47" fmla="*/ 28 h 63"/>
              <a:gd name="T48" fmla="*/ 33 w 71"/>
              <a:gd name="T49" fmla="*/ 26 h 63"/>
              <a:gd name="T50" fmla="*/ 32 w 71"/>
              <a:gd name="T51" fmla="*/ 14 h 63"/>
              <a:gd name="T52" fmla="*/ 29 w 71"/>
              <a:gd name="T53" fmla="*/ 10 h 63"/>
              <a:gd name="T54" fmla="*/ 36 w 71"/>
              <a:gd name="T55" fmla="*/ 6 h 63"/>
              <a:gd name="T56" fmla="*/ 37 w 71"/>
              <a:gd name="T57" fmla="*/ 26 h 63"/>
              <a:gd name="T58" fmla="*/ 42 w 71"/>
              <a:gd name="T59" fmla="*/ 28 h 63"/>
              <a:gd name="T60" fmla="*/ 68 w 71"/>
              <a:gd name="T61" fmla="*/ 22 h 63"/>
              <a:gd name="T62" fmla="*/ 58 w 71"/>
              <a:gd name="T63" fmla="*/ 33 h 63"/>
              <a:gd name="T64" fmla="*/ 56 w 71"/>
              <a:gd name="T65" fmla="*/ 25 h 63"/>
              <a:gd name="T66" fmla="*/ 68 w 71"/>
              <a:gd name="T67" fmla="*/ 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1" h="63">
                <a:moveTo>
                  <a:pt x="70" y="6"/>
                </a:moveTo>
                <a:cubicBezTo>
                  <a:pt x="56" y="6"/>
                  <a:pt x="56" y="6"/>
                  <a:pt x="56" y="6"/>
                </a:cubicBezTo>
                <a:cubicBezTo>
                  <a:pt x="56" y="2"/>
                  <a:pt x="56" y="2"/>
                  <a:pt x="56" y="2"/>
                </a:cubicBezTo>
                <a:cubicBezTo>
                  <a:pt x="56" y="1"/>
                  <a:pt x="56" y="1"/>
                  <a:pt x="55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1"/>
                </a:cubicBezTo>
                <a:cubicBezTo>
                  <a:pt x="15" y="1"/>
                  <a:pt x="14" y="1"/>
                  <a:pt x="14" y="1"/>
                </a:cubicBezTo>
                <a:cubicBezTo>
                  <a:pt x="14" y="6"/>
                  <a:pt x="14" y="6"/>
                  <a:pt x="14" y="6"/>
                </a:cubicBezTo>
                <a:cubicBezTo>
                  <a:pt x="1" y="6"/>
                  <a:pt x="1" y="6"/>
                  <a:pt x="1" y="6"/>
                </a:cubicBezTo>
                <a:cubicBezTo>
                  <a:pt x="0" y="6"/>
                  <a:pt x="0" y="7"/>
                  <a:pt x="0" y="7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6"/>
                  <a:pt x="3" y="31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3" y="36"/>
                </a:cubicBezTo>
                <a:cubicBezTo>
                  <a:pt x="14" y="36"/>
                  <a:pt x="15" y="36"/>
                  <a:pt x="18" y="33"/>
                </a:cubicBezTo>
                <a:cubicBezTo>
                  <a:pt x="21" y="36"/>
                  <a:pt x="24" y="38"/>
                  <a:pt x="27" y="40"/>
                </a:cubicBezTo>
                <a:cubicBezTo>
                  <a:pt x="28" y="41"/>
                  <a:pt x="29" y="41"/>
                  <a:pt x="30" y="42"/>
                </a:cubicBezTo>
                <a:cubicBezTo>
                  <a:pt x="31" y="44"/>
                  <a:pt x="32" y="46"/>
                  <a:pt x="32" y="49"/>
                </a:cubicBezTo>
                <a:cubicBezTo>
                  <a:pt x="32" y="54"/>
                  <a:pt x="29" y="57"/>
                  <a:pt x="28" y="58"/>
                </a:cubicBezTo>
                <a:cubicBezTo>
                  <a:pt x="26" y="59"/>
                  <a:pt x="21" y="60"/>
                  <a:pt x="20" y="61"/>
                </a:cubicBezTo>
                <a:cubicBezTo>
                  <a:pt x="19" y="61"/>
                  <a:pt x="19" y="61"/>
                  <a:pt x="19" y="62"/>
                </a:cubicBezTo>
                <a:cubicBezTo>
                  <a:pt x="19" y="62"/>
                  <a:pt x="19" y="63"/>
                  <a:pt x="20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3"/>
                  <a:pt x="52" y="62"/>
                  <a:pt x="52" y="62"/>
                </a:cubicBezTo>
                <a:cubicBezTo>
                  <a:pt x="53" y="61"/>
                  <a:pt x="52" y="61"/>
                  <a:pt x="52" y="61"/>
                </a:cubicBezTo>
                <a:cubicBezTo>
                  <a:pt x="50" y="60"/>
                  <a:pt x="45" y="59"/>
                  <a:pt x="43" y="58"/>
                </a:cubicBezTo>
                <a:cubicBezTo>
                  <a:pt x="42" y="57"/>
                  <a:pt x="40" y="54"/>
                  <a:pt x="40" y="49"/>
                </a:cubicBezTo>
                <a:cubicBezTo>
                  <a:pt x="40" y="46"/>
                  <a:pt x="41" y="43"/>
                  <a:pt x="41" y="42"/>
                </a:cubicBezTo>
                <a:cubicBezTo>
                  <a:pt x="42" y="41"/>
                  <a:pt x="43" y="41"/>
                  <a:pt x="44" y="40"/>
                </a:cubicBezTo>
                <a:cubicBezTo>
                  <a:pt x="47" y="38"/>
                  <a:pt x="51" y="35"/>
                  <a:pt x="53" y="33"/>
                </a:cubicBezTo>
                <a:cubicBezTo>
                  <a:pt x="56" y="36"/>
                  <a:pt x="57" y="36"/>
                  <a:pt x="58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8" y="31"/>
                  <a:pt x="71" y="26"/>
                  <a:pt x="71" y="22"/>
                </a:cubicBezTo>
                <a:cubicBezTo>
                  <a:pt x="71" y="7"/>
                  <a:pt x="71" y="7"/>
                  <a:pt x="71" y="7"/>
                </a:cubicBezTo>
                <a:cubicBezTo>
                  <a:pt x="71" y="7"/>
                  <a:pt x="71" y="6"/>
                  <a:pt x="70" y="6"/>
                </a:cubicBezTo>
                <a:close/>
                <a:moveTo>
                  <a:pt x="16" y="30"/>
                </a:moveTo>
                <a:cubicBezTo>
                  <a:pt x="15" y="32"/>
                  <a:pt x="14" y="33"/>
                  <a:pt x="13" y="33"/>
                </a:cubicBezTo>
                <a:cubicBezTo>
                  <a:pt x="13" y="33"/>
                  <a:pt x="13" y="33"/>
                  <a:pt x="13" y="33"/>
                </a:cubicBezTo>
                <a:cubicBezTo>
                  <a:pt x="4" y="27"/>
                  <a:pt x="3" y="24"/>
                  <a:pt x="3" y="22"/>
                </a:cubicBezTo>
                <a:cubicBezTo>
                  <a:pt x="3" y="9"/>
                  <a:pt x="3" y="9"/>
                  <a:pt x="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7"/>
                  <a:pt x="15" y="29"/>
                  <a:pt x="16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40" y="30"/>
                </a:moveTo>
                <a:cubicBezTo>
                  <a:pt x="31" y="30"/>
                  <a:pt x="31" y="30"/>
                  <a:pt x="31" y="30"/>
                </a:cubicBezTo>
                <a:cubicBezTo>
                  <a:pt x="30" y="30"/>
                  <a:pt x="29" y="29"/>
                  <a:pt x="29" y="28"/>
                </a:cubicBezTo>
                <a:cubicBezTo>
                  <a:pt x="29" y="26"/>
                  <a:pt x="30" y="26"/>
                  <a:pt x="3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4"/>
                  <a:pt x="30" y="14"/>
                  <a:pt x="29" y="13"/>
                </a:cubicBezTo>
                <a:cubicBezTo>
                  <a:pt x="28" y="12"/>
                  <a:pt x="29" y="11"/>
                  <a:pt x="29" y="10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6" y="6"/>
                  <a:pt x="36" y="6"/>
                </a:cubicBezTo>
                <a:cubicBezTo>
                  <a:pt x="37" y="7"/>
                  <a:pt x="37" y="7"/>
                  <a:pt x="37" y="8"/>
                </a:cubicBezTo>
                <a:cubicBezTo>
                  <a:pt x="37" y="26"/>
                  <a:pt x="37" y="26"/>
                  <a:pt x="37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2" y="26"/>
                  <a:pt x="42" y="28"/>
                </a:cubicBezTo>
                <a:cubicBezTo>
                  <a:pt x="42" y="29"/>
                  <a:pt x="41" y="30"/>
                  <a:pt x="40" y="30"/>
                </a:cubicBezTo>
                <a:close/>
                <a:moveTo>
                  <a:pt x="68" y="22"/>
                </a:moveTo>
                <a:cubicBezTo>
                  <a:pt x="68" y="24"/>
                  <a:pt x="67" y="27"/>
                  <a:pt x="58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57" y="33"/>
                  <a:pt x="56" y="32"/>
                  <a:pt x="55" y="30"/>
                </a:cubicBezTo>
                <a:cubicBezTo>
                  <a:pt x="56" y="29"/>
                  <a:pt x="56" y="27"/>
                  <a:pt x="56" y="25"/>
                </a:cubicBezTo>
                <a:cubicBezTo>
                  <a:pt x="56" y="9"/>
                  <a:pt x="56" y="9"/>
                  <a:pt x="56" y="9"/>
                </a:cubicBezTo>
                <a:cubicBezTo>
                  <a:pt x="68" y="9"/>
                  <a:pt x="68" y="9"/>
                  <a:pt x="68" y="9"/>
                </a:cubicBezTo>
                <a:lnTo>
                  <a:pt x="68" y="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/>
          <p:cNvSpPr>
            <a:spLocks noEditPoints="1"/>
          </p:cNvSpPr>
          <p:nvPr/>
        </p:nvSpPr>
        <p:spPr bwMode="auto">
          <a:xfrm>
            <a:off x="6949653" y="2010872"/>
            <a:ext cx="366155" cy="260377"/>
          </a:xfrm>
          <a:custGeom>
            <a:avLst/>
            <a:gdLst>
              <a:gd name="T0" fmla="*/ 68 w 76"/>
              <a:gd name="T1" fmla="*/ 0 h 52"/>
              <a:gd name="T2" fmla="*/ 7 w 76"/>
              <a:gd name="T3" fmla="*/ 0 h 52"/>
              <a:gd name="T4" fmla="*/ 0 w 76"/>
              <a:gd name="T5" fmla="*/ 8 h 52"/>
              <a:gd name="T6" fmla="*/ 0 w 76"/>
              <a:gd name="T7" fmla="*/ 45 h 52"/>
              <a:gd name="T8" fmla="*/ 7 w 76"/>
              <a:gd name="T9" fmla="*/ 52 h 52"/>
              <a:gd name="T10" fmla="*/ 68 w 76"/>
              <a:gd name="T11" fmla="*/ 52 h 52"/>
              <a:gd name="T12" fmla="*/ 76 w 76"/>
              <a:gd name="T13" fmla="*/ 45 h 52"/>
              <a:gd name="T14" fmla="*/ 76 w 76"/>
              <a:gd name="T15" fmla="*/ 8 h 52"/>
              <a:gd name="T16" fmla="*/ 68 w 76"/>
              <a:gd name="T17" fmla="*/ 0 h 52"/>
              <a:gd name="T18" fmla="*/ 6 w 76"/>
              <a:gd name="T19" fmla="*/ 49 h 52"/>
              <a:gd name="T20" fmla="*/ 5 w 76"/>
              <a:gd name="T21" fmla="*/ 49 h 52"/>
              <a:gd name="T22" fmla="*/ 6 w 76"/>
              <a:gd name="T23" fmla="*/ 47 h 52"/>
              <a:gd name="T24" fmla="*/ 27 w 76"/>
              <a:gd name="T25" fmla="*/ 28 h 52"/>
              <a:gd name="T26" fmla="*/ 33 w 76"/>
              <a:gd name="T27" fmla="*/ 33 h 52"/>
              <a:gd name="T28" fmla="*/ 38 w 76"/>
              <a:gd name="T29" fmla="*/ 35 h 52"/>
              <a:gd name="T30" fmla="*/ 42 w 76"/>
              <a:gd name="T31" fmla="*/ 33 h 52"/>
              <a:gd name="T32" fmla="*/ 48 w 76"/>
              <a:gd name="T33" fmla="*/ 28 h 52"/>
              <a:gd name="T34" fmla="*/ 69 w 76"/>
              <a:gd name="T35" fmla="*/ 47 h 52"/>
              <a:gd name="T36" fmla="*/ 70 w 76"/>
              <a:gd name="T37" fmla="*/ 49 h 52"/>
              <a:gd name="T38" fmla="*/ 70 w 76"/>
              <a:gd name="T39" fmla="*/ 49 h 52"/>
              <a:gd name="T40" fmla="*/ 68 w 76"/>
              <a:gd name="T41" fmla="*/ 49 h 52"/>
              <a:gd name="T42" fmla="*/ 7 w 76"/>
              <a:gd name="T43" fmla="*/ 49 h 52"/>
              <a:gd name="T44" fmla="*/ 6 w 76"/>
              <a:gd name="T45" fmla="*/ 49 h 52"/>
              <a:gd name="T46" fmla="*/ 7 w 76"/>
              <a:gd name="T47" fmla="*/ 3 h 52"/>
              <a:gd name="T48" fmla="*/ 68 w 76"/>
              <a:gd name="T49" fmla="*/ 3 h 52"/>
              <a:gd name="T50" fmla="*/ 70 w 76"/>
              <a:gd name="T51" fmla="*/ 4 h 52"/>
              <a:gd name="T52" fmla="*/ 70 w 76"/>
              <a:gd name="T53" fmla="*/ 4 h 52"/>
              <a:gd name="T54" fmla="*/ 69 w 76"/>
              <a:gd name="T55" fmla="*/ 5 h 52"/>
              <a:gd name="T56" fmla="*/ 41 w 76"/>
              <a:gd name="T57" fmla="*/ 32 h 52"/>
              <a:gd name="T58" fmla="*/ 34 w 76"/>
              <a:gd name="T59" fmla="*/ 32 h 52"/>
              <a:gd name="T60" fmla="*/ 6 w 76"/>
              <a:gd name="T61" fmla="*/ 5 h 52"/>
              <a:gd name="T62" fmla="*/ 5 w 76"/>
              <a:gd name="T63" fmla="*/ 4 h 52"/>
              <a:gd name="T64" fmla="*/ 6 w 76"/>
              <a:gd name="T65" fmla="*/ 4 h 52"/>
              <a:gd name="T66" fmla="*/ 7 w 76"/>
              <a:gd name="T67" fmla="*/ 3 h 52"/>
              <a:gd name="T68" fmla="*/ 5 w 76"/>
              <a:gd name="T69" fmla="*/ 7 h 52"/>
              <a:gd name="T70" fmla="*/ 26 w 76"/>
              <a:gd name="T71" fmla="*/ 26 h 52"/>
              <a:gd name="T72" fmla="*/ 5 w 76"/>
              <a:gd name="T73" fmla="*/ 46 h 52"/>
              <a:gd name="T74" fmla="*/ 4 w 76"/>
              <a:gd name="T75" fmla="*/ 48 h 52"/>
              <a:gd name="T76" fmla="*/ 3 w 76"/>
              <a:gd name="T77" fmla="*/ 45 h 52"/>
              <a:gd name="T78" fmla="*/ 3 w 76"/>
              <a:gd name="T79" fmla="*/ 8 h 52"/>
              <a:gd name="T80" fmla="*/ 4 w 76"/>
              <a:gd name="T81" fmla="*/ 5 h 52"/>
              <a:gd name="T82" fmla="*/ 5 w 76"/>
              <a:gd name="T83" fmla="*/ 7 h 52"/>
              <a:gd name="T84" fmla="*/ 70 w 76"/>
              <a:gd name="T85" fmla="*/ 46 h 52"/>
              <a:gd name="T86" fmla="*/ 50 w 76"/>
              <a:gd name="T87" fmla="*/ 26 h 52"/>
              <a:gd name="T88" fmla="*/ 70 w 76"/>
              <a:gd name="T89" fmla="*/ 7 h 52"/>
              <a:gd name="T90" fmla="*/ 72 w 76"/>
              <a:gd name="T91" fmla="*/ 5 h 52"/>
              <a:gd name="T92" fmla="*/ 73 w 76"/>
              <a:gd name="T93" fmla="*/ 8 h 52"/>
              <a:gd name="T94" fmla="*/ 73 w 76"/>
              <a:gd name="T95" fmla="*/ 45 h 52"/>
              <a:gd name="T96" fmla="*/ 72 w 76"/>
              <a:gd name="T97" fmla="*/ 48 h 52"/>
              <a:gd name="T98" fmla="*/ 70 w 76"/>
              <a:gd name="T99" fmla="*/ 4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6" h="52">
                <a:moveTo>
                  <a:pt x="68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9"/>
                  <a:pt x="3" y="52"/>
                  <a:pt x="7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72" y="52"/>
                  <a:pt x="76" y="49"/>
                  <a:pt x="76" y="45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"/>
                  <a:pt x="72" y="0"/>
                  <a:pt x="68" y="0"/>
                </a:cubicBezTo>
                <a:close/>
                <a:moveTo>
                  <a:pt x="6" y="49"/>
                </a:move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6" y="48"/>
                  <a:pt x="6" y="47"/>
                </a:cubicBezTo>
                <a:cubicBezTo>
                  <a:pt x="27" y="28"/>
                  <a:pt x="27" y="28"/>
                  <a:pt x="27" y="28"/>
                </a:cubicBezTo>
                <a:cubicBezTo>
                  <a:pt x="33" y="33"/>
                  <a:pt x="33" y="33"/>
                  <a:pt x="33" y="33"/>
                </a:cubicBezTo>
                <a:cubicBezTo>
                  <a:pt x="34" y="34"/>
                  <a:pt x="36" y="35"/>
                  <a:pt x="38" y="35"/>
                </a:cubicBezTo>
                <a:cubicBezTo>
                  <a:pt x="39" y="35"/>
                  <a:pt x="41" y="34"/>
                  <a:pt x="42" y="33"/>
                </a:cubicBezTo>
                <a:cubicBezTo>
                  <a:pt x="48" y="28"/>
                  <a:pt x="48" y="28"/>
                  <a:pt x="48" y="28"/>
                </a:cubicBezTo>
                <a:cubicBezTo>
                  <a:pt x="69" y="47"/>
                  <a:pt x="69" y="47"/>
                  <a:pt x="69" y="47"/>
                </a:cubicBezTo>
                <a:cubicBezTo>
                  <a:pt x="70" y="48"/>
                  <a:pt x="70" y="49"/>
                  <a:pt x="70" y="49"/>
                </a:cubicBezTo>
                <a:cubicBezTo>
                  <a:pt x="70" y="49"/>
                  <a:pt x="70" y="49"/>
                  <a:pt x="70" y="49"/>
                </a:cubicBezTo>
                <a:cubicBezTo>
                  <a:pt x="69" y="49"/>
                  <a:pt x="69" y="49"/>
                  <a:pt x="68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6" y="49"/>
                  <a:pt x="6" y="49"/>
                </a:cubicBezTo>
                <a:close/>
                <a:moveTo>
                  <a:pt x="7" y="3"/>
                </a:moveTo>
                <a:cubicBezTo>
                  <a:pt x="68" y="3"/>
                  <a:pt x="68" y="3"/>
                  <a:pt x="68" y="3"/>
                </a:cubicBezTo>
                <a:cubicBezTo>
                  <a:pt x="69" y="3"/>
                  <a:pt x="69" y="3"/>
                  <a:pt x="70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0" y="4"/>
                  <a:pt x="70" y="5"/>
                  <a:pt x="69" y="5"/>
                </a:cubicBezTo>
                <a:cubicBezTo>
                  <a:pt x="41" y="32"/>
                  <a:pt x="41" y="32"/>
                  <a:pt x="41" y="32"/>
                </a:cubicBezTo>
                <a:cubicBezTo>
                  <a:pt x="39" y="33"/>
                  <a:pt x="36" y="33"/>
                  <a:pt x="34" y="32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5" y="4"/>
                  <a:pt x="5" y="4"/>
                </a:cubicBezTo>
                <a:cubicBezTo>
                  <a:pt x="5" y="4"/>
                  <a:pt x="5" y="4"/>
                  <a:pt x="6" y="4"/>
                </a:cubicBezTo>
                <a:cubicBezTo>
                  <a:pt x="6" y="3"/>
                  <a:pt x="7" y="3"/>
                  <a:pt x="7" y="3"/>
                </a:cubicBezTo>
                <a:close/>
                <a:moveTo>
                  <a:pt x="5" y="7"/>
                </a:moveTo>
                <a:cubicBezTo>
                  <a:pt x="26" y="26"/>
                  <a:pt x="26" y="26"/>
                  <a:pt x="26" y="26"/>
                </a:cubicBez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7"/>
                  <a:pt x="4" y="48"/>
                </a:cubicBezTo>
                <a:cubicBezTo>
                  <a:pt x="3" y="47"/>
                  <a:pt x="3" y="46"/>
                  <a:pt x="3" y="45"/>
                </a:cubicBezTo>
                <a:cubicBezTo>
                  <a:pt x="3" y="8"/>
                  <a:pt x="3" y="8"/>
                  <a:pt x="3" y="8"/>
                </a:cubicBezTo>
                <a:cubicBezTo>
                  <a:pt x="3" y="7"/>
                  <a:pt x="3" y="6"/>
                  <a:pt x="4" y="5"/>
                </a:cubicBezTo>
                <a:cubicBezTo>
                  <a:pt x="4" y="6"/>
                  <a:pt x="4" y="6"/>
                  <a:pt x="5" y="7"/>
                </a:cubicBezTo>
                <a:close/>
                <a:moveTo>
                  <a:pt x="70" y="46"/>
                </a:moveTo>
                <a:cubicBezTo>
                  <a:pt x="50" y="26"/>
                  <a:pt x="50" y="26"/>
                  <a:pt x="50" y="26"/>
                </a:cubicBezTo>
                <a:cubicBezTo>
                  <a:pt x="70" y="7"/>
                  <a:pt x="70" y="7"/>
                  <a:pt x="70" y="7"/>
                </a:cubicBezTo>
                <a:cubicBezTo>
                  <a:pt x="71" y="6"/>
                  <a:pt x="71" y="6"/>
                  <a:pt x="72" y="5"/>
                </a:cubicBezTo>
                <a:cubicBezTo>
                  <a:pt x="72" y="6"/>
                  <a:pt x="73" y="7"/>
                  <a:pt x="73" y="8"/>
                </a:cubicBezTo>
                <a:cubicBezTo>
                  <a:pt x="73" y="45"/>
                  <a:pt x="73" y="45"/>
                  <a:pt x="73" y="45"/>
                </a:cubicBezTo>
                <a:cubicBezTo>
                  <a:pt x="73" y="46"/>
                  <a:pt x="72" y="47"/>
                  <a:pt x="72" y="48"/>
                </a:cubicBezTo>
                <a:cubicBezTo>
                  <a:pt x="71" y="47"/>
                  <a:pt x="71" y="46"/>
                  <a:pt x="70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4"/>
          <p:cNvSpPr>
            <a:spLocks noEditPoints="1"/>
          </p:cNvSpPr>
          <p:nvPr/>
        </p:nvSpPr>
        <p:spPr bwMode="auto">
          <a:xfrm>
            <a:off x="9634053" y="1960017"/>
            <a:ext cx="321403" cy="362086"/>
          </a:xfrm>
          <a:custGeom>
            <a:avLst/>
            <a:gdLst>
              <a:gd name="T0" fmla="*/ 25 w 67"/>
              <a:gd name="T1" fmla="*/ 21 h 72"/>
              <a:gd name="T2" fmla="*/ 8 w 67"/>
              <a:gd name="T3" fmla="*/ 38 h 72"/>
              <a:gd name="T4" fmla="*/ 23 w 67"/>
              <a:gd name="T5" fmla="*/ 72 h 72"/>
              <a:gd name="T6" fmla="*/ 49 w 67"/>
              <a:gd name="T7" fmla="*/ 55 h 72"/>
              <a:gd name="T8" fmla="*/ 54 w 67"/>
              <a:gd name="T9" fmla="*/ 50 h 72"/>
              <a:gd name="T10" fmla="*/ 39 w 67"/>
              <a:gd name="T11" fmla="*/ 15 h 72"/>
              <a:gd name="T12" fmla="*/ 39 w 67"/>
              <a:gd name="T13" fmla="*/ 18 h 72"/>
              <a:gd name="T14" fmla="*/ 46 w 67"/>
              <a:gd name="T15" fmla="*/ 27 h 72"/>
              <a:gd name="T16" fmla="*/ 38 w 67"/>
              <a:gd name="T17" fmla="*/ 32 h 72"/>
              <a:gd name="T18" fmla="*/ 37 w 67"/>
              <a:gd name="T19" fmla="*/ 37 h 72"/>
              <a:gd name="T20" fmla="*/ 23 w 67"/>
              <a:gd name="T21" fmla="*/ 27 h 72"/>
              <a:gd name="T22" fmla="*/ 39 w 67"/>
              <a:gd name="T23" fmla="*/ 36 h 72"/>
              <a:gd name="T24" fmla="*/ 38 w 67"/>
              <a:gd name="T25" fmla="*/ 35 h 72"/>
              <a:gd name="T26" fmla="*/ 39 w 67"/>
              <a:gd name="T27" fmla="*/ 35 h 72"/>
              <a:gd name="T28" fmla="*/ 42 w 67"/>
              <a:gd name="T29" fmla="*/ 30 h 72"/>
              <a:gd name="T30" fmla="*/ 44 w 67"/>
              <a:gd name="T31" fmla="*/ 29 h 72"/>
              <a:gd name="T32" fmla="*/ 46 w 67"/>
              <a:gd name="T33" fmla="*/ 29 h 72"/>
              <a:gd name="T34" fmla="*/ 46 w 67"/>
              <a:gd name="T35" fmla="*/ 30 h 72"/>
              <a:gd name="T36" fmla="*/ 45 w 67"/>
              <a:gd name="T37" fmla="*/ 32 h 72"/>
              <a:gd name="T38" fmla="*/ 39 w 67"/>
              <a:gd name="T39" fmla="*/ 36 h 72"/>
              <a:gd name="T40" fmla="*/ 10 w 67"/>
              <a:gd name="T41" fmla="*/ 64 h 72"/>
              <a:gd name="T42" fmla="*/ 21 w 67"/>
              <a:gd name="T43" fmla="*/ 29 h 72"/>
              <a:gd name="T44" fmla="*/ 46 w 67"/>
              <a:gd name="T45" fmla="*/ 53 h 72"/>
              <a:gd name="T46" fmla="*/ 52 w 67"/>
              <a:gd name="T47" fmla="*/ 47 h 72"/>
              <a:gd name="T48" fmla="*/ 34 w 67"/>
              <a:gd name="T49" fmla="*/ 42 h 72"/>
              <a:gd name="T50" fmla="*/ 39 w 67"/>
              <a:gd name="T51" fmla="*/ 38 h 72"/>
              <a:gd name="T52" fmla="*/ 46 w 67"/>
              <a:gd name="T53" fmla="*/ 34 h 72"/>
              <a:gd name="T54" fmla="*/ 48 w 67"/>
              <a:gd name="T55" fmla="*/ 28 h 72"/>
              <a:gd name="T56" fmla="*/ 52 w 67"/>
              <a:gd name="T57" fmla="*/ 47 h 72"/>
              <a:gd name="T58" fmla="*/ 14 w 67"/>
              <a:gd name="T59" fmla="*/ 62 h 72"/>
              <a:gd name="T60" fmla="*/ 13 w 67"/>
              <a:gd name="T61" fmla="*/ 62 h 72"/>
              <a:gd name="T62" fmla="*/ 11 w 67"/>
              <a:gd name="T63" fmla="*/ 58 h 72"/>
              <a:gd name="T64" fmla="*/ 14 w 67"/>
              <a:gd name="T65" fmla="*/ 61 h 72"/>
              <a:gd name="T66" fmla="*/ 23 w 67"/>
              <a:gd name="T67" fmla="*/ 34 h 72"/>
              <a:gd name="T68" fmla="*/ 11 w 67"/>
              <a:gd name="T69" fmla="*/ 54 h 72"/>
              <a:gd name="T70" fmla="*/ 10 w 67"/>
              <a:gd name="T71" fmla="*/ 55 h 72"/>
              <a:gd name="T72" fmla="*/ 13 w 67"/>
              <a:gd name="T73" fmla="*/ 41 h 72"/>
              <a:gd name="T74" fmla="*/ 23 w 67"/>
              <a:gd name="T75" fmla="*/ 32 h 72"/>
              <a:gd name="T76" fmla="*/ 60 w 67"/>
              <a:gd name="T77" fmla="*/ 17 h 72"/>
              <a:gd name="T78" fmla="*/ 53 w 67"/>
              <a:gd name="T79" fmla="*/ 20 h 72"/>
              <a:gd name="T80" fmla="*/ 57 w 67"/>
              <a:gd name="T81" fmla="*/ 14 h 72"/>
              <a:gd name="T82" fmla="*/ 65 w 67"/>
              <a:gd name="T83" fmla="*/ 0 h 72"/>
              <a:gd name="T84" fmla="*/ 59 w 67"/>
              <a:gd name="T85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7" h="72">
                <a:moveTo>
                  <a:pt x="39" y="15"/>
                </a:moveTo>
                <a:cubicBezTo>
                  <a:pt x="34" y="15"/>
                  <a:pt x="29" y="17"/>
                  <a:pt x="25" y="21"/>
                </a:cubicBezTo>
                <a:cubicBezTo>
                  <a:pt x="20" y="26"/>
                  <a:pt x="20" y="26"/>
                  <a:pt x="20" y="26"/>
                </a:cubicBezTo>
                <a:cubicBezTo>
                  <a:pt x="8" y="38"/>
                  <a:pt x="8" y="38"/>
                  <a:pt x="8" y="38"/>
                </a:cubicBezTo>
                <a:cubicBezTo>
                  <a:pt x="0" y="45"/>
                  <a:pt x="0" y="58"/>
                  <a:pt x="8" y="66"/>
                </a:cubicBezTo>
                <a:cubicBezTo>
                  <a:pt x="12" y="70"/>
                  <a:pt x="17" y="72"/>
                  <a:pt x="23" y="72"/>
                </a:cubicBezTo>
                <a:cubicBezTo>
                  <a:pt x="28" y="72"/>
                  <a:pt x="33" y="70"/>
                  <a:pt x="37" y="66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54" y="50"/>
                  <a:pt x="54" y="50"/>
                  <a:pt x="54" y="50"/>
                </a:cubicBezTo>
                <a:cubicBezTo>
                  <a:pt x="62" y="42"/>
                  <a:pt x="62" y="29"/>
                  <a:pt x="54" y="21"/>
                </a:cubicBezTo>
                <a:cubicBezTo>
                  <a:pt x="50" y="17"/>
                  <a:pt x="45" y="15"/>
                  <a:pt x="39" y="15"/>
                </a:cubicBezTo>
                <a:close/>
                <a:moveTo>
                  <a:pt x="27" y="23"/>
                </a:moveTo>
                <a:cubicBezTo>
                  <a:pt x="31" y="20"/>
                  <a:pt x="35" y="18"/>
                  <a:pt x="39" y="18"/>
                </a:cubicBezTo>
                <a:cubicBezTo>
                  <a:pt x="44" y="18"/>
                  <a:pt x="48" y="19"/>
                  <a:pt x="51" y="22"/>
                </a:cubicBezTo>
                <a:cubicBezTo>
                  <a:pt x="46" y="27"/>
                  <a:pt x="46" y="27"/>
                  <a:pt x="46" y="27"/>
                </a:cubicBezTo>
                <a:cubicBezTo>
                  <a:pt x="45" y="27"/>
                  <a:pt x="43" y="27"/>
                  <a:pt x="41" y="29"/>
                </a:cubicBezTo>
                <a:cubicBezTo>
                  <a:pt x="38" y="32"/>
                  <a:pt x="38" y="32"/>
                  <a:pt x="38" y="32"/>
                </a:cubicBezTo>
                <a:cubicBezTo>
                  <a:pt x="37" y="32"/>
                  <a:pt x="37" y="33"/>
                  <a:pt x="36" y="35"/>
                </a:cubicBezTo>
                <a:cubicBezTo>
                  <a:pt x="36" y="35"/>
                  <a:pt x="36" y="36"/>
                  <a:pt x="37" y="37"/>
                </a:cubicBezTo>
                <a:cubicBezTo>
                  <a:pt x="32" y="41"/>
                  <a:pt x="32" y="41"/>
                  <a:pt x="32" y="41"/>
                </a:cubicBezTo>
                <a:cubicBezTo>
                  <a:pt x="28" y="37"/>
                  <a:pt x="25" y="32"/>
                  <a:pt x="23" y="27"/>
                </a:cubicBezTo>
                <a:lnTo>
                  <a:pt x="27" y="23"/>
                </a:lnTo>
                <a:close/>
                <a:moveTo>
                  <a:pt x="39" y="36"/>
                </a:moveTo>
                <a:cubicBezTo>
                  <a:pt x="39" y="36"/>
                  <a:pt x="39" y="36"/>
                  <a:pt x="39" y="36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5"/>
                  <a:pt x="38" y="35"/>
                  <a:pt x="39" y="35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4"/>
                  <a:pt x="39" y="33"/>
                  <a:pt x="40" y="33"/>
                </a:cubicBezTo>
                <a:cubicBezTo>
                  <a:pt x="42" y="30"/>
                  <a:pt x="42" y="30"/>
                  <a:pt x="42" y="30"/>
                </a:cubicBezTo>
                <a:cubicBezTo>
                  <a:pt x="43" y="30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5" y="29"/>
                  <a:pt x="45" y="29"/>
                </a:cubicBezTo>
                <a:cubicBezTo>
                  <a:pt x="45" y="29"/>
                  <a:pt x="45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5" y="31"/>
                  <a:pt x="45" y="32"/>
                  <a:pt x="45" y="32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6"/>
                  <a:pt x="40" y="36"/>
                  <a:pt x="39" y="36"/>
                </a:cubicBezTo>
                <a:close/>
                <a:moveTo>
                  <a:pt x="35" y="64"/>
                </a:moveTo>
                <a:cubicBezTo>
                  <a:pt x="28" y="71"/>
                  <a:pt x="17" y="71"/>
                  <a:pt x="10" y="64"/>
                </a:cubicBezTo>
                <a:cubicBezTo>
                  <a:pt x="4" y="57"/>
                  <a:pt x="4" y="46"/>
                  <a:pt x="10" y="40"/>
                </a:cubicBezTo>
                <a:cubicBezTo>
                  <a:pt x="21" y="29"/>
                  <a:pt x="21" y="29"/>
                  <a:pt x="21" y="29"/>
                </a:cubicBezTo>
                <a:cubicBezTo>
                  <a:pt x="24" y="34"/>
                  <a:pt x="27" y="39"/>
                  <a:pt x="32" y="43"/>
                </a:cubicBezTo>
                <a:cubicBezTo>
                  <a:pt x="36" y="47"/>
                  <a:pt x="41" y="51"/>
                  <a:pt x="46" y="53"/>
                </a:cubicBezTo>
                <a:lnTo>
                  <a:pt x="35" y="64"/>
                </a:lnTo>
                <a:close/>
                <a:moveTo>
                  <a:pt x="52" y="47"/>
                </a:moveTo>
                <a:cubicBezTo>
                  <a:pt x="47" y="52"/>
                  <a:pt x="47" y="52"/>
                  <a:pt x="47" y="52"/>
                </a:cubicBezTo>
                <a:cubicBezTo>
                  <a:pt x="42" y="50"/>
                  <a:pt x="38" y="46"/>
                  <a:pt x="34" y="42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8"/>
                  <a:pt x="39" y="38"/>
                  <a:pt x="39" y="38"/>
                </a:cubicBezTo>
                <a:cubicBezTo>
                  <a:pt x="40" y="38"/>
                  <a:pt x="42" y="38"/>
                  <a:pt x="43" y="36"/>
                </a:cubicBezTo>
                <a:cubicBezTo>
                  <a:pt x="46" y="34"/>
                  <a:pt x="46" y="34"/>
                  <a:pt x="46" y="34"/>
                </a:cubicBezTo>
                <a:cubicBezTo>
                  <a:pt x="47" y="33"/>
                  <a:pt x="47" y="32"/>
                  <a:pt x="48" y="31"/>
                </a:cubicBezTo>
                <a:cubicBezTo>
                  <a:pt x="48" y="30"/>
                  <a:pt x="48" y="29"/>
                  <a:pt x="48" y="28"/>
                </a:cubicBezTo>
                <a:cubicBezTo>
                  <a:pt x="52" y="24"/>
                  <a:pt x="52" y="24"/>
                  <a:pt x="52" y="24"/>
                </a:cubicBezTo>
                <a:cubicBezTo>
                  <a:pt x="58" y="30"/>
                  <a:pt x="58" y="41"/>
                  <a:pt x="52" y="47"/>
                </a:cubicBezTo>
                <a:close/>
                <a:moveTo>
                  <a:pt x="14" y="61"/>
                </a:moveTo>
                <a:cubicBezTo>
                  <a:pt x="14" y="61"/>
                  <a:pt x="14" y="62"/>
                  <a:pt x="14" y="62"/>
                </a:cubicBezTo>
                <a:cubicBezTo>
                  <a:pt x="14" y="62"/>
                  <a:pt x="14" y="62"/>
                  <a:pt x="13" y="62"/>
                </a:cubicBezTo>
                <a:cubicBezTo>
                  <a:pt x="13" y="62"/>
                  <a:pt x="13" y="62"/>
                  <a:pt x="13" y="62"/>
                </a:cubicBezTo>
                <a:cubicBezTo>
                  <a:pt x="12" y="61"/>
                  <a:pt x="11" y="60"/>
                  <a:pt x="10" y="59"/>
                </a:cubicBezTo>
                <a:cubicBezTo>
                  <a:pt x="10" y="59"/>
                  <a:pt x="10" y="58"/>
                  <a:pt x="11" y="58"/>
                </a:cubicBezTo>
                <a:cubicBezTo>
                  <a:pt x="11" y="58"/>
                  <a:pt x="12" y="58"/>
                  <a:pt x="12" y="58"/>
                </a:cubicBezTo>
                <a:cubicBezTo>
                  <a:pt x="13" y="59"/>
                  <a:pt x="13" y="60"/>
                  <a:pt x="14" y="61"/>
                </a:cubicBezTo>
                <a:close/>
                <a:moveTo>
                  <a:pt x="23" y="32"/>
                </a:moveTo>
                <a:cubicBezTo>
                  <a:pt x="23" y="33"/>
                  <a:pt x="23" y="33"/>
                  <a:pt x="23" y="34"/>
                </a:cubicBezTo>
                <a:cubicBezTo>
                  <a:pt x="14" y="42"/>
                  <a:pt x="14" y="42"/>
                  <a:pt x="14" y="42"/>
                </a:cubicBezTo>
                <a:cubicBezTo>
                  <a:pt x="11" y="45"/>
                  <a:pt x="10" y="50"/>
                  <a:pt x="11" y="54"/>
                </a:cubicBezTo>
                <a:cubicBezTo>
                  <a:pt x="11" y="55"/>
                  <a:pt x="10" y="55"/>
                  <a:pt x="10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9" y="55"/>
                  <a:pt x="9" y="54"/>
                </a:cubicBezTo>
                <a:cubicBezTo>
                  <a:pt x="8" y="50"/>
                  <a:pt x="9" y="45"/>
                  <a:pt x="13" y="41"/>
                </a:cubicBezTo>
                <a:cubicBezTo>
                  <a:pt x="21" y="32"/>
                  <a:pt x="21" y="32"/>
                  <a:pt x="21" y="32"/>
                </a:cubicBezTo>
                <a:cubicBezTo>
                  <a:pt x="22" y="32"/>
                  <a:pt x="22" y="32"/>
                  <a:pt x="23" y="32"/>
                </a:cubicBezTo>
                <a:close/>
                <a:moveTo>
                  <a:pt x="60" y="12"/>
                </a:moveTo>
                <a:cubicBezTo>
                  <a:pt x="61" y="13"/>
                  <a:pt x="62" y="15"/>
                  <a:pt x="60" y="17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0"/>
                  <a:pt x="53" y="20"/>
                  <a:pt x="53" y="20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4"/>
                  <a:pt x="57" y="14"/>
                </a:cubicBezTo>
                <a:cubicBezTo>
                  <a:pt x="56" y="12"/>
                  <a:pt x="55" y="10"/>
                  <a:pt x="57" y="8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3"/>
                  <a:pt x="67" y="3"/>
                  <a:pt x="67" y="3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0"/>
                  <a:pt x="60" y="11"/>
                  <a:pt x="60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>
            <a:off x="2401317" y="2728833"/>
            <a:ext cx="348436" cy="300099"/>
          </a:xfrm>
          <a:custGeom>
            <a:avLst/>
            <a:gdLst>
              <a:gd name="T0" fmla="*/ 73 w 73"/>
              <a:gd name="T1" fmla="*/ 20 h 61"/>
              <a:gd name="T2" fmla="*/ 67 w 73"/>
              <a:gd name="T3" fmla="*/ 6 h 61"/>
              <a:gd name="T4" fmla="*/ 53 w 73"/>
              <a:gd name="T5" fmla="*/ 0 h 61"/>
              <a:gd name="T6" fmla="*/ 39 w 73"/>
              <a:gd name="T7" fmla="*/ 6 h 61"/>
              <a:gd name="T8" fmla="*/ 36 w 73"/>
              <a:gd name="T9" fmla="*/ 9 h 61"/>
              <a:gd name="T10" fmla="*/ 33 w 73"/>
              <a:gd name="T11" fmla="*/ 6 h 61"/>
              <a:gd name="T12" fmla="*/ 19 w 73"/>
              <a:gd name="T13" fmla="*/ 0 h 61"/>
              <a:gd name="T14" fmla="*/ 5 w 73"/>
              <a:gd name="T15" fmla="*/ 6 h 61"/>
              <a:gd name="T16" fmla="*/ 0 w 73"/>
              <a:gd name="T17" fmla="*/ 20 h 61"/>
              <a:gd name="T18" fmla="*/ 5 w 73"/>
              <a:gd name="T19" fmla="*/ 33 h 61"/>
              <a:gd name="T20" fmla="*/ 5 w 73"/>
              <a:gd name="T21" fmla="*/ 34 h 61"/>
              <a:gd name="T22" fmla="*/ 30 w 73"/>
              <a:gd name="T23" fmla="*/ 58 h 61"/>
              <a:gd name="T24" fmla="*/ 36 w 73"/>
              <a:gd name="T25" fmla="*/ 61 h 61"/>
              <a:gd name="T26" fmla="*/ 42 w 73"/>
              <a:gd name="T27" fmla="*/ 58 h 61"/>
              <a:gd name="T28" fmla="*/ 67 w 73"/>
              <a:gd name="T29" fmla="*/ 34 h 61"/>
              <a:gd name="T30" fmla="*/ 67 w 73"/>
              <a:gd name="T31" fmla="*/ 33 h 61"/>
              <a:gd name="T32" fmla="*/ 73 w 73"/>
              <a:gd name="T33" fmla="*/ 20 h 61"/>
              <a:gd name="T34" fmla="*/ 40 w 73"/>
              <a:gd name="T35" fmla="*/ 56 h 61"/>
              <a:gd name="T36" fmla="*/ 32 w 73"/>
              <a:gd name="T37" fmla="*/ 56 h 61"/>
              <a:gd name="T38" fmla="*/ 7 w 73"/>
              <a:gd name="T39" fmla="*/ 31 h 61"/>
              <a:gd name="T40" fmla="*/ 7 w 73"/>
              <a:gd name="T41" fmla="*/ 31 h 61"/>
              <a:gd name="T42" fmla="*/ 3 w 73"/>
              <a:gd name="T43" fmla="*/ 20 h 61"/>
              <a:gd name="T44" fmla="*/ 7 w 73"/>
              <a:gd name="T45" fmla="*/ 8 h 61"/>
              <a:gd name="T46" fmla="*/ 19 w 73"/>
              <a:gd name="T47" fmla="*/ 3 h 61"/>
              <a:gd name="T48" fmla="*/ 31 w 73"/>
              <a:gd name="T49" fmla="*/ 8 h 61"/>
              <a:gd name="T50" fmla="*/ 35 w 73"/>
              <a:gd name="T51" fmla="*/ 12 h 61"/>
              <a:gd name="T52" fmla="*/ 37 w 73"/>
              <a:gd name="T53" fmla="*/ 12 h 61"/>
              <a:gd name="T54" fmla="*/ 41 w 73"/>
              <a:gd name="T55" fmla="*/ 8 h 61"/>
              <a:gd name="T56" fmla="*/ 53 w 73"/>
              <a:gd name="T57" fmla="*/ 3 h 61"/>
              <a:gd name="T58" fmla="*/ 65 w 73"/>
              <a:gd name="T59" fmla="*/ 8 h 61"/>
              <a:gd name="T60" fmla="*/ 70 w 73"/>
              <a:gd name="T61" fmla="*/ 20 h 61"/>
              <a:gd name="T62" fmla="*/ 65 w 73"/>
              <a:gd name="T63" fmla="*/ 31 h 61"/>
              <a:gd name="T64" fmla="*/ 65 w 73"/>
              <a:gd name="T65" fmla="*/ 31 h 61"/>
              <a:gd name="T66" fmla="*/ 40 w 73"/>
              <a:gd name="T67" fmla="*/ 56 h 61"/>
              <a:gd name="T68" fmla="*/ 25 w 73"/>
              <a:gd name="T69" fmla="*/ 41 h 61"/>
              <a:gd name="T70" fmla="*/ 25 w 73"/>
              <a:gd name="T71" fmla="*/ 42 h 61"/>
              <a:gd name="T72" fmla="*/ 25 w 73"/>
              <a:gd name="T73" fmla="*/ 42 h 61"/>
              <a:gd name="T74" fmla="*/ 24 w 73"/>
              <a:gd name="T75" fmla="*/ 42 h 61"/>
              <a:gd name="T76" fmla="*/ 9 w 73"/>
              <a:gd name="T77" fmla="*/ 27 h 61"/>
              <a:gd name="T78" fmla="*/ 9 w 73"/>
              <a:gd name="T79" fmla="*/ 10 h 61"/>
              <a:gd name="T80" fmla="*/ 11 w 73"/>
              <a:gd name="T81" fmla="*/ 10 h 61"/>
              <a:gd name="T82" fmla="*/ 11 w 73"/>
              <a:gd name="T83" fmla="*/ 11 h 61"/>
              <a:gd name="T84" fmla="*/ 11 w 73"/>
              <a:gd name="T85" fmla="*/ 26 h 61"/>
              <a:gd name="T86" fmla="*/ 25 w 73"/>
              <a:gd name="T87" fmla="*/ 41 h 61"/>
              <a:gd name="T88" fmla="*/ 32 w 73"/>
              <a:gd name="T89" fmla="*/ 47 h 61"/>
              <a:gd name="T90" fmla="*/ 32 w 73"/>
              <a:gd name="T91" fmla="*/ 48 h 61"/>
              <a:gd name="T92" fmla="*/ 31 w 73"/>
              <a:gd name="T93" fmla="*/ 49 h 61"/>
              <a:gd name="T94" fmla="*/ 30 w 73"/>
              <a:gd name="T95" fmla="*/ 48 h 61"/>
              <a:gd name="T96" fmla="*/ 28 w 73"/>
              <a:gd name="T97" fmla="*/ 46 h 61"/>
              <a:gd name="T98" fmla="*/ 28 w 73"/>
              <a:gd name="T99" fmla="*/ 44 h 61"/>
              <a:gd name="T100" fmla="*/ 29 w 73"/>
              <a:gd name="T101" fmla="*/ 44 h 61"/>
              <a:gd name="T102" fmla="*/ 32 w 73"/>
              <a:gd name="T103" fmla="*/ 4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" h="61">
                <a:moveTo>
                  <a:pt x="73" y="20"/>
                </a:moveTo>
                <a:cubicBezTo>
                  <a:pt x="73" y="14"/>
                  <a:pt x="71" y="9"/>
                  <a:pt x="67" y="6"/>
                </a:cubicBezTo>
                <a:cubicBezTo>
                  <a:pt x="63" y="2"/>
                  <a:pt x="58" y="0"/>
                  <a:pt x="53" y="0"/>
                </a:cubicBezTo>
                <a:cubicBezTo>
                  <a:pt x="48" y="0"/>
                  <a:pt x="43" y="2"/>
                  <a:pt x="39" y="6"/>
                </a:cubicBezTo>
                <a:cubicBezTo>
                  <a:pt x="36" y="9"/>
                  <a:pt x="36" y="9"/>
                  <a:pt x="36" y="9"/>
                </a:cubicBezTo>
                <a:cubicBezTo>
                  <a:pt x="33" y="6"/>
                  <a:pt x="33" y="6"/>
                  <a:pt x="33" y="6"/>
                </a:cubicBezTo>
                <a:cubicBezTo>
                  <a:pt x="29" y="2"/>
                  <a:pt x="24" y="0"/>
                  <a:pt x="19" y="0"/>
                </a:cubicBezTo>
                <a:cubicBezTo>
                  <a:pt x="14" y="0"/>
                  <a:pt x="9" y="2"/>
                  <a:pt x="5" y="6"/>
                </a:cubicBezTo>
                <a:cubicBezTo>
                  <a:pt x="2" y="9"/>
                  <a:pt x="0" y="14"/>
                  <a:pt x="0" y="20"/>
                </a:cubicBezTo>
                <a:cubicBezTo>
                  <a:pt x="0" y="25"/>
                  <a:pt x="2" y="30"/>
                  <a:pt x="5" y="33"/>
                </a:cubicBezTo>
                <a:cubicBezTo>
                  <a:pt x="5" y="33"/>
                  <a:pt x="5" y="34"/>
                  <a:pt x="5" y="34"/>
                </a:cubicBezTo>
                <a:cubicBezTo>
                  <a:pt x="30" y="58"/>
                  <a:pt x="30" y="58"/>
                  <a:pt x="30" y="58"/>
                </a:cubicBezTo>
                <a:cubicBezTo>
                  <a:pt x="32" y="60"/>
                  <a:pt x="34" y="61"/>
                  <a:pt x="36" y="61"/>
                </a:cubicBezTo>
                <a:cubicBezTo>
                  <a:pt x="38" y="61"/>
                  <a:pt x="41" y="60"/>
                  <a:pt x="42" y="58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4"/>
                  <a:pt x="67" y="33"/>
                  <a:pt x="67" y="33"/>
                </a:cubicBezTo>
                <a:cubicBezTo>
                  <a:pt x="71" y="30"/>
                  <a:pt x="73" y="25"/>
                  <a:pt x="73" y="20"/>
                </a:cubicBezTo>
                <a:close/>
                <a:moveTo>
                  <a:pt x="40" y="56"/>
                </a:moveTo>
                <a:cubicBezTo>
                  <a:pt x="38" y="58"/>
                  <a:pt x="34" y="58"/>
                  <a:pt x="32" y="56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4" y="28"/>
                  <a:pt x="3" y="24"/>
                  <a:pt x="3" y="20"/>
                </a:cubicBezTo>
                <a:cubicBezTo>
                  <a:pt x="3" y="15"/>
                  <a:pt x="4" y="11"/>
                  <a:pt x="7" y="8"/>
                </a:cubicBezTo>
                <a:cubicBezTo>
                  <a:pt x="11" y="5"/>
                  <a:pt x="15" y="3"/>
                  <a:pt x="19" y="3"/>
                </a:cubicBezTo>
                <a:cubicBezTo>
                  <a:pt x="24" y="3"/>
                  <a:pt x="28" y="5"/>
                  <a:pt x="31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3"/>
                  <a:pt x="37" y="13"/>
                  <a:pt x="37" y="12"/>
                </a:cubicBezTo>
                <a:cubicBezTo>
                  <a:pt x="41" y="8"/>
                  <a:pt x="41" y="8"/>
                  <a:pt x="41" y="8"/>
                </a:cubicBezTo>
                <a:cubicBezTo>
                  <a:pt x="44" y="5"/>
                  <a:pt x="49" y="3"/>
                  <a:pt x="53" y="3"/>
                </a:cubicBezTo>
                <a:cubicBezTo>
                  <a:pt x="57" y="3"/>
                  <a:pt x="62" y="5"/>
                  <a:pt x="65" y="8"/>
                </a:cubicBezTo>
                <a:cubicBezTo>
                  <a:pt x="68" y="11"/>
                  <a:pt x="70" y="15"/>
                  <a:pt x="70" y="20"/>
                </a:cubicBezTo>
                <a:cubicBezTo>
                  <a:pt x="70" y="24"/>
                  <a:pt x="68" y="28"/>
                  <a:pt x="65" y="31"/>
                </a:cubicBezTo>
                <a:cubicBezTo>
                  <a:pt x="65" y="31"/>
                  <a:pt x="65" y="31"/>
                  <a:pt x="65" y="31"/>
                </a:cubicBezTo>
                <a:lnTo>
                  <a:pt x="40" y="56"/>
                </a:lnTo>
                <a:close/>
                <a:moveTo>
                  <a:pt x="25" y="41"/>
                </a:moveTo>
                <a:cubicBezTo>
                  <a:pt x="26" y="41"/>
                  <a:pt x="26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9" y="27"/>
                  <a:pt x="9" y="27"/>
                  <a:pt x="9" y="27"/>
                </a:cubicBezTo>
                <a:cubicBezTo>
                  <a:pt x="5" y="23"/>
                  <a:pt x="5" y="15"/>
                  <a:pt x="9" y="10"/>
                </a:cubicBezTo>
                <a:cubicBezTo>
                  <a:pt x="10" y="9"/>
                  <a:pt x="10" y="9"/>
                  <a:pt x="11" y="10"/>
                </a:cubicBezTo>
                <a:cubicBezTo>
                  <a:pt x="11" y="10"/>
                  <a:pt x="11" y="11"/>
                  <a:pt x="11" y="11"/>
                </a:cubicBezTo>
                <a:cubicBezTo>
                  <a:pt x="7" y="15"/>
                  <a:pt x="7" y="22"/>
                  <a:pt x="11" y="26"/>
                </a:cubicBezTo>
                <a:lnTo>
                  <a:pt x="25" y="41"/>
                </a:lnTo>
                <a:close/>
                <a:moveTo>
                  <a:pt x="32" y="47"/>
                </a:moveTo>
                <a:cubicBezTo>
                  <a:pt x="32" y="47"/>
                  <a:pt x="32" y="48"/>
                  <a:pt x="32" y="48"/>
                </a:cubicBezTo>
                <a:cubicBezTo>
                  <a:pt x="31" y="48"/>
                  <a:pt x="31" y="49"/>
                  <a:pt x="31" y="49"/>
                </a:cubicBezTo>
                <a:cubicBezTo>
                  <a:pt x="31" y="49"/>
                  <a:pt x="30" y="48"/>
                  <a:pt x="30" y="48"/>
                </a:cubicBezTo>
                <a:cubicBezTo>
                  <a:pt x="28" y="46"/>
                  <a:pt x="28" y="46"/>
                  <a:pt x="28" y="46"/>
                </a:cubicBezTo>
                <a:cubicBezTo>
                  <a:pt x="27" y="46"/>
                  <a:pt x="27" y="45"/>
                  <a:pt x="28" y="44"/>
                </a:cubicBezTo>
                <a:cubicBezTo>
                  <a:pt x="28" y="44"/>
                  <a:pt x="29" y="44"/>
                  <a:pt x="29" y="44"/>
                </a:cubicBezTo>
                <a:lnTo>
                  <a:pt x="32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63"/>
          <p:cNvSpPr>
            <a:spLocks noEditPoints="1"/>
          </p:cNvSpPr>
          <p:nvPr/>
        </p:nvSpPr>
        <p:spPr bwMode="auto">
          <a:xfrm>
            <a:off x="7572134" y="2713095"/>
            <a:ext cx="362087" cy="331575"/>
          </a:xfrm>
          <a:custGeom>
            <a:avLst/>
            <a:gdLst>
              <a:gd name="T0" fmla="*/ 6 w 75"/>
              <a:gd name="T1" fmla="*/ 0 h 67"/>
              <a:gd name="T2" fmla="*/ 0 w 75"/>
              <a:gd name="T3" fmla="*/ 61 h 67"/>
              <a:gd name="T4" fmla="*/ 69 w 75"/>
              <a:gd name="T5" fmla="*/ 67 h 67"/>
              <a:gd name="T6" fmla="*/ 75 w 75"/>
              <a:gd name="T7" fmla="*/ 6 h 67"/>
              <a:gd name="T8" fmla="*/ 12 w 75"/>
              <a:gd name="T9" fmla="*/ 11 h 67"/>
              <a:gd name="T10" fmla="*/ 13 w 75"/>
              <a:gd name="T11" fmla="*/ 16 h 67"/>
              <a:gd name="T12" fmla="*/ 7 w 75"/>
              <a:gd name="T13" fmla="*/ 16 h 67"/>
              <a:gd name="T14" fmla="*/ 6 w 75"/>
              <a:gd name="T15" fmla="*/ 12 h 67"/>
              <a:gd name="T16" fmla="*/ 12 w 75"/>
              <a:gd name="T17" fmla="*/ 11 h 67"/>
              <a:gd name="T18" fmla="*/ 12 w 75"/>
              <a:gd name="T19" fmla="*/ 25 h 67"/>
              <a:gd name="T20" fmla="*/ 13 w 75"/>
              <a:gd name="T21" fmla="*/ 29 h 67"/>
              <a:gd name="T22" fmla="*/ 7 w 75"/>
              <a:gd name="T23" fmla="*/ 30 h 67"/>
              <a:gd name="T24" fmla="*/ 6 w 75"/>
              <a:gd name="T25" fmla="*/ 25 h 67"/>
              <a:gd name="T26" fmla="*/ 7 w 75"/>
              <a:gd name="T27" fmla="*/ 38 h 67"/>
              <a:gd name="T28" fmla="*/ 13 w 75"/>
              <a:gd name="T29" fmla="*/ 39 h 67"/>
              <a:gd name="T30" fmla="*/ 12 w 75"/>
              <a:gd name="T31" fmla="*/ 43 h 67"/>
              <a:gd name="T32" fmla="*/ 6 w 75"/>
              <a:gd name="T33" fmla="*/ 43 h 67"/>
              <a:gd name="T34" fmla="*/ 7 w 75"/>
              <a:gd name="T35" fmla="*/ 38 h 67"/>
              <a:gd name="T36" fmla="*/ 12 w 75"/>
              <a:gd name="T37" fmla="*/ 52 h 67"/>
              <a:gd name="T38" fmla="*/ 13 w 75"/>
              <a:gd name="T39" fmla="*/ 56 h 67"/>
              <a:gd name="T40" fmla="*/ 7 w 75"/>
              <a:gd name="T41" fmla="*/ 57 h 67"/>
              <a:gd name="T42" fmla="*/ 6 w 75"/>
              <a:gd name="T43" fmla="*/ 52 h 67"/>
              <a:gd name="T44" fmla="*/ 17 w 75"/>
              <a:gd name="T45" fmla="*/ 63 h 67"/>
              <a:gd name="T46" fmla="*/ 58 w 75"/>
              <a:gd name="T47" fmla="*/ 3 h 67"/>
              <a:gd name="T48" fmla="*/ 58 w 75"/>
              <a:gd name="T49" fmla="*/ 64 h 67"/>
              <a:gd name="T50" fmla="*/ 17 w 75"/>
              <a:gd name="T51" fmla="*/ 63 h 67"/>
              <a:gd name="T52" fmla="*/ 68 w 75"/>
              <a:gd name="T53" fmla="*/ 25 h 67"/>
              <a:gd name="T54" fmla="*/ 69 w 75"/>
              <a:gd name="T55" fmla="*/ 29 h 67"/>
              <a:gd name="T56" fmla="*/ 63 w 75"/>
              <a:gd name="T57" fmla="*/ 30 h 67"/>
              <a:gd name="T58" fmla="*/ 62 w 75"/>
              <a:gd name="T59" fmla="*/ 25 h 67"/>
              <a:gd name="T60" fmla="*/ 62 w 75"/>
              <a:gd name="T61" fmla="*/ 16 h 67"/>
              <a:gd name="T62" fmla="*/ 63 w 75"/>
              <a:gd name="T63" fmla="*/ 11 h 67"/>
              <a:gd name="T64" fmla="*/ 69 w 75"/>
              <a:gd name="T65" fmla="*/ 12 h 67"/>
              <a:gd name="T66" fmla="*/ 68 w 75"/>
              <a:gd name="T67" fmla="*/ 16 h 67"/>
              <a:gd name="T68" fmla="*/ 62 w 75"/>
              <a:gd name="T69" fmla="*/ 16 h 67"/>
              <a:gd name="T70" fmla="*/ 68 w 75"/>
              <a:gd name="T71" fmla="*/ 38 h 67"/>
              <a:gd name="T72" fmla="*/ 69 w 75"/>
              <a:gd name="T73" fmla="*/ 43 h 67"/>
              <a:gd name="T74" fmla="*/ 63 w 75"/>
              <a:gd name="T75" fmla="*/ 43 h 67"/>
              <a:gd name="T76" fmla="*/ 62 w 75"/>
              <a:gd name="T77" fmla="*/ 39 h 67"/>
              <a:gd name="T78" fmla="*/ 63 w 75"/>
              <a:gd name="T79" fmla="*/ 52 h 67"/>
              <a:gd name="T80" fmla="*/ 69 w 75"/>
              <a:gd name="T81" fmla="*/ 52 h 67"/>
              <a:gd name="T82" fmla="*/ 68 w 75"/>
              <a:gd name="T83" fmla="*/ 57 h 67"/>
              <a:gd name="T84" fmla="*/ 62 w 75"/>
              <a:gd name="T85" fmla="*/ 56 h 67"/>
              <a:gd name="T86" fmla="*/ 63 w 75"/>
              <a:gd name="T87" fmla="*/ 52 h 67"/>
              <a:gd name="T88" fmla="*/ 24 w 75"/>
              <a:gd name="T89" fmla="*/ 14 h 67"/>
              <a:gd name="T90" fmla="*/ 24 w 75"/>
              <a:gd name="T91" fmla="*/ 52 h 67"/>
              <a:gd name="T92" fmla="*/ 25 w 75"/>
              <a:gd name="T93" fmla="*/ 53 h 67"/>
              <a:gd name="T94" fmla="*/ 51 w 75"/>
              <a:gd name="T95" fmla="*/ 34 h 67"/>
              <a:gd name="T96" fmla="*/ 51 w 75"/>
              <a:gd name="T97" fmla="*/ 33 h 67"/>
              <a:gd name="T98" fmla="*/ 26 w 75"/>
              <a:gd name="T99" fmla="*/ 50 h 67"/>
              <a:gd name="T100" fmla="*/ 48 w 75"/>
              <a:gd name="T101" fmla="*/ 3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5" h="67">
                <a:moveTo>
                  <a:pt x="69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3" y="67"/>
                  <a:pt x="6" y="67"/>
                </a:cubicBezTo>
                <a:cubicBezTo>
                  <a:pt x="69" y="67"/>
                  <a:pt x="69" y="67"/>
                  <a:pt x="69" y="67"/>
                </a:cubicBezTo>
                <a:cubicBezTo>
                  <a:pt x="72" y="67"/>
                  <a:pt x="75" y="64"/>
                  <a:pt x="75" y="61"/>
                </a:cubicBezTo>
                <a:cubicBezTo>
                  <a:pt x="75" y="6"/>
                  <a:pt x="75" y="6"/>
                  <a:pt x="75" y="6"/>
                </a:cubicBezTo>
                <a:cubicBezTo>
                  <a:pt x="75" y="3"/>
                  <a:pt x="72" y="0"/>
                  <a:pt x="69" y="0"/>
                </a:cubicBezTo>
                <a:close/>
                <a:moveTo>
                  <a:pt x="12" y="11"/>
                </a:moveTo>
                <a:cubicBezTo>
                  <a:pt x="13" y="11"/>
                  <a:pt x="13" y="12"/>
                  <a:pt x="13" y="12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2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6" y="11"/>
                  <a:pt x="7" y="11"/>
                </a:cubicBezTo>
                <a:lnTo>
                  <a:pt x="12" y="11"/>
                </a:lnTo>
                <a:close/>
                <a:moveTo>
                  <a:pt x="7" y="25"/>
                </a:moveTo>
                <a:cubicBezTo>
                  <a:pt x="12" y="25"/>
                  <a:pt x="12" y="25"/>
                  <a:pt x="12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2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6" y="30"/>
                  <a:pt x="6" y="30"/>
                  <a:pt x="6" y="29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7" y="25"/>
                </a:cubicBezTo>
                <a:close/>
                <a:moveTo>
                  <a:pt x="7" y="38"/>
                </a:moveTo>
                <a:cubicBezTo>
                  <a:pt x="12" y="38"/>
                  <a:pt x="12" y="38"/>
                  <a:pt x="12" y="38"/>
                </a:cubicBezTo>
                <a:cubicBezTo>
                  <a:pt x="13" y="38"/>
                  <a:pt x="13" y="38"/>
                  <a:pt x="13" y="39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3"/>
                  <a:pt x="13" y="43"/>
                  <a:pt x="12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8"/>
                  <a:pt x="6" y="38"/>
                  <a:pt x="7" y="38"/>
                </a:cubicBezTo>
                <a:close/>
                <a:moveTo>
                  <a:pt x="7" y="52"/>
                </a:moveTo>
                <a:cubicBezTo>
                  <a:pt x="12" y="52"/>
                  <a:pt x="12" y="52"/>
                  <a:pt x="12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6"/>
                  <a:pt x="13" y="57"/>
                  <a:pt x="12" y="57"/>
                </a:cubicBezTo>
                <a:cubicBezTo>
                  <a:pt x="7" y="57"/>
                  <a:pt x="7" y="57"/>
                  <a:pt x="7" y="57"/>
                </a:cubicBezTo>
                <a:cubicBezTo>
                  <a:pt x="6" y="57"/>
                  <a:pt x="6" y="56"/>
                  <a:pt x="6" y="56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2"/>
                  <a:pt x="6" y="52"/>
                  <a:pt x="7" y="52"/>
                </a:cubicBezTo>
                <a:close/>
                <a:moveTo>
                  <a:pt x="17" y="63"/>
                </a:moveTo>
                <a:cubicBezTo>
                  <a:pt x="17" y="3"/>
                  <a:pt x="17" y="3"/>
                  <a:pt x="17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8" y="63"/>
                  <a:pt x="58" y="63"/>
                  <a:pt x="58" y="63"/>
                </a:cubicBezTo>
                <a:cubicBezTo>
                  <a:pt x="58" y="63"/>
                  <a:pt x="58" y="63"/>
                  <a:pt x="58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7" y="63"/>
                  <a:pt x="17" y="63"/>
                  <a:pt x="17" y="63"/>
                </a:cubicBezTo>
                <a:close/>
                <a:moveTo>
                  <a:pt x="63" y="25"/>
                </a:moveTo>
                <a:cubicBezTo>
                  <a:pt x="68" y="25"/>
                  <a:pt x="68" y="25"/>
                  <a:pt x="68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30"/>
                  <a:pt x="69" y="30"/>
                  <a:pt x="68" y="30"/>
                </a:cubicBezTo>
                <a:cubicBezTo>
                  <a:pt x="63" y="30"/>
                  <a:pt x="63" y="30"/>
                  <a:pt x="63" y="30"/>
                </a:cubicBezTo>
                <a:cubicBezTo>
                  <a:pt x="62" y="30"/>
                  <a:pt x="62" y="30"/>
                  <a:pt x="62" y="29"/>
                </a:cubicBezTo>
                <a:cubicBezTo>
                  <a:pt x="62" y="25"/>
                  <a:pt x="62" y="25"/>
                  <a:pt x="62" y="25"/>
                </a:cubicBezTo>
                <a:cubicBezTo>
                  <a:pt x="62" y="25"/>
                  <a:pt x="62" y="25"/>
                  <a:pt x="63" y="25"/>
                </a:cubicBezTo>
                <a:close/>
                <a:moveTo>
                  <a:pt x="62" y="16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2"/>
                  <a:pt x="62" y="11"/>
                  <a:pt x="63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9" y="11"/>
                  <a:pt x="69" y="12"/>
                  <a:pt x="69" y="12"/>
                </a:cubicBezTo>
                <a:cubicBezTo>
                  <a:pt x="69" y="16"/>
                  <a:pt x="69" y="16"/>
                  <a:pt x="69" y="16"/>
                </a:cubicBezTo>
                <a:cubicBezTo>
                  <a:pt x="69" y="16"/>
                  <a:pt x="69" y="16"/>
                  <a:pt x="68" y="16"/>
                </a:cubicBezTo>
                <a:cubicBezTo>
                  <a:pt x="63" y="16"/>
                  <a:pt x="63" y="16"/>
                  <a:pt x="63" y="16"/>
                </a:cubicBezTo>
                <a:cubicBezTo>
                  <a:pt x="62" y="16"/>
                  <a:pt x="62" y="16"/>
                  <a:pt x="62" y="16"/>
                </a:cubicBezTo>
                <a:close/>
                <a:moveTo>
                  <a:pt x="63" y="38"/>
                </a:moveTo>
                <a:cubicBezTo>
                  <a:pt x="68" y="38"/>
                  <a:pt x="68" y="38"/>
                  <a:pt x="68" y="38"/>
                </a:cubicBezTo>
                <a:cubicBezTo>
                  <a:pt x="69" y="38"/>
                  <a:pt x="69" y="38"/>
                  <a:pt x="69" y="39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3"/>
                  <a:pt x="69" y="43"/>
                  <a:pt x="68" y="43"/>
                </a:cubicBezTo>
                <a:cubicBezTo>
                  <a:pt x="63" y="43"/>
                  <a:pt x="63" y="43"/>
                  <a:pt x="63" y="43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39"/>
                  <a:pt x="62" y="39"/>
                  <a:pt x="62" y="39"/>
                </a:cubicBezTo>
                <a:cubicBezTo>
                  <a:pt x="62" y="38"/>
                  <a:pt x="62" y="38"/>
                  <a:pt x="63" y="38"/>
                </a:cubicBezTo>
                <a:close/>
                <a:moveTo>
                  <a:pt x="63" y="52"/>
                </a:moveTo>
                <a:cubicBezTo>
                  <a:pt x="68" y="52"/>
                  <a:pt x="68" y="52"/>
                  <a:pt x="68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9" y="57"/>
                  <a:pt x="68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7"/>
                  <a:pt x="62" y="56"/>
                  <a:pt x="62" y="56"/>
                </a:cubicBezTo>
                <a:cubicBezTo>
                  <a:pt x="62" y="52"/>
                  <a:pt x="62" y="52"/>
                  <a:pt x="62" y="52"/>
                </a:cubicBezTo>
                <a:cubicBezTo>
                  <a:pt x="62" y="52"/>
                  <a:pt x="62" y="52"/>
                  <a:pt x="63" y="52"/>
                </a:cubicBezTo>
                <a:close/>
                <a:moveTo>
                  <a:pt x="26" y="14"/>
                </a:moveTo>
                <a:cubicBezTo>
                  <a:pt x="25" y="14"/>
                  <a:pt x="25" y="14"/>
                  <a:pt x="24" y="14"/>
                </a:cubicBezTo>
                <a:cubicBezTo>
                  <a:pt x="24" y="14"/>
                  <a:pt x="24" y="15"/>
                  <a:pt x="24" y="15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2"/>
                  <a:pt x="24" y="52"/>
                  <a:pt x="24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6" y="52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4"/>
                  <a:pt x="51" y="34"/>
                  <a:pt x="51" y="33"/>
                </a:cubicBezTo>
                <a:cubicBezTo>
                  <a:pt x="51" y="33"/>
                  <a:pt x="51" y="33"/>
                  <a:pt x="51" y="33"/>
                </a:cubicBezTo>
                <a:lnTo>
                  <a:pt x="26" y="14"/>
                </a:lnTo>
                <a:close/>
                <a:moveTo>
                  <a:pt x="26" y="50"/>
                </a:moveTo>
                <a:cubicBezTo>
                  <a:pt x="26" y="17"/>
                  <a:pt x="26" y="17"/>
                  <a:pt x="26" y="17"/>
                </a:cubicBezTo>
                <a:cubicBezTo>
                  <a:pt x="48" y="33"/>
                  <a:pt x="48" y="33"/>
                  <a:pt x="48" y="33"/>
                </a:cubicBezTo>
                <a:lnTo>
                  <a:pt x="26" y="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35"/>
          <p:cNvSpPr>
            <a:spLocks noEditPoints="1"/>
          </p:cNvSpPr>
          <p:nvPr/>
        </p:nvSpPr>
        <p:spPr bwMode="auto">
          <a:xfrm>
            <a:off x="1776383" y="2717163"/>
            <a:ext cx="317335" cy="323439"/>
          </a:xfrm>
          <a:custGeom>
            <a:avLst/>
            <a:gdLst>
              <a:gd name="T0" fmla="*/ 32 w 66"/>
              <a:gd name="T1" fmla="*/ 49 h 65"/>
              <a:gd name="T2" fmla="*/ 32 w 66"/>
              <a:gd name="T3" fmla="*/ 47 h 65"/>
              <a:gd name="T4" fmla="*/ 47 w 66"/>
              <a:gd name="T5" fmla="*/ 32 h 65"/>
              <a:gd name="T6" fmla="*/ 32 w 66"/>
              <a:gd name="T7" fmla="*/ 39 h 65"/>
              <a:gd name="T8" fmla="*/ 39 w 66"/>
              <a:gd name="T9" fmla="*/ 32 h 65"/>
              <a:gd name="T10" fmla="*/ 64 w 66"/>
              <a:gd name="T11" fmla="*/ 26 h 65"/>
              <a:gd name="T12" fmla="*/ 59 w 66"/>
              <a:gd name="T13" fmla="*/ 24 h 65"/>
              <a:gd name="T14" fmla="*/ 62 w 66"/>
              <a:gd name="T15" fmla="*/ 16 h 65"/>
              <a:gd name="T16" fmla="*/ 56 w 66"/>
              <a:gd name="T17" fmla="*/ 9 h 65"/>
              <a:gd name="T18" fmla="*/ 49 w 66"/>
              <a:gd name="T19" fmla="*/ 10 h 65"/>
              <a:gd name="T20" fmla="*/ 47 w 66"/>
              <a:gd name="T21" fmla="*/ 2 h 65"/>
              <a:gd name="T22" fmla="*/ 37 w 66"/>
              <a:gd name="T23" fmla="*/ 0 h 65"/>
              <a:gd name="T24" fmla="*/ 30 w 66"/>
              <a:gd name="T25" fmla="*/ 1 h 65"/>
              <a:gd name="T26" fmla="*/ 27 w 66"/>
              <a:gd name="T27" fmla="*/ 0 h 65"/>
              <a:gd name="T28" fmla="*/ 18 w 66"/>
              <a:gd name="T29" fmla="*/ 5 h 65"/>
              <a:gd name="T30" fmla="*/ 12 w 66"/>
              <a:gd name="T31" fmla="*/ 9 h 65"/>
              <a:gd name="T32" fmla="*/ 9 w 66"/>
              <a:gd name="T33" fmla="*/ 9 h 65"/>
              <a:gd name="T34" fmla="*/ 5 w 66"/>
              <a:gd name="T35" fmla="*/ 19 h 65"/>
              <a:gd name="T36" fmla="*/ 3 w 66"/>
              <a:gd name="T37" fmla="*/ 26 h 65"/>
              <a:gd name="T38" fmla="*/ 0 w 66"/>
              <a:gd name="T39" fmla="*/ 28 h 65"/>
              <a:gd name="T40" fmla="*/ 1 w 66"/>
              <a:gd name="T41" fmla="*/ 38 h 65"/>
              <a:gd name="T42" fmla="*/ 4 w 66"/>
              <a:gd name="T43" fmla="*/ 38 h 65"/>
              <a:gd name="T44" fmla="*/ 4 w 66"/>
              <a:gd name="T45" fmla="*/ 46 h 65"/>
              <a:gd name="T46" fmla="*/ 11 w 66"/>
              <a:gd name="T47" fmla="*/ 55 h 65"/>
              <a:gd name="T48" fmla="*/ 15 w 66"/>
              <a:gd name="T49" fmla="*/ 54 h 65"/>
              <a:gd name="T50" fmla="*/ 18 w 66"/>
              <a:gd name="T51" fmla="*/ 61 h 65"/>
              <a:gd name="T52" fmla="*/ 28 w 66"/>
              <a:gd name="T53" fmla="*/ 65 h 65"/>
              <a:gd name="T54" fmla="*/ 33 w 66"/>
              <a:gd name="T55" fmla="*/ 59 h 65"/>
              <a:gd name="T56" fmla="*/ 39 w 66"/>
              <a:gd name="T57" fmla="*/ 65 h 65"/>
              <a:gd name="T58" fmla="*/ 49 w 66"/>
              <a:gd name="T59" fmla="*/ 61 h 65"/>
              <a:gd name="T60" fmla="*/ 51 w 66"/>
              <a:gd name="T61" fmla="*/ 54 h 65"/>
              <a:gd name="T62" fmla="*/ 56 w 66"/>
              <a:gd name="T63" fmla="*/ 55 h 65"/>
              <a:gd name="T64" fmla="*/ 62 w 66"/>
              <a:gd name="T65" fmla="*/ 46 h 65"/>
              <a:gd name="T66" fmla="*/ 63 w 66"/>
              <a:gd name="T67" fmla="*/ 38 h 65"/>
              <a:gd name="T68" fmla="*/ 65 w 66"/>
              <a:gd name="T69" fmla="*/ 38 h 65"/>
              <a:gd name="T70" fmla="*/ 66 w 66"/>
              <a:gd name="T71" fmla="*/ 28 h 65"/>
              <a:gd name="T72" fmla="*/ 56 w 66"/>
              <a:gd name="T73" fmla="*/ 52 h 65"/>
              <a:gd name="T74" fmla="*/ 40 w 66"/>
              <a:gd name="T75" fmla="*/ 61 h 65"/>
              <a:gd name="T76" fmla="*/ 21 w 66"/>
              <a:gd name="T77" fmla="*/ 60 h 65"/>
              <a:gd name="T78" fmla="*/ 7 w 66"/>
              <a:gd name="T79" fmla="*/ 47 h 65"/>
              <a:gd name="T80" fmla="*/ 3 w 66"/>
              <a:gd name="T81" fmla="*/ 32 h 65"/>
              <a:gd name="T82" fmla="*/ 7 w 66"/>
              <a:gd name="T83" fmla="*/ 17 h 65"/>
              <a:gd name="T84" fmla="*/ 21 w 66"/>
              <a:gd name="T85" fmla="*/ 5 h 65"/>
              <a:gd name="T86" fmla="*/ 40 w 66"/>
              <a:gd name="T87" fmla="*/ 3 h 65"/>
              <a:gd name="T88" fmla="*/ 56 w 66"/>
              <a:gd name="T89" fmla="*/ 12 h 65"/>
              <a:gd name="T90" fmla="*/ 63 w 66"/>
              <a:gd name="T91" fmla="*/ 29 h 65"/>
              <a:gd name="T92" fmla="*/ 56 w 66"/>
              <a:gd name="T93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6" h="65">
                <a:moveTo>
                  <a:pt x="32" y="16"/>
                </a:moveTo>
                <a:cubicBezTo>
                  <a:pt x="23" y="16"/>
                  <a:pt x="16" y="23"/>
                  <a:pt x="16" y="32"/>
                </a:cubicBezTo>
                <a:cubicBezTo>
                  <a:pt x="16" y="41"/>
                  <a:pt x="23" y="49"/>
                  <a:pt x="32" y="49"/>
                </a:cubicBezTo>
                <a:cubicBezTo>
                  <a:pt x="42" y="49"/>
                  <a:pt x="49" y="41"/>
                  <a:pt x="49" y="32"/>
                </a:cubicBezTo>
                <a:cubicBezTo>
                  <a:pt x="49" y="23"/>
                  <a:pt x="42" y="16"/>
                  <a:pt x="32" y="16"/>
                </a:cubicBezTo>
                <a:close/>
                <a:moveTo>
                  <a:pt x="32" y="47"/>
                </a:moveTo>
                <a:cubicBezTo>
                  <a:pt x="24" y="47"/>
                  <a:pt x="18" y="40"/>
                  <a:pt x="18" y="32"/>
                </a:cubicBezTo>
                <a:cubicBezTo>
                  <a:pt x="18" y="24"/>
                  <a:pt x="24" y="18"/>
                  <a:pt x="32" y="18"/>
                </a:cubicBezTo>
                <a:cubicBezTo>
                  <a:pt x="40" y="18"/>
                  <a:pt x="47" y="24"/>
                  <a:pt x="47" y="32"/>
                </a:cubicBezTo>
                <a:cubicBezTo>
                  <a:pt x="47" y="40"/>
                  <a:pt x="40" y="47"/>
                  <a:pt x="32" y="47"/>
                </a:cubicBezTo>
                <a:close/>
                <a:moveTo>
                  <a:pt x="39" y="32"/>
                </a:moveTo>
                <a:cubicBezTo>
                  <a:pt x="39" y="36"/>
                  <a:pt x="36" y="39"/>
                  <a:pt x="32" y="39"/>
                </a:cubicBezTo>
                <a:cubicBezTo>
                  <a:pt x="29" y="39"/>
                  <a:pt x="26" y="36"/>
                  <a:pt x="26" y="32"/>
                </a:cubicBezTo>
                <a:cubicBezTo>
                  <a:pt x="26" y="28"/>
                  <a:pt x="29" y="25"/>
                  <a:pt x="32" y="25"/>
                </a:cubicBezTo>
                <a:cubicBezTo>
                  <a:pt x="36" y="25"/>
                  <a:pt x="39" y="28"/>
                  <a:pt x="39" y="32"/>
                </a:cubicBezTo>
                <a:close/>
                <a:moveTo>
                  <a:pt x="66" y="28"/>
                </a:moveTo>
                <a:cubicBezTo>
                  <a:pt x="66" y="27"/>
                  <a:pt x="66" y="27"/>
                  <a:pt x="65" y="26"/>
                </a:cubicBezTo>
                <a:cubicBezTo>
                  <a:pt x="65" y="26"/>
                  <a:pt x="64" y="26"/>
                  <a:pt x="64" y="26"/>
                </a:cubicBezTo>
                <a:cubicBezTo>
                  <a:pt x="64" y="26"/>
                  <a:pt x="64" y="26"/>
                  <a:pt x="63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26"/>
                  <a:pt x="60" y="25"/>
                  <a:pt x="59" y="24"/>
                </a:cubicBezTo>
                <a:cubicBezTo>
                  <a:pt x="59" y="22"/>
                  <a:pt x="60" y="20"/>
                  <a:pt x="61" y="19"/>
                </a:cubicBezTo>
                <a:cubicBezTo>
                  <a:pt x="62" y="19"/>
                  <a:pt x="62" y="19"/>
                  <a:pt x="62" y="18"/>
                </a:cubicBezTo>
                <a:cubicBezTo>
                  <a:pt x="63" y="17"/>
                  <a:pt x="63" y="17"/>
                  <a:pt x="62" y="16"/>
                </a:cubicBezTo>
                <a:cubicBezTo>
                  <a:pt x="61" y="14"/>
                  <a:pt x="59" y="11"/>
                  <a:pt x="57" y="9"/>
                </a:cubicBezTo>
                <a:cubicBezTo>
                  <a:pt x="57" y="9"/>
                  <a:pt x="56" y="9"/>
                  <a:pt x="56" y="9"/>
                </a:cubicBezTo>
                <a:cubicBezTo>
                  <a:pt x="56" y="9"/>
                  <a:pt x="56" y="9"/>
                  <a:pt x="56" y="9"/>
                </a:cubicBezTo>
                <a:cubicBezTo>
                  <a:pt x="55" y="9"/>
                  <a:pt x="54" y="9"/>
                  <a:pt x="54" y="9"/>
                </a:cubicBezTo>
                <a:cubicBezTo>
                  <a:pt x="53" y="10"/>
                  <a:pt x="52" y="11"/>
                  <a:pt x="51" y="11"/>
                </a:cubicBezTo>
                <a:cubicBezTo>
                  <a:pt x="51" y="11"/>
                  <a:pt x="50" y="10"/>
                  <a:pt x="49" y="10"/>
                </a:cubicBezTo>
                <a:cubicBezTo>
                  <a:pt x="48" y="9"/>
                  <a:pt x="47" y="7"/>
                  <a:pt x="48" y="5"/>
                </a:cubicBezTo>
                <a:cubicBezTo>
                  <a:pt x="49" y="5"/>
                  <a:pt x="49" y="4"/>
                  <a:pt x="49" y="4"/>
                </a:cubicBezTo>
                <a:cubicBezTo>
                  <a:pt x="48" y="3"/>
                  <a:pt x="48" y="3"/>
                  <a:pt x="47" y="2"/>
                </a:cubicBezTo>
                <a:cubicBezTo>
                  <a:pt x="45" y="1"/>
                  <a:pt x="42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8" y="0"/>
                  <a:pt x="38" y="0"/>
                  <a:pt x="37" y="0"/>
                </a:cubicBezTo>
                <a:cubicBezTo>
                  <a:pt x="37" y="0"/>
                  <a:pt x="37" y="1"/>
                  <a:pt x="37" y="1"/>
                </a:cubicBezTo>
                <a:cubicBezTo>
                  <a:pt x="37" y="3"/>
                  <a:pt x="35" y="5"/>
                  <a:pt x="33" y="5"/>
                </a:cubicBezTo>
                <a:cubicBezTo>
                  <a:pt x="31" y="5"/>
                  <a:pt x="30" y="3"/>
                  <a:pt x="30" y="1"/>
                </a:cubicBezTo>
                <a:cubicBezTo>
                  <a:pt x="30" y="1"/>
                  <a:pt x="29" y="0"/>
                  <a:pt x="29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4" y="0"/>
                  <a:pt x="21" y="1"/>
                  <a:pt x="19" y="2"/>
                </a:cubicBezTo>
                <a:cubicBezTo>
                  <a:pt x="18" y="3"/>
                  <a:pt x="18" y="3"/>
                  <a:pt x="18" y="4"/>
                </a:cubicBezTo>
                <a:cubicBezTo>
                  <a:pt x="18" y="4"/>
                  <a:pt x="18" y="5"/>
                  <a:pt x="18" y="5"/>
                </a:cubicBezTo>
                <a:cubicBezTo>
                  <a:pt x="19" y="7"/>
                  <a:pt x="19" y="9"/>
                  <a:pt x="17" y="10"/>
                </a:cubicBezTo>
                <a:cubicBezTo>
                  <a:pt x="16" y="10"/>
                  <a:pt x="16" y="11"/>
                  <a:pt x="15" y="11"/>
                </a:cubicBezTo>
                <a:cubicBezTo>
                  <a:pt x="14" y="11"/>
                  <a:pt x="13" y="10"/>
                  <a:pt x="12" y="9"/>
                </a:cubicBezTo>
                <a:cubicBezTo>
                  <a:pt x="12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9"/>
                  <a:pt x="10" y="9"/>
                  <a:pt x="9" y="9"/>
                </a:cubicBezTo>
                <a:cubicBezTo>
                  <a:pt x="7" y="11"/>
                  <a:pt x="5" y="14"/>
                  <a:pt x="4" y="16"/>
                </a:cubicBezTo>
                <a:cubicBezTo>
                  <a:pt x="4" y="17"/>
                  <a:pt x="4" y="17"/>
                  <a:pt x="4" y="18"/>
                </a:cubicBezTo>
                <a:cubicBezTo>
                  <a:pt x="4" y="19"/>
                  <a:pt x="5" y="19"/>
                  <a:pt x="5" y="19"/>
                </a:cubicBezTo>
                <a:cubicBezTo>
                  <a:pt x="7" y="20"/>
                  <a:pt x="8" y="22"/>
                  <a:pt x="7" y="24"/>
                </a:cubicBezTo>
                <a:cubicBezTo>
                  <a:pt x="7" y="25"/>
                  <a:pt x="5" y="26"/>
                  <a:pt x="4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3" y="26"/>
                  <a:pt x="2" y="26"/>
                </a:cubicBezTo>
                <a:cubicBezTo>
                  <a:pt x="2" y="26"/>
                  <a:pt x="2" y="26"/>
                  <a:pt x="1" y="26"/>
                </a:cubicBezTo>
                <a:cubicBezTo>
                  <a:pt x="1" y="27"/>
                  <a:pt x="0" y="27"/>
                  <a:pt x="0" y="28"/>
                </a:cubicBezTo>
                <a:cubicBezTo>
                  <a:pt x="0" y="29"/>
                  <a:pt x="0" y="31"/>
                  <a:pt x="0" y="32"/>
                </a:cubicBezTo>
                <a:cubicBezTo>
                  <a:pt x="0" y="33"/>
                  <a:pt x="0" y="35"/>
                  <a:pt x="0" y="36"/>
                </a:cubicBezTo>
                <a:cubicBezTo>
                  <a:pt x="0" y="37"/>
                  <a:pt x="1" y="38"/>
                  <a:pt x="1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8"/>
                  <a:pt x="3" y="38"/>
                  <a:pt x="4" y="38"/>
                </a:cubicBezTo>
                <a:cubicBezTo>
                  <a:pt x="5" y="38"/>
                  <a:pt x="7" y="39"/>
                  <a:pt x="7" y="41"/>
                </a:cubicBezTo>
                <a:cubicBezTo>
                  <a:pt x="8" y="42"/>
                  <a:pt x="7" y="44"/>
                  <a:pt x="5" y="45"/>
                </a:cubicBezTo>
                <a:cubicBezTo>
                  <a:pt x="5" y="45"/>
                  <a:pt x="4" y="46"/>
                  <a:pt x="4" y="46"/>
                </a:cubicBezTo>
                <a:cubicBezTo>
                  <a:pt x="4" y="47"/>
                  <a:pt x="4" y="47"/>
                  <a:pt x="4" y="48"/>
                </a:cubicBezTo>
                <a:cubicBezTo>
                  <a:pt x="5" y="50"/>
                  <a:pt x="7" y="53"/>
                  <a:pt x="9" y="55"/>
                </a:cubicBezTo>
                <a:cubicBezTo>
                  <a:pt x="10" y="55"/>
                  <a:pt x="10" y="55"/>
                  <a:pt x="11" y="55"/>
                </a:cubicBezTo>
                <a:cubicBezTo>
                  <a:pt x="11" y="55"/>
                  <a:pt x="11" y="55"/>
                  <a:pt x="11" y="55"/>
                </a:cubicBezTo>
                <a:cubicBezTo>
                  <a:pt x="11" y="55"/>
                  <a:pt x="12" y="55"/>
                  <a:pt x="12" y="55"/>
                </a:cubicBezTo>
                <a:cubicBezTo>
                  <a:pt x="13" y="54"/>
                  <a:pt x="14" y="54"/>
                  <a:pt x="15" y="54"/>
                </a:cubicBezTo>
                <a:cubicBezTo>
                  <a:pt x="16" y="54"/>
                  <a:pt x="16" y="54"/>
                  <a:pt x="17" y="54"/>
                </a:cubicBezTo>
                <a:cubicBezTo>
                  <a:pt x="19" y="55"/>
                  <a:pt x="19" y="57"/>
                  <a:pt x="18" y="59"/>
                </a:cubicBezTo>
                <a:cubicBezTo>
                  <a:pt x="18" y="59"/>
                  <a:pt x="18" y="60"/>
                  <a:pt x="18" y="61"/>
                </a:cubicBezTo>
                <a:cubicBezTo>
                  <a:pt x="18" y="61"/>
                  <a:pt x="18" y="62"/>
                  <a:pt x="19" y="62"/>
                </a:cubicBezTo>
                <a:cubicBezTo>
                  <a:pt x="21" y="63"/>
                  <a:pt x="24" y="64"/>
                  <a:pt x="27" y="65"/>
                </a:cubicBezTo>
                <a:cubicBezTo>
                  <a:pt x="27" y="65"/>
                  <a:pt x="27" y="65"/>
                  <a:pt x="28" y="65"/>
                </a:cubicBezTo>
                <a:cubicBezTo>
                  <a:pt x="28" y="65"/>
                  <a:pt x="28" y="64"/>
                  <a:pt x="29" y="64"/>
                </a:cubicBezTo>
                <a:cubicBezTo>
                  <a:pt x="29" y="64"/>
                  <a:pt x="30" y="63"/>
                  <a:pt x="30" y="63"/>
                </a:cubicBezTo>
                <a:cubicBezTo>
                  <a:pt x="30" y="61"/>
                  <a:pt x="31" y="59"/>
                  <a:pt x="33" y="59"/>
                </a:cubicBezTo>
                <a:cubicBezTo>
                  <a:pt x="35" y="59"/>
                  <a:pt x="37" y="61"/>
                  <a:pt x="37" y="63"/>
                </a:cubicBezTo>
                <a:cubicBezTo>
                  <a:pt x="37" y="63"/>
                  <a:pt x="37" y="64"/>
                  <a:pt x="37" y="64"/>
                </a:cubicBezTo>
                <a:cubicBezTo>
                  <a:pt x="38" y="64"/>
                  <a:pt x="38" y="65"/>
                  <a:pt x="39" y="65"/>
                </a:cubicBezTo>
                <a:cubicBezTo>
                  <a:pt x="39" y="65"/>
                  <a:pt x="39" y="65"/>
                  <a:pt x="39" y="65"/>
                </a:cubicBezTo>
                <a:cubicBezTo>
                  <a:pt x="42" y="64"/>
                  <a:pt x="45" y="63"/>
                  <a:pt x="47" y="62"/>
                </a:cubicBezTo>
                <a:cubicBezTo>
                  <a:pt x="48" y="62"/>
                  <a:pt x="48" y="61"/>
                  <a:pt x="49" y="61"/>
                </a:cubicBezTo>
                <a:cubicBezTo>
                  <a:pt x="49" y="60"/>
                  <a:pt x="49" y="59"/>
                  <a:pt x="48" y="59"/>
                </a:cubicBezTo>
                <a:cubicBezTo>
                  <a:pt x="47" y="57"/>
                  <a:pt x="48" y="55"/>
                  <a:pt x="49" y="54"/>
                </a:cubicBezTo>
                <a:cubicBezTo>
                  <a:pt x="50" y="54"/>
                  <a:pt x="51" y="54"/>
                  <a:pt x="51" y="54"/>
                </a:cubicBezTo>
                <a:cubicBezTo>
                  <a:pt x="52" y="54"/>
                  <a:pt x="53" y="54"/>
                  <a:pt x="54" y="55"/>
                </a:cubicBezTo>
                <a:cubicBezTo>
                  <a:pt x="54" y="55"/>
                  <a:pt x="55" y="55"/>
                  <a:pt x="56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56" y="55"/>
                  <a:pt x="57" y="55"/>
                  <a:pt x="57" y="55"/>
                </a:cubicBezTo>
                <a:cubicBezTo>
                  <a:pt x="59" y="53"/>
                  <a:pt x="61" y="50"/>
                  <a:pt x="62" y="48"/>
                </a:cubicBezTo>
                <a:cubicBezTo>
                  <a:pt x="63" y="47"/>
                  <a:pt x="63" y="47"/>
                  <a:pt x="62" y="46"/>
                </a:cubicBezTo>
                <a:cubicBezTo>
                  <a:pt x="62" y="46"/>
                  <a:pt x="62" y="45"/>
                  <a:pt x="61" y="45"/>
                </a:cubicBezTo>
                <a:cubicBezTo>
                  <a:pt x="60" y="44"/>
                  <a:pt x="59" y="42"/>
                  <a:pt x="59" y="41"/>
                </a:cubicBezTo>
                <a:cubicBezTo>
                  <a:pt x="60" y="39"/>
                  <a:pt x="61" y="38"/>
                  <a:pt x="63" y="38"/>
                </a:cubicBezTo>
                <a:cubicBezTo>
                  <a:pt x="63" y="38"/>
                  <a:pt x="63" y="38"/>
                  <a:pt x="63" y="38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8"/>
                  <a:pt x="65" y="38"/>
                  <a:pt x="65" y="38"/>
                </a:cubicBezTo>
                <a:cubicBezTo>
                  <a:pt x="66" y="38"/>
                  <a:pt x="66" y="37"/>
                  <a:pt x="66" y="36"/>
                </a:cubicBezTo>
                <a:cubicBezTo>
                  <a:pt x="66" y="35"/>
                  <a:pt x="66" y="33"/>
                  <a:pt x="66" y="32"/>
                </a:cubicBezTo>
                <a:cubicBezTo>
                  <a:pt x="66" y="31"/>
                  <a:pt x="66" y="29"/>
                  <a:pt x="66" y="28"/>
                </a:cubicBezTo>
                <a:close/>
                <a:moveTo>
                  <a:pt x="56" y="40"/>
                </a:moveTo>
                <a:cubicBezTo>
                  <a:pt x="55" y="43"/>
                  <a:pt x="57" y="46"/>
                  <a:pt x="59" y="47"/>
                </a:cubicBezTo>
                <a:cubicBezTo>
                  <a:pt x="58" y="49"/>
                  <a:pt x="57" y="51"/>
                  <a:pt x="56" y="52"/>
                </a:cubicBezTo>
                <a:cubicBezTo>
                  <a:pt x="53" y="50"/>
                  <a:pt x="50" y="50"/>
                  <a:pt x="48" y="52"/>
                </a:cubicBezTo>
                <a:cubicBezTo>
                  <a:pt x="45" y="54"/>
                  <a:pt x="44" y="57"/>
                  <a:pt x="45" y="60"/>
                </a:cubicBezTo>
                <a:cubicBezTo>
                  <a:pt x="43" y="60"/>
                  <a:pt x="41" y="61"/>
                  <a:pt x="40" y="61"/>
                </a:cubicBezTo>
                <a:cubicBezTo>
                  <a:pt x="39" y="59"/>
                  <a:pt x="36" y="56"/>
                  <a:pt x="33" y="56"/>
                </a:cubicBezTo>
                <a:cubicBezTo>
                  <a:pt x="30" y="56"/>
                  <a:pt x="28" y="59"/>
                  <a:pt x="27" y="61"/>
                </a:cubicBezTo>
                <a:cubicBezTo>
                  <a:pt x="25" y="61"/>
                  <a:pt x="23" y="60"/>
                  <a:pt x="21" y="60"/>
                </a:cubicBezTo>
                <a:cubicBezTo>
                  <a:pt x="22" y="57"/>
                  <a:pt x="21" y="54"/>
                  <a:pt x="19" y="52"/>
                </a:cubicBezTo>
                <a:cubicBezTo>
                  <a:pt x="16" y="50"/>
                  <a:pt x="13" y="50"/>
                  <a:pt x="11" y="52"/>
                </a:cubicBezTo>
                <a:cubicBezTo>
                  <a:pt x="9" y="51"/>
                  <a:pt x="8" y="49"/>
                  <a:pt x="7" y="47"/>
                </a:cubicBezTo>
                <a:cubicBezTo>
                  <a:pt x="10" y="46"/>
                  <a:pt x="11" y="43"/>
                  <a:pt x="10" y="40"/>
                </a:cubicBezTo>
                <a:cubicBezTo>
                  <a:pt x="9" y="37"/>
                  <a:pt x="6" y="35"/>
                  <a:pt x="3" y="35"/>
                </a:cubicBezTo>
                <a:cubicBezTo>
                  <a:pt x="3" y="34"/>
                  <a:pt x="3" y="33"/>
                  <a:pt x="3" y="32"/>
                </a:cubicBezTo>
                <a:cubicBezTo>
                  <a:pt x="3" y="31"/>
                  <a:pt x="3" y="30"/>
                  <a:pt x="3" y="29"/>
                </a:cubicBezTo>
                <a:cubicBezTo>
                  <a:pt x="6" y="29"/>
                  <a:pt x="9" y="27"/>
                  <a:pt x="10" y="25"/>
                </a:cubicBezTo>
                <a:cubicBezTo>
                  <a:pt x="11" y="22"/>
                  <a:pt x="10" y="19"/>
                  <a:pt x="7" y="17"/>
                </a:cubicBezTo>
                <a:cubicBezTo>
                  <a:pt x="8" y="15"/>
                  <a:pt x="9" y="14"/>
                  <a:pt x="11" y="12"/>
                </a:cubicBezTo>
                <a:cubicBezTo>
                  <a:pt x="13" y="14"/>
                  <a:pt x="16" y="14"/>
                  <a:pt x="19" y="12"/>
                </a:cubicBezTo>
                <a:cubicBezTo>
                  <a:pt x="21" y="10"/>
                  <a:pt x="22" y="7"/>
                  <a:pt x="21" y="5"/>
                </a:cubicBezTo>
                <a:cubicBezTo>
                  <a:pt x="23" y="4"/>
                  <a:pt x="25" y="3"/>
                  <a:pt x="27" y="3"/>
                </a:cubicBezTo>
                <a:cubicBezTo>
                  <a:pt x="28" y="6"/>
                  <a:pt x="30" y="8"/>
                  <a:pt x="33" y="8"/>
                </a:cubicBezTo>
                <a:cubicBezTo>
                  <a:pt x="36" y="8"/>
                  <a:pt x="39" y="6"/>
                  <a:pt x="40" y="3"/>
                </a:cubicBezTo>
                <a:cubicBezTo>
                  <a:pt x="41" y="3"/>
                  <a:pt x="43" y="4"/>
                  <a:pt x="45" y="5"/>
                </a:cubicBezTo>
                <a:cubicBezTo>
                  <a:pt x="44" y="7"/>
                  <a:pt x="45" y="10"/>
                  <a:pt x="48" y="12"/>
                </a:cubicBezTo>
                <a:cubicBezTo>
                  <a:pt x="50" y="14"/>
                  <a:pt x="53" y="14"/>
                  <a:pt x="56" y="12"/>
                </a:cubicBezTo>
                <a:cubicBezTo>
                  <a:pt x="57" y="14"/>
                  <a:pt x="58" y="15"/>
                  <a:pt x="59" y="17"/>
                </a:cubicBezTo>
                <a:cubicBezTo>
                  <a:pt x="57" y="19"/>
                  <a:pt x="55" y="22"/>
                  <a:pt x="56" y="25"/>
                </a:cubicBezTo>
                <a:cubicBezTo>
                  <a:pt x="57" y="27"/>
                  <a:pt x="60" y="29"/>
                  <a:pt x="63" y="29"/>
                </a:cubicBezTo>
                <a:cubicBezTo>
                  <a:pt x="63" y="30"/>
                  <a:pt x="63" y="31"/>
                  <a:pt x="63" y="32"/>
                </a:cubicBezTo>
                <a:cubicBezTo>
                  <a:pt x="63" y="33"/>
                  <a:pt x="63" y="34"/>
                  <a:pt x="63" y="35"/>
                </a:cubicBezTo>
                <a:cubicBezTo>
                  <a:pt x="60" y="35"/>
                  <a:pt x="57" y="37"/>
                  <a:pt x="56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3711286" y="3428358"/>
            <a:ext cx="315781" cy="315781"/>
          </a:xfrm>
          <a:custGeom>
            <a:avLst/>
            <a:gdLst>
              <a:gd name="T0" fmla="*/ 70 w 76"/>
              <a:gd name="T1" fmla="*/ 18 h 73"/>
              <a:gd name="T2" fmla="*/ 43 w 76"/>
              <a:gd name="T3" fmla="*/ 2 h 73"/>
              <a:gd name="T4" fmla="*/ 38 w 76"/>
              <a:gd name="T5" fmla="*/ 0 h 73"/>
              <a:gd name="T6" fmla="*/ 32 w 76"/>
              <a:gd name="T7" fmla="*/ 2 h 73"/>
              <a:gd name="T8" fmla="*/ 5 w 76"/>
              <a:gd name="T9" fmla="*/ 18 h 73"/>
              <a:gd name="T10" fmla="*/ 0 w 76"/>
              <a:gd name="T11" fmla="*/ 29 h 73"/>
              <a:gd name="T12" fmla="*/ 0 w 76"/>
              <a:gd name="T13" fmla="*/ 65 h 73"/>
              <a:gd name="T14" fmla="*/ 7 w 76"/>
              <a:gd name="T15" fmla="*/ 73 h 73"/>
              <a:gd name="T16" fmla="*/ 68 w 76"/>
              <a:gd name="T17" fmla="*/ 73 h 73"/>
              <a:gd name="T18" fmla="*/ 76 w 76"/>
              <a:gd name="T19" fmla="*/ 65 h 73"/>
              <a:gd name="T20" fmla="*/ 76 w 76"/>
              <a:gd name="T21" fmla="*/ 29 h 73"/>
              <a:gd name="T22" fmla="*/ 70 w 76"/>
              <a:gd name="T23" fmla="*/ 18 h 73"/>
              <a:gd name="T24" fmla="*/ 3 w 76"/>
              <a:gd name="T25" fmla="*/ 65 h 73"/>
              <a:gd name="T26" fmla="*/ 3 w 76"/>
              <a:gd name="T27" fmla="*/ 36 h 73"/>
              <a:gd name="T28" fmla="*/ 6 w 76"/>
              <a:gd name="T29" fmla="*/ 39 h 73"/>
              <a:gd name="T30" fmla="*/ 25 w 76"/>
              <a:gd name="T31" fmla="*/ 51 h 73"/>
              <a:gd name="T32" fmla="*/ 6 w 76"/>
              <a:gd name="T33" fmla="*/ 63 h 73"/>
              <a:gd name="T34" fmla="*/ 3 w 76"/>
              <a:gd name="T35" fmla="*/ 66 h 73"/>
              <a:gd name="T36" fmla="*/ 3 w 76"/>
              <a:gd name="T37" fmla="*/ 65 h 73"/>
              <a:gd name="T38" fmla="*/ 43 w 76"/>
              <a:gd name="T39" fmla="*/ 46 h 73"/>
              <a:gd name="T40" fmla="*/ 32 w 76"/>
              <a:gd name="T41" fmla="*/ 46 h 73"/>
              <a:gd name="T42" fmla="*/ 27 w 76"/>
              <a:gd name="T43" fmla="*/ 50 h 73"/>
              <a:gd name="T44" fmla="*/ 7 w 76"/>
              <a:gd name="T45" fmla="*/ 37 h 73"/>
              <a:gd name="T46" fmla="*/ 3 w 76"/>
              <a:gd name="T47" fmla="*/ 31 h 73"/>
              <a:gd name="T48" fmla="*/ 3 w 76"/>
              <a:gd name="T49" fmla="*/ 29 h 73"/>
              <a:gd name="T50" fmla="*/ 7 w 76"/>
              <a:gd name="T51" fmla="*/ 21 h 73"/>
              <a:gd name="T52" fmla="*/ 33 w 76"/>
              <a:gd name="T53" fmla="*/ 4 h 73"/>
              <a:gd name="T54" fmla="*/ 38 w 76"/>
              <a:gd name="T55" fmla="*/ 3 h 73"/>
              <a:gd name="T56" fmla="*/ 42 w 76"/>
              <a:gd name="T57" fmla="*/ 4 h 73"/>
              <a:gd name="T58" fmla="*/ 68 w 76"/>
              <a:gd name="T59" fmla="*/ 21 h 73"/>
              <a:gd name="T60" fmla="*/ 73 w 76"/>
              <a:gd name="T61" fmla="*/ 29 h 73"/>
              <a:gd name="T62" fmla="*/ 73 w 76"/>
              <a:gd name="T63" fmla="*/ 31 h 73"/>
              <a:gd name="T64" fmla="*/ 68 w 76"/>
              <a:gd name="T65" fmla="*/ 37 h 73"/>
              <a:gd name="T66" fmla="*/ 49 w 76"/>
              <a:gd name="T67" fmla="*/ 50 h 73"/>
              <a:gd name="T68" fmla="*/ 43 w 76"/>
              <a:gd name="T69" fmla="*/ 46 h 73"/>
              <a:gd name="T70" fmla="*/ 7 w 76"/>
              <a:gd name="T71" fmla="*/ 65 h 73"/>
              <a:gd name="T72" fmla="*/ 33 w 76"/>
              <a:gd name="T73" fmla="*/ 48 h 73"/>
              <a:gd name="T74" fmla="*/ 42 w 76"/>
              <a:gd name="T75" fmla="*/ 48 h 73"/>
              <a:gd name="T76" fmla="*/ 68 w 76"/>
              <a:gd name="T77" fmla="*/ 65 h 73"/>
              <a:gd name="T78" fmla="*/ 71 w 76"/>
              <a:gd name="T79" fmla="*/ 68 h 73"/>
              <a:gd name="T80" fmla="*/ 68 w 76"/>
              <a:gd name="T81" fmla="*/ 70 h 73"/>
              <a:gd name="T82" fmla="*/ 7 w 76"/>
              <a:gd name="T83" fmla="*/ 70 h 73"/>
              <a:gd name="T84" fmla="*/ 4 w 76"/>
              <a:gd name="T85" fmla="*/ 68 h 73"/>
              <a:gd name="T86" fmla="*/ 7 w 76"/>
              <a:gd name="T87" fmla="*/ 65 h 73"/>
              <a:gd name="T88" fmla="*/ 72 w 76"/>
              <a:gd name="T89" fmla="*/ 66 h 73"/>
              <a:gd name="T90" fmla="*/ 69 w 76"/>
              <a:gd name="T91" fmla="*/ 63 h 73"/>
              <a:gd name="T92" fmla="*/ 50 w 76"/>
              <a:gd name="T93" fmla="*/ 51 h 73"/>
              <a:gd name="T94" fmla="*/ 69 w 76"/>
              <a:gd name="T95" fmla="*/ 39 h 73"/>
              <a:gd name="T96" fmla="*/ 73 w 76"/>
              <a:gd name="T97" fmla="*/ 36 h 73"/>
              <a:gd name="T98" fmla="*/ 73 w 76"/>
              <a:gd name="T99" fmla="*/ 65 h 73"/>
              <a:gd name="T100" fmla="*/ 72 w 76"/>
              <a:gd name="T101" fmla="*/ 6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" h="73">
                <a:moveTo>
                  <a:pt x="70" y="18"/>
                </a:moveTo>
                <a:cubicBezTo>
                  <a:pt x="43" y="2"/>
                  <a:pt x="43" y="2"/>
                  <a:pt x="43" y="2"/>
                </a:cubicBezTo>
                <a:cubicBezTo>
                  <a:pt x="42" y="1"/>
                  <a:pt x="40" y="0"/>
                  <a:pt x="38" y="0"/>
                </a:cubicBezTo>
                <a:cubicBezTo>
                  <a:pt x="35" y="0"/>
                  <a:pt x="33" y="1"/>
                  <a:pt x="32" y="2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0"/>
                  <a:pt x="0" y="25"/>
                  <a:pt x="0" y="29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9"/>
                  <a:pt x="3" y="73"/>
                  <a:pt x="7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72" y="73"/>
                  <a:pt x="76" y="69"/>
                  <a:pt x="76" y="65"/>
                </a:cubicBezTo>
                <a:cubicBezTo>
                  <a:pt x="76" y="29"/>
                  <a:pt x="76" y="29"/>
                  <a:pt x="76" y="29"/>
                </a:cubicBezTo>
                <a:cubicBezTo>
                  <a:pt x="76" y="25"/>
                  <a:pt x="73" y="20"/>
                  <a:pt x="70" y="18"/>
                </a:cubicBezTo>
                <a:close/>
                <a:moveTo>
                  <a:pt x="3" y="65"/>
                </a:moveTo>
                <a:cubicBezTo>
                  <a:pt x="3" y="36"/>
                  <a:pt x="3" y="36"/>
                  <a:pt x="3" y="36"/>
                </a:cubicBezTo>
                <a:cubicBezTo>
                  <a:pt x="4" y="37"/>
                  <a:pt x="5" y="38"/>
                  <a:pt x="6" y="39"/>
                </a:cubicBezTo>
                <a:cubicBezTo>
                  <a:pt x="25" y="51"/>
                  <a:pt x="25" y="51"/>
                  <a:pt x="25" y="51"/>
                </a:cubicBezTo>
                <a:cubicBezTo>
                  <a:pt x="6" y="63"/>
                  <a:pt x="6" y="63"/>
                  <a:pt x="6" y="63"/>
                </a:cubicBezTo>
                <a:cubicBezTo>
                  <a:pt x="5" y="64"/>
                  <a:pt x="4" y="65"/>
                  <a:pt x="3" y="66"/>
                </a:cubicBezTo>
                <a:cubicBezTo>
                  <a:pt x="3" y="66"/>
                  <a:pt x="3" y="65"/>
                  <a:pt x="3" y="65"/>
                </a:cubicBezTo>
                <a:close/>
                <a:moveTo>
                  <a:pt x="43" y="46"/>
                </a:moveTo>
                <a:cubicBezTo>
                  <a:pt x="40" y="44"/>
                  <a:pt x="35" y="44"/>
                  <a:pt x="32" y="46"/>
                </a:cubicBezTo>
                <a:cubicBezTo>
                  <a:pt x="27" y="50"/>
                  <a:pt x="27" y="50"/>
                  <a:pt x="27" y="50"/>
                </a:cubicBezTo>
                <a:cubicBezTo>
                  <a:pt x="7" y="37"/>
                  <a:pt x="7" y="37"/>
                  <a:pt x="7" y="37"/>
                </a:cubicBezTo>
                <a:cubicBezTo>
                  <a:pt x="4" y="35"/>
                  <a:pt x="3" y="33"/>
                  <a:pt x="3" y="31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6"/>
                  <a:pt x="5" y="22"/>
                  <a:pt x="7" y="21"/>
                </a:cubicBezTo>
                <a:cubicBezTo>
                  <a:pt x="33" y="4"/>
                  <a:pt x="33" y="4"/>
                  <a:pt x="33" y="4"/>
                </a:cubicBezTo>
                <a:cubicBezTo>
                  <a:pt x="34" y="3"/>
                  <a:pt x="36" y="3"/>
                  <a:pt x="38" y="3"/>
                </a:cubicBezTo>
                <a:cubicBezTo>
                  <a:pt x="39" y="3"/>
                  <a:pt x="41" y="3"/>
                  <a:pt x="42" y="4"/>
                </a:cubicBezTo>
                <a:cubicBezTo>
                  <a:pt x="68" y="21"/>
                  <a:pt x="68" y="21"/>
                  <a:pt x="68" y="21"/>
                </a:cubicBezTo>
                <a:cubicBezTo>
                  <a:pt x="71" y="22"/>
                  <a:pt x="73" y="26"/>
                  <a:pt x="73" y="29"/>
                </a:cubicBezTo>
                <a:cubicBezTo>
                  <a:pt x="73" y="31"/>
                  <a:pt x="73" y="31"/>
                  <a:pt x="73" y="31"/>
                </a:cubicBezTo>
                <a:cubicBezTo>
                  <a:pt x="73" y="33"/>
                  <a:pt x="71" y="35"/>
                  <a:pt x="68" y="37"/>
                </a:cubicBezTo>
                <a:cubicBezTo>
                  <a:pt x="49" y="50"/>
                  <a:pt x="49" y="50"/>
                  <a:pt x="49" y="50"/>
                </a:cubicBezTo>
                <a:lnTo>
                  <a:pt x="43" y="46"/>
                </a:lnTo>
                <a:close/>
                <a:moveTo>
                  <a:pt x="7" y="65"/>
                </a:moveTo>
                <a:cubicBezTo>
                  <a:pt x="33" y="48"/>
                  <a:pt x="33" y="48"/>
                  <a:pt x="33" y="48"/>
                </a:cubicBezTo>
                <a:cubicBezTo>
                  <a:pt x="36" y="46"/>
                  <a:pt x="40" y="46"/>
                  <a:pt x="42" y="48"/>
                </a:cubicBezTo>
                <a:cubicBezTo>
                  <a:pt x="68" y="65"/>
                  <a:pt x="68" y="65"/>
                  <a:pt x="68" y="65"/>
                </a:cubicBezTo>
                <a:cubicBezTo>
                  <a:pt x="69" y="66"/>
                  <a:pt x="70" y="67"/>
                  <a:pt x="71" y="68"/>
                </a:cubicBezTo>
                <a:cubicBezTo>
                  <a:pt x="70" y="69"/>
                  <a:pt x="69" y="70"/>
                  <a:pt x="68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6" y="70"/>
                  <a:pt x="5" y="69"/>
                  <a:pt x="4" y="68"/>
                </a:cubicBezTo>
                <a:cubicBezTo>
                  <a:pt x="5" y="67"/>
                  <a:pt x="6" y="66"/>
                  <a:pt x="7" y="65"/>
                </a:cubicBezTo>
                <a:close/>
                <a:moveTo>
                  <a:pt x="72" y="66"/>
                </a:moveTo>
                <a:cubicBezTo>
                  <a:pt x="72" y="65"/>
                  <a:pt x="71" y="64"/>
                  <a:pt x="69" y="63"/>
                </a:cubicBezTo>
                <a:cubicBezTo>
                  <a:pt x="50" y="51"/>
                  <a:pt x="50" y="51"/>
                  <a:pt x="50" y="51"/>
                </a:cubicBezTo>
                <a:cubicBezTo>
                  <a:pt x="69" y="39"/>
                  <a:pt x="69" y="39"/>
                  <a:pt x="69" y="39"/>
                </a:cubicBezTo>
                <a:cubicBezTo>
                  <a:pt x="71" y="38"/>
                  <a:pt x="72" y="37"/>
                  <a:pt x="73" y="36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5"/>
                  <a:pt x="72" y="66"/>
                  <a:pt x="72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6"/>
          <p:cNvSpPr>
            <a:spLocks noEditPoints="1"/>
          </p:cNvSpPr>
          <p:nvPr/>
        </p:nvSpPr>
        <p:spPr bwMode="auto">
          <a:xfrm>
            <a:off x="3053501" y="3472217"/>
            <a:ext cx="315781" cy="224555"/>
          </a:xfrm>
          <a:custGeom>
            <a:avLst/>
            <a:gdLst>
              <a:gd name="T0" fmla="*/ 68 w 76"/>
              <a:gd name="T1" fmla="*/ 0 h 52"/>
              <a:gd name="T2" fmla="*/ 7 w 76"/>
              <a:gd name="T3" fmla="*/ 0 h 52"/>
              <a:gd name="T4" fmla="*/ 0 w 76"/>
              <a:gd name="T5" fmla="*/ 8 h 52"/>
              <a:gd name="T6" fmla="*/ 0 w 76"/>
              <a:gd name="T7" fmla="*/ 45 h 52"/>
              <a:gd name="T8" fmla="*/ 7 w 76"/>
              <a:gd name="T9" fmla="*/ 52 h 52"/>
              <a:gd name="T10" fmla="*/ 68 w 76"/>
              <a:gd name="T11" fmla="*/ 52 h 52"/>
              <a:gd name="T12" fmla="*/ 76 w 76"/>
              <a:gd name="T13" fmla="*/ 45 h 52"/>
              <a:gd name="T14" fmla="*/ 76 w 76"/>
              <a:gd name="T15" fmla="*/ 8 h 52"/>
              <a:gd name="T16" fmla="*/ 68 w 76"/>
              <a:gd name="T17" fmla="*/ 0 h 52"/>
              <a:gd name="T18" fmla="*/ 6 w 76"/>
              <a:gd name="T19" fmla="*/ 49 h 52"/>
              <a:gd name="T20" fmla="*/ 5 w 76"/>
              <a:gd name="T21" fmla="*/ 49 h 52"/>
              <a:gd name="T22" fmla="*/ 6 w 76"/>
              <a:gd name="T23" fmla="*/ 47 h 52"/>
              <a:gd name="T24" fmla="*/ 27 w 76"/>
              <a:gd name="T25" fmla="*/ 28 h 52"/>
              <a:gd name="T26" fmla="*/ 33 w 76"/>
              <a:gd name="T27" fmla="*/ 33 h 52"/>
              <a:gd name="T28" fmla="*/ 38 w 76"/>
              <a:gd name="T29" fmla="*/ 35 h 52"/>
              <a:gd name="T30" fmla="*/ 42 w 76"/>
              <a:gd name="T31" fmla="*/ 33 h 52"/>
              <a:gd name="T32" fmla="*/ 48 w 76"/>
              <a:gd name="T33" fmla="*/ 28 h 52"/>
              <a:gd name="T34" fmla="*/ 69 w 76"/>
              <a:gd name="T35" fmla="*/ 47 h 52"/>
              <a:gd name="T36" fmla="*/ 70 w 76"/>
              <a:gd name="T37" fmla="*/ 49 h 52"/>
              <a:gd name="T38" fmla="*/ 70 w 76"/>
              <a:gd name="T39" fmla="*/ 49 h 52"/>
              <a:gd name="T40" fmla="*/ 68 w 76"/>
              <a:gd name="T41" fmla="*/ 49 h 52"/>
              <a:gd name="T42" fmla="*/ 7 w 76"/>
              <a:gd name="T43" fmla="*/ 49 h 52"/>
              <a:gd name="T44" fmla="*/ 6 w 76"/>
              <a:gd name="T45" fmla="*/ 49 h 52"/>
              <a:gd name="T46" fmla="*/ 7 w 76"/>
              <a:gd name="T47" fmla="*/ 3 h 52"/>
              <a:gd name="T48" fmla="*/ 68 w 76"/>
              <a:gd name="T49" fmla="*/ 3 h 52"/>
              <a:gd name="T50" fmla="*/ 70 w 76"/>
              <a:gd name="T51" fmla="*/ 4 h 52"/>
              <a:gd name="T52" fmla="*/ 70 w 76"/>
              <a:gd name="T53" fmla="*/ 4 h 52"/>
              <a:gd name="T54" fmla="*/ 69 w 76"/>
              <a:gd name="T55" fmla="*/ 5 h 52"/>
              <a:gd name="T56" fmla="*/ 41 w 76"/>
              <a:gd name="T57" fmla="*/ 32 h 52"/>
              <a:gd name="T58" fmla="*/ 34 w 76"/>
              <a:gd name="T59" fmla="*/ 32 h 52"/>
              <a:gd name="T60" fmla="*/ 6 w 76"/>
              <a:gd name="T61" fmla="*/ 5 h 52"/>
              <a:gd name="T62" fmla="*/ 5 w 76"/>
              <a:gd name="T63" fmla="*/ 4 h 52"/>
              <a:gd name="T64" fmla="*/ 6 w 76"/>
              <a:gd name="T65" fmla="*/ 4 h 52"/>
              <a:gd name="T66" fmla="*/ 7 w 76"/>
              <a:gd name="T67" fmla="*/ 3 h 52"/>
              <a:gd name="T68" fmla="*/ 5 w 76"/>
              <a:gd name="T69" fmla="*/ 7 h 52"/>
              <a:gd name="T70" fmla="*/ 26 w 76"/>
              <a:gd name="T71" fmla="*/ 26 h 52"/>
              <a:gd name="T72" fmla="*/ 5 w 76"/>
              <a:gd name="T73" fmla="*/ 46 h 52"/>
              <a:gd name="T74" fmla="*/ 4 w 76"/>
              <a:gd name="T75" fmla="*/ 48 h 52"/>
              <a:gd name="T76" fmla="*/ 3 w 76"/>
              <a:gd name="T77" fmla="*/ 45 h 52"/>
              <a:gd name="T78" fmla="*/ 3 w 76"/>
              <a:gd name="T79" fmla="*/ 8 h 52"/>
              <a:gd name="T80" fmla="*/ 4 w 76"/>
              <a:gd name="T81" fmla="*/ 5 h 52"/>
              <a:gd name="T82" fmla="*/ 5 w 76"/>
              <a:gd name="T83" fmla="*/ 7 h 52"/>
              <a:gd name="T84" fmla="*/ 70 w 76"/>
              <a:gd name="T85" fmla="*/ 46 h 52"/>
              <a:gd name="T86" fmla="*/ 50 w 76"/>
              <a:gd name="T87" fmla="*/ 26 h 52"/>
              <a:gd name="T88" fmla="*/ 70 w 76"/>
              <a:gd name="T89" fmla="*/ 7 h 52"/>
              <a:gd name="T90" fmla="*/ 72 w 76"/>
              <a:gd name="T91" fmla="*/ 5 h 52"/>
              <a:gd name="T92" fmla="*/ 73 w 76"/>
              <a:gd name="T93" fmla="*/ 8 h 52"/>
              <a:gd name="T94" fmla="*/ 73 w 76"/>
              <a:gd name="T95" fmla="*/ 45 h 52"/>
              <a:gd name="T96" fmla="*/ 72 w 76"/>
              <a:gd name="T97" fmla="*/ 48 h 52"/>
              <a:gd name="T98" fmla="*/ 70 w 76"/>
              <a:gd name="T99" fmla="*/ 4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6" h="52">
                <a:moveTo>
                  <a:pt x="68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9"/>
                  <a:pt x="3" y="52"/>
                  <a:pt x="7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72" y="52"/>
                  <a:pt x="76" y="49"/>
                  <a:pt x="76" y="45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"/>
                  <a:pt x="72" y="0"/>
                  <a:pt x="68" y="0"/>
                </a:cubicBezTo>
                <a:close/>
                <a:moveTo>
                  <a:pt x="6" y="49"/>
                </a:move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6" y="48"/>
                  <a:pt x="6" y="47"/>
                </a:cubicBezTo>
                <a:cubicBezTo>
                  <a:pt x="27" y="28"/>
                  <a:pt x="27" y="28"/>
                  <a:pt x="27" y="28"/>
                </a:cubicBezTo>
                <a:cubicBezTo>
                  <a:pt x="33" y="33"/>
                  <a:pt x="33" y="33"/>
                  <a:pt x="33" y="33"/>
                </a:cubicBezTo>
                <a:cubicBezTo>
                  <a:pt x="34" y="34"/>
                  <a:pt x="36" y="35"/>
                  <a:pt x="38" y="35"/>
                </a:cubicBezTo>
                <a:cubicBezTo>
                  <a:pt x="39" y="35"/>
                  <a:pt x="41" y="34"/>
                  <a:pt x="42" y="33"/>
                </a:cubicBezTo>
                <a:cubicBezTo>
                  <a:pt x="48" y="28"/>
                  <a:pt x="48" y="28"/>
                  <a:pt x="48" y="28"/>
                </a:cubicBezTo>
                <a:cubicBezTo>
                  <a:pt x="69" y="47"/>
                  <a:pt x="69" y="47"/>
                  <a:pt x="69" y="47"/>
                </a:cubicBezTo>
                <a:cubicBezTo>
                  <a:pt x="70" y="48"/>
                  <a:pt x="70" y="49"/>
                  <a:pt x="70" y="49"/>
                </a:cubicBezTo>
                <a:cubicBezTo>
                  <a:pt x="70" y="49"/>
                  <a:pt x="70" y="49"/>
                  <a:pt x="70" y="49"/>
                </a:cubicBezTo>
                <a:cubicBezTo>
                  <a:pt x="69" y="49"/>
                  <a:pt x="69" y="49"/>
                  <a:pt x="68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6" y="49"/>
                  <a:pt x="6" y="49"/>
                </a:cubicBezTo>
                <a:close/>
                <a:moveTo>
                  <a:pt x="7" y="3"/>
                </a:moveTo>
                <a:cubicBezTo>
                  <a:pt x="68" y="3"/>
                  <a:pt x="68" y="3"/>
                  <a:pt x="68" y="3"/>
                </a:cubicBezTo>
                <a:cubicBezTo>
                  <a:pt x="69" y="3"/>
                  <a:pt x="69" y="3"/>
                  <a:pt x="70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0" y="4"/>
                  <a:pt x="70" y="5"/>
                  <a:pt x="69" y="5"/>
                </a:cubicBezTo>
                <a:cubicBezTo>
                  <a:pt x="41" y="32"/>
                  <a:pt x="41" y="32"/>
                  <a:pt x="41" y="32"/>
                </a:cubicBezTo>
                <a:cubicBezTo>
                  <a:pt x="39" y="33"/>
                  <a:pt x="36" y="33"/>
                  <a:pt x="34" y="32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5" y="4"/>
                  <a:pt x="5" y="4"/>
                </a:cubicBezTo>
                <a:cubicBezTo>
                  <a:pt x="5" y="4"/>
                  <a:pt x="5" y="4"/>
                  <a:pt x="6" y="4"/>
                </a:cubicBezTo>
                <a:cubicBezTo>
                  <a:pt x="6" y="3"/>
                  <a:pt x="7" y="3"/>
                  <a:pt x="7" y="3"/>
                </a:cubicBezTo>
                <a:close/>
                <a:moveTo>
                  <a:pt x="5" y="7"/>
                </a:moveTo>
                <a:cubicBezTo>
                  <a:pt x="26" y="26"/>
                  <a:pt x="26" y="26"/>
                  <a:pt x="26" y="26"/>
                </a:cubicBez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7"/>
                  <a:pt x="4" y="48"/>
                </a:cubicBezTo>
                <a:cubicBezTo>
                  <a:pt x="3" y="47"/>
                  <a:pt x="3" y="46"/>
                  <a:pt x="3" y="45"/>
                </a:cubicBezTo>
                <a:cubicBezTo>
                  <a:pt x="3" y="8"/>
                  <a:pt x="3" y="8"/>
                  <a:pt x="3" y="8"/>
                </a:cubicBezTo>
                <a:cubicBezTo>
                  <a:pt x="3" y="7"/>
                  <a:pt x="3" y="6"/>
                  <a:pt x="4" y="5"/>
                </a:cubicBezTo>
                <a:cubicBezTo>
                  <a:pt x="4" y="6"/>
                  <a:pt x="4" y="6"/>
                  <a:pt x="5" y="7"/>
                </a:cubicBezTo>
                <a:close/>
                <a:moveTo>
                  <a:pt x="70" y="46"/>
                </a:moveTo>
                <a:cubicBezTo>
                  <a:pt x="50" y="26"/>
                  <a:pt x="50" y="26"/>
                  <a:pt x="50" y="26"/>
                </a:cubicBezTo>
                <a:cubicBezTo>
                  <a:pt x="70" y="7"/>
                  <a:pt x="70" y="7"/>
                  <a:pt x="70" y="7"/>
                </a:cubicBezTo>
                <a:cubicBezTo>
                  <a:pt x="71" y="6"/>
                  <a:pt x="71" y="6"/>
                  <a:pt x="72" y="5"/>
                </a:cubicBezTo>
                <a:cubicBezTo>
                  <a:pt x="72" y="6"/>
                  <a:pt x="73" y="7"/>
                  <a:pt x="73" y="8"/>
                </a:cubicBezTo>
                <a:cubicBezTo>
                  <a:pt x="73" y="45"/>
                  <a:pt x="73" y="45"/>
                  <a:pt x="73" y="45"/>
                </a:cubicBezTo>
                <a:cubicBezTo>
                  <a:pt x="73" y="46"/>
                  <a:pt x="72" y="47"/>
                  <a:pt x="72" y="48"/>
                </a:cubicBezTo>
                <a:cubicBezTo>
                  <a:pt x="71" y="47"/>
                  <a:pt x="71" y="46"/>
                  <a:pt x="70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7"/>
          <p:cNvSpPr>
            <a:spLocks noEditPoints="1"/>
          </p:cNvSpPr>
          <p:nvPr/>
        </p:nvSpPr>
        <p:spPr bwMode="auto">
          <a:xfrm>
            <a:off x="2416697" y="3419587"/>
            <a:ext cx="326308" cy="329816"/>
          </a:xfrm>
          <a:custGeom>
            <a:avLst/>
            <a:gdLst>
              <a:gd name="T0" fmla="*/ 76 w 79"/>
              <a:gd name="T1" fmla="*/ 18 h 76"/>
              <a:gd name="T2" fmla="*/ 48 w 79"/>
              <a:gd name="T3" fmla="*/ 0 h 76"/>
              <a:gd name="T4" fmla="*/ 42 w 79"/>
              <a:gd name="T5" fmla="*/ 4 h 76"/>
              <a:gd name="T6" fmla="*/ 26 w 79"/>
              <a:gd name="T7" fmla="*/ 4 h 76"/>
              <a:gd name="T8" fmla="*/ 26 w 79"/>
              <a:gd name="T9" fmla="*/ 6 h 76"/>
              <a:gd name="T10" fmla="*/ 33 w 79"/>
              <a:gd name="T11" fmla="*/ 16 h 76"/>
              <a:gd name="T12" fmla="*/ 17 w 79"/>
              <a:gd name="T13" fmla="*/ 17 h 76"/>
              <a:gd name="T14" fmla="*/ 32 w 79"/>
              <a:gd name="T15" fmla="*/ 18 h 76"/>
              <a:gd name="T16" fmla="*/ 10 w 79"/>
              <a:gd name="T17" fmla="*/ 28 h 76"/>
              <a:gd name="T18" fmla="*/ 10 w 79"/>
              <a:gd name="T19" fmla="*/ 30 h 76"/>
              <a:gd name="T20" fmla="*/ 16 w 79"/>
              <a:gd name="T21" fmla="*/ 41 h 76"/>
              <a:gd name="T22" fmla="*/ 0 w 79"/>
              <a:gd name="T23" fmla="*/ 42 h 76"/>
              <a:gd name="T24" fmla="*/ 15 w 79"/>
              <a:gd name="T25" fmla="*/ 43 h 76"/>
              <a:gd name="T26" fmla="*/ 13 w 79"/>
              <a:gd name="T27" fmla="*/ 59 h 76"/>
              <a:gd name="T28" fmla="*/ 40 w 79"/>
              <a:gd name="T29" fmla="*/ 76 h 76"/>
              <a:gd name="T30" fmla="*/ 77 w 79"/>
              <a:gd name="T31" fmla="*/ 28 h 76"/>
              <a:gd name="T32" fmla="*/ 75 w 79"/>
              <a:gd name="T33" fmla="*/ 27 h 76"/>
              <a:gd name="T34" fmla="*/ 43 w 79"/>
              <a:gd name="T35" fmla="*/ 72 h 76"/>
              <a:gd name="T36" fmla="*/ 42 w 79"/>
              <a:gd name="T37" fmla="*/ 71 h 76"/>
              <a:gd name="T38" fmla="*/ 46 w 79"/>
              <a:gd name="T39" fmla="*/ 45 h 76"/>
              <a:gd name="T40" fmla="*/ 51 w 79"/>
              <a:gd name="T41" fmla="*/ 31 h 76"/>
              <a:gd name="T42" fmla="*/ 75 w 79"/>
              <a:gd name="T43" fmla="*/ 25 h 76"/>
              <a:gd name="T44" fmla="*/ 76 w 79"/>
              <a:gd name="T45" fmla="*/ 25 h 76"/>
              <a:gd name="T46" fmla="*/ 13 w 79"/>
              <a:gd name="T47" fmla="*/ 50 h 76"/>
              <a:gd name="T48" fmla="*/ 46 w 79"/>
              <a:gd name="T49" fmla="*/ 4 h 76"/>
              <a:gd name="T50" fmla="*/ 46 w 79"/>
              <a:gd name="T51" fmla="*/ 6 h 76"/>
              <a:gd name="T52" fmla="*/ 43 w 79"/>
              <a:gd name="T53" fmla="*/ 31 h 76"/>
              <a:gd name="T54" fmla="*/ 38 w 79"/>
              <a:gd name="T55" fmla="*/ 46 h 76"/>
              <a:gd name="T56" fmla="*/ 13 w 79"/>
              <a:gd name="T57" fmla="*/ 52 h 76"/>
              <a:gd name="T58" fmla="*/ 13 w 79"/>
              <a:gd name="T59" fmla="*/ 50 h 76"/>
              <a:gd name="T60" fmla="*/ 45 w 79"/>
              <a:gd name="T61" fmla="*/ 44 h 76"/>
              <a:gd name="T62" fmla="*/ 39 w 79"/>
              <a:gd name="T63" fmla="*/ 39 h 76"/>
              <a:gd name="T64" fmla="*/ 49 w 79"/>
              <a:gd name="T65" fmla="*/ 32 h 76"/>
              <a:gd name="T66" fmla="*/ 13 w 79"/>
              <a:gd name="T67" fmla="*/ 54 h 76"/>
              <a:gd name="T68" fmla="*/ 38 w 79"/>
              <a:gd name="T69" fmla="*/ 48 h 76"/>
              <a:gd name="T70" fmla="*/ 40 w 79"/>
              <a:gd name="T71" fmla="*/ 73 h 76"/>
              <a:gd name="T72" fmla="*/ 14 w 79"/>
              <a:gd name="T73" fmla="*/ 56 h 76"/>
              <a:gd name="T74" fmla="*/ 13 w 79"/>
              <a:gd name="T75" fmla="*/ 54 h 76"/>
              <a:gd name="T76" fmla="*/ 73 w 79"/>
              <a:gd name="T77" fmla="*/ 23 h 76"/>
              <a:gd name="T78" fmla="*/ 48 w 79"/>
              <a:gd name="T79" fmla="*/ 6 h 76"/>
              <a:gd name="T80" fmla="*/ 48 w 79"/>
              <a:gd name="T81" fmla="*/ 3 h 76"/>
              <a:gd name="T82" fmla="*/ 74 w 79"/>
              <a:gd name="T83" fmla="*/ 20 h 76"/>
              <a:gd name="T84" fmla="*/ 75 w 79"/>
              <a:gd name="T85" fmla="*/ 2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" h="76">
                <a:moveTo>
                  <a:pt x="79" y="23"/>
                </a:moveTo>
                <a:cubicBezTo>
                  <a:pt x="78" y="21"/>
                  <a:pt x="77" y="19"/>
                  <a:pt x="76" y="18"/>
                </a:cubicBezTo>
                <a:cubicBezTo>
                  <a:pt x="53" y="2"/>
                  <a:pt x="53" y="2"/>
                  <a:pt x="53" y="2"/>
                </a:cubicBezTo>
                <a:cubicBezTo>
                  <a:pt x="51" y="1"/>
                  <a:pt x="50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6" y="0"/>
                  <a:pt x="43" y="2"/>
                  <a:pt x="42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5" y="4"/>
                  <a:pt x="25" y="5"/>
                </a:cubicBezTo>
                <a:cubicBezTo>
                  <a:pt x="25" y="5"/>
                  <a:pt x="26" y="6"/>
                  <a:pt x="26" y="6"/>
                </a:cubicBezTo>
                <a:cubicBezTo>
                  <a:pt x="41" y="6"/>
                  <a:pt x="41" y="6"/>
                  <a:pt x="41" y="6"/>
                </a:cubicBezTo>
                <a:cubicBezTo>
                  <a:pt x="33" y="16"/>
                  <a:pt x="33" y="16"/>
                  <a:pt x="33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6"/>
                  <a:pt x="17" y="16"/>
                  <a:pt x="17" y="17"/>
                </a:cubicBezTo>
                <a:cubicBezTo>
                  <a:pt x="17" y="17"/>
                  <a:pt x="17" y="18"/>
                  <a:pt x="18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25" y="28"/>
                  <a:pt x="25" y="28"/>
                  <a:pt x="2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9" y="29"/>
                  <a:pt x="9" y="29"/>
                </a:cubicBezTo>
                <a:cubicBezTo>
                  <a:pt x="9" y="30"/>
                  <a:pt x="9" y="30"/>
                  <a:pt x="10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16" y="41"/>
                  <a:pt x="16" y="41"/>
                  <a:pt x="16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0" y="41"/>
                  <a:pt x="0" y="42"/>
                </a:cubicBezTo>
                <a:cubicBezTo>
                  <a:pt x="0" y="42"/>
                  <a:pt x="1" y="43"/>
                  <a:pt x="1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1" y="48"/>
                  <a:pt x="11" y="48"/>
                  <a:pt x="11" y="48"/>
                </a:cubicBezTo>
                <a:cubicBezTo>
                  <a:pt x="8" y="52"/>
                  <a:pt x="9" y="56"/>
                  <a:pt x="13" y="59"/>
                </a:cubicBezTo>
                <a:cubicBezTo>
                  <a:pt x="36" y="75"/>
                  <a:pt x="36" y="75"/>
                  <a:pt x="36" y="75"/>
                </a:cubicBezTo>
                <a:cubicBezTo>
                  <a:pt x="37" y="76"/>
                  <a:pt x="38" y="76"/>
                  <a:pt x="40" y="76"/>
                </a:cubicBezTo>
                <a:cubicBezTo>
                  <a:pt x="43" y="76"/>
                  <a:pt x="45" y="75"/>
                  <a:pt x="46" y="73"/>
                </a:cubicBezTo>
                <a:cubicBezTo>
                  <a:pt x="77" y="28"/>
                  <a:pt x="77" y="28"/>
                  <a:pt x="77" y="28"/>
                </a:cubicBezTo>
                <a:cubicBezTo>
                  <a:pt x="79" y="27"/>
                  <a:pt x="79" y="25"/>
                  <a:pt x="79" y="23"/>
                </a:cubicBezTo>
                <a:close/>
                <a:moveTo>
                  <a:pt x="75" y="27"/>
                </a:moveTo>
                <a:cubicBezTo>
                  <a:pt x="44" y="71"/>
                  <a:pt x="44" y="71"/>
                  <a:pt x="44" y="71"/>
                </a:cubicBezTo>
                <a:cubicBezTo>
                  <a:pt x="43" y="72"/>
                  <a:pt x="43" y="72"/>
                  <a:pt x="43" y="72"/>
                </a:cubicBezTo>
                <a:cubicBezTo>
                  <a:pt x="43" y="72"/>
                  <a:pt x="42" y="72"/>
                  <a:pt x="42" y="72"/>
                </a:cubicBezTo>
                <a:cubicBezTo>
                  <a:pt x="42" y="72"/>
                  <a:pt x="42" y="72"/>
                  <a:pt x="42" y="71"/>
                </a:cubicBezTo>
                <a:cubicBezTo>
                  <a:pt x="40" y="47"/>
                  <a:pt x="40" y="47"/>
                  <a:pt x="40" y="47"/>
                </a:cubicBezTo>
                <a:cubicBezTo>
                  <a:pt x="46" y="45"/>
                  <a:pt x="46" y="45"/>
                  <a:pt x="46" y="45"/>
                </a:cubicBezTo>
                <a:cubicBezTo>
                  <a:pt x="49" y="45"/>
                  <a:pt x="52" y="41"/>
                  <a:pt x="51" y="37"/>
                </a:cubicBezTo>
                <a:cubicBezTo>
                  <a:pt x="51" y="31"/>
                  <a:pt x="51" y="31"/>
                  <a:pt x="51" y="31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5" y="25"/>
                  <a:pt x="75" y="25"/>
                </a:cubicBezTo>
                <a:cubicBezTo>
                  <a:pt x="75" y="25"/>
                  <a:pt x="76" y="25"/>
                  <a:pt x="76" y="25"/>
                </a:cubicBezTo>
                <a:cubicBezTo>
                  <a:pt x="76" y="25"/>
                  <a:pt x="76" y="25"/>
                  <a:pt x="76" y="25"/>
                </a:cubicBezTo>
                <a:cubicBezTo>
                  <a:pt x="76" y="26"/>
                  <a:pt x="75" y="26"/>
                  <a:pt x="75" y="27"/>
                </a:cubicBezTo>
                <a:close/>
                <a:moveTo>
                  <a:pt x="13" y="50"/>
                </a:move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6" y="4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4"/>
                  <a:pt x="46" y="5"/>
                  <a:pt x="46" y="6"/>
                </a:cubicBezTo>
                <a:cubicBezTo>
                  <a:pt x="49" y="30"/>
                  <a:pt x="49" y="30"/>
                  <a:pt x="49" y="30"/>
                </a:cubicBezTo>
                <a:cubicBezTo>
                  <a:pt x="43" y="31"/>
                  <a:pt x="43" y="31"/>
                  <a:pt x="43" y="31"/>
                </a:cubicBezTo>
                <a:cubicBezTo>
                  <a:pt x="39" y="32"/>
                  <a:pt x="37" y="36"/>
                  <a:pt x="37" y="39"/>
                </a:cubicBezTo>
                <a:cubicBezTo>
                  <a:pt x="38" y="46"/>
                  <a:pt x="38" y="46"/>
                  <a:pt x="38" y="46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1"/>
                  <a:pt x="13" y="50"/>
                  <a:pt x="13" y="50"/>
                </a:cubicBezTo>
                <a:close/>
                <a:moveTo>
                  <a:pt x="49" y="37"/>
                </a:moveTo>
                <a:cubicBezTo>
                  <a:pt x="50" y="40"/>
                  <a:pt x="48" y="43"/>
                  <a:pt x="45" y="44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7"/>
                  <a:pt x="41" y="34"/>
                  <a:pt x="43" y="33"/>
                </a:cubicBezTo>
                <a:cubicBezTo>
                  <a:pt x="49" y="32"/>
                  <a:pt x="49" y="32"/>
                  <a:pt x="49" y="32"/>
                </a:cubicBezTo>
                <a:lnTo>
                  <a:pt x="49" y="37"/>
                </a:lnTo>
                <a:close/>
                <a:moveTo>
                  <a:pt x="13" y="54"/>
                </a:moveTo>
                <a:cubicBezTo>
                  <a:pt x="14" y="54"/>
                  <a:pt x="14" y="54"/>
                  <a:pt x="15" y="54"/>
                </a:cubicBezTo>
                <a:cubicBezTo>
                  <a:pt x="38" y="48"/>
                  <a:pt x="38" y="48"/>
                  <a:pt x="38" y="48"/>
                </a:cubicBezTo>
                <a:cubicBezTo>
                  <a:pt x="40" y="71"/>
                  <a:pt x="40" y="71"/>
                  <a:pt x="40" y="71"/>
                </a:cubicBezTo>
                <a:cubicBezTo>
                  <a:pt x="40" y="72"/>
                  <a:pt x="40" y="73"/>
                  <a:pt x="40" y="73"/>
                </a:cubicBezTo>
                <a:cubicBezTo>
                  <a:pt x="39" y="73"/>
                  <a:pt x="38" y="73"/>
                  <a:pt x="37" y="72"/>
                </a:cubicBezTo>
                <a:cubicBezTo>
                  <a:pt x="14" y="56"/>
                  <a:pt x="14" y="56"/>
                  <a:pt x="14" y="56"/>
                </a:cubicBezTo>
                <a:cubicBezTo>
                  <a:pt x="13" y="56"/>
                  <a:pt x="13" y="55"/>
                  <a:pt x="13" y="54"/>
                </a:cubicBezTo>
                <a:cubicBezTo>
                  <a:pt x="13" y="54"/>
                  <a:pt x="13" y="54"/>
                  <a:pt x="13" y="54"/>
                </a:cubicBezTo>
                <a:close/>
                <a:moveTo>
                  <a:pt x="75" y="23"/>
                </a:moveTo>
                <a:cubicBezTo>
                  <a:pt x="74" y="23"/>
                  <a:pt x="74" y="23"/>
                  <a:pt x="73" y="23"/>
                </a:cubicBezTo>
                <a:cubicBezTo>
                  <a:pt x="51" y="29"/>
                  <a:pt x="51" y="29"/>
                  <a:pt x="51" y="29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5"/>
                  <a:pt x="48" y="4"/>
                  <a:pt x="48" y="3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3"/>
                  <a:pt x="50" y="4"/>
                  <a:pt x="51" y="4"/>
                </a:cubicBezTo>
                <a:cubicBezTo>
                  <a:pt x="74" y="20"/>
                  <a:pt x="74" y="20"/>
                  <a:pt x="74" y="20"/>
                </a:cubicBezTo>
                <a:cubicBezTo>
                  <a:pt x="75" y="21"/>
                  <a:pt x="75" y="22"/>
                  <a:pt x="76" y="23"/>
                </a:cubicBezTo>
                <a:cubicBezTo>
                  <a:pt x="75" y="23"/>
                  <a:pt x="75" y="23"/>
                  <a:pt x="75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4"/>
          <p:cNvSpPr>
            <a:spLocks noEditPoints="1"/>
          </p:cNvSpPr>
          <p:nvPr/>
        </p:nvSpPr>
        <p:spPr bwMode="auto">
          <a:xfrm>
            <a:off x="1775405" y="3463445"/>
            <a:ext cx="319290" cy="245607"/>
          </a:xfrm>
          <a:custGeom>
            <a:avLst/>
            <a:gdLst>
              <a:gd name="T0" fmla="*/ 71 w 77"/>
              <a:gd name="T1" fmla="*/ 4 h 57"/>
              <a:gd name="T2" fmla="*/ 34 w 77"/>
              <a:gd name="T3" fmla="*/ 4 h 57"/>
              <a:gd name="T4" fmla="*/ 27 w 77"/>
              <a:gd name="T5" fmla="*/ 0 h 57"/>
              <a:gd name="T6" fmla="*/ 6 w 77"/>
              <a:gd name="T7" fmla="*/ 0 h 57"/>
              <a:gd name="T8" fmla="*/ 0 w 77"/>
              <a:gd name="T9" fmla="*/ 5 h 57"/>
              <a:gd name="T10" fmla="*/ 0 w 77"/>
              <a:gd name="T11" fmla="*/ 16 h 57"/>
              <a:gd name="T12" fmla="*/ 0 w 77"/>
              <a:gd name="T13" fmla="*/ 40 h 57"/>
              <a:gd name="T14" fmla="*/ 0 w 77"/>
              <a:gd name="T15" fmla="*/ 51 h 57"/>
              <a:gd name="T16" fmla="*/ 6 w 77"/>
              <a:gd name="T17" fmla="*/ 57 h 57"/>
              <a:gd name="T18" fmla="*/ 71 w 77"/>
              <a:gd name="T19" fmla="*/ 57 h 57"/>
              <a:gd name="T20" fmla="*/ 77 w 77"/>
              <a:gd name="T21" fmla="*/ 51 h 57"/>
              <a:gd name="T22" fmla="*/ 77 w 77"/>
              <a:gd name="T23" fmla="*/ 45 h 57"/>
              <a:gd name="T24" fmla="*/ 77 w 77"/>
              <a:gd name="T25" fmla="*/ 16 h 57"/>
              <a:gd name="T26" fmla="*/ 77 w 77"/>
              <a:gd name="T27" fmla="*/ 9 h 57"/>
              <a:gd name="T28" fmla="*/ 71 w 77"/>
              <a:gd name="T29" fmla="*/ 4 h 57"/>
              <a:gd name="T30" fmla="*/ 74 w 77"/>
              <a:gd name="T31" fmla="*/ 9 h 57"/>
              <a:gd name="T32" fmla="*/ 74 w 77"/>
              <a:gd name="T33" fmla="*/ 12 h 57"/>
              <a:gd name="T34" fmla="*/ 71 w 77"/>
              <a:gd name="T35" fmla="*/ 11 h 57"/>
              <a:gd name="T36" fmla="*/ 39 w 77"/>
              <a:gd name="T37" fmla="*/ 11 h 57"/>
              <a:gd name="T38" fmla="*/ 36 w 77"/>
              <a:gd name="T39" fmla="*/ 7 h 57"/>
              <a:gd name="T40" fmla="*/ 71 w 77"/>
              <a:gd name="T41" fmla="*/ 7 h 57"/>
              <a:gd name="T42" fmla="*/ 74 w 77"/>
              <a:gd name="T43" fmla="*/ 9 h 57"/>
              <a:gd name="T44" fmla="*/ 6 w 77"/>
              <a:gd name="T45" fmla="*/ 3 h 57"/>
              <a:gd name="T46" fmla="*/ 27 w 77"/>
              <a:gd name="T47" fmla="*/ 3 h 57"/>
              <a:gd name="T48" fmla="*/ 33 w 77"/>
              <a:gd name="T49" fmla="*/ 7 h 57"/>
              <a:gd name="T50" fmla="*/ 36 w 77"/>
              <a:gd name="T51" fmla="*/ 11 h 57"/>
              <a:gd name="T52" fmla="*/ 6 w 77"/>
              <a:gd name="T53" fmla="*/ 11 h 57"/>
              <a:gd name="T54" fmla="*/ 3 w 77"/>
              <a:gd name="T55" fmla="*/ 12 h 57"/>
              <a:gd name="T56" fmla="*/ 3 w 77"/>
              <a:gd name="T57" fmla="*/ 5 h 57"/>
              <a:gd name="T58" fmla="*/ 6 w 77"/>
              <a:gd name="T59" fmla="*/ 3 h 57"/>
              <a:gd name="T60" fmla="*/ 74 w 77"/>
              <a:gd name="T61" fmla="*/ 51 h 57"/>
              <a:gd name="T62" fmla="*/ 71 w 77"/>
              <a:gd name="T63" fmla="*/ 54 h 57"/>
              <a:gd name="T64" fmla="*/ 6 w 77"/>
              <a:gd name="T65" fmla="*/ 54 h 57"/>
              <a:gd name="T66" fmla="*/ 3 w 77"/>
              <a:gd name="T67" fmla="*/ 51 h 57"/>
              <a:gd name="T68" fmla="*/ 3 w 77"/>
              <a:gd name="T69" fmla="*/ 40 h 57"/>
              <a:gd name="T70" fmla="*/ 3 w 77"/>
              <a:gd name="T71" fmla="*/ 16 h 57"/>
              <a:gd name="T72" fmla="*/ 6 w 77"/>
              <a:gd name="T73" fmla="*/ 14 h 57"/>
              <a:gd name="T74" fmla="*/ 71 w 77"/>
              <a:gd name="T75" fmla="*/ 14 h 57"/>
              <a:gd name="T76" fmla="*/ 74 w 77"/>
              <a:gd name="T77" fmla="*/ 16 h 57"/>
              <a:gd name="T78" fmla="*/ 74 w 77"/>
              <a:gd name="T79" fmla="*/ 45 h 57"/>
              <a:gd name="T80" fmla="*/ 74 w 77"/>
              <a:gd name="T81" fmla="*/ 51 h 57"/>
              <a:gd name="T82" fmla="*/ 19 w 77"/>
              <a:gd name="T83" fmla="*/ 49 h 57"/>
              <a:gd name="T84" fmla="*/ 18 w 77"/>
              <a:gd name="T85" fmla="*/ 50 h 57"/>
              <a:gd name="T86" fmla="*/ 12 w 77"/>
              <a:gd name="T87" fmla="*/ 50 h 57"/>
              <a:gd name="T88" fmla="*/ 7 w 77"/>
              <a:gd name="T89" fmla="*/ 45 h 57"/>
              <a:gd name="T90" fmla="*/ 7 w 77"/>
              <a:gd name="T91" fmla="*/ 30 h 57"/>
              <a:gd name="T92" fmla="*/ 8 w 77"/>
              <a:gd name="T93" fmla="*/ 29 h 57"/>
              <a:gd name="T94" fmla="*/ 9 w 77"/>
              <a:gd name="T95" fmla="*/ 30 h 57"/>
              <a:gd name="T96" fmla="*/ 9 w 77"/>
              <a:gd name="T97" fmla="*/ 45 h 57"/>
              <a:gd name="T98" fmla="*/ 12 w 77"/>
              <a:gd name="T99" fmla="*/ 48 h 57"/>
              <a:gd name="T100" fmla="*/ 18 w 77"/>
              <a:gd name="T101" fmla="*/ 48 h 57"/>
              <a:gd name="T102" fmla="*/ 19 w 77"/>
              <a:gd name="T103" fmla="*/ 49 h 57"/>
              <a:gd name="T104" fmla="*/ 26 w 77"/>
              <a:gd name="T105" fmla="*/ 49 h 57"/>
              <a:gd name="T106" fmla="*/ 25 w 77"/>
              <a:gd name="T107" fmla="*/ 50 h 57"/>
              <a:gd name="T108" fmla="*/ 22 w 77"/>
              <a:gd name="T109" fmla="*/ 50 h 57"/>
              <a:gd name="T110" fmla="*/ 21 w 77"/>
              <a:gd name="T111" fmla="*/ 49 h 57"/>
              <a:gd name="T112" fmla="*/ 22 w 77"/>
              <a:gd name="T113" fmla="*/ 48 h 57"/>
              <a:gd name="T114" fmla="*/ 25 w 77"/>
              <a:gd name="T115" fmla="*/ 48 h 57"/>
              <a:gd name="T116" fmla="*/ 26 w 77"/>
              <a:gd name="T117" fmla="*/ 49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7" h="57">
                <a:moveTo>
                  <a:pt x="71" y="4"/>
                </a:moveTo>
                <a:cubicBezTo>
                  <a:pt x="34" y="4"/>
                  <a:pt x="34" y="4"/>
                  <a:pt x="34" y="4"/>
                </a:cubicBezTo>
                <a:cubicBezTo>
                  <a:pt x="32" y="2"/>
                  <a:pt x="30" y="0"/>
                  <a:pt x="2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4"/>
                  <a:pt x="3" y="57"/>
                  <a:pt x="6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74" y="57"/>
                  <a:pt x="77" y="54"/>
                  <a:pt x="77" y="51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16"/>
                  <a:pt x="77" y="16"/>
                  <a:pt x="77" y="16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6"/>
                  <a:pt x="74" y="4"/>
                  <a:pt x="71" y="4"/>
                </a:cubicBezTo>
                <a:close/>
                <a:moveTo>
                  <a:pt x="74" y="9"/>
                </a:moveTo>
                <a:cubicBezTo>
                  <a:pt x="74" y="12"/>
                  <a:pt x="74" y="12"/>
                  <a:pt x="74" y="12"/>
                </a:cubicBezTo>
                <a:cubicBezTo>
                  <a:pt x="73" y="11"/>
                  <a:pt x="72" y="11"/>
                  <a:pt x="71" y="11"/>
                </a:cubicBezTo>
                <a:cubicBezTo>
                  <a:pt x="39" y="11"/>
                  <a:pt x="39" y="11"/>
                  <a:pt x="39" y="11"/>
                </a:cubicBezTo>
                <a:cubicBezTo>
                  <a:pt x="36" y="7"/>
                  <a:pt x="36" y="7"/>
                  <a:pt x="36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3" y="7"/>
                  <a:pt x="74" y="8"/>
                  <a:pt x="74" y="9"/>
                </a:cubicBezTo>
                <a:close/>
                <a:moveTo>
                  <a:pt x="6" y="3"/>
                </a:moveTo>
                <a:cubicBezTo>
                  <a:pt x="27" y="3"/>
                  <a:pt x="27" y="3"/>
                  <a:pt x="27" y="3"/>
                </a:cubicBezTo>
                <a:cubicBezTo>
                  <a:pt x="28" y="3"/>
                  <a:pt x="31" y="4"/>
                  <a:pt x="33" y="7"/>
                </a:cubicBezTo>
                <a:cubicBezTo>
                  <a:pt x="36" y="11"/>
                  <a:pt x="36" y="11"/>
                  <a:pt x="36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1"/>
                  <a:pt x="4" y="11"/>
                  <a:pt x="3" y="12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3"/>
                  <a:pt x="6" y="3"/>
                </a:cubicBezTo>
                <a:close/>
                <a:moveTo>
                  <a:pt x="74" y="51"/>
                </a:moveTo>
                <a:cubicBezTo>
                  <a:pt x="74" y="53"/>
                  <a:pt x="73" y="54"/>
                  <a:pt x="71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3" y="53"/>
                  <a:pt x="3" y="51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5"/>
                  <a:pt x="5" y="14"/>
                  <a:pt x="6" y="14"/>
                </a:cubicBezTo>
                <a:cubicBezTo>
                  <a:pt x="71" y="14"/>
                  <a:pt x="71" y="14"/>
                  <a:pt x="71" y="14"/>
                </a:cubicBezTo>
                <a:cubicBezTo>
                  <a:pt x="73" y="14"/>
                  <a:pt x="74" y="15"/>
                  <a:pt x="74" y="16"/>
                </a:cubicBezTo>
                <a:cubicBezTo>
                  <a:pt x="74" y="45"/>
                  <a:pt x="74" y="45"/>
                  <a:pt x="74" y="45"/>
                </a:cubicBezTo>
                <a:lnTo>
                  <a:pt x="74" y="51"/>
                </a:lnTo>
                <a:close/>
                <a:moveTo>
                  <a:pt x="19" y="49"/>
                </a:moveTo>
                <a:cubicBezTo>
                  <a:pt x="19" y="50"/>
                  <a:pt x="18" y="50"/>
                  <a:pt x="18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9" y="50"/>
                  <a:pt x="7" y="48"/>
                  <a:pt x="7" y="45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9"/>
                  <a:pt x="9" y="30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7"/>
                  <a:pt x="10" y="48"/>
                  <a:pt x="12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8"/>
                  <a:pt x="19" y="48"/>
                  <a:pt x="19" y="49"/>
                </a:cubicBezTo>
                <a:close/>
                <a:moveTo>
                  <a:pt x="26" y="49"/>
                </a:moveTo>
                <a:cubicBezTo>
                  <a:pt x="26" y="50"/>
                  <a:pt x="26" y="50"/>
                  <a:pt x="25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50"/>
                  <a:pt x="21" y="50"/>
                  <a:pt x="21" y="49"/>
                </a:cubicBezTo>
                <a:cubicBezTo>
                  <a:pt x="21" y="48"/>
                  <a:pt x="22" y="48"/>
                  <a:pt x="22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6" y="48"/>
                  <a:pt x="26" y="48"/>
                  <a:pt x="26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22"/>
          <p:cNvSpPr>
            <a:spLocks noEditPoints="1"/>
          </p:cNvSpPr>
          <p:nvPr/>
        </p:nvSpPr>
        <p:spPr bwMode="auto">
          <a:xfrm>
            <a:off x="1152362" y="3433621"/>
            <a:ext cx="294729" cy="307009"/>
          </a:xfrm>
          <a:custGeom>
            <a:avLst/>
            <a:gdLst>
              <a:gd name="T0" fmla="*/ 50 w 71"/>
              <a:gd name="T1" fmla="*/ 2 h 71"/>
              <a:gd name="T2" fmla="*/ 49 w 71"/>
              <a:gd name="T3" fmla="*/ 1 h 71"/>
              <a:gd name="T4" fmla="*/ 18 w 71"/>
              <a:gd name="T5" fmla="*/ 0 h 71"/>
              <a:gd name="T6" fmla="*/ 17 w 71"/>
              <a:gd name="T7" fmla="*/ 1 h 71"/>
              <a:gd name="T8" fmla="*/ 0 w 71"/>
              <a:gd name="T9" fmla="*/ 6 h 71"/>
              <a:gd name="T10" fmla="*/ 5 w 71"/>
              <a:gd name="T11" fmla="*/ 71 h 71"/>
              <a:gd name="T12" fmla="*/ 71 w 71"/>
              <a:gd name="T13" fmla="*/ 66 h 71"/>
              <a:gd name="T14" fmla="*/ 70 w 71"/>
              <a:gd name="T15" fmla="*/ 20 h 71"/>
              <a:gd name="T16" fmla="*/ 47 w 71"/>
              <a:gd name="T17" fmla="*/ 4 h 71"/>
              <a:gd name="T18" fmla="*/ 47 w 71"/>
              <a:gd name="T19" fmla="*/ 7 h 71"/>
              <a:gd name="T20" fmla="*/ 19 w 71"/>
              <a:gd name="T21" fmla="*/ 23 h 71"/>
              <a:gd name="T22" fmla="*/ 68 w 71"/>
              <a:gd name="T23" fmla="*/ 66 h 71"/>
              <a:gd name="T24" fmla="*/ 5 w 71"/>
              <a:gd name="T25" fmla="*/ 68 h 71"/>
              <a:gd name="T26" fmla="*/ 3 w 71"/>
              <a:gd name="T27" fmla="*/ 6 h 71"/>
              <a:gd name="T28" fmla="*/ 17 w 71"/>
              <a:gd name="T29" fmla="*/ 4 h 71"/>
              <a:gd name="T30" fmla="*/ 18 w 71"/>
              <a:gd name="T31" fmla="*/ 25 h 71"/>
              <a:gd name="T32" fmla="*/ 49 w 71"/>
              <a:gd name="T33" fmla="*/ 24 h 71"/>
              <a:gd name="T34" fmla="*/ 65 w 71"/>
              <a:gd name="T35" fmla="*/ 23 h 71"/>
              <a:gd name="T36" fmla="*/ 65 w 71"/>
              <a:gd name="T37" fmla="*/ 30 h 71"/>
              <a:gd name="T38" fmla="*/ 67 w 71"/>
              <a:gd name="T39" fmla="*/ 30 h 71"/>
              <a:gd name="T40" fmla="*/ 66 w 71"/>
              <a:gd name="T41" fmla="*/ 21 h 71"/>
              <a:gd name="T42" fmla="*/ 49 w 71"/>
              <a:gd name="T43" fmla="*/ 5 h 71"/>
              <a:gd name="T44" fmla="*/ 68 w 71"/>
              <a:gd name="T45" fmla="*/ 66 h 71"/>
              <a:gd name="T46" fmla="*/ 67 w 71"/>
              <a:gd name="T47" fmla="*/ 38 h 71"/>
              <a:gd name="T48" fmla="*/ 65 w 71"/>
              <a:gd name="T49" fmla="*/ 38 h 71"/>
              <a:gd name="T50" fmla="*/ 66 w 71"/>
              <a:gd name="T51" fmla="*/ 32 h 71"/>
              <a:gd name="T52" fmla="*/ 17 w 71"/>
              <a:gd name="T53" fmla="*/ 66 h 71"/>
              <a:gd name="T54" fmla="*/ 6 w 71"/>
              <a:gd name="T55" fmla="*/ 67 h 71"/>
              <a:gd name="T56" fmla="*/ 4 w 71"/>
              <a:gd name="T57" fmla="*/ 34 h 71"/>
              <a:gd name="T58" fmla="*/ 6 w 71"/>
              <a:gd name="T59" fmla="*/ 34 h 71"/>
              <a:gd name="T60" fmla="*/ 16 w 71"/>
              <a:gd name="T61" fmla="*/ 65 h 71"/>
              <a:gd name="T62" fmla="*/ 26 w 71"/>
              <a:gd name="T63" fmla="*/ 66 h 71"/>
              <a:gd name="T64" fmla="*/ 20 w 71"/>
              <a:gd name="T65" fmla="*/ 67 h 71"/>
              <a:gd name="T66" fmla="*/ 20 w 71"/>
              <a:gd name="T67" fmla="*/ 65 h 71"/>
              <a:gd name="T68" fmla="*/ 26 w 71"/>
              <a:gd name="T69" fmla="*/ 66 h 71"/>
              <a:gd name="T70" fmla="*/ 46 w 71"/>
              <a:gd name="T71" fmla="*/ 9 h 71"/>
              <a:gd name="T72" fmla="*/ 41 w 71"/>
              <a:gd name="T73" fmla="*/ 19 h 71"/>
              <a:gd name="T74" fmla="*/ 55 w 71"/>
              <a:gd name="T75" fmla="*/ 39 h 71"/>
              <a:gd name="T76" fmla="*/ 13 w 71"/>
              <a:gd name="T77" fmla="*/ 44 h 71"/>
              <a:gd name="T78" fmla="*/ 18 w 71"/>
              <a:gd name="T79" fmla="*/ 60 h 71"/>
              <a:gd name="T80" fmla="*/ 60 w 71"/>
              <a:gd name="T81" fmla="*/ 55 h 71"/>
              <a:gd name="T82" fmla="*/ 55 w 71"/>
              <a:gd name="T83" fmla="*/ 39 h 71"/>
              <a:gd name="T84" fmla="*/ 55 w 71"/>
              <a:gd name="T85" fmla="*/ 58 h 71"/>
              <a:gd name="T86" fmla="*/ 15 w 71"/>
              <a:gd name="T87" fmla="*/ 55 h 71"/>
              <a:gd name="T88" fmla="*/ 18 w 71"/>
              <a:gd name="T89" fmla="*/ 41 h 71"/>
              <a:gd name="T90" fmla="*/ 58 w 71"/>
              <a:gd name="T91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" h="71">
                <a:moveTo>
                  <a:pt x="70" y="20"/>
                </a:move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49" y="1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0"/>
                  <a:pt x="49" y="0"/>
                  <a:pt x="4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5" y="1"/>
                  <a:pt x="5" y="1"/>
                  <a:pt x="5" y="1"/>
                </a:cubicBezTo>
                <a:cubicBezTo>
                  <a:pt x="2" y="1"/>
                  <a:pt x="0" y="3"/>
                  <a:pt x="0" y="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9"/>
                  <a:pt x="2" y="71"/>
                  <a:pt x="5" y="71"/>
                </a:cubicBezTo>
                <a:cubicBezTo>
                  <a:pt x="66" y="71"/>
                  <a:pt x="66" y="71"/>
                  <a:pt x="66" y="71"/>
                </a:cubicBezTo>
                <a:cubicBezTo>
                  <a:pt x="69" y="71"/>
                  <a:pt x="71" y="69"/>
                  <a:pt x="71" y="66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21"/>
                  <a:pt x="71" y="20"/>
                  <a:pt x="70" y="20"/>
                </a:cubicBezTo>
                <a:close/>
                <a:moveTo>
                  <a:pt x="19" y="4"/>
                </a:moveTo>
                <a:cubicBezTo>
                  <a:pt x="47" y="4"/>
                  <a:pt x="47" y="4"/>
                  <a:pt x="47" y="4"/>
                </a:cubicBezTo>
                <a:cubicBezTo>
                  <a:pt x="47" y="7"/>
                  <a:pt x="47" y="7"/>
                  <a:pt x="47" y="7"/>
                </a:cubicBezTo>
                <a:cubicBezTo>
                  <a:pt x="47" y="7"/>
                  <a:pt x="47" y="7"/>
                  <a:pt x="47" y="7"/>
                </a:cubicBezTo>
                <a:cubicBezTo>
                  <a:pt x="47" y="23"/>
                  <a:pt x="47" y="23"/>
                  <a:pt x="47" y="23"/>
                </a:cubicBezTo>
                <a:cubicBezTo>
                  <a:pt x="19" y="23"/>
                  <a:pt x="19" y="23"/>
                  <a:pt x="19" y="23"/>
                </a:cubicBezTo>
                <a:lnTo>
                  <a:pt x="19" y="4"/>
                </a:lnTo>
                <a:close/>
                <a:moveTo>
                  <a:pt x="68" y="66"/>
                </a:moveTo>
                <a:cubicBezTo>
                  <a:pt x="68" y="67"/>
                  <a:pt x="67" y="68"/>
                  <a:pt x="66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4" y="68"/>
                  <a:pt x="3" y="67"/>
                  <a:pt x="3" y="66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4" y="4"/>
                  <a:pt x="5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5"/>
                  <a:pt x="18" y="25"/>
                  <a:pt x="18" y="25"/>
                </a:cubicBezTo>
                <a:cubicBezTo>
                  <a:pt x="48" y="25"/>
                  <a:pt x="48" y="25"/>
                  <a:pt x="48" y="25"/>
                </a:cubicBezTo>
                <a:cubicBezTo>
                  <a:pt x="49" y="25"/>
                  <a:pt x="49" y="25"/>
                  <a:pt x="49" y="24"/>
                </a:cubicBezTo>
                <a:cubicBezTo>
                  <a:pt x="49" y="9"/>
                  <a:pt x="49" y="9"/>
                  <a:pt x="49" y="9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4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31"/>
                  <a:pt x="65" y="31"/>
                  <a:pt x="66" y="31"/>
                </a:cubicBezTo>
                <a:cubicBezTo>
                  <a:pt x="67" y="31"/>
                  <a:pt x="67" y="31"/>
                  <a:pt x="67" y="30"/>
                </a:cubicBezTo>
                <a:cubicBezTo>
                  <a:pt x="67" y="24"/>
                  <a:pt x="67" y="24"/>
                  <a:pt x="67" y="24"/>
                </a:cubicBezTo>
                <a:cubicBezTo>
                  <a:pt x="67" y="23"/>
                  <a:pt x="67" y="22"/>
                  <a:pt x="66" y="21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5"/>
                  <a:pt x="49" y="5"/>
                  <a:pt x="49" y="5"/>
                </a:cubicBezTo>
                <a:cubicBezTo>
                  <a:pt x="68" y="22"/>
                  <a:pt x="68" y="22"/>
                  <a:pt x="68" y="22"/>
                </a:cubicBezTo>
                <a:lnTo>
                  <a:pt x="68" y="66"/>
                </a:lnTo>
                <a:close/>
                <a:moveTo>
                  <a:pt x="67" y="33"/>
                </a:moveTo>
                <a:cubicBezTo>
                  <a:pt x="67" y="38"/>
                  <a:pt x="67" y="38"/>
                  <a:pt x="67" y="38"/>
                </a:cubicBezTo>
                <a:cubicBezTo>
                  <a:pt x="67" y="39"/>
                  <a:pt x="67" y="39"/>
                  <a:pt x="66" y="39"/>
                </a:cubicBezTo>
                <a:cubicBezTo>
                  <a:pt x="65" y="39"/>
                  <a:pt x="65" y="39"/>
                  <a:pt x="65" y="38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3"/>
                  <a:pt x="65" y="32"/>
                  <a:pt x="66" y="32"/>
                </a:cubicBezTo>
                <a:cubicBezTo>
                  <a:pt x="67" y="32"/>
                  <a:pt x="67" y="33"/>
                  <a:pt x="67" y="33"/>
                </a:cubicBezTo>
                <a:close/>
                <a:moveTo>
                  <a:pt x="17" y="66"/>
                </a:moveTo>
                <a:cubicBezTo>
                  <a:pt x="17" y="67"/>
                  <a:pt x="16" y="67"/>
                  <a:pt x="1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5" y="67"/>
                  <a:pt x="4" y="66"/>
                  <a:pt x="4" y="65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5" y="33"/>
                  <a:pt x="5" y="33"/>
                </a:cubicBezTo>
                <a:cubicBezTo>
                  <a:pt x="6" y="33"/>
                  <a:pt x="6" y="34"/>
                  <a:pt x="6" y="34"/>
                </a:cubicBezTo>
                <a:cubicBezTo>
                  <a:pt x="6" y="65"/>
                  <a:pt x="6" y="65"/>
                  <a:pt x="6" y="65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65"/>
                  <a:pt x="17" y="65"/>
                  <a:pt x="17" y="66"/>
                </a:cubicBezTo>
                <a:close/>
                <a:moveTo>
                  <a:pt x="26" y="66"/>
                </a:moveTo>
                <a:cubicBezTo>
                  <a:pt x="26" y="67"/>
                  <a:pt x="25" y="67"/>
                  <a:pt x="25" y="67"/>
                </a:cubicBezTo>
                <a:cubicBezTo>
                  <a:pt x="20" y="67"/>
                  <a:pt x="20" y="67"/>
                  <a:pt x="20" y="67"/>
                </a:cubicBezTo>
                <a:cubicBezTo>
                  <a:pt x="19" y="67"/>
                  <a:pt x="19" y="67"/>
                  <a:pt x="19" y="66"/>
                </a:cubicBezTo>
                <a:cubicBezTo>
                  <a:pt x="19" y="65"/>
                  <a:pt x="19" y="65"/>
                  <a:pt x="20" y="65"/>
                </a:cubicBezTo>
                <a:cubicBezTo>
                  <a:pt x="25" y="65"/>
                  <a:pt x="25" y="65"/>
                  <a:pt x="25" y="65"/>
                </a:cubicBezTo>
                <a:cubicBezTo>
                  <a:pt x="25" y="65"/>
                  <a:pt x="26" y="65"/>
                  <a:pt x="26" y="66"/>
                </a:cubicBezTo>
                <a:close/>
                <a:moveTo>
                  <a:pt x="41" y="9"/>
                </a:moveTo>
                <a:cubicBezTo>
                  <a:pt x="46" y="9"/>
                  <a:pt x="46" y="9"/>
                  <a:pt x="46" y="9"/>
                </a:cubicBezTo>
                <a:cubicBezTo>
                  <a:pt x="46" y="19"/>
                  <a:pt x="46" y="19"/>
                  <a:pt x="46" y="19"/>
                </a:cubicBezTo>
                <a:cubicBezTo>
                  <a:pt x="41" y="19"/>
                  <a:pt x="41" y="19"/>
                  <a:pt x="41" y="19"/>
                </a:cubicBezTo>
                <a:lnTo>
                  <a:pt x="41" y="9"/>
                </a:lnTo>
                <a:close/>
                <a:moveTo>
                  <a:pt x="55" y="39"/>
                </a:moveTo>
                <a:cubicBezTo>
                  <a:pt x="18" y="39"/>
                  <a:pt x="18" y="39"/>
                  <a:pt x="18" y="39"/>
                </a:cubicBezTo>
                <a:cubicBezTo>
                  <a:pt x="15" y="39"/>
                  <a:pt x="13" y="41"/>
                  <a:pt x="13" y="44"/>
                </a:cubicBezTo>
                <a:cubicBezTo>
                  <a:pt x="13" y="55"/>
                  <a:pt x="13" y="55"/>
                  <a:pt x="13" y="55"/>
                </a:cubicBezTo>
                <a:cubicBezTo>
                  <a:pt x="13" y="57"/>
                  <a:pt x="15" y="60"/>
                  <a:pt x="18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60" y="57"/>
                  <a:pt x="60" y="55"/>
                </a:cubicBezTo>
                <a:cubicBezTo>
                  <a:pt x="60" y="44"/>
                  <a:pt x="60" y="44"/>
                  <a:pt x="60" y="44"/>
                </a:cubicBezTo>
                <a:cubicBezTo>
                  <a:pt x="60" y="41"/>
                  <a:pt x="57" y="39"/>
                  <a:pt x="55" y="39"/>
                </a:cubicBezTo>
                <a:close/>
                <a:moveTo>
                  <a:pt x="58" y="55"/>
                </a:moveTo>
                <a:cubicBezTo>
                  <a:pt x="58" y="56"/>
                  <a:pt x="56" y="58"/>
                  <a:pt x="55" y="58"/>
                </a:cubicBezTo>
                <a:cubicBezTo>
                  <a:pt x="18" y="58"/>
                  <a:pt x="18" y="58"/>
                  <a:pt x="18" y="58"/>
                </a:cubicBezTo>
                <a:cubicBezTo>
                  <a:pt x="16" y="58"/>
                  <a:pt x="15" y="56"/>
                  <a:pt x="15" y="55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2"/>
                  <a:pt x="16" y="41"/>
                  <a:pt x="18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6" y="41"/>
                  <a:pt x="58" y="42"/>
                  <a:pt x="58" y="44"/>
                </a:cubicBezTo>
                <a:lnTo>
                  <a:pt x="58" y="5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34"/>
          <p:cNvSpPr>
            <a:spLocks noEditPoints="1"/>
          </p:cNvSpPr>
          <p:nvPr/>
        </p:nvSpPr>
        <p:spPr bwMode="auto">
          <a:xfrm>
            <a:off x="6336572" y="3428358"/>
            <a:ext cx="300499" cy="258812"/>
          </a:xfrm>
          <a:custGeom>
            <a:avLst/>
            <a:gdLst>
              <a:gd name="T0" fmla="*/ 73 w 73"/>
              <a:gd name="T1" fmla="*/ 20 h 61"/>
              <a:gd name="T2" fmla="*/ 67 w 73"/>
              <a:gd name="T3" fmla="*/ 6 h 61"/>
              <a:gd name="T4" fmla="*/ 53 w 73"/>
              <a:gd name="T5" fmla="*/ 0 h 61"/>
              <a:gd name="T6" fmla="*/ 39 w 73"/>
              <a:gd name="T7" fmla="*/ 6 h 61"/>
              <a:gd name="T8" fmla="*/ 36 w 73"/>
              <a:gd name="T9" fmla="*/ 9 h 61"/>
              <a:gd name="T10" fmla="*/ 33 w 73"/>
              <a:gd name="T11" fmla="*/ 6 h 61"/>
              <a:gd name="T12" fmla="*/ 19 w 73"/>
              <a:gd name="T13" fmla="*/ 0 h 61"/>
              <a:gd name="T14" fmla="*/ 5 w 73"/>
              <a:gd name="T15" fmla="*/ 6 h 61"/>
              <a:gd name="T16" fmla="*/ 0 w 73"/>
              <a:gd name="T17" fmla="*/ 20 h 61"/>
              <a:gd name="T18" fmla="*/ 5 w 73"/>
              <a:gd name="T19" fmla="*/ 33 h 61"/>
              <a:gd name="T20" fmla="*/ 5 w 73"/>
              <a:gd name="T21" fmla="*/ 34 h 61"/>
              <a:gd name="T22" fmla="*/ 30 w 73"/>
              <a:gd name="T23" fmla="*/ 58 h 61"/>
              <a:gd name="T24" fmla="*/ 36 w 73"/>
              <a:gd name="T25" fmla="*/ 61 h 61"/>
              <a:gd name="T26" fmla="*/ 42 w 73"/>
              <a:gd name="T27" fmla="*/ 58 h 61"/>
              <a:gd name="T28" fmla="*/ 67 w 73"/>
              <a:gd name="T29" fmla="*/ 34 h 61"/>
              <a:gd name="T30" fmla="*/ 67 w 73"/>
              <a:gd name="T31" fmla="*/ 33 h 61"/>
              <a:gd name="T32" fmla="*/ 73 w 73"/>
              <a:gd name="T33" fmla="*/ 20 h 61"/>
              <a:gd name="T34" fmla="*/ 40 w 73"/>
              <a:gd name="T35" fmla="*/ 56 h 61"/>
              <a:gd name="T36" fmla="*/ 32 w 73"/>
              <a:gd name="T37" fmla="*/ 56 h 61"/>
              <a:gd name="T38" fmla="*/ 7 w 73"/>
              <a:gd name="T39" fmla="*/ 31 h 61"/>
              <a:gd name="T40" fmla="*/ 7 w 73"/>
              <a:gd name="T41" fmla="*/ 31 h 61"/>
              <a:gd name="T42" fmla="*/ 3 w 73"/>
              <a:gd name="T43" fmla="*/ 20 h 61"/>
              <a:gd name="T44" fmla="*/ 7 w 73"/>
              <a:gd name="T45" fmla="*/ 8 h 61"/>
              <a:gd name="T46" fmla="*/ 19 w 73"/>
              <a:gd name="T47" fmla="*/ 3 h 61"/>
              <a:gd name="T48" fmla="*/ 31 w 73"/>
              <a:gd name="T49" fmla="*/ 8 h 61"/>
              <a:gd name="T50" fmla="*/ 35 w 73"/>
              <a:gd name="T51" fmla="*/ 12 h 61"/>
              <a:gd name="T52" fmla="*/ 37 w 73"/>
              <a:gd name="T53" fmla="*/ 12 h 61"/>
              <a:gd name="T54" fmla="*/ 41 w 73"/>
              <a:gd name="T55" fmla="*/ 8 h 61"/>
              <a:gd name="T56" fmla="*/ 53 w 73"/>
              <a:gd name="T57" fmla="*/ 3 h 61"/>
              <a:gd name="T58" fmla="*/ 65 w 73"/>
              <a:gd name="T59" fmla="*/ 8 h 61"/>
              <a:gd name="T60" fmla="*/ 70 w 73"/>
              <a:gd name="T61" fmla="*/ 20 h 61"/>
              <a:gd name="T62" fmla="*/ 65 w 73"/>
              <a:gd name="T63" fmla="*/ 31 h 61"/>
              <a:gd name="T64" fmla="*/ 65 w 73"/>
              <a:gd name="T65" fmla="*/ 31 h 61"/>
              <a:gd name="T66" fmla="*/ 40 w 73"/>
              <a:gd name="T67" fmla="*/ 56 h 61"/>
              <a:gd name="T68" fmla="*/ 25 w 73"/>
              <a:gd name="T69" fmla="*/ 41 h 61"/>
              <a:gd name="T70" fmla="*/ 25 w 73"/>
              <a:gd name="T71" fmla="*/ 42 h 61"/>
              <a:gd name="T72" fmla="*/ 25 w 73"/>
              <a:gd name="T73" fmla="*/ 42 h 61"/>
              <a:gd name="T74" fmla="*/ 24 w 73"/>
              <a:gd name="T75" fmla="*/ 42 h 61"/>
              <a:gd name="T76" fmla="*/ 9 w 73"/>
              <a:gd name="T77" fmla="*/ 27 h 61"/>
              <a:gd name="T78" fmla="*/ 9 w 73"/>
              <a:gd name="T79" fmla="*/ 10 h 61"/>
              <a:gd name="T80" fmla="*/ 11 w 73"/>
              <a:gd name="T81" fmla="*/ 10 h 61"/>
              <a:gd name="T82" fmla="*/ 11 w 73"/>
              <a:gd name="T83" fmla="*/ 11 h 61"/>
              <a:gd name="T84" fmla="*/ 11 w 73"/>
              <a:gd name="T85" fmla="*/ 26 h 61"/>
              <a:gd name="T86" fmla="*/ 25 w 73"/>
              <a:gd name="T87" fmla="*/ 41 h 61"/>
              <a:gd name="T88" fmla="*/ 32 w 73"/>
              <a:gd name="T89" fmla="*/ 47 h 61"/>
              <a:gd name="T90" fmla="*/ 32 w 73"/>
              <a:gd name="T91" fmla="*/ 48 h 61"/>
              <a:gd name="T92" fmla="*/ 31 w 73"/>
              <a:gd name="T93" fmla="*/ 49 h 61"/>
              <a:gd name="T94" fmla="*/ 30 w 73"/>
              <a:gd name="T95" fmla="*/ 48 h 61"/>
              <a:gd name="T96" fmla="*/ 28 w 73"/>
              <a:gd name="T97" fmla="*/ 46 h 61"/>
              <a:gd name="T98" fmla="*/ 28 w 73"/>
              <a:gd name="T99" fmla="*/ 44 h 61"/>
              <a:gd name="T100" fmla="*/ 29 w 73"/>
              <a:gd name="T101" fmla="*/ 44 h 61"/>
              <a:gd name="T102" fmla="*/ 32 w 73"/>
              <a:gd name="T103" fmla="*/ 4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" h="61">
                <a:moveTo>
                  <a:pt x="73" y="20"/>
                </a:moveTo>
                <a:cubicBezTo>
                  <a:pt x="73" y="14"/>
                  <a:pt x="71" y="9"/>
                  <a:pt x="67" y="6"/>
                </a:cubicBezTo>
                <a:cubicBezTo>
                  <a:pt x="63" y="2"/>
                  <a:pt x="58" y="0"/>
                  <a:pt x="53" y="0"/>
                </a:cubicBezTo>
                <a:cubicBezTo>
                  <a:pt x="48" y="0"/>
                  <a:pt x="43" y="2"/>
                  <a:pt x="39" y="6"/>
                </a:cubicBezTo>
                <a:cubicBezTo>
                  <a:pt x="36" y="9"/>
                  <a:pt x="36" y="9"/>
                  <a:pt x="36" y="9"/>
                </a:cubicBezTo>
                <a:cubicBezTo>
                  <a:pt x="33" y="6"/>
                  <a:pt x="33" y="6"/>
                  <a:pt x="33" y="6"/>
                </a:cubicBezTo>
                <a:cubicBezTo>
                  <a:pt x="29" y="2"/>
                  <a:pt x="24" y="0"/>
                  <a:pt x="19" y="0"/>
                </a:cubicBezTo>
                <a:cubicBezTo>
                  <a:pt x="14" y="0"/>
                  <a:pt x="9" y="2"/>
                  <a:pt x="5" y="6"/>
                </a:cubicBezTo>
                <a:cubicBezTo>
                  <a:pt x="2" y="9"/>
                  <a:pt x="0" y="14"/>
                  <a:pt x="0" y="20"/>
                </a:cubicBezTo>
                <a:cubicBezTo>
                  <a:pt x="0" y="25"/>
                  <a:pt x="2" y="30"/>
                  <a:pt x="5" y="33"/>
                </a:cubicBezTo>
                <a:cubicBezTo>
                  <a:pt x="5" y="33"/>
                  <a:pt x="5" y="34"/>
                  <a:pt x="5" y="34"/>
                </a:cubicBezTo>
                <a:cubicBezTo>
                  <a:pt x="30" y="58"/>
                  <a:pt x="30" y="58"/>
                  <a:pt x="30" y="58"/>
                </a:cubicBezTo>
                <a:cubicBezTo>
                  <a:pt x="32" y="60"/>
                  <a:pt x="34" y="61"/>
                  <a:pt x="36" y="61"/>
                </a:cubicBezTo>
                <a:cubicBezTo>
                  <a:pt x="38" y="61"/>
                  <a:pt x="41" y="60"/>
                  <a:pt x="42" y="58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4"/>
                  <a:pt x="67" y="33"/>
                  <a:pt x="67" y="33"/>
                </a:cubicBezTo>
                <a:cubicBezTo>
                  <a:pt x="71" y="30"/>
                  <a:pt x="73" y="25"/>
                  <a:pt x="73" y="20"/>
                </a:cubicBezTo>
                <a:close/>
                <a:moveTo>
                  <a:pt x="40" y="56"/>
                </a:moveTo>
                <a:cubicBezTo>
                  <a:pt x="38" y="58"/>
                  <a:pt x="34" y="58"/>
                  <a:pt x="32" y="56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4" y="28"/>
                  <a:pt x="3" y="24"/>
                  <a:pt x="3" y="20"/>
                </a:cubicBezTo>
                <a:cubicBezTo>
                  <a:pt x="3" y="15"/>
                  <a:pt x="4" y="11"/>
                  <a:pt x="7" y="8"/>
                </a:cubicBezTo>
                <a:cubicBezTo>
                  <a:pt x="11" y="5"/>
                  <a:pt x="15" y="3"/>
                  <a:pt x="19" y="3"/>
                </a:cubicBezTo>
                <a:cubicBezTo>
                  <a:pt x="24" y="3"/>
                  <a:pt x="28" y="5"/>
                  <a:pt x="31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3"/>
                  <a:pt x="37" y="13"/>
                  <a:pt x="37" y="12"/>
                </a:cubicBezTo>
                <a:cubicBezTo>
                  <a:pt x="41" y="8"/>
                  <a:pt x="41" y="8"/>
                  <a:pt x="41" y="8"/>
                </a:cubicBezTo>
                <a:cubicBezTo>
                  <a:pt x="44" y="5"/>
                  <a:pt x="49" y="3"/>
                  <a:pt x="53" y="3"/>
                </a:cubicBezTo>
                <a:cubicBezTo>
                  <a:pt x="57" y="3"/>
                  <a:pt x="62" y="5"/>
                  <a:pt x="65" y="8"/>
                </a:cubicBezTo>
                <a:cubicBezTo>
                  <a:pt x="68" y="11"/>
                  <a:pt x="70" y="15"/>
                  <a:pt x="70" y="20"/>
                </a:cubicBezTo>
                <a:cubicBezTo>
                  <a:pt x="70" y="24"/>
                  <a:pt x="68" y="28"/>
                  <a:pt x="65" y="31"/>
                </a:cubicBezTo>
                <a:cubicBezTo>
                  <a:pt x="65" y="31"/>
                  <a:pt x="65" y="31"/>
                  <a:pt x="65" y="31"/>
                </a:cubicBezTo>
                <a:lnTo>
                  <a:pt x="40" y="56"/>
                </a:lnTo>
                <a:close/>
                <a:moveTo>
                  <a:pt x="25" y="41"/>
                </a:moveTo>
                <a:cubicBezTo>
                  <a:pt x="26" y="41"/>
                  <a:pt x="26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9" y="27"/>
                  <a:pt x="9" y="27"/>
                  <a:pt x="9" y="27"/>
                </a:cubicBezTo>
                <a:cubicBezTo>
                  <a:pt x="5" y="23"/>
                  <a:pt x="5" y="15"/>
                  <a:pt x="9" y="10"/>
                </a:cubicBezTo>
                <a:cubicBezTo>
                  <a:pt x="10" y="9"/>
                  <a:pt x="10" y="9"/>
                  <a:pt x="11" y="10"/>
                </a:cubicBezTo>
                <a:cubicBezTo>
                  <a:pt x="11" y="10"/>
                  <a:pt x="11" y="11"/>
                  <a:pt x="11" y="11"/>
                </a:cubicBezTo>
                <a:cubicBezTo>
                  <a:pt x="7" y="15"/>
                  <a:pt x="7" y="22"/>
                  <a:pt x="11" y="26"/>
                </a:cubicBezTo>
                <a:lnTo>
                  <a:pt x="25" y="41"/>
                </a:lnTo>
                <a:close/>
                <a:moveTo>
                  <a:pt x="32" y="47"/>
                </a:moveTo>
                <a:cubicBezTo>
                  <a:pt x="32" y="47"/>
                  <a:pt x="32" y="48"/>
                  <a:pt x="32" y="48"/>
                </a:cubicBezTo>
                <a:cubicBezTo>
                  <a:pt x="31" y="48"/>
                  <a:pt x="31" y="49"/>
                  <a:pt x="31" y="49"/>
                </a:cubicBezTo>
                <a:cubicBezTo>
                  <a:pt x="31" y="49"/>
                  <a:pt x="30" y="48"/>
                  <a:pt x="30" y="48"/>
                </a:cubicBezTo>
                <a:cubicBezTo>
                  <a:pt x="28" y="46"/>
                  <a:pt x="28" y="46"/>
                  <a:pt x="28" y="46"/>
                </a:cubicBezTo>
                <a:cubicBezTo>
                  <a:pt x="27" y="46"/>
                  <a:pt x="27" y="45"/>
                  <a:pt x="28" y="44"/>
                </a:cubicBezTo>
                <a:cubicBezTo>
                  <a:pt x="28" y="44"/>
                  <a:pt x="29" y="44"/>
                  <a:pt x="29" y="44"/>
                </a:cubicBezTo>
                <a:lnTo>
                  <a:pt x="32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7028511" y="3407514"/>
            <a:ext cx="208438" cy="300499"/>
          </a:xfrm>
          <a:custGeom>
            <a:avLst/>
            <a:gdLst>
              <a:gd name="T0" fmla="*/ 34 w 51"/>
              <a:gd name="T1" fmla="*/ 38 h 71"/>
              <a:gd name="T2" fmla="*/ 38 w 51"/>
              <a:gd name="T3" fmla="*/ 20 h 71"/>
              <a:gd name="T4" fmla="*/ 38 w 51"/>
              <a:gd name="T5" fmla="*/ 17 h 71"/>
              <a:gd name="T6" fmla="*/ 31 w 51"/>
              <a:gd name="T7" fmla="*/ 19 h 71"/>
              <a:gd name="T8" fmla="*/ 31 w 51"/>
              <a:gd name="T9" fmla="*/ 39 h 71"/>
              <a:gd name="T10" fmla="*/ 20 w 51"/>
              <a:gd name="T11" fmla="*/ 46 h 71"/>
              <a:gd name="T12" fmla="*/ 24 w 51"/>
              <a:gd name="T13" fmla="*/ 39 h 71"/>
              <a:gd name="T14" fmla="*/ 23 w 51"/>
              <a:gd name="T15" fmla="*/ 31 h 71"/>
              <a:gd name="T16" fmla="*/ 22 w 51"/>
              <a:gd name="T17" fmla="*/ 38 h 71"/>
              <a:gd name="T18" fmla="*/ 15 w 51"/>
              <a:gd name="T19" fmla="*/ 46 h 71"/>
              <a:gd name="T20" fmla="*/ 19 w 51"/>
              <a:gd name="T21" fmla="*/ 38 h 71"/>
              <a:gd name="T22" fmla="*/ 18 w 51"/>
              <a:gd name="T23" fmla="*/ 17 h 71"/>
              <a:gd name="T24" fmla="*/ 11 w 51"/>
              <a:gd name="T25" fmla="*/ 19 h 71"/>
              <a:gd name="T26" fmla="*/ 16 w 51"/>
              <a:gd name="T27" fmla="*/ 20 h 71"/>
              <a:gd name="T28" fmla="*/ 0 w 51"/>
              <a:gd name="T29" fmla="*/ 68 h 71"/>
              <a:gd name="T30" fmla="*/ 1 w 51"/>
              <a:gd name="T31" fmla="*/ 71 h 71"/>
              <a:gd name="T32" fmla="*/ 51 w 51"/>
              <a:gd name="T33" fmla="*/ 70 h 71"/>
              <a:gd name="T34" fmla="*/ 4 w 51"/>
              <a:gd name="T35" fmla="*/ 68 h 71"/>
              <a:gd name="T36" fmla="*/ 16 w 51"/>
              <a:gd name="T37" fmla="*/ 49 h 71"/>
              <a:gd name="T38" fmla="*/ 8 w 51"/>
              <a:gd name="T39" fmla="*/ 66 h 71"/>
              <a:gd name="T40" fmla="*/ 24 w 51"/>
              <a:gd name="T41" fmla="*/ 66 h 71"/>
              <a:gd name="T42" fmla="*/ 24 w 51"/>
              <a:gd name="T43" fmla="*/ 64 h 71"/>
              <a:gd name="T44" fmla="*/ 18 w 51"/>
              <a:gd name="T45" fmla="*/ 49 h 71"/>
              <a:gd name="T46" fmla="*/ 47 w 51"/>
              <a:gd name="T47" fmla="*/ 68 h 71"/>
              <a:gd name="T48" fmla="*/ 23 w 51"/>
              <a:gd name="T49" fmla="*/ 24 h 71"/>
              <a:gd name="T50" fmla="*/ 24 w 51"/>
              <a:gd name="T51" fmla="*/ 29 h 71"/>
              <a:gd name="T52" fmla="*/ 22 w 51"/>
              <a:gd name="T53" fmla="*/ 29 h 71"/>
              <a:gd name="T54" fmla="*/ 23 w 51"/>
              <a:gd name="T55" fmla="*/ 24 h 71"/>
              <a:gd name="T56" fmla="*/ 25 w 51"/>
              <a:gd name="T57" fmla="*/ 22 h 71"/>
              <a:gd name="T58" fmla="*/ 25 w 51"/>
              <a:gd name="T59" fmla="*/ 14 h 71"/>
              <a:gd name="T60" fmla="*/ 25 w 51"/>
              <a:gd name="T61" fmla="*/ 16 h 71"/>
              <a:gd name="T62" fmla="*/ 25 w 51"/>
              <a:gd name="T63" fmla="*/ 20 h 71"/>
              <a:gd name="T64" fmla="*/ 25 w 51"/>
              <a:gd name="T65" fmla="*/ 16 h 71"/>
              <a:gd name="T66" fmla="*/ 20 w 51"/>
              <a:gd name="T67" fmla="*/ 5 h 71"/>
              <a:gd name="T68" fmla="*/ 20 w 51"/>
              <a:gd name="T69" fmla="*/ 9 h 71"/>
              <a:gd name="T70" fmla="*/ 36 w 51"/>
              <a:gd name="T71" fmla="*/ 14 h 71"/>
              <a:gd name="T72" fmla="*/ 36 w 51"/>
              <a:gd name="T73" fmla="*/ 0 h 71"/>
              <a:gd name="T74" fmla="*/ 36 w 51"/>
              <a:gd name="T75" fmla="*/ 14 h 71"/>
              <a:gd name="T76" fmla="*/ 41 w 51"/>
              <a:gd name="T77" fmla="*/ 7 h 71"/>
              <a:gd name="T78" fmla="*/ 31 w 51"/>
              <a:gd name="T79" fmla="*/ 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" h="71">
                <a:moveTo>
                  <a:pt x="51" y="68"/>
                </a:moveTo>
                <a:cubicBezTo>
                  <a:pt x="34" y="38"/>
                  <a:pt x="34" y="38"/>
                  <a:pt x="34" y="38"/>
                </a:cubicBezTo>
                <a:cubicBezTo>
                  <a:pt x="34" y="20"/>
                  <a:pt x="34" y="20"/>
                  <a:pt x="34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9" y="20"/>
                  <a:pt x="39" y="20"/>
                  <a:pt x="39" y="19"/>
                </a:cubicBezTo>
                <a:cubicBezTo>
                  <a:pt x="39" y="18"/>
                  <a:pt x="39" y="17"/>
                  <a:pt x="38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1" y="18"/>
                  <a:pt x="31" y="19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9"/>
                </a:cubicBezTo>
                <a:cubicBezTo>
                  <a:pt x="35" y="46"/>
                  <a:pt x="35" y="46"/>
                  <a:pt x="35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1"/>
                  <a:pt x="23" y="31"/>
                  <a:pt x="23" y="31"/>
                </a:cubicBezTo>
                <a:cubicBezTo>
                  <a:pt x="22" y="31"/>
                  <a:pt x="22" y="31"/>
                  <a:pt x="22" y="32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46"/>
                  <a:pt x="18" y="46"/>
                  <a:pt x="18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8"/>
                  <a:pt x="19" y="17"/>
                  <a:pt x="18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1" y="18"/>
                  <a:pt x="11" y="19"/>
                </a:cubicBezTo>
                <a:cubicBezTo>
                  <a:pt x="11" y="20"/>
                  <a:pt x="12" y="20"/>
                  <a:pt x="12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38"/>
                  <a:pt x="16" y="38"/>
                  <a:pt x="16" y="3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0" y="69"/>
                  <a:pt x="0" y="70"/>
                </a:cubicBezTo>
                <a:cubicBezTo>
                  <a:pt x="0" y="70"/>
                  <a:pt x="1" y="71"/>
                  <a:pt x="1" y="71"/>
                </a:cubicBezTo>
                <a:cubicBezTo>
                  <a:pt x="49" y="71"/>
                  <a:pt x="49" y="71"/>
                  <a:pt x="49" y="71"/>
                </a:cubicBezTo>
                <a:cubicBezTo>
                  <a:pt x="50" y="71"/>
                  <a:pt x="50" y="70"/>
                  <a:pt x="51" y="70"/>
                </a:cubicBezTo>
                <a:cubicBezTo>
                  <a:pt x="51" y="69"/>
                  <a:pt x="51" y="69"/>
                  <a:pt x="51" y="68"/>
                </a:cubicBezTo>
                <a:close/>
                <a:moveTo>
                  <a:pt x="4" y="68"/>
                </a:moveTo>
                <a:cubicBezTo>
                  <a:pt x="14" y="49"/>
                  <a:pt x="14" y="49"/>
                  <a:pt x="14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65"/>
                  <a:pt x="8" y="65"/>
                  <a:pt x="8" y="65"/>
                </a:cubicBezTo>
                <a:cubicBezTo>
                  <a:pt x="7" y="65"/>
                  <a:pt x="7" y="65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24" y="66"/>
                  <a:pt x="24" y="66"/>
                  <a:pt x="24" y="66"/>
                </a:cubicBezTo>
                <a:cubicBezTo>
                  <a:pt x="25" y="66"/>
                  <a:pt x="25" y="66"/>
                  <a:pt x="25" y="65"/>
                </a:cubicBezTo>
                <a:cubicBezTo>
                  <a:pt x="25" y="65"/>
                  <a:pt x="25" y="64"/>
                  <a:pt x="24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18" y="49"/>
                  <a:pt x="18" y="49"/>
                  <a:pt x="18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47" y="68"/>
                  <a:pt x="47" y="68"/>
                  <a:pt x="47" y="68"/>
                </a:cubicBezTo>
                <a:lnTo>
                  <a:pt x="4" y="68"/>
                </a:lnTo>
                <a:close/>
                <a:moveTo>
                  <a:pt x="23" y="24"/>
                </a:moveTo>
                <a:cubicBezTo>
                  <a:pt x="23" y="24"/>
                  <a:pt x="24" y="25"/>
                  <a:pt x="24" y="25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3" y="30"/>
                  <a:pt x="23" y="30"/>
                </a:cubicBezTo>
                <a:cubicBezTo>
                  <a:pt x="22" y="30"/>
                  <a:pt x="22" y="29"/>
                  <a:pt x="22" y="29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5"/>
                  <a:pt x="22" y="24"/>
                  <a:pt x="23" y="24"/>
                </a:cubicBezTo>
                <a:close/>
                <a:moveTo>
                  <a:pt x="21" y="18"/>
                </a:moveTo>
                <a:cubicBezTo>
                  <a:pt x="21" y="20"/>
                  <a:pt x="23" y="22"/>
                  <a:pt x="25" y="22"/>
                </a:cubicBezTo>
                <a:cubicBezTo>
                  <a:pt x="27" y="22"/>
                  <a:pt x="29" y="20"/>
                  <a:pt x="29" y="18"/>
                </a:cubicBezTo>
                <a:cubicBezTo>
                  <a:pt x="29" y="16"/>
                  <a:pt x="27" y="14"/>
                  <a:pt x="25" y="14"/>
                </a:cubicBezTo>
                <a:cubicBezTo>
                  <a:pt x="23" y="14"/>
                  <a:pt x="21" y="16"/>
                  <a:pt x="21" y="18"/>
                </a:cubicBezTo>
                <a:close/>
                <a:moveTo>
                  <a:pt x="25" y="16"/>
                </a:moveTo>
                <a:cubicBezTo>
                  <a:pt x="26" y="16"/>
                  <a:pt x="27" y="17"/>
                  <a:pt x="27" y="18"/>
                </a:cubicBezTo>
                <a:cubicBezTo>
                  <a:pt x="27" y="19"/>
                  <a:pt x="26" y="20"/>
                  <a:pt x="25" y="20"/>
                </a:cubicBezTo>
                <a:cubicBezTo>
                  <a:pt x="24" y="20"/>
                  <a:pt x="23" y="19"/>
                  <a:pt x="23" y="18"/>
                </a:cubicBezTo>
                <a:cubicBezTo>
                  <a:pt x="23" y="17"/>
                  <a:pt x="24" y="16"/>
                  <a:pt x="25" y="16"/>
                </a:cubicBezTo>
                <a:close/>
                <a:moveTo>
                  <a:pt x="18" y="7"/>
                </a:moveTo>
                <a:cubicBezTo>
                  <a:pt x="18" y="6"/>
                  <a:pt x="19" y="5"/>
                  <a:pt x="20" y="5"/>
                </a:cubicBezTo>
                <a:cubicBezTo>
                  <a:pt x="22" y="5"/>
                  <a:pt x="23" y="6"/>
                  <a:pt x="23" y="7"/>
                </a:cubicBezTo>
                <a:cubicBezTo>
                  <a:pt x="23" y="8"/>
                  <a:pt x="22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lose/>
                <a:moveTo>
                  <a:pt x="36" y="14"/>
                </a:moveTo>
                <a:cubicBezTo>
                  <a:pt x="39" y="14"/>
                  <a:pt x="43" y="11"/>
                  <a:pt x="43" y="7"/>
                </a:cubicBezTo>
                <a:cubicBezTo>
                  <a:pt x="43" y="3"/>
                  <a:pt x="39" y="0"/>
                  <a:pt x="36" y="0"/>
                </a:cubicBezTo>
                <a:cubicBezTo>
                  <a:pt x="32" y="0"/>
                  <a:pt x="29" y="3"/>
                  <a:pt x="29" y="7"/>
                </a:cubicBezTo>
                <a:cubicBezTo>
                  <a:pt x="29" y="11"/>
                  <a:pt x="32" y="14"/>
                  <a:pt x="36" y="14"/>
                </a:cubicBezTo>
                <a:close/>
                <a:moveTo>
                  <a:pt x="36" y="2"/>
                </a:moveTo>
                <a:cubicBezTo>
                  <a:pt x="38" y="2"/>
                  <a:pt x="41" y="4"/>
                  <a:pt x="41" y="7"/>
                </a:cubicBezTo>
                <a:cubicBezTo>
                  <a:pt x="41" y="10"/>
                  <a:pt x="38" y="12"/>
                  <a:pt x="36" y="12"/>
                </a:cubicBezTo>
                <a:cubicBezTo>
                  <a:pt x="33" y="12"/>
                  <a:pt x="31" y="10"/>
                  <a:pt x="31" y="7"/>
                </a:cubicBezTo>
                <a:cubicBezTo>
                  <a:pt x="31" y="4"/>
                  <a:pt x="33" y="2"/>
                  <a:pt x="36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3"/>
          <p:cNvSpPr>
            <a:spLocks noEditPoints="1"/>
          </p:cNvSpPr>
          <p:nvPr/>
        </p:nvSpPr>
        <p:spPr bwMode="auto">
          <a:xfrm>
            <a:off x="5685725" y="3431832"/>
            <a:ext cx="328290" cy="246653"/>
          </a:xfrm>
          <a:custGeom>
            <a:avLst/>
            <a:gdLst>
              <a:gd name="T0" fmla="*/ 36 w 80"/>
              <a:gd name="T1" fmla="*/ 46 h 58"/>
              <a:gd name="T2" fmla="*/ 34 w 80"/>
              <a:gd name="T3" fmla="*/ 46 h 58"/>
              <a:gd name="T4" fmla="*/ 32 w 80"/>
              <a:gd name="T5" fmla="*/ 43 h 58"/>
              <a:gd name="T6" fmla="*/ 36 w 80"/>
              <a:gd name="T7" fmla="*/ 45 h 58"/>
              <a:gd name="T8" fmla="*/ 78 w 80"/>
              <a:gd name="T9" fmla="*/ 27 h 58"/>
              <a:gd name="T10" fmla="*/ 69 w 80"/>
              <a:gd name="T11" fmla="*/ 32 h 58"/>
              <a:gd name="T12" fmla="*/ 40 w 80"/>
              <a:gd name="T13" fmla="*/ 58 h 58"/>
              <a:gd name="T14" fmla="*/ 11 w 80"/>
              <a:gd name="T15" fmla="*/ 32 h 58"/>
              <a:gd name="T16" fmla="*/ 7 w 80"/>
              <a:gd name="T17" fmla="*/ 27 h 58"/>
              <a:gd name="T18" fmla="*/ 0 w 80"/>
              <a:gd name="T19" fmla="*/ 25 h 58"/>
              <a:gd name="T20" fmla="*/ 6 w 80"/>
              <a:gd name="T21" fmla="*/ 23 h 58"/>
              <a:gd name="T22" fmla="*/ 24 w 80"/>
              <a:gd name="T23" fmla="*/ 0 h 58"/>
              <a:gd name="T24" fmla="*/ 40 w 80"/>
              <a:gd name="T25" fmla="*/ 9 h 58"/>
              <a:gd name="T26" fmla="*/ 56 w 80"/>
              <a:gd name="T27" fmla="*/ 0 h 58"/>
              <a:gd name="T28" fmla="*/ 74 w 80"/>
              <a:gd name="T29" fmla="*/ 23 h 58"/>
              <a:gd name="T30" fmla="*/ 80 w 80"/>
              <a:gd name="T31" fmla="*/ 25 h 58"/>
              <a:gd name="T32" fmla="*/ 12 w 80"/>
              <a:gd name="T33" fmla="*/ 23 h 58"/>
              <a:gd name="T34" fmla="*/ 16 w 80"/>
              <a:gd name="T35" fmla="*/ 10 h 58"/>
              <a:gd name="T36" fmla="*/ 15 w 80"/>
              <a:gd name="T37" fmla="*/ 23 h 58"/>
              <a:gd name="T38" fmla="*/ 28 w 80"/>
              <a:gd name="T39" fmla="*/ 13 h 58"/>
              <a:gd name="T40" fmla="*/ 32 w 80"/>
              <a:gd name="T41" fmla="*/ 13 h 58"/>
              <a:gd name="T42" fmla="*/ 48 w 80"/>
              <a:gd name="T43" fmla="*/ 18 h 58"/>
              <a:gd name="T44" fmla="*/ 52 w 80"/>
              <a:gd name="T45" fmla="*/ 18 h 58"/>
              <a:gd name="T46" fmla="*/ 61 w 80"/>
              <a:gd name="T47" fmla="*/ 24 h 58"/>
              <a:gd name="T48" fmla="*/ 71 w 80"/>
              <a:gd name="T49" fmla="*/ 23 h 58"/>
              <a:gd name="T50" fmla="*/ 56 w 80"/>
              <a:gd name="T51" fmla="*/ 3 h 58"/>
              <a:gd name="T52" fmla="*/ 41 w 80"/>
              <a:gd name="T53" fmla="*/ 12 h 58"/>
              <a:gd name="T54" fmla="*/ 35 w 80"/>
              <a:gd name="T55" fmla="*/ 8 h 58"/>
              <a:gd name="T56" fmla="*/ 13 w 80"/>
              <a:gd name="T57" fmla="*/ 8 h 58"/>
              <a:gd name="T58" fmla="*/ 70 w 80"/>
              <a:gd name="T59" fmla="*/ 27 h 58"/>
              <a:gd name="T60" fmla="*/ 59 w 80"/>
              <a:gd name="T61" fmla="*/ 36 h 58"/>
              <a:gd name="T62" fmla="*/ 56 w 80"/>
              <a:gd name="T63" fmla="*/ 36 h 58"/>
              <a:gd name="T64" fmla="*/ 44 w 80"/>
              <a:gd name="T65" fmla="*/ 36 h 58"/>
              <a:gd name="T66" fmla="*/ 42 w 80"/>
              <a:gd name="T67" fmla="*/ 37 h 58"/>
              <a:gd name="T68" fmla="*/ 30 w 80"/>
              <a:gd name="T69" fmla="*/ 17 h 58"/>
              <a:gd name="T70" fmla="*/ 23 w 80"/>
              <a:gd name="T71" fmla="*/ 27 h 58"/>
              <a:gd name="T72" fmla="*/ 30 w 80"/>
              <a:gd name="T73" fmla="*/ 39 h 58"/>
              <a:gd name="T74" fmla="*/ 29 w 80"/>
              <a:gd name="T75" fmla="*/ 41 h 58"/>
              <a:gd name="T76" fmla="*/ 15 w 80"/>
              <a:gd name="T77" fmla="*/ 27 h 58"/>
              <a:gd name="T78" fmla="*/ 13 w 80"/>
              <a:gd name="T79" fmla="*/ 30 h 58"/>
              <a:gd name="T80" fmla="*/ 36 w 80"/>
              <a:gd name="T81" fmla="*/ 54 h 58"/>
              <a:gd name="T82" fmla="*/ 67 w 80"/>
              <a:gd name="T83" fmla="*/ 3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0" h="58">
                <a:moveTo>
                  <a:pt x="36" y="45"/>
                </a:moveTo>
                <a:cubicBezTo>
                  <a:pt x="36" y="45"/>
                  <a:pt x="36" y="46"/>
                  <a:pt x="36" y="46"/>
                </a:cubicBezTo>
                <a:cubicBezTo>
                  <a:pt x="36" y="47"/>
                  <a:pt x="35" y="47"/>
                  <a:pt x="35" y="47"/>
                </a:cubicBezTo>
                <a:cubicBezTo>
                  <a:pt x="35" y="47"/>
                  <a:pt x="35" y="47"/>
                  <a:pt x="34" y="46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2" y="43"/>
                  <a:pt x="32" y="43"/>
                </a:cubicBezTo>
                <a:cubicBezTo>
                  <a:pt x="33" y="42"/>
                  <a:pt x="33" y="42"/>
                  <a:pt x="34" y="43"/>
                </a:cubicBezTo>
                <a:lnTo>
                  <a:pt x="36" y="45"/>
                </a:lnTo>
                <a:close/>
                <a:moveTo>
                  <a:pt x="80" y="25"/>
                </a:moveTo>
                <a:cubicBezTo>
                  <a:pt x="80" y="26"/>
                  <a:pt x="79" y="27"/>
                  <a:pt x="78" y="27"/>
                </a:cubicBezTo>
                <a:cubicBezTo>
                  <a:pt x="73" y="27"/>
                  <a:pt x="73" y="27"/>
                  <a:pt x="73" y="27"/>
                </a:cubicBezTo>
                <a:cubicBezTo>
                  <a:pt x="72" y="29"/>
                  <a:pt x="71" y="31"/>
                  <a:pt x="69" y="32"/>
                </a:cubicBezTo>
                <a:cubicBezTo>
                  <a:pt x="46" y="56"/>
                  <a:pt x="46" y="56"/>
                  <a:pt x="46" y="56"/>
                </a:cubicBezTo>
                <a:cubicBezTo>
                  <a:pt x="44" y="57"/>
                  <a:pt x="42" y="58"/>
                  <a:pt x="40" y="58"/>
                </a:cubicBezTo>
                <a:cubicBezTo>
                  <a:pt x="38" y="58"/>
                  <a:pt x="36" y="57"/>
                  <a:pt x="34" y="56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9" y="31"/>
                  <a:pt x="8" y="29"/>
                  <a:pt x="7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4" y="17"/>
                  <a:pt x="6" y="11"/>
                  <a:pt x="11" y="6"/>
                </a:cubicBezTo>
                <a:cubicBezTo>
                  <a:pt x="14" y="2"/>
                  <a:pt x="19" y="0"/>
                  <a:pt x="24" y="0"/>
                </a:cubicBezTo>
                <a:cubicBezTo>
                  <a:pt x="29" y="0"/>
                  <a:pt x="34" y="2"/>
                  <a:pt x="37" y="6"/>
                </a:cubicBezTo>
                <a:cubicBezTo>
                  <a:pt x="40" y="9"/>
                  <a:pt x="40" y="9"/>
                  <a:pt x="40" y="9"/>
                </a:cubicBezTo>
                <a:cubicBezTo>
                  <a:pt x="43" y="6"/>
                  <a:pt x="43" y="6"/>
                  <a:pt x="43" y="6"/>
                </a:cubicBezTo>
                <a:cubicBezTo>
                  <a:pt x="46" y="2"/>
                  <a:pt x="51" y="0"/>
                  <a:pt x="56" y="0"/>
                </a:cubicBezTo>
                <a:cubicBezTo>
                  <a:pt x="61" y="0"/>
                  <a:pt x="66" y="2"/>
                  <a:pt x="69" y="6"/>
                </a:cubicBezTo>
                <a:cubicBezTo>
                  <a:pt x="74" y="11"/>
                  <a:pt x="76" y="17"/>
                  <a:pt x="74" y="23"/>
                </a:cubicBezTo>
                <a:cubicBezTo>
                  <a:pt x="78" y="23"/>
                  <a:pt x="78" y="23"/>
                  <a:pt x="78" y="23"/>
                </a:cubicBezTo>
                <a:cubicBezTo>
                  <a:pt x="79" y="23"/>
                  <a:pt x="80" y="24"/>
                  <a:pt x="80" y="25"/>
                </a:cubicBezTo>
                <a:close/>
                <a:moveTo>
                  <a:pt x="9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10" y="19"/>
                  <a:pt x="11" y="13"/>
                  <a:pt x="15" y="10"/>
                </a:cubicBezTo>
                <a:cubicBezTo>
                  <a:pt x="15" y="9"/>
                  <a:pt x="16" y="9"/>
                  <a:pt x="16" y="10"/>
                </a:cubicBezTo>
                <a:cubicBezTo>
                  <a:pt x="16" y="10"/>
                  <a:pt x="16" y="11"/>
                  <a:pt x="16" y="11"/>
                </a:cubicBezTo>
                <a:cubicBezTo>
                  <a:pt x="13" y="14"/>
                  <a:pt x="12" y="19"/>
                  <a:pt x="15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2"/>
                  <a:pt x="29" y="12"/>
                  <a:pt x="30" y="12"/>
                </a:cubicBezTo>
                <a:cubicBezTo>
                  <a:pt x="31" y="12"/>
                  <a:pt x="31" y="12"/>
                  <a:pt x="32" y="13"/>
                </a:cubicBezTo>
                <a:cubicBezTo>
                  <a:pt x="42" y="31"/>
                  <a:pt x="42" y="31"/>
                  <a:pt x="42" y="31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17"/>
                  <a:pt x="50" y="17"/>
                  <a:pt x="50" y="17"/>
                </a:cubicBezTo>
                <a:cubicBezTo>
                  <a:pt x="51" y="17"/>
                  <a:pt x="52" y="17"/>
                  <a:pt x="52" y="18"/>
                </a:cubicBezTo>
                <a:cubicBezTo>
                  <a:pt x="58" y="30"/>
                  <a:pt x="58" y="30"/>
                  <a:pt x="58" y="30"/>
                </a:cubicBezTo>
                <a:cubicBezTo>
                  <a:pt x="61" y="24"/>
                  <a:pt x="61" y="24"/>
                  <a:pt x="61" y="24"/>
                </a:cubicBezTo>
                <a:cubicBezTo>
                  <a:pt x="62" y="24"/>
                  <a:pt x="62" y="23"/>
                  <a:pt x="63" y="23"/>
                </a:cubicBezTo>
                <a:cubicBezTo>
                  <a:pt x="71" y="23"/>
                  <a:pt x="71" y="23"/>
                  <a:pt x="71" y="23"/>
                </a:cubicBezTo>
                <a:cubicBezTo>
                  <a:pt x="73" y="18"/>
                  <a:pt x="71" y="12"/>
                  <a:pt x="67" y="8"/>
                </a:cubicBezTo>
                <a:cubicBezTo>
                  <a:pt x="64" y="5"/>
                  <a:pt x="60" y="3"/>
                  <a:pt x="56" y="3"/>
                </a:cubicBezTo>
                <a:cubicBezTo>
                  <a:pt x="52" y="3"/>
                  <a:pt x="48" y="5"/>
                  <a:pt x="45" y="8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3"/>
                  <a:pt x="40" y="13"/>
                  <a:pt x="39" y="12"/>
                </a:cubicBezTo>
                <a:cubicBezTo>
                  <a:pt x="35" y="8"/>
                  <a:pt x="35" y="8"/>
                  <a:pt x="35" y="8"/>
                </a:cubicBezTo>
                <a:cubicBezTo>
                  <a:pt x="32" y="5"/>
                  <a:pt x="28" y="3"/>
                  <a:pt x="24" y="3"/>
                </a:cubicBezTo>
                <a:cubicBezTo>
                  <a:pt x="20" y="3"/>
                  <a:pt x="16" y="5"/>
                  <a:pt x="13" y="8"/>
                </a:cubicBezTo>
                <a:cubicBezTo>
                  <a:pt x="9" y="12"/>
                  <a:pt x="7" y="18"/>
                  <a:pt x="9" y="23"/>
                </a:cubicBezTo>
                <a:close/>
                <a:moveTo>
                  <a:pt x="70" y="27"/>
                </a:moveTo>
                <a:cubicBezTo>
                  <a:pt x="64" y="27"/>
                  <a:pt x="64" y="27"/>
                  <a:pt x="64" y="27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58" y="37"/>
                  <a:pt x="58" y="37"/>
                </a:cubicBezTo>
                <a:cubicBezTo>
                  <a:pt x="57" y="37"/>
                  <a:pt x="56" y="36"/>
                  <a:pt x="56" y="36"/>
                </a:cubicBezTo>
                <a:cubicBezTo>
                  <a:pt x="50" y="23"/>
                  <a:pt x="50" y="23"/>
                  <a:pt x="50" y="23"/>
                </a:cubicBezTo>
                <a:cubicBezTo>
                  <a:pt x="44" y="36"/>
                  <a:pt x="44" y="36"/>
                  <a:pt x="44" y="36"/>
                </a:cubicBezTo>
                <a:cubicBezTo>
                  <a:pt x="43" y="36"/>
                  <a:pt x="43" y="37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1" y="37"/>
                  <a:pt x="40" y="36"/>
                  <a:pt x="40" y="36"/>
                </a:cubicBezTo>
                <a:cubicBezTo>
                  <a:pt x="30" y="17"/>
                  <a:pt x="30" y="17"/>
                  <a:pt x="30" y="17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7"/>
                  <a:pt x="23" y="27"/>
                  <a:pt x="23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30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15" y="27"/>
                  <a:pt x="15" y="27"/>
                  <a:pt x="15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3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6"/>
                  <a:pt x="42" y="56"/>
                  <a:pt x="44" y="54"/>
                </a:cubicBezTo>
                <a:cubicBezTo>
                  <a:pt x="67" y="30"/>
                  <a:pt x="67" y="30"/>
                  <a:pt x="67" y="30"/>
                </a:cubicBezTo>
                <a:cubicBezTo>
                  <a:pt x="68" y="29"/>
                  <a:pt x="69" y="28"/>
                  <a:pt x="70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47"/>
          <p:cNvSpPr>
            <a:spLocks noEditPoints="1"/>
          </p:cNvSpPr>
          <p:nvPr/>
        </p:nvSpPr>
        <p:spPr bwMode="auto">
          <a:xfrm>
            <a:off x="4340075" y="3393618"/>
            <a:ext cx="328290" cy="328291"/>
          </a:xfrm>
          <a:custGeom>
            <a:avLst/>
            <a:gdLst>
              <a:gd name="T0" fmla="*/ 74 w 80"/>
              <a:gd name="T1" fmla="*/ 14 h 77"/>
              <a:gd name="T2" fmla="*/ 69 w 80"/>
              <a:gd name="T3" fmla="*/ 8 h 77"/>
              <a:gd name="T4" fmla="*/ 41 w 80"/>
              <a:gd name="T5" fmla="*/ 0 h 77"/>
              <a:gd name="T6" fmla="*/ 14 w 80"/>
              <a:gd name="T7" fmla="*/ 8 h 77"/>
              <a:gd name="T8" fmla="*/ 9 w 80"/>
              <a:gd name="T9" fmla="*/ 13 h 77"/>
              <a:gd name="T10" fmla="*/ 9 w 80"/>
              <a:gd name="T11" fmla="*/ 64 h 77"/>
              <a:gd name="T12" fmla="*/ 14 w 80"/>
              <a:gd name="T13" fmla="*/ 69 h 77"/>
              <a:gd name="T14" fmla="*/ 21 w 80"/>
              <a:gd name="T15" fmla="*/ 71 h 77"/>
              <a:gd name="T16" fmla="*/ 64 w 80"/>
              <a:gd name="T17" fmla="*/ 71 h 77"/>
              <a:gd name="T18" fmla="*/ 70 w 80"/>
              <a:gd name="T19" fmla="*/ 67 h 77"/>
              <a:gd name="T20" fmla="*/ 74 w 80"/>
              <a:gd name="T21" fmla="*/ 59 h 77"/>
              <a:gd name="T22" fmla="*/ 55 w 80"/>
              <a:gd name="T23" fmla="*/ 52 h 77"/>
              <a:gd name="T24" fmla="*/ 48 w 80"/>
              <a:gd name="T25" fmla="*/ 56 h 77"/>
              <a:gd name="T26" fmla="*/ 34 w 80"/>
              <a:gd name="T27" fmla="*/ 58 h 77"/>
              <a:gd name="T28" fmla="*/ 30 w 80"/>
              <a:gd name="T29" fmla="*/ 53 h 77"/>
              <a:gd name="T30" fmla="*/ 26 w 80"/>
              <a:gd name="T31" fmla="*/ 47 h 77"/>
              <a:gd name="T32" fmla="*/ 22 w 80"/>
              <a:gd name="T33" fmla="*/ 30 h 77"/>
              <a:gd name="T34" fmla="*/ 27 w 80"/>
              <a:gd name="T35" fmla="*/ 27 h 77"/>
              <a:gd name="T36" fmla="*/ 32 w 80"/>
              <a:gd name="T37" fmla="*/ 22 h 77"/>
              <a:gd name="T38" fmla="*/ 41 w 80"/>
              <a:gd name="T39" fmla="*/ 17 h 77"/>
              <a:gd name="T40" fmla="*/ 49 w 80"/>
              <a:gd name="T41" fmla="*/ 21 h 77"/>
              <a:gd name="T42" fmla="*/ 55 w 80"/>
              <a:gd name="T43" fmla="*/ 25 h 77"/>
              <a:gd name="T44" fmla="*/ 57 w 80"/>
              <a:gd name="T45" fmla="*/ 30 h 77"/>
              <a:gd name="T46" fmla="*/ 61 w 80"/>
              <a:gd name="T47" fmla="*/ 46 h 77"/>
              <a:gd name="T48" fmla="*/ 41 w 80"/>
              <a:gd name="T49" fmla="*/ 74 h 77"/>
              <a:gd name="T50" fmla="*/ 41 w 80"/>
              <a:gd name="T51" fmla="*/ 62 h 77"/>
              <a:gd name="T52" fmla="*/ 41 w 80"/>
              <a:gd name="T53" fmla="*/ 74 h 77"/>
              <a:gd name="T54" fmla="*/ 19 w 80"/>
              <a:gd name="T55" fmla="*/ 28 h 77"/>
              <a:gd name="T56" fmla="*/ 41 w 80"/>
              <a:gd name="T57" fmla="*/ 3 h 77"/>
              <a:gd name="T58" fmla="*/ 41 w 80"/>
              <a:gd name="T59" fmla="*/ 14 h 77"/>
              <a:gd name="T60" fmla="*/ 41 w 80"/>
              <a:gd name="T61" fmla="*/ 3 h 77"/>
              <a:gd name="T62" fmla="*/ 71 w 80"/>
              <a:gd name="T63" fmla="*/ 57 h 77"/>
              <a:gd name="T64" fmla="*/ 70 w 80"/>
              <a:gd name="T65" fmla="*/ 13 h 77"/>
              <a:gd name="T66" fmla="*/ 60 w 80"/>
              <a:gd name="T67" fmla="*/ 30 h 77"/>
              <a:gd name="T68" fmla="*/ 57 w 80"/>
              <a:gd name="T69" fmla="*/ 25 h 77"/>
              <a:gd name="T70" fmla="*/ 70 w 80"/>
              <a:gd name="T71" fmla="*/ 13 h 77"/>
              <a:gd name="T72" fmla="*/ 68 w 80"/>
              <a:gd name="T73" fmla="*/ 10 h 77"/>
              <a:gd name="T74" fmla="*/ 56 w 80"/>
              <a:gd name="T75" fmla="*/ 23 h 77"/>
              <a:gd name="T76" fmla="*/ 51 w 80"/>
              <a:gd name="T77" fmla="*/ 21 h 77"/>
              <a:gd name="T78" fmla="*/ 64 w 80"/>
              <a:gd name="T79" fmla="*/ 8 h 77"/>
              <a:gd name="T80" fmla="*/ 18 w 80"/>
              <a:gd name="T81" fmla="*/ 7 h 77"/>
              <a:gd name="T82" fmla="*/ 32 w 80"/>
              <a:gd name="T83" fmla="*/ 20 h 77"/>
              <a:gd name="T84" fmla="*/ 27 w 80"/>
              <a:gd name="T85" fmla="*/ 22 h 77"/>
              <a:gd name="T86" fmla="*/ 15 w 80"/>
              <a:gd name="T87" fmla="*/ 9 h 77"/>
              <a:gd name="T88" fmla="*/ 13 w 80"/>
              <a:gd name="T89" fmla="*/ 12 h 77"/>
              <a:gd name="T90" fmla="*/ 25 w 80"/>
              <a:gd name="T91" fmla="*/ 26 h 77"/>
              <a:gd name="T92" fmla="*/ 10 w 80"/>
              <a:gd name="T93" fmla="*/ 16 h 77"/>
              <a:gd name="T94" fmla="*/ 11 w 80"/>
              <a:gd name="T95" fmla="*/ 62 h 77"/>
              <a:gd name="T96" fmla="*/ 24 w 80"/>
              <a:gd name="T97" fmla="*/ 48 h 77"/>
              <a:gd name="T98" fmla="*/ 26 w 80"/>
              <a:gd name="T99" fmla="*/ 53 h 77"/>
              <a:gd name="T100" fmla="*/ 18 w 80"/>
              <a:gd name="T101" fmla="*/ 70 h 77"/>
              <a:gd name="T102" fmla="*/ 15 w 80"/>
              <a:gd name="T103" fmla="*/ 66 h 77"/>
              <a:gd name="T104" fmla="*/ 29 w 80"/>
              <a:gd name="T105" fmla="*/ 55 h 77"/>
              <a:gd name="T106" fmla="*/ 32 w 80"/>
              <a:gd name="T107" fmla="*/ 57 h 77"/>
              <a:gd name="T108" fmla="*/ 18 w 80"/>
              <a:gd name="T109" fmla="*/ 70 h 77"/>
              <a:gd name="T110" fmla="*/ 63 w 80"/>
              <a:gd name="T111" fmla="*/ 69 h 77"/>
              <a:gd name="T112" fmla="*/ 51 w 80"/>
              <a:gd name="T113" fmla="*/ 56 h 77"/>
              <a:gd name="T114" fmla="*/ 55 w 80"/>
              <a:gd name="T115" fmla="*/ 54 h 77"/>
              <a:gd name="T116" fmla="*/ 67 w 80"/>
              <a:gd name="T117" fmla="*/ 67 h 77"/>
              <a:gd name="T118" fmla="*/ 69 w 80"/>
              <a:gd name="T119" fmla="*/ 64 h 77"/>
              <a:gd name="T120" fmla="*/ 59 w 80"/>
              <a:gd name="T121" fmla="*/ 48 h 77"/>
              <a:gd name="T122" fmla="*/ 72 w 80"/>
              <a:gd name="T123" fmla="*/ 6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0" h="77">
                <a:moveTo>
                  <a:pt x="80" y="38"/>
                </a:moveTo>
                <a:cubicBezTo>
                  <a:pt x="80" y="31"/>
                  <a:pt x="78" y="24"/>
                  <a:pt x="74" y="18"/>
                </a:cubicBezTo>
                <a:cubicBezTo>
                  <a:pt x="75" y="17"/>
                  <a:pt x="75" y="15"/>
                  <a:pt x="74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71" y="11"/>
                  <a:pt x="71" y="11"/>
                  <a:pt x="70" y="11"/>
                </a:cubicBezTo>
                <a:cubicBezTo>
                  <a:pt x="70" y="10"/>
                  <a:pt x="70" y="9"/>
                  <a:pt x="69" y="8"/>
                </a:cubicBezTo>
                <a:cubicBezTo>
                  <a:pt x="66" y="6"/>
                  <a:pt x="66" y="6"/>
                  <a:pt x="66" y="6"/>
                </a:cubicBezTo>
                <a:cubicBezTo>
                  <a:pt x="65" y="6"/>
                  <a:pt x="64" y="6"/>
                  <a:pt x="62" y="6"/>
                </a:cubicBezTo>
                <a:cubicBezTo>
                  <a:pt x="56" y="2"/>
                  <a:pt x="49" y="0"/>
                  <a:pt x="41" y="0"/>
                </a:cubicBezTo>
                <a:cubicBezTo>
                  <a:pt x="34" y="0"/>
                  <a:pt x="26" y="2"/>
                  <a:pt x="20" y="6"/>
                </a:cubicBezTo>
                <a:cubicBezTo>
                  <a:pt x="19" y="5"/>
                  <a:pt x="18" y="5"/>
                  <a:pt x="16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9"/>
                  <a:pt x="13" y="10"/>
                </a:cubicBezTo>
                <a:cubicBezTo>
                  <a:pt x="12" y="10"/>
                  <a:pt x="11" y="10"/>
                  <a:pt x="11" y="11"/>
                </a:cubicBezTo>
                <a:cubicBezTo>
                  <a:pt x="9" y="13"/>
                  <a:pt x="9" y="13"/>
                  <a:pt x="9" y="13"/>
                </a:cubicBezTo>
                <a:cubicBezTo>
                  <a:pt x="8" y="15"/>
                  <a:pt x="8" y="16"/>
                  <a:pt x="9" y="17"/>
                </a:cubicBezTo>
                <a:cubicBezTo>
                  <a:pt x="0" y="30"/>
                  <a:pt x="0" y="47"/>
                  <a:pt x="9" y="60"/>
                </a:cubicBezTo>
                <a:cubicBezTo>
                  <a:pt x="8" y="61"/>
                  <a:pt x="8" y="62"/>
                  <a:pt x="9" y="64"/>
                </a:cubicBezTo>
                <a:cubicBezTo>
                  <a:pt x="11" y="66"/>
                  <a:pt x="11" y="66"/>
                  <a:pt x="11" y="66"/>
                </a:cubicBezTo>
                <a:cubicBezTo>
                  <a:pt x="12" y="67"/>
                  <a:pt x="12" y="67"/>
                  <a:pt x="13" y="67"/>
                </a:cubicBezTo>
                <a:cubicBezTo>
                  <a:pt x="13" y="68"/>
                  <a:pt x="13" y="69"/>
                  <a:pt x="14" y="69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2"/>
                  <a:pt x="18" y="72"/>
                  <a:pt x="19" y="72"/>
                </a:cubicBezTo>
                <a:cubicBezTo>
                  <a:pt x="20" y="72"/>
                  <a:pt x="20" y="72"/>
                  <a:pt x="21" y="71"/>
                </a:cubicBezTo>
                <a:cubicBezTo>
                  <a:pt x="27" y="75"/>
                  <a:pt x="34" y="77"/>
                  <a:pt x="41" y="77"/>
                </a:cubicBezTo>
                <a:cubicBezTo>
                  <a:pt x="49" y="77"/>
                  <a:pt x="56" y="75"/>
                  <a:pt x="62" y="71"/>
                </a:cubicBezTo>
                <a:cubicBezTo>
                  <a:pt x="63" y="71"/>
                  <a:pt x="63" y="71"/>
                  <a:pt x="64" y="71"/>
                </a:cubicBezTo>
                <a:cubicBezTo>
                  <a:pt x="65" y="71"/>
                  <a:pt x="65" y="71"/>
                  <a:pt x="66" y="71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8"/>
                  <a:pt x="70" y="67"/>
                  <a:pt x="70" y="67"/>
                </a:cubicBezTo>
                <a:cubicBezTo>
                  <a:pt x="70" y="67"/>
                  <a:pt x="71" y="66"/>
                  <a:pt x="72" y="66"/>
                </a:cubicBezTo>
                <a:cubicBezTo>
                  <a:pt x="74" y="63"/>
                  <a:pt x="74" y="63"/>
                  <a:pt x="74" y="63"/>
                </a:cubicBezTo>
                <a:cubicBezTo>
                  <a:pt x="75" y="62"/>
                  <a:pt x="75" y="60"/>
                  <a:pt x="74" y="59"/>
                </a:cubicBezTo>
                <a:cubicBezTo>
                  <a:pt x="78" y="53"/>
                  <a:pt x="80" y="46"/>
                  <a:pt x="80" y="38"/>
                </a:cubicBezTo>
                <a:close/>
                <a:moveTo>
                  <a:pt x="55" y="50"/>
                </a:moveTo>
                <a:cubicBezTo>
                  <a:pt x="55" y="50"/>
                  <a:pt x="55" y="51"/>
                  <a:pt x="55" y="52"/>
                </a:cubicBezTo>
                <a:cubicBezTo>
                  <a:pt x="54" y="52"/>
                  <a:pt x="53" y="52"/>
                  <a:pt x="53" y="52"/>
                </a:cubicBezTo>
                <a:cubicBezTo>
                  <a:pt x="50" y="54"/>
                  <a:pt x="50" y="54"/>
                  <a:pt x="50" y="54"/>
                </a:cubicBezTo>
                <a:cubicBezTo>
                  <a:pt x="49" y="54"/>
                  <a:pt x="49" y="55"/>
                  <a:pt x="48" y="56"/>
                </a:cubicBezTo>
                <a:cubicBezTo>
                  <a:pt x="48" y="57"/>
                  <a:pt x="49" y="57"/>
                  <a:pt x="49" y="58"/>
                </a:cubicBezTo>
                <a:cubicBezTo>
                  <a:pt x="47" y="59"/>
                  <a:pt x="44" y="59"/>
                  <a:pt x="41" y="59"/>
                </a:cubicBezTo>
                <a:cubicBezTo>
                  <a:pt x="39" y="59"/>
                  <a:pt x="36" y="59"/>
                  <a:pt x="34" y="58"/>
                </a:cubicBezTo>
                <a:cubicBezTo>
                  <a:pt x="34" y="58"/>
                  <a:pt x="34" y="57"/>
                  <a:pt x="34" y="56"/>
                </a:cubicBezTo>
                <a:cubicBezTo>
                  <a:pt x="34" y="56"/>
                  <a:pt x="34" y="55"/>
                  <a:pt x="33" y="55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2"/>
                  <a:pt x="29" y="52"/>
                  <a:pt x="28" y="52"/>
                </a:cubicBezTo>
                <a:cubicBezTo>
                  <a:pt x="28" y="52"/>
                  <a:pt x="28" y="51"/>
                  <a:pt x="28" y="50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6"/>
                  <a:pt x="23" y="46"/>
                  <a:pt x="22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19" y="42"/>
                  <a:pt x="19" y="36"/>
                  <a:pt x="22" y="30"/>
                </a:cubicBezTo>
                <a:cubicBezTo>
                  <a:pt x="22" y="31"/>
                  <a:pt x="23" y="31"/>
                  <a:pt x="23" y="31"/>
                </a:cubicBezTo>
                <a:cubicBezTo>
                  <a:pt x="24" y="31"/>
                  <a:pt x="25" y="30"/>
                  <a:pt x="25" y="30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6"/>
                  <a:pt x="28" y="25"/>
                  <a:pt x="28" y="25"/>
                </a:cubicBezTo>
                <a:cubicBezTo>
                  <a:pt x="28" y="25"/>
                  <a:pt x="29" y="25"/>
                  <a:pt x="30" y="24"/>
                </a:cubicBezTo>
                <a:cubicBezTo>
                  <a:pt x="32" y="22"/>
                  <a:pt x="32" y="22"/>
                  <a:pt x="32" y="22"/>
                </a:cubicBezTo>
                <a:cubicBezTo>
                  <a:pt x="33" y="22"/>
                  <a:pt x="34" y="21"/>
                  <a:pt x="34" y="20"/>
                </a:cubicBezTo>
                <a:cubicBezTo>
                  <a:pt x="34" y="20"/>
                  <a:pt x="34" y="19"/>
                  <a:pt x="33" y="19"/>
                </a:cubicBezTo>
                <a:cubicBezTo>
                  <a:pt x="36" y="18"/>
                  <a:pt x="38" y="17"/>
                  <a:pt x="41" y="17"/>
                </a:cubicBezTo>
                <a:cubicBezTo>
                  <a:pt x="44" y="17"/>
                  <a:pt x="47" y="18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0"/>
                  <a:pt x="49" y="21"/>
                  <a:pt x="49" y="21"/>
                </a:cubicBezTo>
                <a:cubicBezTo>
                  <a:pt x="49" y="22"/>
                  <a:pt x="49" y="23"/>
                  <a:pt x="50" y="23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25"/>
                  <a:pt x="54" y="25"/>
                  <a:pt x="5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6"/>
                  <a:pt x="55" y="27"/>
                  <a:pt x="55" y="27"/>
                </a:cubicBezTo>
                <a:cubicBezTo>
                  <a:pt x="57" y="30"/>
                  <a:pt x="57" y="30"/>
                  <a:pt x="57" y="30"/>
                </a:cubicBezTo>
                <a:cubicBezTo>
                  <a:pt x="58" y="31"/>
                  <a:pt x="59" y="32"/>
                  <a:pt x="59" y="32"/>
                </a:cubicBezTo>
                <a:cubicBezTo>
                  <a:pt x="60" y="32"/>
                  <a:pt x="60" y="32"/>
                  <a:pt x="61" y="31"/>
                </a:cubicBezTo>
                <a:cubicBezTo>
                  <a:pt x="63" y="36"/>
                  <a:pt x="62" y="41"/>
                  <a:pt x="61" y="46"/>
                </a:cubicBezTo>
                <a:cubicBezTo>
                  <a:pt x="59" y="45"/>
                  <a:pt x="58" y="46"/>
                  <a:pt x="57" y="47"/>
                </a:cubicBezTo>
                <a:lnTo>
                  <a:pt x="55" y="50"/>
                </a:lnTo>
                <a:close/>
                <a:moveTo>
                  <a:pt x="41" y="74"/>
                </a:moveTo>
                <a:cubicBezTo>
                  <a:pt x="35" y="74"/>
                  <a:pt x="28" y="72"/>
                  <a:pt x="23" y="69"/>
                </a:cubicBezTo>
                <a:cubicBezTo>
                  <a:pt x="32" y="61"/>
                  <a:pt x="32" y="61"/>
                  <a:pt x="32" y="61"/>
                </a:cubicBezTo>
                <a:cubicBezTo>
                  <a:pt x="35" y="62"/>
                  <a:pt x="38" y="62"/>
                  <a:pt x="41" y="62"/>
                </a:cubicBezTo>
                <a:cubicBezTo>
                  <a:pt x="45" y="62"/>
                  <a:pt x="48" y="62"/>
                  <a:pt x="51" y="60"/>
                </a:cubicBezTo>
                <a:cubicBezTo>
                  <a:pt x="60" y="69"/>
                  <a:pt x="60" y="69"/>
                  <a:pt x="60" y="69"/>
                </a:cubicBezTo>
                <a:cubicBezTo>
                  <a:pt x="54" y="72"/>
                  <a:pt x="48" y="74"/>
                  <a:pt x="41" y="74"/>
                </a:cubicBezTo>
                <a:close/>
                <a:moveTo>
                  <a:pt x="11" y="58"/>
                </a:moveTo>
                <a:cubicBezTo>
                  <a:pt x="4" y="46"/>
                  <a:pt x="4" y="31"/>
                  <a:pt x="11" y="20"/>
                </a:cubicBezTo>
                <a:cubicBezTo>
                  <a:pt x="19" y="28"/>
                  <a:pt x="19" y="28"/>
                  <a:pt x="19" y="28"/>
                </a:cubicBezTo>
                <a:cubicBezTo>
                  <a:pt x="16" y="35"/>
                  <a:pt x="16" y="42"/>
                  <a:pt x="20" y="49"/>
                </a:cubicBezTo>
                <a:lnTo>
                  <a:pt x="11" y="58"/>
                </a:lnTo>
                <a:close/>
                <a:moveTo>
                  <a:pt x="41" y="3"/>
                </a:moveTo>
                <a:cubicBezTo>
                  <a:pt x="48" y="3"/>
                  <a:pt x="54" y="5"/>
                  <a:pt x="60" y="8"/>
                </a:cubicBezTo>
                <a:cubicBezTo>
                  <a:pt x="52" y="17"/>
                  <a:pt x="52" y="17"/>
                  <a:pt x="52" y="17"/>
                </a:cubicBezTo>
                <a:cubicBezTo>
                  <a:pt x="48" y="15"/>
                  <a:pt x="45" y="14"/>
                  <a:pt x="41" y="14"/>
                </a:cubicBezTo>
                <a:cubicBezTo>
                  <a:pt x="38" y="14"/>
                  <a:pt x="34" y="15"/>
                  <a:pt x="31" y="16"/>
                </a:cubicBezTo>
                <a:cubicBezTo>
                  <a:pt x="23" y="8"/>
                  <a:pt x="23" y="8"/>
                  <a:pt x="23" y="8"/>
                </a:cubicBezTo>
                <a:cubicBezTo>
                  <a:pt x="28" y="5"/>
                  <a:pt x="34" y="3"/>
                  <a:pt x="41" y="3"/>
                </a:cubicBezTo>
                <a:close/>
                <a:moveTo>
                  <a:pt x="63" y="29"/>
                </a:moveTo>
                <a:cubicBezTo>
                  <a:pt x="72" y="20"/>
                  <a:pt x="72" y="20"/>
                  <a:pt x="72" y="20"/>
                </a:cubicBezTo>
                <a:cubicBezTo>
                  <a:pt x="78" y="32"/>
                  <a:pt x="78" y="46"/>
                  <a:pt x="71" y="57"/>
                </a:cubicBezTo>
                <a:cubicBezTo>
                  <a:pt x="63" y="48"/>
                  <a:pt x="63" y="48"/>
                  <a:pt x="63" y="48"/>
                </a:cubicBezTo>
                <a:cubicBezTo>
                  <a:pt x="66" y="42"/>
                  <a:pt x="66" y="35"/>
                  <a:pt x="63" y="29"/>
                </a:cubicBezTo>
                <a:close/>
                <a:moveTo>
                  <a:pt x="70" y="13"/>
                </a:moveTo>
                <a:cubicBezTo>
                  <a:pt x="72" y="15"/>
                  <a:pt x="72" y="15"/>
                  <a:pt x="72" y="15"/>
                </a:cubicBezTo>
                <a:cubicBezTo>
                  <a:pt x="73" y="16"/>
                  <a:pt x="73" y="17"/>
                  <a:pt x="72" y="17"/>
                </a:cubicBezTo>
                <a:cubicBezTo>
                  <a:pt x="60" y="30"/>
                  <a:pt x="60" y="30"/>
                  <a:pt x="60" y="30"/>
                </a:cubicBezTo>
                <a:cubicBezTo>
                  <a:pt x="59" y="30"/>
                  <a:pt x="59" y="30"/>
                  <a:pt x="59" y="29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6"/>
                  <a:pt x="57" y="25"/>
                  <a:pt x="57" y="25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13"/>
                  <a:pt x="69" y="12"/>
                  <a:pt x="70" y="12"/>
                </a:cubicBezTo>
                <a:cubicBezTo>
                  <a:pt x="70" y="12"/>
                  <a:pt x="70" y="13"/>
                  <a:pt x="70" y="13"/>
                </a:cubicBezTo>
                <a:close/>
                <a:moveTo>
                  <a:pt x="64" y="8"/>
                </a:moveTo>
                <a:cubicBezTo>
                  <a:pt x="65" y="8"/>
                  <a:pt x="65" y="8"/>
                  <a:pt x="65" y="8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56" y="23"/>
                  <a:pt x="56" y="23"/>
                  <a:pt x="56" y="23"/>
                </a:cubicBezTo>
                <a:cubicBezTo>
                  <a:pt x="55" y="24"/>
                  <a:pt x="55" y="24"/>
                  <a:pt x="54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63" y="8"/>
                  <a:pt x="63" y="8"/>
                  <a:pt x="63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15" y="9"/>
                </a:move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1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3"/>
                  <a:pt x="27" y="22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9"/>
                  <a:pt x="15" y="9"/>
                </a:cubicBezTo>
                <a:close/>
                <a:moveTo>
                  <a:pt x="10" y="15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3" y="12"/>
                  <a:pt x="13" y="12"/>
                </a:cubicBezTo>
                <a:cubicBezTo>
                  <a:pt x="13" y="12"/>
                  <a:pt x="13" y="12"/>
                  <a:pt x="14" y="12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6" y="25"/>
                  <a:pt x="25" y="26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5"/>
                  <a:pt x="10" y="15"/>
                </a:cubicBezTo>
                <a:close/>
                <a:moveTo>
                  <a:pt x="13" y="65"/>
                </a:moveTo>
                <a:cubicBezTo>
                  <a:pt x="11" y="62"/>
                  <a:pt x="11" y="62"/>
                  <a:pt x="11" y="62"/>
                </a:cubicBezTo>
                <a:cubicBezTo>
                  <a:pt x="10" y="62"/>
                  <a:pt x="10" y="61"/>
                  <a:pt x="11" y="61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2"/>
                  <a:pt x="26" y="53"/>
                  <a:pt x="26" y="53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5"/>
                  <a:pt x="13" y="65"/>
                  <a:pt x="13" y="65"/>
                </a:cubicBezTo>
                <a:close/>
                <a:moveTo>
                  <a:pt x="18" y="70"/>
                </a:move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7"/>
                  <a:pt x="15" y="67"/>
                  <a:pt x="15" y="6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4"/>
                  <a:pt x="28" y="54"/>
                  <a:pt x="28" y="54"/>
                </a:cubicBezTo>
                <a:cubicBezTo>
                  <a:pt x="28" y="54"/>
                  <a:pt x="29" y="54"/>
                  <a:pt x="29" y="5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20" y="70"/>
                  <a:pt x="20" y="70"/>
                  <a:pt x="20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0"/>
                  <a:pt x="18" y="70"/>
                  <a:pt x="18" y="70"/>
                </a:cubicBezTo>
                <a:close/>
                <a:moveTo>
                  <a:pt x="67" y="67"/>
                </a:moveTo>
                <a:cubicBezTo>
                  <a:pt x="65" y="69"/>
                  <a:pt x="65" y="69"/>
                  <a:pt x="65" y="69"/>
                </a:cubicBezTo>
                <a:cubicBezTo>
                  <a:pt x="64" y="69"/>
                  <a:pt x="63" y="69"/>
                  <a:pt x="63" y="69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6"/>
                  <a:pt x="50" y="56"/>
                  <a:pt x="50" y="56"/>
                </a:cubicBezTo>
                <a:cubicBezTo>
                  <a:pt x="50" y="56"/>
                  <a:pt x="51" y="56"/>
                  <a:pt x="51" y="56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4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67" y="66"/>
                  <a:pt x="67" y="66"/>
                  <a:pt x="67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7" y="67"/>
                  <a:pt x="67" y="67"/>
                </a:cubicBezTo>
                <a:close/>
                <a:moveTo>
                  <a:pt x="72" y="62"/>
                </a:moveTo>
                <a:cubicBezTo>
                  <a:pt x="70" y="64"/>
                  <a:pt x="70" y="64"/>
                  <a:pt x="70" y="64"/>
                </a:cubicBezTo>
                <a:cubicBezTo>
                  <a:pt x="70" y="65"/>
                  <a:pt x="69" y="65"/>
                  <a:pt x="69" y="64"/>
                </a:cubicBezTo>
                <a:cubicBezTo>
                  <a:pt x="57" y="53"/>
                  <a:pt x="57" y="53"/>
                  <a:pt x="57" y="53"/>
                </a:cubicBezTo>
                <a:cubicBezTo>
                  <a:pt x="56" y="52"/>
                  <a:pt x="56" y="51"/>
                  <a:pt x="57" y="51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9" y="47"/>
                  <a:pt x="59" y="47"/>
                </a:cubicBezTo>
                <a:cubicBezTo>
                  <a:pt x="59" y="47"/>
                  <a:pt x="59" y="48"/>
                  <a:pt x="60" y="48"/>
                </a:cubicBez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1"/>
                  <a:pt x="72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48"/>
          <p:cNvSpPr>
            <a:spLocks noEditPoints="1"/>
          </p:cNvSpPr>
          <p:nvPr/>
        </p:nvSpPr>
        <p:spPr bwMode="auto">
          <a:xfrm>
            <a:off x="5113744" y="3393618"/>
            <a:ext cx="328290" cy="328291"/>
          </a:xfrm>
          <a:custGeom>
            <a:avLst/>
            <a:gdLst>
              <a:gd name="T0" fmla="*/ 70 w 80"/>
              <a:gd name="T1" fmla="*/ 11 h 77"/>
              <a:gd name="T2" fmla="*/ 20 w 80"/>
              <a:gd name="T3" fmla="*/ 6 h 77"/>
              <a:gd name="T4" fmla="*/ 9 w 80"/>
              <a:gd name="T5" fmla="*/ 13 h 77"/>
              <a:gd name="T6" fmla="*/ 13 w 80"/>
              <a:gd name="T7" fmla="*/ 67 h 77"/>
              <a:gd name="T8" fmla="*/ 41 w 80"/>
              <a:gd name="T9" fmla="*/ 77 h 77"/>
              <a:gd name="T10" fmla="*/ 70 w 80"/>
              <a:gd name="T11" fmla="*/ 67 h 77"/>
              <a:gd name="T12" fmla="*/ 63 w 80"/>
              <a:gd name="T13" fmla="*/ 48 h 77"/>
              <a:gd name="T14" fmla="*/ 55 w 80"/>
              <a:gd name="T15" fmla="*/ 50 h 77"/>
              <a:gd name="T16" fmla="*/ 49 w 80"/>
              <a:gd name="T17" fmla="*/ 58 h 77"/>
              <a:gd name="T18" fmla="*/ 30 w 80"/>
              <a:gd name="T19" fmla="*/ 53 h 77"/>
              <a:gd name="T20" fmla="*/ 22 w 80"/>
              <a:gd name="T21" fmla="*/ 47 h 77"/>
              <a:gd name="T22" fmla="*/ 28 w 80"/>
              <a:gd name="T23" fmla="*/ 25 h 77"/>
              <a:gd name="T24" fmla="*/ 41 w 80"/>
              <a:gd name="T25" fmla="*/ 17 h 77"/>
              <a:gd name="T26" fmla="*/ 53 w 80"/>
              <a:gd name="T27" fmla="*/ 25 h 77"/>
              <a:gd name="T28" fmla="*/ 59 w 80"/>
              <a:gd name="T29" fmla="*/ 32 h 77"/>
              <a:gd name="T30" fmla="*/ 32 w 80"/>
              <a:gd name="T31" fmla="*/ 61 h 77"/>
              <a:gd name="T32" fmla="*/ 47 w 80"/>
              <a:gd name="T33" fmla="*/ 62 h 77"/>
              <a:gd name="T34" fmla="*/ 11 w 80"/>
              <a:gd name="T35" fmla="*/ 58 h 77"/>
              <a:gd name="T36" fmla="*/ 19 w 80"/>
              <a:gd name="T37" fmla="*/ 28 h 77"/>
              <a:gd name="T38" fmla="*/ 23 w 80"/>
              <a:gd name="T39" fmla="*/ 8 h 77"/>
              <a:gd name="T40" fmla="*/ 52 w 80"/>
              <a:gd name="T41" fmla="*/ 17 h 77"/>
              <a:gd name="T42" fmla="*/ 72 w 80"/>
              <a:gd name="T43" fmla="*/ 20 h 77"/>
              <a:gd name="T44" fmla="*/ 70 w 80"/>
              <a:gd name="T45" fmla="*/ 13 h 77"/>
              <a:gd name="T46" fmla="*/ 71 w 80"/>
              <a:gd name="T47" fmla="*/ 18 h 77"/>
              <a:gd name="T48" fmla="*/ 57 w 80"/>
              <a:gd name="T49" fmla="*/ 26 h 77"/>
              <a:gd name="T50" fmla="*/ 69 w 80"/>
              <a:gd name="T51" fmla="*/ 13 h 77"/>
              <a:gd name="T52" fmla="*/ 68 w 80"/>
              <a:gd name="T53" fmla="*/ 11 h 77"/>
              <a:gd name="T54" fmla="*/ 67 w 80"/>
              <a:gd name="T55" fmla="*/ 12 h 77"/>
              <a:gd name="T56" fmla="*/ 51 w 80"/>
              <a:gd name="T57" fmla="*/ 21 h 77"/>
              <a:gd name="T58" fmla="*/ 63 w 80"/>
              <a:gd name="T59" fmla="*/ 8 h 77"/>
              <a:gd name="T60" fmla="*/ 15 w 80"/>
              <a:gd name="T61" fmla="*/ 9 h 77"/>
              <a:gd name="T62" fmla="*/ 30 w 80"/>
              <a:gd name="T63" fmla="*/ 18 h 77"/>
              <a:gd name="T64" fmla="*/ 32 w 80"/>
              <a:gd name="T65" fmla="*/ 21 h 77"/>
              <a:gd name="T66" fmla="*/ 15 w 80"/>
              <a:gd name="T67" fmla="*/ 11 h 77"/>
              <a:gd name="T68" fmla="*/ 13 w 80"/>
              <a:gd name="T69" fmla="*/ 12 h 77"/>
              <a:gd name="T70" fmla="*/ 15 w 80"/>
              <a:gd name="T71" fmla="*/ 13 h 77"/>
              <a:gd name="T72" fmla="*/ 23 w 80"/>
              <a:gd name="T73" fmla="*/ 29 h 77"/>
              <a:gd name="T74" fmla="*/ 10 w 80"/>
              <a:gd name="T75" fmla="*/ 15 h 77"/>
              <a:gd name="T76" fmla="*/ 11 w 80"/>
              <a:gd name="T77" fmla="*/ 62 h 77"/>
              <a:gd name="T78" fmla="*/ 21 w 80"/>
              <a:gd name="T79" fmla="*/ 50 h 77"/>
              <a:gd name="T80" fmla="*/ 24 w 80"/>
              <a:gd name="T81" fmla="*/ 48 h 77"/>
              <a:gd name="T82" fmla="*/ 15 w 80"/>
              <a:gd name="T83" fmla="*/ 64 h 77"/>
              <a:gd name="T84" fmla="*/ 19 w 80"/>
              <a:gd name="T85" fmla="*/ 70 h 77"/>
              <a:gd name="T86" fmla="*/ 16 w 80"/>
              <a:gd name="T87" fmla="*/ 65 h 77"/>
              <a:gd name="T88" fmla="*/ 28 w 80"/>
              <a:gd name="T89" fmla="*/ 54 h 77"/>
              <a:gd name="T90" fmla="*/ 32 w 80"/>
              <a:gd name="T91" fmla="*/ 57 h 77"/>
              <a:gd name="T92" fmla="*/ 20 w 80"/>
              <a:gd name="T93" fmla="*/ 70 h 77"/>
              <a:gd name="T94" fmla="*/ 65 w 80"/>
              <a:gd name="T95" fmla="*/ 69 h 77"/>
              <a:gd name="T96" fmla="*/ 50 w 80"/>
              <a:gd name="T97" fmla="*/ 56 h 77"/>
              <a:gd name="T98" fmla="*/ 67 w 80"/>
              <a:gd name="T99" fmla="*/ 66 h 77"/>
              <a:gd name="T100" fmla="*/ 72 w 80"/>
              <a:gd name="T101" fmla="*/ 62 h 77"/>
              <a:gd name="T102" fmla="*/ 68 w 80"/>
              <a:gd name="T103" fmla="*/ 63 h 77"/>
              <a:gd name="T104" fmla="*/ 57 w 80"/>
              <a:gd name="T105" fmla="*/ 51 h 77"/>
              <a:gd name="T106" fmla="*/ 60 w 80"/>
              <a:gd name="T107" fmla="*/ 48 h 77"/>
              <a:gd name="T108" fmla="*/ 72 w 80"/>
              <a:gd name="T109" fmla="*/ 61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0" h="77">
                <a:moveTo>
                  <a:pt x="80" y="38"/>
                </a:moveTo>
                <a:cubicBezTo>
                  <a:pt x="80" y="31"/>
                  <a:pt x="78" y="24"/>
                  <a:pt x="74" y="18"/>
                </a:cubicBezTo>
                <a:cubicBezTo>
                  <a:pt x="75" y="17"/>
                  <a:pt x="75" y="15"/>
                  <a:pt x="74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71" y="11"/>
                  <a:pt x="71" y="11"/>
                  <a:pt x="70" y="11"/>
                </a:cubicBezTo>
                <a:cubicBezTo>
                  <a:pt x="70" y="10"/>
                  <a:pt x="70" y="9"/>
                  <a:pt x="69" y="8"/>
                </a:cubicBezTo>
                <a:cubicBezTo>
                  <a:pt x="66" y="6"/>
                  <a:pt x="66" y="6"/>
                  <a:pt x="66" y="6"/>
                </a:cubicBezTo>
                <a:cubicBezTo>
                  <a:pt x="65" y="6"/>
                  <a:pt x="64" y="6"/>
                  <a:pt x="63" y="6"/>
                </a:cubicBezTo>
                <a:cubicBezTo>
                  <a:pt x="56" y="2"/>
                  <a:pt x="49" y="0"/>
                  <a:pt x="41" y="0"/>
                </a:cubicBezTo>
                <a:cubicBezTo>
                  <a:pt x="34" y="0"/>
                  <a:pt x="27" y="2"/>
                  <a:pt x="20" y="6"/>
                </a:cubicBezTo>
                <a:cubicBezTo>
                  <a:pt x="19" y="5"/>
                  <a:pt x="18" y="5"/>
                  <a:pt x="16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9"/>
                  <a:pt x="13" y="10"/>
                </a:cubicBezTo>
                <a:cubicBezTo>
                  <a:pt x="12" y="10"/>
                  <a:pt x="11" y="10"/>
                  <a:pt x="11" y="11"/>
                </a:cubicBezTo>
                <a:cubicBezTo>
                  <a:pt x="9" y="13"/>
                  <a:pt x="9" y="13"/>
                  <a:pt x="9" y="13"/>
                </a:cubicBezTo>
                <a:cubicBezTo>
                  <a:pt x="8" y="15"/>
                  <a:pt x="8" y="16"/>
                  <a:pt x="9" y="17"/>
                </a:cubicBezTo>
                <a:cubicBezTo>
                  <a:pt x="0" y="30"/>
                  <a:pt x="0" y="47"/>
                  <a:pt x="9" y="60"/>
                </a:cubicBezTo>
                <a:cubicBezTo>
                  <a:pt x="8" y="61"/>
                  <a:pt x="8" y="62"/>
                  <a:pt x="9" y="64"/>
                </a:cubicBezTo>
                <a:cubicBezTo>
                  <a:pt x="11" y="66"/>
                  <a:pt x="11" y="66"/>
                  <a:pt x="11" y="66"/>
                </a:cubicBezTo>
                <a:cubicBezTo>
                  <a:pt x="12" y="67"/>
                  <a:pt x="12" y="67"/>
                  <a:pt x="13" y="67"/>
                </a:cubicBezTo>
                <a:cubicBezTo>
                  <a:pt x="13" y="68"/>
                  <a:pt x="14" y="69"/>
                  <a:pt x="14" y="69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2"/>
                  <a:pt x="18" y="72"/>
                  <a:pt x="19" y="72"/>
                </a:cubicBezTo>
                <a:cubicBezTo>
                  <a:pt x="20" y="72"/>
                  <a:pt x="20" y="72"/>
                  <a:pt x="21" y="71"/>
                </a:cubicBezTo>
                <a:cubicBezTo>
                  <a:pt x="27" y="75"/>
                  <a:pt x="34" y="77"/>
                  <a:pt x="41" y="77"/>
                </a:cubicBezTo>
                <a:cubicBezTo>
                  <a:pt x="49" y="77"/>
                  <a:pt x="56" y="75"/>
                  <a:pt x="62" y="71"/>
                </a:cubicBezTo>
                <a:cubicBezTo>
                  <a:pt x="63" y="71"/>
                  <a:pt x="63" y="71"/>
                  <a:pt x="64" y="71"/>
                </a:cubicBezTo>
                <a:cubicBezTo>
                  <a:pt x="65" y="71"/>
                  <a:pt x="65" y="71"/>
                  <a:pt x="66" y="71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8"/>
                  <a:pt x="70" y="67"/>
                  <a:pt x="70" y="67"/>
                </a:cubicBezTo>
                <a:cubicBezTo>
                  <a:pt x="70" y="67"/>
                  <a:pt x="71" y="66"/>
                  <a:pt x="72" y="66"/>
                </a:cubicBezTo>
                <a:cubicBezTo>
                  <a:pt x="74" y="63"/>
                  <a:pt x="74" y="63"/>
                  <a:pt x="74" y="63"/>
                </a:cubicBezTo>
                <a:cubicBezTo>
                  <a:pt x="75" y="62"/>
                  <a:pt x="75" y="60"/>
                  <a:pt x="74" y="59"/>
                </a:cubicBezTo>
                <a:cubicBezTo>
                  <a:pt x="78" y="53"/>
                  <a:pt x="80" y="46"/>
                  <a:pt x="80" y="38"/>
                </a:cubicBezTo>
                <a:close/>
                <a:moveTo>
                  <a:pt x="63" y="48"/>
                </a:moveTo>
                <a:cubicBezTo>
                  <a:pt x="63" y="47"/>
                  <a:pt x="64" y="46"/>
                  <a:pt x="64" y="45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9"/>
                  <a:pt x="74" y="53"/>
                  <a:pt x="71" y="57"/>
                </a:cubicBezTo>
                <a:lnTo>
                  <a:pt x="63" y="48"/>
                </a:lnTo>
                <a:close/>
                <a:moveTo>
                  <a:pt x="55" y="50"/>
                </a:moveTo>
                <a:cubicBezTo>
                  <a:pt x="55" y="50"/>
                  <a:pt x="55" y="51"/>
                  <a:pt x="55" y="52"/>
                </a:cubicBezTo>
                <a:cubicBezTo>
                  <a:pt x="54" y="52"/>
                  <a:pt x="53" y="52"/>
                  <a:pt x="53" y="52"/>
                </a:cubicBezTo>
                <a:cubicBezTo>
                  <a:pt x="50" y="54"/>
                  <a:pt x="50" y="54"/>
                  <a:pt x="50" y="54"/>
                </a:cubicBezTo>
                <a:cubicBezTo>
                  <a:pt x="49" y="54"/>
                  <a:pt x="49" y="55"/>
                  <a:pt x="49" y="56"/>
                </a:cubicBezTo>
                <a:cubicBezTo>
                  <a:pt x="48" y="57"/>
                  <a:pt x="49" y="57"/>
                  <a:pt x="49" y="58"/>
                </a:cubicBezTo>
                <a:cubicBezTo>
                  <a:pt x="47" y="59"/>
                  <a:pt x="44" y="59"/>
                  <a:pt x="41" y="59"/>
                </a:cubicBezTo>
                <a:cubicBezTo>
                  <a:pt x="39" y="59"/>
                  <a:pt x="36" y="59"/>
                  <a:pt x="34" y="58"/>
                </a:cubicBezTo>
                <a:cubicBezTo>
                  <a:pt x="34" y="58"/>
                  <a:pt x="35" y="57"/>
                  <a:pt x="34" y="56"/>
                </a:cubicBezTo>
                <a:cubicBezTo>
                  <a:pt x="34" y="56"/>
                  <a:pt x="34" y="55"/>
                  <a:pt x="33" y="55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2"/>
                  <a:pt x="29" y="52"/>
                  <a:pt x="28" y="52"/>
                </a:cubicBezTo>
                <a:cubicBezTo>
                  <a:pt x="28" y="52"/>
                  <a:pt x="28" y="51"/>
                  <a:pt x="28" y="50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6"/>
                  <a:pt x="23" y="46"/>
                  <a:pt x="22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19" y="42"/>
                  <a:pt x="19" y="36"/>
                  <a:pt x="22" y="30"/>
                </a:cubicBezTo>
                <a:cubicBezTo>
                  <a:pt x="22" y="31"/>
                  <a:pt x="23" y="31"/>
                  <a:pt x="23" y="31"/>
                </a:cubicBezTo>
                <a:cubicBezTo>
                  <a:pt x="24" y="31"/>
                  <a:pt x="25" y="30"/>
                  <a:pt x="25" y="30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6"/>
                  <a:pt x="28" y="25"/>
                  <a:pt x="28" y="25"/>
                </a:cubicBezTo>
                <a:cubicBezTo>
                  <a:pt x="28" y="25"/>
                  <a:pt x="29" y="25"/>
                  <a:pt x="30" y="24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4" y="21"/>
                  <a:pt x="34" y="20"/>
                </a:cubicBezTo>
                <a:cubicBezTo>
                  <a:pt x="34" y="20"/>
                  <a:pt x="34" y="19"/>
                  <a:pt x="33" y="19"/>
                </a:cubicBezTo>
                <a:cubicBezTo>
                  <a:pt x="36" y="18"/>
                  <a:pt x="38" y="17"/>
                  <a:pt x="41" y="17"/>
                </a:cubicBezTo>
                <a:cubicBezTo>
                  <a:pt x="44" y="17"/>
                  <a:pt x="47" y="18"/>
                  <a:pt x="50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0"/>
                  <a:pt x="49" y="21"/>
                  <a:pt x="49" y="21"/>
                </a:cubicBezTo>
                <a:cubicBezTo>
                  <a:pt x="49" y="22"/>
                  <a:pt x="49" y="23"/>
                  <a:pt x="50" y="23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25"/>
                  <a:pt x="54" y="25"/>
                  <a:pt x="5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6"/>
                  <a:pt x="55" y="27"/>
                  <a:pt x="55" y="27"/>
                </a:cubicBezTo>
                <a:cubicBezTo>
                  <a:pt x="57" y="30"/>
                  <a:pt x="57" y="30"/>
                  <a:pt x="57" y="30"/>
                </a:cubicBezTo>
                <a:cubicBezTo>
                  <a:pt x="58" y="31"/>
                  <a:pt x="59" y="32"/>
                  <a:pt x="59" y="32"/>
                </a:cubicBezTo>
                <a:cubicBezTo>
                  <a:pt x="60" y="32"/>
                  <a:pt x="60" y="32"/>
                  <a:pt x="61" y="31"/>
                </a:cubicBezTo>
                <a:cubicBezTo>
                  <a:pt x="63" y="36"/>
                  <a:pt x="62" y="41"/>
                  <a:pt x="61" y="46"/>
                </a:cubicBezTo>
                <a:cubicBezTo>
                  <a:pt x="59" y="45"/>
                  <a:pt x="58" y="46"/>
                  <a:pt x="57" y="47"/>
                </a:cubicBezTo>
                <a:lnTo>
                  <a:pt x="55" y="50"/>
                </a:lnTo>
                <a:close/>
                <a:moveTo>
                  <a:pt x="32" y="61"/>
                </a:moveTo>
                <a:cubicBezTo>
                  <a:pt x="33" y="61"/>
                  <a:pt x="34" y="61"/>
                  <a:pt x="35" y="62"/>
                </a:cubicBezTo>
                <a:cubicBezTo>
                  <a:pt x="35" y="73"/>
                  <a:pt x="35" y="73"/>
                  <a:pt x="35" y="73"/>
                </a:cubicBezTo>
                <a:cubicBezTo>
                  <a:pt x="31" y="73"/>
                  <a:pt x="27" y="71"/>
                  <a:pt x="23" y="69"/>
                </a:cubicBezTo>
                <a:lnTo>
                  <a:pt x="32" y="61"/>
                </a:lnTo>
                <a:close/>
                <a:moveTo>
                  <a:pt x="47" y="62"/>
                </a:moveTo>
                <a:cubicBezTo>
                  <a:pt x="49" y="61"/>
                  <a:pt x="50" y="61"/>
                  <a:pt x="51" y="60"/>
                </a:cubicBezTo>
                <a:cubicBezTo>
                  <a:pt x="60" y="69"/>
                  <a:pt x="60" y="69"/>
                  <a:pt x="60" y="69"/>
                </a:cubicBezTo>
                <a:cubicBezTo>
                  <a:pt x="56" y="71"/>
                  <a:pt x="52" y="73"/>
                  <a:pt x="47" y="73"/>
                </a:cubicBezTo>
                <a:lnTo>
                  <a:pt x="47" y="62"/>
                </a:lnTo>
                <a:close/>
                <a:moveTo>
                  <a:pt x="11" y="58"/>
                </a:moveTo>
                <a:cubicBezTo>
                  <a:pt x="9" y="53"/>
                  <a:pt x="7" y="49"/>
                  <a:pt x="6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6"/>
                  <a:pt x="19" y="48"/>
                  <a:pt x="20" y="49"/>
                </a:cubicBezTo>
                <a:lnTo>
                  <a:pt x="11" y="58"/>
                </a:lnTo>
                <a:close/>
                <a:moveTo>
                  <a:pt x="19" y="28"/>
                </a:moveTo>
                <a:cubicBezTo>
                  <a:pt x="19" y="29"/>
                  <a:pt x="18" y="31"/>
                  <a:pt x="18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8" y="24"/>
                  <a:pt x="11" y="20"/>
                </a:cubicBezTo>
                <a:lnTo>
                  <a:pt x="19" y="28"/>
                </a:lnTo>
                <a:close/>
                <a:moveTo>
                  <a:pt x="23" y="8"/>
                </a:moveTo>
                <a:cubicBezTo>
                  <a:pt x="26" y="6"/>
                  <a:pt x="31" y="4"/>
                  <a:pt x="35" y="3"/>
                </a:cubicBezTo>
                <a:cubicBezTo>
                  <a:pt x="35" y="15"/>
                  <a:pt x="35" y="15"/>
                  <a:pt x="35" y="15"/>
                </a:cubicBezTo>
                <a:cubicBezTo>
                  <a:pt x="34" y="15"/>
                  <a:pt x="32" y="16"/>
                  <a:pt x="31" y="16"/>
                </a:cubicBezTo>
                <a:lnTo>
                  <a:pt x="23" y="8"/>
                </a:lnTo>
                <a:close/>
                <a:moveTo>
                  <a:pt x="52" y="17"/>
                </a:moveTo>
                <a:cubicBezTo>
                  <a:pt x="50" y="16"/>
                  <a:pt x="49" y="15"/>
                  <a:pt x="47" y="15"/>
                </a:cubicBezTo>
                <a:cubicBezTo>
                  <a:pt x="47" y="3"/>
                  <a:pt x="47" y="3"/>
                  <a:pt x="47" y="3"/>
                </a:cubicBezTo>
                <a:cubicBezTo>
                  <a:pt x="52" y="4"/>
                  <a:pt x="56" y="6"/>
                  <a:pt x="60" y="8"/>
                </a:cubicBezTo>
                <a:lnTo>
                  <a:pt x="52" y="17"/>
                </a:lnTo>
                <a:close/>
                <a:moveTo>
                  <a:pt x="72" y="20"/>
                </a:moveTo>
                <a:cubicBezTo>
                  <a:pt x="74" y="24"/>
                  <a:pt x="75" y="28"/>
                  <a:pt x="7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31"/>
                  <a:pt x="64" y="30"/>
                  <a:pt x="63" y="29"/>
                </a:cubicBezTo>
                <a:lnTo>
                  <a:pt x="72" y="20"/>
                </a:lnTo>
                <a:close/>
                <a:moveTo>
                  <a:pt x="70" y="13"/>
                </a:moveTo>
                <a:cubicBezTo>
                  <a:pt x="72" y="15"/>
                  <a:pt x="72" y="15"/>
                  <a:pt x="72" y="15"/>
                </a:cubicBezTo>
                <a:cubicBezTo>
                  <a:pt x="73" y="16"/>
                  <a:pt x="73" y="16"/>
                  <a:pt x="73" y="16"/>
                </a:cubicBezTo>
                <a:cubicBezTo>
                  <a:pt x="73" y="16"/>
                  <a:pt x="73" y="16"/>
                  <a:pt x="73" y="16"/>
                </a:cubicBezTo>
                <a:cubicBezTo>
                  <a:pt x="73" y="17"/>
                  <a:pt x="73" y="17"/>
                  <a:pt x="72" y="17"/>
                </a:cubicBezTo>
                <a:cubicBezTo>
                  <a:pt x="71" y="18"/>
                  <a:pt x="71" y="18"/>
                  <a:pt x="71" y="18"/>
                </a:cubicBezTo>
                <a:cubicBezTo>
                  <a:pt x="62" y="28"/>
                  <a:pt x="62" y="28"/>
                  <a:pt x="62" y="28"/>
                </a:cubicBezTo>
                <a:cubicBezTo>
                  <a:pt x="60" y="29"/>
                  <a:pt x="60" y="29"/>
                  <a:pt x="60" y="29"/>
                </a:cubicBezTo>
                <a:cubicBezTo>
                  <a:pt x="60" y="30"/>
                  <a:pt x="60" y="30"/>
                  <a:pt x="60" y="30"/>
                </a:cubicBezTo>
                <a:cubicBezTo>
                  <a:pt x="59" y="30"/>
                  <a:pt x="59" y="30"/>
                  <a:pt x="59" y="29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6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8" y="23"/>
                  <a:pt x="58" y="23"/>
                  <a:pt x="58" y="23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13"/>
                  <a:pt x="70" y="12"/>
                  <a:pt x="70" y="12"/>
                </a:cubicBezTo>
                <a:cubicBezTo>
                  <a:pt x="70" y="12"/>
                  <a:pt x="70" y="13"/>
                  <a:pt x="70" y="13"/>
                </a:cubicBezTo>
                <a:close/>
                <a:moveTo>
                  <a:pt x="65" y="8"/>
                </a:move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12"/>
                  <a:pt x="67" y="12"/>
                  <a:pt x="67" y="12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5" y="24"/>
                  <a:pt x="55" y="24"/>
                  <a:pt x="54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8"/>
                  <a:pt x="63" y="8"/>
                  <a:pt x="63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5" y="8"/>
                  <a:pt x="65" y="8"/>
                </a:cubicBezTo>
                <a:cubicBezTo>
                  <a:pt x="65" y="8"/>
                  <a:pt x="65" y="8"/>
                  <a:pt x="65" y="8"/>
                </a:cubicBezTo>
                <a:cubicBezTo>
                  <a:pt x="65" y="8"/>
                  <a:pt x="65" y="8"/>
                  <a:pt x="65" y="8"/>
                </a:cubicBezTo>
                <a:close/>
                <a:moveTo>
                  <a:pt x="15" y="9"/>
                </a:move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1"/>
                </a:cubicBezTo>
                <a:cubicBezTo>
                  <a:pt x="29" y="23"/>
                  <a:pt x="29" y="23"/>
                  <a:pt x="29" y="23"/>
                </a:cubicBezTo>
                <a:cubicBezTo>
                  <a:pt x="28" y="23"/>
                  <a:pt x="27" y="23"/>
                  <a:pt x="27" y="2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9"/>
                  <a:pt x="15" y="9"/>
                </a:cubicBezTo>
                <a:close/>
                <a:moveTo>
                  <a:pt x="10" y="15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4" y="12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5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5"/>
                  <a:pt x="26" y="25"/>
                  <a:pt x="25" y="26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lose/>
                <a:moveTo>
                  <a:pt x="13" y="65"/>
                </a:moveTo>
                <a:cubicBezTo>
                  <a:pt x="11" y="62"/>
                  <a:pt x="11" y="62"/>
                  <a:pt x="11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10" y="62"/>
                  <a:pt x="10" y="62"/>
                  <a:pt x="10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21" y="50"/>
                  <a:pt x="21" y="50"/>
                  <a:pt x="21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2"/>
                  <a:pt x="26" y="53"/>
                  <a:pt x="26" y="53"/>
                </a:cubicBezTo>
                <a:cubicBezTo>
                  <a:pt x="25" y="54"/>
                  <a:pt x="25" y="54"/>
                  <a:pt x="25" y="5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5"/>
                  <a:pt x="14" y="65"/>
                  <a:pt x="13" y="65"/>
                </a:cubicBezTo>
                <a:cubicBezTo>
                  <a:pt x="13" y="65"/>
                  <a:pt x="13" y="65"/>
                  <a:pt x="13" y="65"/>
                </a:cubicBezTo>
                <a:cubicBezTo>
                  <a:pt x="13" y="65"/>
                  <a:pt x="13" y="65"/>
                  <a:pt x="13" y="65"/>
                </a:cubicBezTo>
                <a:close/>
                <a:moveTo>
                  <a:pt x="19" y="70"/>
                </a:moveTo>
                <a:cubicBezTo>
                  <a:pt x="18" y="70"/>
                  <a:pt x="18" y="70"/>
                  <a:pt x="18" y="70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7"/>
                  <a:pt x="15" y="67"/>
                  <a:pt x="15" y="66"/>
                </a:cubicBezTo>
                <a:cubicBezTo>
                  <a:pt x="16" y="65"/>
                  <a:pt x="16" y="65"/>
                  <a:pt x="16" y="65"/>
                </a:cubicBezTo>
                <a:cubicBezTo>
                  <a:pt x="26" y="56"/>
                  <a:pt x="26" y="56"/>
                  <a:pt x="26" y="5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5"/>
                  <a:pt x="27" y="55"/>
                  <a:pt x="28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29" y="54"/>
                  <a:pt x="29" y="5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1" y="58"/>
                  <a:pt x="31" y="58"/>
                  <a:pt x="31" y="58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0" y="70"/>
                  <a:pt x="20" y="70"/>
                  <a:pt x="20" y="70"/>
                </a:cubicBezTo>
                <a:cubicBezTo>
                  <a:pt x="20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lose/>
                <a:moveTo>
                  <a:pt x="67" y="67"/>
                </a:moveTo>
                <a:cubicBezTo>
                  <a:pt x="65" y="69"/>
                  <a:pt x="65" y="69"/>
                  <a:pt x="65" y="69"/>
                </a:cubicBezTo>
                <a:cubicBezTo>
                  <a:pt x="65" y="69"/>
                  <a:pt x="64" y="69"/>
                  <a:pt x="64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63" y="69"/>
                  <a:pt x="63" y="69"/>
                  <a:pt x="63" y="69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6"/>
                  <a:pt x="50" y="56"/>
                  <a:pt x="50" y="56"/>
                </a:cubicBezTo>
                <a:cubicBezTo>
                  <a:pt x="50" y="56"/>
                  <a:pt x="51" y="56"/>
                  <a:pt x="51" y="56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4" y="54"/>
                  <a:pt x="55" y="54"/>
                </a:cubicBezTo>
                <a:cubicBezTo>
                  <a:pt x="55" y="54"/>
                  <a:pt x="55" y="54"/>
                  <a:pt x="56" y="54"/>
                </a:cubicBezTo>
                <a:cubicBezTo>
                  <a:pt x="67" y="66"/>
                  <a:pt x="67" y="66"/>
                  <a:pt x="67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8" y="67"/>
                  <a:pt x="67" y="67"/>
                </a:cubicBezTo>
                <a:close/>
                <a:moveTo>
                  <a:pt x="72" y="62"/>
                </a:moveTo>
                <a:cubicBezTo>
                  <a:pt x="70" y="64"/>
                  <a:pt x="70" y="64"/>
                  <a:pt x="70" y="64"/>
                </a:cubicBezTo>
                <a:cubicBezTo>
                  <a:pt x="70" y="65"/>
                  <a:pt x="70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4"/>
                </a:cubicBezTo>
                <a:cubicBezTo>
                  <a:pt x="68" y="63"/>
                  <a:pt x="68" y="63"/>
                  <a:pt x="68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7" y="53"/>
                  <a:pt x="57" y="53"/>
                  <a:pt x="57" y="53"/>
                </a:cubicBezTo>
                <a:cubicBezTo>
                  <a:pt x="57" y="52"/>
                  <a:pt x="56" y="51"/>
                  <a:pt x="57" y="51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9" y="47"/>
                  <a:pt x="59" y="47"/>
                </a:cubicBezTo>
                <a:cubicBezTo>
                  <a:pt x="59" y="47"/>
                  <a:pt x="60" y="48"/>
                  <a:pt x="60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1" y="49"/>
                  <a:pt x="61" y="49"/>
                  <a:pt x="61" y="49"/>
                </a:cubicBezTo>
                <a:cubicBezTo>
                  <a:pt x="61" y="49"/>
                  <a:pt x="61" y="49"/>
                  <a:pt x="61" y="49"/>
                </a:cubicBez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1"/>
                  <a:pt x="72" y="61"/>
                </a:cubicBezTo>
                <a:cubicBezTo>
                  <a:pt x="72" y="61"/>
                  <a:pt x="72" y="61"/>
                  <a:pt x="72" y="61"/>
                </a:cubicBezTo>
                <a:cubicBezTo>
                  <a:pt x="72" y="61"/>
                  <a:pt x="72" y="62"/>
                  <a:pt x="72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62"/>
          <p:cNvSpPr>
            <a:spLocks noEditPoints="1"/>
          </p:cNvSpPr>
          <p:nvPr/>
        </p:nvSpPr>
        <p:spPr bwMode="auto">
          <a:xfrm>
            <a:off x="8267751" y="3393618"/>
            <a:ext cx="307010" cy="261397"/>
          </a:xfrm>
          <a:custGeom>
            <a:avLst/>
            <a:gdLst>
              <a:gd name="T0" fmla="*/ 68 w 74"/>
              <a:gd name="T1" fmla="*/ 11 h 61"/>
              <a:gd name="T2" fmla="*/ 61 w 74"/>
              <a:gd name="T3" fmla="*/ 7 h 61"/>
              <a:gd name="T4" fmla="*/ 53 w 74"/>
              <a:gd name="T5" fmla="*/ 11 h 61"/>
              <a:gd name="T6" fmla="*/ 44 w 74"/>
              <a:gd name="T7" fmla="*/ 0 h 61"/>
              <a:gd name="T8" fmla="*/ 24 w 74"/>
              <a:gd name="T9" fmla="*/ 4 h 61"/>
              <a:gd name="T10" fmla="*/ 6 w 74"/>
              <a:gd name="T11" fmla="*/ 11 h 61"/>
              <a:gd name="T12" fmla="*/ 0 w 74"/>
              <a:gd name="T13" fmla="*/ 55 h 61"/>
              <a:gd name="T14" fmla="*/ 69 w 74"/>
              <a:gd name="T15" fmla="*/ 61 h 61"/>
              <a:gd name="T16" fmla="*/ 74 w 74"/>
              <a:gd name="T17" fmla="*/ 17 h 61"/>
              <a:gd name="T18" fmla="*/ 61 w 74"/>
              <a:gd name="T19" fmla="*/ 10 h 61"/>
              <a:gd name="T20" fmla="*/ 65 w 74"/>
              <a:gd name="T21" fmla="*/ 11 h 61"/>
              <a:gd name="T22" fmla="*/ 61 w 74"/>
              <a:gd name="T23" fmla="*/ 10 h 61"/>
              <a:gd name="T24" fmla="*/ 31 w 74"/>
              <a:gd name="T25" fmla="*/ 3 h 61"/>
              <a:gd name="T26" fmla="*/ 48 w 74"/>
              <a:gd name="T27" fmla="*/ 5 h 61"/>
              <a:gd name="T28" fmla="*/ 25 w 74"/>
              <a:gd name="T29" fmla="*/ 11 h 61"/>
              <a:gd name="T30" fmla="*/ 71 w 74"/>
              <a:gd name="T31" fmla="*/ 55 h 61"/>
              <a:gd name="T32" fmla="*/ 6 w 74"/>
              <a:gd name="T33" fmla="*/ 58 h 61"/>
              <a:gd name="T34" fmla="*/ 3 w 74"/>
              <a:gd name="T35" fmla="*/ 17 h 61"/>
              <a:gd name="T36" fmla="*/ 69 w 74"/>
              <a:gd name="T37" fmla="*/ 14 h 61"/>
              <a:gd name="T38" fmla="*/ 71 w 74"/>
              <a:gd name="T39" fmla="*/ 55 h 61"/>
              <a:gd name="T40" fmla="*/ 17 w 74"/>
              <a:gd name="T41" fmla="*/ 54 h 61"/>
              <a:gd name="T42" fmla="*/ 7 w 74"/>
              <a:gd name="T43" fmla="*/ 49 h 61"/>
              <a:gd name="T44" fmla="*/ 8 w 74"/>
              <a:gd name="T45" fmla="*/ 34 h 61"/>
              <a:gd name="T46" fmla="*/ 9 w 74"/>
              <a:gd name="T47" fmla="*/ 49 h 61"/>
              <a:gd name="T48" fmla="*/ 17 w 74"/>
              <a:gd name="T49" fmla="*/ 52 h 61"/>
              <a:gd name="T50" fmla="*/ 25 w 74"/>
              <a:gd name="T51" fmla="*/ 53 h 61"/>
              <a:gd name="T52" fmla="*/ 21 w 74"/>
              <a:gd name="T53" fmla="*/ 54 h 61"/>
              <a:gd name="T54" fmla="*/ 21 w 74"/>
              <a:gd name="T55" fmla="*/ 52 h 61"/>
              <a:gd name="T56" fmla="*/ 25 w 74"/>
              <a:gd name="T57" fmla="*/ 53 h 61"/>
              <a:gd name="T58" fmla="*/ 21 w 74"/>
              <a:gd name="T59" fmla="*/ 33 h 61"/>
              <a:gd name="T60" fmla="*/ 53 w 74"/>
              <a:gd name="T61" fmla="*/ 33 h 61"/>
              <a:gd name="T62" fmla="*/ 37 w 74"/>
              <a:gd name="T63" fmla="*/ 45 h 61"/>
              <a:gd name="T64" fmla="*/ 37 w 74"/>
              <a:gd name="T65" fmla="*/ 21 h 61"/>
              <a:gd name="T66" fmla="*/ 37 w 74"/>
              <a:gd name="T67" fmla="*/ 45 h 61"/>
              <a:gd name="T68" fmla="*/ 37 w 74"/>
              <a:gd name="T69" fmla="*/ 24 h 61"/>
              <a:gd name="T70" fmla="*/ 28 w 74"/>
              <a:gd name="T71" fmla="*/ 34 h 61"/>
              <a:gd name="T72" fmla="*/ 37 w 74"/>
              <a:gd name="T73" fmla="*/ 2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" h="61">
                <a:moveTo>
                  <a:pt x="69" y="11"/>
                </a:moveTo>
                <a:cubicBezTo>
                  <a:pt x="68" y="11"/>
                  <a:pt x="68" y="11"/>
                  <a:pt x="68" y="11"/>
                </a:cubicBezTo>
                <a:cubicBezTo>
                  <a:pt x="68" y="9"/>
                  <a:pt x="66" y="7"/>
                  <a:pt x="63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8" y="7"/>
                  <a:pt x="56" y="9"/>
                  <a:pt x="56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2"/>
                  <a:pt x="46" y="0"/>
                  <a:pt x="44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8" y="0"/>
                  <a:pt x="25" y="2"/>
                  <a:pt x="24" y="4"/>
                </a:cubicBezTo>
                <a:cubicBezTo>
                  <a:pt x="21" y="11"/>
                  <a:pt x="21" y="11"/>
                  <a:pt x="2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3" y="11"/>
                  <a:pt x="0" y="13"/>
                  <a:pt x="0" y="1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8"/>
                  <a:pt x="3" y="61"/>
                  <a:pt x="6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72" y="61"/>
                  <a:pt x="74" y="58"/>
                  <a:pt x="74" y="55"/>
                </a:cubicBezTo>
                <a:cubicBezTo>
                  <a:pt x="74" y="17"/>
                  <a:pt x="74" y="17"/>
                  <a:pt x="74" y="17"/>
                </a:cubicBezTo>
                <a:cubicBezTo>
                  <a:pt x="74" y="13"/>
                  <a:pt x="72" y="11"/>
                  <a:pt x="69" y="11"/>
                </a:cubicBezTo>
                <a:close/>
                <a:moveTo>
                  <a:pt x="61" y="10"/>
                </a:moveTo>
                <a:cubicBezTo>
                  <a:pt x="63" y="10"/>
                  <a:pt x="63" y="10"/>
                  <a:pt x="63" y="10"/>
                </a:cubicBezTo>
                <a:cubicBezTo>
                  <a:pt x="64" y="10"/>
                  <a:pt x="64" y="11"/>
                  <a:pt x="65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60" y="11"/>
                  <a:pt x="60" y="10"/>
                  <a:pt x="61" y="10"/>
                </a:cubicBezTo>
                <a:close/>
                <a:moveTo>
                  <a:pt x="27" y="5"/>
                </a:moveTo>
                <a:cubicBezTo>
                  <a:pt x="27" y="4"/>
                  <a:pt x="29" y="3"/>
                  <a:pt x="31" y="3"/>
                </a:cubicBezTo>
                <a:cubicBezTo>
                  <a:pt x="44" y="3"/>
                  <a:pt x="44" y="3"/>
                  <a:pt x="44" y="3"/>
                </a:cubicBezTo>
                <a:cubicBezTo>
                  <a:pt x="45" y="3"/>
                  <a:pt x="47" y="4"/>
                  <a:pt x="48" y="5"/>
                </a:cubicBezTo>
                <a:cubicBezTo>
                  <a:pt x="50" y="11"/>
                  <a:pt x="50" y="11"/>
                  <a:pt x="5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7" y="5"/>
                </a:lnTo>
                <a:close/>
                <a:moveTo>
                  <a:pt x="71" y="55"/>
                </a:moveTo>
                <a:cubicBezTo>
                  <a:pt x="71" y="57"/>
                  <a:pt x="70" y="58"/>
                  <a:pt x="69" y="58"/>
                </a:cubicBezTo>
                <a:cubicBezTo>
                  <a:pt x="6" y="58"/>
                  <a:pt x="6" y="58"/>
                  <a:pt x="6" y="58"/>
                </a:cubicBezTo>
                <a:cubicBezTo>
                  <a:pt x="4" y="58"/>
                  <a:pt x="3" y="57"/>
                  <a:pt x="3" y="55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5"/>
                  <a:pt x="4" y="14"/>
                  <a:pt x="6" y="14"/>
                </a:cubicBezTo>
                <a:cubicBezTo>
                  <a:pt x="69" y="14"/>
                  <a:pt x="69" y="14"/>
                  <a:pt x="69" y="14"/>
                </a:cubicBezTo>
                <a:cubicBezTo>
                  <a:pt x="70" y="14"/>
                  <a:pt x="71" y="15"/>
                  <a:pt x="71" y="17"/>
                </a:cubicBezTo>
                <a:lnTo>
                  <a:pt x="71" y="55"/>
                </a:lnTo>
                <a:close/>
                <a:moveTo>
                  <a:pt x="18" y="53"/>
                </a:moveTo>
                <a:cubicBezTo>
                  <a:pt x="18" y="53"/>
                  <a:pt x="18" y="54"/>
                  <a:pt x="17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9" y="54"/>
                  <a:pt x="7" y="52"/>
                  <a:pt x="7" y="49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4"/>
                  <a:pt x="7" y="34"/>
                  <a:pt x="8" y="34"/>
                </a:cubicBezTo>
                <a:cubicBezTo>
                  <a:pt x="8" y="34"/>
                  <a:pt x="9" y="34"/>
                  <a:pt x="9" y="35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51"/>
                  <a:pt x="10" y="52"/>
                  <a:pt x="11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8" y="52"/>
                  <a:pt x="18" y="52"/>
                  <a:pt x="18" y="53"/>
                </a:cubicBezTo>
                <a:close/>
                <a:moveTo>
                  <a:pt x="25" y="53"/>
                </a:moveTo>
                <a:cubicBezTo>
                  <a:pt x="25" y="53"/>
                  <a:pt x="25" y="54"/>
                  <a:pt x="24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0" y="53"/>
                  <a:pt x="20" y="53"/>
                </a:cubicBezTo>
                <a:cubicBezTo>
                  <a:pt x="20" y="52"/>
                  <a:pt x="21" y="52"/>
                  <a:pt x="21" y="52"/>
                </a:cubicBezTo>
                <a:cubicBezTo>
                  <a:pt x="24" y="52"/>
                  <a:pt x="24" y="52"/>
                  <a:pt x="24" y="52"/>
                </a:cubicBezTo>
                <a:cubicBezTo>
                  <a:pt x="25" y="52"/>
                  <a:pt x="25" y="52"/>
                  <a:pt x="25" y="53"/>
                </a:cubicBezTo>
                <a:close/>
                <a:moveTo>
                  <a:pt x="37" y="17"/>
                </a:moveTo>
                <a:cubicBezTo>
                  <a:pt x="28" y="17"/>
                  <a:pt x="21" y="24"/>
                  <a:pt x="21" y="33"/>
                </a:cubicBezTo>
                <a:cubicBezTo>
                  <a:pt x="21" y="42"/>
                  <a:pt x="28" y="49"/>
                  <a:pt x="37" y="49"/>
                </a:cubicBezTo>
                <a:cubicBezTo>
                  <a:pt x="46" y="49"/>
                  <a:pt x="53" y="42"/>
                  <a:pt x="53" y="33"/>
                </a:cubicBezTo>
                <a:cubicBezTo>
                  <a:pt x="53" y="24"/>
                  <a:pt x="46" y="17"/>
                  <a:pt x="37" y="17"/>
                </a:cubicBezTo>
                <a:close/>
                <a:moveTo>
                  <a:pt x="37" y="45"/>
                </a:moveTo>
                <a:cubicBezTo>
                  <a:pt x="31" y="45"/>
                  <a:pt x="25" y="39"/>
                  <a:pt x="25" y="33"/>
                </a:cubicBezTo>
                <a:cubicBezTo>
                  <a:pt x="25" y="26"/>
                  <a:pt x="31" y="21"/>
                  <a:pt x="37" y="21"/>
                </a:cubicBezTo>
                <a:cubicBezTo>
                  <a:pt x="44" y="21"/>
                  <a:pt x="49" y="26"/>
                  <a:pt x="49" y="33"/>
                </a:cubicBezTo>
                <a:cubicBezTo>
                  <a:pt x="49" y="39"/>
                  <a:pt x="44" y="45"/>
                  <a:pt x="37" y="45"/>
                </a:cubicBezTo>
                <a:close/>
                <a:moveTo>
                  <a:pt x="38" y="23"/>
                </a:moveTo>
                <a:cubicBezTo>
                  <a:pt x="38" y="24"/>
                  <a:pt x="38" y="24"/>
                  <a:pt x="37" y="24"/>
                </a:cubicBezTo>
                <a:cubicBezTo>
                  <a:pt x="32" y="24"/>
                  <a:pt x="29" y="28"/>
                  <a:pt x="29" y="33"/>
                </a:cubicBezTo>
                <a:cubicBezTo>
                  <a:pt x="29" y="33"/>
                  <a:pt x="28" y="34"/>
                  <a:pt x="28" y="34"/>
                </a:cubicBezTo>
                <a:cubicBezTo>
                  <a:pt x="27" y="34"/>
                  <a:pt x="27" y="33"/>
                  <a:pt x="27" y="33"/>
                </a:cubicBezTo>
                <a:cubicBezTo>
                  <a:pt x="27" y="27"/>
                  <a:pt x="31" y="22"/>
                  <a:pt x="37" y="22"/>
                </a:cubicBezTo>
                <a:cubicBezTo>
                  <a:pt x="38" y="22"/>
                  <a:pt x="38" y="23"/>
                  <a:pt x="38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65"/>
          <p:cNvSpPr>
            <a:spLocks noEditPoints="1"/>
          </p:cNvSpPr>
          <p:nvPr/>
        </p:nvSpPr>
        <p:spPr bwMode="auto">
          <a:xfrm>
            <a:off x="10446080" y="3376075"/>
            <a:ext cx="310518" cy="287712"/>
          </a:xfrm>
          <a:custGeom>
            <a:avLst/>
            <a:gdLst>
              <a:gd name="T0" fmla="*/ 69 w 75"/>
              <a:gd name="T1" fmla="*/ 35 h 67"/>
              <a:gd name="T2" fmla="*/ 67 w 75"/>
              <a:gd name="T3" fmla="*/ 35 h 67"/>
              <a:gd name="T4" fmla="*/ 56 w 75"/>
              <a:gd name="T5" fmla="*/ 10 h 67"/>
              <a:gd name="T6" fmla="*/ 21 w 75"/>
              <a:gd name="T7" fmla="*/ 7 h 67"/>
              <a:gd name="T8" fmla="*/ 8 w 75"/>
              <a:gd name="T9" fmla="*/ 33 h 67"/>
              <a:gd name="T10" fmla="*/ 6 w 75"/>
              <a:gd name="T11" fmla="*/ 35 h 67"/>
              <a:gd name="T12" fmla="*/ 0 w 75"/>
              <a:gd name="T13" fmla="*/ 48 h 67"/>
              <a:gd name="T14" fmla="*/ 6 w 75"/>
              <a:gd name="T15" fmla="*/ 61 h 67"/>
              <a:gd name="T16" fmla="*/ 17 w 75"/>
              <a:gd name="T17" fmla="*/ 59 h 67"/>
              <a:gd name="T18" fmla="*/ 15 w 75"/>
              <a:gd name="T19" fmla="*/ 35 h 67"/>
              <a:gd name="T20" fmla="*/ 12 w 75"/>
              <a:gd name="T21" fmla="*/ 33 h 67"/>
              <a:gd name="T22" fmla="*/ 23 w 75"/>
              <a:gd name="T23" fmla="*/ 13 h 67"/>
              <a:gd name="T24" fmla="*/ 50 w 75"/>
              <a:gd name="T25" fmla="*/ 13 h 67"/>
              <a:gd name="T26" fmla="*/ 63 w 75"/>
              <a:gd name="T27" fmla="*/ 33 h 67"/>
              <a:gd name="T28" fmla="*/ 60 w 75"/>
              <a:gd name="T29" fmla="*/ 35 h 67"/>
              <a:gd name="T30" fmla="*/ 58 w 75"/>
              <a:gd name="T31" fmla="*/ 58 h 67"/>
              <a:gd name="T32" fmla="*/ 45 w 75"/>
              <a:gd name="T33" fmla="*/ 64 h 67"/>
              <a:gd name="T34" fmla="*/ 43 w 75"/>
              <a:gd name="T35" fmla="*/ 60 h 67"/>
              <a:gd name="T36" fmla="*/ 35 w 75"/>
              <a:gd name="T37" fmla="*/ 62 h 67"/>
              <a:gd name="T38" fmla="*/ 36 w 75"/>
              <a:gd name="T39" fmla="*/ 67 h 67"/>
              <a:gd name="T40" fmla="*/ 49 w 75"/>
              <a:gd name="T41" fmla="*/ 67 h 67"/>
              <a:gd name="T42" fmla="*/ 59 w 75"/>
              <a:gd name="T43" fmla="*/ 61 h 67"/>
              <a:gd name="T44" fmla="*/ 69 w 75"/>
              <a:gd name="T45" fmla="*/ 61 h 67"/>
              <a:gd name="T46" fmla="*/ 75 w 75"/>
              <a:gd name="T47" fmla="*/ 48 h 67"/>
              <a:gd name="T48" fmla="*/ 5 w 75"/>
              <a:gd name="T49" fmla="*/ 40 h 67"/>
              <a:gd name="T50" fmla="*/ 3 w 75"/>
              <a:gd name="T51" fmla="*/ 48 h 67"/>
              <a:gd name="T52" fmla="*/ 8 w 75"/>
              <a:gd name="T53" fmla="*/ 58 h 67"/>
              <a:gd name="T54" fmla="*/ 14 w 75"/>
              <a:gd name="T55" fmla="*/ 38 h 67"/>
              <a:gd name="T56" fmla="*/ 38 w 75"/>
              <a:gd name="T57" fmla="*/ 64 h 67"/>
              <a:gd name="T58" fmla="*/ 42 w 75"/>
              <a:gd name="T59" fmla="*/ 63 h 67"/>
              <a:gd name="T60" fmla="*/ 38 w 75"/>
              <a:gd name="T61" fmla="*/ 64 h 67"/>
              <a:gd name="T62" fmla="*/ 70 w 75"/>
              <a:gd name="T63" fmla="*/ 56 h 67"/>
              <a:gd name="T64" fmla="*/ 72 w 75"/>
              <a:gd name="T65" fmla="*/ 48 h 67"/>
              <a:gd name="T66" fmla="*/ 67 w 75"/>
              <a:gd name="T67" fmla="*/ 58 h 67"/>
              <a:gd name="T68" fmla="*/ 67 w 75"/>
              <a:gd name="T69" fmla="*/ 56 h 67"/>
              <a:gd name="T70" fmla="*/ 61 w 75"/>
              <a:gd name="T71" fmla="*/ 55 h 67"/>
              <a:gd name="T72" fmla="*/ 67 w 75"/>
              <a:gd name="T73" fmla="*/ 3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5" h="67">
                <a:moveTo>
                  <a:pt x="75" y="48"/>
                </a:moveTo>
                <a:cubicBezTo>
                  <a:pt x="75" y="42"/>
                  <a:pt x="73" y="36"/>
                  <a:pt x="69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23"/>
                  <a:pt x="63" y="15"/>
                  <a:pt x="56" y="10"/>
                </a:cubicBezTo>
                <a:cubicBezTo>
                  <a:pt x="56" y="8"/>
                  <a:pt x="55" y="7"/>
                  <a:pt x="54" y="7"/>
                </a:cubicBezTo>
                <a:cubicBezTo>
                  <a:pt x="44" y="0"/>
                  <a:pt x="31" y="0"/>
                  <a:pt x="21" y="7"/>
                </a:cubicBezTo>
                <a:cubicBezTo>
                  <a:pt x="20" y="7"/>
                  <a:pt x="19" y="8"/>
                  <a:pt x="19" y="10"/>
                </a:cubicBezTo>
                <a:cubicBezTo>
                  <a:pt x="12" y="15"/>
                  <a:pt x="8" y="23"/>
                  <a:pt x="8" y="33"/>
                </a:cubicBezTo>
                <a:cubicBezTo>
                  <a:pt x="8" y="35"/>
                  <a:pt x="8" y="35"/>
                  <a:pt x="8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2" y="36"/>
                  <a:pt x="0" y="42"/>
                  <a:pt x="0" y="48"/>
                </a:cubicBezTo>
                <a:cubicBezTo>
                  <a:pt x="0" y="54"/>
                  <a:pt x="2" y="60"/>
                  <a:pt x="6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15" y="61"/>
                  <a:pt x="15" y="61"/>
                  <a:pt x="15" y="61"/>
                </a:cubicBezTo>
                <a:cubicBezTo>
                  <a:pt x="16" y="61"/>
                  <a:pt x="17" y="60"/>
                  <a:pt x="17" y="5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6" y="35"/>
                  <a:pt x="15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3"/>
                  <a:pt x="12" y="33"/>
                  <a:pt x="12" y="33"/>
                </a:cubicBezTo>
                <a:cubicBezTo>
                  <a:pt x="12" y="25"/>
                  <a:pt x="16" y="18"/>
                  <a:pt x="22" y="13"/>
                </a:cubicBezTo>
                <a:cubicBezTo>
                  <a:pt x="22" y="13"/>
                  <a:pt x="22" y="13"/>
                  <a:pt x="23" y="13"/>
                </a:cubicBezTo>
                <a:cubicBezTo>
                  <a:pt x="23" y="13"/>
                  <a:pt x="24" y="13"/>
                  <a:pt x="25" y="13"/>
                </a:cubicBezTo>
                <a:cubicBezTo>
                  <a:pt x="32" y="8"/>
                  <a:pt x="43" y="8"/>
                  <a:pt x="50" y="13"/>
                </a:cubicBezTo>
                <a:cubicBezTo>
                  <a:pt x="51" y="13"/>
                  <a:pt x="52" y="13"/>
                  <a:pt x="53" y="13"/>
                </a:cubicBezTo>
                <a:cubicBezTo>
                  <a:pt x="59" y="18"/>
                  <a:pt x="63" y="25"/>
                  <a:pt x="63" y="33"/>
                </a:cubicBezTo>
                <a:cubicBezTo>
                  <a:pt x="63" y="35"/>
                  <a:pt x="63" y="35"/>
                  <a:pt x="63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59" y="35"/>
                  <a:pt x="58" y="36"/>
                  <a:pt x="58" y="37"/>
                </a:cubicBezTo>
                <a:cubicBezTo>
                  <a:pt x="58" y="58"/>
                  <a:pt x="58" y="58"/>
                  <a:pt x="58" y="58"/>
                </a:cubicBezTo>
                <a:cubicBezTo>
                  <a:pt x="49" y="64"/>
                  <a:pt x="49" y="64"/>
                  <a:pt x="49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61"/>
                  <a:pt x="44" y="60"/>
                  <a:pt x="43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60"/>
                  <a:pt x="35" y="61"/>
                  <a:pt x="35" y="62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66"/>
                  <a:pt x="36" y="67"/>
                  <a:pt x="36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7"/>
                  <a:pt x="50" y="67"/>
                  <a:pt x="50" y="67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60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73" y="60"/>
                  <a:pt x="75" y="54"/>
                  <a:pt x="75" y="48"/>
                </a:cubicBezTo>
                <a:close/>
                <a:moveTo>
                  <a:pt x="3" y="48"/>
                </a:moveTo>
                <a:cubicBezTo>
                  <a:pt x="3" y="44"/>
                  <a:pt x="4" y="41"/>
                  <a:pt x="5" y="40"/>
                </a:cubicBezTo>
                <a:cubicBezTo>
                  <a:pt x="5" y="56"/>
                  <a:pt x="5" y="56"/>
                  <a:pt x="5" y="56"/>
                </a:cubicBezTo>
                <a:cubicBezTo>
                  <a:pt x="4" y="55"/>
                  <a:pt x="3" y="52"/>
                  <a:pt x="3" y="48"/>
                </a:cubicBezTo>
                <a:close/>
                <a:moveTo>
                  <a:pt x="14" y="58"/>
                </a:moveTo>
                <a:cubicBezTo>
                  <a:pt x="8" y="58"/>
                  <a:pt x="8" y="58"/>
                  <a:pt x="8" y="58"/>
                </a:cubicBezTo>
                <a:cubicBezTo>
                  <a:pt x="8" y="38"/>
                  <a:pt x="8" y="38"/>
                  <a:pt x="8" y="38"/>
                </a:cubicBezTo>
                <a:cubicBezTo>
                  <a:pt x="14" y="38"/>
                  <a:pt x="14" y="38"/>
                  <a:pt x="14" y="38"/>
                </a:cubicBezTo>
                <a:lnTo>
                  <a:pt x="14" y="58"/>
                </a:lnTo>
                <a:close/>
                <a:moveTo>
                  <a:pt x="38" y="64"/>
                </a:moveTo>
                <a:cubicBezTo>
                  <a:pt x="38" y="63"/>
                  <a:pt x="38" y="63"/>
                  <a:pt x="38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42" y="64"/>
                  <a:pt x="42" y="64"/>
                  <a:pt x="42" y="64"/>
                </a:cubicBezTo>
                <a:lnTo>
                  <a:pt x="38" y="64"/>
                </a:lnTo>
                <a:close/>
                <a:moveTo>
                  <a:pt x="72" y="48"/>
                </a:moveTo>
                <a:cubicBezTo>
                  <a:pt x="72" y="52"/>
                  <a:pt x="71" y="55"/>
                  <a:pt x="70" y="56"/>
                </a:cubicBezTo>
                <a:cubicBezTo>
                  <a:pt x="70" y="40"/>
                  <a:pt x="70" y="40"/>
                  <a:pt x="70" y="40"/>
                </a:cubicBezTo>
                <a:cubicBezTo>
                  <a:pt x="71" y="41"/>
                  <a:pt x="72" y="44"/>
                  <a:pt x="72" y="48"/>
                </a:cubicBezTo>
                <a:close/>
                <a:moveTo>
                  <a:pt x="67" y="38"/>
                </a:moveTo>
                <a:cubicBezTo>
                  <a:pt x="67" y="58"/>
                  <a:pt x="67" y="58"/>
                  <a:pt x="67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6" y="57"/>
                  <a:pt x="67" y="57"/>
                  <a:pt x="67" y="56"/>
                </a:cubicBezTo>
                <a:cubicBezTo>
                  <a:pt x="67" y="54"/>
                  <a:pt x="65" y="53"/>
                  <a:pt x="64" y="53"/>
                </a:cubicBezTo>
                <a:cubicBezTo>
                  <a:pt x="62" y="53"/>
                  <a:pt x="61" y="54"/>
                  <a:pt x="61" y="55"/>
                </a:cubicBezTo>
                <a:cubicBezTo>
                  <a:pt x="61" y="38"/>
                  <a:pt x="61" y="38"/>
                  <a:pt x="61" y="38"/>
                </a:cubicBezTo>
                <a:lnTo>
                  <a:pt x="67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66"/>
          <p:cNvSpPr>
            <a:spLocks noEditPoints="1"/>
          </p:cNvSpPr>
          <p:nvPr/>
        </p:nvSpPr>
        <p:spPr bwMode="auto">
          <a:xfrm>
            <a:off x="9639495" y="3390110"/>
            <a:ext cx="310518" cy="261397"/>
          </a:xfrm>
          <a:custGeom>
            <a:avLst/>
            <a:gdLst>
              <a:gd name="T0" fmla="*/ 75 w 75"/>
              <a:gd name="T1" fmla="*/ 48 h 61"/>
              <a:gd name="T2" fmla="*/ 70 w 75"/>
              <a:gd name="T3" fmla="*/ 35 h 61"/>
              <a:gd name="T4" fmla="*/ 69 w 75"/>
              <a:gd name="T5" fmla="*/ 35 h 61"/>
              <a:gd name="T6" fmla="*/ 67 w 75"/>
              <a:gd name="T7" fmla="*/ 35 h 61"/>
              <a:gd name="T8" fmla="*/ 67 w 75"/>
              <a:gd name="T9" fmla="*/ 33 h 61"/>
              <a:gd name="T10" fmla="*/ 56 w 75"/>
              <a:gd name="T11" fmla="*/ 10 h 61"/>
              <a:gd name="T12" fmla="*/ 54 w 75"/>
              <a:gd name="T13" fmla="*/ 7 h 61"/>
              <a:gd name="T14" fmla="*/ 21 w 75"/>
              <a:gd name="T15" fmla="*/ 7 h 61"/>
              <a:gd name="T16" fmla="*/ 20 w 75"/>
              <a:gd name="T17" fmla="*/ 10 h 61"/>
              <a:gd name="T18" fmla="*/ 8 w 75"/>
              <a:gd name="T19" fmla="*/ 33 h 61"/>
              <a:gd name="T20" fmla="*/ 8 w 75"/>
              <a:gd name="T21" fmla="*/ 35 h 61"/>
              <a:gd name="T22" fmla="*/ 6 w 75"/>
              <a:gd name="T23" fmla="*/ 35 h 61"/>
              <a:gd name="T24" fmla="*/ 6 w 75"/>
              <a:gd name="T25" fmla="*/ 35 h 61"/>
              <a:gd name="T26" fmla="*/ 0 w 75"/>
              <a:gd name="T27" fmla="*/ 48 h 61"/>
              <a:gd name="T28" fmla="*/ 6 w 75"/>
              <a:gd name="T29" fmla="*/ 61 h 61"/>
              <a:gd name="T30" fmla="*/ 6 w 75"/>
              <a:gd name="T31" fmla="*/ 61 h 61"/>
              <a:gd name="T32" fmla="*/ 16 w 75"/>
              <a:gd name="T33" fmla="*/ 61 h 61"/>
              <a:gd name="T34" fmla="*/ 17 w 75"/>
              <a:gd name="T35" fmla="*/ 59 h 61"/>
              <a:gd name="T36" fmla="*/ 17 w 75"/>
              <a:gd name="T37" fmla="*/ 36 h 61"/>
              <a:gd name="T38" fmla="*/ 16 w 75"/>
              <a:gd name="T39" fmla="*/ 35 h 61"/>
              <a:gd name="T40" fmla="*/ 12 w 75"/>
              <a:gd name="T41" fmla="*/ 35 h 61"/>
              <a:gd name="T42" fmla="*/ 12 w 75"/>
              <a:gd name="T43" fmla="*/ 33 h 61"/>
              <a:gd name="T44" fmla="*/ 22 w 75"/>
              <a:gd name="T45" fmla="*/ 13 h 61"/>
              <a:gd name="T46" fmla="*/ 25 w 75"/>
              <a:gd name="T47" fmla="*/ 12 h 61"/>
              <a:gd name="T48" fmla="*/ 51 w 75"/>
              <a:gd name="T49" fmla="*/ 12 h 61"/>
              <a:gd name="T50" fmla="*/ 52 w 75"/>
              <a:gd name="T51" fmla="*/ 13 h 61"/>
              <a:gd name="T52" fmla="*/ 54 w 75"/>
              <a:gd name="T53" fmla="*/ 13 h 61"/>
              <a:gd name="T54" fmla="*/ 63 w 75"/>
              <a:gd name="T55" fmla="*/ 33 h 61"/>
              <a:gd name="T56" fmla="*/ 63 w 75"/>
              <a:gd name="T57" fmla="*/ 35 h 61"/>
              <a:gd name="T58" fmla="*/ 60 w 75"/>
              <a:gd name="T59" fmla="*/ 35 h 61"/>
              <a:gd name="T60" fmla="*/ 58 w 75"/>
              <a:gd name="T61" fmla="*/ 36 h 61"/>
              <a:gd name="T62" fmla="*/ 58 w 75"/>
              <a:gd name="T63" fmla="*/ 59 h 61"/>
              <a:gd name="T64" fmla="*/ 60 w 75"/>
              <a:gd name="T65" fmla="*/ 61 h 61"/>
              <a:gd name="T66" fmla="*/ 69 w 75"/>
              <a:gd name="T67" fmla="*/ 61 h 61"/>
              <a:gd name="T68" fmla="*/ 70 w 75"/>
              <a:gd name="T69" fmla="*/ 61 h 61"/>
              <a:gd name="T70" fmla="*/ 75 w 75"/>
              <a:gd name="T71" fmla="*/ 48 h 61"/>
              <a:gd name="T72" fmla="*/ 3 w 75"/>
              <a:gd name="T73" fmla="*/ 48 h 61"/>
              <a:gd name="T74" fmla="*/ 5 w 75"/>
              <a:gd name="T75" fmla="*/ 40 h 61"/>
              <a:gd name="T76" fmla="*/ 5 w 75"/>
              <a:gd name="T77" fmla="*/ 56 h 61"/>
              <a:gd name="T78" fmla="*/ 3 w 75"/>
              <a:gd name="T79" fmla="*/ 48 h 61"/>
              <a:gd name="T80" fmla="*/ 14 w 75"/>
              <a:gd name="T81" fmla="*/ 58 h 61"/>
              <a:gd name="T82" fmla="*/ 8 w 75"/>
              <a:gd name="T83" fmla="*/ 58 h 61"/>
              <a:gd name="T84" fmla="*/ 8 w 75"/>
              <a:gd name="T85" fmla="*/ 38 h 61"/>
              <a:gd name="T86" fmla="*/ 14 w 75"/>
              <a:gd name="T87" fmla="*/ 38 h 61"/>
              <a:gd name="T88" fmla="*/ 14 w 75"/>
              <a:gd name="T89" fmla="*/ 58 h 61"/>
              <a:gd name="T90" fmla="*/ 72 w 75"/>
              <a:gd name="T91" fmla="*/ 48 h 61"/>
              <a:gd name="T92" fmla="*/ 70 w 75"/>
              <a:gd name="T93" fmla="*/ 56 h 61"/>
              <a:gd name="T94" fmla="*/ 70 w 75"/>
              <a:gd name="T95" fmla="*/ 40 h 61"/>
              <a:gd name="T96" fmla="*/ 72 w 75"/>
              <a:gd name="T97" fmla="*/ 48 h 61"/>
              <a:gd name="T98" fmla="*/ 61 w 75"/>
              <a:gd name="T99" fmla="*/ 38 h 61"/>
              <a:gd name="T100" fmla="*/ 67 w 75"/>
              <a:gd name="T101" fmla="*/ 38 h 61"/>
              <a:gd name="T102" fmla="*/ 67 w 75"/>
              <a:gd name="T103" fmla="*/ 58 h 61"/>
              <a:gd name="T104" fmla="*/ 61 w 75"/>
              <a:gd name="T105" fmla="*/ 58 h 61"/>
              <a:gd name="T106" fmla="*/ 61 w 75"/>
              <a:gd name="T107" fmla="*/ 3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5" h="61">
                <a:moveTo>
                  <a:pt x="75" y="48"/>
                </a:moveTo>
                <a:cubicBezTo>
                  <a:pt x="75" y="42"/>
                  <a:pt x="73" y="36"/>
                  <a:pt x="70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23"/>
                  <a:pt x="63" y="15"/>
                  <a:pt x="56" y="10"/>
                </a:cubicBezTo>
                <a:cubicBezTo>
                  <a:pt x="56" y="8"/>
                  <a:pt x="55" y="7"/>
                  <a:pt x="54" y="7"/>
                </a:cubicBezTo>
                <a:cubicBezTo>
                  <a:pt x="44" y="0"/>
                  <a:pt x="31" y="0"/>
                  <a:pt x="21" y="7"/>
                </a:cubicBezTo>
                <a:cubicBezTo>
                  <a:pt x="20" y="7"/>
                  <a:pt x="20" y="8"/>
                  <a:pt x="20" y="10"/>
                </a:cubicBezTo>
                <a:cubicBezTo>
                  <a:pt x="13" y="15"/>
                  <a:pt x="8" y="23"/>
                  <a:pt x="8" y="33"/>
                </a:cubicBezTo>
                <a:cubicBezTo>
                  <a:pt x="8" y="35"/>
                  <a:pt x="8" y="35"/>
                  <a:pt x="8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2" y="36"/>
                  <a:pt x="0" y="42"/>
                  <a:pt x="0" y="48"/>
                </a:cubicBezTo>
                <a:cubicBezTo>
                  <a:pt x="0" y="54"/>
                  <a:pt x="2" y="60"/>
                  <a:pt x="6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1"/>
                  <a:pt x="17" y="60"/>
                  <a:pt x="17" y="59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6" y="35"/>
                  <a:pt x="16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3"/>
                  <a:pt x="12" y="33"/>
                  <a:pt x="12" y="33"/>
                </a:cubicBezTo>
                <a:cubicBezTo>
                  <a:pt x="12" y="25"/>
                  <a:pt x="16" y="17"/>
                  <a:pt x="22" y="13"/>
                </a:cubicBezTo>
                <a:cubicBezTo>
                  <a:pt x="23" y="13"/>
                  <a:pt x="24" y="13"/>
                  <a:pt x="25" y="12"/>
                </a:cubicBezTo>
                <a:cubicBezTo>
                  <a:pt x="33" y="8"/>
                  <a:pt x="43" y="8"/>
                  <a:pt x="51" y="12"/>
                </a:cubicBezTo>
                <a:cubicBezTo>
                  <a:pt x="51" y="13"/>
                  <a:pt x="52" y="13"/>
                  <a:pt x="52" y="13"/>
                </a:cubicBezTo>
                <a:cubicBezTo>
                  <a:pt x="53" y="13"/>
                  <a:pt x="53" y="13"/>
                  <a:pt x="54" y="13"/>
                </a:cubicBezTo>
                <a:cubicBezTo>
                  <a:pt x="59" y="17"/>
                  <a:pt x="63" y="25"/>
                  <a:pt x="63" y="33"/>
                </a:cubicBezTo>
                <a:cubicBezTo>
                  <a:pt x="63" y="35"/>
                  <a:pt x="63" y="35"/>
                  <a:pt x="63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59" y="35"/>
                  <a:pt x="58" y="36"/>
                  <a:pt x="58" y="36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60"/>
                  <a:pt x="59" y="61"/>
                  <a:pt x="60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61"/>
                  <a:pt x="69" y="61"/>
                  <a:pt x="70" y="61"/>
                </a:cubicBezTo>
                <a:cubicBezTo>
                  <a:pt x="73" y="60"/>
                  <a:pt x="75" y="54"/>
                  <a:pt x="75" y="48"/>
                </a:cubicBezTo>
                <a:close/>
                <a:moveTo>
                  <a:pt x="3" y="48"/>
                </a:moveTo>
                <a:cubicBezTo>
                  <a:pt x="3" y="44"/>
                  <a:pt x="4" y="41"/>
                  <a:pt x="5" y="40"/>
                </a:cubicBezTo>
                <a:cubicBezTo>
                  <a:pt x="5" y="56"/>
                  <a:pt x="5" y="56"/>
                  <a:pt x="5" y="56"/>
                </a:cubicBezTo>
                <a:cubicBezTo>
                  <a:pt x="4" y="55"/>
                  <a:pt x="3" y="52"/>
                  <a:pt x="3" y="48"/>
                </a:cubicBezTo>
                <a:close/>
                <a:moveTo>
                  <a:pt x="14" y="58"/>
                </a:moveTo>
                <a:cubicBezTo>
                  <a:pt x="8" y="58"/>
                  <a:pt x="8" y="58"/>
                  <a:pt x="8" y="58"/>
                </a:cubicBezTo>
                <a:cubicBezTo>
                  <a:pt x="8" y="38"/>
                  <a:pt x="8" y="38"/>
                  <a:pt x="8" y="38"/>
                </a:cubicBezTo>
                <a:cubicBezTo>
                  <a:pt x="14" y="38"/>
                  <a:pt x="14" y="38"/>
                  <a:pt x="14" y="38"/>
                </a:cubicBezTo>
                <a:lnTo>
                  <a:pt x="14" y="58"/>
                </a:lnTo>
                <a:close/>
                <a:moveTo>
                  <a:pt x="72" y="48"/>
                </a:moveTo>
                <a:cubicBezTo>
                  <a:pt x="72" y="52"/>
                  <a:pt x="71" y="55"/>
                  <a:pt x="70" y="56"/>
                </a:cubicBezTo>
                <a:cubicBezTo>
                  <a:pt x="70" y="40"/>
                  <a:pt x="70" y="40"/>
                  <a:pt x="70" y="40"/>
                </a:cubicBezTo>
                <a:cubicBezTo>
                  <a:pt x="71" y="41"/>
                  <a:pt x="72" y="44"/>
                  <a:pt x="72" y="48"/>
                </a:cubicBezTo>
                <a:close/>
                <a:moveTo>
                  <a:pt x="61" y="38"/>
                </a:moveTo>
                <a:cubicBezTo>
                  <a:pt x="67" y="38"/>
                  <a:pt x="67" y="38"/>
                  <a:pt x="67" y="38"/>
                </a:cubicBezTo>
                <a:cubicBezTo>
                  <a:pt x="67" y="58"/>
                  <a:pt x="67" y="58"/>
                  <a:pt x="67" y="58"/>
                </a:cubicBezTo>
                <a:cubicBezTo>
                  <a:pt x="61" y="58"/>
                  <a:pt x="61" y="58"/>
                  <a:pt x="61" y="58"/>
                </a:cubicBezTo>
                <a:lnTo>
                  <a:pt x="61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73"/>
          <p:cNvSpPr>
            <a:spLocks noEditPoints="1"/>
          </p:cNvSpPr>
          <p:nvPr/>
        </p:nvSpPr>
        <p:spPr bwMode="auto">
          <a:xfrm>
            <a:off x="8911070" y="3393618"/>
            <a:ext cx="273677" cy="261397"/>
          </a:xfrm>
          <a:custGeom>
            <a:avLst/>
            <a:gdLst>
              <a:gd name="T0" fmla="*/ 9 w 66"/>
              <a:gd name="T1" fmla="*/ 23 h 61"/>
              <a:gd name="T2" fmla="*/ 12 w 66"/>
              <a:gd name="T3" fmla="*/ 3 h 61"/>
              <a:gd name="T4" fmla="*/ 12 w 66"/>
              <a:gd name="T5" fmla="*/ 0 h 61"/>
              <a:gd name="T6" fmla="*/ 2 w 66"/>
              <a:gd name="T7" fmla="*/ 1 h 61"/>
              <a:gd name="T8" fmla="*/ 6 w 66"/>
              <a:gd name="T9" fmla="*/ 3 h 61"/>
              <a:gd name="T10" fmla="*/ 0 w 66"/>
              <a:gd name="T11" fmla="*/ 30 h 61"/>
              <a:gd name="T12" fmla="*/ 6 w 66"/>
              <a:gd name="T13" fmla="*/ 58 h 61"/>
              <a:gd name="T14" fmla="*/ 2 w 66"/>
              <a:gd name="T15" fmla="*/ 59 h 61"/>
              <a:gd name="T16" fmla="*/ 12 w 66"/>
              <a:gd name="T17" fmla="*/ 61 h 61"/>
              <a:gd name="T18" fmla="*/ 12 w 66"/>
              <a:gd name="T19" fmla="*/ 58 h 61"/>
              <a:gd name="T20" fmla="*/ 9 w 66"/>
              <a:gd name="T21" fmla="*/ 38 h 61"/>
              <a:gd name="T22" fmla="*/ 8 w 66"/>
              <a:gd name="T23" fmla="*/ 35 h 61"/>
              <a:gd name="T24" fmla="*/ 8 w 66"/>
              <a:gd name="T25" fmla="*/ 26 h 61"/>
              <a:gd name="T26" fmla="*/ 8 w 66"/>
              <a:gd name="T27" fmla="*/ 35 h 61"/>
              <a:gd name="T28" fmla="*/ 60 w 66"/>
              <a:gd name="T29" fmla="*/ 58 h 61"/>
              <a:gd name="T30" fmla="*/ 66 w 66"/>
              <a:gd name="T31" fmla="*/ 20 h 61"/>
              <a:gd name="T32" fmla="*/ 60 w 66"/>
              <a:gd name="T33" fmla="*/ 3 h 61"/>
              <a:gd name="T34" fmla="*/ 64 w 66"/>
              <a:gd name="T35" fmla="*/ 1 h 61"/>
              <a:gd name="T36" fmla="*/ 54 w 66"/>
              <a:gd name="T37" fmla="*/ 0 h 61"/>
              <a:gd name="T38" fmla="*/ 54 w 66"/>
              <a:gd name="T39" fmla="*/ 3 h 61"/>
              <a:gd name="T40" fmla="*/ 57 w 66"/>
              <a:gd name="T41" fmla="*/ 13 h 61"/>
              <a:gd name="T42" fmla="*/ 57 w 66"/>
              <a:gd name="T43" fmla="*/ 28 h 61"/>
              <a:gd name="T44" fmla="*/ 54 w 66"/>
              <a:gd name="T45" fmla="*/ 58 h 61"/>
              <a:gd name="T46" fmla="*/ 54 w 66"/>
              <a:gd name="T47" fmla="*/ 61 h 61"/>
              <a:gd name="T48" fmla="*/ 64 w 66"/>
              <a:gd name="T49" fmla="*/ 59 h 61"/>
              <a:gd name="T50" fmla="*/ 54 w 66"/>
              <a:gd name="T51" fmla="*/ 20 h 61"/>
              <a:gd name="T52" fmla="*/ 63 w 66"/>
              <a:gd name="T53" fmla="*/ 20 h 61"/>
              <a:gd name="T54" fmla="*/ 54 w 66"/>
              <a:gd name="T55" fmla="*/ 20 h 61"/>
              <a:gd name="T56" fmla="*/ 34 w 66"/>
              <a:gd name="T57" fmla="*/ 37 h 61"/>
              <a:gd name="T58" fmla="*/ 38 w 66"/>
              <a:gd name="T59" fmla="*/ 3 h 61"/>
              <a:gd name="T60" fmla="*/ 38 w 66"/>
              <a:gd name="T61" fmla="*/ 0 h 61"/>
              <a:gd name="T62" fmla="*/ 27 w 66"/>
              <a:gd name="T63" fmla="*/ 1 h 61"/>
              <a:gd name="T64" fmla="*/ 31 w 66"/>
              <a:gd name="T65" fmla="*/ 3 h 61"/>
              <a:gd name="T66" fmla="*/ 26 w 66"/>
              <a:gd name="T67" fmla="*/ 44 h 61"/>
              <a:gd name="T68" fmla="*/ 31 w 66"/>
              <a:gd name="T69" fmla="*/ 58 h 61"/>
              <a:gd name="T70" fmla="*/ 27 w 66"/>
              <a:gd name="T71" fmla="*/ 59 h 61"/>
              <a:gd name="T72" fmla="*/ 38 w 66"/>
              <a:gd name="T73" fmla="*/ 61 h 61"/>
              <a:gd name="T74" fmla="*/ 38 w 66"/>
              <a:gd name="T75" fmla="*/ 58 h 61"/>
              <a:gd name="T76" fmla="*/ 34 w 66"/>
              <a:gd name="T77" fmla="*/ 52 h 61"/>
              <a:gd name="T78" fmla="*/ 33 w 66"/>
              <a:gd name="T79" fmla="*/ 49 h 61"/>
              <a:gd name="T80" fmla="*/ 33 w 66"/>
              <a:gd name="T81" fmla="*/ 40 h 61"/>
              <a:gd name="T82" fmla="*/ 33 w 66"/>
              <a:gd name="T83" fmla="*/ 4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" h="61">
                <a:moveTo>
                  <a:pt x="15" y="30"/>
                </a:moveTo>
                <a:cubicBezTo>
                  <a:pt x="15" y="27"/>
                  <a:pt x="13" y="24"/>
                  <a:pt x="9" y="23"/>
                </a:cubicBezTo>
                <a:cubicBezTo>
                  <a:pt x="9" y="3"/>
                  <a:pt x="9" y="3"/>
                  <a:pt x="9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3" y="3"/>
                  <a:pt x="14" y="2"/>
                  <a:pt x="14" y="1"/>
                </a:cubicBezTo>
                <a:cubicBezTo>
                  <a:pt x="14" y="0"/>
                  <a:pt x="13" y="0"/>
                  <a:pt x="12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1"/>
                </a:cubicBezTo>
                <a:cubicBezTo>
                  <a:pt x="2" y="2"/>
                  <a:pt x="2" y="3"/>
                  <a:pt x="3" y="3"/>
                </a:cubicBezTo>
                <a:cubicBezTo>
                  <a:pt x="6" y="3"/>
                  <a:pt x="6" y="3"/>
                  <a:pt x="6" y="3"/>
                </a:cubicBezTo>
                <a:cubicBezTo>
                  <a:pt x="6" y="23"/>
                  <a:pt x="6" y="23"/>
                  <a:pt x="6" y="23"/>
                </a:cubicBezTo>
                <a:cubicBezTo>
                  <a:pt x="3" y="24"/>
                  <a:pt x="0" y="27"/>
                  <a:pt x="0" y="30"/>
                </a:cubicBezTo>
                <a:cubicBezTo>
                  <a:pt x="0" y="34"/>
                  <a:pt x="3" y="37"/>
                  <a:pt x="6" y="38"/>
                </a:cubicBezTo>
                <a:cubicBezTo>
                  <a:pt x="6" y="58"/>
                  <a:pt x="6" y="58"/>
                  <a:pt x="6" y="58"/>
                </a:cubicBezTo>
                <a:cubicBezTo>
                  <a:pt x="3" y="58"/>
                  <a:pt x="3" y="58"/>
                  <a:pt x="3" y="58"/>
                </a:cubicBezTo>
                <a:cubicBezTo>
                  <a:pt x="2" y="58"/>
                  <a:pt x="2" y="58"/>
                  <a:pt x="2" y="59"/>
                </a:cubicBezTo>
                <a:cubicBezTo>
                  <a:pt x="2" y="60"/>
                  <a:pt x="2" y="61"/>
                  <a:pt x="3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3" y="61"/>
                  <a:pt x="14" y="60"/>
                  <a:pt x="14" y="59"/>
                </a:cubicBezTo>
                <a:cubicBezTo>
                  <a:pt x="14" y="58"/>
                  <a:pt x="13" y="58"/>
                  <a:pt x="12" y="58"/>
                </a:cubicBezTo>
                <a:cubicBezTo>
                  <a:pt x="9" y="58"/>
                  <a:pt x="9" y="58"/>
                  <a:pt x="9" y="58"/>
                </a:cubicBezTo>
                <a:cubicBezTo>
                  <a:pt x="9" y="38"/>
                  <a:pt x="9" y="38"/>
                  <a:pt x="9" y="38"/>
                </a:cubicBezTo>
                <a:cubicBezTo>
                  <a:pt x="13" y="37"/>
                  <a:pt x="15" y="34"/>
                  <a:pt x="15" y="30"/>
                </a:cubicBezTo>
                <a:close/>
                <a:moveTo>
                  <a:pt x="8" y="35"/>
                </a:moveTo>
                <a:cubicBezTo>
                  <a:pt x="5" y="35"/>
                  <a:pt x="3" y="33"/>
                  <a:pt x="3" y="30"/>
                </a:cubicBezTo>
                <a:cubicBezTo>
                  <a:pt x="3" y="28"/>
                  <a:pt x="5" y="26"/>
                  <a:pt x="8" y="26"/>
                </a:cubicBezTo>
                <a:cubicBezTo>
                  <a:pt x="10" y="26"/>
                  <a:pt x="12" y="28"/>
                  <a:pt x="12" y="30"/>
                </a:cubicBezTo>
                <a:cubicBezTo>
                  <a:pt x="12" y="33"/>
                  <a:pt x="10" y="35"/>
                  <a:pt x="8" y="35"/>
                </a:cubicBezTo>
                <a:close/>
                <a:moveTo>
                  <a:pt x="63" y="58"/>
                </a:moveTo>
                <a:cubicBezTo>
                  <a:pt x="60" y="58"/>
                  <a:pt x="60" y="58"/>
                  <a:pt x="60" y="58"/>
                </a:cubicBezTo>
                <a:cubicBezTo>
                  <a:pt x="60" y="28"/>
                  <a:pt x="60" y="28"/>
                  <a:pt x="60" y="28"/>
                </a:cubicBezTo>
                <a:cubicBezTo>
                  <a:pt x="63" y="27"/>
                  <a:pt x="66" y="24"/>
                  <a:pt x="66" y="20"/>
                </a:cubicBezTo>
                <a:cubicBezTo>
                  <a:pt x="66" y="17"/>
                  <a:pt x="63" y="14"/>
                  <a:pt x="60" y="13"/>
                </a:cubicBezTo>
                <a:cubicBezTo>
                  <a:pt x="60" y="3"/>
                  <a:pt x="60" y="3"/>
                  <a:pt x="60" y="3"/>
                </a:cubicBezTo>
                <a:cubicBezTo>
                  <a:pt x="63" y="3"/>
                  <a:pt x="63" y="3"/>
                  <a:pt x="63" y="3"/>
                </a:cubicBezTo>
                <a:cubicBezTo>
                  <a:pt x="64" y="3"/>
                  <a:pt x="64" y="2"/>
                  <a:pt x="64" y="1"/>
                </a:cubicBezTo>
                <a:cubicBezTo>
                  <a:pt x="64" y="0"/>
                  <a:pt x="64" y="0"/>
                  <a:pt x="63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3" y="0"/>
                  <a:pt x="52" y="0"/>
                  <a:pt x="52" y="1"/>
                </a:cubicBezTo>
                <a:cubicBezTo>
                  <a:pt x="52" y="2"/>
                  <a:pt x="53" y="3"/>
                  <a:pt x="54" y="3"/>
                </a:cubicBezTo>
                <a:cubicBezTo>
                  <a:pt x="57" y="3"/>
                  <a:pt x="57" y="3"/>
                  <a:pt x="57" y="3"/>
                </a:cubicBezTo>
                <a:cubicBezTo>
                  <a:pt x="57" y="13"/>
                  <a:pt x="57" y="13"/>
                  <a:pt x="57" y="13"/>
                </a:cubicBezTo>
                <a:cubicBezTo>
                  <a:pt x="53" y="14"/>
                  <a:pt x="51" y="17"/>
                  <a:pt x="51" y="20"/>
                </a:cubicBezTo>
                <a:cubicBezTo>
                  <a:pt x="51" y="24"/>
                  <a:pt x="53" y="27"/>
                  <a:pt x="57" y="28"/>
                </a:cubicBezTo>
                <a:cubicBezTo>
                  <a:pt x="57" y="58"/>
                  <a:pt x="57" y="58"/>
                  <a:pt x="57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3" y="58"/>
                  <a:pt x="52" y="58"/>
                  <a:pt x="52" y="59"/>
                </a:cubicBezTo>
                <a:cubicBezTo>
                  <a:pt x="52" y="60"/>
                  <a:pt x="53" y="61"/>
                  <a:pt x="54" y="61"/>
                </a:cubicBezTo>
                <a:cubicBezTo>
                  <a:pt x="63" y="61"/>
                  <a:pt x="63" y="61"/>
                  <a:pt x="63" y="61"/>
                </a:cubicBezTo>
                <a:cubicBezTo>
                  <a:pt x="64" y="61"/>
                  <a:pt x="64" y="60"/>
                  <a:pt x="64" y="59"/>
                </a:cubicBezTo>
                <a:cubicBezTo>
                  <a:pt x="64" y="58"/>
                  <a:pt x="64" y="58"/>
                  <a:pt x="63" y="58"/>
                </a:cubicBezTo>
                <a:close/>
                <a:moveTo>
                  <a:pt x="54" y="20"/>
                </a:moveTo>
                <a:cubicBezTo>
                  <a:pt x="54" y="18"/>
                  <a:pt x="56" y="16"/>
                  <a:pt x="58" y="16"/>
                </a:cubicBezTo>
                <a:cubicBezTo>
                  <a:pt x="61" y="16"/>
                  <a:pt x="63" y="18"/>
                  <a:pt x="63" y="20"/>
                </a:cubicBezTo>
                <a:cubicBezTo>
                  <a:pt x="63" y="23"/>
                  <a:pt x="61" y="25"/>
                  <a:pt x="58" y="25"/>
                </a:cubicBezTo>
                <a:cubicBezTo>
                  <a:pt x="56" y="25"/>
                  <a:pt x="54" y="23"/>
                  <a:pt x="54" y="20"/>
                </a:cubicBezTo>
                <a:close/>
                <a:moveTo>
                  <a:pt x="40" y="44"/>
                </a:moveTo>
                <a:cubicBezTo>
                  <a:pt x="40" y="41"/>
                  <a:pt x="38" y="38"/>
                  <a:pt x="34" y="37"/>
                </a:cubicBezTo>
                <a:cubicBezTo>
                  <a:pt x="34" y="3"/>
                  <a:pt x="34" y="3"/>
                  <a:pt x="34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2"/>
                  <a:pt x="39" y="1"/>
                </a:cubicBezTo>
                <a:cubicBezTo>
                  <a:pt x="39" y="0"/>
                  <a:pt x="38" y="0"/>
                  <a:pt x="3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7" y="0"/>
                  <a:pt x="27" y="1"/>
                </a:cubicBezTo>
                <a:cubicBezTo>
                  <a:pt x="27" y="2"/>
                  <a:pt x="28" y="3"/>
                  <a:pt x="28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7"/>
                  <a:pt x="31" y="37"/>
                  <a:pt x="31" y="37"/>
                </a:cubicBezTo>
                <a:cubicBezTo>
                  <a:pt x="28" y="38"/>
                  <a:pt x="26" y="41"/>
                  <a:pt x="26" y="44"/>
                </a:cubicBezTo>
                <a:cubicBezTo>
                  <a:pt x="26" y="48"/>
                  <a:pt x="28" y="51"/>
                  <a:pt x="31" y="52"/>
                </a:cubicBezTo>
                <a:cubicBezTo>
                  <a:pt x="31" y="58"/>
                  <a:pt x="31" y="58"/>
                  <a:pt x="31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8"/>
                  <a:pt x="27" y="58"/>
                  <a:pt x="27" y="59"/>
                </a:cubicBezTo>
                <a:cubicBezTo>
                  <a:pt x="27" y="60"/>
                  <a:pt x="28" y="61"/>
                  <a:pt x="28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38" y="61"/>
                  <a:pt x="39" y="60"/>
                  <a:pt x="39" y="59"/>
                </a:cubicBezTo>
                <a:cubicBezTo>
                  <a:pt x="39" y="58"/>
                  <a:pt x="38" y="58"/>
                  <a:pt x="38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4" y="52"/>
                  <a:pt x="34" y="52"/>
                  <a:pt x="34" y="52"/>
                </a:cubicBezTo>
                <a:cubicBezTo>
                  <a:pt x="38" y="51"/>
                  <a:pt x="40" y="48"/>
                  <a:pt x="40" y="44"/>
                </a:cubicBezTo>
                <a:close/>
                <a:moveTo>
                  <a:pt x="33" y="49"/>
                </a:moveTo>
                <a:cubicBezTo>
                  <a:pt x="31" y="49"/>
                  <a:pt x="29" y="47"/>
                  <a:pt x="29" y="44"/>
                </a:cubicBezTo>
                <a:cubicBezTo>
                  <a:pt x="29" y="42"/>
                  <a:pt x="31" y="40"/>
                  <a:pt x="33" y="40"/>
                </a:cubicBezTo>
                <a:cubicBezTo>
                  <a:pt x="35" y="40"/>
                  <a:pt x="37" y="42"/>
                  <a:pt x="37" y="44"/>
                </a:cubicBezTo>
                <a:cubicBezTo>
                  <a:pt x="37" y="47"/>
                  <a:pt x="35" y="49"/>
                  <a:pt x="33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74"/>
          <p:cNvSpPr>
            <a:spLocks noEditPoints="1"/>
          </p:cNvSpPr>
          <p:nvPr/>
        </p:nvSpPr>
        <p:spPr bwMode="auto">
          <a:xfrm>
            <a:off x="7605639" y="3351514"/>
            <a:ext cx="285958" cy="345606"/>
          </a:xfrm>
          <a:custGeom>
            <a:avLst/>
            <a:gdLst>
              <a:gd name="T0" fmla="*/ 12 w 69"/>
              <a:gd name="T1" fmla="*/ 75 h 81"/>
              <a:gd name="T2" fmla="*/ 11 w 69"/>
              <a:gd name="T3" fmla="*/ 63 h 81"/>
              <a:gd name="T4" fmla="*/ 29 w 69"/>
              <a:gd name="T5" fmla="*/ 73 h 81"/>
              <a:gd name="T6" fmla="*/ 12 w 69"/>
              <a:gd name="T7" fmla="*/ 60 h 81"/>
              <a:gd name="T8" fmla="*/ 10 w 69"/>
              <a:gd name="T9" fmla="*/ 54 h 81"/>
              <a:gd name="T10" fmla="*/ 9 w 69"/>
              <a:gd name="T11" fmla="*/ 32 h 81"/>
              <a:gd name="T12" fmla="*/ 8 w 69"/>
              <a:gd name="T13" fmla="*/ 28 h 81"/>
              <a:gd name="T14" fmla="*/ 9 w 69"/>
              <a:gd name="T15" fmla="*/ 32 h 81"/>
              <a:gd name="T16" fmla="*/ 12 w 69"/>
              <a:gd name="T17" fmla="*/ 41 h 81"/>
              <a:gd name="T18" fmla="*/ 55 w 69"/>
              <a:gd name="T19" fmla="*/ 54 h 81"/>
              <a:gd name="T20" fmla="*/ 20 w 69"/>
              <a:gd name="T21" fmla="*/ 56 h 81"/>
              <a:gd name="T22" fmla="*/ 55 w 69"/>
              <a:gd name="T23" fmla="*/ 54 h 81"/>
              <a:gd name="T24" fmla="*/ 19 w 69"/>
              <a:gd name="T25" fmla="*/ 61 h 81"/>
              <a:gd name="T26" fmla="*/ 56 w 69"/>
              <a:gd name="T27" fmla="*/ 61 h 81"/>
              <a:gd name="T28" fmla="*/ 20 w 69"/>
              <a:gd name="T29" fmla="*/ 65 h 81"/>
              <a:gd name="T30" fmla="*/ 55 w 69"/>
              <a:gd name="T31" fmla="*/ 67 h 81"/>
              <a:gd name="T32" fmla="*/ 69 w 69"/>
              <a:gd name="T33" fmla="*/ 38 h 81"/>
              <a:gd name="T34" fmla="*/ 8 w 69"/>
              <a:gd name="T35" fmla="*/ 81 h 81"/>
              <a:gd name="T36" fmla="*/ 4 w 69"/>
              <a:gd name="T37" fmla="*/ 39 h 81"/>
              <a:gd name="T38" fmla="*/ 2 w 69"/>
              <a:gd name="T39" fmla="*/ 26 h 81"/>
              <a:gd name="T40" fmla="*/ 63 w 69"/>
              <a:gd name="T41" fmla="*/ 10 h 81"/>
              <a:gd name="T42" fmla="*/ 11 w 69"/>
              <a:gd name="T43" fmla="*/ 37 h 81"/>
              <a:gd name="T44" fmla="*/ 69 w 69"/>
              <a:gd name="T45" fmla="*/ 38 h 81"/>
              <a:gd name="T46" fmla="*/ 65 w 69"/>
              <a:gd name="T47" fmla="*/ 50 h 81"/>
              <a:gd name="T48" fmla="*/ 40 w 69"/>
              <a:gd name="T49" fmla="*/ 50 h 81"/>
              <a:gd name="T50" fmla="*/ 27 w 69"/>
              <a:gd name="T51" fmla="*/ 50 h 81"/>
              <a:gd name="T52" fmla="*/ 8 w 69"/>
              <a:gd name="T53" fmla="*/ 78 h 81"/>
              <a:gd name="T54" fmla="*/ 66 w 69"/>
              <a:gd name="T55" fmla="*/ 50 h 81"/>
              <a:gd name="T56" fmla="*/ 21 w 69"/>
              <a:gd name="T57" fmla="*/ 20 h 81"/>
              <a:gd name="T58" fmla="*/ 37 w 69"/>
              <a:gd name="T59" fmla="*/ 21 h 81"/>
              <a:gd name="T60" fmla="*/ 29 w 69"/>
              <a:gd name="T61" fmla="*/ 25 h 81"/>
              <a:gd name="T62" fmla="*/ 53 w 69"/>
              <a:gd name="T63" fmla="*/ 5 h 81"/>
              <a:gd name="T64" fmla="*/ 49 w 69"/>
              <a:gd name="T65" fmla="*/ 15 h 81"/>
              <a:gd name="T66" fmla="*/ 55 w 69"/>
              <a:gd name="T67" fmla="*/ 4 h 81"/>
              <a:gd name="T68" fmla="*/ 3 w 69"/>
              <a:gd name="T69" fmla="*/ 29 h 81"/>
              <a:gd name="T70" fmla="*/ 15 w 69"/>
              <a:gd name="T71" fmla="*/ 32 h 81"/>
              <a:gd name="T72" fmla="*/ 3 w 69"/>
              <a:gd name="T73" fmla="*/ 29 h 81"/>
              <a:gd name="T74" fmla="*/ 19 w 69"/>
              <a:gd name="T75" fmla="*/ 40 h 81"/>
              <a:gd name="T76" fmla="*/ 50 w 69"/>
              <a:gd name="T77" fmla="*/ 48 h 81"/>
              <a:gd name="T78" fmla="*/ 40 w 69"/>
              <a:gd name="T79" fmla="*/ 48 h 81"/>
              <a:gd name="T80" fmla="*/ 55 w 69"/>
              <a:gd name="T81" fmla="*/ 40 h 81"/>
              <a:gd name="T82" fmla="*/ 63 w 69"/>
              <a:gd name="T83" fmla="*/ 48 h 81"/>
              <a:gd name="T84" fmla="*/ 7 w 69"/>
              <a:gd name="T85" fmla="*/ 48 h 81"/>
              <a:gd name="T86" fmla="*/ 66 w 69"/>
              <a:gd name="T87" fmla="*/ 48 h 81"/>
              <a:gd name="T88" fmla="*/ 66 w 69"/>
              <a:gd name="T89" fmla="*/ 48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9" h="81">
                <a:moveTo>
                  <a:pt x="30" y="74"/>
                </a:moveTo>
                <a:cubicBezTo>
                  <a:pt x="30" y="75"/>
                  <a:pt x="30" y="75"/>
                  <a:pt x="29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11" y="75"/>
                  <a:pt x="10" y="75"/>
                  <a:pt x="10" y="74"/>
                </a:cubicBezTo>
                <a:cubicBezTo>
                  <a:pt x="10" y="64"/>
                  <a:pt x="10" y="64"/>
                  <a:pt x="10" y="64"/>
                </a:cubicBezTo>
                <a:cubicBezTo>
                  <a:pt x="10" y="64"/>
                  <a:pt x="10" y="63"/>
                  <a:pt x="11" y="63"/>
                </a:cubicBezTo>
                <a:cubicBezTo>
                  <a:pt x="11" y="63"/>
                  <a:pt x="12" y="64"/>
                  <a:pt x="12" y="64"/>
                </a:cubicBezTo>
                <a:cubicBezTo>
                  <a:pt x="12" y="74"/>
                  <a:pt x="12" y="74"/>
                  <a:pt x="12" y="74"/>
                </a:cubicBezTo>
                <a:cubicBezTo>
                  <a:pt x="29" y="73"/>
                  <a:pt x="29" y="73"/>
                  <a:pt x="29" y="73"/>
                </a:cubicBezTo>
                <a:cubicBezTo>
                  <a:pt x="30" y="73"/>
                  <a:pt x="30" y="74"/>
                  <a:pt x="30" y="74"/>
                </a:cubicBezTo>
                <a:close/>
                <a:moveTo>
                  <a:pt x="11" y="61"/>
                </a:moveTo>
                <a:cubicBezTo>
                  <a:pt x="11" y="61"/>
                  <a:pt x="12" y="60"/>
                  <a:pt x="12" y="60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53"/>
                  <a:pt x="11" y="53"/>
                  <a:pt x="11" y="53"/>
                </a:cubicBezTo>
                <a:cubicBezTo>
                  <a:pt x="10" y="53"/>
                  <a:pt x="10" y="53"/>
                  <a:pt x="10" y="54"/>
                </a:cubicBezTo>
                <a:cubicBezTo>
                  <a:pt x="10" y="60"/>
                  <a:pt x="10" y="60"/>
                  <a:pt x="10" y="60"/>
                </a:cubicBezTo>
                <a:cubicBezTo>
                  <a:pt x="10" y="60"/>
                  <a:pt x="10" y="61"/>
                  <a:pt x="11" y="61"/>
                </a:cubicBezTo>
                <a:close/>
                <a:moveTo>
                  <a:pt x="9" y="32"/>
                </a:moveTo>
                <a:cubicBezTo>
                  <a:pt x="9" y="32"/>
                  <a:pt x="9" y="32"/>
                  <a:pt x="10" y="32"/>
                </a:cubicBezTo>
                <a:cubicBezTo>
                  <a:pt x="11" y="32"/>
                  <a:pt x="11" y="30"/>
                  <a:pt x="11" y="29"/>
                </a:cubicBezTo>
                <a:cubicBezTo>
                  <a:pt x="10" y="28"/>
                  <a:pt x="9" y="27"/>
                  <a:pt x="8" y="28"/>
                </a:cubicBezTo>
                <a:cubicBezTo>
                  <a:pt x="7" y="28"/>
                  <a:pt x="7" y="29"/>
                  <a:pt x="7" y="29"/>
                </a:cubicBezTo>
                <a:cubicBezTo>
                  <a:pt x="6" y="30"/>
                  <a:pt x="6" y="31"/>
                  <a:pt x="7" y="31"/>
                </a:cubicBezTo>
                <a:cubicBezTo>
                  <a:pt x="7" y="32"/>
                  <a:pt x="8" y="32"/>
                  <a:pt x="9" y="32"/>
                </a:cubicBezTo>
                <a:close/>
                <a:moveTo>
                  <a:pt x="12" y="46"/>
                </a:moveTo>
                <a:cubicBezTo>
                  <a:pt x="13" y="46"/>
                  <a:pt x="14" y="45"/>
                  <a:pt x="14" y="44"/>
                </a:cubicBezTo>
                <a:cubicBezTo>
                  <a:pt x="14" y="42"/>
                  <a:pt x="13" y="41"/>
                  <a:pt x="12" y="41"/>
                </a:cubicBezTo>
                <a:cubicBezTo>
                  <a:pt x="11" y="41"/>
                  <a:pt x="10" y="42"/>
                  <a:pt x="10" y="44"/>
                </a:cubicBezTo>
                <a:cubicBezTo>
                  <a:pt x="10" y="45"/>
                  <a:pt x="11" y="46"/>
                  <a:pt x="12" y="46"/>
                </a:cubicBezTo>
                <a:close/>
                <a:moveTo>
                  <a:pt x="55" y="54"/>
                </a:moveTo>
                <a:cubicBezTo>
                  <a:pt x="20" y="54"/>
                  <a:pt x="20" y="54"/>
                  <a:pt x="20" y="54"/>
                </a:cubicBezTo>
                <a:cubicBezTo>
                  <a:pt x="20" y="54"/>
                  <a:pt x="19" y="55"/>
                  <a:pt x="19" y="55"/>
                </a:cubicBezTo>
                <a:cubicBezTo>
                  <a:pt x="19" y="56"/>
                  <a:pt x="20" y="56"/>
                  <a:pt x="20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56" y="56"/>
                  <a:pt x="56" y="56"/>
                  <a:pt x="56" y="55"/>
                </a:cubicBezTo>
                <a:cubicBezTo>
                  <a:pt x="56" y="55"/>
                  <a:pt x="56" y="54"/>
                  <a:pt x="55" y="54"/>
                </a:cubicBezTo>
                <a:close/>
                <a:moveTo>
                  <a:pt x="55" y="60"/>
                </a:moveTo>
                <a:cubicBezTo>
                  <a:pt x="20" y="60"/>
                  <a:pt x="20" y="60"/>
                  <a:pt x="20" y="60"/>
                </a:cubicBezTo>
                <a:cubicBezTo>
                  <a:pt x="20" y="60"/>
                  <a:pt x="19" y="60"/>
                  <a:pt x="19" y="61"/>
                </a:cubicBezTo>
                <a:cubicBezTo>
                  <a:pt x="19" y="61"/>
                  <a:pt x="20" y="62"/>
                  <a:pt x="20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6" y="62"/>
                  <a:pt x="56" y="61"/>
                  <a:pt x="56" y="61"/>
                </a:cubicBezTo>
                <a:cubicBezTo>
                  <a:pt x="56" y="60"/>
                  <a:pt x="56" y="60"/>
                  <a:pt x="55" y="60"/>
                </a:cubicBezTo>
                <a:close/>
                <a:moveTo>
                  <a:pt x="55" y="65"/>
                </a:moveTo>
                <a:cubicBezTo>
                  <a:pt x="20" y="65"/>
                  <a:pt x="20" y="65"/>
                  <a:pt x="20" y="65"/>
                </a:cubicBezTo>
                <a:cubicBezTo>
                  <a:pt x="20" y="65"/>
                  <a:pt x="19" y="66"/>
                  <a:pt x="19" y="66"/>
                </a:cubicBezTo>
                <a:cubicBezTo>
                  <a:pt x="19" y="67"/>
                  <a:pt x="20" y="67"/>
                  <a:pt x="20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6" y="67"/>
                  <a:pt x="56" y="67"/>
                  <a:pt x="56" y="66"/>
                </a:cubicBezTo>
                <a:cubicBezTo>
                  <a:pt x="56" y="66"/>
                  <a:pt x="56" y="65"/>
                  <a:pt x="55" y="65"/>
                </a:cubicBezTo>
                <a:close/>
                <a:moveTo>
                  <a:pt x="69" y="38"/>
                </a:moveTo>
                <a:cubicBezTo>
                  <a:pt x="69" y="76"/>
                  <a:pt x="69" y="76"/>
                  <a:pt x="69" y="76"/>
                </a:cubicBezTo>
                <a:cubicBezTo>
                  <a:pt x="69" y="79"/>
                  <a:pt x="67" y="81"/>
                  <a:pt x="65" y="81"/>
                </a:cubicBezTo>
                <a:cubicBezTo>
                  <a:pt x="8" y="81"/>
                  <a:pt x="8" y="81"/>
                  <a:pt x="8" y="81"/>
                </a:cubicBezTo>
                <a:cubicBezTo>
                  <a:pt x="6" y="81"/>
                  <a:pt x="4" y="79"/>
                  <a:pt x="4" y="76"/>
                </a:cubicBezTo>
                <a:cubicBezTo>
                  <a:pt x="4" y="39"/>
                  <a:pt x="4" y="39"/>
                  <a:pt x="4" y="39"/>
                </a:cubicBezTo>
                <a:cubicBezTo>
                  <a:pt x="4" y="39"/>
                  <a:pt x="4" y="39"/>
                  <a:pt x="4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56" y="0"/>
                  <a:pt x="56" y="0"/>
                  <a:pt x="56" y="0"/>
                </a:cubicBezTo>
                <a:cubicBezTo>
                  <a:pt x="57" y="0"/>
                  <a:pt x="58" y="0"/>
                  <a:pt x="58" y="1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11"/>
                  <a:pt x="63" y="11"/>
                  <a:pt x="63" y="11"/>
                </a:cubicBezTo>
                <a:cubicBezTo>
                  <a:pt x="62" y="12"/>
                  <a:pt x="62" y="12"/>
                  <a:pt x="62" y="12"/>
                </a:cubicBezTo>
                <a:cubicBezTo>
                  <a:pt x="11" y="37"/>
                  <a:pt x="11" y="37"/>
                  <a:pt x="11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7"/>
                  <a:pt x="68" y="37"/>
                  <a:pt x="68" y="37"/>
                </a:cubicBezTo>
                <a:cubicBezTo>
                  <a:pt x="69" y="37"/>
                  <a:pt x="69" y="37"/>
                  <a:pt x="69" y="38"/>
                </a:cubicBezTo>
                <a:close/>
                <a:moveTo>
                  <a:pt x="66" y="50"/>
                </a:moveTo>
                <a:cubicBezTo>
                  <a:pt x="65" y="50"/>
                  <a:pt x="65" y="50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76"/>
                  <a:pt x="7" y="76"/>
                  <a:pt x="7" y="76"/>
                </a:cubicBezTo>
                <a:cubicBezTo>
                  <a:pt x="7" y="77"/>
                  <a:pt x="7" y="78"/>
                  <a:pt x="8" y="78"/>
                </a:cubicBezTo>
                <a:cubicBezTo>
                  <a:pt x="65" y="78"/>
                  <a:pt x="65" y="78"/>
                  <a:pt x="65" y="78"/>
                </a:cubicBezTo>
                <a:cubicBezTo>
                  <a:pt x="66" y="78"/>
                  <a:pt x="66" y="77"/>
                  <a:pt x="66" y="76"/>
                </a:cubicBezTo>
                <a:lnTo>
                  <a:pt x="66" y="50"/>
                </a:lnTo>
                <a:close/>
                <a:moveTo>
                  <a:pt x="26" y="26"/>
                </a:moveTo>
                <a:cubicBezTo>
                  <a:pt x="30" y="16"/>
                  <a:pt x="30" y="16"/>
                  <a:pt x="30" y="16"/>
                </a:cubicBezTo>
                <a:cubicBezTo>
                  <a:pt x="21" y="20"/>
                  <a:pt x="21" y="20"/>
                  <a:pt x="21" y="20"/>
                </a:cubicBezTo>
                <a:cubicBezTo>
                  <a:pt x="17" y="31"/>
                  <a:pt x="17" y="31"/>
                  <a:pt x="17" y="31"/>
                </a:cubicBezTo>
                <a:lnTo>
                  <a:pt x="26" y="26"/>
                </a:lnTo>
                <a:close/>
                <a:moveTo>
                  <a:pt x="37" y="21"/>
                </a:moveTo>
                <a:cubicBezTo>
                  <a:pt x="41" y="11"/>
                  <a:pt x="41" y="11"/>
                  <a:pt x="41" y="11"/>
                </a:cubicBezTo>
                <a:cubicBezTo>
                  <a:pt x="32" y="15"/>
                  <a:pt x="32" y="15"/>
                  <a:pt x="32" y="15"/>
                </a:cubicBezTo>
                <a:cubicBezTo>
                  <a:pt x="29" y="25"/>
                  <a:pt x="29" y="25"/>
                  <a:pt x="29" y="25"/>
                </a:cubicBezTo>
                <a:lnTo>
                  <a:pt x="37" y="21"/>
                </a:lnTo>
                <a:close/>
                <a:moveTo>
                  <a:pt x="49" y="15"/>
                </a:moveTo>
                <a:cubicBezTo>
                  <a:pt x="53" y="5"/>
                  <a:pt x="53" y="5"/>
                  <a:pt x="53" y="5"/>
                </a:cubicBezTo>
                <a:cubicBezTo>
                  <a:pt x="44" y="9"/>
                  <a:pt x="44" y="9"/>
                  <a:pt x="44" y="9"/>
                </a:cubicBezTo>
                <a:cubicBezTo>
                  <a:pt x="40" y="20"/>
                  <a:pt x="40" y="20"/>
                  <a:pt x="40" y="20"/>
                </a:cubicBezTo>
                <a:lnTo>
                  <a:pt x="49" y="15"/>
                </a:lnTo>
                <a:close/>
                <a:moveTo>
                  <a:pt x="59" y="10"/>
                </a:moveTo>
                <a:cubicBezTo>
                  <a:pt x="56" y="3"/>
                  <a:pt x="56" y="3"/>
                  <a:pt x="56" y="3"/>
                </a:cubicBezTo>
                <a:cubicBezTo>
                  <a:pt x="55" y="4"/>
                  <a:pt x="55" y="4"/>
                  <a:pt x="55" y="4"/>
                </a:cubicBezTo>
                <a:cubicBezTo>
                  <a:pt x="52" y="14"/>
                  <a:pt x="52" y="14"/>
                  <a:pt x="52" y="14"/>
                </a:cubicBezTo>
                <a:lnTo>
                  <a:pt x="59" y="10"/>
                </a:lnTo>
                <a:close/>
                <a:moveTo>
                  <a:pt x="3" y="29"/>
                </a:moveTo>
                <a:cubicBezTo>
                  <a:pt x="3" y="30"/>
                  <a:pt x="3" y="30"/>
                  <a:pt x="3" y="30"/>
                </a:cubicBezTo>
                <a:cubicBezTo>
                  <a:pt x="6" y="36"/>
                  <a:pt x="6" y="36"/>
                  <a:pt x="6" y="36"/>
                </a:cubicBezTo>
                <a:cubicBezTo>
                  <a:pt x="15" y="32"/>
                  <a:pt x="15" y="32"/>
                  <a:pt x="15" y="32"/>
                </a:cubicBezTo>
                <a:cubicBezTo>
                  <a:pt x="18" y="22"/>
                  <a:pt x="18" y="22"/>
                  <a:pt x="18" y="22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lose/>
                <a:moveTo>
                  <a:pt x="37" y="48"/>
                </a:moveTo>
                <a:cubicBezTo>
                  <a:pt x="29" y="40"/>
                  <a:pt x="29" y="40"/>
                  <a:pt x="29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28" y="48"/>
                  <a:pt x="28" y="48"/>
                  <a:pt x="28" y="48"/>
                </a:cubicBezTo>
                <a:lnTo>
                  <a:pt x="37" y="48"/>
                </a:lnTo>
                <a:close/>
                <a:moveTo>
                  <a:pt x="50" y="48"/>
                </a:moveTo>
                <a:cubicBezTo>
                  <a:pt x="42" y="40"/>
                  <a:pt x="42" y="40"/>
                  <a:pt x="4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40" y="48"/>
                  <a:pt x="40" y="48"/>
                  <a:pt x="40" y="48"/>
                </a:cubicBezTo>
                <a:lnTo>
                  <a:pt x="50" y="48"/>
                </a:lnTo>
                <a:close/>
                <a:moveTo>
                  <a:pt x="63" y="48"/>
                </a:moveTo>
                <a:cubicBezTo>
                  <a:pt x="55" y="40"/>
                  <a:pt x="55" y="40"/>
                  <a:pt x="55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3" y="48"/>
                  <a:pt x="53" y="48"/>
                  <a:pt x="53" y="48"/>
                </a:cubicBezTo>
                <a:lnTo>
                  <a:pt x="63" y="48"/>
                </a:lnTo>
                <a:close/>
                <a:moveTo>
                  <a:pt x="17" y="40"/>
                </a:moveTo>
                <a:cubicBezTo>
                  <a:pt x="7" y="40"/>
                  <a:pt x="7" y="40"/>
                  <a:pt x="7" y="40"/>
                </a:cubicBezTo>
                <a:cubicBezTo>
                  <a:pt x="7" y="48"/>
                  <a:pt x="7" y="48"/>
                  <a:pt x="7" y="48"/>
                </a:cubicBezTo>
                <a:cubicBezTo>
                  <a:pt x="25" y="48"/>
                  <a:pt x="25" y="48"/>
                  <a:pt x="25" y="48"/>
                </a:cubicBezTo>
                <a:lnTo>
                  <a:pt x="17" y="40"/>
                </a:lnTo>
                <a:close/>
                <a:moveTo>
                  <a:pt x="66" y="48"/>
                </a:moveTo>
                <a:cubicBezTo>
                  <a:pt x="66" y="40"/>
                  <a:pt x="66" y="40"/>
                  <a:pt x="66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6" y="48"/>
                  <a:pt x="66" y="48"/>
                  <a:pt x="66" y="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118"/>
          <p:cNvSpPr>
            <a:spLocks noEditPoints="1"/>
          </p:cNvSpPr>
          <p:nvPr/>
        </p:nvSpPr>
        <p:spPr bwMode="auto">
          <a:xfrm>
            <a:off x="1176352" y="4051815"/>
            <a:ext cx="298238" cy="319289"/>
          </a:xfrm>
          <a:custGeom>
            <a:avLst/>
            <a:gdLst>
              <a:gd name="T0" fmla="*/ 18 w 72"/>
              <a:gd name="T1" fmla="*/ 23 h 74"/>
              <a:gd name="T2" fmla="*/ 25 w 72"/>
              <a:gd name="T3" fmla="*/ 23 h 74"/>
              <a:gd name="T4" fmla="*/ 25 w 72"/>
              <a:gd name="T5" fmla="*/ 16 h 74"/>
              <a:gd name="T6" fmla="*/ 18 w 72"/>
              <a:gd name="T7" fmla="*/ 37 h 74"/>
              <a:gd name="T8" fmla="*/ 12 w 72"/>
              <a:gd name="T9" fmla="*/ 37 h 74"/>
              <a:gd name="T10" fmla="*/ 30 w 72"/>
              <a:gd name="T11" fmla="*/ 29 h 74"/>
              <a:gd name="T12" fmla="*/ 12 w 72"/>
              <a:gd name="T13" fmla="*/ 50 h 74"/>
              <a:gd name="T14" fmla="*/ 12 w 72"/>
              <a:gd name="T15" fmla="*/ 43 h 74"/>
              <a:gd name="T16" fmla="*/ 30 w 72"/>
              <a:gd name="T17" fmla="*/ 50 h 74"/>
              <a:gd name="T18" fmla="*/ 25 w 72"/>
              <a:gd name="T19" fmla="*/ 50 h 74"/>
              <a:gd name="T20" fmla="*/ 70 w 72"/>
              <a:gd name="T21" fmla="*/ 64 h 74"/>
              <a:gd name="T22" fmla="*/ 70 w 72"/>
              <a:gd name="T23" fmla="*/ 74 h 74"/>
              <a:gd name="T24" fmla="*/ 2 w 72"/>
              <a:gd name="T25" fmla="*/ 74 h 74"/>
              <a:gd name="T26" fmla="*/ 2 w 72"/>
              <a:gd name="T27" fmla="*/ 64 h 74"/>
              <a:gd name="T28" fmla="*/ 2 w 72"/>
              <a:gd name="T29" fmla="*/ 10 h 74"/>
              <a:gd name="T30" fmla="*/ 2 w 72"/>
              <a:gd name="T31" fmla="*/ 0 h 74"/>
              <a:gd name="T32" fmla="*/ 42 w 72"/>
              <a:gd name="T33" fmla="*/ 8 h 74"/>
              <a:gd name="T34" fmla="*/ 39 w 72"/>
              <a:gd name="T35" fmla="*/ 19 h 74"/>
              <a:gd name="T36" fmla="*/ 42 w 72"/>
              <a:gd name="T37" fmla="*/ 15 h 74"/>
              <a:gd name="T38" fmla="*/ 54 w 72"/>
              <a:gd name="T39" fmla="*/ 19 h 74"/>
              <a:gd name="T40" fmla="*/ 58 w 72"/>
              <a:gd name="T41" fmla="*/ 11 h 74"/>
              <a:gd name="T42" fmla="*/ 65 w 72"/>
              <a:gd name="T43" fmla="*/ 19 h 74"/>
              <a:gd name="T44" fmla="*/ 72 w 72"/>
              <a:gd name="T45" fmla="*/ 27 h 74"/>
              <a:gd name="T46" fmla="*/ 31 w 72"/>
              <a:gd name="T47" fmla="*/ 71 h 74"/>
              <a:gd name="T48" fmla="*/ 39 w 72"/>
              <a:gd name="T49" fmla="*/ 67 h 74"/>
              <a:gd name="T50" fmla="*/ 33 w 72"/>
              <a:gd name="T51" fmla="*/ 67 h 74"/>
              <a:gd name="T52" fmla="*/ 3 w 72"/>
              <a:gd name="T53" fmla="*/ 67 h 74"/>
              <a:gd name="T54" fmla="*/ 36 w 72"/>
              <a:gd name="T55" fmla="*/ 22 h 74"/>
              <a:gd name="T56" fmla="*/ 6 w 72"/>
              <a:gd name="T57" fmla="*/ 9 h 74"/>
              <a:gd name="T58" fmla="*/ 33 w 72"/>
              <a:gd name="T59" fmla="*/ 65 h 74"/>
              <a:gd name="T60" fmla="*/ 36 w 72"/>
              <a:gd name="T61" fmla="*/ 28 h 74"/>
              <a:gd name="T62" fmla="*/ 39 w 72"/>
              <a:gd name="T63" fmla="*/ 3 h 74"/>
              <a:gd name="T64" fmla="*/ 5 w 72"/>
              <a:gd name="T65" fmla="*/ 7 h 74"/>
              <a:gd name="T66" fmla="*/ 39 w 72"/>
              <a:gd name="T67" fmla="*/ 3 h 74"/>
              <a:gd name="T68" fmla="*/ 69 w 72"/>
              <a:gd name="T69" fmla="*/ 67 h 74"/>
              <a:gd name="T70" fmla="*/ 41 w 72"/>
              <a:gd name="T71" fmla="*/ 71 h 74"/>
              <a:gd name="T72" fmla="*/ 38 w 72"/>
              <a:gd name="T73" fmla="*/ 65 h 74"/>
              <a:gd name="T74" fmla="*/ 66 w 72"/>
              <a:gd name="T75" fmla="*/ 28 h 74"/>
              <a:gd name="T76" fmla="*/ 69 w 72"/>
              <a:gd name="T77" fmla="*/ 22 h 74"/>
              <a:gd name="T78" fmla="*/ 52 w 72"/>
              <a:gd name="T79" fmla="*/ 22 h 74"/>
              <a:gd name="T80" fmla="*/ 38 w 72"/>
              <a:gd name="T81" fmla="*/ 26 h 74"/>
              <a:gd name="T82" fmla="*/ 51 w 72"/>
              <a:gd name="T83" fmla="*/ 18 h 74"/>
              <a:gd name="T84" fmla="*/ 51 w 72"/>
              <a:gd name="T85" fmla="*/ 20 h 74"/>
              <a:gd name="T86" fmla="*/ 59 w 72"/>
              <a:gd name="T87" fmla="*/ 14 h 74"/>
              <a:gd name="T88" fmla="*/ 60 w 72"/>
              <a:gd name="T89" fmla="*/ 33 h 74"/>
              <a:gd name="T90" fmla="*/ 60 w 72"/>
              <a:gd name="T91" fmla="*/ 41 h 74"/>
              <a:gd name="T92" fmla="*/ 44 w 72"/>
              <a:gd name="T93" fmla="*/ 33 h 74"/>
              <a:gd name="T94" fmla="*/ 49 w 72"/>
              <a:gd name="T95" fmla="*/ 33 h 74"/>
              <a:gd name="T96" fmla="*/ 54 w 72"/>
              <a:gd name="T97" fmla="*/ 54 h 74"/>
              <a:gd name="T98" fmla="*/ 49 w 72"/>
              <a:gd name="T99" fmla="*/ 47 h 74"/>
              <a:gd name="T100" fmla="*/ 49 w 72"/>
              <a:gd name="T101" fmla="*/ 5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" h="74">
                <a:moveTo>
                  <a:pt x="12" y="16"/>
                </a:move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cubicBezTo>
                  <a:pt x="12" y="23"/>
                  <a:pt x="12" y="23"/>
                  <a:pt x="12" y="23"/>
                </a:cubicBezTo>
                <a:lnTo>
                  <a:pt x="12" y="16"/>
                </a:lnTo>
                <a:close/>
                <a:moveTo>
                  <a:pt x="25" y="23"/>
                </a:moveTo>
                <a:cubicBezTo>
                  <a:pt x="30" y="23"/>
                  <a:pt x="30" y="23"/>
                  <a:pt x="30" y="23"/>
                </a:cubicBezTo>
                <a:cubicBezTo>
                  <a:pt x="30" y="16"/>
                  <a:pt x="30" y="16"/>
                  <a:pt x="30" y="16"/>
                </a:cubicBezTo>
                <a:cubicBezTo>
                  <a:pt x="25" y="16"/>
                  <a:pt x="25" y="16"/>
                  <a:pt x="25" y="16"/>
                </a:cubicBezTo>
                <a:lnTo>
                  <a:pt x="25" y="23"/>
                </a:lnTo>
                <a:close/>
                <a:moveTo>
                  <a:pt x="12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18" y="29"/>
                  <a:pt x="18" y="29"/>
                  <a:pt x="18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37"/>
                </a:lnTo>
                <a:close/>
                <a:moveTo>
                  <a:pt x="25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29"/>
                  <a:pt x="30" y="29"/>
                  <a:pt x="30" y="29"/>
                </a:cubicBezTo>
                <a:cubicBezTo>
                  <a:pt x="25" y="29"/>
                  <a:pt x="25" y="29"/>
                  <a:pt x="25" y="29"/>
                </a:cubicBezTo>
                <a:lnTo>
                  <a:pt x="25" y="37"/>
                </a:lnTo>
                <a:close/>
                <a:moveTo>
                  <a:pt x="12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3"/>
                  <a:pt x="18" y="43"/>
                  <a:pt x="18" y="43"/>
                </a:cubicBezTo>
                <a:cubicBezTo>
                  <a:pt x="12" y="43"/>
                  <a:pt x="12" y="43"/>
                  <a:pt x="12" y="43"/>
                </a:cubicBezTo>
                <a:lnTo>
                  <a:pt x="12" y="50"/>
                </a:lnTo>
                <a:close/>
                <a:moveTo>
                  <a:pt x="25" y="50"/>
                </a:moveTo>
                <a:cubicBezTo>
                  <a:pt x="30" y="50"/>
                  <a:pt x="30" y="50"/>
                  <a:pt x="30" y="50"/>
                </a:cubicBezTo>
                <a:cubicBezTo>
                  <a:pt x="30" y="43"/>
                  <a:pt x="30" y="43"/>
                  <a:pt x="30" y="43"/>
                </a:cubicBezTo>
                <a:cubicBezTo>
                  <a:pt x="25" y="43"/>
                  <a:pt x="25" y="43"/>
                  <a:pt x="25" y="43"/>
                </a:cubicBezTo>
                <a:lnTo>
                  <a:pt x="25" y="50"/>
                </a:lnTo>
                <a:close/>
                <a:moveTo>
                  <a:pt x="69" y="29"/>
                </a:moveTo>
                <a:cubicBezTo>
                  <a:pt x="69" y="64"/>
                  <a:pt x="69" y="64"/>
                  <a:pt x="69" y="64"/>
                </a:cubicBezTo>
                <a:cubicBezTo>
                  <a:pt x="70" y="64"/>
                  <a:pt x="70" y="64"/>
                  <a:pt x="70" y="64"/>
                </a:cubicBezTo>
                <a:cubicBezTo>
                  <a:pt x="71" y="64"/>
                  <a:pt x="72" y="65"/>
                  <a:pt x="72" y="66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3"/>
                  <a:pt x="71" y="74"/>
                  <a:pt x="7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32" y="74"/>
                  <a:pt x="32" y="74"/>
                  <a:pt x="32" y="74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0" y="73"/>
                  <a:pt x="0" y="72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1" y="64"/>
                  <a:pt x="2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2" y="1"/>
                  <a:pt x="42" y="2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1" y="10"/>
                  <a:pt x="40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9"/>
                  <a:pt x="39" y="19"/>
                  <a:pt x="3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6"/>
                  <a:pt x="41" y="15"/>
                  <a:pt x="42" y="15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5"/>
                  <a:pt x="54" y="16"/>
                  <a:pt x="54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2"/>
                  <a:pt x="57" y="11"/>
                  <a:pt x="58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4" y="11"/>
                  <a:pt x="65" y="12"/>
                  <a:pt x="65" y="13"/>
                </a:cubicBezTo>
                <a:cubicBezTo>
                  <a:pt x="65" y="19"/>
                  <a:pt x="65" y="19"/>
                  <a:pt x="65" y="19"/>
                </a:cubicBezTo>
                <a:cubicBezTo>
                  <a:pt x="70" y="19"/>
                  <a:pt x="70" y="19"/>
                  <a:pt x="70" y="19"/>
                </a:cubicBezTo>
                <a:cubicBezTo>
                  <a:pt x="71" y="19"/>
                  <a:pt x="72" y="20"/>
                  <a:pt x="72" y="21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8"/>
                  <a:pt x="71" y="29"/>
                  <a:pt x="70" y="29"/>
                </a:cubicBezTo>
                <a:lnTo>
                  <a:pt x="69" y="29"/>
                </a:lnTo>
                <a:close/>
                <a:moveTo>
                  <a:pt x="31" y="71"/>
                </a:moveTo>
                <a:cubicBezTo>
                  <a:pt x="33" y="71"/>
                  <a:pt x="33" y="71"/>
                  <a:pt x="33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39" y="67"/>
                  <a:pt x="39" y="67"/>
                  <a:pt x="39" y="67"/>
                </a:cubicBezTo>
                <a:cubicBezTo>
                  <a:pt x="37" y="67"/>
                  <a:pt x="37" y="67"/>
                  <a:pt x="37" y="67"/>
                </a:cubicBezTo>
                <a:cubicBezTo>
                  <a:pt x="34" y="67"/>
                  <a:pt x="34" y="67"/>
                  <a:pt x="34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3" y="71"/>
                  <a:pt x="3" y="71"/>
                  <a:pt x="3" y="71"/>
                </a:cubicBezTo>
                <a:lnTo>
                  <a:pt x="31" y="71"/>
                </a:lnTo>
                <a:close/>
                <a:moveTo>
                  <a:pt x="36" y="22"/>
                </a:moveTo>
                <a:cubicBezTo>
                  <a:pt x="36" y="20"/>
                  <a:pt x="36" y="20"/>
                  <a:pt x="36" y="20"/>
                </a:cubicBezTo>
                <a:cubicBezTo>
                  <a:pt x="36" y="9"/>
                  <a:pt x="36" y="9"/>
                  <a:pt x="3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65"/>
                  <a:pt x="6" y="65"/>
                  <a:pt x="6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6"/>
                  <a:pt x="36" y="26"/>
                  <a:pt x="36" y="26"/>
                </a:cubicBezTo>
                <a:lnTo>
                  <a:pt x="36" y="22"/>
                </a:lnTo>
                <a:close/>
                <a:moveTo>
                  <a:pt x="39" y="3"/>
                </a:moveTo>
                <a:cubicBezTo>
                  <a:pt x="3" y="3"/>
                  <a:pt x="3" y="3"/>
                  <a:pt x="3" y="3"/>
                </a:cubicBezTo>
                <a:cubicBezTo>
                  <a:pt x="3" y="7"/>
                  <a:pt x="3" y="7"/>
                  <a:pt x="3" y="7"/>
                </a:cubicBezTo>
                <a:cubicBezTo>
                  <a:pt x="5" y="7"/>
                  <a:pt x="5" y="7"/>
                  <a:pt x="5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9" y="7"/>
                  <a:pt x="39" y="7"/>
                  <a:pt x="39" y="7"/>
                </a:cubicBezTo>
                <a:lnTo>
                  <a:pt x="39" y="3"/>
                </a:lnTo>
                <a:close/>
                <a:moveTo>
                  <a:pt x="41" y="71"/>
                </a:moveTo>
                <a:cubicBezTo>
                  <a:pt x="69" y="71"/>
                  <a:pt x="69" y="71"/>
                  <a:pt x="69" y="71"/>
                </a:cubicBezTo>
                <a:cubicBezTo>
                  <a:pt x="69" y="67"/>
                  <a:pt x="69" y="67"/>
                  <a:pt x="69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41" y="67"/>
                  <a:pt x="41" y="67"/>
                  <a:pt x="41" y="67"/>
                </a:cubicBezTo>
                <a:lnTo>
                  <a:pt x="41" y="71"/>
                </a:lnTo>
                <a:close/>
                <a:moveTo>
                  <a:pt x="66" y="28"/>
                </a:moveTo>
                <a:cubicBezTo>
                  <a:pt x="38" y="28"/>
                  <a:pt x="38" y="28"/>
                  <a:pt x="38" y="28"/>
                </a:cubicBezTo>
                <a:cubicBezTo>
                  <a:pt x="38" y="65"/>
                  <a:pt x="38" y="65"/>
                  <a:pt x="38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66" y="65"/>
                  <a:pt x="66" y="65"/>
                  <a:pt x="66" y="65"/>
                </a:cubicBezTo>
                <a:lnTo>
                  <a:pt x="66" y="28"/>
                </a:lnTo>
                <a:close/>
                <a:moveTo>
                  <a:pt x="67" y="26"/>
                </a:moveTo>
                <a:cubicBezTo>
                  <a:pt x="69" y="26"/>
                  <a:pt x="69" y="26"/>
                  <a:pt x="69" y="26"/>
                </a:cubicBezTo>
                <a:cubicBezTo>
                  <a:pt x="69" y="22"/>
                  <a:pt x="69" y="22"/>
                  <a:pt x="69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8" y="22"/>
                  <a:pt x="38" y="22"/>
                </a:cubicBezTo>
                <a:cubicBezTo>
                  <a:pt x="38" y="26"/>
                  <a:pt x="38" y="26"/>
                  <a:pt x="38" y="26"/>
                </a:cubicBezTo>
                <a:lnTo>
                  <a:pt x="67" y="26"/>
                </a:lnTo>
                <a:close/>
                <a:moveTo>
                  <a:pt x="51" y="20"/>
                </a:moveTo>
                <a:cubicBezTo>
                  <a:pt x="51" y="18"/>
                  <a:pt x="51" y="18"/>
                  <a:pt x="51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20"/>
                  <a:pt x="43" y="20"/>
                  <a:pt x="43" y="20"/>
                </a:cubicBezTo>
                <a:lnTo>
                  <a:pt x="51" y="20"/>
                </a:lnTo>
                <a:close/>
                <a:moveTo>
                  <a:pt x="62" y="20"/>
                </a:moveTo>
                <a:cubicBezTo>
                  <a:pt x="62" y="14"/>
                  <a:pt x="62" y="14"/>
                  <a:pt x="62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20"/>
                  <a:pt x="59" y="20"/>
                  <a:pt x="59" y="20"/>
                </a:cubicBezTo>
                <a:lnTo>
                  <a:pt x="62" y="20"/>
                </a:lnTo>
                <a:close/>
                <a:moveTo>
                  <a:pt x="60" y="33"/>
                </a:moveTo>
                <a:cubicBezTo>
                  <a:pt x="54" y="33"/>
                  <a:pt x="54" y="33"/>
                  <a:pt x="54" y="33"/>
                </a:cubicBezTo>
                <a:cubicBezTo>
                  <a:pt x="54" y="41"/>
                  <a:pt x="54" y="41"/>
                  <a:pt x="54" y="41"/>
                </a:cubicBezTo>
                <a:cubicBezTo>
                  <a:pt x="60" y="41"/>
                  <a:pt x="60" y="41"/>
                  <a:pt x="60" y="41"/>
                </a:cubicBezTo>
                <a:lnTo>
                  <a:pt x="60" y="33"/>
                </a:lnTo>
                <a:close/>
                <a:moveTo>
                  <a:pt x="49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41"/>
                  <a:pt x="44" y="41"/>
                  <a:pt x="44" y="41"/>
                </a:cubicBezTo>
                <a:cubicBezTo>
                  <a:pt x="49" y="41"/>
                  <a:pt x="49" y="41"/>
                  <a:pt x="49" y="41"/>
                </a:cubicBezTo>
                <a:lnTo>
                  <a:pt x="49" y="33"/>
                </a:lnTo>
                <a:close/>
                <a:moveTo>
                  <a:pt x="60" y="47"/>
                </a:moveTo>
                <a:cubicBezTo>
                  <a:pt x="54" y="47"/>
                  <a:pt x="54" y="47"/>
                  <a:pt x="54" y="47"/>
                </a:cubicBezTo>
                <a:cubicBezTo>
                  <a:pt x="54" y="54"/>
                  <a:pt x="54" y="54"/>
                  <a:pt x="54" y="54"/>
                </a:cubicBezTo>
                <a:cubicBezTo>
                  <a:pt x="60" y="54"/>
                  <a:pt x="60" y="54"/>
                  <a:pt x="60" y="54"/>
                </a:cubicBezTo>
                <a:lnTo>
                  <a:pt x="60" y="47"/>
                </a:lnTo>
                <a:close/>
                <a:moveTo>
                  <a:pt x="49" y="47"/>
                </a:moveTo>
                <a:cubicBezTo>
                  <a:pt x="44" y="47"/>
                  <a:pt x="44" y="47"/>
                  <a:pt x="44" y="47"/>
                </a:cubicBezTo>
                <a:cubicBezTo>
                  <a:pt x="44" y="54"/>
                  <a:pt x="44" y="54"/>
                  <a:pt x="44" y="54"/>
                </a:cubicBezTo>
                <a:cubicBezTo>
                  <a:pt x="49" y="54"/>
                  <a:pt x="49" y="54"/>
                  <a:pt x="49" y="54"/>
                </a:cubicBezTo>
                <a:lnTo>
                  <a:pt x="49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124"/>
          <p:cNvSpPr>
            <a:spLocks noEditPoints="1"/>
          </p:cNvSpPr>
          <p:nvPr/>
        </p:nvSpPr>
        <p:spPr bwMode="auto">
          <a:xfrm>
            <a:off x="1783300" y="4064095"/>
            <a:ext cx="303501" cy="294728"/>
          </a:xfrm>
          <a:custGeom>
            <a:avLst/>
            <a:gdLst>
              <a:gd name="T0" fmla="*/ 1 w 73"/>
              <a:gd name="T1" fmla="*/ 19 h 68"/>
              <a:gd name="T2" fmla="*/ 37 w 73"/>
              <a:gd name="T3" fmla="*/ 1 h 68"/>
              <a:gd name="T4" fmla="*/ 72 w 73"/>
              <a:gd name="T5" fmla="*/ 21 h 68"/>
              <a:gd name="T6" fmla="*/ 36 w 73"/>
              <a:gd name="T7" fmla="*/ 4 h 68"/>
              <a:gd name="T8" fmla="*/ 1 w 73"/>
              <a:gd name="T9" fmla="*/ 22 h 68"/>
              <a:gd name="T10" fmla="*/ 37 w 73"/>
              <a:gd name="T11" fmla="*/ 6 h 68"/>
              <a:gd name="T12" fmla="*/ 66 w 73"/>
              <a:gd name="T13" fmla="*/ 22 h 68"/>
              <a:gd name="T14" fmla="*/ 8 w 73"/>
              <a:gd name="T15" fmla="*/ 22 h 68"/>
              <a:gd name="T16" fmla="*/ 7 w 73"/>
              <a:gd name="T17" fmla="*/ 21 h 68"/>
              <a:gd name="T18" fmla="*/ 37 w 73"/>
              <a:gd name="T19" fmla="*/ 6 h 68"/>
              <a:gd name="T20" fmla="*/ 36 w 73"/>
              <a:gd name="T21" fmla="*/ 8 h 68"/>
              <a:gd name="T22" fmla="*/ 60 w 73"/>
              <a:gd name="T23" fmla="*/ 20 h 68"/>
              <a:gd name="T24" fmla="*/ 73 w 73"/>
              <a:gd name="T25" fmla="*/ 67 h 68"/>
              <a:gd name="T26" fmla="*/ 1 w 73"/>
              <a:gd name="T27" fmla="*/ 68 h 68"/>
              <a:gd name="T28" fmla="*/ 0 w 73"/>
              <a:gd name="T29" fmla="*/ 61 h 68"/>
              <a:gd name="T30" fmla="*/ 4 w 73"/>
              <a:gd name="T31" fmla="*/ 59 h 68"/>
              <a:gd name="T32" fmla="*/ 6 w 73"/>
              <a:gd name="T33" fmla="*/ 56 h 68"/>
              <a:gd name="T34" fmla="*/ 12 w 73"/>
              <a:gd name="T35" fmla="*/ 26 h 68"/>
              <a:gd name="T36" fmla="*/ 7 w 73"/>
              <a:gd name="T37" fmla="*/ 25 h 68"/>
              <a:gd name="T38" fmla="*/ 13 w 73"/>
              <a:gd name="T39" fmla="*/ 24 h 68"/>
              <a:gd name="T40" fmla="*/ 27 w 73"/>
              <a:gd name="T41" fmla="*/ 24 h 68"/>
              <a:gd name="T42" fmla="*/ 41 w 73"/>
              <a:gd name="T43" fmla="*/ 24 h 68"/>
              <a:gd name="T44" fmla="*/ 56 w 73"/>
              <a:gd name="T45" fmla="*/ 24 h 68"/>
              <a:gd name="T46" fmla="*/ 65 w 73"/>
              <a:gd name="T47" fmla="*/ 24 h 68"/>
              <a:gd name="T48" fmla="*/ 65 w 73"/>
              <a:gd name="T49" fmla="*/ 26 h 68"/>
              <a:gd name="T50" fmla="*/ 62 w 73"/>
              <a:gd name="T51" fmla="*/ 56 h 68"/>
              <a:gd name="T52" fmla="*/ 68 w 73"/>
              <a:gd name="T53" fmla="*/ 58 h 68"/>
              <a:gd name="T54" fmla="*/ 71 w 73"/>
              <a:gd name="T55" fmla="*/ 59 h 68"/>
              <a:gd name="T56" fmla="*/ 48 w 73"/>
              <a:gd name="T57" fmla="*/ 56 h 68"/>
              <a:gd name="T58" fmla="*/ 55 w 73"/>
              <a:gd name="T59" fmla="*/ 26 h 68"/>
              <a:gd name="T60" fmla="*/ 48 w 73"/>
              <a:gd name="T61" fmla="*/ 56 h 68"/>
              <a:gd name="T62" fmla="*/ 40 w 73"/>
              <a:gd name="T63" fmla="*/ 56 h 68"/>
              <a:gd name="T64" fmla="*/ 33 w 73"/>
              <a:gd name="T65" fmla="*/ 26 h 68"/>
              <a:gd name="T66" fmla="*/ 19 w 73"/>
              <a:gd name="T67" fmla="*/ 56 h 68"/>
              <a:gd name="T68" fmla="*/ 26 w 73"/>
              <a:gd name="T69" fmla="*/ 26 h 68"/>
              <a:gd name="T70" fmla="*/ 19 w 73"/>
              <a:gd name="T71" fmla="*/ 56 h 68"/>
              <a:gd name="T72" fmla="*/ 65 w 73"/>
              <a:gd name="T73" fmla="*/ 59 h 68"/>
              <a:gd name="T74" fmla="*/ 7 w 73"/>
              <a:gd name="T75" fmla="*/ 59 h 68"/>
              <a:gd name="T76" fmla="*/ 67 w 73"/>
              <a:gd name="T77" fmla="*/ 62 h 68"/>
              <a:gd name="T78" fmla="*/ 3 w 73"/>
              <a:gd name="T79" fmla="*/ 62 h 68"/>
              <a:gd name="T80" fmla="*/ 70 w 73"/>
              <a:gd name="T81" fmla="*/ 65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3" h="68">
                <a:moveTo>
                  <a:pt x="0" y="21"/>
                </a:moveTo>
                <a:cubicBezTo>
                  <a:pt x="0" y="20"/>
                  <a:pt x="0" y="19"/>
                  <a:pt x="1" y="19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6" y="0"/>
                  <a:pt x="37" y="1"/>
                </a:cubicBezTo>
                <a:cubicBezTo>
                  <a:pt x="72" y="19"/>
                  <a:pt x="72" y="19"/>
                  <a:pt x="72" y="19"/>
                </a:cubicBezTo>
                <a:cubicBezTo>
                  <a:pt x="73" y="19"/>
                  <a:pt x="73" y="20"/>
                  <a:pt x="72" y="21"/>
                </a:cubicBezTo>
                <a:cubicBezTo>
                  <a:pt x="72" y="22"/>
                  <a:pt x="71" y="22"/>
                  <a:pt x="70" y="21"/>
                </a:cubicBezTo>
                <a:cubicBezTo>
                  <a:pt x="36" y="4"/>
                  <a:pt x="36" y="4"/>
                  <a:pt x="36" y="4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2"/>
                  <a:pt x="2" y="22"/>
                  <a:pt x="1" y="22"/>
                </a:cubicBezTo>
                <a:cubicBezTo>
                  <a:pt x="1" y="22"/>
                  <a:pt x="0" y="21"/>
                  <a:pt x="0" y="21"/>
                </a:cubicBezTo>
                <a:close/>
                <a:moveTo>
                  <a:pt x="37" y="6"/>
                </a:moveTo>
                <a:cubicBezTo>
                  <a:pt x="65" y="21"/>
                  <a:pt x="65" y="21"/>
                  <a:pt x="65" y="21"/>
                </a:cubicBezTo>
                <a:cubicBezTo>
                  <a:pt x="65" y="21"/>
                  <a:pt x="66" y="21"/>
                  <a:pt x="66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7" y="6"/>
                </a:cubicBezTo>
                <a:close/>
                <a:moveTo>
                  <a:pt x="60" y="20"/>
                </a:moveTo>
                <a:cubicBezTo>
                  <a:pt x="36" y="8"/>
                  <a:pt x="36" y="8"/>
                  <a:pt x="36" y="8"/>
                </a:cubicBezTo>
                <a:cubicBezTo>
                  <a:pt x="12" y="20"/>
                  <a:pt x="12" y="20"/>
                  <a:pt x="12" y="20"/>
                </a:cubicBezTo>
                <a:lnTo>
                  <a:pt x="60" y="20"/>
                </a:lnTo>
                <a:close/>
                <a:moveTo>
                  <a:pt x="73" y="61"/>
                </a:move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2" y="68"/>
                  <a:pt x="7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0" y="67"/>
                  <a:pt x="0" y="6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0"/>
                  <a:pt x="1" y="59"/>
                  <a:pt x="1" y="59"/>
                </a:cubicBezTo>
                <a:cubicBezTo>
                  <a:pt x="4" y="59"/>
                  <a:pt x="4" y="59"/>
                  <a:pt x="4" y="59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57"/>
                  <a:pt x="5" y="56"/>
                  <a:pt x="6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2" y="26"/>
                  <a:pt x="12" y="26"/>
                  <a:pt x="12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7" y="26"/>
                  <a:pt x="7" y="25"/>
                </a:cubicBezTo>
                <a:cubicBezTo>
                  <a:pt x="7" y="25"/>
                  <a:pt x="7" y="24"/>
                  <a:pt x="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5" y="24"/>
                  <a:pt x="65" y="24"/>
                  <a:pt x="65" y="24"/>
                </a:cubicBezTo>
                <a:cubicBezTo>
                  <a:pt x="65" y="24"/>
                  <a:pt x="66" y="25"/>
                  <a:pt x="66" y="25"/>
                </a:cubicBezTo>
                <a:cubicBezTo>
                  <a:pt x="66" y="26"/>
                  <a:pt x="65" y="26"/>
                  <a:pt x="65" y="26"/>
                </a:cubicBezTo>
                <a:cubicBezTo>
                  <a:pt x="62" y="26"/>
                  <a:pt x="62" y="26"/>
                  <a:pt x="62" y="26"/>
                </a:cubicBezTo>
                <a:cubicBezTo>
                  <a:pt x="62" y="56"/>
                  <a:pt x="62" y="56"/>
                  <a:pt x="62" y="56"/>
                </a:cubicBezTo>
                <a:cubicBezTo>
                  <a:pt x="67" y="56"/>
                  <a:pt x="67" y="56"/>
                  <a:pt x="67" y="56"/>
                </a:cubicBezTo>
                <a:cubicBezTo>
                  <a:pt x="68" y="56"/>
                  <a:pt x="68" y="57"/>
                  <a:pt x="68" y="58"/>
                </a:cubicBezTo>
                <a:cubicBezTo>
                  <a:pt x="68" y="59"/>
                  <a:pt x="68" y="59"/>
                  <a:pt x="68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72" y="59"/>
                  <a:pt x="73" y="60"/>
                  <a:pt x="73" y="61"/>
                </a:cubicBezTo>
                <a:close/>
                <a:moveTo>
                  <a:pt x="48" y="56"/>
                </a:moveTo>
                <a:cubicBezTo>
                  <a:pt x="55" y="56"/>
                  <a:pt x="55" y="56"/>
                  <a:pt x="55" y="56"/>
                </a:cubicBezTo>
                <a:cubicBezTo>
                  <a:pt x="55" y="26"/>
                  <a:pt x="55" y="26"/>
                  <a:pt x="55" y="26"/>
                </a:cubicBezTo>
                <a:cubicBezTo>
                  <a:pt x="48" y="26"/>
                  <a:pt x="48" y="26"/>
                  <a:pt x="48" y="26"/>
                </a:cubicBezTo>
                <a:lnTo>
                  <a:pt x="48" y="56"/>
                </a:lnTo>
                <a:close/>
                <a:moveTo>
                  <a:pt x="33" y="56"/>
                </a:moveTo>
                <a:cubicBezTo>
                  <a:pt x="40" y="56"/>
                  <a:pt x="40" y="56"/>
                  <a:pt x="40" y="56"/>
                </a:cubicBezTo>
                <a:cubicBezTo>
                  <a:pt x="40" y="26"/>
                  <a:pt x="40" y="26"/>
                  <a:pt x="40" y="26"/>
                </a:cubicBezTo>
                <a:cubicBezTo>
                  <a:pt x="33" y="26"/>
                  <a:pt x="33" y="26"/>
                  <a:pt x="33" y="26"/>
                </a:cubicBezTo>
                <a:lnTo>
                  <a:pt x="33" y="56"/>
                </a:lnTo>
                <a:close/>
                <a:moveTo>
                  <a:pt x="19" y="56"/>
                </a:moveTo>
                <a:cubicBezTo>
                  <a:pt x="26" y="56"/>
                  <a:pt x="26" y="56"/>
                  <a:pt x="26" y="56"/>
                </a:cubicBezTo>
                <a:cubicBezTo>
                  <a:pt x="26" y="26"/>
                  <a:pt x="26" y="26"/>
                  <a:pt x="26" y="26"/>
                </a:cubicBezTo>
                <a:cubicBezTo>
                  <a:pt x="19" y="26"/>
                  <a:pt x="19" y="26"/>
                  <a:pt x="19" y="26"/>
                </a:cubicBezTo>
                <a:lnTo>
                  <a:pt x="19" y="56"/>
                </a:lnTo>
                <a:close/>
                <a:moveTo>
                  <a:pt x="7" y="59"/>
                </a:move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7" y="59"/>
                  <a:pt x="7" y="59"/>
                  <a:pt x="7" y="59"/>
                </a:cubicBezTo>
                <a:close/>
                <a:moveTo>
                  <a:pt x="70" y="62"/>
                </a:moveTo>
                <a:cubicBezTo>
                  <a:pt x="67" y="62"/>
                  <a:pt x="67" y="62"/>
                  <a:pt x="67" y="62"/>
                </a:cubicBezTo>
                <a:cubicBezTo>
                  <a:pt x="6" y="62"/>
                  <a:pt x="6" y="62"/>
                  <a:pt x="6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5"/>
                  <a:pt x="3" y="65"/>
                  <a:pt x="3" y="65"/>
                </a:cubicBezTo>
                <a:cubicBezTo>
                  <a:pt x="70" y="65"/>
                  <a:pt x="70" y="65"/>
                  <a:pt x="70" y="65"/>
                </a:cubicBezTo>
                <a:lnTo>
                  <a:pt x="70" y="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125"/>
          <p:cNvSpPr>
            <a:spLocks noEditPoints="1"/>
          </p:cNvSpPr>
          <p:nvPr/>
        </p:nvSpPr>
        <p:spPr bwMode="auto">
          <a:xfrm>
            <a:off x="2484529" y="4064095"/>
            <a:ext cx="294729" cy="294728"/>
          </a:xfrm>
          <a:custGeom>
            <a:avLst/>
            <a:gdLst>
              <a:gd name="T0" fmla="*/ 60 w 71"/>
              <a:gd name="T1" fmla="*/ 10 h 68"/>
              <a:gd name="T2" fmla="*/ 54 w 71"/>
              <a:gd name="T3" fmla="*/ 10 h 68"/>
              <a:gd name="T4" fmla="*/ 50 w 71"/>
              <a:gd name="T5" fmla="*/ 10 h 68"/>
              <a:gd name="T6" fmla="*/ 45 w 71"/>
              <a:gd name="T7" fmla="*/ 1 h 68"/>
              <a:gd name="T8" fmla="*/ 27 w 71"/>
              <a:gd name="T9" fmla="*/ 0 h 68"/>
              <a:gd name="T10" fmla="*/ 21 w 71"/>
              <a:gd name="T11" fmla="*/ 6 h 68"/>
              <a:gd name="T12" fmla="*/ 18 w 71"/>
              <a:gd name="T13" fmla="*/ 10 h 68"/>
              <a:gd name="T14" fmla="*/ 11 w 71"/>
              <a:gd name="T15" fmla="*/ 10 h 68"/>
              <a:gd name="T16" fmla="*/ 6 w 71"/>
              <a:gd name="T17" fmla="*/ 10 h 68"/>
              <a:gd name="T18" fmla="*/ 0 w 71"/>
              <a:gd name="T19" fmla="*/ 62 h 68"/>
              <a:gd name="T20" fmla="*/ 64 w 71"/>
              <a:gd name="T21" fmla="*/ 68 h 68"/>
              <a:gd name="T22" fmla="*/ 71 w 71"/>
              <a:gd name="T23" fmla="*/ 17 h 68"/>
              <a:gd name="T24" fmla="*/ 3 w 71"/>
              <a:gd name="T25" fmla="*/ 36 h 68"/>
              <a:gd name="T26" fmla="*/ 31 w 71"/>
              <a:gd name="T27" fmla="*/ 37 h 68"/>
              <a:gd name="T28" fmla="*/ 31 w 71"/>
              <a:gd name="T29" fmla="*/ 46 h 68"/>
              <a:gd name="T30" fmla="*/ 38 w 71"/>
              <a:gd name="T31" fmla="*/ 47 h 68"/>
              <a:gd name="T32" fmla="*/ 39 w 71"/>
              <a:gd name="T33" fmla="*/ 38 h 68"/>
              <a:gd name="T34" fmla="*/ 64 w 71"/>
              <a:gd name="T35" fmla="*/ 37 h 68"/>
              <a:gd name="T36" fmla="*/ 68 w 71"/>
              <a:gd name="T37" fmla="*/ 62 h 68"/>
              <a:gd name="T38" fmla="*/ 6 w 71"/>
              <a:gd name="T39" fmla="*/ 65 h 68"/>
              <a:gd name="T40" fmla="*/ 3 w 71"/>
              <a:gd name="T41" fmla="*/ 36 h 68"/>
              <a:gd name="T42" fmla="*/ 68 w 71"/>
              <a:gd name="T43" fmla="*/ 17 h 68"/>
              <a:gd name="T44" fmla="*/ 64 w 71"/>
              <a:gd name="T45" fmla="*/ 35 h 68"/>
              <a:gd name="T46" fmla="*/ 39 w 71"/>
              <a:gd name="T47" fmla="*/ 34 h 68"/>
              <a:gd name="T48" fmla="*/ 38 w 71"/>
              <a:gd name="T49" fmla="*/ 32 h 68"/>
              <a:gd name="T50" fmla="*/ 31 w 71"/>
              <a:gd name="T51" fmla="*/ 34 h 68"/>
              <a:gd name="T52" fmla="*/ 31 w 71"/>
              <a:gd name="T53" fmla="*/ 35 h 68"/>
              <a:gd name="T54" fmla="*/ 3 w 71"/>
              <a:gd name="T55" fmla="*/ 32 h 68"/>
              <a:gd name="T56" fmla="*/ 6 w 71"/>
              <a:gd name="T57" fmla="*/ 13 h 68"/>
              <a:gd name="T58" fmla="*/ 33 w 71"/>
              <a:gd name="T59" fmla="*/ 39 h 68"/>
              <a:gd name="T60" fmla="*/ 37 w 71"/>
              <a:gd name="T61" fmla="*/ 45 h 68"/>
              <a:gd name="T62" fmla="*/ 33 w 71"/>
              <a:gd name="T63" fmla="*/ 39 h 68"/>
              <a:gd name="T64" fmla="*/ 26 w 71"/>
              <a:gd name="T65" fmla="*/ 4 h 68"/>
              <a:gd name="T66" fmla="*/ 43 w 71"/>
              <a:gd name="T67" fmla="*/ 5 h 68"/>
              <a:gd name="T68" fmla="*/ 47 w 71"/>
              <a:gd name="T69" fmla="*/ 6 h 68"/>
              <a:gd name="T70" fmla="*/ 43 w 71"/>
              <a:gd name="T71" fmla="*/ 10 h 68"/>
              <a:gd name="T72" fmla="*/ 29 w 71"/>
              <a:gd name="T73" fmla="*/ 10 h 68"/>
              <a:gd name="T74" fmla="*/ 24 w 71"/>
              <a:gd name="T75" fmla="*/ 10 h 68"/>
              <a:gd name="T76" fmla="*/ 7 w 71"/>
              <a:gd name="T77" fmla="*/ 15 h 68"/>
              <a:gd name="T78" fmla="*/ 18 w 71"/>
              <a:gd name="T79" fmla="*/ 16 h 68"/>
              <a:gd name="T80" fmla="*/ 7 w 71"/>
              <a:gd name="T81" fmla="*/ 17 h 68"/>
              <a:gd name="T82" fmla="*/ 6 w 71"/>
              <a:gd name="T83" fmla="*/ 26 h 68"/>
              <a:gd name="T84" fmla="*/ 5 w 71"/>
              <a:gd name="T85" fmla="*/ 17 h 68"/>
              <a:gd name="T86" fmla="*/ 53 w 71"/>
              <a:gd name="T87" fmla="*/ 63 h 68"/>
              <a:gd name="T88" fmla="*/ 64 w 71"/>
              <a:gd name="T89" fmla="*/ 62 h 68"/>
              <a:gd name="T90" fmla="*/ 65 w 71"/>
              <a:gd name="T91" fmla="*/ 53 h 68"/>
              <a:gd name="T92" fmla="*/ 66 w 71"/>
              <a:gd name="T93" fmla="*/ 62 h 68"/>
              <a:gd name="T94" fmla="*/ 54 w 71"/>
              <a:gd name="T95" fmla="*/ 6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1" h="68">
                <a:moveTo>
                  <a:pt x="64" y="10"/>
                </a:moveTo>
                <a:cubicBezTo>
                  <a:pt x="60" y="10"/>
                  <a:pt x="60" y="10"/>
                  <a:pt x="60" y="10"/>
                </a:cubicBezTo>
                <a:cubicBezTo>
                  <a:pt x="60" y="10"/>
                  <a:pt x="60" y="10"/>
                  <a:pt x="59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0"/>
                  <a:pt x="52" y="10"/>
                  <a:pt x="52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8" y="2"/>
                  <a:pt x="45" y="1"/>
                </a:cubicBezTo>
                <a:cubicBezTo>
                  <a:pt x="45" y="1"/>
                  <a:pt x="44" y="0"/>
                  <a:pt x="4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6" y="1"/>
                  <a:pt x="26" y="1"/>
                </a:cubicBezTo>
                <a:cubicBezTo>
                  <a:pt x="23" y="2"/>
                  <a:pt x="21" y="4"/>
                  <a:pt x="21" y="6"/>
                </a:cubicBezTo>
                <a:cubicBezTo>
                  <a:pt x="21" y="10"/>
                  <a:pt x="21" y="10"/>
                  <a:pt x="21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7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0" y="10"/>
                  <a:pt x="10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0" y="13"/>
                  <a:pt x="0" y="1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6"/>
                  <a:pt x="3" y="68"/>
                  <a:pt x="6" y="68"/>
                </a:cubicBezTo>
                <a:cubicBezTo>
                  <a:pt x="64" y="68"/>
                  <a:pt x="64" y="68"/>
                  <a:pt x="64" y="68"/>
                </a:cubicBezTo>
                <a:cubicBezTo>
                  <a:pt x="68" y="68"/>
                  <a:pt x="71" y="66"/>
                  <a:pt x="71" y="62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3"/>
                  <a:pt x="68" y="10"/>
                  <a:pt x="64" y="10"/>
                </a:cubicBezTo>
                <a:close/>
                <a:moveTo>
                  <a:pt x="3" y="36"/>
                </a:moveTo>
                <a:cubicBezTo>
                  <a:pt x="4" y="37"/>
                  <a:pt x="5" y="37"/>
                  <a:pt x="6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46"/>
                  <a:pt x="31" y="46"/>
                  <a:pt x="31" y="46"/>
                </a:cubicBezTo>
                <a:cubicBezTo>
                  <a:pt x="31" y="47"/>
                  <a:pt x="32" y="47"/>
                  <a:pt x="32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9" y="47"/>
                  <a:pt x="39" y="47"/>
                  <a:pt x="39" y="46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37"/>
                  <a:pt x="39" y="37"/>
                  <a:pt x="39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65" y="37"/>
                  <a:pt x="67" y="37"/>
                  <a:pt x="68" y="36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4"/>
                  <a:pt x="66" y="65"/>
                  <a:pt x="64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5" y="65"/>
                  <a:pt x="3" y="64"/>
                  <a:pt x="3" y="62"/>
                </a:cubicBezTo>
                <a:lnTo>
                  <a:pt x="3" y="36"/>
                </a:lnTo>
                <a:close/>
                <a:moveTo>
                  <a:pt x="64" y="13"/>
                </a:moveTo>
                <a:cubicBezTo>
                  <a:pt x="66" y="13"/>
                  <a:pt x="68" y="15"/>
                  <a:pt x="68" y="17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6" y="35"/>
                  <a:pt x="64" y="35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3"/>
                  <a:pt x="39" y="32"/>
                  <a:pt x="38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1" y="33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5" y="35"/>
                  <a:pt x="3" y="34"/>
                  <a:pt x="3" y="32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5"/>
                  <a:pt x="5" y="13"/>
                  <a:pt x="6" y="13"/>
                </a:cubicBezTo>
                <a:lnTo>
                  <a:pt x="64" y="13"/>
                </a:lnTo>
                <a:close/>
                <a:moveTo>
                  <a:pt x="33" y="39"/>
                </a:moveTo>
                <a:cubicBezTo>
                  <a:pt x="37" y="39"/>
                  <a:pt x="37" y="39"/>
                  <a:pt x="37" y="39"/>
                </a:cubicBezTo>
                <a:cubicBezTo>
                  <a:pt x="37" y="45"/>
                  <a:pt x="37" y="45"/>
                  <a:pt x="37" y="45"/>
                </a:cubicBezTo>
                <a:cubicBezTo>
                  <a:pt x="33" y="45"/>
                  <a:pt x="33" y="45"/>
                  <a:pt x="33" y="45"/>
                </a:cubicBezTo>
                <a:lnTo>
                  <a:pt x="33" y="39"/>
                </a:lnTo>
                <a:close/>
                <a:moveTo>
                  <a:pt x="24" y="6"/>
                </a:moveTo>
                <a:cubicBezTo>
                  <a:pt x="24" y="5"/>
                  <a:pt x="25" y="5"/>
                  <a:pt x="26" y="4"/>
                </a:cubicBezTo>
                <a:cubicBezTo>
                  <a:pt x="26" y="5"/>
                  <a:pt x="27" y="5"/>
                  <a:pt x="27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4" y="5"/>
                  <a:pt x="44" y="5"/>
                  <a:pt x="45" y="4"/>
                </a:cubicBezTo>
                <a:cubicBezTo>
                  <a:pt x="46" y="5"/>
                  <a:pt x="47" y="5"/>
                  <a:pt x="47" y="6"/>
                </a:cubicBezTo>
                <a:cubicBezTo>
                  <a:pt x="47" y="10"/>
                  <a:pt x="47" y="10"/>
                  <a:pt x="47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2" y="10"/>
                  <a:pt x="42" y="10"/>
                  <a:pt x="41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28" y="10"/>
                  <a:pt x="28" y="10"/>
                </a:cubicBezTo>
                <a:cubicBezTo>
                  <a:pt x="24" y="10"/>
                  <a:pt x="24" y="10"/>
                  <a:pt x="24" y="10"/>
                </a:cubicBezTo>
                <a:lnTo>
                  <a:pt x="24" y="6"/>
                </a:lnTo>
                <a:close/>
                <a:moveTo>
                  <a:pt x="7" y="15"/>
                </a:move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17"/>
                  <a:pt x="18" y="17"/>
                  <a:pt x="1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6"/>
                  <a:pt x="6" y="26"/>
                  <a:pt x="6" y="26"/>
                </a:cubicBezTo>
                <a:cubicBezTo>
                  <a:pt x="5" y="26"/>
                  <a:pt x="5" y="26"/>
                  <a:pt x="5" y="25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6"/>
                  <a:pt x="6" y="15"/>
                  <a:pt x="7" y="15"/>
                </a:cubicBezTo>
                <a:close/>
                <a:moveTo>
                  <a:pt x="53" y="63"/>
                </a:moveTo>
                <a:cubicBezTo>
                  <a:pt x="53" y="62"/>
                  <a:pt x="53" y="62"/>
                  <a:pt x="54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3"/>
                  <a:pt x="64" y="53"/>
                  <a:pt x="65" y="53"/>
                </a:cubicBezTo>
                <a:cubicBezTo>
                  <a:pt x="65" y="53"/>
                  <a:pt x="66" y="53"/>
                  <a:pt x="66" y="54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63"/>
                  <a:pt x="65" y="64"/>
                  <a:pt x="6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3" y="64"/>
                  <a:pt x="53" y="63"/>
                  <a:pt x="53" y="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31"/>
          <p:cNvSpPr>
            <a:spLocks noEditPoints="1"/>
          </p:cNvSpPr>
          <p:nvPr/>
        </p:nvSpPr>
        <p:spPr bwMode="auto">
          <a:xfrm>
            <a:off x="3092352" y="4081639"/>
            <a:ext cx="301747" cy="264905"/>
          </a:xfrm>
          <a:custGeom>
            <a:avLst/>
            <a:gdLst>
              <a:gd name="T0" fmla="*/ 63 w 73"/>
              <a:gd name="T1" fmla="*/ 20 h 61"/>
              <a:gd name="T2" fmla="*/ 60 w 73"/>
              <a:gd name="T3" fmla="*/ 10 h 61"/>
              <a:gd name="T4" fmla="*/ 54 w 73"/>
              <a:gd name="T5" fmla="*/ 0 h 61"/>
              <a:gd name="T6" fmla="*/ 13 w 73"/>
              <a:gd name="T7" fmla="*/ 5 h 61"/>
              <a:gd name="T8" fmla="*/ 10 w 73"/>
              <a:gd name="T9" fmla="*/ 15 h 61"/>
              <a:gd name="T10" fmla="*/ 5 w 73"/>
              <a:gd name="T11" fmla="*/ 20 h 61"/>
              <a:gd name="T12" fmla="*/ 0 w 73"/>
              <a:gd name="T13" fmla="*/ 55 h 61"/>
              <a:gd name="T14" fmla="*/ 67 w 73"/>
              <a:gd name="T15" fmla="*/ 61 h 61"/>
              <a:gd name="T16" fmla="*/ 73 w 73"/>
              <a:gd name="T17" fmla="*/ 26 h 61"/>
              <a:gd name="T18" fmla="*/ 57 w 73"/>
              <a:gd name="T19" fmla="*/ 58 h 61"/>
              <a:gd name="T20" fmla="*/ 16 w 73"/>
              <a:gd name="T21" fmla="*/ 46 h 61"/>
              <a:gd name="T22" fmla="*/ 54 w 73"/>
              <a:gd name="T23" fmla="*/ 43 h 61"/>
              <a:gd name="T24" fmla="*/ 57 w 73"/>
              <a:gd name="T25" fmla="*/ 58 h 61"/>
              <a:gd name="T26" fmla="*/ 19 w 73"/>
              <a:gd name="T27" fmla="*/ 41 h 61"/>
              <a:gd name="T28" fmla="*/ 14 w 73"/>
              <a:gd name="T29" fmla="*/ 58 h 61"/>
              <a:gd name="T30" fmla="*/ 12 w 73"/>
              <a:gd name="T31" fmla="*/ 23 h 61"/>
              <a:gd name="T32" fmla="*/ 60 w 73"/>
              <a:gd name="T33" fmla="*/ 58 h 61"/>
              <a:gd name="T34" fmla="*/ 59 w 73"/>
              <a:gd name="T35" fmla="*/ 46 h 61"/>
              <a:gd name="T36" fmla="*/ 60 w 73"/>
              <a:gd name="T37" fmla="*/ 15 h 61"/>
              <a:gd name="T38" fmla="*/ 60 w 73"/>
              <a:gd name="T39" fmla="*/ 20 h 61"/>
              <a:gd name="T40" fmla="*/ 60 w 73"/>
              <a:gd name="T41" fmla="*/ 15 h 61"/>
              <a:gd name="T42" fmla="*/ 54 w 73"/>
              <a:gd name="T43" fmla="*/ 3 h 61"/>
              <a:gd name="T44" fmla="*/ 57 w 73"/>
              <a:gd name="T45" fmla="*/ 20 h 61"/>
              <a:gd name="T46" fmla="*/ 16 w 73"/>
              <a:gd name="T47" fmla="*/ 5 h 61"/>
              <a:gd name="T48" fmla="*/ 13 w 73"/>
              <a:gd name="T49" fmla="*/ 15 h 61"/>
              <a:gd name="T50" fmla="*/ 13 w 73"/>
              <a:gd name="T51" fmla="*/ 20 h 61"/>
              <a:gd name="T52" fmla="*/ 13 w 73"/>
              <a:gd name="T53" fmla="*/ 15 h 61"/>
              <a:gd name="T54" fmla="*/ 3 w 73"/>
              <a:gd name="T55" fmla="*/ 26 h 61"/>
              <a:gd name="T56" fmla="*/ 10 w 73"/>
              <a:gd name="T57" fmla="*/ 23 h 61"/>
              <a:gd name="T58" fmla="*/ 5 w 73"/>
              <a:gd name="T59" fmla="*/ 58 h 61"/>
              <a:gd name="T60" fmla="*/ 70 w 73"/>
              <a:gd name="T61" fmla="*/ 55 h 61"/>
              <a:gd name="T62" fmla="*/ 62 w 73"/>
              <a:gd name="T63" fmla="*/ 58 h 61"/>
              <a:gd name="T64" fmla="*/ 67 w 73"/>
              <a:gd name="T65" fmla="*/ 23 h 61"/>
              <a:gd name="T66" fmla="*/ 70 w 73"/>
              <a:gd name="T67" fmla="*/ 55 h 61"/>
              <a:gd name="T68" fmla="*/ 69 w 73"/>
              <a:gd name="T69" fmla="*/ 30 h 61"/>
              <a:gd name="T70" fmla="*/ 65 w 73"/>
              <a:gd name="T71" fmla="*/ 31 h 61"/>
              <a:gd name="T72" fmla="*/ 64 w 73"/>
              <a:gd name="T73" fmla="*/ 28 h 61"/>
              <a:gd name="T74" fmla="*/ 68 w 73"/>
              <a:gd name="T75" fmla="*/ 2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3" h="61">
                <a:moveTo>
                  <a:pt x="67" y="20"/>
                </a:moveTo>
                <a:cubicBezTo>
                  <a:pt x="63" y="20"/>
                  <a:pt x="63" y="20"/>
                  <a:pt x="63" y="20"/>
                </a:cubicBezTo>
                <a:cubicBezTo>
                  <a:pt x="63" y="15"/>
                  <a:pt x="63" y="15"/>
                  <a:pt x="63" y="15"/>
                </a:cubicBezTo>
                <a:cubicBezTo>
                  <a:pt x="63" y="13"/>
                  <a:pt x="62" y="11"/>
                  <a:pt x="60" y="10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2"/>
                  <a:pt x="57" y="0"/>
                  <a:pt x="5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5" y="0"/>
                  <a:pt x="13" y="2"/>
                  <a:pt x="13" y="5"/>
                </a:cubicBezTo>
                <a:cubicBezTo>
                  <a:pt x="13" y="10"/>
                  <a:pt x="13" y="10"/>
                  <a:pt x="13" y="10"/>
                </a:cubicBezTo>
                <a:cubicBezTo>
                  <a:pt x="11" y="11"/>
                  <a:pt x="10" y="13"/>
                  <a:pt x="10" y="15"/>
                </a:cubicBezTo>
                <a:cubicBezTo>
                  <a:pt x="10" y="20"/>
                  <a:pt x="10" y="20"/>
                  <a:pt x="10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0" y="23"/>
                  <a:pt x="0" y="2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8"/>
                  <a:pt x="2" y="61"/>
                  <a:pt x="5" y="61"/>
                </a:cubicBezTo>
                <a:cubicBezTo>
                  <a:pt x="67" y="61"/>
                  <a:pt x="67" y="61"/>
                  <a:pt x="67" y="61"/>
                </a:cubicBezTo>
                <a:cubicBezTo>
                  <a:pt x="70" y="61"/>
                  <a:pt x="73" y="58"/>
                  <a:pt x="73" y="55"/>
                </a:cubicBezTo>
                <a:cubicBezTo>
                  <a:pt x="73" y="26"/>
                  <a:pt x="73" y="26"/>
                  <a:pt x="73" y="26"/>
                </a:cubicBezTo>
                <a:cubicBezTo>
                  <a:pt x="73" y="23"/>
                  <a:pt x="70" y="20"/>
                  <a:pt x="67" y="20"/>
                </a:cubicBezTo>
                <a:close/>
                <a:moveTo>
                  <a:pt x="57" y="58"/>
                </a:moveTo>
                <a:cubicBezTo>
                  <a:pt x="16" y="58"/>
                  <a:pt x="16" y="58"/>
                  <a:pt x="16" y="58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4"/>
                  <a:pt x="17" y="43"/>
                  <a:pt x="19" y="43"/>
                </a:cubicBezTo>
                <a:cubicBezTo>
                  <a:pt x="54" y="43"/>
                  <a:pt x="54" y="43"/>
                  <a:pt x="54" y="43"/>
                </a:cubicBezTo>
                <a:cubicBezTo>
                  <a:pt x="56" y="43"/>
                  <a:pt x="57" y="44"/>
                  <a:pt x="57" y="46"/>
                </a:cubicBezTo>
                <a:lnTo>
                  <a:pt x="57" y="58"/>
                </a:lnTo>
                <a:close/>
                <a:moveTo>
                  <a:pt x="54" y="41"/>
                </a:moveTo>
                <a:cubicBezTo>
                  <a:pt x="19" y="41"/>
                  <a:pt x="19" y="41"/>
                  <a:pt x="19" y="41"/>
                </a:cubicBezTo>
                <a:cubicBezTo>
                  <a:pt x="16" y="41"/>
                  <a:pt x="14" y="43"/>
                  <a:pt x="14" y="46"/>
                </a:cubicBezTo>
                <a:cubicBezTo>
                  <a:pt x="14" y="58"/>
                  <a:pt x="14" y="58"/>
                  <a:pt x="14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23"/>
                  <a:pt x="12" y="23"/>
                  <a:pt x="12" y="23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58"/>
                  <a:pt x="60" y="58"/>
                  <a:pt x="60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3"/>
                  <a:pt x="57" y="41"/>
                  <a:pt x="54" y="41"/>
                </a:cubicBezTo>
                <a:close/>
                <a:moveTo>
                  <a:pt x="60" y="15"/>
                </a:moveTo>
                <a:cubicBezTo>
                  <a:pt x="60" y="20"/>
                  <a:pt x="60" y="20"/>
                  <a:pt x="60" y="20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5"/>
                  <a:pt x="60" y="15"/>
                  <a:pt x="60" y="15"/>
                </a:cubicBezTo>
                <a:close/>
                <a:moveTo>
                  <a:pt x="18" y="3"/>
                </a:moveTo>
                <a:cubicBezTo>
                  <a:pt x="54" y="3"/>
                  <a:pt x="54" y="3"/>
                  <a:pt x="54" y="3"/>
                </a:cubicBezTo>
                <a:cubicBezTo>
                  <a:pt x="56" y="3"/>
                  <a:pt x="57" y="4"/>
                  <a:pt x="57" y="5"/>
                </a:cubicBezTo>
                <a:cubicBezTo>
                  <a:pt x="57" y="20"/>
                  <a:pt x="57" y="20"/>
                  <a:pt x="57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4"/>
                  <a:pt x="17" y="3"/>
                  <a:pt x="18" y="3"/>
                </a:cubicBezTo>
                <a:close/>
                <a:moveTo>
                  <a:pt x="13" y="15"/>
                </a:moveTo>
                <a:cubicBezTo>
                  <a:pt x="13" y="15"/>
                  <a:pt x="13" y="15"/>
                  <a:pt x="13" y="14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lnTo>
                  <a:pt x="13" y="15"/>
                </a:lnTo>
                <a:close/>
                <a:moveTo>
                  <a:pt x="3" y="55"/>
                </a:moveTo>
                <a:cubicBezTo>
                  <a:pt x="3" y="26"/>
                  <a:pt x="3" y="26"/>
                  <a:pt x="3" y="26"/>
                </a:cubicBezTo>
                <a:cubicBezTo>
                  <a:pt x="3" y="24"/>
                  <a:pt x="4" y="23"/>
                  <a:pt x="5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58"/>
                  <a:pt x="10" y="58"/>
                  <a:pt x="10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8"/>
                  <a:pt x="3" y="57"/>
                  <a:pt x="3" y="55"/>
                </a:cubicBezTo>
                <a:close/>
                <a:moveTo>
                  <a:pt x="70" y="55"/>
                </a:moveTo>
                <a:cubicBezTo>
                  <a:pt x="70" y="57"/>
                  <a:pt x="69" y="58"/>
                  <a:pt x="67" y="58"/>
                </a:cubicBezTo>
                <a:cubicBezTo>
                  <a:pt x="62" y="58"/>
                  <a:pt x="62" y="58"/>
                  <a:pt x="62" y="58"/>
                </a:cubicBezTo>
                <a:cubicBezTo>
                  <a:pt x="62" y="23"/>
                  <a:pt x="62" y="23"/>
                  <a:pt x="62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3"/>
                  <a:pt x="70" y="24"/>
                  <a:pt x="70" y="26"/>
                </a:cubicBezTo>
                <a:lnTo>
                  <a:pt x="70" y="55"/>
                </a:lnTo>
                <a:close/>
                <a:moveTo>
                  <a:pt x="69" y="28"/>
                </a:move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69" y="31"/>
                  <a:pt x="68" y="31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1"/>
                  <a:pt x="64" y="31"/>
                  <a:pt x="64" y="30"/>
                </a:cubicBezTo>
                <a:cubicBezTo>
                  <a:pt x="64" y="28"/>
                  <a:pt x="64" y="28"/>
                  <a:pt x="64" y="28"/>
                </a:cubicBezTo>
                <a:cubicBezTo>
                  <a:pt x="64" y="27"/>
                  <a:pt x="65" y="27"/>
                  <a:pt x="65" y="27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7"/>
                  <a:pt x="69" y="27"/>
                  <a:pt x="69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32"/>
          <p:cNvSpPr>
            <a:spLocks noEditPoints="1"/>
          </p:cNvSpPr>
          <p:nvPr/>
        </p:nvSpPr>
        <p:spPr bwMode="auto">
          <a:xfrm>
            <a:off x="3724443" y="4078130"/>
            <a:ext cx="289466" cy="271922"/>
          </a:xfrm>
          <a:custGeom>
            <a:avLst/>
            <a:gdLst>
              <a:gd name="T0" fmla="*/ 15 w 70"/>
              <a:gd name="T1" fmla="*/ 57 h 63"/>
              <a:gd name="T2" fmla="*/ 5 w 70"/>
              <a:gd name="T3" fmla="*/ 52 h 63"/>
              <a:gd name="T4" fmla="*/ 6 w 70"/>
              <a:gd name="T5" fmla="*/ 37 h 63"/>
              <a:gd name="T6" fmla="*/ 7 w 70"/>
              <a:gd name="T7" fmla="*/ 52 h 63"/>
              <a:gd name="T8" fmla="*/ 15 w 70"/>
              <a:gd name="T9" fmla="*/ 55 h 63"/>
              <a:gd name="T10" fmla="*/ 22 w 70"/>
              <a:gd name="T11" fmla="*/ 55 h 63"/>
              <a:gd name="T12" fmla="*/ 19 w 70"/>
              <a:gd name="T13" fmla="*/ 56 h 63"/>
              <a:gd name="T14" fmla="*/ 22 w 70"/>
              <a:gd name="T15" fmla="*/ 57 h 63"/>
              <a:gd name="T16" fmla="*/ 22 w 70"/>
              <a:gd name="T17" fmla="*/ 55 h 63"/>
              <a:gd name="T18" fmla="*/ 70 w 70"/>
              <a:gd name="T19" fmla="*/ 58 h 63"/>
              <a:gd name="T20" fmla="*/ 5 w 70"/>
              <a:gd name="T21" fmla="*/ 63 h 63"/>
              <a:gd name="T22" fmla="*/ 0 w 70"/>
              <a:gd name="T23" fmla="*/ 28 h 63"/>
              <a:gd name="T24" fmla="*/ 6 w 70"/>
              <a:gd name="T25" fmla="*/ 4 h 63"/>
              <a:gd name="T26" fmla="*/ 57 w 70"/>
              <a:gd name="T27" fmla="*/ 0 h 63"/>
              <a:gd name="T28" fmla="*/ 69 w 70"/>
              <a:gd name="T29" fmla="*/ 28 h 63"/>
              <a:gd name="T30" fmla="*/ 3 w 70"/>
              <a:gd name="T31" fmla="*/ 25 h 63"/>
              <a:gd name="T32" fmla="*/ 10 w 70"/>
              <a:gd name="T33" fmla="*/ 7 h 63"/>
              <a:gd name="T34" fmla="*/ 55 w 70"/>
              <a:gd name="T35" fmla="*/ 5 h 63"/>
              <a:gd name="T36" fmla="*/ 63 w 70"/>
              <a:gd name="T37" fmla="*/ 25 h 63"/>
              <a:gd name="T38" fmla="*/ 60 w 70"/>
              <a:gd name="T39" fmla="*/ 5 h 63"/>
              <a:gd name="T40" fmla="*/ 12 w 70"/>
              <a:gd name="T41" fmla="*/ 3 h 63"/>
              <a:gd name="T42" fmla="*/ 3 w 70"/>
              <a:gd name="T43" fmla="*/ 25 h 63"/>
              <a:gd name="T44" fmla="*/ 61 w 70"/>
              <a:gd name="T45" fmla="*/ 25 h 63"/>
              <a:gd name="T46" fmla="*/ 55 w 70"/>
              <a:gd name="T47" fmla="*/ 7 h 63"/>
              <a:gd name="T48" fmla="*/ 12 w 70"/>
              <a:gd name="T49" fmla="*/ 8 h 63"/>
              <a:gd name="T50" fmla="*/ 20 w 70"/>
              <a:gd name="T51" fmla="*/ 25 h 63"/>
              <a:gd name="T52" fmla="*/ 22 w 70"/>
              <a:gd name="T53" fmla="*/ 30 h 63"/>
              <a:gd name="T54" fmla="*/ 47 w 70"/>
              <a:gd name="T55" fmla="*/ 27 h 63"/>
              <a:gd name="T56" fmla="*/ 22 w 70"/>
              <a:gd name="T57" fmla="*/ 32 h 63"/>
              <a:gd name="T58" fmla="*/ 26 w 70"/>
              <a:gd name="T59" fmla="*/ 38 h 63"/>
              <a:gd name="T60" fmla="*/ 45 w 70"/>
              <a:gd name="T61" fmla="*/ 36 h 63"/>
              <a:gd name="T62" fmla="*/ 22 w 70"/>
              <a:gd name="T63" fmla="*/ 32 h 63"/>
              <a:gd name="T64" fmla="*/ 67 w 70"/>
              <a:gd name="T65" fmla="*/ 28 h 63"/>
              <a:gd name="T66" fmla="*/ 48 w 70"/>
              <a:gd name="T67" fmla="*/ 36 h 63"/>
              <a:gd name="T68" fmla="*/ 26 w 70"/>
              <a:gd name="T69" fmla="*/ 41 h 63"/>
              <a:gd name="T70" fmla="*/ 19 w 70"/>
              <a:gd name="T71" fmla="*/ 28 h 63"/>
              <a:gd name="T72" fmla="*/ 3 w 70"/>
              <a:gd name="T73" fmla="*/ 58 h 63"/>
              <a:gd name="T74" fmla="*/ 64 w 70"/>
              <a:gd name="T75" fmla="*/ 60 h 63"/>
              <a:gd name="T76" fmla="*/ 38 w 70"/>
              <a:gd name="T77" fmla="*/ 47 h 63"/>
              <a:gd name="T78" fmla="*/ 31 w 70"/>
              <a:gd name="T79" fmla="*/ 47 h 63"/>
              <a:gd name="T80" fmla="*/ 38 w 70"/>
              <a:gd name="T81" fmla="*/ 47 h 63"/>
              <a:gd name="T82" fmla="*/ 35 w 70"/>
              <a:gd name="T83" fmla="*/ 46 h 63"/>
              <a:gd name="T84" fmla="*/ 35 w 70"/>
              <a:gd name="T85" fmla="*/ 47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0" h="63">
                <a:moveTo>
                  <a:pt x="16" y="56"/>
                </a:moveTo>
                <a:cubicBezTo>
                  <a:pt x="16" y="56"/>
                  <a:pt x="16" y="57"/>
                  <a:pt x="15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8" y="57"/>
                  <a:pt x="5" y="54"/>
                  <a:pt x="5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38"/>
                  <a:pt x="6" y="37"/>
                  <a:pt x="6" y="37"/>
                </a:cubicBezTo>
                <a:cubicBezTo>
                  <a:pt x="7" y="37"/>
                  <a:pt x="7" y="38"/>
                  <a:pt x="7" y="38"/>
                </a:cubicBezTo>
                <a:cubicBezTo>
                  <a:pt x="7" y="52"/>
                  <a:pt x="7" y="52"/>
                  <a:pt x="7" y="52"/>
                </a:cubicBezTo>
                <a:cubicBezTo>
                  <a:pt x="7" y="53"/>
                  <a:pt x="9" y="55"/>
                  <a:pt x="10" y="55"/>
                </a:cubicBezTo>
                <a:cubicBezTo>
                  <a:pt x="15" y="55"/>
                  <a:pt x="15" y="55"/>
                  <a:pt x="15" y="55"/>
                </a:cubicBezTo>
                <a:cubicBezTo>
                  <a:pt x="16" y="55"/>
                  <a:pt x="16" y="55"/>
                  <a:pt x="16" y="56"/>
                </a:cubicBezTo>
                <a:close/>
                <a:moveTo>
                  <a:pt x="22" y="55"/>
                </a:moveTo>
                <a:cubicBezTo>
                  <a:pt x="20" y="55"/>
                  <a:pt x="20" y="55"/>
                  <a:pt x="20" y="55"/>
                </a:cubicBezTo>
                <a:cubicBezTo>
                  <a:pt x="19" y="55"/>
                  <a:pt x="19" y="55"/>
                  <a:pt x="19" y="56"/>
                </a:cubicBezTo>
                <a:cubicBezTo>
                  <a:pt x="19" y="56"/>
                  <a:pt x="19" y="57"/>
                  <a:pt x="20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3" y="57"/>
                  <a:pt x="23" y="56"/>
                  <a:pt x="23" y="56"/>
                </a:cubicBezTo>
                <a:cubicBezTo>
                  <a:pt x="23" y="55"/>
                  <a:pt x="23" y="55"/>
                  <a:pt x="22" y="55"/>
                </a:cubicBezTo>
                <a:close/>
                <a:moveTo>
                  <a:pt x="70" y="28"/>
                </a:moveTo>
                <a:cubicBezTo>
                  <a:pt x="70" y="58"/>
                  <a:pt x="70" y="58"/>
                  <a:pt x="70" y="58"/>
                </a:cubicBezTo>
                <a:cubicBezTo>
                  <a:pt x="70" y="61"/>
                  <a:pt x="67" y="63"/>
                  <a:pt x="64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2" y="63"/>
                  <a:pt x="0" y="61"/>
                  <a:pt x="0" y="5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4"/>
                  <a:pt x="6" y="4"/>
                  <a:pt x="6" y="4"/>
                </a:cubicBezTo>
                <a:cubicBezTo>
                  <a:pt x="7" y="2"/>
                  <a:pt x="9" y="0"/>
                  <a:pt x="12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60" y="0"/>
                  <a:pt x="63" y="2"/>
                  <a:pt x="63" y="4"/>
                </a:cubicBezTo>
                <a:cubicBezTo>
                  <a:pt x="69" y="28"/>
                  <a:pt x="69" y="28"/>
                  <a:pt x="69" y="28"/>
                </a:cubicBezTo>
                <a:cubicBezTo>
                  <a:pt x="70" y="28"/>
                  <a:pt x="70" y="28"/>
                  <a:pt x="70" y="28"/>
                </a:cubicBezTo>
                <a:close/>
                <a:moveTo>
                  <a:pt x="3" y="25"/>
                </a:moveTo>
                <a:cubicBezTo>
                  <a:pt x="6" y="25"/>
                  <a:pt x="6" y="25"/>
                  <a:pt x="6" y="25"/>
                </a:cubicBezTo>
                <a:cubicBezTo>
                  <a:pt x="10" y="7"/>
                  <a:pt x="10" y="7"/>
                  <a:pt x="10" y="7"/>
                </a:cubicBezTo>
                <a:cubicBezTo>
                  <a:pt x="11" y="6"/>
                  <a:pt x="12" y="5"/>
                  <a:pt x="14" y="5"/>
                </a:cubicBezTo>
                <a:cubicBezTo>
                  <a:pt x="55" y="5"/>
                  <a:pt x="55" y="5"/>
                  <a:pt x="55" y="5"/>
                </a:cubicBezTo>
                <a:cubicBezTo>
                  <a:pt x="57" y="5"/>
                  <a:pt x="58" y="6"/>
                  <a:pt x="59" y="7"/>
                </a:cubicBezTo>
                <a:cubicBezTo>
                  <a:pt x="63" y="25"/>
                  <a:pt x="63" y="25"/>
                  <a:pt x="63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4"/>
                  <a:pt x="59" y="3"/>
                  <a:pt x="57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1" y="3"/>
                  <a:pt x="9" y="4"/>
                  <a:pt x="9" y="5"/>
                </a:cubicBezTo>
                <a:lnTo>
                  <a:pt x="3" y="25"/>
                </a:lnTo>
                <a:close/>
                <a:moveTo>
                  <a:pt x="49" y="25"/>
                </a:moveTo>
                <a:cubicBezTo>
                  <a:pt x="61" y="25"/>
                  <a:pt x="61" y="25"/>
                  <a:pt x="61" y="25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7"/>
                  <a:pt x="56" y="7"/>
                  <a:pt x="55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3" y="7"/>
                  <a:pt x="13" y="7"/>
                  <a:pt x="12" y="8"/>
                </a:cubicBezTo>
                <a:cubicBezTo>
                  <a:pt x="8" y="25"/>
                  <a:pt x="8" y="25"/>
                  <a:pt x="8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1" y="26"/>
                  <a:pt x="21" y="27"/>
                </a:cubicBezTo>
                <a:cubicBezTo>
                  <a:pt x="22" y="30"/>
                  <a:pt x="22" y="30"/>
                  <a:pt x="22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6"/>
                  <a:pt x="48" y="25"/>
                  <a:pt x="49" y="25"/>
                </a:cubicBezTo>
                <a:close/>
                <a:moveTo>
                  <a:pt x="22" y="32"/>
                </a:move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5" y="38"/>
                  <a:pt x="26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44" y="38"/>
                  <a:pt x="45" y="37"/>
                  <a:pt x="45" y="36"/>
                </a:cubicBezTo>
                <a:cubicBezTo>
                  <a:pt x="46" y="32"/>
                  <a:pt x="46" y="32"/>
                  <a:pt x="46" y="32"/>
                </a:cubicBezTo>
                <a:lnTo>
                  <a:pt x="22" y="32"/>
                </a:lnTo>
                <a:close/>
                <a:moveTo>
                  <a:pt x="67" y="58"/>
                </a:moveTo>
                <a:cubicBezTo>
                  <a:pt x="67" y="28"/>
                  <a:pt x="67" y="28"/>
                  <a:pt x="67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39"/>
                  <a:pt x="45" y="41"/>
                  <a:pt x="43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3" y="41"/>
                  <a:pt x="21" y="39"/>
                  <a:pt x="20" y="36"/>
                </a:cubicBezTo>
                <a:cubicBezTo>
                  <a:pt x="19" y="28"/>
                  <a:pt x="19" y="28"/>
                  <a:pt x="19" y="28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58"/>
                  <a:pt x="3" y="58"/>
                  <a:pt x="3" y="58"/>
                </a:cubicBezTo>
                <a:cubicBezTo>
                  <a:pt x="3" y="59"/>
                  <a:pt x="3" y="60"/>
                  <a:pt x="5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6" y="60"/>
                  <a:pt x="67" y="59"/>
                  <a:pt x="67" y="58"/>
                </a:cubicBezTo>
                <a:close/>
                <a:moveTo>
                  <a:pt x="38" y="47"/>
                </a:moveTo>
                <a:cubicBezTo>
                  <a:pt x="38" y="49"/>
                  <a:pt x="37" y="51"/>
                  <a:pt x="35" y="51"/>
                </a:cubicBezTo>
                <a:cubicBezTo>
                  <a:pt x="32" y="51"/>
                  <a:pt x="31" y="49"/>
                  <a:pt x="31" y="47"/>
                </a:cubicBezTo>
                <a:cubicBezTo>
                  <a:pt x="31" y="45"/>
                  <a:pt x="32" y="43"/>
                  <a:pt x="35" y="43"/>
                </a:cubicBezTo>
                <a:cubicBezTo>
                  <a:pt x="37" y="43"/>
                  <a:pt x="38" y="45"/>
                  <a:pt x="38" y="47"/>
                </a:cubicBezTo>
                <a:close/>
                <a:moveTo>
                  <a:pt x="35" y="47"/>
                </a:moveTo>
                <a:cubicBezTo>
                  <a:pt x="35" y="47"/>
                  <a:pt x="35" y="46"/>
                  <a:pt x="35" y="46"/>
                </a:cubicBezTo>
                <a:cubicBezTo>
                  <a:pt x="34" y="46"/>
                  <a:pt x="34" y="47"/>
                  <a:pt x="34" y="47"/>
                </a:cubicBezTo>
                <a:cubicBezTo>
                  <a:pt x="34" y="48"/>
                  <a:pt x="35" y="48"/>
                  <a:pt x="35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36"/>
          <p:cNvSpPr>
            <a:spLocks noEditPoints="1"/>
          </p:cNvSpPr>
          <p:nvPr/>
        </p:nvSpPr>
        <p:spPr bwMode="auto">
          <a:xfrm>
            <a:off x="4408886" y="4051815"/>
            <a:ext cx="243854" cy="324552"/>
          </a:xfrm>
          <a:custGeom>
            <a:avLst/>
            <a:gdLst>
              <a:gd name="T0" fmla="*/ 30 w 59"/>
              <a:gd name="T1" fmla="*/ 0 h 75"/>
              <a:gd name="T2" fmla="*/ 0 w 59"/>
              <a:gd name="T3" fmla="*/ 11 h 75"/>
              <a:gd name="T4" fmla="*/ 54 w 59"/>
              <a:gd name="T5" fmla="*/ 75 h 75"/>
              <a:gd name="T6" fmla="*/ 54 w 59"/>
              <a:gd name="T7" fmla="*/ 5 h 75"/>
              <a:gd name="T8" fmla="*/ 49 w 59"/>
              <a:gd name="T9" fmla="*/ 16 h 75"/>
              <a:gd name="T10" fmla="*/ 50 w 59"/>
              <a:gd name="T11" fmla="*/ 14 h 75"/>
              <a:gd name="T12" fmla="*/ 53 w 59"/>
              <a:gd name="T13" fmla="*/ 15 h 75"/>
              <a:gd name="T14" fmla="*/ 9 w 59"/>
              <a:gd name="T15" fmla="*/ 66 h 75"/>
              <a:gd name="T16" fmla="*/ 9 w 59"/>
              <a:gd name="T17" fmla="*/ 12 h 75"/>
              <a:gd name="T18" fmla="*/ 10 w 59"/>
              <a:gd name="T19" fmla="*/ 16 h 75"/>
              <a:gd name="T20" fmla="*/ 34 w 59"/>
              <a:gd name="T21" fmla="*/ 6 h 75"/>
              <a:gd name="T22" fmla="*/ 12 w 59"/>
              <a:gd name="T23" fmla="*/ 14 h 75"/>
              <a:gd name="T24" fmla="*/ 56 w 59"/>
              <a:gd name="T25" fmla="*/ 67 h 75"/>
              <a:gd name="T26" fmla="*/ 3 w 59"/>
              <a:gd name="T27" fmla="*/ 67 h 75"/>
              <a:gd name="T28" fmla="*/ 20 w 59"/>
              <a:gd name="T29" fmla="*/ 8 h 75"/>
              <a:gd name="T30" fmla="*/ 4 w 59"/>
              <a:gd name="T31" fmla="*/ 15 h 75"/>
              <a:gd name="T32" fmla="*/ 50 w 59"/>
              <a:gd name="T33" fmla="*/ 68 h 75"/>
              <a:gd name="T34" fmla="*/ 50 w 59"/>
              <a:gd name="T35" fmla="*/ 10 h 75"/>
              <a:gd name="T36" fmla="*/ 54 w 59"/>
              <a:gd name="T37" fmla="*/ 8 h 75"/>
              <a:gd name="T38" fmla="*/ 9 w 59"/>
              <a:gd name="T39" fmla="*/ 20 h 75"/>
              <a:gd name="T40" fmla="*/ 14 w 59"/>
              <a:gd name="T41" fmla="*/ 25 h 75"/>
              <a:gd name="T42" fmla="*/ 14 w 59"/>
              <a:gd name="T43" fmla="*/ 19 h 75"/>
              <a:gd name="T44" fmla="*/ 11 w 59"/>
              <a:gd name="T45" fmla="*/ 21 h 75"/>
              <a:gd name="T46" fmla="*/ 11 w 59"/>
              <a:gd name="T47" fmla="*/ 23 h 75"/>
              <a:gd name="T48" fmla="*/ 10 w 59"/>
              <a:gd name="T49" fmla="*/ 28 h 75"/>
              <a:gd name="T50" fmla="*/ 10 w 59"/>
              <a:gd name="T51" fmla="*/ 34 h 75"/>
              <a:gd name="T52" fmla="*/ 15 w 59"/>
              <a:gd name="T53" fmla="*/ 29 h 75"/>
              <a:gd name="T54" fmla="*/ 11 w 59"/>
              <a:gd name="T55" fmla="*/ 32 h 75"/>
              <a:gd name="T56" fmla="*/ 13 w 59"/>
              <a:gd name="T57" fmla="*/ 32 h 75"/>
              <a:gd name="T58" fmla="*/ 9 w 59"/>
              <a:gd name="T59" fmla="*/ 39 h 75"/>
              <a:gd name="T60" fmla="*/ 14 w 59"/>
              <a:gd name="T61" fmla="*/ 44 h 75"/>
              <a:gd name="T62" fmla="*/ 14 w 59"/>
              <a:gd name="T63" fmla="*/ 38 h 75"/>
              <a:gd name="T64" fmla="*/ 11 w 59"/>
              <a:gd name="T65" fmla="*/ 40 h 75"/>
              <a:gd name="T66" fmla="*/ 14 w 59"/>
              <a:gd name="T67" fmla="*/ 47 h 75"/>
              <a:gd name="T68" fmla="*/ 9 w 59"/>
              <a:gd name="T69" fmla="*/ 52 h 75"/>
              <a:gd name="T70" fmla="*/ 15 w 59"/>
              <a:gd name="T71" fmla="*/ 52 h 75"/>
              <a:gd name="T72" fmla="*/ 13 w 59"/>
              <a:gd name="T73" fmla="*/ 51 h 75"/>
              <a:gd name="T74" fmla="*/ 13 w 59"/>
              <a:gd name="T75" fmla="*/ 49 h 75"/>
              <a:gd name="T76" fmla="*/ 10 w 59"/>
              <a:gd name="T77" fmla="*/ 57 h 75"/>
              <a:gd name="T78" fmla="*/ 10 w 59"/>
              <a:gd name="T79" fmla="*/ 63 h 75"/>
              <a:gd name="T80" fmla="*/ 15 w 59"/>
              <a:gd name="T81" fmla="*/ 58 h 75"/>
              <a:gd name="T82" fmla="*/ 11 w 59"/>
              <a:gd name="T83" fmla="*/ 61 h 75"/>
              <a:gd name="T84" fmla="*/ 13 w 59"/>
              <a:gd name="T85" fmla="*/ 61 h 75"/>
              <a:gd name="T86" fmla="*/ 49 w 59"/>
              <a:gd name="T87" fmla="*/ 23 h 75"/>
              <a:gd name="T88" fmla="*/ 17 w 59"/>
              <a:gd name="T89" fmla="*/ 25 h 75"/>
              <a:gd name="T90" fmla="*/ 17 w 59"/>
              <a:gd name="T91" fmla="*/ 32 h 75"/>
              <a:gd name="T92" fmla="*/ 49 w 59"/>
              <a:gd name="T93" fmla="*/ 34 h 75"/>
              <a:gd name="T94" fmla="*/ 16 w 59"/>
              <a:gd name="T95" fmla="*/ 43 h 75"/>
              <a:gd name="T96" fmla="*/ 50 w 59"/>
              <a:gd name="T97" fmla="*/ 43 h 75"/>
              <a:gd name="T98" fmla="*/ 16 w 59"/>
              <a:gd name="T99" fmla="*/ 43 h 75"/>
              <a:gd name="T100" fmla="*/ 49 w 59"/>
              <a:gd name="T101" fmla="*/ 51 h 75"/>
              <a:gd name="T102" fmla="*/ 17 w 59"/>
              <a:gd name="T103" fmla="*/ 53 h 75"/>
              <a:gd name="T104" fmla="*/ 17 w 59"/>
              <a:gd name="T105" fmla="*/ 61 h 75"/>
              <a:gd name="T106" fmla="*/ 49 w 59"/>
              <a:gd name="T107" fmla="*/ 63 h 75"/>
              <a:gd name="T108" fmla="*/ 27 w 59"/>
              <a:gd name="T109" fmla="*/ 6 h 75"/>
              <a:gd name="T110" fmla="*/ 30 w 59"/>
              <a:gd name="T111" fmla="*/ 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" h="75">
                <a:moveTo>
                  <a:pt x="54" y="5"/>
                </a:moveTo>
                <a:cubicBezTo>
                  <a:pt x="36" y="5"/>
                  <a:pt x="36" y="5"/>
                  <a:pt x="36" y="5"/>
                </a:cubicBezTo>
                <a:cubicBezTo>
                  <a:pt x="35" y="2"/>
                  <a:pt x="33" y="0"/>
                  <a:pt x="30" y="0"/>
                </a:cubicBezTo>
                <a:cubicBezTo>
                  <a:pt x="27" y="0"/>
                  <a:pt x="24" y="2"/>
                  <a:pt x="24" y="5"/>
                </a:cubicBezTo>
                <a:cubicBezTo>
                  <a:pt x="6" y="5"/>
                  <a:pt x="6" y="5"/>
                  <a:pt x="6" y="5"/>
                </a:cubicBezTo>
                <a:cubicBezTo>
                  <a:pt x="3" y="5"/>
                  <a:pt x="0" y="8"/>
                  <a:pt x="0" y="1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72"/>
                  <a:pt x="3" y="75"/>
                  <a:pt x="6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7" y="75"/>
                  <a:pt x="59" y="72"/>
                  <a:pt x="59" y="6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8"/>
                  <a:pt x="57" y="5"/>
                  <a:pt x="54" y="5"/>
                </a:cubicBezTo>
                <a:close/>
                <a:moveTo>
                  <a:pt x="10" y="16"/>
                </a:moveTo>
                <a:cubicBezTo>
                  <a:pt x="10" y="16"/>
                  <a:pt x="10" y="16"/>
                  <a:pt x="11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50" y="15"/>
                  <a:pt x="50" y="15"/>
                </a:cubicBezTo>
                <a:cubicBezTo>
                  <a:pt x="50" y="15"/>
                  <a:pt x="50" y="15"/>
                  <a:pt x="50" y="14"/>
                </a:cubicBezTo>
                <a:cubicBezTo>
                  <a:pt x="50" y="14"/>
                  <a:pt x="49" y="13"/>
                  <a:pt x="48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2" y="12"/>
                  <a:pt x="53" y="13"/>
                  <a:pt x="53" y="15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65"/>
                  <a:pt x="52" y="66"/>
                  <a:pt x="50" y="66"/>
                </a:cubicBezTo>
                <a:cubicBezTo>
                  <a:pt x="9" y="66"/>
                  <a:pt x="9" y="66"/>
                  <a:pt x="9" y="66"/>
                </a:cubicBezTo>
                <a:cubicBezTo>
                  <a:pt x="8" y="66"/>
                  <a:pt x="6" y="65"/>
                  <a:pt x="6" y="63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3"/>
                  <a:pt x="8" y="12"/>
                  <a:pt x="9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0" y="13"/>
                  <a:pt x="10" y="15"/>
                  <a:pt x="10" y="15"/>
                </a:cubicBezTo>
                <a:cubicBezTo>
                  <a:pt x="10" y="15"/>
                  <a:pt x="10" y="15"/>
                  <a:pt x="10" y="16"/>
                </a:cubicBezTo>
                <a:close/>
                <a:moveTo>
                  <a:pt x="26" y="6"/>
                </a:moveTo>
                <a:cubicBezTo>
                  <a:pt x="26" y="4"/>
                  <a:pt x="27" y="2"/>
                  <a:pt x="30" y="2"/>
                </a:cubicBezTo>
                <a:cubicBezTo>
                  <a:pt x="32" y="2"/>
                  <a:pt x="34" y="4"/>
                  <a:pt x="34" y="6"/>
                </a:cubicBezTo>
                <a:cubicBezTo>
                  <a:pt x="34" y="8"/>
                  <a:pt x="36" y="9"/>
                  <a:pt x="44" y="12"/>
                </a:cubicBezTo>
                <a:cubicBezTo>
                  <a:pt x="46" y="12"/>
                  <a:pt x="47" y="13"/>
                  <a:pt x="47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3"/>
                  <a:pt x="14" y="12"/>
                  <a:pt x="16" y="12"/>
                </a:cubicBezTo>
                <a:cubicBezTo>
                  <a:pt x="23" y="9"/>
                  <a:pt x="26" y="8"/>
                  <a:pt x="26" y="6"/>
                </a:cubicBezTo>
                <a:close/>
                <a:moveTo>
                  <a:pt x="56" y="67"/>
                </a:moveTo>
                <a:cubicBezTo>
                  <a:pt x="56" y="68"/>
                  <a:pt x="55" y="69"/>
                  <a:pt x="54" y="69"/>
                </a:cubicBezTo>
                <a:cubicBezTo>
                  <a:pt x="6" y="69"/>
                  <a:pt x="6" y="69"/>
                  <a:pt x="6" y="69"/>
                </a:cubicBezTo>
                <a:cubicBezTo>
                  <a:pt x="4" y="69"/>
                  <a:pt x="3" y="68"/>
                  <a:pt x="3" y="67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9"/>
                  <a:pt x="4" y="8"/>
                  <a:pt x="6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19" y="9"/>
                  <a:pt x="17" y="9"/>
                  <a:pt x="16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7" y="10"/>
                  <a:pt x="4" y="12"/>
                  <a:pt x="4" y="15"/>
                </a:cubicBezTo>
                <a:cubicBezTo>
                  <a:pt x="4" y="63"/>
                  <a:pt x="4" y="63"/>
                  <a:pt x="4" y="63"/>
                </a:cubicBezTo>
                <a:cubicBezTo>
                  <a:pt x="4" y="66"/>
                  <a:pt x="7" y="68"/>
                  <a:pt x="9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3" y="68"/>
                  <a:pt x="55" y="66"/>
                  <a:pt x="55" y="63"/>
                </a:cubicBezTo>
                <a:cubicBezTo>
                  <a:pt x="55" y="15"/>
                  <a:pt x="55" y="15"/>
                  <a:pt x="55" y="15"/>
                </a:cubicBezTo>
                <a:cubicBezTo>
                  <a:pt x="55" y="12"/>
                  <a:pt x="53" y="10"/>
                  <a:pt x="50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2" y="9"/>
                  <a:pt x="41" y="9"/>
                  <a:pt x="40" y="8"/>
                </a:cubicBezTo>
                <a:cubicBezTo>
                  <a:pt x="54" y="8"/>
                  <a:pt x="54" y="8"/>
                  <a:pt x="54" y="8"/>
                </a:cubicBezTo>
                <a:cubicBezTo>
                  <a:pt x="55" y="8"/>
                  <a:pt x="56" y="9"/>
                  <a:pt x="56" y="11"/>
                </a:cubicBezTo>
                <a:lnTo>
                  <a:pt x="56" y="67"/>
                </a:lnTo>
                <a:close/>
                <a:moveTo>
                  <a:pt x="9" y="20"/>
                </a:move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5"/>
                  <a:pt x="10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5" y="24"/>
                  <a:pt x="15" y="24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19"/>
                  <a:pt x="14" y="19"/>
                  <a:pt x="14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9" y="19"/>
                  <a:pt x="9" y="19"/>
                  <a:pt x="9" y="20"/>
                </a:cubicBezTo>
                <a:close/>
                <a:moveTo>
                  <a:pt x="11" y="21"/>
                </a:moveTo>
                <a:cubicBezTo>
                  <a:pt x="13" y="21"/>
                  <a:pt x="13" y="21"/>
                  <a:pt x="13" y="21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23"/>
                  <a:pt x="11" y="23"/>
                  <a:pt x="11" y="23"/>
                </a:cubicBezTo>
                <a:lnTo>
                  <a:pt x="11" y="21"/>
                </a:lnTo>
                <a:close/>
                <a:moveTo>
                  <a:pt x="14" y="28"/>
                </a:move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9" y="29"/>
                  <a:pt x="9" y="29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4"/>
                  <a:pt x="9" y="34"/>
                  <a:pt x="1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5" y="34"/>
                  <a:pt x="15" y="33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4" y="28"/>
                  <a:pt x="14" y="28"/>
                </a:cubicBezTo>
                <a:close/>
                <a:moveTo>
                  <a:pt x="13" y="32"/>
                </a:moveTo>
                <a:cubicBezTo>
                  <a:pt x="11" y="32"/>
                  <a:pt x="11" y="32"/>
                  <a:pt x="11" y="32"/>
                </a:cubicBezTo>
                <a:cubicBezTo>
                  <a:pt x="11" y="30"/>
                  <a:pt x="11" y="30"/>
                  <a:pt x="11" y="30"/>
                </a:cubicBezTo>
                <a:cubicBezTo>
                  <a:pt x="13" y="30"/>
                  <a:pt x="13" y="30"/>
                  <a:pt x="13" y="30"/>
                </a:cubicBezTo>
                <a:lnTo>
                  <a:pt x="13" y="32"/>
                </a:lnTo>
                <a:close/>
                <a:moveTo>
                  <a:pt x="14" y="38"/>
                </a:moveTo>
                <a:cubicBezTo>
                  <a:pt x="10" y="38"/>
                  <a:pt x="10" y="38"/>
                  <a:pt x="10" y="38"/>
                </a:cubicBezTo>
                <a:cubicBezTo>
                  <a:pt x="9" y="38"/>
                  <a:pt x="9" y="38"/>
                  <a:pt x="9" y="39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43"/>
                  <a:pt x="9" y="44"/>
                  <a:pt x="10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5" y="43"/>
                  <a:pt x="15" y="43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8"/>
                  <a:pt x="14" y="38"/>
                  <a:pt x="14" y="38"/>
                </a:cubicBezTo>
                <a:close/>
                <a:moveTo>
                  <a:pt x="13" y="42"/>
                </a:moveTo>
                <a:cubicBezTo>
                  <a:pt x="11" y="42"/>
                  <a:pt x="11" y="42"/>
                  <a:pt x="11" y="42"/>
                </a:cubicBezTo>
                <a:cubicBezTo>
                  <a:pt x="11" y="40"/>
                  <a:pt x="11" y="40"/>
                  <a:pt x="11" y="40"/>
                </a:cubicBezTo>
                <a:cubicBezTo>
                  <a:pt x="13" y="40"/>
                  <a:pt x="13" y="40"/>
                  <a:pt x="13" y="40"/>
                </a:cubicBezTo>
                <a:lnTo>
                  <a:pt x="13" y="42"/>
                </a:lnTo>
                <a:close/>
                <a:moveTo>
                  <a:pt x="14" y="47"/>
                </a:moveTo>
                <a:cubicBezTo>
                  <a:pt x="10" y="47"/>
                  <a:pt x="10" y="47"/>
                  <a:pt x="10" y="47"/>
                </a:cubicBezTo>
                <a:cubicBezTo>
                  <a:pt x="9" y="47"/>
                  <a:pt x="9" y="48"/>
                  <a:pt x="9" y="48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53"/>
                  <a:pt x="9" y="53"/>
                  <a:pt x="10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4" y="53"/>
                  <a:pt x="15" y="53"/>
                  <a:pt x="15" y="52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4" y="47"/>
                  <a:pt x="14" y="47"/>
                </a:cubicBezTo>
                <a:close/>
                <a:moveTo>
                  <a:pt x="13" y="51"/>
                </a:moveTo>
                <a:cubicBezTo>
                  <a:pt x="11" y="51"/>
                  <a:pt x="11" y="51"/>
                  <a:pt x="11" y="51"/>
                </a:cubicBezTo>
                <a:cubicBezTo>
                  <a:pt x="11" y="49"/>
                  <a:pt x="11" y="49"/>
                  <a:pt x="11" y="49"/>
                </a:cubicBezTo>
                <a:cubicBezTo>
                  <a:pt x="13" y="49"/>
                  <a:pt x="13" y="49"/>
                  <a:pt x="13" y="49"/>
                </a:cubicBezTo>
                <a:lnTo>
                  <a:pt x="13" y="51"/>
                </a:lnTo>
                <a:close/>
                <a:moveTo>
                  <a:pt x="14" y="57"/>
                </a:moveTo>
                <a:cubicBezTo>
                  <a:pt x="10" y="57"/>
                  <a:pt x="10" y="57"/>
                  <a:pt x="10" y="57"/>
                </a:cubicBezTo>
                <a:cubicBezTo>
                  <a:pt x="9" y="57"/>
                  <a:pt x="9" y="57"/>
                  <a:pt x="9" y="58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2"/>
                  <a:pt x="9" y="63"/>
                  <a:pt x="10" y="63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2"/>
                  <a:pt x="15" y="62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57"/>
                  <a:pt x="14" y="57"/>
                  <a:pt x="14" y="57"/>
                </a:cubicBezTo>
                <a:close/>
                <a:moveTo>
                  <a:pt x="13" y="61"/>
                </a:moveTo>
                <a:cubicBezTo>
                  <a:pt x="11" y="61"/>
                  <a:pt x="11" y="61"/>
                  <a:pt x="11" y="61"/>
                </a:cubicBezTo>
                <a:cubicBezTo>
                  <a:pt x="11" y="59"/>
                  <a:pt x="11" y="59"/>
                  <a:pt x="11" y="59"/>
                </a:cubicBezTo>
                <a:cubicBezTo>
                  <a:pt x="13" y="59"/>
                  <a:pt x="13" y="59"/>
                  <a:pt x="13" y="59"/>
                </a:cubicBezTo>
                <a:lnTo>
                  <a:pt x="13" y="61"/>
                </a:lnTo>
                <a:close/>
                <a:moveTo>
                  <a:pt x="16" y="24"/>
                </a:moveTo>
                <a:cubicBezTo>
                  <a:pt x="16" y="23"/>
                  <a:pt x="16" y="23"/>
                  <a:pt x="17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50" y="23"/>
                  <a:pt x="50" y="24"/>
                </a:cubicBezTo>
                <a:cubicBezTo>
                  <a:pt x="50" y="24"/>
                  <a:pt x="49" y="25"/>
                  <a:pt x="49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6" y="25"/>
                  <a:pt x="16" y="24"/>
                  <a:pt x="16" y="24"/>
                </a:cubicBezTo>
                <a:close/>
                <a:moveTo>
                  <a:pt x="16" y="33"/>
                </a:moveTo>
                <a:cubicBezTo>
                  <a:pt x="16" y="33"/>
                  <a:pt x="16" y="32"/>
                  <a:pt x="17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50" y="33"/>
                  <a:pt x="50" y="33"/>
                </a:cubicBezTo>
                <a:cubicBezTo>
                  <a:pt x="50" y="34"/>
                  <a:pt x="49" y="34"/>
                  <a:pt x="49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6" y="34"/>
                  <a:pt x="16" y="34"/>
                  <a:pt x="16" y="33"/>
                </a:cubicBezTo>
                <a:close/>
                <a:moveTo>
                  <a:pt x="16" y="43"/>
                </a:moveTo>
                <a:cubicBezTo>
                  <a:pt x="16" y="42"/>
                  <a:pt x="16" y="42"/>
                  <a:pt x="17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50" y="42"/>
                  <a:pt x="50" y="43"/>
                </a:cubicBezTo>
                <a:cubicBezTo>
                  <a:pt x="50" y="43"/>
                  <a:pt x="49" y="44"/>
                  <a:pt x="49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4"/>
                  <a:pt x="16" y="43"/>
                  <a:pt x="16" y="43"/>
                </a:cubicBezTo>
                <a:close/>
                <a:moveTo>
                  <a:pt x="16" y="52"/>
                </a:moveTo>
                <a:cubicBezTo>
                  <a:pt x="16" y="52"/>
                  <a:pt x="16" y="51"/>
                  <a:pt x="17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50" y="52"/>
                  <a:pt x="50" y="52"/>
                </a:cubicBezTo>
                <a:cubicBezTo>
                  <a:pt x="50" y="53"/>
                  <a:pt x="49" y="53"/>
                  <a:pt x="4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6" y="53"/>
                  <a:pt x="16" y="53"/>
                  <a:pt x="16" y="52"/>
                </a:cubicBezTo>
                <a:close/>
                <a:moveTo>
                  <a:pt x="16" y="62"/>
                </a:moveTo>
                <a:cubicBezTo>
                  <a:pt x="16" y="61"/>
                  <a:pt x="16" y="61"/>
                  <a:pt x="17" y="61"/>
                </a:cubicBezTo>
                <a:cubicBezTo>
                  <a:pt x="49" y="61"/>
                  <a:pt x="49" y="61"/>
                  <a:pt x="49" y="61"/>
                </a:cubicBezTo>
                <a:cubicBezTo>
                  <a:pt x="49" y="61"/>
                  <a:pt x="50" y="61"/>
                  <a:pt x="50" y="62"/>
                </a:cubicBezTo>
                <a:cubicBezTo>
                  <a:pt x="50" y="62"/>
                  <a:pt x="49" y="63"/>
                  <a:pt x="49" y="63"/>
                </a:cubicBezTo>
                <a:cubicBezTo>
                  <a:pt x="17" y="63"/>
                  <a:pt x="17" y="63"/>
                  <a:pt x="17" y="63"/>
                </a:cubicBezTo>
                <a:cubicBezTo>
                  <a:pt x="16" y="63"/>
                  <a:pt x="16" y="62"/>
                  <a:pt x="16" y="62"/>
                </a:cubicBezTo>
                <a:close/>
                <a:moveTo>
                  <a:pt x="27" y="6"/>
                </a:moveTo>
                <a:cubicBezTo>
                  <a:pt x="27" y="5"/>
                  <a:pt x="28" y="4"/>
                  <a:pt x="30" y="4"/>
                </a:cubicBezTo>
                <a:cubicBezTo>
                  <a:pt x="31" y="4"/>
                  <a:pt x="32" y="5"/>
                  <a:pt x="32" y="6"/>
                </a:cubicBezTo>
                <a:cubicBezTo>
                  <a:pt x="32" y="7"/>
                  <a:pt x="31" y="8"/>
                  <a:pt x="30" y="8"/>
                </a:cubicBezTo>
                <a:cubicBezTo>
                  <a:pt x="28" y="8"/>
                  <a:pt x="27" y="7"/>
                  <a:pt x="27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38"/>
          <p:cNvSpPr>
            <a:spLocks noEditPoints="1"/>
          </p:cNvSpPr>
          <p:nvPr/>
        </p:nvSpPr>
        <p:spPr bwMode="auto">
          <a:xfrm>
            <a:off x="5109361" y="4051815"/>
            <a:ext cx="301747" cy="324552"/>
          </a:xfrm>
          <a:custGeom>
            <a:avLst/>
            <a:gdLst>
              <a:gd name="T0" fmla="*/ 36 w 73"/>
              <a:gd name="T1" fmla="*/ 53 h 75"/>
              <a:gd name="T2" fmla="*/ 35 w 73"/>
              <a:gd name="T3" fmla="*/ 38 h 75"/>
              <a:gd name="T4" fmla="*/ 70 w 73"/>
              <a:gd name="T5" fmla="*/ 73 h 75"/>
              <a:gd name="T6" fmla="*/ 54 w 73"/>
              <a:gd name="T7" fmla="*/ 65 h 75"/>
              <a:gd name="T8" fmla="*/ 42 w 73"/>
              <a:gd name="T9" fmla="*/ 60 h 75"/>
              <a:gd name="T10" fmla="*/ 42 w 73"/>
              <a:gd name="T11" fmla="*/ 30 h 75"/>
              <a:gd name="T12" fmla="*/ 58 w 73"/>
              <a:gd name="T13" fmla="*/ 55 h 75"/>
              <a:gd name="T14" fmla="*/ 70 w 73"/>
              <a:gd name="T15" fmla="*/ 73 h 75"/>
              <a:gd name="T16" fmla="*/ 59 w 73"/>
              <a:gd name="T17" fmla="*/ 59 h 75"/>
              <a:gd name="T18" fmla="*/ 56 w 73"/>
              <a:gd name="T19" fmla="*/ 58 h 75"/>
              <a:gd name="T20" fmla="*/ 55 w 73"/>
              <a:gd name="T21" fmla="*/ 60 h 75"/>
              <a:gd name="T22" fmla="*/ 65 w 73"/>
              <a:gd name="T23" fmla="*/ 71 h 75"/>
              <a:gd name="T24" fmla="*/ 51 w 73"/>
              <a:gd name="T25" fmla="*/ 37 h 75"/>
              <a:gd name="T26" fmla="*/ 34 w 73"/>
              <a:gd name="T27" fmla="*/ 54 h 75"/>
              <a:gd name="T28" fmla="*/ 51 w 73"/>
              <a:gd name="T29" fmla="*/ 37 h 75"/>
              <a:gd name="T30" fmla="*/ 53 w 73"/>
              <a:gd name="T31" fmla="*/ 54 h 75"/>
              <a:gd name="T32" fmla="*/ 54 w 73"/>
              <a:gd name="T33" fmla="*/ 58 h 75"/>
              <a:gd name="T34" fmla="*/ 33 w 73"/>
              <a:gd name="T35" fmla="*/ 23 h 75"/>
              <a:gd name="T36" fmla="*/ 13 w 73"/>
              <a:gd name="T37" fmla="*/ 21 h 75"/>
              <a:gd name="T38" fmla="*/ 41 w 73"/>
              <a:gd name="T39" fmla="*/ 29 h 75"/>
              <a:gd name="T40" fmla="*/ 12 w 73"/>
              <a:gd name="T41" fmla="*/ 29 h 75"/>
              <a:gd name="T42" fmla="*/ 41 w 73"/>
              <a:gd name="T43" fmla="*/ 29 h 75"/>
              <a:gd name="T44" fmla="*/ 45 w 73"/>
              <a:gd name="T45" fmla="*/ 70 h 75"/>
              <a:gd name="T46" fmla="*/ 0 w 73"/>
              <a:gd name="T47" fmla="*/ 9 h 75"/>
              <a:gd name="T48" fmla="*/ 15 w 73"/>
              <a:gd name="T49" fmla="*/ 3 h 75"/>
              <a:gd name="T50" fmla="*/ 38 w 73"/>
              <a:gd name="T51" fmla="*/ 3 h 75"/>
              <a:gd name="T52" fmla="*/ 53 w 73"/>
              <a:gd name="T53" fmla="*/ 9 h 75"/>
              <a:gd name="T54" fmla="*/ 50 w 73"/>
              <a:gd name="T55" fmla="*/ 9 h 75"/>
              <a:gd name="T56" fmla="*/ 38 w 73"/>
              <a:gd name="T57" fmla="*/ 6 h 75"/>
              <a:gd name="T58" fmla="*/ 15 w 73"/>
              <a:gd name="T59" fmla="*/ 6 h 75"/>
              <a:gd name="T60" fmla="*/ 3 w 73"/>
              <a:gd name="T61" fmla="*/ 9 h 75"/>
              <a:gd name="T62" fmla="*/ 45 w 73"/>
              <a:gd name="T63" fmla="*/ 67 h 75"/>
              <a:gd name="T64" fmla="*/ 18 w 73"/>
              <a:gd name="T65" fmla="*/ 7 h 75"/>
              <a:gd name="T66" fmla="*/ 36 w 73"/>
              <a:gd name="T67" fmla="*/ 3 h 75"/>
              <a:gd name="T68" fmla="*/ 17 w 73"/>
              <a:gd name="T69" fmla="*/ 3 h 75"/>
              <a:gd name="T70" fmla="*/ 47 w 73"/>
              <a:gd name="T71" fmla="*/ 13 h 75"/>
              <a:gd name="T72" fmla="*/ 6 w 73"/>
              <a:gd name="T73" fmla="*/ 13 h 75"/>
              <a:gd name="T74" fmla="*/ 46 w 73"/>
              <a:gd name="T75" fmla="*/ 63 h 75"/>
              <a:gd name="T76" fmla="*/ 36 w 73"/>
              <a:gd name="T77" fmla="*/ 61 h 75"/>
              <a:gd name="T78" fmla="*/ 45 w 73"/>
              <a:gd name="T79" fmla="*/ 14 h 75"/>
              <a:gd name="T80" fmla="*/ 13 w 73"/>
              <a:gd name="T81" fmla="*/ 53 h 75"/>
              <a:gd name="T82" fmla="*/ 13 w 73"/>
              <a:gd name="T83" fmla="*/ 51 h 75"/>
              <a:gd name="T84" fmla="*/ 13 w 73"/>
              <a:gd name="T85" fmla="*/ 36 h 75"/>
              <a:gd name="T86" fmla="*/ 27 w 73"/>
              <a:gd name="T87" fmla="*/ 38 h 75"/>
              <a:gd name="T88" fmla="*/ 13 w 73"/>
              <a:gd name="T89" fmla="*/ 44 h 75"/>
              <a:gd name="T90" fmla="*/ 25 w 73"/>
              <a:gd name="T91" fmla="*/ 46 h 75"/>
              <a:gd name="T92" fmla="*/ 13 w 73"/>
              <a:gd name="T93" fmla="*/ 4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3" h="75">
                <a:moveTo>
                  <a:pt x="36" y="39"/>
                </a:moveTo>
                <a:cubicBezTo>
                  <a:pt x="33" y="43"/>
                  <a:pt x="33" y="48"/>
                  <a:pt x="36" y="52"/>
                </a:cubicBezTo>
                <a:cubicBezTo>
                  <a:pt x="37" y="52"/>
                  <a:pt x="37" y="53"/>
                  <a:pt x="36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1" y="49"/>
                  <a:pt x="31" y="42"/>
                  <a:pt x="35" y="38"/>
                </a:cubicBezTo>
                <a:cubicBezTo>
                  <a:pt x="35" y="37"/>
                  <a:pt x="36" y="37"/>
                  <a:pt x="36" y="38"/>
                </a:cubicBezTo>
                <a:cubicBezTo>
                  <a:pt x="37" y="38"/>
                  <a:pt x="37" y="39"/>
                  <a:pt x="36" y="39"/>
                </a:cubicBezTo>
                <a:close/>
                <a:moveTo>
                  <a:pt x="70" y="73"/>
                </a:moveTo>
                <a:cubicBezTo>
                  <a:pt x="69" y="74"/>
                  <a:pt x="68" y="75"/>
                  <a:pt x="67" y="75"/>
                </a:cubicBezTo>
                <a:cubicBezTo>
                  <a:pt x="65" y="75"/>
                  <a:pt x="64" y="74"/>
                  <a:pt x="62" y="73"/>
                </a:cubicBezTo>
                <a:cubicBezTo>
                  <a:pt x="54" y="65"/>
                  <a:pt x="54" y="65"/>
                  <a:pt x="54" y="65"/>
                </a:cubicBezTo>
                <a:cubicBezTo>
                  <a:pt x="53" y="64"/>
                  <a:pt x="52" y="62"/>
                  <a:pt x="52" y="61"/>
                </a:cubicBezTo>
                <a:cubicBezTo>
                  <a:pt x="50" y="58"/>
                  <a:pt x="50" y="58"/>
                  <a:pt x="50" y="58"/>
                </a:cubicBezTo>
                <a:cubicBezTo>
                  <a:pt x="47" y="60"/>
                  <a:pt x="45" y="60"/>
                  <a:pt x="42" y="60"/>
                </a:cubicBezTo>
                <a:cubicBezTo>
                  <a:pt x="38" y="60"/>
                  <a:pt x="35" y="59"/>
                  <a:pt x="32" y="56"/>
                </a:cubicBezTo>
                <a:cubicBezTo>
                  <a:pt x="26" y="50"/>
                  <a:pt x="26" y="41"/>
                  <a:pt x="32" y="35"/>
                </a:cubicBezTo>
                <a:cubicBezTo>
                  <a:pt x="35" y="32"/>
                  <a:pt x="38" y="30"/>
                  <a:pt x="42" y="30"/>
                </a:cubicBezTo>
                <a:cubicBezTo>
                  <a:pt x="46" y="30"/>
                  <a:pt x="50" y="32"/>
                  <a:pt x="53" y="35"/>
                </a:cubicBezTo>
                <a:cubicBezTo>
                  <a:pt x="58" y="40"/>
                  <a:pt x="59" y="47"/>
                  <a:pt x="55" y="53"/>
                </a:cubicBezTo>
                <a:cubicBezTo>
                  <a:pt x="58" y="55"/>
                  <a:pt x="58" y="55"/>
                  <a:pt x="58" y="55"/>
                </a:cubicBezTo>
                <a:cubicBezTo>
                  <a:pt x="59" y="55"/>
                  <a:pt x="61" y="56"/>
                  <a:pt x="62" y="57"/>
                </a:cubicBezTo>
                <a:cubicBezTo>
                  <a:pt x="70" y="65"/>
                  <a:pt x="70" y="65"/>
                  <a:pt x="70" y="65"/>
                </a:cubicBezTo>
                <a:cubicBezTo>
                  <a:pt x="73" y="68"/>
                  <a:pt x="73" y="71"/>
                  <a:pt x="70" y="73"/>
                </a:cubicBezTo>
                <a:close/>
                <a:moveTo>
                  <a:pt x="69" y="69"/>
                </a:moveTo>
                <a:cubicBezTo>
                  <a:pt x="69" y="69"/>
                  <a:pt x="69" y="68"/>
                  <a:pt x="68" y="68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58"/>
                  <a:pt x="58" y="58"/>
                  <a:pt x="57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7" y="58"/>
                  <a:pt x="56" y="58"/>
                  <a:pt x="56" y="58"/>
                </a:cubicBezTo>
                <a:cubicBezTo>
                  <a:pt x="56" y="58"/>
                  <a:pt x="56" y="58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5" y="59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1"/>
                  <a:pt x="55" y="62"/>
                  <a:pt x="56" y="62"/>
                </a:cubicBezTo>
                <a:cubicBezTo>
                  <a:pt x="65" y="71"/>
                  <a:pt x="65" y="71"/>
                  <a:pt x="65" y="71"/>
                </a:cubicBezTo>
                <a:cubicBezTo>
                  <a:pt x="66" y="72"/>
                  <a:pt x="67" y="72"/>
                  <a:pt x="68" y="71"/>
                </a:cubicBezTo>
                <a:cubicBezTo>
                  <a:pt x="69" y="71"/>
                  <a:pt x="69" y="70"/>
                  <a:pt x="69" y="69"/>
                </a:cubicBezTo>
                <a:close/>
                <a:moveTo>
                  <a:pt x="51" y="37"/>
                </a:moveTo>
                <a:cubicBezTo>
                  <a:pt x="49" y="35"/>
                  <a:pt x="46" y="33"/>
                  <a:pt x="42" y="33"/>
                </a:cubicBezTo>
                <a:cubicBezTo>
                  <a:pt x="39" y="33"/>
                  <a:pt x="36" y="35"/>
                  <a:pt x="34" y="37"/>
                </a:cubicBezTo>
                <a:cubicBezTo>
                  <a:pt x="29" y="42"/>
                  <a:pt x="29" y="49"/>
                  <a:pt x="34" y="54"/>
                </a:cubicBezTo>
                <a:cubicBezTo>
                  <a:pt x="36" y="56"/>
                  <a:pt x="39" y="57"/>
                  <a:pt x="42" y="57"/>
                </a:cubicBezTo>
                <a:cubicBezTo>
                  <a:pt x="46" y="57"/>
                  <a:pt x="49" y="56"/>
                  <a:pt x="51" y="54"/>
                </a:cubicBezTo>
                <a:cubicBezTo>
                  <a:pt x="56" y="49"/>
                  <a:pt x="56" y="42"/>
                  <a:pt x="51" y="37"/>
                </a:cubicBezTo>
                <a:close/>
                <a:moveTo>
                  <a:pt x="54" y="57"/>
                </a:moveTo>
                <a:cubicBezTo>
                  <a:pt x="54" y="57"/>
                  <a:pt x="55" y="57"/>
                  <a:pt x="55" y="57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5"/>
                  <a:pt x="53" y="55"/>
                  <a:pt x="52" y="55"/>
                </a:cubicBezTo>
                <a:cubicBezTo>
                  <a:pt x="52" y="56"/>
                  <a:pt x="52" y="56"/>
                  <a:pt x="51" y="56"/>
                </a:cubicBezTo>
                <a:cubicBezTo>
                  <a:pt x="54" y="58"/>
                  <a:pt x="54" y="58"/>
                  <a:pt x="54" y="58"/>
                </a:cubicBezTo>
                <a:cubicBezTo>
                  <a:pt x="54" y="58"/>
                  <a:pt x="54" y="57"/>
                  <a:pt x="54" y="57"/>
                </a:cubicBezTo>
                <a:close/>
                <a:moveTo>
                  <a:pt x="13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23"/>
                  <a:pt x="34" y="22"/>
                  <a:pt x="34" y="22"/>
                </a:cubicBezTo>
                <a:cubicBezTo>
                  <a:pt x="34" y="21"/>
                  <a:pt x="33" y="21"/>
                  <a:pt x="3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2" y="21"/>
                  <a:pt x="12" y="22"/>
                </a:cubicBezTo>
                <a:cubicBezTo>
                  <a:pt x="12" y="22"/>
                  <a:pt x="13" y="23"/>
                  <a:pt x="13" y="23"/>
                </a:cubicBezTo>
                <a:close/>
                <a:moveTo>
                  <a:pt x="41" y="29"/>
                </a:moveTo>
                <a:cubicBezTo>
                  <a:pt x="40" y="29"/>
                  <a:pt x="40" y="28"/>
                  <a:pt x="40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2" y="29"/>
                  <a:pt x="12" y="29"/>
                </a:cubicBezTo>
                <a:cubicBezTo>
                  <a:pt x="12" y="30"/>
                  <a:pt x="13" y="30"/>
                  <a:pt x="13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29"/>
                  <a:pt x="38" y="29"/>
                  <a:pt x="41" y="29"/>
                </a:cubicBezTo>
                <a:close/>
                <a:moveTo>
                  <a:pt x="50" y="62"/>
                </a:moveTo>
                <a:cubicBezTo>
                  <a:pt x="50" y="63"/>
                  <a:pt x="51" y="65"/>
                  <a:pt x="52" y="66"/>
                </a:cubicBezTo>
                <a:cubicBezTo>
                  <a:pt x="51" y="68"/>
                  <a:pt x="48" y="70"/>
                  <a:pt x="45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3" y="70"/>
                  <a:pt x="0" y="66"/>
                  <a:pt x="0" y="62"/>
                </a:cubicBezTo>
                <a:cubicBezTo>
                  <a:pt x="0" y="9"/>
                  <a:pt x="0" y="9"/>
                  <a:pt x="0" y="9"/>
                </a:cubicBezTo>
                <a:cubicBezTo>
                  <a:pt x="0" y="5"/>
                  <a:pt x="3" y="2"/>
                  <a:pt x="7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3"/>
                </a:cubicBezTo>
                <a:cubicBezTo>
                  <a:pt x="15" y="1"/>
                  <a:pt x="16" y="0"/>
                  <a:pt x="1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8" y="1"/>
                  <a:pt x="38" y="3"/>
                </a:cubicBezTo>
                <a:cubicBezTo>
                  <a:pt x="38" y="2"/>
                  <a:pt x="38" y="2"/>
                  <a:pt x="38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50" y="2"/>
                  <a:pt x="53" y="5"/>
                  <a:pt x="53" y="9"/>
                </a:cubicBezTo>
                <a:cubicBezTo>
                  <a:pt x="53" y="32"/>
                  <a:pt x="53" y="32"/>
                  <a:pt x="53" y="32"/>
                </a:cubicBezTo>
                <a:cubicBezTo>
                  <a:pt x="52" y="32"/>
                  <a:pt x="51" y="31"/>
                  <a:pt x="50" y="30"/>
                </a:cubicBezTo>
                <a:cubicBezTo>
                  <a:pt x="50" y="9"/>
                  <a:pt x="50" y="9"/>
                  <a:pt x="50" y="9"/>
                </a:cubicBezTo>
                <a:cubicBezTo>
                  <a:pt x="50" y="7"/>
                  <a:pt x="48" y="5"/>
                  <a:pt x="45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8"/>
                  <a:pt x="36" y="9"/>
                  <a:pt x="34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6" y="9"/>
                  <a:pt x="15" y="8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7" y="5"/>
                  <a:pt x="7" y="5"/>
                  <a:pt x="7" y="5"/>
                </a:cubicBezTo>
                <a:cubicBezTo>
                  <a:pt x="5" y="5"/>
                  <a:pt x="3" y="7"/>
                  <a:pt x="3" y="9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5"/>
                  <a:pt x="5" y="67"/>
                  <a:pt x="7" y="67"/>
                </a:cubicBezTo>
                <a:cubicBezTo>
                  <a:pt x="45" y="67"/>
                  <a:pt x="45" y="67"/>
                  <a:pt x="45" y="67"/>
                </a:cubicBezTo>
                <a:cubicBezTo>
                  <a:pt x="48" y="67"/>
                  <a:pt x="50" y="65"/>
                  <a:pt x="50" y="62"/>
                </a:cubicBezTo>
                <a:close/>
                <a:moveTo>
                  <a:pt x="17" y="6"/>
                </a:moveTo>
                <a:cubicBezTo>
                  <a:pt x="17" y="7"/>
                  <a:pt x="17" y="7"/>
                  <a:pt x="18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7"/>
                  <a:pt x="36" y="7"/>
                  <a:pt x="36" y="6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2"/>
                  <a:pt x="35" y="2"/>
                  <a:pt x="34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7" y="2"/>
                  <a:pt x="17" y="2"/>
                  <a:pt x="17" y="3"/>
                </a:cubicBezTo>
                <a:lnTo>
                  <a:pt x="17" y="6"/>
                </a:lnTo>
                <a:close/>
                <a:moveTo>
                  <a:pt x="47" y="29"/>
                </a:move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6" y="12"/>
                  <a:pt x="46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6" y="12"/>
                  <a:pt x="6" y="13"/>
                </a:cubicBezTo>
                <a:cubicBezTo>
                  <a:pt x="6" y="62"/>
                  <a:pt x="6" y="62"/>
                  <a:pt x="6" y="62"/>
                </a:cubicBezTo>
                <a:cubicBezTo>
                  <a:pt x="6" y="63"/>
                  <a:pt x="7" y="63"/>
                  <a:pt x="7" y="63"/>
                </a:cubicBezTo>
                <a:cubicBezTo>
                  <a:pt x="46" y="63"/>
                  <a:pt x="46" y="63"/>
                  <a:pt x="46" y="63"/>
                </a:cubicBezTo>
                <a:cubicBezTo>
                  <a:pt x="46" y="63"/>
                  <a:pt x="47" y="63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3" y="63"/>
                  <a:pt x="40" y="62"/>
                  <a:pt x="36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14"/>
                  <a:pt x="8" y="14"/>
                  <a:pt x="8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29"/>
                  <a:pt x="45" y="29"/>
                  <a:pt x="45" y="29"/>
                </a:cubicBezTo>
                <a:cubicBezTo>
                  <a:pt x="45" y="29"/>
                  <a:pt x="46" y="29"/>
                  <a:pt x="47" y="29"/>
                </a:cubicBezTo>
                <a:close/>
                <a:moveTo>
                  <a:pt x="13" y="53"/>
                </a:moveTo>
                <a:cubicBezTo>
                  <a:pt x="27" y="53"/>
                  <a:pt x="27" y="53"/>
                  <a:pt x="27" y="53"/>
                </a:cubicBezTo>
                <a:cubicBezTo>
                  <a:pt x="27" y="53"/>
                  <a:pt x="27" y="52"/>
                  <a:pt x="26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2" y="52"/>
                  <a:pt x="12" y="52"/>
                </a:cubicBezTo>
                <a:cubicBezTo>
                  <a:pt x="12" y="53"/>
                  <a:pt x="13" y="53"/>
                  <a:pt x="13" y="53"/>
                </a:cubicBezTo>
                <a:close/>
                <a:moveTo>
                  <a:pt x="13" y="36"/>
                </a:moveTo>
                <a:cubicBezTo>
                  <a:pt x="13" y="36"/>
                  <a:pt x="12" y="36"/>
                  <a:pt x="12" y="37"/>
                </a:cubicBezTo>
                <a:cubicBezTo>
                  <a:pt x="12" y="38"/>
                  <a:pt x="13" y="38"/>
                  <a:pt x="13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8" y="37"/>
                  <a:pt x="28" y="37"/>
                  <a:pt x="28" y="36"/>
                </a:cubicBezTo>
                <a:lnTo>
                  <a:pt x="13" y="36"/>
                </a:lnTo>
                <a:close/>
                <a:moveTo>
                  <a:pt x="13" y="44"/>
                </a:moveTo>
                <a:cubicBezTo>
                  <a:pt x="13" y="44"/>
                  <a:pt x="12" y="44"/>
                  <a:pt x="12" y="45"/>
                </a:cubicBezTo>
                <a:cubicBezTo>
                  <a:pt x="12" y="45"/>
                  <a:pt x="13" y="46"/>
                  <a:pt x="13" y="46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6"/>
                  <a:pt x="25" y="45"/>
                  <a:pt x="25" y="45"/>
                </a:cubicBezTo>
                <a:cubicBezTo>
                  <a:pt x="25" y="45"/>
                  <a:pt x="26" y="44"/>
                  <a:pt x="26" y="44"/>
                </a:cubicBezTo>
                <a:lnTo>
                  <a:pt x="13" y="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13"/>
          <p:cNvSpPr>
            <a:spLocks noEditPoints="1"/>
          </p:cNvSpPr>
          <p:nvPr/>
        </p:nvSpPr>
        <p:spPr bwMode="auto">
          <a:xfrm>
            <a:off x="5732644" y="4078130"/>
            <a:ext cx="270169" cy="299992"/>
          </a:xfrm>
          <a:custGeom>
            <a:avLst/>
            <a:gdLst>
              <a:gd name="T0" fmla="*/ 39 w 65"/>
              <a:gd name="T1" fmla="*/ 31 h 70"/>
              <a:gd name="T2" fmla="*/ 11 w 65"/>
              <a:gd name="T3" fmla="*/ 30 h 70"/>
              <a:gd name="T4" fmla="*/ 39 w 65"/>
              <a:gd name="T5" fmla="*/ 29 h 70"/>
              <a:gd name="T6" fmla="*/ 12 w 65"/>
              <a:gd name="T7" fmla="*/ 24 h 70"/>
              <a:gd name="T8" fmla="*/ 40 w 65"/>
              <a:gd name="T9" fmla="*/ 23 h 70"/>
              <a:gd name="T10" fmla="*/ 12 w 65"/>
              <a:gd name="T11" fmla="*/ 22 h 70"/>
              <a:gd name="T12" fmla="*/ 12 w 65"/>
              <a:gd name="T13" fmla="*/ 24 h 70"/>
              <a:gd name="T14" fmla="*/ 48 w 65"/>
              <a:gd name="T15" fmla="*/ 70 h 70"/>
              <a:gd name="T16" fmla="*/ 44 w 65"/>
              <a:gd name="T17" fmla="*/ 70 h 70"/>
              <a:gd name="T18" fmla="*/ 0 w 65"/>
              <a:gd name="T19" fmla="*/ 63 h 70"/>
              <a:gd name="T20" fmla="*/ 6 w 65"/>
              <a:gd name="T21" fmla="*/ 4 h 70"/>
              <a:gd name="T22" fmla="*/ 17 w 65"/>
              <a:gd name="T23" fmla="*/ 0 h 70"/>
              <a:gd name="T24" fmla="*/ 37 w 65"/>
              <a:gd name="T25" fmla="*/ 4 h 70"/>
              <a:gd name="T26" fmla="*/ 51 w 65"/>
              <a:gd name="T27" fmla="*/ 10 h 70"/>
              <a:gd name="T28" fmla="*/ 65 w 65"/>
              <a:gd name="T29" fmla="*/ 53 h 70"/>
              <a:gd name="T30" fmla="*/ 17 w 65"/>
              <a:gd name="T31" fmla="*/ 8 h 70"/>
              <a:gd name="T32" fmla="*/ 35 w 65"/>
              <a:gd name="T33" fmla="*/ 7 h 70"/>
              <a:gd name="T34" fmla="*/ 34 w 65"/>
              <a:gd name="T35" fmla="*/ 2 h 70"/>
              <a:gd name="T36" fmla="*/ 16 w 65"/>
              <a:gd name="T37" fmla="*/ 4 h 70"/>
              <a:gd name="T38" fmla="*/ 40 w 65"/>
              <a:gd name="T39" fmla="*/ 68 h 70"/>
              <a:gd name="T40" fmla="*/ 6 w 65"/>
              <a:gd name="T41" fmla="*/ 64 h 70"/>
              <a:gd name="T42" fmla="*/ 5 w 65"/>
              <a:gd name="T43" fmla="*/ 14 h 70"/>
              <a:gd name="T44" fmla="*/ 45 w 65"/>
              <a:gd name="T45" fmla="*/ 13 h 70"/>
              <a:gd name="T46" fmla="*/ 46 w 65"/>
              <a:gd name="T47" fmla="*/ 36 h 70"/>
              <a:gd name="T48" fmla="*/ 49 w 65"/>
              <a:gd name="T49" fmla="*/ 36 h 70"/>
              <a:gd name="T50" fmla="*/ 45 w 65"/>
              <a:gd name="T51" fmla="*/ 6 h 70"/>
              <a:gd name="T52" fmla="*/ 37 w 65"/>
              <a:gd name="T53" fmla="*/ 7 h 70"/>
              <a:gd name="T54" fmla="*/ 17 w 65"/>
              <a:gd name="T55" fmla="*/ 10 h 70"/>
              <a:gd name="T56" fmla="*/ 14 w 65"/>
              <a:gd name="T57" fmla="*/ 6 h 70"/>
              <a:gd name="T58" fmla="*/ 2 w 65"/>
              <a:gd name="T59" fmla="*/ 10 h 70"/>
              <a:gd name="T60" fmla="*/ 6 w 65"/>
              <a:gd name="T61" fmla="*/ 68 h 70"/>
              <a:gd name="T62" fmla="*/ 40 w 65"/>
              <a:gd name="T63" fmla="*/ 38 h 70"/>
              <a:gd name="T64" fmla="*/ 39 w 65"/>
              <a:gd name="T65" fmla="*/ 39 h 70"/>
              <a:gd name="T66" fmla="*/ 44 w 65"/>
              <a:gd name="T67" fmla="*/ 37 h 70"/>
              <a:gd name="T68" fmla="*/ 7 w 65"/>
              <a:gd name="T69" fmla="*/ 15 h 70"/>
              <a:gd name="T70" fmla="*/ 34 w 65"/>
              <a:gd name="T71" fmla="*/ 62 h 70"/>
              <a:gd name="T72" fmla="*/ 12 w 65"/>
              <a:gd name="T73" fmla="*/ 54 h 70"/>
              <a:gd name="T74" fmla="*/ 12 w 65"/>
              <a:gd name="T75" fmla="*/ 52 h 70"/>
              <a:gd name="T76" fmla="*/ 31 w 65"/>
              <a:gd name="T77" fmla="*/ 53 h 70"/>
              <a:gd name="T78" fmla="*/ 12 w 65"/>
              <a:gd name="T79" fmla="*/ 47 h 70"/>
              <a:gd name="T80" fmla="*/ 12 w 65"/>
              <a:gd name="T81" fmla="*/ 45 h 70"/>
              <a:gd name="T82" fmla="*/ 39 w 65"/>
              <a:gd name="T83" fmla="*/ 39 h 70"/>
              <a:gd name="T84" fmla="*/ 11 w 65"/>
              <a:gd name="T85" fmla="*/ 38 h 70"/>
              <a:gd name="T86" fmla="*/ 39 w 65"/>
              <a:gd name="T87" fmla="*/ 37 h 70"/>
              <a:gd name="T88" fmla="*/ 63 w 65"/>
              <a:gd name="T89" fmla="*/ 53 h 70"/>
              <a:gd name="T90" fmla="*/ 33 w 65"/>
              <a:gd name="T91" fmla="*/ 53 h 70"/>
              <a:gd name="T92" fmla="*/ 63 w 65"/>
              <a:gd name="T93" fmla="*/ 53 h 70"/>
              <a:gd name="T94" fmla="*/ 46 w 65"/>
              <a:gd name="T95" fmla="*/ 57 h 70"/>
              <a:gd name="T96" fmla="*/ 39 w 65"/>
              <a:gd name="T97" fmla="*/ 52 h 70"/>
              <a:gd name="T98" fmla="*/ 45 w 65"/>
              <a:gd name="T99" fmla="*/ 59 h 70"/>
              <a:gd name="T100" fmla="*/ 47 w 65"/>
              <a:gd name="T101" fmla="*/ 59 h 70"/>
              <a:gd name="T102" fmla="*/ 58 w 65"/>
              <a:gd name="T103" fmla="*/ 4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" h="70">
                <a:moveTo>
                  <a:pt x="40" y="30"/>
                </a:moveTo>
                <a:cubicBezTo>
                  <a:pt x="40" y="31"/>
                  <a:pt x="40" y="31"/>
                  <a:pt x="39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1"/>
                  <a:pt x="11" y="31"/>
                  <a:pt x="11" y="30"/>
                </a:cubicBezTo>
                <a:cubicBezTo>
                  <a:pt x="11" y="30"/>
                  <a:pt x="12" y="29"/>
                  <a:pt x="1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0" y="29"/>
                  <a:pt x="40" y="30"/>
                  <a:pt x="40" y="30"/>
                </a:cubicBezTo>
                <a:close/>
                <a:moveTo>
                  <a:pt x="12" y="24"/>
                </a:moveTo>
                <a:cubicBezTo>
                  <a:pt x="39" y="24"/>
                  <a:pt x="39" y="24"/>
                  <a:pt x="39" y="24"/>
                </a:cubicBezTo>
                <a:cubicBezTo>
                  <a:pt x="40" y="24"/>
                  <a:pt x="40" y="23"/>
                  <a:pt x="40" y="23"/>
                </a:cubicBezTo>
                <a:cubicBezTo>
                  <a:pt x="40" y="22"/>
                  <a:pt x="40" y="22"/>
                  <a:pt x="39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1" y="22"/>
                  <a:pt x="11" y="23"/>
                </a:cubicBezTo>
                <a:cubicBezTo>
                  <a:pt x="11" y="23"/>
                  <a:pt x="12" y="24"/>
                  <a:pt x="12" y="24"/>
                </a:cubicBezTo>
                <a:close/>
                <a:moveTo>
                  <a:pt x="65" y="53"/>
                </a:moveTo>
                <a:cubicBezTo>
                  <a:pt x="65" y="63"/>
                  <a:pt x="58" y="70"/>
                  <a:pt x="48" y="70"/>
                </a:cubicBezTo>
                <a:cubicBezTo>
                  <a:pt x="47" y="70"/>
                  <a:pt x="46" y="70"/>
                  <a:pt x="44" y="70"/>
                </a:cubicBezTo>
                <a:cubicBezTo>
                  <a:pt x="44" y="70"/>
                  <a:pt x="44" y="70"/>
                  <a:pt x="44" y="70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0"/>
                  <a:pt x="0" y="67"/>
                  <a:pt x="0" y="6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3" y="4"/>
                  <a:pt x="6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5" y="0"/>
                  <a:pt x="1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5" y="0"/>
                  <a:pt x="37" y="2"/>
                  <a:pt x="37" y="4"/>
                </a:cubicBezTo>
                <a:cubicBezTo>
                  <a:pt x="45" y="4"/>
                  <a:pt x="45" y="4"/>
                  <a:pt x="45" y="4"/>
                </a:cubicBezTo>
                <a:cubicBezTo>
                  <a:pt x="48" y="4"/>
                  <a:pt x="51" y="7"/>
                  <a:pt x="51" y="10"/>
                </a:cubicBezTo>
                <a:cubicBezTo>
                  <a:pt x="51" y="36"/>
                  <a:pt x="51" y="36"/>
                  <a:pt x="51" y="36"/>
                </a:cubicBezTo>
                <a:cubicBezTo>
                  <a:pt x="59" y="38"/>
                  <a:pt x="65" y="45"/>
                  <a:pt x="65" y="53"/>
                </a:cubicBezTo>
                <a:close/>
                <a:moveTo>
                  <a:pt x="16" y="7"/>
                </a:moveTo>
                <a:cubicBezTo>
                  <a:pt x="16" y="8"/>
                  <a:pt x="17" y="8"/>
                  <a:pt x="17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5" y="8"/>
                  <a:pt x="35" y="7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3"/>
                  <a:pt x="34" y="2"/>
                  <a:pt x="34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6" y="3"/>
                  <a:pt x="16" y="4"/>
                </a:cubicBezTo>
                <a:lnTo>
                  <a:pt x="16" y="7"/>
                </a:lnTo>
                <a:close/>
                <a:moveTo>
                  <a:pt x="40" y="68"/>
                </a:moveTo>
                <a:cubicBezTo>
                  <a:pt x="38" y="67"/>
                  <a:pt x="37" y="66"/>
                  <a:pt x="35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5" y="64"/>
                  <a:pt x="5" y="63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3"/>
                  <a:pt x="6" y="13"/>
                  <a:pt x="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6" y="13"/>
                  <a:pt x="46" y="14"/>
                </a:cubicBezTo>
                <a:cubicBezTo>
                  <a:pt x="46" y="36"/>
                  <a:pt x="46" y="36"/>
                  <a:pt x="46" y="36"/>
                </a:cubicBezTo>
                <a:cubicBezTo>
                  <a:pt x="47" y="36"/>
                  <a:pt x="47" y="36"/>
                  <a:pt x="48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8"/>
                  <a:pt x="47" y="6"/>
                  <a:pt x="45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9"/>
                  <a:pt x="35" y="10"/>
                  <a:pt x="34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5" y="10"/>
                  <a:pt x="14" y="9"/>
                  <a:pt x="14" y="7"/>
                </a:cubicBezTo>
                <a:cubicBezTo>
                  <a:pt x="14" y="6"/>
                  <a:pt x="14" y="6"/>
                  <a:pt x="14" y="6"/>
                </a:cubicBezTo>
                <a:cubicBezTo>
                  <a:pt x="6" y="6"/>
                  <a:pt x="6" y="6"/>
                  <a:pt x="6" y="6"/>
                </a:cubicBezTo>
                <a:cubicBezTo>
                  <a:pt x="4" y="6"/>
                  <a:pt x="2" y="8"/>
                  <a:pt x="2" y="10"/>
                </a:cubicBezTo>
                <a:cubicBezTo>
                  <a:pt x="2" y="63"/>
                  <a:pt x="2" y="63"/>
                  <a:pt x="2" y="63"/>
                </a:cubicBezTo>
                <a:cubicBezTo>
                  <a:pt x="2" y="66"/>
                  <a:pt x="4" y="68"/>
                  <a:pt x="6" y="68"/>
                </a:cubicBezTo>
                <a:lnTo>
                  <a:pt x="40" y="68"/>
                </a:lnTo>
                <a:close/>
                <a:moveTo>
                  <a:pt x="40" y="38"/>
                </a:moveTo>
                <a:cubicBezTo>
                  <a:pt x="40" y="38"/>
                  <a:pt x="40" y="38"/>
                  <a:pt x="40" y="38"/>
                </a:cubicBezTo>
                <a:cubicBezTo>
                  <a:pt x="40" y="39"/>
                  <a:pt x="40" y="39"/>
                  <a:pt x="39" y="39"/>
                </a:cubicBezTo>
                <a:cubicBezTo>
                  <a:pt x="41" y="38"/>
                  <a:pt x="42" y="37"/>
                  <a:pt x="44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15"/>
                  <a:pt x="44" y="15"/>
                  <a:pt x="44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62"/>
                  <a:pt x="7" y="62"/>
                  <a:pt x="7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2" y="60"/>
                  <a:pt x="32" y="57"/>
                  <a:pt x="31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54"/>
                  <a:pt x="11" y="54"/>
                  <a:pt x="11" y="53"/>
                </a:cubicBezTo>
                <a:cubicBezTo>
                  <a:pt x="11" y="53"/>
                  <a:pt x="12" y="52"/>
                  <a:pt x="12" y="52"/>
                </a:cubicBezTo>
                <a:cubicBezTo>
                  <a:pt x="31" y="52"/>
                  <a:pt x="31" y="52"/>
                  <a:pt x="31" y="52"/>
                </a:cubicBezTo>
                <a:cubicBezTo>
                  <a:pt x="31" y="53"/>
                  <a:pt x="31" y="53"/>
                  <a:pt x="31" y="53"/>
                </a:cubicBezTo>
                <a:cubicBezTo>
                  <a:pt x="31" y="51"/>
                  <a:pt x="32" y="49"/>
                  <a:pt x="33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1" y="46"/>
                  <a:pt x="11" y="46"/>
                </a:cubicBezTo>
                <a:cubicBezTo>
                  <a:pt x="11" y="45"/>
                  <a:pt x="12" y="45"/>
                  <a:pt x="12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2"/>
                  <a:pt x="37" y="40"/>
                  <a:pt x="39" y="39"/>
                </a:cubicBezTo>
                <a:cubicBezTo>
                  <a:pt x="12" y="39"/>
                  <a:pt x="12" y="39"/>
                  <a:pt x="12" y="39"/>
                </a:cubicBezTo>
                <a:cubicBezTo>
                  <a:pt x="12" y="39"/>
                  <a:pt x="11" y="39"/>
                  <a:pt x="11" y="38"/>
                </a:cubicBezTo>
                <a:cubicBezTo>
                  <a:pt x="11" y="37"/>
                  <a:pt x="12" y="37"/>
                  <a:pt x="12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0" y="37"/>
                  <a:pt x="40" y="37"/>
                  <a:pt x="40" y="38"/>
                </a:cubicBezTo>
                <a:close/>
                <a:moveTo>
                  <a:pt x="63" y="53"/>
                </a:moveTo>
                <a:cubicBezTo>
                  <a:pt x="63" y="45"/>
                  <a:pt x="57" y="38"/>
                  <a:pt x="48" y="38"/>
                </a:cubicBezTo>
                <a:cubicBezTo>
                  <a:pt x="40" y="38"/>
                  <a:pt x="33" y="45"/>
                  <a:pt x="33" y="53"/>
                </a:cubicBezTo>
                <a:cubicBezTo>
                  <a:pt x="33" y="61"/>
                  <a:pt x="40" y="68"/>
                  <a:pt x="48" y="68"/>
                </a:cubicBezTo>
                <a:cubicBezTo>
                  <a:pt x="57" y="68"/>
                  <a:pt x="63" y="61"/>
                  <a:pt x="63" y="53"/>
                </a:cubicBezTo>
                <a:close/>
                <a:moveTo>
                  <a:pt x="56" y="48"/>
                </a:moveTo>
                <a:cubicBezTo>
                  <a:pt x="46" y="57"/>
                  <a:pt x="46" y="57"/>
                  <a:pt x="46" y="57"/>
                </a:cubicBezTo>
                <a:cubicBezTo>
                  <a:pt x="41" y="52"/>
                  <a:pt x="41" y="52"/>
                  <a:pt x="41" y="52"/>
                </a:cubicBezTo>
                <a:cubicBezTo>
                  <a:pt x="40" y="52"/>
                  <a:pt x="40" y="52"/>
                  <a:pt x="39" y="52"/>
                </a:cubicBezTo>
                <a:cubicBezTo>
                  <a:pt x="39" y="53"/>
                  <a:pt x="39" y="53"/>
                  <a:pt x="39" y="54"/>
                </a:cubicBezTo>
                <a:cubicBezTo>
                  <a:pt x="45" y="59"/>
                  <a:pt x="45" y="59"/>
                  <a:pt x="45" y="59"/>
                </a:cubicBezTo>
                <a:cubicBezTo>
                  <a:pt x="45" y="59"/>
                  <a:pt x="46" y="59"/>
                  <a:pt x="46" y="59"/>
                </a:cubicBezTo>
                <a:cubicBezTo>
                  <a:pt x="46" y="59"/>
                  <a:pt x="46" y="59"/>
                  <a:pt x="47" y="59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49"/>
                  <a:pt x="58" y="48"/>
                  <a:pt x="58" y="48"/>
                </a:cubicBezTo>
                <a:cubicBezTo>
                  <a:pt x="57" y="47"/>
                  <a:pt x="57" y="47"/>
                  <a:pt x="56" y="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328"/>
          <p:cNvSpPr>
            <a:spLocks noEditPoints="1"/>
          </p:cNvSpPr>
          <p:nvPr/>
        </p:nvSpPr>
        <p:spPr bwMode="auto">
          <a:xfrm>
            <a:off x="6336572" y="4039534"/>
            <a:ext cx="312273" cy="331570"/>
          </a:xfrm>
          <a:custGeom>
            <a:avLst/>
            <a:gdLst>
              <a:gd name="T0" fmla="*/ 46 w 75"/>
              <a:gd name="T1" fmla="*/ 25 h 77"/>
              <a:gd name="T2" fmla="*/ 21 w 75"/>
              <a:gd name="T3" fmla="*/ 34 h 77"/>
              <a:gd name="T4" fmla="*/ 38 w 75"/>
              <a:gd name="T5" fmla="*/ 21 h 77"/>
              <a:gd name="T6" fmla="*/ 17 w 75"/>
              <a:gd name="T7" fmla="*/ 26 h 77"/>
              <a:gd name="T8" fmla="*/ 37 w 75"/>
              <a:gd name="T9" fmla="*/ 22 h 77"/>
              <a:gd name="T10" fmla="*/ 71 w 75"/>
              <a:gd name="T11" fmla="*/ 63 h 77"/>
              <a:gd name="T12" fmla="*/ 27 w 75"/>
              <a:gd name="T13" fmla="*/ 77 h 77"/>
              <a:gd name="T14" fmla="*/ 1 w 75"/>
              <a:gd name="T15" fmla="*/ 14 h 77"/>
              <a:gd name="T16" fmla="*/ 14 w 75"/>
              <a:gd name="T17" fmla="*/ 7 h 77"/>
              <a:gd name="T18" fmla="*/ 35 w 75"/>
              <a:gd name="T19" fmla="*/ 2 h 77"/>
              <a:gd name="T20" fmla="*/ 53 w 75"/>
              <a:gd name="T21" fmla="*/ 5 h 77"/>
              <a:gd name="T22" fmla="*/ 50 w 75"/>
              <a:gd name="T23" fmla="*/ 6 h 77"/>
              <a:gd name="T24" fmla="*/ 37 w 75"/>
              <a:gd name="T25" fmla="*/ 5 h 77"/>
              <a:gd name="T26" fmla="*/ 35 w 75"/>
              <a:gd name="T27" fmla="*/ 10 h 77"/>
              <a:gd name="T28" fmla="*/ 15 w 75"/>
              <a:gd name="T29" fmla="*/ 12 h 77"/>
              <a:gd name="T30" fmla="*/ 4 w 75"/>
              <a:gd name="T31" fmla="*/ 15 h 77"/>
              <a:gd name="T32" fmla="*/ 28 w 75"/>
              <a:gd name="T33" fmla="*/ 74 h 77"/>
              <a:gd name="T34" fmla="*/ 69 w 75"/>
              <a:gd name="T35" fmla="*/ 58 h 77"/>
              <a:gd name="T36" fmla="*/ 71 w 75"/>
              <a:gd name="T37" fmla="*/ 57 h 77"/>
              <a:gd name="T38" fmla="*/ 18 w 75"/>
              <a:gd name="T39" fmla="*/ 12 h 77"/>
              <a:gd name="T40" fmla="*/ 35 w 75"/>
              <a:gd name="T41" fmla="*/ 7 h 77"/>
              <a:gd name="T42" fmla="*/ 32 w 75"/>
              <a:gd name="T43" fmla="*/ 3 h 77"/>
              <a:gd name="T44" fmla="*/ 16 w 75"/>
              <a:gd name="T45" fmla="*/ 9 h 77"/>
              <a:gd name="T46" fmla="*/ 27 w 75"/>
              <a:gd name="T47" fmla="*/ 52 h 77"/>
              <a:gd name="T48" fmla="*/ 28 w 75"/>
              <a:gd name="T49" fmla="*/ 54 h 77"/>
              <a:gd name="T50" fmla="*/ 30 w 75"/>
              <a:gd name="T51" fmla="*/ 60 h 77"/>
              <a:gd name="T52" fmla="*/ 42 w 75"/>
              <a:gd name="T53" fmla="*/ 55 h 77"/>
              <a:gd name="T54" fmla="*/ 30 w 75"/>
              <a:gd name="T55" fmla="*/ 60 h 77"/>
              <a:gd name="T56" fmla="*/ 22 w 75"/>
              <a:gd name="T57" fmla="*/ 39 h 77"/>
              <a:gd name="T58" fmla="*/ 23 w 75"/>
              <a:gd name="T59" fmla="*/ 41 h 77"/>
              <a:gd name="T60" fmla="*/ 53 w 75"/>
              <a:gd name="T61" fmla="*/ 25 h 77"/>
              <a:gd name="T62" fmla="*/ 9 w 75"/>
              <a:gd name="T63" fmla="*/ 19 h 77"/>
              <a:gd name="T64" fmla="*/ 25 w 75"/>
              <a:gd name="T65" fmla="*/ 70 h 77"/>
              <a:gd name="T66" fmla="*/ 65 w 75"/>
              <a:gd name="T67" fmla="*/ 61 h 77"/>
              <a:gd name="T68" fmla="*/ 61 w 75"/>
              <a:gd name="T69" fmla="*/ 48 h 77"/>
              <a:gd name="T70" fmla="*/ 63 w 75"/>
              <a:gd name="T71" fmla="*/ 59 h 77"/>
              <a:gd name="T72" fmla="*/ 46 w 75"/>
              <a:gd name="T73" fmla="*/ 11 h 77"/>
              <a:gd name="T74" fmla="*/ 44 w 75"/>
              <a:gd name="T75" fmla="*/ 41 h 77"/>
              <a:gd name="T76" fmla="*/ 24 w 75"/>
              <a:gd name="T77" fmla="*/ 47 h 77"/>
              <a:gd name="T78" fmla="*/ 43 w 75"/>
              <a:gd name="T79" fmla="*/ 42 h 77"/>
              <a:gd name="T80" fmla="*/ 58 w 75"/>
              <a:gd name="T81" fmla="*/ 49 h 77"/>
              <a:gd name="T82" fmla="*/ 47 w 75"/>
              <a:gd name="T83" fmla="*/ 57 h 77"/>
              <a:gd name="T84" fmla="*/ 44 w 75"/>
              <a:gd name="T85" fmla="*/ 49 h 77"/>
              <a:gd name="T86" fmla="*/ 66 w 75"/>
              <a:gd name="T87" fmla="*/ 12 h 77"/>
              <a:gd name="T88" fmla="*/ 74 w 75"/>
              <a:gd name="T89" fmla="*/ 22 h 77"/>
              <a:gd name="T90" fmla="*/ 62 w 75"/>
              <a:gd name="T91" fmla="*/ 23 h 77"/>
              <a:gd name="T92" fmla="*/ 48 w 75"/>
              <a:gd name="T93" fmla="*/ 44 h 77"/>
              <a:gd name="T94" fmla="*/ 65 w 75"/>
              <a:gd name="T95" fmla="*/ 25 h 77"/>
              <a:gd name="T96" fmla="*/ 54 w 75"/>
              <a:gd name="T97" fmla="*/ 50 h 77"/>
              <a:gd name="T98" fmla="*/ 49 w 75"/>
              <a:gd name="T99" fmla="*/ 47 h 77"/>
              <a:gd name="T100" fmla="*/ 47 w 75"/>
              <a:gd name="T101" fmla="*/ 52 h 77"/>
              <a:gd name="T102" fmla="*/ 54 w 75"/>
              <a:gd name="T103" fmla="*/ 50 h 77"/>
              <a:gd name="T104" fmla="*/ 54 w 75"/>
              <a:gd name="T105" fmla="*/ 48 h 77"/>
              <a:gd name="T106" fmla="*/ 68 w 75"/>
              <a:gd name="T107" fmla="*/ 26 h 77"/>
              <a:gd name="T108" fmla="*/ 62 w 75"/>
              <a:gd name="T109" fmla="*/ 21 h 77"/>
              <a:gd name="T110" fmla="*/ 67 w 75"/>
              <a:gd name="T111" fmla="*/ 23 h 77"/>
              <a:gd name="T112" fmla="*/ 71 w 75"/>
              <a:gd name="T113" fmla="*/ 18 h 77"/>
              <a:gd name="T114" fmla="*/ 66 w 75"/>
              <a:gd name="T115" fmla="*/ 15 h 77"/>
              <a:gd name="T116" fmla="*/ 71 w 75"/>
              <a:gd name="T117" fmla="*/ 2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5" h="77">
                <a:moveTo>
                  <a:pt x="19" y="33"/>
                </a:moveTo>
                <a:cubicBezTo>
                  <a:pt x="19" y="33"/>
                  <a:pt x="20" y="32"/>
                  <a:pt x="20" y="32"/>
                </a:cubicBezTo>
                <a:cubicBezTo>
                  <a:pt x="46" y="25"/>
                  <a:pt x="46" y="25"/>
                  <a:pt x="46" y="25"/>
                </a:cubicBezTo>
                <a:cubicBezTo>
                  <a:pt x="47" y="25"/>
                  <a:pt x="47" y="25"/>
                  <a:pt x="48" y="26"/>
                </a:cubicBezTo>
                <a:cubicBezTo>
                  <a:pt x="48" y="26"/>
                  <a:pt x="47" y="27"/>
                  <a:pt x="47" y="27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0" y="34"/>
                  <a:pt x="20" y="34"/>
                </a:cubicBezTo>
                <a:cubicBezTo>
                  <a:pt x="20" y="34"/>
                  <a:pt x="19" y="34"/>
                  <a:pt x="19" y="33"/>
                </a:cubicBezTo>
                <a:close/>
                <a:moveTo>
                  <a:pt x="38" y="21"/>
                </a:moveTo>
                <a:cubicBezTo>
                  <a:pt x="38" y="20"/>
                  <a:pt x="37" y="20"/>
                  <a:pt x="37" y="20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5"/>
                  <a:pt x="17" y="26"/>
                  <a:pt x="17" y="26"/>
                </a:cubicBezTo>
                <a:cubicBezTo>
                  <a:pt x="17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37" y="22"/>
                  <a:pt x="37" y="22"/>
                  <a:pt x="37" y="22"/>
                </a:cubicBezTo>
                <a:cubicBezTo>
                  <a:pt x="38" y="22"/>
                  <a:pt x="38" y="21"/>
                  <a:pt x="38" y="21"/>
                </a:cubicBezTo>
                <a:close/>
                <a:moveTo>
                  <a:pt x="71" y="57"/>
                </a:moveTo>
                <a:cubicBezTo>
                  <a:pt x="72" y="59"/>
                  <a:pt x="72" y="61"/>
                  <a:pt x="71" y="63"/>
                </a:cubicBezTo>
                <a:cubicBezTo>
                  <a:pt x="70" y="65"/>
                  <a:pt x="68" y="66"/>
                  <a:pt x="66" y="67"/>
                </a:cubicBezTo>
                <a:cubicBezTo>
                  <a:pt x="29" y="77"/>
                  <a:pt x="29" y="77"/>
                  <a:pt x="29" y="77"/>
                </a:cubicBezTo>
                <a:cubicBezTo>
                  <a:pt x="28" y="77"/>
                  <a:pt x="27" y="77"/>
                  <a:pt x="27" y="77"/>
                </a:cubicBezTo>
                <a:cubicBezTo>
                  <a:pt x="23" y="77"/>
                  <a:pt x="20" y="75"/>
                  <a:pt x="19" y="71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7"/>
                  <a:pt x="0" y="15"/>
                  <a:pt x="1" y="14"/>
                </a:cubicBezTo>
                <a:cubicBezTo>
                  <a:pt x="2" y="12"/>
                  <a:pt x="4" y="11"/>
                  <a:pt x="6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4" y="6"/>
                  <a:pt x="15" y="6"/>
                  <a:pt x="16" y="5"/>
                </a:cubicBezTo>
                <a:cubicBezTo>
                  <a:pt x="32" y="1"/>
                  <a:pt x="32" y="1"/>
                  <a:pt x="32" y="1"/>
                </a:cubicBezTo>
                <a:cubicBezTo>
                  <a:pt x="33" y="1"/>
                  <a:pt x="35" y="1"/>
                  <a:pt x="35" y="2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0"/>
                  <a:pt x="45" y="0"/>
                </a:cubicBezTo>
                <a:cubicBezTo>
                  <a:pt x="49" y="0"/>
                  <a:pt x="52" y="2"/>
                  <a:pt x="53" y="5"/>
                </a:cubicBezTo>
                <a:cubicBezTo>
                  <a:pt x="58" y="18"/>
                  <a:pt x="58" y="18"/>
                  <a:pt x="58" y="18"/>
                </a:cubicBezTo>
                <a:cubicBezTo>
                  <a:pt x="56" y="21"/>
                  <a:pt x="56" y="21"/>
                  <a:pt x="56" y="21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8" y="3"/>
                  <a:pt x="45" y="3"/>
                </a:cubicBezTo>
                <a:cubicBezTo>
                  <a:pt x="45" y="3"/>
                  <a:pt x="45" y="3"/>
                  <a:pt x="44" y="3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8"/>
                  <a:pt x="37" y="8"/>
                </a:cubicBezTo>
                <a:cubicBezTo>
                  <a:pt x="36" y="9"/>
                  <a:pt x="36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8" y="14"/>
                  <a:pt x="18" y="14"/>
                </a:cubicBezTo>
                <a:cubicBezTo>
                  <a:pt x="17" y="14"/>
                  <a:pt x="15" y="13"/>
                  <a:pt x="15" y="12"/>
                </a:cubicBezTo>
                <a:cubicBezTo>
                  <a:pt x="14" y="11"/>
                  <a:pt x="14" y="11"/>
                  <a:pt x="14" y="11"/>
                </a:cubicBezTo>
                <a:cubicBezTo>
                  <a:pt x="7" y="13"/>
                  <a:pt x="7" y="13"/>
                  <a:pt x="7" y="13"/>
                </a:cubicBezTo>
                <a:cubicBezTo>
                  <a:pt x="5" y="13"/>
                  <a:pt x="4" y="14"/>
                  <a:pt x="4" y="15"/>
                </a:cubicBezTo>
                <a:cubicBezTo>
                  <a:pt x="3" y="16"/>
                  <a:pt x="3" y="17"/>
                  <a:pt x="4" y="18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73"/>
                  <a:pt x="25" y="74"/>
                  <a:pt x="28" y="74"/>
                </a:cubicBezTo>
                <a:cubicBezTo>
                  <a:pt x="66" y="64"/>
                  <a:pt x="66" y="64"/>
                  <a:pt x="66" y="64"/>
                </a:cubicBezTo>
                <a:cubicBezTo>
                  <a:pt x="67" y="63"/>
                  <a:pt x="68" y="63"/>
                  <a:pt x="68" y="62"/>
                </a:cubicBezTo>
                <a:cubicBezTo>
                  <a:pt x="69" y="61"/>
                  <a:pt x="69" y="59"/>
                  <a:pt x="69" y="58"/>
                </a:cubicBezTo>
                <a:cubicBezTo>
                  <a:pt x="63" y="43"/>
                  <a:pt x="63" y="43"/>
                  <a:pt x="63" y="43"/>
                </a:cubicBezTo>
                <a:cubicBezTo>
                  <a:pt x="65" y="40"/>
                  <a:pt x="65" y="40"/>
                  <a:pt x="65" y="40"/>
                </a:cubicBezTo>
                <a:lnTo>
                  <a:pt x="71" y="57"/>
                </a:lnTo>
                <a:close/>
                <a:moveTo>
                  <a:pt x="16" y="9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2"/>
                  <a:pt x="18" y="12"/>
                  <a:pt x="18" y="12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3"/>
                  <a:pt x="33" y="3"/>
                  <a:pt x="33" y="3"/>
                </a:cubicBezTo>
                <a:cubicBezTo>
                  <a:pt x="33" y="3"/>
                  <a:pt x="33" y="3"/>
                  <a:pt x="32" y="3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8"/>
                  <a:pt x="16" y="8"/>
                </a:cubicBezTo>
                <a:cubicBezTo>
                  <a:pt x="16" y="8"/>
                  <a:pt x="16" y="8"/>
                  <a:pt x="16" y="9"/>
                </a:cubicBezTo>
                <a:close/>
                <a:moveTo>
                  <a:pt x="42" y="49"/>
                </a:moveTo>
                <a:cubicBezTo>
                  <a:pt x="42" y="49"/>
                  <a:pt x="42" y="48"/>
                  <a:pt x="42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6" y="53"/>
                  <a:pt x="26" y="53"/>
                </a:cubicBezTo>
                <a:cubicBezTo>
                  <a:pt x="26" y="54"/>
                  <a:pt x="27" y="54"/>
                  <a:pt x="27" y="54"/>
                </a:cubicBezTo>
                <a:cubicBezTo>
                  <a:pt x="27" y="54"/>
                  <a:pt x="28" y="54"/>
                  <a:pt x="28" y="54"/>
                </a:cubicBezTo>
                <a:cubicBezTo>
                  <a:pt x="42" y="50"/>
                  <a:pt x="42" y="50"/>
                  <a:pt x="42" y="50"/>
                </a:cubicBezTo>
                <a:lnTo>
                  <a:pt x="42" y="49"/>
                </a:lnTo>
                <a:close/>
                <a:moveTo>
                  <a:pt x="30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42" y="57"/>
                  <a:pt x="42" y="57"/>
                  <a:pt x="42" y="57"/>
                </a:cubicBezTo>
                <a:cubicBezTo>
                  <a:pt x="42" y="56"/>
                  <a:pt x="42" y="56"/>
                  <a:pt x="42" y="5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58"/>
                  <a:pt x="28" y="59"/>
                  <a:pt x="29" y="59"/>
                </a:cubicBezTo>
                <a:cubicBezTo>
                  <a:pt x="29" y="60"/>
                  <a:pt x="29" y="60"/>
                  <a:pt x="30" y="60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9"/>
                  <a:pt x="22" y="39"/>
                  <a:pt x="22" y="40"/>
                </a:cubicBezTo>
                <a:cubicBezTo>
                  <a:pt x="22" y="40"/>
                  <a:pt x="22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48" y="34"/>
                  <a:pt x="48" y="34"/>
                  <a:pt x="48" y="34"/>
                </a:cubicBezTo>
                <a:lnTo>
                  <a:pt x="49" y="32"/>
                </a:lnTo>
                <a:close/>
                <a:moveTo>
                  <a:pt x="53" y="25"/>
                </a:moveTo>
                <a:cubicBezTo>
                  <a:pt x="48" y="10"/>
                  <a:pt x="48" y="10"/>
                  <a:pt x="48" y="10"/>
                </a:cubicBezTo>
                <a:cubicBezTo>
                  <a:pt x="48" y="9"/>
                  <a:pt x="47" y="9"/>
                  <a:pt x="47" y="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8" y="19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25" y="70"/>
                  <a:pt x="25" y="70"/>
                  <a:pt x="25" y="70"/>
                </a:cubicBezTo>
                <a:cubicBezTo>
                  <a:pt x="26" y="71"/>
                  <a:pt x="26" y="71"/>
                  <a:pt x="26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1"/>
                  <a:pt x="65" y="61"/>
                  <a:pt x="65" y="60"/>
                </a:cubicBezTo>
                <a:cubicBezTo>
                  <a:pt x="65" y="60"/>
                  <a:pt x="65" y="60"/>
                  <a:pt x="65" y="59"/>
                </a:cubicBezTo>
                <a:cubicBezTo>
                  <a:pt x="61" y="48"/>
                  <a:pt x="61" y="48"/>
                  <a:pt x="61" y="48"/>
                </a:cubicBezTo>
                <a:cubicBezTo>
                  <a:pt x="60" y="50"/>
                  <a:pt x="60" y="50"/>
                  <a:pt x="60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3" y="59"/>
                  <a:pt x="63" y="59"/>
                  <a:pt x="63" y="59"/>
                </a:cubicBezTo>
                <a:cubicBezTo>
                  <a:pt x="27" y="69"/>
                  <a:pt x="27" y="69"/>
                  <a:pt x="27" y="69"/>
                </a:cubicBezTo>
                <a:cubicBezTo>
                  <a:pt x="10" y="21"/>
                  <a:pt x="10" y="21"/>
                  <a:pt x="10" y="21"/>
                </a:cubicBezTo>
                <a:cubicBezTo>
                  <a:pt x="46" y="11"/>
                  <a:pt x="46" y="11"/>
                  <a:pt x="46" y="11"/>
                </a:cubicBezTo>
                <a:cubicBezTo>
                  <a:pt x="52" y="27"/>
                  <a:pt x="52" y="27"/>
                  <a:pt x="52" y="27"/>
                </a:cubicBezTo>
                <a:lnTo>
                  <a:pt x="53" y="25"/>
                </a:lnTo>
                <a:close/>
                <a:moveTo>
                  <a:pt x="44" y="41"/>
                </a:moveTo>
                <a:cubicBezTo>
                  <a:pt x="45" y="40"/>
                  <a:pt x="45" y="40"/>
                  <a:pt x="45" y="40"/>
                </a:cubicBezTo>
                <a:cubicBezTo>
                  <a:pt x="25" y="45"/>
                  <a:pt x="25" y="45"/>
                  <a:pt x="25" y="45"/>
                </a:cubicBezTo>
                <a:cubicBezTo>
                  <a:pt x="24" y="45"/>
                  <a:pt x="24" y="46"/>
                  <a:pt x="24" y="47"/>
                </a:cubicBezTo>
                <a:cubicBezTo>
                  <a:pt x="24" y="47"/>
                  <a:pt x="25" y="47"/>
                  <a:pt x="25" y="47"/>
                </a:cubicBezTo>
                <a:cubicBezTo>
                  <a:pt x="25" y="47"/>
                  <a:pt x="25" y="47"/>
                  <a:pt x="25" y="47"/>
                </a:cubicBezTo>
                <a:cubicBezTo>
                  <a:pt x="43" y="42"/>
                  <a:pt x="43" y="42"/>
                  <a:pt x="43" y="42"/>
                </a:cubicBezTo>
                <a:cubicBezTo>
                  <a:pt x="44" y="42"/>
                  <a:pt x="44" y="41"/>
                  <a:pt x="44" y="41"/>
                </a:cubicBezTo>
                <a:close/>
                <a:moveTo>
                  <a:pt x="74" y="22"/>
                </a:moveTo>
                <a:cubicBezTo>
                  <a:pt x="58" y="49"/>
                  <a:pt x="58" y="49"/>
                  <a:pt x="58" y="49"/>
                </a:cubicBezTo>
                <a:cubicBezTo>
                  <a:pt x="57" y="51"/>
                  <a:pt x="55" y="53"/>
                  <a:pt x="53" y="54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48" y="57"/>
                  <a:pt x="47" y="57"/>
                </a:cubicBezTo>
                <a:cubicBezTo>
                  <a:pt x="46" y="57"/>
                  <a:pt x="45" y="57"/>
                  <a:pt x="45" y="56"/>
                </a:cubicBezTo>
                <a:cubicBezTo>
                  <a:pt x="44" y="56"/>
                  <a:pt x="43" y="55"/>
                  <a:pt x="44" y="53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7"/>
                  <a:pt x="45" y="44"/>
                  <a:pt x="46" y="42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3"/>
                  <a:pt x="65" y="12"/>
                  <a:pt x="66" y="12"/>
                </a:cubicBezTo>
                <a:cubicBezTo>
                  <a:pt x="67" y="12"/>
                  <a:pt x="68" y="12"/>
                  <a:pt x="69" y="13"/>
                </a:cubicBezTo>
                <a:cubicBezTo>
                  <a:pt x="72" y="14"/>
                  <a:pt x="72" y="14"/>
                  <a:pt x="72" y="14"/>
                </a:cubicBezTo>
                <a:cubicBezTo>
                  <a:pt x="74" y="15"/>
                  <a:pt x="75" y="19"/>
                  <a:pt x="74" y="22"/>
                </a:cubicBezTo>
                <a:close/>
                <a:moveTo>
                  <a:pt x="48" y="44"/>
                </a:moveTo>
                <a:cubicBezTo>
                  <a:pt x="49" y="45"/>
                  <a:pt x="49" y="45"/>
                  <a:pt x="49" y="45"/>
                </a:cubicBezTo>
                <a:cubicBezTo>
                  <a:pt x="62" y="23"/>
                  <a:pt x="62" y="23"/>
                  <a:pt x="62" y="23"/>
                </a:cubicBezTo>
                <a:cubicBezTo>
                  <a:pt x="61" y="22"/>
                  <a:pt x="61" y="22"/>
                  <a:pt x="61" y="22"/>
                </a:cubicBezTo>
                <a:cubicBezTo>
                  <a:pt x="49" y="43"/>
                  <a:pt x="49" y="43"/>
                  <a:pt x="49" y="43"/>
                </a:cubicBezTo>
                <a:cubicBezTo>
                  <a:pt x="48" y="44"/>
                  <a:pt x="48" y="44"/>
                  <a:pt x="48" y="44"/>
                </a:cubicBezTo>
                <a:close/>
                <a:moveTo>
                  <a:pt x="51" y="46"/>
                </a:moveTo>
                <a:cubicBezTo>
                  <a:pt x="52" y="47"/>
                  <a:pt x="52" y="47"/>
                  <a:pt x="52" y="47"/>
                </a:cubicBezTo>
                <a:cubicBezTo>
                  <a:pt x="65" y="25"/>
                  <a:pt x="65" y="25"/>
                  <a:pt x="65" y="25"/>
                </a:cubicBezTo>
                <a:cubicBezTo>
                  <a:pt x="63" y="24"/>
                  <a:pt x="63" y="24"/>
                  <a:pt x="63" y="24"/>
                </a:cubicBezTo>
                <a:lnTo>
                  <a:pt x="51" y="46"/>
                </a:lnTo>
                <a:close/>
                <a:moveTo>
                  <a:pt x="54" y="50"/>
                </a:move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7"/>
                  <a:pt x="47" y="48"/>
                  <a:pt x="47" y="49"/>
                </a:cubicBezTo>
                <a:cubicBezTo>
                  <a:pt x="47" y="52"/>
                  <a:pt x="47" y="52"/>
                  <a:pt x="47" y="52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2"/>
                  <a:pt x="51" y="52"/>
                  <a:pt x="51" y="52"/>
                </a:cubicBezTo>
                <a:cubicBezTo>
                  <a:pt x="52" y="51"/>
                  <a:pt x="53" y="51"/>
                  <a:pt x="54" y="50"/>
                </a:cubicBezTo>
                <a:close/>
                <a:moveTo>
                  <a:pt x="68" y="26"/>
                </a:moveTo>
                <a:cubicBezTo>
                  <a:pt x="67" y="26"/>
                  <a:pt x="67" y="26"/>
                  <a:pt x="67" y="2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5" y="48"/>
                  <a:pt x="55" y="48"/>
                  <a:pt x="55" y="47"/>
                </a:cubicBezTo>
                <a:lnTo>
                  <a:pt x="68" y="26"/>
                </a:lnTo>
                <a:close/>
                <a:moveTo>
                  <a:pt x="70" y="22"/>
                </a:moveTo>
                <a:cubicBezTo>
                  <a:pt x="63" y="18"/>
                  <a:pt x="63" y="18"/>
                  <a:pt x="63" y="18"/>
                </a:cubicBezTo>
                <a:cubicBezTo>
                  <a:pt x="62" y="21"/>
                  <a:pt x="62" y="21"/>
                  <a:pt x="62" y="21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5"/>
                  <a:pt x="69" y="25"/>
                  <a:pt x="69" y="25"/>
                </a:cubicBezTo>
                <a:lnTo>
                  <a:pt x="70" y="22"/>
                </a:lnTo>
                <a:close/>
                <a:moveTo>
                  <a:pt x="71" y="18"/>
                </a:moveTo>
                <a:cubicBezTo>
                  <a:pt x="71" y="17"/>
                  <a:pt x="71" y="17"/>
                  <a:pt x="70" y="17"/>
                </a:cubicBezTo>
                <a:cubicBezTo>
                  <a:pt x="68" y="15"/>
                  <a:pt x="68" y="15"/>
                  <a:pt x="68" y="15"/>
                </a:cubicBezTo>
                <a:cubicBezTo>
                  <a:pt x="67" y="15"/>
                  <a:pt x="67" y="15"/>
                  <a:pt x="66" y="15"/>
                </a:cubicBezTo>
                <a:cubicBezTo>
                  <a:pt x="66" y="15"/>
                  <a:pt x="65" y="15"/>
                  <a:pt x="64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19"/>
                  <a:pt x="72" y="19"/>
                  <a:pt x="71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329"/>
          <p:cNvSpPr>
            <a:spLocks noEditPoints="1"/>
          </p:cNvSpPr>
          <p:nvPr/>
        </p:nvSpPr>
        <p:spPr bwMode="auto">
          <a:xfrm>
            <a:off x="6977471" y="4014974"/>
            <a:ext cx="310518" cy="331570"/>
          </a:xfrm>
          <a:custGeom>
            <a:avLst/>
            <a:gdLst>
              <a:gd name="T0" fmla="*/ 10 w 75"/>
              <a:gd name="T1" fmla="*/ 21 h 77"/>
              <a:gd name="T2" fmla="*/ 60 w 75"/>
              <a:gd name="T3" fmla="*/ 50 h 77"/>
              <a:gd name="T4" fmla="*/ 65 w 75"/>
              <a:gd name="T5" fmla="*/ 59 h 77"/>
              <a:gd name="T6" fmla="*/ 27 w 75"/>
              <a:gd name="T7" fmla="*/ 71 h 77"/>
              <a:gd name="T8" fmla="*/ 8 w 75"/>
              <a:gd name="T9" fmla="*/ 20 h 77"/>
              <a:gd name="T10" fmla="*/ 47 w 75"/>
              <a:gd name="T11" fmla="*/ 9 h 77"/>
              <a:gd name="T12" fmla="*/ 52 w 75"/>
              <a:gd name="T13" fmla="*/ 27 h 77"/>
              <a:gd name="T14" fmla="*/ 66 w 75"/>
              <a:gd name="T15" fmla="*/ 67 h 77"/>
              <a:gd name="T16" fmla="*/ 19 w 75"/>
              <a:gd name="T17" fmla="*/ 71 h 77"/>
              <a:gd name="T18" fmla="*/ 6 w 75"/>
              <a:gd name="T19" fmla="*/ 10 h 77"/>
              <a:gd name="T20" fmla="*/ 16 w 75"/>
              <a:gd name="T21" fmla="*/ 5 h 77"/>
              <a:gd name="T22" fmla="*/ 43 w 75"/>
              <a:gd name="T23" fmla="*/ 0 h 77"/>
              <a:gd name="T24" fmla="*/ 58 w 75"/>
              <a:gd name="T25" fmla="*/ 18 h 77"/>
              <a:gd name="T26" fmla="*/ 45 w 75"/>
              <a:gd name="T27" fmla="*/ 3 h 77"/>
              <a:gd name="T28" fmla="*/ 37 w 75"/>
              <a:gd name="T29" fmla="*/ 6 h 77"/>
              <a:gd name="T30" fmla="*/ 19 w 75"/>
              <a:gd name="T31" fmla="*/ 14 h 77"/>
              <a:gd name="T32" fmla="*/ 14 w 75"/>
              <a:gd name="T33" fmla="*/ 11 h 77"/>
              <a:gd name="T34" fmla="*/ 4 w 75"/>
              <a:gd name="T35" fmla="*/ 18 h 77"/>
              <a:gd name="T36" fmla="*/ 66 w 75"/>
              <a:gd name="T37" fmla="*/ 64 h 77"/>
              <a:gd name="T38" fmla="*/ 63 w 75"/>
              <a:gd name="T39" fmla="*/ 43 h 77"/>
              <a:gd name="T40" fmla="*/ 16 w 75"/>
              <a:gd name="T41" fmla="*/ 9 h 77"/>
              <a:gd name="T42" fmla="*/ 34 w 75"/>
              <a:gd name="T43" fmla="*/ 8 h 77"/>
              <a:gd name="T44" fmla="*/ 34 w 75"/>
              <a:gd name="T45" fmla="*/ 4 h 77"/>
              <a:gd name="T46" fmla="*/ 16 w 75"/>
              <a:gd name="T47" fmla="*/ 7 h 77"/>
              <a:gd name="T48" fmla="*/ 49 w 75"/>
              <a:gd name="T49" fmla="*/ 32 h 77"/>
              <a:gd name="T50" fmla="*/ 32 w 75"/>
              <a:gd name="T51" fmla="*/ 23 h 77"/>
              <a:gd name="T52" fmla="*/ 37 w 75"/>
              <a:gd name="T53" fmla="*/ 51 h 77"/>
              <a:gd name="T54" fmla="*/ 42 w 75"/>
              <a:gd name="T55" fmla="*/ 49 h 77"/>
              <a:gd name="T56" fmla="*/ 37 w 75"/>
              <a:gd name="T57" fmla="*/ 49 h 77"/>
              <a:gd name="T58" fmla="*/ 32 w 75"/>
              <a:gd name="T59" fmla="*/ 25 h 77"/>
              <a:gd name="T60" fmla="*/ 42 w 75"/>
              <a:gd name="T61" fmla="*/ 30 h 77"/>
              <a:gd name="T62" fmla="*/ 28 w 75"/>
              <a:gd name="T63" fmla="*/ 38 h 77"/>
              <a:gd name="T64" fmla="*/ 36 w 75"/>
              <a:gd name="T65" fmla="*/ 42 h 77"/>
              <a:gd name="T66" fmla="*/ 44 w 75"/>
              <a:gd name="T67" fmla="*/ 30 h 77"/>
              <a:gd name="T68" fmla="*/ 58 w 75"/>
              <a:gd name="T69" fmla="*/ 49 h 77"/>
              <a:gd name="T70" fmla="*/ 47 w 75"/>
              <a:gd name="T71" fmla="*/ 57 h 77"/>
              <a:gd name="T72" fmla="*/ 44 w 75"/>
              <a:gd name="T73" fmla="*/ 49 h 77"/>
              <a:gd name="T74" fmla="*/ 67 w 75"/>
              <a:gd name="T75" fmla="*/ 12 h 77"/>
              <a:gd name="T76" fmla="*/ 72 w 75"/>
              <a:gd name="T77" fmla="*/ 14 h 77"/>
              <a:gd name="T78" fmla="*/ 48 w 75"/>
              <a:gd name="T79" fmla="*/ 44 h 77"/>
              <a:gd name="T80" fmla="*/ 61 w 75"/>
              <a:gd name="T81" fmla="*/ 22 h 77"/>
              <a:gd name="T82" fmla="*/ 51 w 75"/>
              <a:gd name="T83" fmla="*/ 46 h 77"/>
              <a:gd name="T84" fmla="*/ 63 w 75"/>
              <a:gd name="T85" fmla="*/ 24 h 77"/>
              <a:gd name="T86" fmla="*/ 49 w 75"/>
              <a:gd name="T87" fmla="*/ 47 h 77"/>
              <a:gd name="T88" fmla="*/ 47 w 75"/>
              <a:gd name="T89" fmla="*/ 46 h 77"/>
              <a:gd name="T90" fmla="*/ 49 w 75"/>
              <a:gd name="T91" fmla="*/ 53 h 77"/>
              <a:gd name="T92" fmla="*/ 68 w 75"/>
              <a:gd name="T93" fmla="*/ 26 h 77"/>
              <a:gd name="T94" fmla="*/ 55 w 75"/>
              <a:gd name="T95" fmla="*/ 48 h 77"/>
              <a:gd name="T96" fmla="*/ 70 w 75"/>
              <a:gd name="T97" fmla="*/ 22 h 77"/>
              <a:gd name="T98" fmla="*/ 67 w 75"/>
              <a:gd name="T99" fmla="*/ 23 h 77"/>
              <a:gd name="T100" fmla="*/ 69 w 75"/>
              <a:gd name="T101" fmla="*/ 25 h 77"/>
              <a:gd name="T102" fmla="*/ 70 w 75"/>
              <a:gd name="T103" fmla="*/ 17 h 77"/>
              <a:gd name="T104" fmla="*/ 64 w 75"/>
              <a:gd name="T105" fmla="*/ 16 h 77"/>
              <a:gd name="T106" fmla="*/ 71 w 75"/>
              <a:gd name="T107" fmla="*/ 2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5" h="77">
                <a:moveTo>
                  <a:pt x="52" y="27"/>
                </a:moveTo>
                <a:cubicBezTo>
                  <a:pt x="46" y="11"/>
                  <a:pt x="46" y="11"/>
                  <a:pt x="46" y="11"/>
                </a:cubicBezTo>
                <a:cubicBezTo>
                  <a:pt x="10" y="21"/>
                  <a:pt x="10" y="21"/>
                  <a:pt x="10" y="21"/>
                </a:cubicBezTo>
                <a:cubicBezTo>
                  <a:pt x="27" y="69"/>
                  <a:pt x="27" y="69"/>
                  <a:pt x="27" y="69"/>
                </a:cubicBezTo>
                <a:cubicBezTo>
                  <a:pt x="63" y="59"/>
                  <a:pt x="63" y="59"/>
                  <a:pt x="63" y="59"/>
                </a:cubicBezTo>
                <a:cubicBezTo>
                  <a:pt x="60" y="50"/>
                  <a:pt x="60" y="50"/>
                  <a:pt x="60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1" y="48"/>
                  <a:pt x="61" y="48"/>
                  <a:pt x="61" y="48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61"/>
                  <a:pt x="65" y="61"/>
                  <a:pt x="65" y="61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1"/>
                  <a:pt x="27" y="71"/>
                  <a:pt x="26" y="71"/>
                </a:cubicBezTo>
                <a:cubicBezTo>
                  <a:pt x="26" y="71"/>
                  <a:pt x="26" y="71"/>
                  <a:pt x="26" y="7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19"/>
                  <a:pt x="9" y="19"/>
                  <a:pt x="9" y="1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8" y="9"/>
                  <a:pt x="48" y="10"/>
                </a:cubicBezTo>
                <a:cubicBezTo>
                  <a:pt x="53" y="25"/>
                  <a:pt x="53" y="25"/>
                  <a:pt x="53" y="25"/>
                </a:cubicBezTo>
                <a:lnTo>
                  <a:pt x="52" y="27"/>
                </a:lnTo>
                <a:close/>
                <a:moveTo>
                  <a:pt x="71" y="57"/>
                </a:moveTo>
                <a:cubicBezTo>
                  <a:pt x="72" y="59"/>
                  <a:pt x="72" y="61"/>
                  <a:pt x="71" y="63"/>
                </a:cubicBezTo>
                <a:cubicBezTo>
                  <a:pt x="70" y="65"/>
                  <a:pt x="68" y="66"/>
                  <a:pt x="66" y="67"/>
                </a:cubicBezTo>
                <a:cubicBezTo>
                  <a:pt x="29" y="77"/>
                  <a:pt x="29" y="77"/>
                  <a:pt x="29" y="77"/>
                </a:cubicBezTo>
                <a:cubicBezTo>
                  <a:pt x="28" y="77"/>
                  <a:pt x="27" y="77"/>
                  <a:pt x="27" y="77"/>
                </a:cubicBezTo>
                <a:cubicBezTo>
                  <a:pt x="23" y="77"/>
                  <a:pt x="20" y="75"/>
                  <a:pt x="19" y="71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7"/>
                  <a:pt x="0" y="15"/>
                  <a:pt x="1" y="14"/>
                </a:cubicBezTo>
                <a:cubicBezTo>
                  <a:pt x="2" y="12"/>
                  <a:pt x="4" y="11"/>
                  <a:pt x="6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4" y="6"/>
                  <a:pt x="15" y="6"/>
                  <a:pt x="16" y="5"/>
                </a:cubicBezTo>
                <a:cubicBezTo>
                  <a:pt x="32" y="1"/>
                  <a:pt x="32" y="1"/>
                  <a:pt x="32" y="1"/>
                </a:cubicBezTo>
                <a:cubicBezTo>
                  <a:pt x="33" y="1"/>
                  <a:pt x="35" y="1"/>
                  <a:pt x="35" y="2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0"/>
                  <a:pt x="45" y="0"/>
                </a:cubicBezTo>
                <a:cubicBezTo>
                  <a:pt x="49" y="0"/>
                  <a:pt x="52" y="2"/>
                  <a:pt x="53" y="5"/>
                </a:cubicBezTo>
                <a:cubicBezTo>
                  <a:pt x="58" y="18"/>
                  <a:pt x="58" y="18"/>
                  <a:pt x="58" y="18"/>
                </a:cubicBezTo>
                <a:cubicBezTo>
                  <a:pt x="56" y="21"/>
                  <a:pt x="56" y="21"/>
                  <a:pt x="56" y="21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8" y="3"/>
                  <a:pt x="45" y="3"/>
                </a:cubicBezTo>
                <a:cubicBezTo>
                  <a:pt x="45" y="3"/>
                  <a:pt x="45" y="3"/>
                  <a:pt x="44" y="3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8"/>
                  <a:pt x="37" y="8"/>
                </a:cubicBezTo>
                <a:cubicBezTo>
                  <a:pt x="36" y="9"/>
                  <a:pt x="36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8" y="14"/>
                  <a:pt x="18" y="14"/>
                </a:cubicBezTo>
                <a:cubicBezTo>
                  <a:pt x="17" y="14"/>
                  <a:pt x="15" y="13"/>
                  <a:pt x="15" y="12"/>
                </a:cubicBezTo>
                <a:cubicBezTo>
                  <a:pt x="14" y="11"/>
                  <a:pt x="14" y="11"/>
                  <a:pt x="14" y="11"/>
                </a:cubicBezTo>
                <a:cubicBezTo>
                  <a:pt x="7" y="13"/>
                  <a:pt x="7" y="13"/>
                  <a:pt x="7" y="13"/>
                </a:cubicBezTo>
                <a:cubicBezTo>
                  <a:pt x="5" y="13"/>
                  <a:pt x="5" y="14"/>
                  <a:pt x="4" y="15"/>
                </a:cubicBezTo>
                <a:cubicBezTo>
                  <a:pt x="3" y="16"/>
                  <a:pt x="3" y="17"/>
                  <a:pt x="4" y="18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73"/>
                  <a:pt x="25" y="74"/>
                  <a:pt x="28" y="74"/>
                </a:cubicBezTo>
                <a:cubicBezTo>
                  <a:pt x="66" y="64"/>
                  <a:pt x="66" y="64"/>
                  <a:pt x="66" y="64"/>
                </a:cubicBezTo>
                <a:cubicBezTo>
                  <a:pt x="67" y="63"/>
                  <a:pt x="68" y="63"/>
                  <a:pt x="68" y="62"/>
                </a:cubicBezTo>
                <a:cubicBezTo>
                  <a:pt x="69" y="61"/>
                  <a:pt x="69" y="59"/>
                  <a:pt x="69" y="58"/>
                </a:cubicBezTo>
                <a:cubicBezTo>
                  <a:pt x="63" y="43"/>
                  <a:pt x="63" y="43"/>
                  <a:pt x="63" y="43"/>
                </a:cubicBezTo>
                <a:cubicBezTo>
                  <a:pt x="65" y="40"/>
                  <a:pt x="65" y="40"/>
                  <a:pt x="65" y="40"/>
                </a:cubicBezTo>
                <a:lnTo>
                  <a:pt x="71" y="57"/>
                </a:lnTo>
                <a:close/>
                <a:moveTo>
                  <a:pt x="16" y="9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2"/>
                  <a:pt x="18" y="12"/>
                  <a:pt x="18" y="12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3"/>
                  <a:pt x="33" y="3"/>
                  <a:pt x="33" y="3"/>
                </a:cubicBezTo>
                <a:cubicBezTo>
                  <a:pt x="33" y="3"/>
                  <a:pt x="33" y="3"/>
                  <a:pt x="32" y="3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8"/>
                  <a:pt x="16" y="8"/>
                </a:cubicBezTo>
                <a:cubicBezTo>
                  <a:pt x="16" y="8"/>
                  <a:pt x="16" y="8"/>
                  <a:pt x="16" y="9"/>
                </a:cubicBezTo>
                <a:close/>
                <a:moveTo>
                  <a:pt x="49" y="32"/>
                </a:moveTo>
                <a:cubicBezTo>
                  <a:pt x="51" y="30"/>
                  <a:pt x="51" y="30"/>
                  <a:pt x="51" y="30"/>
                </a:cubicBezTo>
                <a:cubicBezTo>
                  <a:pt x="48" y="25"/>
                  <a:pt x="42" y="22"/>
                  <a:pt x="36" y="22"/>
                </a:cubicBezTo>
                <a:cubicBezTo>
                  <a:pt x="35" y="22"/>
                  <a:pt x="33" y="23"/>
                  <a:pt x="32" y="23"/>
                </a:cubicBezTo>
                <a:cubicBezTo>
                  <a:pt x="28" y="24"/>
                  <a:pt x="24" y="27"/>
                  <a:pt x="22" y="30"/>
                </a:cubicBezTo>
                <a:cubicBezTo>
                  <a:pt x="20" y="34"/>
                  <a:pt x="20" y="37"/>
                  <a:pt x="21" y="41"/>
                </a:cubicBezTo>
                <a:cubicBezTo>
                  <a:pt x="24" y="47"/>
                  <a:pt x="30" y="51"/>
                  <a:pt x="37" y="51"/>
                </a:cubicBezTo>
                <a:cubicBezTo>
                  <a:pt x="39" y="51"/>
                  <a:pt x="40" y="51"/>
                  <a:pt x="41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9"/>
                  <a:pt x="42" y="49"/>
                  <a:pt x="42" y="49"/>
                </a:cubicBezTo>
                <a:cubicBezTo>
                  <a:pt x="42" y="49"/>
                  <a:pt x="42" y="49"/>
                  <a:pt x="42" y="48"/>
                </a:cubicBezTo>
                <a:cubicBezTo>
                  <a:pt x="42" y="49"/>
                  <a:pt x="41" y="49"/>
                  <a:pt x="41" y="49"/>
                </a:cubicBezTo>
                <a:cubicBezTo>
                  <a:pt x="40" y="49"/>
                  <a:pt x="38" y="49"/>
                  <a:pt x="37" y="49"/>
                </a:cubicBezTo>
                <a:cubicBezTo>
                  <a:pt x="31" y="49"/>
                  <a:pt x="25" y="46"/>
                  <a:pt x="23" y="40"/>
                </a:cubicBezTo>
                <a:cubicBezTo>
                  <a:pt x="22" y="37"/>
                  <a:pt x="23" y="34"/>
                  <a:pt x="24" y="31"/>
                </a:cubicBezTo>
                <a:cubicBezTo>
                  <a:pt x="26" y="28"/>
                  <a:pt x="29" y="26"/>
                  <a:pt x="32" y="25"/>
                </a:cubicBezTo>
                <a:cubicBezTo>
                  <a:pt x="34" y="25"/>
                  <a:pt x="35" y="24"/>
                  <a:pt x="36" y="24"/>
                </a:cubicBezTo>
                <a:cubicBezTo>
                  <a:pt x="42" y="24"/>
                  <a:pt x="47" y="27"/>
                  <a:pt x="49" y="32"/>
                </a:cubicBezTo>
                <a:close/>
                <a:moveTo>
                  <a:pt x="42" y="30"/>
                </a:moveTo>
                <a:cubicBezTo>
                  <a:pt x="36" y="40"/>
                  <a:pt x="36" y="40"/>
                  <a:pt x="36" y="40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7"/>
                  <a:pt x="28" y="38"/>
                  <a:pt x="28" y="38"/>
                </a:cubicBezTo>
                <a:cubicBezTo>
                  <a:pt x="28" y="39"/>
                  <a:pt x="28" y="39"/>
                  <a:pt x="29" y="39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7" y="42"/>
                  <a:pt x="37" y="4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1"/>
                  <a:pt x="44" y="30"/>
                  <a:pt x="44" y="30"/>
                </a:cubicBezTo>
                <a:cubicBezTo>
                  <a:pt x="43" y="30"/>
                  <a:pt x="43" y="30"/>
                  <a:pt x="42" y="30"/>
                </a:cubicBezTo>
                <a:close/>
                <a:moveTo>
                  <a:pt x="74" y="22"/>
                </a:moveTo>
                <a:cubicBezTo>
                  <a:pt x="58" y="49"/>
                  <a:pt x="58" y="49"/>
                  <a:pt x="58" y="49"/>
                </a:cubicBezTo>
                <a:cubicBezTo>
                  <a:pt x="57" y="51"/>
                  <a:pt x="55" y="53"/>
                  <a:pt x="53" y="54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48" y="57"/>
                  <a:pt x="47" y="57"/>
                </a:cubicBezTo>
                <a:cubicBezTo>
                  <a:pt x="46" y="57"/>
                  <a:pt x="45" y="57"/>
                  <a:pt x="45" y="56"/>
                </a:cubicBezTo>
                <a:cubicBezTo>
                  <a:pt x="44" y="56"/>
                  <a:pt x="43" y="55"/>
                  <a:pt x="44" y="53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7"/>
                  <a:pt x="45" y="44"/>
                  <a:pt x="46" y="42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3"/>
                  <a:pt x="65" y="12"/>
                  <a:pt x="67" y="12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12"/>
                  <a:pt x="68" y="12"/>
                  <a:pt x="69" y="13"/>
                </a:cubicBezTo>
                <a:cubicBezTo>
                  <a:pt x="72" y="14"/>
                  <a:pt x="72" y="14"/>
                  <a:pt x="72" y="14"/>
                </a:cubicBezTo>
                <a:cubicBezTo>
                  <a:pt x="73" y="15"/>
                  <a:pt x="74" y="16"/>
                  <a:pt x="74" y="17"/>
                </a:cubicBezTo>
                <a:cubicBezTo>
                  <a:pt x="75" y="19"/>
                  <a:pt x="75" y="20"/>
                  <a:pt x="74" y="22"/>
                </a:cubicBezTo>
                <a:close/>
                <a:moveTo>
                  <a:pt x="48" y="44"/>
                </a:moveTo>
                <a:cubicBezTo>
                  <a:pt x="49" y="45"/>
                  <a:pt x="49" y="45"/>
                  <a:pt x="49" y="45"/>
                </a:cubicBezTo>
                <a:cubicBezTo>
                  <a:pt x="62" y="23"/>
                  <a:pt x="62" y="23"/>
                  <a:pt x="62" y="23"/>
                </a:cubicBezTo>
                <a:cubicBezTo>
                  <a:pt x="61" y="22"/>
                  <a:pt x="61" y="22"/>
                  <a:pt x="61" y="22"/>
                </a:cubicBezTo>
                <a:cubicBezTo>
                  <a:pt x="49" y="43"/>
                  <a:pt x="49" y="43"/>
                  <a:pt x="49" y="43"/>
                </a:cubicBezTo>
                <a:cubicBezTo>
                  <a:pt x="48" y="44"/>
                  <a:pt x="48" y="44"/>
                  <a:pt x="48" y="44"/>
                </a:cubicBezTo>
                <a:close/>
                <a:moveTo>
                  <a:pt x="51" y="46"/>
                </a:moveTo>
                <a:cubicBezTo>
                  <a:pt x="52" y="47"/>
                  <a:pt x="52" y="47"/>
                  <a:pt x="52" y="47"/>
                </a:cubicBezTo>
                <a:cubicBezTo>
                  <a:pt x="65" y="25"/>
                  <a:pt x="65" y="25"/>
                  <a:pt x="65" y="25"/>
                </a:cubicBezTo>
                <a:cubicBezTo>
                  <a:pt x="63" y="24"/>
                  <a:pt x="63" y="24"/>
                  <a:pt x="63" y="24"/>
                </a:cubicBezTo>
                <a:lnTo>
                  <a:pt x="51" y="46"/>
                </a:lnTo>
                <a:close/>
                <a:moveTo>
                  <a:pt x="54" y="50"/>
                </a:move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7"/>
                  <a:pt x="47" y="48"/>
                  <a:pt x="47" y="49"/>
                </a:cubicBezTo>
                <a:cubicBezTo>
                  <a:pt x="47" y="52"/>
                  <a:pt x="47" y="52"/>
                  <a:pt x="47" y="52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2"/>
                  <a:pt x="51" y="52"/>
                  <a:pt x="51" y="52"/>
                </a:cubicBezTo>
                <a:cubicBezTo>
                  <a:pt x="52" y="51"/>
                  <a:pt x="53" y="51"/>
                  <a:pt x="54" y="50"/>
                </a:cubicBezTo>
                <a:close/>
                <a:moveTo>
                  <a:pt x="68" y="26"/>
                </a:moveTo>
                <a:cubicBezTo>
                  <a:pt x="67" y="26"/>
                  <a:pt x="67" y="26"/>
                  <a:pt x="67" y="2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5" y="48"/>
                  <a:pt x="55" y="48"/>
                  <a:pt x="55" y="47"/>
                </a:cubicBezTo>
                <a:lnTo>
                  <a:pt x="68" y="26"/>
                </a:lnTo>
                <a:close/>
                <a:moveTo>
                  <a:pt x="70" y="22"/>
                </a:moveTo>
                <a:cubicBezTo>
                  <a:pt x="63" y="18"/>
                  <a:pt x="63" y="18"/>
                  <a:pt x="63" y="18"/>
                </a:cubicBezTo>
                <a:cubicBezTo>
                  <a:pt x="62" y="21"/>
                  <a:pt x="62" y="21"/>
                  <a:pt x="62" y="21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5"/>
                  <a:pt x="69" y="25"/>
                  <a:pt x="69" y="25"/>
                </a:cubicBezTo>
                <a:lnTo>
                  <a:pt x="70" y="22"/>
                </a:lnTo>
                <a:close/>
                <a:moveTo>
                  <a:pt x="71" y="18"/>
                </a:moveTo>
                <a:cubicBezTo>
                  <a:pt x="71" y="17"/>
                  <a:pt x="71" y="17"/>
                  <a:pt x="70" y="17"/>
                </a:cubicBezTo>
                <a:cubicBezTo>
                  <a:pt x="68" y="15"/>
                  <a:pt x="68" y="15"/>
                  <a:pt x="68" y="15"/>
                </a:cubicBezTo>
                <a:cubicBezTo>
                  <a:pt x="67" y="15"/>
                  <a:pt x="67" y="15"/>
                  <a:pt x="67" y="15"/>
                </a:cubicBezTo>
                <a:cubicBezTo>
                  <a:pt x="66" y="15"/>
                  <a:pt x="65" y="15"/>
                  <a:pt x="64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2" y="19"/>
                  <a:pt x="72" y="19"/>
                  <a:pt x="71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5"/>
          <p:cNvSpPr>
            <a:spLocks noEditPoints="1"/>
          </p:cNvSpPr>
          <p:nvPr/>
        </p:nvSpPr>
        <p:spPr bwMode="auto">
          <a:xfrm>
            <a:off x="7609181" y="4014974"/>
            <a:ext cx="303501" cy="322799"/>
          </a:xfrm>
          <a:custGeom>
            <a:avLst/>
            <a:gdLst>
              <a:gd name="T0" fmla="*/ 61 w 73"/>
              <a:gd name="T1" fmla="*/ 60 h 75"/>
              <a:gd name="T2" fmla="*/ 38 w 73"/>
              <a:gd name="T3" fmla="*/ 44 h 75"/>
              <a:gd name="T4" fmla="*/ 38 w 73"/>
              <a:gd name="T5" fmla="*/ 61 h 75"/>
              <a:gd name="T6" fmla="*/ 59 w 73"/>
              <a:gd name="T7" fmla="*/ 59 h 75"/>
              <a:gd name="T8" fmla="*/ 69 w 73"/>
              <a:gd name="T9" fmla="*/ 65 h 75"/>
              <a:gd name="T10" fmla="*/ 73 w 73"/>
              <a:gd name="T11" fmla="*/ 14 h 75"/>
              <a:gd name="T12" fmla="*/ 73 w 73"/>
              <a:gd name="T13" fmla="*/ 6 h 75"/>
              <a:gd name="T14" fmla="*/ 0 w 73"/>
              <a:gd name="T15" fmla="*/ 6 h 75"/>
              <a:gd name="T16" fmla="*/ 0 w 73"/>
              <a:gd name="T17" fmla="*/ 14 h 75"/>
              <a:gd name="T18" fmla="*/ 4 w 73"/>
              <a:gd name="T19" fmla="*/ 65 h 75"/>
              <a:gd name="T20" fmla="*/ 5 w 73"/>
              <a:gd name="T21" fmla="*/ 75 h 75"/>
              <a:gd name="T22" fmla="*/ 73 w 73"/>
              <a:gd name="T23" fmla="*/ 69 h 75"/>
              <a:gd name="T24" fmla="*/ 6 w 73"/>
              <a:gd name="T25" fmla="*/ 3 h 75"/>
              <a:gd name="T26" fmla="*/ 70 w 73"/>
              <a:gd name="T27" fmla="*/ 8 h 75"/>
              <a:gd name="T28" fmla="*/ 3 w 73"/>
              <a:gd name="T29" fmla="*/ 8 h 75"/>
              <a:gd name="T30" fmla="*/ 11 w 73"/>
              <a:gd name="T31" fmla="*/ 39 h 75"/>
              <a:gd name="T32" fmla="*/ 21 w 73"/>
              <a:gd name="T33" fmla="*/ 39 h 75"/>
              <a:gd name="T34" fmla="*/ 31 w 73"/>
              <a:gd name="T35" fmla="*/ 39 h 75"/>
              <a:gd name="T36" fmla="*/ 41 w 73"/>
              <a:gd name="T37" fmla="*/ 39 h 75"/>
              <a:gd name="T38" fmla="*/ 51 w 73"/>
              <a:gd name="T39" fmla="*/ 39 h 75"/>
              <a:gd name="T40" fmla="*/ 61 w 73"/>
              <a:gd name="T41" fmla="*/ 39 h 75"/>
              <a:gd name="T42" fmla="*/ 66 w 73"/>
              <a:gd name="T43" fmla="*/ 66 h 75"/>
              <a:gd name="T44" fmla="*/ 28 w 73"/>
              <a:gd name="T45" fmla="*/ 44 h 75"/>
              <a:gd name="T46" fmla="*/ 12 w 73"/>
              <a:gd name="T47" fmla="*/ 66 h 75"/>
              <a:gd name="T48" fmla="*/ 14 w 73"/>
              <a:gd name="T49" fmla="*/ 46 h 75"/>
              <a:gd name="T50" fmla="*/ 14 w 73"/>
              <a:gd name="T51" fmla="*/ 66 h 75"/>
              <a:gd name="T52" fmla="*/ 66 w 73"/>
              <a:gd name="T53" fmla="*/ 34 h 75"/>
              <a:gd name="T54" fmla="*/ 58 w 73"/>
              <a:gd name="T55" fmla="*/ 34 h 75"/>
              <a:gd name="T56" fmla="*/ 56 w 73"/>
              <a:gd name="T57" fmla="*/ 34 h 75"/>
              <a:gd name="T58" fmla="*/ 48 w 73"/>
              <a:gd name="T59" fmla="*/ 34 h 75"/>
              <a:gd name="T60" fmla="*/ 56 w 73"/>
              <a:gd name="T61" fmla="*/ 34 h 75"/>
              <a:gd name="T62" fmla="*/ 41 w 73"/>
              <a:gd name="T63" fmla="*/ 37 h 75"/>
              <a:gd name="T64" fmla="*/ 46 w 73"/>
              <a:gd name="T65" fmla="*/ 29 h 75"/>
              <a:gd name="T66" fmla="*/ 32 w 73"/>
              <a:gd name="T67" fmla="*/ 37 h 75"/>
              <a:gd name="T68" fmla="*/ 28 w 73"/>
              <a:gd name="T69" fmla="*/ 29 h 75"/>
              <a:gd name="T70" fmla="*/ 26 w 73"/>
              <a:gd name="T71" fmla="*/ 34 h 75"/>
              <a:gd name="T72" fmla="*/ 18 w 73"/>
              <a:gd name="T73" fmla="*/ 34 h 75"/>
              <a:gd name="T74" fmla="*/ 26 w 73"/>
              <a:gd name="T75" fmla="*/ 34 h 75"/>
              <a:gd name="T76" fmla="*/ 11 w 73"/>
              <a:gd name="T77" fmla="*/ 37 h 75"/>
              <a:gd name="T78" fmla="*/ 16 w 73"/>
              <a:gd name="T79" fmla="*/ 29 h 75"/>
              <a:gd name="T80" fmla="*/ 67 w 73"/>
              <a:gd name="T81" fmla="*/ 27 h 75"/>
              <a:gd name="T82" fmla="*/ 3 w 73"/>
              <a:gd name="T83" fmla="*/ 14 h 75"/>
              <a:gd name="T84" fmla="*/ 70 w 73"/>
              <a:gd name="T85" fmla="*/ 14 h 75"/>
              <a:gd name="T86" fmla="*/ 5 w 73"/>
              <a:gd name="T87" fmla="*/ 68 h 75"/>
              <a:gd name="T88" fmla="*/ 28 w 73"/>
              <a:gd name="T89" fmla="*/ 68 h 75"/>
              <a:gd name="T90" fmla="*/ 70 w 73"/>
              <a:gd name="T91" fmla="*/ 69 h 75"/>
              <a:gd name="T92" fmla="*/ 5 w 73"/>
              <a:gd name="T93" fmla="*/ 7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3" h="75">
                <a:moveTo>
                  <a:pt x="38" y="61"/>
                </a:moveTo>
                <a:cubicBezTo>
                  <a:pt x="60" y="61"/>
                  <a:pt x="60" y="61"/>
                  <a:pt x="60" y="61"/>
                </a:cubicBezTo>
                <a:cubicBezTo>
                  <a:pt x="61" y="61"/>
                  <a:pt x="61" y="60"/>
                  <a:pt x="61" y="60"/>
                </a:cubicBezTo>
                <a:cubicBezTo>
                  <a:pt x="61" y="45"/>
                  <a:pt x="61" y="45"/>
                  <a:pt x="61" y="45"/>
                </a:cubicBezTo>
                <a:cubicBezTo>
                  <a:pt x="61" y="44"/>
                  <a:pt x="61" y="44"/>
                  <a:pt x="60" y="44"/>
                </a:cubicBezTo>
                <a:cubicBezTo>
                  <a:pt x="38" y="44"/>
                  <a:pt x="38" y="44"/>
                  <a:pt x="38" y="44"/>
                </a:cubicBezTo>
                <a:cubicBezTo>
                  <a:pt x="38" y="44"/>
                  <a:pt x="37" y="44"/>
                  <a:pt x="37" y="45"/>
                </a:cubicBezTo>
                <a:cubicBezTo>
                  <a:pt x="37" y="60"/>
                  <a:pt x="37" y="60"/>
                  <a:pt x="37" y="60"/>
                </a:cubicBezTo>
                <a:cubicBezTo>
                  <a:pt x="37" y="60"/>
                  <a:pt x="38" y="61"/>
                  <a:pt x="38" y="61"/>
                </a:cubicBezTo>
                <a:close/>
                <a:moveTo>
                  <a:pt x="39" y="46"/>
                </a:moveTo>
                <a:cubicBezTo>
                  <a:pt x="59" y="46"/>
                  <a:pt x="59" y="46"/>
                  <a:pt x="59" y="46"/>
                </a:cubicBezTo>
                <a:cubicBezTo>
                  <a:pt x="59" y="59"/>
                  <a:pt x="59" y="59"/>
                  <a:pt x="59" y="59"/>
                </a:cubicBezTo>
                <a:cubicBezTo>
                  <a:pt x="39" y="59"/>
                  <a:pt x="39" y="59"/>
                  <a:pt x="39" y="59"/>
                </a:cubicBezTo>
                <a:lnTo>
                  <a:pt x="39" y="46"/>
                </a:lnTo>
                <a:close/>
                <a:moveTo>
                  <a:pt x="69" y="65"/>
                </a:moveTo>
                <a:cubicBezTo>
                  <a:pt x="69" y="30"/>
                  <a:pt x="69" y="30"/>
                  <a:pt x="69" y="30"/>
                </a:cubicBezTo>
                <a:cubicBezTo>
                  <a:pt x="71" y="29"/>
                  <a:pt x="73" y="27"/>
                  <a:pt x="73" y="24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2" y="12"/>
                  <a:pt x="72" y="11"/>
                </a:cubicBezTo>
                <a:cubicBezTo>
                  <a:pt x="72" y="10"/>
                  <a:pt x="73" y="9"/>
                  <a:pt x="73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3"/>
                  <a:pt x="70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8"/>
                  <a:pt x="0" y="8"/>
                  <a:pt x="0" y="8"/>
                </a:cubicBezTo>
                <a:cubicBezTo>
                  <a:pt x="0" y="9"/>
                  <a:pt x="1" y="10"/>
                  <a:pt x="1" y="11"/>
                </a:cubicBezTo>
                <a:cubicBezTo>
                  <a:pt x="1" y="12"/>
                  <a:pt x="0" y="13"/>
                  <a:pt x="0" y="1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7"/>
                  <a:pt x="2" y="29"/>
                  <a:pt x="4" y="30"/>
                </a:cubicBezTo>
                <a:cubicBezTo>
                  <a:pt x="4" y="65"/>
                  <a:pt x="4" y="65"/>
                  <a:pt x="4" y="65"/>
                </a:cubicBezTo>
                <a:cubicBezTo>
                  <a:pt x="2" y="65"/>
                  <a:pt x="0" y="67"/>
                  <a:pt x="0" y="69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3"/>
                  <a:pt x="2" y="75"/>
                  <a:pt x="5" y="75"/>
                </a:cubicBezTo>
                <a:cubicBezTo>
                  <a:pt x="69" y="75"/>
                  <a:pt x="69" y="75"/>
                  <a:pt x="69" y="75"/>
                </a:cubicBezTo>
                <a:cubicBezTo>
                  <a:pt x="71" y="75"/>
                  <a:pt x="73" y="73"/>
                  <a:pt x="73" y="71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7"/>
                  <a:pt x="71" y="65"/>
                  <a:pt x="69" y="65"/>
                </a:cubicBezTo>
                <a:close/>
                <a:moveTo>
                  <a:pt x="3" y="6"/>
                </a:moveTo>
                <a:cubicBezTo>
                  <a:pt x="3" y="4"/>
                  <a:pt x="4" y="3"/>
                  <a:pt x="6" y="3"/>
                </a:cubicBezTo>
                <a:cubicBezTo>
                  <a:pt x="67" y="3"/>
                  <a:pt x="67" y="3"/>
                  <a:pt x="67" y="3"/>
                </a:cubicBezTo>
                <a:cubicBezTo>
                  <a:pt x="69" y="3"/>
                  <a:pt x="70" y="4"/>
                  <a:pt x="70" y="6"/>
                </a:cubicBezTo>
                <a:cubicBezTo>
                  <a:pt x="70" y="8"/>
                  <a:pt x="70" y="8"/>
                  <a:pt x="70" y="8"/>
                </a:cubicBezTo>
                <a:cubicBezTo>
                  <a:pt x="70" y="9"/>
                  <a:pt x="69" y="10"/>
                  <a:pt x="67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4" y="10"/>
                  <a:pt x="3" y="9"/>
                  <a:pt x="3" y="8"/>
                </a:cubicBezTo>
                <a:lnTo>
                  <a:pt x="3" y="6"/>
                </a:lnTo>
                <a:close/>
                <a:moveTo>
                  <a:pt x="7" y="38"/>
                </a:moveTo>
                <a:cubicBezTo>
                  <a:pt x="8" y="39"/>
                  <a:pt x="10" y="39"/>
                  <a:pt x="11" y="39"/>
                </a:cubicBezTo>
                <a:cubicBezTo>
                  <a:pt x="12" y="39"/>
                  <a:pt x="12" y="39"/>
                  <a:pt x="12" y="39"/>
                </a:cubicBezTo>
                <a:cubicBezTo>
                  <a:pt x="14" y="39"/>
                  <a:pt x="16" y="38"/>
                  <a:pt x="17" y="37"/>
                </a:cubicBezTo>
                <a:cubicBezTo>
                  <a:pt x="18" y="38"/>
                  <a:pt x="19" y="39"/>
                  <a:pt x="21" y="39"/>
                </a:cubicBezTo>
                <a:cubicBezTo>
                  <a:pt x="22" y="39"/>
                  <a:pt x="22" y="39"/>
                  <a:pt x="22" y="39"/>
                </a:cubicBezTo>
                <a:cubicBezTo>
                  <a:pt x="24" y="39"/>
                  <a:pt x="26" y="38"/>
                  <a:pt x="27" y="37"/>
                </a:cubicBezTo>
                <a:cubicBezTo>
                  <a:pt x="28" y="38"/>
                  <a:pt x="29" y="39"/>
                  <a:pt x="31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34" y="39"/>
                  <a:pt x="36" y="38"/>
                  <a:pt x="37" y="37"/>
                </a:cubicBezTo>
                <a:cubicBezTo>
                  <a:pt x="38" y="38"/>
                  <a:pt x="39" y="39"/>
                  <a:pt x="41" y="39"/>
                </a:cubicBezTo>
                <a:cubicBezTo>
                  <a:pt x="42" y="39"/>
                  <a:pt x="42" y="39"/>
                  <a:pt x="42" y="39"/>
                </a:cubicBezTo>
                <a:cubicBezTo>
                  <a:pt x="44" y="39"/>
                  <a:pt x="46" y="38"/>
                  <a:pt x="47" y="37"/>
                </a:cubicBezTo>
                <a:cubicBezTo>
                  <a:pt x="48" y="38"/>
                  <a:pt x="49" y="39"/>
                  <a:pt x="51" y="39"/>
                </a:cubicBezTo>
                <a:cubicBezTo>
                  <a:pt x="52" y="39"/>
                  <a:pt x="52" y="39"/>
                  <a:pt x="52" y="39"/>
                </a:cubicBezTo>
                <a:cubicBezTo>
                  <a:pt x="54" y="39"/>
                  <a:pt x="56" y="38"/>
                  <a:pt x="57" y="37"/>
                </a:cubicBezTo>
                <a:cubicBezTo>
                  <a:pt x="58" y="38"/>
                  <a:pt x="59" y="39"/>
                  <a:pt x="61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4" y="39"/>
                  <a:pt x="65" y="39"/>
                  <a:pt x="66" y="38"/>
                </a:cubicBezTo>
                <a:cubicBezTo>
                  <a:pt x="66" y="66"/>
                  <a:pt x="66" y="66"/>
                  <a:pt x="66" y="66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45"/>
                  <a:pt x="29" y="45"/>
                  <a:pt x="29" y="45"/>
                </a:cubicBezTo>
                <a:cubicBezTo>
                  <a:pt x="29" y="44"/>
                  <a:pt x="29" y="44"/>
                  <a:pt x="28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2" y="44"/>
                  <a:pt x="12" y="44"/>
                  <a:pt x="12" y="45"/>
                </a:cubicBezTo>
                <a:cubicBezTo>
                  <a:pt x="12" y="66"/>
                  <a:pt x="12" y="66"/>
                  <a:pt x="12" y="66"/>
                </a:cubicBezTo>
                <a:cubicBezTo>
                  <a:pt x="7" y="66"/>
                  <a:pt x="7" y="66"/>
                  <a:pt x="7" y="66"/>
                </a:cubicBezTo>
                <a:lnTo>
                  <a:pt x="7" y="38"/>
                </a:lnTo>
                <a:close/>
                <a:moveTo>
                  <a:pt x="14" y="46"/>
                </a:moveTo>
                <a:cubicBezTo>
                  <a:pt x="27" y="46"/>
                  <a:pt x="27" y="46"/>
                  <a:pt x="27" y="46"/>
                </a:cubicBezTo>
                <a:cubicBezTo>
                  <a:pt x="27" y="66"/>
                  <a:pt x="27" y="66"/>
                  <a:pt x="27" y="66"/>
                </a:cubicBezTo>
                <a:cubicBezTo>
                  <a:pt x="14" y="66"/>
                  <a:pt x="14" y="66"/>
                  <a:pt x="14" y="66"/>
                </a:cubicBezTo>
                <a:lnTo>
                  <a:pt x="14" y="46"/>
                </a:lnTo>
                <a:close/>
                <a:moveTo>
                  <a:pt x="66" y="29"/>
                </a:moveTo>
                <a:cubicBezTo>
                  <a:pt x="66" y="34"/>
                  <a:pt x="66" y="34"/>
                  <a:pt x="66" y="34"/>
                </a:cubicBezTo>
                <a:cubicBezTo>
                  <a:pt x="66" y="36"/>
                  <a:pt x="64" y="37"/>
                  <a:pt x="62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59" y="37"/>
                  <a:pt x="58" y="36"/>
                  <a:pt x="58" y="34"/>
                </a:cubicBezTo>
                <a:cubicBezTo>
                  <a:pt x="58" y="29"/>
                  <a:pt x="58" y="29"/>
                  <a:pt x="58" y="29"/>
                </a:cubicBezTo>
                <a:cubicBezTo>
                  <a:pt x="66" y="29"/>
                  <a:pt x="66" y="29"/>
                  <a:pt x="66" y="29"/>
                </a:cubicBezTo>
                <a:close/>
                <a:moveTo>
                  <a:pt x="56" y="34"/>
                </a:moveTo>
                <a:cubicBezTo>
                  <a:pt x="56" y="36"/>
                  <a:pt x="54" y="37"/>
                  <a:pt x="52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49" y="37"/>
                  <a:pt x="48" y="36"/>
                  <a:pt x="48" y="34"/>
                </a:cubicBezTo>
                <a:cubicBezTo>
                  <a:pt x="48" y="29"/>
                  <a:pt x="48" y="29"/>
                  <a:pt x="48" y="29"/>
                </a:cubicBezTo>
                <a:cubicBezTo>
                  <a:pt x="56" y="29"/>
                  <a:pt x="56" y="29"/>
                  <a:pt x="56" y="29"/>
                </a:cubicBezTo>
                <a:lnTo>
                  <a:pt x="56" y="34"/>
                </a:lnTo>
                <a:close/>
                <a:moveTo>
                  <a:pt x="46" y="34"/>
                </a:moveTo>
                <a:cubicBezTo>
                  <a:pt x="46" y="36"/>
                  <a:pt x="44" y="37"/>
                  <a:pt x="42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9" y="37"/>
                  <a:pt x="38" y="36"/>
                  <a:pt x="38" y="34"/>
                </a:cubicBezTo>
                <a:cubicBezTo>
                  <a:pt x="38" y="29"/>
                  <a:pt x="38" y="29"/>
                  <a:pt x="38" y="29"/>
                </a:cubicBezTo>
                <a:cubicBezTo>
                  <a:pt x="46" y="29"/>
                  <a:pt x="46" y="29"/>
                  <a:pt x="46" y="29"/>
                </a:cubicBezTo>
                <a:lnTo>
                  <a:pt x="46" y="34"/>
                </a:lnTo>
                <a:close/>
                <a:moveTo>
                  <a:pt x="36" y="34"/>
                </a:moveTo>
                <a:cubicBezTo>
                  <a:pt x="36" y="36"/>
                  <a:pt x="34" y="37"/>
                  <a:pt x="32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29" y="37"/>
                  <a:pt x="28" y="36"/>
                  <a:pt x="28" y="34"/>
                </a:cubicBezTo>
                <a:cubicBezTo>
                  <a:pt x="28" y="29"/>
                  <a:pt x="28" y="29"/>
                  <a:pt x="28" y="29"/>
                </a:cubicBezTo>
                <a:cubicBezTo>
                  <a:pt x="36" y="29"/>
                  <a:pt x="36" y="29"/>
                  <a:pt x="36" y="29"/>
                </a:cubicBezTo>
                <a:lnTo>
                  <a:pt x="36" y="34"/>
                </a:lnTo>
                <a:close/>
                <a:moveTo>
                  <a:pt x="26" y="34"/>
                </a:moveTo>
                <a:cubicBezTo>
                  <a:pt x="26" y="36"/>
                  <a:pt x="24" y="37"/>
                  <a:pt x="22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19" y="37"/>
                  <a:pt x="18" y="36"/>
                  <a:pt x="18" y="34"/>
                </a:cubicBezTo>
                <a:cubicBezTo>
                  <a:pt x="18" y="29"/>
                  <a:pt x="18" y="29"/>
                  <a:pt x="18" y="29"/>
                </a:cubicBezTo>
                <a:cubicBezTo>
                  <a:pt x="26" y="29"/>
                  <a:pt x="26" y="29"/>
                  <a:pt x="26" y="29"/>
                </a:cubicBezTo>
                <a:lnTo>
                  <a:pt x="26" y="34"/>
                </a:lnTo>
                <a:close/>
                <a:moveTo>
                  <a:pt x="16" y="34"/>
                </a:moveTo>
                <a:cubicBezTo>
                  <a:pt x="16" y="36"/>
                  <a:pt x="14" y="37"/>
                  <a:pt x="12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9" y="37"/>
                  <a:pt x="7" y="36"/>
                  <a:pt x="7" y="34"/>
                </a:cubicBezTo>
                <a:cubicBezTo>
                  <a:pt x="7" y="29"/>
                  <a:pt x="7" y="29"/>
                  <a:pt x="7" y="29"/>
                </a:cubicBezTo>
                <a:cubicBezTo>
                  <a:pt x="16" y="29"/>
                  <a:pt x="16" y="29"/>
                  <a:pt x="16" y="29"/>
                </a:cubicBezTo>
                <a:lnTo>
                  <a:pt x="16" y="34"/>
                </a:lnTo>
                <a:close/>
                <a:moveTo>
                  <a:pt x="70" y="24"/>
                </a:moveTo>
                <a:cubicBezTo>
                  <a:pt x="70" y="26"/>
                  <a:pt x="69" y="27"/>
                  <a:pt x="67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4" y="27"/>
                  <a:pt x="3" y="26"/>
                  <a:pt x="3" y="2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3"/>
                  <a:pt x="4" y="12"/>
                  <a:pt x="6" y="12"/>
                </a:cubicBezTo>
                <a:cubicBezTo>
                  <a:pt x="67" y="12"/>
                  <a:pt x="67" y="12"/>
                  <a:pt x="67" y="12"/>
                </a:cubicBezTo>
                <a:cubicBezTo>
                  <a:pt x="69" y="12"/>
                  <a:pt x="70" y="13"/>
                  <a:pt x="70" y="14"/>
                </a:cubicBezTo>
                <a:lnTo>
                  <a:pt x="70" y="24"/>
                </a:lnTo>
                <a:close/>
                <a:moveTo>
                  <a:pt x="3" y="69"/>
                </a:moveTo>
                <a:cubicBezTo>
                  <a:pt x="3" y="68"/>
                  <a:pt x="4" y="68"/>
                  <a:pt x="5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8"/>
                  <a:pt x="28" y="68"/>
                  <a:pt x="29" y="68"/>
                </a:cubicBezTo>
                <a:cubicBezTo>
                  <a:pt x="69" y="68"/>
                  <a:pt x="69" y="68"/>
                  <a:pt x="69" y="68"/>
                </a:cubicBezTo>
                <a:cubicBezTo>
                  <a:pt x="69" y="68"/>
                  <a:pt x="70" y="68"/>
                  <a:pt x="70" y="69"/>
                </a:cubicBezTo>
                <a:cubicBezTo>
                  <a:pt x="70" y="71"/>
                  <a:pt x="70" y="71"/>
                  <a:pt x="70" y="71"/>
                </a:cubicBezTo>
                <a:cubicBezTo>
                  <a:pt x="70" y="72"/>
                  <a:pt x="69" y="72"/>
                  <a:pt x="69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4" y="72"/>
                  <a:pt x="3" y="72"/>
                  <a:pt x="3" y="71"/>
                </a:cubicBezTo>
                <a:lnTo>
                  <a:pt x="3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6"/>
          <p:cNvSpPr>
            <a:spLocks noEditPoints="1"/>
          </p:cNvSpPr>
          <p:nvPr/>
        </p:nvSpPr>
        <p:spPr bwMode="auto">
          <a:xfrm>
            <a:off x="8912824" y="4026249"/>
            <a:ext cx="270169" cy="322799"/>
          </a:xfrm>
          <a:custGeom>
            <a:avLst/>
            <a:gdLst>
              <a:gd name="T0" fmla="*/ 65 w 65"/>
              <a:gd name="T1" fmla="*/ 3 h 75"/>
              <a:gd name="T2" fmla="*/ 65 w 65"/>
              <a:gd name="T3" fmla="*/ 1 h 75"/>
              <a:gd name="T4" fmla="*/ 64 w 65"/>
              <a:gd name="T5" fmla="*/ 0 h 75"/>
              <a:gd name="T6" fmla="*/ 1 w 65"/>
              <a:gd name="T7" fmla="*/ 0 h 75"/>
              <a:gd name="T8" fmla="*/ 0 w 65"/>
              <a:gd name="T9" fmla="*/ 1 h 75"/>
              <a:gd name="T10" fmla="*/ 0 w 65"/>
              <a:gd name="T11" fmla="*/ 3 h 75"/>
              <a:gd name="T12" fmla="*/ 1 w 65"/>
              <a:gd name="T13" fmla="*/ 4 h 75"/>
              <a:gd name="T14" fmla="*/ 1 w 65"/>
              <a:gd name="T15" fmla="*/ 48 h 75"/>
              <a:gd name="T16" fmla="*/ 0 w 65"/>
              <a:gd name="T17" fmla="*/ 49 h 75"/>
              <a:gd name="T18" fmla="*/ 0 w 65"/>
              <a:gd name="T19" fmla="*/ 52 h 75"/>
              <a:gd name="T20" fmla="*/ 1 w 65"/>
              <a:gd name="T21" fmla="*/ 53 h 75"/>
              <a:gd name="T22" fmla="*/ 26 w 65"/>
              <a:gd name="T23" fmla="*/ 53 h 75"/>
              <a:gd name="T24" fmla="*/ 16 w 65"/>
              <a:gd name="T25" fmla="*/ 73 h 75"/>
              <a:gd name="T26" fmla="*/ 17 w 65"/>
              <a:gd name="T27" fmla="*/ 75 h 75"/>
              <a:gd name="T28" fmla="*/ 18 w 65"/>
              <a:gd name="T29" fmla="*/ 75 h 75"/>
              <a:gd name="T30" fmla="*/ 19 w 65"/>
              <a:gd name="T31" fmla="*/ 74 h 75"/>
              <a:gd name="T32" fmla="*/ 29 w 65"/>
              <a:gd name="T33" fmla="*/ 53 h 75"/>
              <a:gd name="T34" fmla="*/ 37 w 65"/>
              <a:gd name="T35" fmla="*/ 53 h 75"/>
              <a:gd name="T36" fmla="*/ 46 w 65"/>
              <a:gd name="T37" fmla="*/ 74 h 75"/>
              <a:gd name="T38" fmla="*/ 48 w 65"/>
              <a:gd name="T39" fmla="*/ 75 h 75"/>
              <a:gd name="T40" fmla="*/ 48 w 65"/>
              <a:gd name="T41" fmla="*/ 75 h 75"/>
              <a:gd name="T42" fmla="*/ 49 w 65"/>
              <a:gd name="T43" fmla="*/ 73 h 75"/>
              <a:gd name="T44" fmla="*/ 40 w 65"/>
              <a:gd name="T45" fmla="*/ 53 h 75"/>
              <a:gd name="T46" fmla="*/ 64 w 65"/>
              <a:gd name="T47" fmla="*/ 53 h 75"/>
              <a:gd name="T48" fmla="*/ 65 w 65"/>
              <a:gd name="T49" fmla="*/ 52 h 75"/>
              <a:gd name="T50" fmla="*/ 65 w 65"/>
              <a:gd name="T51" fmla="*/ 49 h 75"/>
              <a:gd name="T52" fmla="*/ 65 w 65"/>
              <a:gd name="T53" fmla="*/ 48 h 75"/>
              <a:gd name="T54" fmla="*/ 65 w 65"/>
              <a:gd name="T55" fmla="*/ 4 h 75"/>
              <a:gd name="T56" fmla="*/ 65 w 65"/>
              <a:gd name="T57" fmla="*/ 3 h 75"/>
              <a:gd name="T58" fmla="*/ 62 w 65"/>
              <a:gd name="T59" fmla="*/ 48 h 75"/>
              <a:gd name="T60" fmla="*/ 4 w 65"/>
              <a:gd name="T61" fmla="*/ 48 h 75"/>
              <a:gd name="T62" fmla="*/ 4 w 65"/>
              <a:gd name="T63" fmla="*/ 5 h 75"/>
              <a:gd name="T64" fmla="*/ 62 w 65"/>
              <a:gd name="T65" fmla="*/ 5 h 75"/>
              <a:gd name="T66" fmla="*/ 62 w 65"/>
              <a:gd name="T67" fmla="*/ 48 h 75"/>
              <a:gd name="T68" fmla="*/ 46 w 65"/>
              <a:gd name="T69" fmla="*/ 42 h 75"/>
              <a:gd name="T70" fmla="*/ 46 w 65"/>
              <a:gd name="T71" fmla="*/ 13 h 75"/>
              <a:gd name="T72" fmla="*/ 46 w 65"/>
              <a:gd name="T73" fmla="*/ 12 h 75"/>
              <a:gd name="T74" fmla="*/ 56 w 65"/>
              <a:gd name="T75" fmla="*/ 12 h 75"/>
              <a:gd name="T76" fmla="*/ 56 w 65"/>
              <a:gd name="T77" fmla="*/ 13 h 75"/>
              <a:gd name="T78" fmla="*/ 56 w 65"/>
              <a:gd name="T79" fmla="*/ 42 h 75"/>
              <a:gd name="T80" fmla="*/ 56 w 65"/>
              <a:gd name="T81" fmla="*/ 42 h 75"/>
              <a:gd name="T82" fmla="*/ 46 w 65"/>
              <a:gd name="T83" fmla="*/ 42 h 75"/>
              <a:gd name="T84" fmla="*/ 46 w 65"/>
              <a:gd name="T85" fmla="*/ 42 h 75"/>
              <a:gd name="T86" fmla="*/ 27 w 65"/>
              <a:gd name="T87" fmla="*/ 42 h 75"/>
              <a:gd name="T88" fmla="*/ 27 w 65"/>
              <a:gd name="T89" fmla="*/ 21 h 75"/>
              <a:gd name="T90" fmla="*/ 28 w 65"/>
              <a:gd name="T91" fmla="*/ 20 h 75"/>
              <a:gd name="T92" fmla="*/ 38 w 65"/>
              <a:gd name="T93" fmla="*/ 20 h 75"/>
              <a:gd name="T94" fmla="*/ 38 w 65"/>
              <a:gd name="T95" fmla="*/ 21 h 75"/>
              <a:gd name="T96" fmla="*/ 38 w 65"/>
              <a:gd name="T97" fmla="*/ 42 h 75"/>
              <a:gd name="T98" fmla="*/ 38 w 65"/>
              <a:gd name="T99" fmla="*/ 42 h 75"/>
              <a:gd name="T100" fmla="*/ 28 w 65"/>
              <a:gd name="T101" fmla="*/ 42 h 75"/>
              <a:gd name="T102" fmla="*/ 27 w 65"/>
              <a:gd name="T103" fmla="*/ 42 h 75"/>
              <a:gd name="T104" fmla="*/ 9 w 65"/>
              <a:gd name="T105" fmla="*/ 42 h 75"/>
              <a:gd name="T106" fmla="*/ 9 w 65"/>
              <a:gd name="T107" fmla="*/ 28 h 75"/>
              <a:gd name="T108" fmla="*/ 10 w 65"/>
              <a:gd name="T109" fmla="*/ 28 h 75"/>
              <a:gd name="T110" fmla="*/ 20 w 65"/>
              <a:gd name="T111" fmla="*/ 28 h 75"/>
              <a:gd name="T112" fmla="*/ 20 w 65"/>
              <a:gd name="T113" fmla="*/ 28 h 75"/>
              <a:gd name="T114" fmla="*/ 20 w 65"/>
              <a:gd name="T115" fmla="*/ 42 h 75"/>
              <a:gd name="T116" fmla="*/ 20 w 65"/>
              <a:gd name="T117" fmla="*/ 42 h 75"/>
              <a:gd name="T118" fmla="*/ 10 w 65"/>
              <a:gd name="T119" fmla="*/ 42 h 75"/>
              <a:gd name="T120" fmla="*/ 9 w 65"/>
              <a:gd name="T121" fmla="*/ 4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5" h="75">
                <a:moveTo>
                  <a:pt x="65" y="3"/>
                </a:moveTo>
                <a:cubicBezTo>
                  <a:pt x="65" y="1"/>
                  <a:pt x="65" y="1"/>
                  <a:pt x="65" y="1"/>
                </a:cubicBezTo>
                <a:cubicBezTo>
                  <a:pt x="65" y="1"/>
                  <a:pt x="65" y="0"/>
                  <a:pt x="64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1" y="4"/>
                  <a:pt x="1" y="4"/>
                </a:cubicBezTo>
                <a:cubicBezTo>
                  <a:pt x="1" y="48"/>
                  <a:pt x="1" y="48"/>
                  <a:pt x="1" y="48"/>
                </a:cubicBezTo>
                <a:cubicBezTo>
                  <a:pt x="1" y="49"/>
                  <a:pt x="0" y="49"/>
                  <a:pt x="0" y="49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1" y="53"/>
                  <a:pt x="1" y="53"/>
                </a:cubicBezTo>
                <a:cubicBezTo>
                  <a:pt x="26" y="53"/>
                  <a:pt x="26" y="53"/>
                  <a:pt x="26" y="53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4"/>
                  <a:pt x="16" y="75"/>
                  <a:pt x="17" y="75"/>
                </a:cubicBezTo>
                <a:cubicBezTo>
                  <a:pt x="17" y="75"/>
                  <a:pt x="18" y="75"/>
                  <a:pt x="18" y="75"/>
                </a:cubicBezTo>
                <a:cubicBezTo>
                  <a:pt x="18" y="75"/>
                  <a:pt x="19" y="75"/>
                  <a:pt x="19" y="74"/>
                </a:cubicBezTo>
                <a:cubicBezTo>
                  <a:pt x="29" y="53"/>
                  <a:pt x="29" y="53"/>
                  <a:pt x="29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46" y="74"/>
                  <a:pt x="46" y="74"/>
                  <a:pt x="46" y="74"/>
                </a:cubicBezTo>
                <a:cubicBezTo>
                  <a:pt x="47" y="75"/>
                  <a:pt x="47" y="75"/>
                  <a:pt x="48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9" y="75"/>
                  <a:pt x="50" y="74"/>
                  <a:pt x="49" y="73"/>
                </a:cubicBezTo>
                <a:cubicBezTo>
                  <a:pt x="40" y="53"/>
                  <a:pt x="40" y="53"/>
                  <a:pt x="40" y="53"/>
                </a:cubicBezTo>
                <a:cubicBezTo>
                  <a:pt x="64" y="53"/>
                  <a:pt x="64" y="53"/>
                  <a:pt x="64" y="53"/>
                </a:cubicBezTo>
                <a:cubicBezTo>
                  <a:pt x="65" y="53"/>
                  <a:pt x="65" y="52"/>
                  <a:pt x="65" y="52"/>
                </a:cubicBezTo>
                <a:cubicBezTo>
                  <a:pt x="65" y="49"/>
                  <a:pt x="65" y="49"/>
                  <a:pt x="65" y="49"/>
                </a:cubicBezTo>
                <a:cubicBezTo>
                  <a:pt x="65" y="49"/>
                  <a:pt x="65" y="49"/>
                  <a:pt x="65" y="48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4"/>
                  <a:pt x="65" y="4"/>
                  <a:pt x="65" y="3"/>
                </a:cubicBezTo>
                <a:close/>
                <a:moveTo>
                  <a:pt x="62" y="48"/>
                </a:moveTo>
                <a:cubicBezTo>
                  <a:pt x="4" y="48"/>
                  <a:pt x="4" y="48"/>
                  <a:pt x="4" y="48"/>
                </a:cubicBezTo>
                <a:cubicBezTo>
                  <a:pt x="4" y="5"/>
                  <a:pt x="4" y="5"/>
                  <a:pt x="4" y="5"/>
                </a:cubicBezTo>
                <a:cubicBezTo>
                  <a:pt x="62" y="5"/>
                  <a:pt x="62" y="5"/>
                  <a:pt x="62" y="5"/>
                </a:cubicBezTo>
                <a:lnTo>
                  <a:pt x="62" y="48"/>
                </a:lnTo>
                <a:close/>
                <a:moveTo>
                  <a:pt x="46" y="42"/>
                </a:move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2"/>
                  <a:pt x="46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12"/>
                  <a:pt x="56" y="13"/>
                  <a:pt x="56" y="13"/>
                </a:cubicBezTo>
                <a:cubicBezTo>
                  <a:pt x="56" y="42"/>
                  <a:pt x="56" y="42"/>
                  <a:pt x="56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lose/>
                <a:moveTo>
                  <a:pt x="27" y="42"/>
                </a:moveTo>
                <a:cubicBezTo>
                  <a:pt x="27" y="21"/>
                  <a:pt x="27" y="21"/>
                  <a:pt x="27" y="21"/>
                </a:cubicBezTo>
                <a:cubicBezTo>
                  <a:pt x="27" y="20"/>
                  <a:pt x="28" y="20"/>
                  <a:pt x="2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1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7" y="42"/>
                  <a:pt x="27" y="42"/>
                </a:cubicBezTo>
                <a:close/>
                <a:moveTo>
                  <a:pt x="9" y="42"/>
                </a:move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1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9" y="42"/>
                  <a:pt x="9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7"/>
          <p:cNvSpPr>
            <a:spLocks noEditPoints="1"/>
          </p:cNvSpPr>
          <p:nvPr/>
        </p:nvSpPr>
        <p:spPr bwMode="auto">
          <a:xfrm>
            <a:off x="9638618" y="4039534"/>
            <a:ext cx="312273" cy="228065"/>
          </a:xfrm>
          <a:custGeom>
            <a:avLst/>
            <a:gdLst>
              <a:gd name="T0" fmla="*/ 56 w 75"/>
              <a:gd name="T1" fmla="*/ 5 h 53"/>
              <a:gd name="T2" fmla="*/ 1 w 75"/>
              <a:gd name="T3" fmla="*/ 12 h 53"/>
              <a:gd name="T4" fmla="*/ 9 w 75"/>
              <a:gd name="T5" fmla="*/ 34 h 53"/>
              <a:gd name="T6" fmla="*/ 14 w 75"/>
              <a:gd name="T7" fmla="*/ 44 h 53"/>
              <a:gd name="T8" fmla="*/ 48 w 75"/>
              <a:gd name="T9" fmla="*/ 41 h 53"/>
              <a:gd name="T10" fmla="*/ 12 w 75"/>
              <a:gd name="T11" fmla="*/ 36 h 53"/>
              <a:gd name="T12" fmla="*/ 51 w 75"/>
              <a:gd name="T13" fmla="*/ 32 h 53"/>
              <a:gd name="T14" fmla="*/ 59 w 75"/>
              <a:gd name="T15" fmla="*/ 6 h 53"/>
              <a:gd name="T16" fmla="*/ 75 w 75"/>
              <a:gd name="T17" fmla="*/ 2 h 53"/>
              <a:gd name="T18" fmla="*/ 48 w 75"/>
              <a:gd name="T19" fmla="*/ 19 h 53"/>
              <a:gd name="T20" fmla="*/ 51 w 75"/>
              <a:gd name="T21" fmla="*/ 19 h 53"/>
              <a:gd name="T22" fmla="*/ 47 w 75"/>
              <a:gd name="T23" fmla="*/ 21 h 53"/>
              <a:gd name="T24" fmla="*/ 10 w 75"/>
              <a:gd name="T25" fmla="*/ 31 h 53"/>
              <a:gd name="T26" fmla="*/ 13 w 75"/>
              <a:gd name="T27" fmla="*/ 33 h 53"/>
              <a:gd name="T28" fmla="*/ 30 w 75"/>
              <a:gd name="T29" fmla="*/ 19 h 53"/>
              <a:gd name="T30" fmla="*/ 37 w 75"/>
              <a:gd name="T31" fmla="*/ 19 h 53"/>
              <a:gd name="T32" fmla="*/ 46 w 75"/>
              <a:gd name="T33" fmla="*/ 19 h 53"/>
              <a:gd name="T34" fmla="*/ 30 w 75"/>
              <a:gd name="T35" fmla="*/ 21 h 53"/>
              <a:gd name="T36" fmla="*/ 30 w 75"/>
              <a:gd name="T37" fmla="*/ 26 h 53"/>
              <a:gd name="T38" fmla="*/ 22 w 75"/>
              <a:gd name="T39" fmla="*/ 26 h 53"/>
              <a:gd name="T40" fmla="*/ 28 w 75"/>
              <a:gd name="T41" fmla="*/ 26 h 53"/>
              <a:gd name="T42" fmla="*/ 21 w 75"/>
              <a:gd name="T43" fmla="*/ 14 h 53"/>
              <a:gd name="T44" fmla="*/ 19 w 75"/>
              <a:gd name="T45" fmla="*/ 19 h 53"/>
              <a:gd name="T46" fmla="*/ 19 w 75"/>
              <a:gd name="T47" fmla="*/ 14 h 53"/>
              <a:gd name="T48" fmla="*/ 20 w 75"/>
              <a:gd name="T49" fmla="*/ 26 h 53"/>
              <a:gd name="T50" fmla="*/ 20 w 75"/>
              <a:gd name="T51" fmla="*/ 21 h 53"/>
              <a:gd name="T52" fmla="*/ 6 w 75"/>
              <a:gd name="T53" fmla="*/ 21 h 53"/>
              <a:gd name="T54" fmla="*/ 14 w 75"/>
              <a:gd name="T55" fmla="*/ 28 h 53"/>
              <a:gd name="T56" fmla="*/ 15 w 75"/>
              <a:gd name="T57" fmla="*/ 33 h 53"/>
              <a:gd name="T58" fmla="*/ 28 w 75"/>
              <a:gd name="T59" fmla="*/ 28 h 53"/>
              <a:gd name="T60" fmla="*/ 22 w 75"/>
              <a:gd name="T61" fmla="*/ 28 h 53"/>
              <a:gd name="T62" fmla="*/ 35 w 75"/>
              <a:gd name="T63" fmla="*/ 33 h 53"/>
              <a:gd name="T64" fmla="*/ 38 w 75"/>
              <a:gd name="T65" fmla="*/ 28 h 53"/>
              <a:gd name="T66" fmla="*/ 37 w 75"/>
              <a:gd name="T67" fmla="*/ 33 h 53"/>
              <a:gd name="T68" fmla="*/ 39 w 75"/>
              <a:gd name="T69" fmla="*/ 21 h 53"/>
              <a:gd name="T70" fmla="*/ 38 w 75"/>
              <a:gd name="T71" fmla="*/ 26 h 53"/>
              <a:gd name="T72" fmla="*/ 10 w 75"/>
              <a:gd name="T73" fmla="*/ 14 h 53"/>
              <a:gd name="T74" fmla="*/ 4 w 75"/>
              <a:gd name="T75" fmla="*/ 15 h 53"/>
              <a:gd name="T76" fmla="*/ 45 w 75"/>
              <a:gd name="T77" fmla="*/ 33 h 53"/>
              <a:gd name="T78" fmla="*/ 48 w 75"/>
              <a:gd name="T79" fmla="*/ 28 h 53"/>
              <a:gd name="T80" fmla="*/ 15 w 75"/>
              <a:gd name="T81" fmla="*/ 46 h 53"/>
              <a:gd name="T82" fmla="*/ 18 w 75"/>
              <a:gd name="T83" fmla="*/ 49 h 53"/>
              <a:gd name="T84" fmla="*/ 13 w 75"/>
              <a:gd name="T85" fmla="*/ 49 h 53"/>
              <a:gd name="T86" fmla="*/ 15 w 75"/>
              <a:gd name="T87" fmla="*/ 51 h 53"/>
              <a:gd name="T88" fmla="*/ 43 w 75"/>
              <a:gd name="T89" fmla="*/ 53 h 53"/>
              <a:gd name="T90" fmla="*/ 43 w 75"/>
              <a:gd name="T91" fmla="*/ 51 h 53"/>
              <a:gd name="T92" fmla="*/ 44 w 75"/>
              <a:gd name="T93" fmla="*/ 49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5" h="53">
                <a:moveTo>
                  <a:pt x="73" y="0"/>
                </a:moveTo>
                <a:cubicBezTo>
                  <a:pt x="62" y="0"/>
                  <a:pt x="62" y="0"/>
                  <a:pt x="62" y="0"/>
                </a:cubicBezTo>
                <a:cubicBezTo>
                  <a:pt x="59" y="0"/>
                  <a:pt x="57" y="2"/>
                  <a:pt x="56" y="5"/>
                </a:cubicBezTo>
                <a:cubicBezTo>
                  <a:pt x="54" y="11"/>
                  <a:pt x="54" y="11"/>
                  <a:pt x="54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3" y="11"/>
                  <a:pt x="2" y="11"/>
                  <a:pt x="1" y="12"/>
                </a:cubicBezTo>
                <a:cubicBezTo>
                  <a:pt x="0" y="13"/>
                  <a:pt x="0" y="15"/>
                  <a:pt x="1" y="16"/>
                </a:cubicBezTo>
                <a:cubicBezTo>
                  <a:pt x="7" y="32"/>
                  <a:pt x="7" y="32"/>
                  <a:pt x="7" y="32"/>
                </a:cubicBezTo>
                <a:cubicBezTo>
                  <a:pt x="8" y="33"/>
                  <a:pt x="8" y="34"/>
                  <a:pt x="9" y="34"/>
                </a:cubicBezTo>
                <a:cubicBezTo>
                  <a:pt x="9" y="34"/>
                  <a:pt x="8" y="35"/>
                  <a:pt x="8" y="35"/>
                </a:cubicBezTo>
                <a:cubicBezTo>
                  <a:pt x="8" y="39"/>
                  <a:pt x="8" y="39"/>
                  <a:pt x="8" y="39"/>
                </a:cubicBezTo>
                <a:cubicBezTo>
                  <a:pt x="8" y="42"/>
                  <a:pt x="11" y="44"/>
                  <a:pt x="14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49" y="44"/>
                  <a:pt x="50" y="44"/>
                  <a:pt x="50" y="43"/>
                </a:cubicBezTo>
                <a:cubicBezTo>
                  <a:pt x="50" y="42"/>
                  <a:pt x="49" y="41"/>
                  <a:pt x="48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2" y="41"/>
                  <a:pt x="12" y="40"/>
                  <a:pt x="12" y="39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3" y="36"/>
                  <a:pt x="1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7" y="36"/>
                  <a:pt x="50" y="34"/>
                  <a:pt x="51" y="32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3"/>
                  <a:pt x="57" y="13"/>
                  <a:pt x="57" y="12"/>
                </a:cubicBezTo>
                <a:cubicBezTo>
                  <a:pt x="59" y="6"/>
                  <a:pt x="59" y="6"/>
                  <a:pt x="59" y="6"/>
                </a:cubicBezTo>
                <a:cubicBezTo>
                  <a:pt x="59" y="4"/>
                  <a:pt x="61" y="3"/>
                  <a:pt x="62" y="3"/>
                </a:cubicBezTo>
                <a:cubicBezTo>
                  <a:pt x="73" y="3"/>
                  <a:pt x="73" y="3"/>
                  <a:pt x="73" y="3"/>
                </a:cubicBezTo>
                <a:cubicBezTo>
                  <a:pt x="74" y="3"/>
                  <a:pt x="75" y="3"/>
                  <a:pt x="75" y="2"/>
                </a:cubicBezTo>
                <a:cubicBezTo>
                  <a:pt x="75" y="1"/>
                  <a:pt x="74" y="0"/>
                  <a:pt x="73" y="0"/>
                </a:cubicBezTo>
                <a:close/>
                <a:moveTo>
                  <a:pt x="51" y="19"/>
                </a:moveTo>
                <a:cubicBezTo>
                  <a:pt x="48" y="19"/>
                  <a:pt x="48" y="19"/>
                  <a:pt x="48" y="19"/>
                </a:cubicBezTo>
                <a:cubicBezTo>
                  <a:pt x="49" y="14"/>
                  <a:pt x="49" y="14"/>
                  <a:pt x="49" y="14"/>
                </a:cubicBezTo>
                <a:cubicBezTo>
                  <a:pt x="53" y="14"/>
                  <a:pt x="53" y="14"/>
                  <a:pt x="53" y="14"/>
                </a:cubicBezTo>
                <a:lnTo>
                  <a:pt x="51" y="19"/>
                </a:lnTo>
                <a:close/>
                <a:moveTo>
                  <a:pt x="49" y="26"/>
                </a:moveTo>
                <a:cubicBezTo>
                  <a:pt x="46" y="26"/>
                  <a:pt x="46" y="26"/>
                  <a:pt x="46" y="26"/>
                </a:cubicBezTo>
                <a:cubicBezTo>
                  <a:pt x="47" y="21"/>
                  <a:pt x="47" y="21"/>
                  <a:pt x="47" y="21"/>
                </a:cubicBezTo>
                <a:cubicBezTo>
                  <a:pt x="51" y="21"/>
                  <a:pt x="51" y="21"/>
                  <a:pt x="51" y="21"/>
                </a:cubicBezTo>
                <a:lnTo>
                  <a:pt x="49" y="26"/>
                </a:lnTo>
                <a:close/>
                <a:moveTo>
                  <a:pt x="10" y="31"/>
                </a:moveTo>
                <a:cubicBezTo>
                  <a:pt x="9" y="28"/>
                  <a:pt x="9" y="28"/>
                  <a:pt x="9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3" y="33"/>
                  <a:pt x="13" y="33"/>
                  <a:pt x="13" y="33"/>
                </a:cubicBezTo>
                <a:cubicBezTo>
                  <a:pt x="12" y="33"/>
                  <a:pt x="11" y="32"/>
                  <a:pt x="10" y="31"/>
                </a:cubicBezTo>
                <a:close/>
                <a:moveTo>
                  <a:pt x="37" y="19"/>
                </a:moveTo>
                <a:cubicBezTo>
                  <a:pt x="30" y="19"/>
                  <a:pt x="30" y="19"/>
                  <a:pt x="30" y="19"/>
                </a:cubicBezTo>
                <a:cubicBezTo>
                  <a:pt x="30" y="14"/>
                  <a:pt x="30" y="14"/>
                  <a:pt x="30" y="14"/>
                </a:cubicBezTo>
                <a:cubicBezTo>
                  <a:pt x="37" y="14"/>
                  <a:pt x="37" y="14"/>
                  <a:pt x="37" y="14"/>
                </a:cubicBezTo>
                <a:lnTo>
                  <a:pt x="37" y="19"/>
                </a:lnTo>
                <a:close/>
                <a:moveTo>
                  <a:pt x="39" y="14"/>
                </a:moveTo>
                <a:cubicBezTo>
                  <a:pt x="47" y="14"/>
                  <a:pt x="47" y="14"/>
                  <a:pt x="47" y="14"/>
                </a:cubicBezTo>
                <a:cubicBezTo>
                  <a:pt x="46" y="19"/>
                  <a:pt x="46" y="19"/>
                  <a:pt x="46" y="19"/>
                </a:cubicBezTo>
                <a:cubicBezTo>
                  <a:pt x="39" y="19"/>
                  <a:pt x="39" y="19"/>
                  <a:pt x="39" y="19"/>
                </a:cubicBezTo>
                <a:lnTo>
                  <a:pt x="39" y="14"/>
                </a:lnTo>
                <a:close/>
                <a:moveTo>
                  <a:pt x="30" y="21"/>
                </a:moveTo>
                <a:cubicBezTo>
                  <a:pt x="37" y="21"/>
                  <a:pt x="37" y="21"/>
                  <a:pt x="37" y="21"/>
                </a:cubicBezTo>
                <a:cubicBezTo>
                  <a:pt x="36" y="26"/>
                  <a:pt x="36" y="26"/>
                  <a:pt x="36" y="26"/>
                </a:cubicBezTo>
                <a:cubicBezTo>
                  <a:pt x="30" y="26"/>
                  <a:pt x="30" y="26"/>
                  <a:pt x="30" y="26"/>
                </a:cubicBezTo>
                <a:lnTo>
                  <a:pt x="30" y="21"/>
                </a:lnTo>
                <a:close/>
                <a:moveTo>
                  <a:pt x="28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2" y="21"/>
                  <a:pt x="22" y="21"/>
                  <a:pt x="22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26"/>
                </a:lnTo>
                <a:close/>
                <a:moveTo>
                  <a:pt x="28" y="19"/>
                </a:moveTo>
                <a:cubicBezTo>
                  <a:pt x="21" y="19"/>
                  <a:pt x="21" y="19"/>
                  <a:pt x="21" y="19"/>
                </a:cubicBezTo>
                <a:cubicBezTo>
                  <a:pt x="21" y="14"/>
                  <a:pt x="21" y="14"/>
                  <a:pt x="21" y="14"/>
                </a:cubicBezTo>
                <a:cubicBezTo>
                  <a:pt x="28" y="14"/>
                  <a:pt x="28" y="14"/>
                  <a:pt x="28" y="14"/>
                </a:cubicBezTo>
                <a:lnTo>
                  <a:pt x="28" y="19"/>
                </a:lnTo>
                <a:close/>
                <a:moveTo>
                  <a:pt x="19" y="19"/>
                </a:moveTo>
                <a:cubicBezTo>
                  <a:pt x="13" y="19"/>
                  <a:pt x="13" y="19"/>
                  <a:pt x="13" y="19"/>
                </a:cubicBezTo>
                <a:cubicBezTo>
                  <a:pt x="12" y="14"/>
                  <a:pt x="12" y="14"/>
                  <a:pt x="12" y="14"/>
                </a:cubicBezTo>
                <a:cubicBezTo>
                  <a:pt x="19" y="14"/>
                  <a:pt x="19" y="14"/>
                  <a:pt x="19" y="14"/>
                </a:cubicBezTo>
                <a:lnTo>
                  <a:pt x="19" y="19"/>
                </a:lnTo>
                <a:close/>
                <a:moveTo>
                  <a:pt x="20" y="21"/>
                </a:moveTo>
                <a:cubicBezTo>
                  <a:pt x="20" y="26"/>
                  <a:pt x="20" y="26"/>
                  <a:pt x="20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3" y="21"/>
                  <a:pt x="13" y="21"/>
                  <a:pt x="13" y="21"/>
                </a:cubicBezTo>
                <a:lnTo>
                  <a:pt x="20" y="21"/>
                </a:lnTo>
                <a:close/>
                <a:moveTo>
                  <a:pt x="12" y="26"/>
                </a:moveTo>
                <a:cubicBezTo>
                  <a:pt x="8" y="26"/>
                  <a:pt x="8" y="26"/>
                  <a:pt x="8" y="26"/>
                </a:cubicBezTo>
                <a:cubicBezTo>
                  <a:pt x="6" y="21"/>
                  <a:pt x="6" y="21"/>
                  <a:pt x="6" y="21"/>
                </a:cubicBezTo>
                <a:cubicBezTo>
                  <a:pt x="11" y="21"/>
                  <a:pt x="11" y="21"/>
                  <a:pt x="11" y="21"/>
                </a:cubicBezTo>
                <a:lnTo>
                  <a:pt x="12" y="26"/>
                </a:lnTo>
                <a:close/>
                <a:moveTo>
                  <a:pt x="14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33"/>
                  <a:pt x="15" y="33"/>
                  <a:pt x="15" y="33"/>
                </a:cubicBezTo>
                <a:lnTo>
                  <a:pt x="14" y="28"/>
                </a:lnTo>
                <a:close/>
                <a:moveTo>
                  <a:pt x="22" y="28"/>
                </a:moveTo>
                <a:cubicBezTo>
                  <a:pt x="28" y="28"/>
                  <a:pt x="28" y="28"/>
                  <a:pt x="28" y="28"/>
                </a:cubicBezTo>
                <a:cubicBezTo>
                  <a:pt x="28" y="33"/>
                  <a:pt x="28" y="33"/>
                  <a:pt x="28" y="33"/>
                </a:cubicBezTo>
                <a:cubicBezTo>
                  <a:pt x="23" y="33"/>
                  <a:pt x="23" y="33"/>
                  <a:pt x="23" y="33"/>
                </a:cubicBezTo>
                <a:lnTo>
                  <a:pt x="22" y="28"/>
                </a:lnTo>
                <a:close/>
                <a:moveTo>
                  <a:pt x="30" y="28"/>
                </a:moveTo>
                <a:cubicBezTo>
                  <a:pt x="36" y="28"/>
                  <a:pt x="36" y="28"/>
                  <a:pt x="36" y="28"/>
                </a:cubicBezTo>
                <a:cubicBezTo>
                  <a:pt x="35" y="33"/>
                  <a:pt x="35" y="33"/>
                  <a:pt x="35" y="33"/>
                </a:cubicBezTo>
                <a:cubicBezTo>
                  <a:pt x="30" y="33"/>
                  <a:pt x="30" y="33"/>
                  <a:pt x="30" y="33"/>
                </a:cubicBezTo>
                <a:lnTo>
                  <a:pt x="30" y="28"/>
                </a:lnTo>
                <a:close/>
                <a:moveTo>
                  <a:pt x="38" y="28"/>
                </a:moveTo>
                <a:cubicBezTo>
                  <a:pt x="43" y="28"/>
                  <a:pt x="43" y="28"/>
                  <a:pt x="43" y="28"/>
                </a:cubicBezTo>
                <a:cubicBezTo>
                  <a:pt x="42" y="33"/>
                  <a:pt x="42" y="33"/>
                  <a:pt x="42" y="33"/>
                </a:cubicBezTo>
                <a:cubicBezTo>
                  <a:pt x="37" y="33"/>
                  <a:pt x="37" y="33"/>
                  <a:pt x="37" y="33"/>
                </a:cubicBezTo>
                <a:lnTo>
                  <a:pt x="38" y="28"/>
                </a:lnTo>
                <a:close/>
                <a:moveTo>
                  <a:pt x="38" y="26"/>
                </a:moveTo>
                <a:cubicBezTo>
                  <a:pt x="39" y="21"/>
                  <a:pt x="39" y="21"/>
                  <a:pt x="39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4" y="26"/>
                  <a:pt x="44" y="26"/>
                  <a:pt x="44" y="26"/>
                </a:cubicBezTo>
                <a:lnTo>
                  <a:pt x="38" y="26"/>
                </a:lnTo>
                <a:close/>
                <a:moveTo>
                  <a:pt x="4" y="14"/>
                </a:moveTo>
                <a:cubicBezTo>
                  <a:pt x="4" y="14"/>
                  <a:pt x="4" y="14"/>
                  <a:pt x="4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1" y="19"/>
                  <a:pt x="11" y="19"/>
                  <a:pt x="11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lose/>
                <a:moveTo>
                  <a:pt x="45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6" y="28"/>
                  <a:pt x="46" y="28"/>
                  <a:pt x="46" y="28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31"/>
                  <a:pt x="48" y="31"/>
                  <a:pt x="48" y="31"/>
                </a:cubicBezTo>
                <a:cubicBezTo>
                  <a:pt x="47" y="32"/>
                  <a:pt x="46" y="33"/>
                  <a:pt x="45" y="33"/>
                </a:cubicBezTo>
                <a:close/>
                <a:moveTo>
                  <a:pt x="15" y="46"/>
                </a:moveTo>
                <a:cubicBezTo>
                  <a:pt x="13" y="46"/>
                  <a:pt x="11" y="47"/>
                  <a:pt x="11" y="49"/>
                </a:cubicBezTo>
                <a:cubicBezTo>
                  <a:pt x="11" y="51"/>
                  <a:pt x="13" y="53"/>
                  <a:pt x="15" y="53"/>
                </a:cubicBezTo>
                <a:cubicBezTo>
                  <a:pt x="17" y="53"/>
                  <a:pt x="18" y="51"/>
                  <a:pt x="18" y="49"/>
                </a:cubicBezTo>
                <a:cubicBezTo>
                  <a:pt x="18" y="47"/>
                  <a:pt x="17" y="46"/>
                  <a:pt x="15" y="46"/>
                </a:cubicBezTo>
                <a:close/>
                <a:moveTo>
                  <a:pt x="15" y="51"/>
                </a:moveTo>
                <a:cubicBezTo>
                  <a:pt x="14" y="51"/>
                  <a:pt x="13" y="50"/>
                  <a:pt x="13" y="49"/>
                </a:cubicBezTo>
                <a:cubicBezTo>
                  <a:pt x="13" y="48"/>
                  <a:pt x="14" y="48"/>
                  <a:pt x="15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6" y="50"/>
                  <a:pt x="16" y="51"/>
                  <a:pt x="15" y="51"/>
                </a:cubicBezTo>
                <a:close/>
                <a:moveTo>
                  <a:pt x="43" y="46"/>
                </a:moveTo>
                <a:cubicBezTo>
                  <a:pt x="41" y="46"/>
                  <a:pt x="39" y="47"/>
                  <a:pt x="39" y="49"/>
                </a:cubicBezTo>
                <a:cubicBezTo>
                  <a:pt x="39" y="51"/>
                  <a:pt x="41" y="53"/>
                  <a:pt x="43" y="53"/>
                </a:cubicBezTo>
                <a:cubicBezTo>
                  <a:pt x="45" y="53"/>
                  <a:pt x="46" y="51"/>
                  <a:pt x="46" y="49"/>
                </a:cubicBezTo>
                <a:cubicBezTo>
                  <a:pt x="46" y="47"/>
                  <a:pt x="45" y="46"/>
                  <a:pt x="43" y="46"/>
                </a:cubicBezTo>
                <a:close/>
                <a:moveTo>
                  <a:pt x="43" y="51"/>
                </a:moveTo>
                <a:cubicBezTo>
                  <a:pt x="42" y="51"/>
                  <a:pt x="41" y="50"/>
                  <a:pt x="41" y="49"/>
                </a:cubicBezTo>
                <a:cubicBezTo>
                  <a:pt x="41" y="48"/>
                  <a:pt x="42" y="48"/>
                  <a:pt x="43" y="48"/>
                </a:cubicBezTo>
                <a:cubicBezTo>
                  <a:pt x="44" y="48"/>
                  <a:pt x="44" y="48"/>
                  <a:pt x="44" y="49"/>
                </a:cubicBezTo>
                <a:cubicBezTo>
                  <a:pt x="44" y="50"/>
                  <a:pt x="44" y="51"/>
                  <a:pt x="43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8"/>
          <p:cNvSpPr>
            <a:spLocks noEditPoints="1"/>
          </p:cNvSpPr>
          <p:nvPr/>
        </p:nvSpPr>
        <p:spPr bwMode="auto">
          <a:xfrm>
            <a:off x="8270941" y="4016728"/>
            <a:ext cx="307010" cy="319290"/>
          </a:xfrm>
          <a:custGeom>
            <a:avLst/>
            <a:gdLst>
              <a:gd name="T0" fmla="*/ 74 w 74"/>
              <a:gd name="T1" fmla="*/ 22 h 74"/>
              <a:gd name="T2" fmla="*/ 69 w 74"/>
              <a:gd name="T3" fmla="*/ 10 h 74"/>
              <a:gd name="T4" fmla="*/ 64 w 74"/>
              <a:gd name="T5" fmla="*/ 0 h 74"/>
              <a:gd name="T6" fmla="*/ 5 w 74"/>
              <a:gd name="T7" fmla="*/ 8 h 74"/>
              <a:gd name="T8" fmla="*/ 0 w 74"/>
              <a:gd name="T9" fmla="*/ 21 h 74"/>
              <a:gd name="T10" fmla="*/ 0 w 74"/>
              <a:gd name="T11" fmla="*/ 26 h 74"/>
              <a:gd name="T12" fmla="*/ 1 w 74"/>
              <a:gd name="T13" fmla="*/ 68 h 74"/>
              <a:gd name="T14" fmla="*/ 69 w 74"/>
              <a:gd name="T15" fmla="*/ 74 h 74"/>
              <a:gd name="T16" fmla="*/ 70 w 74"/>
              <a:gd name="T17" fmla="*/ 63 h 74"/>
              <a:gd name="T18" fmla="*/ 10 w 74"/>
              <a:gd name="T19" fmla="*/ 3 h 74"/>
              <a:gd name="T20" fmla="*/ 66 w 74"/>
              <a:gd name="T21" fmla="*/ 8 h 74"/>
              <a:gd name="T22" fmla="*/ 8 w 74"/>
              <a:gd name="T23" fmla="*/ 8 h 74"/>
              <a:gd name="T24" fmla="*/ 67 w 74"/>
              <a:gd name="T25" fmla="*/ 13 h 74"/>
              <a:gd name="T26" fmla="*/ 8 w 74"/>
              <a:gd name="T27" fmla="*/ 13 h 74"/>
              <a:gd name="T28" fmla="*/ 12 w 74"/>
              <a:gd name="T29" fmla="*/ 29 h 74"/>
              <a:gd name="T30" fmla="*/ 22 w 74"/>
              <a:gd name="T31" fmla="*/ 29 h 74"/>
              <a:gd name="T32" fmla="*/ 32 w 74"/>
              <a:gd name="T33" fmla="*/ 29 h 74"/>
              <a:gd name="T34" fmla="*/ 42 w 74"/>
              <a:gd name="T35" fmla="*/ 29 h 74"/>
              <a:gd name="T36" fmla="*/ 52 w 74"/>
              <a:gd name="T37" fmla="*/ 29 h 74"/>
              <a:gd name="T38" fmla="*/ 62 w 74"/>
              <a:gd name="T39" fmla="*/ 29 h 74"/>
              <a:gd name="T40" fmla="*/ 67 w 74"/>
              <a:gd name="T41" fmla="*/ 64 h 74"/>
              <a:gd name="T42" fmla="*/ 8 w 74"/>
              <a:gd name="T43" fmla="*/ 30 h 74"/>
              <a:gd name="T44" fmla="*/ 18 w 74"/>
              <a:gd name="T45" fmla="*/ 28 h 74"/>
              <a:gd name="T46" fmla="*/ 13 w 74"/>
              <a:gd name="T47" fmla="*/ 23 h 74"/>
              <a:gd name="T48" fmla="*/ 48 w 74"/>
              <a:gd name="T49" fmla="*/ 28 h 74"/>
              <a:gd name="T50" fmla="*/ 43 w 74"/>
              <a:gd name="T51" fmla="*/ 23 h 74"/>
              <a:gd name="T52" fmla="*/ 41 w 74"/>
              <a:gd name="T53" fmla="*/ 26 h 74"/>
              <a:gd name="T54" fmla="*/ 33 w 74"/>
              <a:gd name="T55" fmla="*/ 26 h 74"/>
              <a:gd name="T56" fmla="*/ 41 w 74"/>
              <a:gd name="T57" fmla="*/ 26 h 74"/>
              <a:gd name="T58" fmla="*/ 27 w 74"/>
              <a:gd name="T59" fmla="*/ 28 h 74"/>
              <a:gd name="T60" fmla="*/ 31 w 74"/>
              <a:gd name="T61" fmla="*/ 23 h 74"/>
              <a:gd name="T62" fmla="*/ 58 w 74"/>
              <a:gd name="T63" fmla="*/ 28 h 74"/>
              <a:gd name="T64" fmla="*/ 53 w 74"/>
              <a:gd name="T65" fmla="*/ 23 h 74"/>
              <a:gd name="T66" fmla="*/ 3 w 74"/>
              <a:gd name="T67" fmla="*/ 23 h 74"/>
              <a:gd name="T68" fmla="*/ 8 w 74"/>
              <a:gd name="T69" fmla="*/ 28 h 74"/>
              <a:gd name="T70" fmla="*/ 3 w 74"/>
              <a:gd name="T71" fmla="*/ 23 h 74"/>
              <a:gd name="T72" fmla="*/ 63 w 74"/>
              <a:gd name="T73" fmla="*/ 23 h 74"/>
              <a:gd name="T74" fmla="*/ 68 w 74"/>
              <a:gd name="T75" fmla="*/ 28 h 74"/>
              <a:gd name="T76" fmla="*/ 4 w 74"/>
              <a:gd name="T77" fmla="*/ 68 h 74"/>
              <a:gd name="T78" fmla="*/ 70 w 74"/>
              <a:gd name="T79" fmla="*/ 68 h 74"/>
              <a:gd name="T80" fmla="*/ 5 w 74"/>
              <a:gd name="T81" fmla="*/ 71 h 74"/>
              <a:gd name="T82" fmla="*/ 15 w 74"/>
              <a:gd name="T83" fmla="*/ 59 h 74"/>
              <a:gd name="T84" fmla="*/ 25 w 74"/>
              <a:gd name="T85" fmla="*/ 59 h 74"/>
              <a:gd name="T86" fmla="*/ 32 w 74"/>
              <a:gd name="T87" fmla="*/ 42 h 74"/>
              <a:gd name="T88" fmla="*/ 58 w 74"/>
              <a:gd name="T89" fmla="*/ 59 h 74"/>
              <a:gd name="T90" fmla="*/ 58 w 74"/>
              <a:gd name="T91" fmla="*/ 3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4" h="74">
                <a:moveTo>
                  <a:pt x="74" y="26"/>
                </a:moveTo>
                <a:cubicBezTo>
                  <a:pt x="74" y="23"/>
                  <a:pt x="74" y="23"/>
                  <a:pt x="74" y="23"/>
                </a:cubicBezTo>
                <a:cubicBezTo>
                  <a:pt x="74" y="22"/>
                  <a:pt x="74" y="22"/>
                  <a:pt x="74" y="22"/>
                </a:cubicBezTo>
                <a:cubicBezTo>
                  <a:pt x="74" y="22"/>
                  <a:pt x="74" y="21"/>
                  <a:pt x="74" y="21"/>
                </a:cubicBezTo>
                <a:cubicBezTo>
                  <a:pt x="69" y="11"/>
                  <a:pt x="69" y="11"/>
                  <a:pt x="69" y="11"/>
                </a:cubicBezTo>
                <a:cubicBezTo>
                  <a:pt x="69" y="11"/>
                  <a:pt x="69" y="11"/>
                  <a:pt x="69" y="10"/>
                </a:cubicBezTo>
                <a:cubicBezTo>
                  <a:pt x="69" y="10"/>
                  <a:pt x="69" y="9"/>
                  <a:pt x="69" y="8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2"/>
                  <a:pt x="67" y="0"/>
                  <a:pt x="64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2"/>
                  <a:pt x="5" y="5"/>
                </a:cubicBezTo>
                <a:cubicBezTo>
                  <a:pt x="5" y="8"/>
                  <a:pt x="5" y="8"/>
                  <a:pt x="5" y="8"/>
                </a:cubicBezTo>
                <a:cubicBezTo>
                  <a:pt x="5" y="9"/>
                  <a:pt x="5" y="10"/>
                  <a:pt x="5" y="10"/>
                </a:cubicBezTo>
                <a:cubicBezTo>
                  <a:pt x="5" y="11"/>
                  <a:pt x="5" y="11"/>
                  <a:pt x="5" y="1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2"/>
                  <a:pt x="0" y="22"/>
                </a:cubicBezTo>
                <a:cubicBezTo>
                  <a:pt x="0" y="22"/>
                  <a:pt x="0" y="22"/>
                  <a:pt x="0" y="2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9"/>
                  <a:pt x="2" y="31"/>
                  <a:pt x="5" y="31"/>
                </a:cubicBezTo>
                <a:cubicBezTo>
                  <a:pt x="5" y="63"/>
                  <a:pt x="5" y="63"/>
                  <a:pt x="5" y="63"/>
                </a:cubicBezTo>
                <a:cubicBezTo>
                  <a:pt x="3" y="64"/>
                  <a:pt x="1" y="65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72"/>
                  <a:pt x="3" y="74"/>
                  <a:pt x="5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72" y="74"/>
                  <a:pt x="73" y="72"/>
                  <a:pt x="73" y="69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5"/>
                  <a:pt x="72" y="64"/>
                  <a:pt x="70" y="63"/>
                </a:cubicBezTo>
                <a:cubicBezTo>
                  <a:pt x="70" y="31"/>
                  <a:pt x="70" y="31"/>
                  <a:pt x="70" y="31"/>
                </a:cubicBezTo>
                <a:cubicBezTo>
                  <a:pt x="72" y="31"/>
                  <a:pt x="74" y="29"/>
                  <a:pt x="74" y="26"/>
                </a:cubicBezTo>
                <a:close/>
                <a:moveTo>
                  <a:pt x="10" y="3"/>
                </a:moveTo>
                <a:cubicBezTo>
                  <a:pt x="64" y="3"/>
                  <a:pt x="64" y="3"/>
                  <a:pt x="64" y="3"/>
                </a:cubicBezTo>
                <a:cubicBezTo>
                  <a:pt x="65" y="3"/>
                  <a:pt x="66" y="4"/>
                  <a:pt x="66" y="5"/>
                </a:cubicBezTo>
                <a:cubicBezTo>
                  <a:pt x="66" y="8"/>
                  <a:pt x="66" y="8"/>
                  <a:pt x="66" y="8"/>
                </a:cubicBezTo>
                <a:cubicBezTo>
                  <a:pt x="66" y="9"/>
                  <a:pt x="65" y="10"/>
                  <a:pt x="64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9" y="10"/>
                  <a:pt x="8" y="9"/>
                  <a:pt x="8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4"/>
                  <a:pt x="9" y="3"/>
                  <a:pt x="10" y="3"/>
                </a:cubicBezTo>
                <a:close/>
                <a:moveTo>
                  <a:pt x="67" y="13"/>
                </a:moveTo>
                <a:cubicBezTo>
                  <a:pt x="71" y="21"/>
                  <a:pt x="71" y="21"/>
                  <a:pt x="71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8" y="13"/>
                  <a:pt x="8" y="13"/>
                  <a:pt x="8" y="13"/>
                </a:cubicBezTo>
                <a:lnTo>
                  <a:pt x="67" y="13"/>
                </a:lnTo>
                <a:close/>
                <a:moveTo>
                  <a:pt x="8" y="30"/>
                </a:moveTo>
                <a:cubicBezTo>
                  <a:pt x="10" y="30"/>
                  <a:pt x="11" y="30"/>
                  <a:pt x="12" y="29"/>
                </a:cubicBezTo>
                <a:cubicBezTo>
                  <a:pt x="13" y="30"/>
                  <a:pt x="15" y="30"/>
                  <a:pt x="17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30"/>
                  <a:pt x="21" y="30"/>
                  <a:pt x="22" y="29"/>
                </a:cubicBezTo>
                <a:cubicBezTo>
                  <a:pt x="23" y="30"/>
                  <a:pt x="25" y="30"/>
                  <a:pt x="27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30" y="30"/>
                  <a:pt x="31" y="30"/>
                  <a:pt x="32" y="29"/>
                </a:cubicBezTo>
                <a:cubicBezTo>
                  <a:pt x="33" y="30"/>
                  <a:pt x="35" y="30"/>
                  <a:pt x="37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40" y="30"/>
                  <a:pt x="41" y="30"/>
                  <a:pt x="42" y="29"/>
                </a:cubicBezTo>
                <a:cubicBezTo>
                  <a:pt x="43" y="30"/>
                  <a:pt x="45" y="30"/>
                  <a:pt x="47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50" y="30"/>
                  <a:pt x="51" y="30"/>
                  <a:pt x="52" y="29"/>
                </a:cubicBezTo>
                <a:cubicBezTo>
                  <a:pt x="53" y="30"/>
                  <a:pt x="55" y="30"/>
                  <a:pt x="57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60" y="30"/>
                  <a:pt x="61" y="30"/>
                  <a:pt x="62" y="29"/>
                </a:cubicBezTo>
                <a:cubicBezTo>
                  <a:pt x="63" y="30"/>
                  <a:pt x="65" y="30"/>
                  <a:pt x="67" y="30"/>
                </a:cubicBezTo>
                <a:cubicBezTo>
                  <a:pt x="67" y="31"/>
                  <a:pt x="67" y="31"/>
                  <a:pt x="67" y="31"/>
                </a:cubicBezTo>
                <a:cubicBezTo>
                  <a:pt x="67" y="64"/>
                  <a:pt x="67" y="64"/>
                  <a:pt x="67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0"/>
                </a:cubicBezTo>
                <a:close/>
                <a:moveTo>
                  <a:pt x="21" y="23"/>
                </a:moveTo>
                <a:cubicBezTo>
                  <a:pt x="21" y="26"/>
                  <a:pt x="21" y="26"/>
                  <a:pt x="21" y="26"/>
                </a:cubicBezTo>
                <a:cubicBezTo>
                  <a:pt x="21" y="27"/>
                  <a:pt x="19" y="28"/>
                  <a:pt x="18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5" y="28"/>
                  <a:pt x="13" y="27"/>
                  <a:pt x="13" y="26"/>
                </a:cubicBezTo>
                <a:cubicBezTo>
                  <a:pt x="13" y="23"/>
                  <a:pt x="13" y="23"/>
                  <a:pt x="13" y="23"/>
                </a:cubicBezTo>
                <a:lnTo>
                  <a:pt x="21" y="23"/>
                </a:lnTo>
                <a:close/>
                <a:moveTo>
                  <a:pt x="51" y="26"/>
                </a:moveTo>
                <a:cubicBezTo>
                  <a:pt x="51" y="27"/>
                  <a:pt x="50" y="28"/>
                  <a:pt x="4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5" y="28"/>
                  <a:pt x="43" y="27"/>
                  <a:pt x="43" y="26"/>
                </a:cubicBezTo>
                <a:cubicBezTo>
                  <a:pt x="43" y="23"/>
                  <a:pt x="43" y="23"/>
                  <a:pt x="43" y="23"/>
                </a:cubicBezTo>
                <a:cubicBezTo>
                  <a:pt x="51" y="23"/>
                  <a:pt x="51" y="23"/>
                  <a:pt x="51" y="23"/>
                </a:cubicBezTo>
                <a:lnTo>
                  <a:pt x="51" y="26"/>
                </a:lnTo>
                <a:close/>
                <a:moveTo>
                  <a:pt x="41" y="26"/>
                </a:moveTo>
                <a:cubicBezTo>
                  <a:pt x="41" y="27"/>
                  <a:pt x="40" y="28"/>
                  <a:pt x="38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35" y="28"/>
                  <a:pt x="33" y="27"/>
                  <a:pt x="33" y="26"/>
                </a:cubicBezTo>
                <a:cubicBezTo>
                  <a:pt x="33" y="23"/>
                  <a:pt x="33" y="23"/>
                  <a:pt x="33" y="23"/>
                </a:cubicBezTo>
                <a:cubicBezTo>
                  <a:pt x="41" y="23"/>
                  <a:pt x="41" y="23"/>
                  <a:pt x="41" y="23"/>
                </a:cubicBezTo>
                <a:lnTo>
                  <a:pt x="41" y="26"/>
                </a:lnTo>
                <a:close/>
                <a:moveTo>
                  <a:pt x="31" y="26"/>
                </a:moveTo>
                <a:cubicBezTo>
                  <a:pt x="31" y="27"/>
                  <a:pt x="30" y="28"/>
                  <a:pt x="28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5" y="28"/>
                  <a:pt x="23" y="27"/>
                  <a:pt x="23" y="26"/>
                </a:cubicBezTo>
                <a:cubicBezTo>
                  <a:pt x="23" y="23"/>
                  <a:pt x="23" y="23"/>
                  <a:pt x="23" y="23"/>
                </a:cubicBezTo>
                <a:cubicBezTo>
                  <a:pt x="31" y="23"/>
                  <a:pt x="31" y="23"/>
                  <a:pt x="31" y="23"/>
                </a:cubicBezTo>
                <a:lnTo>
                  <a:pt x="31" y="26"/>
                </a:lnTo>
                <a:close/>
                <a:moveTo>
                  <a:pt x="61" y="26"/>
                </a:moveTo>
                <a:cubicBezTo>
                  <a:pt x="61" y="27"/>
                  <a:pt x="60" y="28"/>
                  <a:pt x="58" y="28"/>
                </a:cubicBezTo>
                <a:cubicBezTo>
                  <a:pt x="57" y="28"/>
                  <a:pt x="57" y="28"/>
                  <a:pt x="57" y="28"/>
                </a:cubicBezTo>
                <a:cubicBezTo>
                  <a:pt x="55" y="28"/>
                  <a:pt x="53" y="27"/>
                  <a:pt x="53" y="26"/>
                </a:cubicBezTo>
                <a:cubicBezTo>
                  <a:pt x="53" y="23"/>
                  <a:pt x="53" y="23"/>
                  <a:pt x="53" y="23"/>
                </a:cubicBezTo>
                <a:cubicBezTo>
                  <a:pt x="61" y="23"/>
                  <a:pt x="61" y="23"/>
                  <a:pt x="61" y="23"/>
                </a:cubicBezTo>
                <a:lnTo>
                  <a:pt x="61" y="26"/>
                </a:lnTo>
                <a:close/>
                <a:moveTo>
                  <a:pt x="3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7"/>
                  <a:pt x="9" y="28"/>
                  <a:pt x="8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5" y="28"/>
                  <a:pt x="3" y="27"/>
                  <a:pt x="3" y="26"/>
                </a:cubicBezTo>
                <a:lnTo>
                  <a:pt x="3" y="23"/>
                </a:lnTo>
                <a:close/>
                <a:moveTo>
                  <a:pt x="67" y="28"/>
                </a:moveTo>
                <a:cubicBezTo>
                  <a:pt x="65" y="28"/>
                  <a:pt x="63" y="27"/>
                  <a:pt x="63" y="26"/>
                </a:cubicBezTo>
                <a:cubicBezTo>
                  <a:pt x="63" y="23"/>
                  <a:pt x="63" y="23"/>
                  <a:pt x="63" y="23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6"/>
                  <a:pt x="71" y="26"/>
                  <a:pt x="71" y="26"/>
                </a:cubicBezTo>
                <a:cubicBezTo>
                  <a:pt x="71" y="27"/>
                  <a:pt x="70" y="28"/>
                  <a:pt x="68" y="28"/>
                </a:cubicBezTo>
                <a:lnTo>
                  <a:pt x="67" y="28"/>
                </a:lnTo>
                <a:close/>
                <a:moveTo>
                  <a:pt x="4" y="69"/>
                </a:moveTo>
                <a:cubicBezTo>
                  <a:pt x="4" y="68"/>
                  <a:pt x="4" y="68"/>
                  <a:pt x="4" y="68"/>
                </a:cubicBezTo>
                <a:cubicBezTo>
                  <a:pt x="4" y="67"/>
                  <a:pt x="4" y="66"/>
                  <a:pt x="5" y="66"/>
                </a:cubicBezTo>
                <a:cubicBezTo>
                  <a:pt x="69" y="66"/>
                  <a:pt x="69" y="66"/>
                  <a:pt x="69" y="66"/>
                </a:cubicBezTo>
                <a:cubicBezTo>
                  <a:pt x="70" y="66"/>
                  <a:pt x="70" y="67"/>
                  <a:pt x="70" y="68"/>
                </a:cubicBezTo>
                <a:cubicBezTo>
                  <a:pt x="70" y="69"/>
                  <a:pt x="70" y="69"/>
                  <a:pt x="70" y="69"/>
                </a:cubicBezTo>
                <a:cubicBezTo>
                  <a:pt x="70" y="70"/>
                  <a:pt x="70" y="71"/>
                  <a:pt x="69" y="71"/>
                </a:cubicBezTo>
                <a:cubicBezTo>
                  <a:pt x="5" y="71"/>
                  <a:pt x="5" y="71"/>
                  <a:pt x="5" y="71"/>
                </a:cubicBezTo>
                <a:cubicBezTo>
                  <a:pt x="4" y="71"/>
                  <a:pt x="4" y="70"/>
                  <a:pt x="4" y="69"/>
                </a:cubicBezTo>
                <a:close/>
                <a:moveTo>
                  <a:pt x="25" y="59"/>
                </a:moveTo>
                <a:cubicBezTo>
                  <a:pt x="15" y="59"/>
                  <a:pt x="15" y="59"/>
                  <a:pt x="15" y="59"/>
                </a:cubicBezTo>
                <a:cubicBezTo>
                  <a:pt x="15" y="50"/>
                  <a:pt x="15" y="50"/>
                  <a:pt x="15" y="50"/>
                </a:cubicBezTo>
                <a:cubicBezTo>
                  <a:pt x="25" y="50"/>
                  <a:pt x="25" y="50"/>
                  <a:pt x="25" y="50"/>
                </a:cubicBezTo>
                <a:lnTo>
                  <a:pt x="25" y="59"/>
                </a:lnTo>
                <a:close/>
                <a:moveTo>
                  <a:pt x="42" y="59"/>
                </a:moveTo>
                <a:cubicBezTo>
                  <a:pt x="32" y="59"/>
                  <a:pt x="32" y="59"/>
                  <a:pt x="32" y="59"/>
                </a:cubicBezTo>
                <a:cubicBezTo>
                  <a:pt x="32" y="42"/>
                  <a:pt x="32" y="42"/>
                  <a:pt x="32" y="42"/>
                </a:cubicBezTo>
                <a:cubicBezTo>
                  <a:pt x="42" y="42"/>
                  <a:pt x="42" y="42"/>
                  <a:pt x="42" y="42"/>
                </a:cubicBezTo>
                <a:lnTo>
                  <a:pt x="42" y="59"/>
                </a:lnTo>
                <a:close/>
                <a:moveTo>
                  <a:pt x="58" y="59"/>
                </a:moveTo>
                <a:cubicBezTo>
                  <a:pt x="48" y="59"/>
                  <a:pt x="48" y="59"/>
                  <a:pt x="48" y="59"/>
                </a:cubicBezTo>
                <a:cubicBezTo>
                  <a:pt x="48" y="33"/>
                  <a:pt x="48" y="33"/>
                  <a:pt x="48" y="33"/>
                </a:cubicBezTo>
                <a:cubicBezTo>
                  <a:pt x="58" y="33"/>
                  <a:pt x="58" y="33"/>
                  <a:pt x="58" y="33"/>
                </a:cubicBezTo>
                <a:lnTo>
                  <a:pt x="58" y="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45"/>
          <p:cNvSpPr>
            <a:spLocks noEditPoints="1"/>
          </p:cNvSpPr>
          <p:nvPr/>
        </p:nvSpPr>
        <p:spPr bwMode="auto">
          <a:xfrm>
            <a:off x="1768674" y="4686034"/>
            <a:ext cx="332753" cy="290721"/>
          </a:xfrm>
          <a:custGeom>
            <a:avLst/>
            <a:gdLst>
              <a:gd name="T0" fmla="*/ 65 w 80"/>
              <a:gd name="T1" fmla="*/ 28 h 68"/>
              <a:gd name="T2" fmla="*/ 75 w 80"/>
              <a:gd name="T3" fmla="*/ 34 h 68"/>
              <a:gd name="T4" fmla="*/ 73 w 80"/>
              <a:gd name="T5" fmla="*/ 34 h 68"/>
              <a:gd name="T6" fmla="*/ 64 w 80"/>
              <a:gd name="T7" fmla="*/ 30 h 68"/>
              <a:gd name="T8" fmla="*/ 61 w 80"/>
              <a:gd name="T9" fmla="*/ 33 h 68"/>
              <a:gd name="T10" fmla="*/ 60 w 80"/>
              <a:gd name="T11" fmla="*/ 32 h 68"/>
              <a:gd name="T12" fmla="*/ 55 w 80"/>
              <a:gd name="T13" fmla="*/ 17 h 68"/>
              <a:gd name="T14" fmla="*/ 47 w 80"/>
              <a:gd name="T15" fmla="*/ 20 h 68"/>
              <a:gd name="T16" fmla="*/ 55 w 80"/>
              <a:gd name="T17" fmla="*/ 15 h 68"/>
              <a:gd name="T18" fmla="*/ 10 w 80"/>
              <a:gd name="T19" fmla="*/ 27 h 68"/>
              <a:gd name="T20" fmla="*/ 6 w 80"/>
              <a:gd name="T21" fmla="*/ 34 h 68"/>
              <a:gd name="T22" fmla="*/ 28 w 80"/>
              <a:gd name="T23" fmla="*/ 43 h 68"/>
              <a:gd name="T24" fmla="*/ 16 w 80"/>
              <a:gd name="T25" fmla="*/ 41 h 68"/>
              <a:gd name="T26" fmla="*/ 10 w 80"/>
              <a:gd name="T27" fmla="*/ 29 h 68"/>
              <a:gd name="T28" fmla="*/ 70 w 80"/>
              <a:gd name="T29" fmla="*/ 23 h 68"/>
              <a:gd name="T30" fmla="*/ 50 w 80"/>
              <a:gd name="T31" fmla="*/ 10 h 68"/>
              <a:gd name="T32" fmla="*/ 26 w 80"/>
              <a:gd name="T33" fmla="*/ 12 h 68"/>
              <a:gd name="T34" fmla="*/ 16 w 80"/>
              <a:gd name="T35" fmla="*/ 18 h 68"/>
              <a:gd name="T36" fmla="*/ 16 w 80"/>
              <a:gd name="T37" fmla="*/ 50 h 68"/>
              <a:gd name="T38" fmla="*/ 23 w 80"/>
              <a:gd name="T39" fmla="*/ 50 h 68"/>
              <a:gd name="T40" fmla="*/ 28 w 80"/>
              <a:gd name="T41" fmla="*/ 47 h 68"/>
              <a:gd name="T42" fmla="*/ 3 w 80"/>
              <a:gd name="T43" fmla="*/ 34 h 68"/>
              <a:gd name="T44" fmla="*/ 19 w 80"/>
              <a:gd name="T45" fmla="*/ 22 h 68"/>
              <a:gd name="T46" fmla="*/ 28 w 80"/>
              <a:gd name="T47" fmla="*/ 15 h 68"/>
              <a:gd name="T48" fmla="*/ 38 w 80"/>
              <a:gd name="T49" fmla="*/ 3 h 68"/>
              <a:gd name="T50" fmla="*/ 48 w 80"/>
              <a:gd name="T51" fmla="*/ 14 h 68"/>
              <a:gd name="T52" fmla="*/ 55 w 80"/>
              <a:gd name="T53" fmla="*/ 12 h 68"/>
              <a:gd name="T54" fmla="*/ 69 w 80"/>
              <a:gd name="T55" fmla="*/ 26 h 68"/>
              <a:gd name="T56" fmla="*/ 69 w 80"/>
              <a:gd name="T57" fmla="*/ 41 h 68"/>
              <a:gd name="T58" fmla="*/ 60 w 80"/>
              <a:gd name="T59" fmla="*/ 47 h 68"/>
              <a:gd name="T60" fmla="*/ 51 w 80"/>
              <a:gd name="T61" fmla="*/ 50 h 68"/>
              <a:gd name="T62" fmla="*/ 57 w 80"/>
              <a:gd name="T63" fmla="*/ 50 h 68"/>
              <a:gd name="T64" fmla="*/ 70 w 80"/>
              <a:gd name="T65" fmla="*/ 44 h 68"/>
              <a:gd name="T66" fmla="*/ 70 w 80"/>
              <a:gd name="T67" fmla="*/ 23 h 68"/>
              <a:gd name="T68" fmla="*/ 16 w 80"/>
              <a:gd name="T69" fmla="*/ 27 h 68"/>
              <a:gd name="T70" fmla="*/ 16 w 80"/>
              <a:gd name="T71" fmla="*/ 25 h 68"/>
              <a:gd name="T72" fmla="*/ 12 w 80"/>
              <a:gd name="T73" fmla="*/ 27 h 68"/>
              <a:gd name="T74" fmla="*/ 13 w 80"/>
              <a:gd name="T75" fmla="*/ 27 h 68"/>
              <a:gd name="T76" fmla="*/ 49 w 80"/>
              <a:gd name="T77" fmla="*/ 52 h 68"/>
              <a:gd name="T78" fmla="*/ 48 w 80"/>
              <a:gd name="T79" fmla="*/ 38 h 68"/>
              <a:gd name="T80" fmla="*/ 30 w 80"/>
              <a:gd name="T81" fmla="*/ 39 h 68"/>
              <a:gd name="T82" fmla="*/ 23 w 80"/>
              <a:gd name="T83" fmla="*/ 52 h 68"/>
              <a:gd name="T84" fmla="*/ 23 w 80"/>
              <a:gd name="T85" fmla="*/ 54 h 68"/>
              <a:gd name="T86" fmla="*/ 40 w 80"/>
              <a:gd name="T87" fmla="*/ 68 h 68"/>
              <a:gd name="T88" fmla="*/ 57 w 80"/>
              <a:gd name="T89" fmla="*/ 54 h 68"/>
              <a:gd name="T90" fmla="*/ 56 w 80"/>
              <a:gd name="T91" fmla="*/ 5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" h="68">
                <a:moveTo>
                  <a:pt x="65" y="25"/>
                </a:moveTo>
                <a:cubicBezTo>
                  <a:pt x="65" y="26"/>
                  <a:pt x="65" y="27"/>
                  <a:pt x="65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72" y="28"/>
                  <a:pt x="75" y="31"/>
                  <a:pt x="75" y="34"/>
                </a:cubicBezTo>
                <a:cubicBezTo>
                  <a:pt x="75" y="34"/>
                  <a:pt x="74" y="35"/>
                  <a:pt x="74" y="35"/>
                </a:cubicBezTo>
                <a:cubicBezTo>
                  <a:pt x="73" y="35"/>
                  <a:pt x="73" y="34"/>
                  <a:pt x="73" y="34"/>
                </a:cubicBezTo>
                <a:cubicBezTo>
                  <a:pt x="73" y="32"/>
                  <a:pt x="71" y="30"/>
                  <a:pt x="68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2"/>
                  <a:pt x="62" y="33"/>
                </a:cubicBezTo>
                <a:cubicBezTo>
                  <a:pt x="62" y="33"/>
                  <a:pt x="61" y="33"/>
                  <a:pt x="61" y="33"/>
                </a:cubicBezTo>
                <a:cubicBezTo>
                  <a:pt x="61" y="33"/>
                  <a:pt x="61" y="33"/>
                  <a:pt x="60" y="33"/>
                </a:cubicBezTo>
                <a:cubicBezTo>
                  <a:pt x="60" y="33"/>
                  <a:pt x="60" y="32"/>
                  <a:pt x="60" y="32"/>
                </a:cubicBezTo>
                <a:cubicBezTo>
                  <a:pt x="62" y="30"/>
                  <a:pt x="63" y="28"/>
                  <a:pt x="63" y="25"/>
                </a:cubicBezTo>
                <a:cubicBezTo>
                  <a:pt x="63" y="21"/>
                  <a:pt x="59" y="17"/>
                  <a:pt x="55" y="17"/>
                </a:cubicBezTo>
                <a:cubicBezTo>
                  <a:pt x="52" y="17"/>
                  <a:pt x="50" y="18"/>
                  <a:pt x="48" y="20"/>
                </a:cubicBezTo>
                <a:cubicBezTo>
                  <a:pt x="48" y="20"/>
                  <a:pt x="47" y="20"/>
                  <a:pt x="47" y="20"/>
                </a:cubicBezTo>
                <a:cubicBezTo>
                  <a:pt x="46" y="19"/>
                  <a:pt x="46" y="19"/>
                  <a:pt x="47" y="18"/>
                </a:cubicBezTo>
                <a:cubicBezTo>
                  <a:pt x="49" y="16"/>
                  <a:pt x="52" y="15"/>
                  <a:pt x="55" y="15"/>
                </a:cubicBezTo>
                <a:cubicBezTo>
                  <a:pt x="60" y="15"/>
                  <a:pt x="65" y="19"/>
                  <a:pt x="65" y="25"/>
                </a:cubicBezTo>
                <a:close/>
                <a:moveTo>
                  <a:pt x="10" y="27"/>
                </a:moveTo>
                <a:cubicBezTo>
                  <a:pt x="10" y="27"/>
                  <a:pt x="9" y="27"/>
                  <a:pt x="9" y="27"/>
                </a:cubicBezTo>
                <a:cubicBezTo>
                  <a:pt x="7" y="29"/>
                  <a:pt x="6" y="32"/>
                  <a:pt x="6" y="34"/>
                </a:cubicBezTo>
                <a:cubicBezTo>
                  <a:pt x="6" y="39"/>
                  <a:pt x="10" y="43"/>
                  <a:pt x="16" y="43"/>
                </a:cubicBezTo>
                <a:cubicBezTo>
                  <a:pt x="28" y="43"/>
                  <a:pt x="28" y="43"/>
                  <a:pt x="28" y="43"/>
                </a:cubicBezTo>
                <a:cubicBezTo>
                  <a:pt x="28" y="41"/>
                  <a:pt x="28" y="41"/>
                  <a:pt x="28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1" y="41"/>
                  <a:pt x="8" y="38"/>
                  <a:pt x="8" y="34"/>
                </a:cubicBezTo>
                <a:cubicBezTo>
                  <a:pt x="8" y="32"/>
                  <a:pt x="9" y="30"/>
                  <a:pt x="10" y="29"/>
                </a:cubicBezTo>
                <a:cubicBezTo>
                  <a:pt x="11" y="29"/>
                  <a:pt x="11" y="28"/>
                  <a:pt x="10" y="27"/>
                </a:cubicBezTo>
                <a:close/>
                <a:moveTo>
                  <a:pt x="70" y="23"/>
                </a:moveTo>
                <a:cubicBezTo>
                  <a:pt x="69" y="15"/>
                  <a:pt x="63" y="9"/>
                  <a:pt x="55" y="9"/>
                </a:cubicBezTo>
                <a:cubicBezTo>
                  <a:pt x="53" y="9"/>
                  <a:pt x="52" y="10"/>
                  <a:pt x="50" y="10"/>
                </a:cubicBezTo>
                <a:cubicBezTo>
                  <a:pt x="49" y="5"/>
                  <a:pt x="44" y="0"/>
                  <a:pt x="38" y="0"/>
                </a:cubicBezTo>
                <a:cubicBezTo>
                  <a:pt x="32" y="0"/>
                  <a:pt x="26" y="5"/>
                  <a:pt x="26" y="12"/>
                </a:cubicBezTo>
                <a:cubicBezTo>
                  <a:pt x="22" y="13"/>
                  <a:pt x="20" y="15"/>
                  <a:pt x="18" y="18"/>
                </a:cubicBezTo>
                <a:cubicBezTo>
                  <a:pt x="17" y="18"/>
                  <a:pt x="16" y="18"/>
                  <a:pt x="16" y="18"/>
                </a:cubicBezTo>
                <a:cubicBezTo>
                  <a:pt x="7" y="18"/>
                  <a:pt x="0" y="25"/>
                  <a:pt x="0" y="34"/>
                </a:cubicBezTo>
                <a:cubicBezTo>
                  <a:pt x="0" y="43"/>
                  <a:pt x="7" y="50"/>
                  <a:pt x="16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50"/>
                  <a:pt x="23" y="50"/>
                  <a:pt x="23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47"/>
                  <a:pt x="28" y="47"/>
                  <a:pt x="28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8" y="47"/>
                  <a:pt x="3" y="41"/>
                  <a:pt x="3" y="34"/>
                </a:cubicBezTo>
                <a:cubicBezTo>
                  <a:pt x="3" y="27"/>
                  <a:pt x="8" y="21"/>
                  <a:pt x="16" y="21"/>
                </a:cubicBezTo>
                <a:cubicBezTo>
                  <a:pt x="16" y="21"/>
                  <a:pt x="17" y="21"/>
                  <a:pt x="19" y="22"/>
                </a:cubicBezTo>
                <a:cubicBezTo>
                  <a:pt x="19" y="22"/>
                  <a:pt x="20" y="21"/>
                  <a:pt x="20" y="21"/>
                </a:cubicBezTo>
                <a:cubicBezTo>
                  <a:pt x="22" y="18"/>
                  <a:pt x="24" y="15"/>
                  <a:pt x="28" y="15"/>
                </a:cubicBezTo>
                <a:cubicBezTo>
                  <a:pt x="28" y="14"/>
                  <a:pt x="29" y="14"/>
                  <a:pt x="29" y="13"/>
                </a:cubicBezTo>
                <a:cubicBezTo>
                  <a:pt x="29" y="8"/>
                  <a:pt x="33" y="3"/>
                  <a:pt x="38" y="3"/>
                </a:cubicBezTo>
                <a:cubicBezTo>
                  <a:pt x="43" y="3"/>
                  <a:pt x="47" y="7"/>
                  <a:pt x="47" y="12"/>
                </a:cubicBezTo>
                <a:cubicBezTo>
                  <a:pt x="48" y="13"/>
                  <a:pt x="48" y="13"/>
                  <a:pt x="48" y="14"/>
                </a:cubicBezTo>
                <a:cubicBezTo>
                  <a:pt x="49" y="14"/>
                  <a:pt x="49" y="14"/>
                  <a:pt x="50" y="14"/>
                </a:cubicBezTo>
                <a:cubicBezTo>
                  <a:pt x="51" y="13"/>
                  <a:pt x="53" y="12"/>
                  <a:pt x="55" y="12"/>
                </a:cubicBezTo>
                <a:cubicBezTo>
                  <a:pt x="62" y="12"/>
                  <a:pt x="67" y="17"/>
                  <a:pt x="67" y="24"/>
                </a:cubicBezTo>
                <a:cubicBezTo>
                  <a:pt x="67" y="25"/>
                  <a:pt x="68" y="26"/>
                  <a:pt x="69" y="26"/>
                </a:cubicBezTo>
                <a:cubicBezTo>
                  <a:pt x="73" y="26"/>
                  <a:pt x="77" y="29"/>
                  <a:pt x="77" y="34"/>
                </a:cubicBezTo>
                <a:cubicBezTo>
                  <a:pt x="77" y="38"/>
                  <a:pt x="73" y="41"/>
                  <a:pt x="69" y="41"/>
                </a:cubicBezTo>
                <a:cubicBezTo>
                  <a:pt x="69" y="41"/>
                  <a:pt x="68" y="42"/>
                  <a:pt x="68" y="42"/>
                </a:cubicBezTo>
                <a:cubicBezTo>
                  <a:pt x="66" y="45"/>
                  <a:pt x="63" y="47"/>
                  <a:pt x="60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1" y="50"/>
                  <a:pt x="51" y="50"/>
                  <a:pt x="51" y="50"/>
                </a:cubicBezTo>
                <a:cubicBezTo>
                  <a:pt x="56" y="50"/>
                  <a:pt x="56" y="50"/>
                  <a:pt x="56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4" y="50"/>
                  <a:pt x="68" y="48"/>
                  <a:pt x="70" y="44"/>
                </a:cubicBezTo>
                <a:cubicBezTo>
                  <a:pt x="76" y="44"/>
                  <a:pt x="80" y="39"/>
                  <a:pt x="80" y="34"/>
                </a:cubicBezTo>
                <a:cubicBezTo>
                  <a:pt x="80" y="28"/>
                  <a:pt x="76" y="23"/>
                  <a:pt x="70" y="23"/>
                </a:cubicBezTo>
                <a:close/>
                <a:moveTo>
                  <a:pt x="13" y="27"/>
                </a:moveTo>
                <a:cubicBezTo>
                  <a:pt x="14" y="27"/>
                  <a:pt x="15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17" y="25"/>
                  <a:pt x="16" y="25"/>
                  <a:pt x="16" y="25"/>
                </a:cubicBezTo>
                <a:cubicBezTo>
                  <a:pt x="15" y="25"/>
                  <a:pt x="14" y="25"/>
                  <a:pt x="13" y="25"/>
                </a:cubicBezTo>
                <a:cubicBezTo>
                  <a:pt x="12" y="25"/>
                  <a:pt x="12" y="26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lose/>
                <a:moveTo>
                  <a:pt x="56" y="52"/>
                </a:moveTo>
                <a:cubicBezTo>
                  <a:pt x="49" y="52"/>
                  <a:pt x="49" y="52"/>
                  <a:pt x="49" y="52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49" y="38"/>
                  <a:pt x="48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0" y="39"/>
                  <a:pt x="30" y="39"/>
                </a:cubicBezTo>
                <a:cubicBezTo>
                  <a:pt x="30" y="52"/>
                  <a:pt x="30" y="52"/>
                  <a:pt x="30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52"/>
                  <a:pt x="22" y="52"/>
                  <a:pt x="22" y="52"/>
                </a:cubicBezTo>
                <a:cubicBezTo>
                  <a:pt x="22" y="53"/>
                  <a:pt x="22" y="53"/>
                  <a:pt x="23" y="54"/>
                </a:cubicBezTo>
                <a:cubicBezTo>
                  <a:pt x="39" y="67"/>
                  <a:pt x="39" y="67"/>
                  <a:pt x="39" y="67"/>
                </a:cubicBezTo>
                <a:cubicBezTo>
                  <a:pt x="39" y="67"/>
                  <a:pt x="39" y="68"/>
                  <a:pt x="40" y="68"/>
                </a:cubicBezTo>
                <a:cubicBezTo>
                  <a:pt x="40" y="68"/>
                  <a:pt x="40" y="67"/>
                  <a:pt x="40" y="67"/>
                </a:cubicBezTo>
                <a:cubicBezTo>
                  <a:pt x="57" y="54"/>
                  <a:pt x="57" y="54"/>
                  <a:pt x="57" y="54"/>
                </a:cubicBezTo>
                <a:cubicBezTo>
                  <a:pt x="57" y="53"/>
                  <a:pt x="57" y="53"/>
                  <a:pt x="57" y="52"/>
                </a:cubicBezTo>
                <a:cubicBezTo>
                  <a:pt x="57" y="52"/>
                  <a:pt x="57" y="52"/>
                  <a:pt x="56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146"/>
          <p:cNvSpPr>
            <a:spLocks noEditPoints="1"/>
          </p:cNvSpPr>
          <p:nvPr/>
        </p:nvSpPr>
        <p:spPr bwMode="auto">
          <a:xfrm>
            <a:off x="2484529" y="4686034"/>
            <a:ext cx="331001" cy="290721"/>
          </a:xfrm>
          <a:custGeom>
            <a:avLst/>
            <a:gdLst>
              <a:gd name="T0" fmla="*/ 8 w 80"/>
              <a:gd name="T1" fmla="*/ 34 h 68"/>
              <a:gd name="T2" fmla="*/ 31 w 80"/>
              <a:gd name="T3" fmla="*/ 41 h 68"/>
              <a:gd name="T4" fmla="*/ 30 w 80"/>
              <a:gd name="T5" fmla="*/ 43 h 68"/>
              <a:gd name="T6" fmla="*/ 6 w 80"/>
              <a:gd name="T7" fmla="*/ 34 h 68"/>
              <a:gd name="T8" fmla="*/ 10 w 80"/>
              <a:gd name="T9" fmla="*/ 27 h 68"/>
              <a:gd name="T10" fmla="*/ 70 w 80"/>
              <a:gd name="T11" fmla="*/ 23 h 68"/>
              <a:gd name="T12" fmla="*/ 50 w 80"/>
              <a:gd name="T13" fmla="*/ 10 h 68"/>
              <a:gd name="T14" fmla="*/ 26 w 80"/>
              <a:gd name="T15" fmla="*/ 12 h 68"/>
              <a:gd name="T16" fmla="*/ 16 w 80"/>
              <a:gd name="T17" fmla="*/ 18 h 68"/>
              <a:gd name="T18" fmla="*/ 16 w 80"/>
              <a:gd name="T19" fmla="*/ 50 h 68"/>
              <a:gd name="T20" fmla="*/ 26 w 80"/>
              <a:gd name="T21" fmla="*/ 47 h 68"/>
              <a:gd name="T22" fmla="*/ 3 w 80"/>
              <a:gd name="T23" fmla="*/ 34 h 68"/>
              <a:gd name="T24" fmla="*/ 19 w 80"/>
              <a:gd name="T25" fmla="*/ 22 h 68"/>
              <a:gd name="T26" fmla="*/ 28 w 80"/>
              <a:gd name="T27" fmla="*/ 15 h 68"/>
              <a:gd name="T28" fmla="*/ 38 w 80"/>
              <a:gd name="T29" fmla="*/ 3 h 68"/>
              <a:gd name="T30" fmla="*/ 48 w 80"/>
              <a:gd name="T31" fmla="*/ 14 h 68"/>
              <a:gd name="T32" fmla="*/ 55 w 80"/>
              <a:gd name="T33" fmla="*/ 12 h 68"/>
              <a:gd name="T34" fmla="*/ 69 w 80"/>
              <a:gd name="T35" fmla="*/ 26 h 68"/>
              <a:gd name="T36" fmla="*/ 69 w 80"/>
              <a:gd name="T37" fmla="*/ 41 h 68"/>
              <a:gd name="T38" fmla="*/ 60 w 80"/>
              <a:gd name="T39" fmla="*/ 47 h 68"/>
              <a:gd name="T40" fmla="*/ 57 w 80"/>
              <a:gd name="T41" fmla="*/ 50 h 68"/>
              <a:gd name="T42" fmla="*/ 70 w 80"/>
              <a:gd name="T43" fmla="*/ 44 h 68"/>
              <a:gd name="T44" fmla="*/ 70 w 80"/>
              <a:gd name="T45" fmla="*/ 23 h 68"/>
              <a:gd name="T46" fmla="*/ 47 w 80"/>
              <a:gd name="T47" fmla="*/ 18 h 68"/>
              <a:gd name="T48" fmla="*/ 48 w 80"/>
              <a:gd name="T49" fmla="*/ 20 h 68"/>
              <a:gd name="T50" fmla="*/ 63 w 80"/>
              <a:gd name="T51" fmla="*/ 25 h 68"/>
              <a:gd name="T52" fmla="*/ 60 w 80"/>
              <a:gd name="T53" fmla="*/ 33 h 68"/>
              <a:gd name="T54" fmla="*/ 62 w 80"/>
              <a:gd name="T55" fmla="*/ 33 h 68"/>
              <a:gd name="T56" fmla="*/ 68 w 80"/>
              <a:gd name="T57" fmla="*/ 30 h 68"/>
              <a:gd name="T58" fmla="*/ 74 w 80"/>
              <a:gd name="T59" fmla="*/ 35 h 68"/>
              <a:gd name="T60" fmla="*/ 68 w 80"/>
              <a:gd name="T61" fmla="*/ 28 h 68"/>
              <a:gd name="T62" fmla="*/ 65 w 80"/>
              <a:gd name="T63" fmla="*/ 25 h 68"/>
              <a:gd name="T64" fmla="*/ 13 w 80"/>
              <a:gd name="T65" fmla="*/ 27 h 68"/>
              <a:gd name="T66" fmla="*/ 17 w 80"/>
              <a:gd name="T67" fmla="*/ 26 h 68"/>
              <a:gd name="T68" fmla="*/ 13 w 80"/>
              <a:gd name="T69" fmla="*/ 25 h 68"/>
              <a:gd name="T70" fmla="*/ 13 w 80"/>
              <a:gd name="T71" fmla="*/ 27 h 68"/>
              <a:gd name="T72" fmla="*/ 57 w 80"/>
              <a:gd name="T73" fmla="*/ 52 h 68"/>
              <a:gd name="T74" fmla="*/ 39 w 80"/>
              <a:gd name="T75" fmla="*/ 39 h 68"/>
              <a:gd name="T76" fmla="*/ 22 w 80"/>
              <a:gd name="T77" fmla="*/ 53 h 68"/>
              <a:gd name="T78" fmla="*/ 30 w 80"/>
              <a:gd name="T79" fmla="*/ 54 h 68"/>
              <a:gd name="T80" fmla="*/ 31 w 80"/>
              <a:gd name="T81" fmla="*/ 68 h 68"/>
              <a:gd name="T82" fmla="*/ 49 w 80"/>
              <a:gd name="T83" fmla="*/ 67 h 68"/>
              <a:gd name="T84" fmla="*/ 56 w 80"/>
              <a:gd name="T85" fmla="*/ 54 h 68"/>
              <a:gd name="T86" fmla="*/ 57 w 80"/>
              <a:gd name="T87" fmla="*/ 5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0" h="68">
                <a:moveTo>
                  <a:pt x="10" y="29"/>
                </a:moveTo>
                <a:cubicBezTo>
                  <a:pt x="9" y="30"/>
                  <a:pt x="8" y="32"/>
                  <a:pt x="8" y="34"/>
                </a:cubicBezTo>
                <a:cubicBezTo>
                  <a:pt x="8" y="38"/>
                  <a:pt x="12" y="41"/>
                  <a:pt x="16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2" y="41"/>
                  <a:pt x="32" y="42"/>
                  <a:pt x="32" y="42"/>
                </a:cubicBezTo>
                <a:cubicBezTo>
                  <a:pt x="30" y="43"/>
                  <a:pt x="30" y="43"/>
                  <a:pt x="3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0" y="43"/>
                  <a:pt x="6" y="39"/>
                  <a:pt x="6" y="34"/>
                </a:cubicBezTo>
                <a:cubicBezTo>
                  <a:pt x="6" y="32"/>
                  <a:pt x="7" y="29"/>
                  <a:pt x="9" y="27"/>
                </a:cubicBezTo>
                <a:cubicBezTo>
                  <a:pt x="9" y="27"/>
                  <a:pt x="10" y="27"/>
                  <a:pt x="10" y="27"/>
                </a:cubicBezTo>
                <a:cubicBezTo>
                  <a:pt x="11" y="28"/>
                  <a:pt x="11" y="29"/>
                  <a:pt x="10" y="29"/>
                </a:cubicBezTo>
                <a:close/>
                <a:moveTo>
                  <a:pt x="70" y="23"/>
                </a:moveTo>
                <a:cubicBezTo>
                  <a:pt x="69" y="15"/>
                  <a:pt x="63" y="9"/>
                  <a:pt x="55" y="9"/>
                </a:cubicBezTo>
                <a:cubicBezTo>
                  <a:pt x="53" y="9"/>
                  <a:pt x="52" y="10"/>
                  <a:pt x="50" y="10"/>
                </a:cubicBezTo>
                <a:cubicBezTo>
                  <a:pt x="49" y="5"/>
                  <a:pt x="44" y="0"/>
                  <a:pt x="38" y="0"/>
                </a:cubicBezTo>
                <a:cubicBezTo>
                  <a:pt x="32" y="0"/>
                  <a:pt x="27" y="5"/>
                  <a:pt x="26" y="12"/>
                </a:cubicBezTo>
                <a:cubicBezTo>
                  <a:pt x="23" y="13"/>
                  <a:pt x="20" y="15"/>
                  <a:pt x="18" y="18"/>
                </a:cubicBezTo>
                <a:cubicBezTo>
                  <a:pt x="17" y="18"/>
                  <a:pt x="16" y="18"/>
                  <a:pt x="16" y="18"/>
                </a:cubicBezTo>
                <a:cubicBezTo>
                  <a:pt x="7" y="18"/>
                  <a:pt x="0" y="25"/>
                  <a:pt x="0" y="34"/>
                </a:cubicBezTo>
                <a:cubicBezTo>
                  <a:pt x="0" y="43"/>
                  <a:pt x="7" y="50"/>
                  <a:pt x="16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6" y="47"/>
                  <a:pt x="26" y="47"/>
                  <a:pt x="2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9" y="47"/>
                  <a:pt x="3" y="41"/>
                  <a:pt x="3" y="34"/>
                </a:cubicBezTo>
                <a:cubicBezTo>
                  <a:pt x="3" y="27"/>
                  <a:pt x="9" y="21"/>
                  <a:pt x="16" y="21"/>
                </a:cubicBezTo>
                <a:cubicBezTo>
                  <a:pt x="17" y="21"/>
                  <a:pt x="18" y="21"/>
                  <a:pt x="19" y="22"/>
                </a:cubicBezTo>
                <a:cubicBezTo>
                  <a:pt x="19" y="22"/>
                  <a:pt x="20" y="21"/>
                  <a:pt x="20" y="21"/>
                </a:cubicBezTo>
                <a:cubicBezTo>
                  <a:pt x="22" y="18"/>
                  <a:pt x="24" y="15"/>
                  <a:pt x="28" y="15"/>
                </a:cubicBezTo>
                <a:cubicBezTo>
                  <a:pt x="28" y="14"/>
                  <a:pt x="29" y="14"/>
                  <a:pt x="29" y="13"/>
                </a:cubicBezTo>
                <a:cubicBezTo>
                  <a:pt x="29" y="8"/>
                  <a:pt x="33" y="3"/>
                  <a:pt x="38" y="3"/>
                </a:cubicBezTo>
                <a:cubicBezTo>
                  <a:pt x="43" y="3"/>
                  <a:pt x="47" y="7"/>
                  <a:pt x="48" y="12"/>
                </a:cubicBezTo>
                <a:cubicBezTo>
                  <a:pt x="48" y="13"/>
                  <a:pt x="48" y="13"/>
                  <a:pt x="48" y="14"/>
                </a:cubicBezTo>
                <a:cubicBezTo>
                  <a:pt x="49" y="14"/>
                  <a:pt x="49" y="14"/>
                  <a:pt x="50" y="14"/>
                </a:cubicBezTo>
                <a:cubicBezTo>
                  <a:pt x="51" y="13"/>
                  <a:pt x="53" y="12"/>
                  <a:pt x="55" y="12"/>
                </a:cubicBezTo>
                <a:cubicBezTo>
                  <a:pt x="62" y="12"/>
                  <a:pt x="67" y="17"/>
                  <a:pt x="67" y="24"/>
                </a:cubicBezTo>
                <a:cubicBezTo>
                  <a:pt x="67" y="25"/>
                  <a:pt x="68" y="26"/>
                  <a:pt x="69" y="26"/>
                </a:cubicBezTo>
                <a:cubicBezTo>
                  <a:pt x="73" y="26"/>
                  <a:pt x="77" y="29"/>
                  <a:pt x="77" y="34"/>
                </a:cubicBezTo>
                <a:cubicBezTo>
                  <a:pt x="77" y="38"/>
                  <a:pt x="74" y="41"/>
                  <a:pt x="69" y="41"/>
                </a:cubicBezTo>
                <a:cubicBezTo>
                  <a:pt x="69" y="41"/>
                  <a:pt x="68" y="42"/>
                  <a:pt x="68" y="42"/>
                </a:cubicBezTo>
                <a:cubicBezTo>
                  <a:pt x="66" y="45"/>
                  <a:pt x="63" y="47"/>
                  <a:pt x="60" y="47"/>
                </a:cubicBezTo>
                <a:cubicBezTo>
                  <a:pt x="54" y="47"/>
                  <a:pt x="54" y="47"/>
                  <a:pt x="54" y="47"/>
                </a:cubicBezTo>
                <a:cubicBezTo>
                  <a:pt x="57" y="50"/>
                  <a:pt x="57" y="50"/>
                  <a:pt x="57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4" y="50"/>
                  <a:pt x="68" y="48"/>
                  <a:pt x="70" y="44"/>
                </a:cubicBezTo>
                <a:cubicBezTo>
                  <a:pt x="76" y="44"/>
                  <a:pt x="80" y="39"/>
                  <a:pt x="80" y="34"/>
                </a:cubicBezTo>
                <a:cubicBezTo>
                  <a:pt x="80" y="28"/>
                  <a:pt x="76" y="23"/>
                  <a:pt x="70" y="23"/>
                </a:cubicBezTo>
                <a:close/>
                <a:moveTo>
                  <a:pt x="55" y="15"/>
                </a:moveTo>
                <a:cubicBezTo>
                  <a:pt x="52" y="15"/>
                  <a:pt x="49" y="16"/>
                  <a:pt x="47" y="18"/>
                </a:cubicBezTo>
                <a:cubicBezTo>
                  <a:pt x="46" y="19"/>
                  <a:pt x="46" y="19"/>
                  <a:pt x="47" y="20"/>
                </a:cubicBezTo>
                <a:cubicBezTo>
                  <a:pt x="47" y="20"/>
                  <a:pt x="48" y="20"/>
                  <a:pt x="48" y="20"/>
                </a:cubicBezTo>
                <a:cubicBezTo>
                  <a:pt x="50" y="18"/>
                  <a:pt x="52" y="17"/>
                  <a:pt x="55" y="17"/>
                </a:cubicBezTo>
                <a:cubicBezTo>
                  <a:pt x="59" y="17"/>
                  <a:pt x="63" y="21"/>
                  <a:pt x="63" y="25"/>
                </a:cubicBezTo>
                <a:cubicBezTo>
                  <a:pt x="63" y="28"/>
                  <a:pt x="62" y="30"/>
                  <a:pt x="61" y="32"/>
                </a:cubicBezTo>
                <a:cubicBezTo>
                  <a:pt x="60" y="32"/>
                  <a:pt x="60" y="33"/>
                  <a:pt x="60" y="33"/>
                </a:cubicBezTo>
                <a:cubicBezTo>
                  <a:pt x="61" y="33"/>
                  <a:pt x="61" y="33"/>
                  <a:pt x="61" y="33"/>
                </a:cubicBezTo>
                <a:cubicBezTo>
                  <a:pt x="61" y="33"/>
                  <a:pt x="62" y="33"/>
                  <a:pt x="62" y="33"/>
                </a:cubicBezTo>
                <a:cubicBezTo>
                  <a:pt x="63" y="32"/>
                  <a:pt x="64" y="31"/>
                  <a:pt x="64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71" y="30"/>
                  <a:pt x="73" y="32"/>
                  <a:pt x="73" y="34"/>
                </a:cubicBezTo>
                <a:cubicBezTo>
                  <a:pt x="73" y="34"/>
                  <a:pt x="73" y="35"/>
                  <a:pt x="74" y="35"/>
                </a:cubicBezTo>
                <a:cubicBezTo>
                  <a:pt x="74" y="35"/>
                  <a:pt x="75" y="34"/>
                  <a:pt x="75" y="34"/>
                </a:cubicBezTo>
                <a:cubicBezTo>
                  <a:pt x="75" y="31"/>
                  <a:pt x="72" y="28"/>
                  <a:pt x="68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27"/>
                  <a:pt x="65" y="26"/>
                  <a:pt x="65" y="25"/>
                </a:cubicBezTo>
                <a:cubicBezTo>
                  <a:pt x="65" y="19"/>
                  <a:pt x="61" y="15"/>
                  <a:pt x="55" y="15"/>
                </a:cubicBezTo>
                <a:close/>
                <a:moveTo>
                  <a:pt x="13" y="27"/>
                </a:moveTo>
                <a:cubicBezTo>
                  <a:pt x="14" y="27"/>
                  <a:pt x="15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17" y="25"/>
                  <a:pt x="16" y="25"/>
                  <a:pt x="16" y="25"/>
                </a:cubicBezTo>
                <a:cubicBezTo>
                  <a:pt x="15" y="25"/>
                  <a:pt x="14" y="25"/>
                  <a:pt x="13" y="25"/>
                </a:cubicBezTo>
                <a:cubicBezTo>
                  <a:pt x="12" y="25"/>
                  <a:pt x="12" y="26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lose/>
                <a:moveTo>
                  <a:pt x="57" y="52"/>
                </a:moveTo>
                <a:cubicBezTo>
                  <a:pt x="40" y="39"/>
                  <a:pt x="40" y="39"/>
                  <a:pt x="40" y="39"/>
                </a:cubicBezTo>
                <a:cubicBezTo>
                  <a:pt x="40" y="38"/>
                  <a:pt x="39" y="38"/>
                  <a:pt x="39" y="39"/>
                </a:cubicBezTo>
                <a:cubicBezTo>
                  <a:pt x="23" y="52"/>
                  <a:pt x="23" y="52"/>
                  <a:pt x="23" y="52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4"/>
                  <a:pt x="23" y="54"/>
                  <a:pt x="23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67"/>
                  <a:pt x="30" y="67"/>
                  <a:pt x="30" y="67"/>
                </a:cubicBezTo>
                <a:cubicBezTo>
                  <a:pt x="30" y="67"/>
                  <a:pt x="31" y="68"/>
                  <a:pt x="31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49" y="68"/>
                  <a:pt x="49" y="67"/>
                  <a:pt x="49" y="67"/>
                </a:cubicBezTo>
                <a:cubicBezTo>
                  <a:pt x="49" y="54"/>
                  <a:pt x="49" y="54"/>
                  <a:pt x="49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7" y="54"/>
                  <a:pt x="57" y="54"/>
                  <a:pt x="57" y="53"/>
                </a:cubicBezTo>
                <a:cubicBezTo>
                  <a:pt x="57" y="53"/>
                  <a:pt x="57" y="52"/>
                  <a:pt x="57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166"/>
          <p:cNvSpPr>
            <a:spLocks noEditPoints="1"/>
          </p:cNvSpPr>
          <p:nvPr/>
        </p:nvSpPr>
        <p:spPr bwMode="auto">
          <a:xfrm>
            <a:off x="1174498" y="4728066"/>
            <a:ext cx="313488" cy="201403"/>
          </a:xfrm>
          <a:custGeom>
            <a:avLst/>
            <a:gdLst>
              <a:gd name="T0" fmla="*/ 30 w 76"/>
              <a:gd name="T1" fmla="*/ 41 h 47"/>
              <a:gd name="T2" fmla="*/ 6 w 76"/>
              <a:gd name="T3" fmla="*/ 32 h 47"/>
              <a:gd name="T4" fmla="*/ 10 w 76"/>
              <a:gd name="T5" fmla="*/ 26 h 47"/>
              <a:gd name="T6" fmla="*/ 8 w 76"/>
              <a:gd name="T7" fmla="*/ 32 h 47"/>
              <a:gd name="T8" fmla="*/ 30 w 76"/>
              <a:gd name="T9" fmla="*/ 39 h 47"/>
              <a:gd name="T10" fmla="*/ 12 w 76"/>
              <a:gd name="T11" fmla="*/ 26 h 47"/>
              <a:gd name="T12" fmla="*/ 15 w 76"/>
              <a:gd name="T13" fmla="*/ 26 h 47"/>
              <a:gd name="T14" fmla="*/ 15 w 76"/>
              <a:gd name="T15" fmla="*/ 24 h 47"/>
              <a:gd name="T16" fmla="*/ 11 w 76"/>
              <a:gd name="T17" fmla="*/ 25 h 47"/>
              <a:gd name="T18" fmla="*/ 65 w 76"/>
              <a:gd name="T19" fmla="*/ 26 h 47"/>
              <a:gd name="T20" fmla="*/ 62 w 76"/>
              <a:gd name="T21" fmla="*/ 24 h 47"/>
              <a:gd name="T22" fmla="*/ 44 w 76"/>
              <a:gd name="T23" fmla="*/ 17 h 47"/>
              <a:gd name="T24" fmla="*/ 46 w 76"/>
              <a:gd name="T25" fmla="*/ 19 h 47"/>
              <a:gd name="T26" fmla="*/ 60 w 76"/>
              <a:gd name="T27" fmla="*/ 24 h 47"/>
              <a:gd name="T28" fmla="*/ 57 w 76"/>
              <a:gd name="T29" fmla="*/ 31 h 47"/>
              <a:gd name="T30" fmla="*/ 59 w 76"/>
              <a:gd name="T31" fmla="*/ 31 h 47"/>
              <a:gd name="T32" fmla="*/ 65 w 76"/>
              <a:gd name="T33" fmla="*/ 28 h 47"/>
              <a:gd name="T34" fmla="*/ 70 w 76"/>
              <a:gd name="T35" fmla="*/ 33 h 47"/>
              <a:gd name="T36" fmla="*/ 65 w 76"/>
              <a:gd name="T37" fmla="*/ 26 h 47"/>
              <a:gd name="T38" fmla="*/ 66 w 76"/>
              <a:gd name="T39" fmla="*/ 42 h 47"/>
              <a:gd name="T40" fmla="*/ 15 w 76"/>
              <a:gd name="T41" fmla="*/ 47 h 47"/>
              <a:gd name="T42" fmla="*/ 15 w 76"/>
              <a:gd name="T43" fmla="*/ 17 h 47"/>
              <a:gd name="T44" fmla="*/ 25 w 76"/>
              <a:gd name="T45" fmla="*/ 11 h 47"/>
              <a:gd name="T46" fmla="*/ 48 w 76"/>
              <a:gd name="T47" fmla="*/ 10 h 47"/>
              <a:gd name="T48" fmla="*/ 66 w 76"/>
              <a:gd name="T49" fmla="*/ 22 h 47"/>
              <a:gd name="T50" fmla="*/ 73 w 76"/>
              <a:gd name="T51" fmla="*/ 32 h 47"/>
              <a:gd name="T52" fmla="*/ 64 w 76"/>
              <a:gd name="T53" fmla="*/ 23 h 47"/>
              <a:gd name="T54" fmla="*/ 47 w 76"/>
              <a:gd name="T55" fmla="*/ 13 h 47"/>
              <a:gd name="T56" fmla="*/ 45 w 76"/>
              <a:gd name="T57" fmla="*/ 12 h 47"/>
              <a:gd name="T58" fmla="*/ 27 w 76"/>
              <a:gd name="T59" fmla="*/ 12 h 47"/>
              <a:gd name="T60" fmla="*/ 19 w 76"/>
              <a:gd name="T61" fmla="*/ 20 h 47"/>
              <a:gd name="T62" fmla="*/ 15 w 76"/>
              <a:gd name="T63" fmla="*/ 20 h 47"/>
              <a:gd name="T64" fmla="*/ 15 w 76"/>
              <a:gd name="T65" fmla="*/ 44 h 47"/>
              <a:gd name="T66" fmla="*/ 64 w 76"/>
              <a:gd name="T67" fmla="*/ 40 h 47"/>
              <a:gd name="T68" fmla="*/ 73 w 76"/>
              <a:gd name="T69" fmla="*/ 3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47">
                <a:moveTo>
                  <a:pt x="31" y="40"/>
                </a:moveTo>
                <a:cubicBezTo>
                  <a:pt x="31" y="41"/>
                  <a:pt x="30" y="41"/>
                  <a:pt x="30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0" y="41"/>
                  <a:pt x="6" y="37"/>
                  <a:pt x="6" y="32"/>
                </a:cubicBezTo>
                <a:cubicBezTo>
                  <a:pt x="6" y="30"/>
                  <a:pt x="7" y="28"/>
                  <a:pt x="9" y="26"/>
                </a:cubicBezTo>
                <a:cubicBezTo>
                  <a:pt x="9" y="26"/>
                  <a:pt x="10" y="26"/>
                  <a:pt x="10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9" y="29"/>
                  <a:pt x="8" y="31"/>
                  <a:pt x="8" y="32"/>
                </a:cubicBezTo>
                <a:cubicBezTo>
                  <a:pt x="8" y="36"/>
                  <a:pt x="11" y="39"/>
                  <a:pt x="15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39"/>
                  <a:pt x="31" y="40"/>
                  <a:pt x="31" y="40"/>
                </a:cubicBezTo>
                <a:close/>
                <a:moveTo>
                  <a:pt x="12" y="26"/>
                </a:moveTo>
                <a:cubicBezTo>
                  <a:pt x="12" y="26"/>
                  <a:pt x="13" y="26"/>
                  <a:pt x="13" y="26"/>
                </a:cubicBezTo>
                <a:cubicBezTo>
                  <a:pt x="13" y="26"/>
                  <a:pt x="14" y="26"/>
                  <a:pt x="15" y="26"/>
                </a:cubicBezTo>
                <a:cubicBezTo>
                  <a:pt x="15" y="26"/>
                  <a:pt x="16" y="25"/>
                  <a:pt x="16" y="25"/>
                </a:cubicBezTo>
                <a:cubicBezTo>
                  <a:pt x="16" y="24"/>
                  <a:pt x="15" y="24"/>
                  <a:pt x="15" y="24"/>
                </a:cubicBezTo>
                <a:cubicBezTo>
                  <a:pt x="14" y="24"/>
                  <a:pt x="13" y="24"/>
                  <a:pt x="12" y="24"/>
                </a:cubicBezTo>
                <a:cubicBezTo>
                  <a:pt x="12" y="24"/>
                  <a:pt x="11" y="25"/>
                  <a:pt x="11" y="25"/>
                </a:cubicBezTo>
                <a:cubicBezTo>
                  <a:pt x="12" y="26"/>
                  <a:pt x="12" y="26"/>
                  <a:pt x="12" y="26"/>
                </a:cubicBezTo>
                <a:close/>
                <a:moveTo>
                  <a:pt x="65" y="26"/>
                </a:moveTo>
                <a:cubicBezTo>
                  <a:pt x="61" y="26"/>
                  <a:pt x="61" y="26"/>
                  <a:pt x="61" y="26"/>
                </a:cubicBezTo>
                <a:cubicBezTo>
                  <a:pt x="62" y="26"/>
                  <a:pt x="62" y="25"/>
                  <a:pt x="62" y="24"/>
                </a:cubicBezTo>
                <a:cubicBezTo>
                  <a:pt x="62" y="18"/>
                  <a:pt x="57" y="14"/>
                  <a:pt x="52" y="14"/>
                </a:cubicBezTo>
                <a:cubicBezTo>
                  <a:pt x="49" y="14"/>
                  <a:pt x="46" y="15"/>
                  <a:pt x="44" y="17"/>
                </a:cubicBezTo>
                <a:cubicBezTo>
                  <a:pt x="44" y="18"/>
                  <a:pt x="44" y="18"/>
                  <a:pt x="44" y="19"/>
                </a:cubicBezTo>
                <a:cubicBezTo>
                  <a:pt x="45" y="19"/>
                  <a:pt x="45" y="19"/>
                  <a:pt x="46" y="19"/>
                </a:cubicBezTo>
                <a:cubicBezTo>
                  <a:pt x="47" y="17"/>
                  <a:pt x="49" y="16"/>
                  <a:pt x="52" y="16"/>
                </a:cubicBezTo>
                <a:cubicBezTo>
                  <a:pt x="56" y="16"/>
                  <a:pt x="60" y="20"/>
                  <a:pt x="60" y="24"/>
                </a:cubicBezTo>
                <a:cubicBezTo>
                  <a:pt x="60" y="26"/>
                  <a:pt x="59" y="28"/>
                  <a:pt x="57" y="30"/>
                </a:cubicBezTo>
                <a:cubicBezTo>
                  <a:pt x="57" y="30"/>
                  <a:pt x="57" y="31"/>
                  <a:pt x="57" y="31"/>
                </a:cubicBezTo>
                <a:cubicBezTo>
                  <a:pt x="57" y="32"/>
                  <a:pt x="58" y="32"/>
                  <a:pt x="58" y="32"/>
                </a:cubicBezTo>
                <a:cubicBezTo>
                  <a:pt x="58" y="32"/>
                  <a:pt x="58" y="32"/>
                  <a:pt x="59" y="31"/>
                </a:cubicBezTo>
                <a:cubicBezTo>
                  <a:pt x="59" y="30"/>
                  <a:pt x="60" y="29"/>
                  <a:pt x="61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7" y="28"/>
                  <a:pt x="69" y="30"/>
                  <a:pt x="69" y="32"/>
                </a:cubicBezTo>
                <a:cubicBezTo>
                  <a:pt x="69" y="33"/>
                  <a:pt x="69" y="33"/>
                  <a:pt x="70" y="33"/>
                </a:cubicBezTo>
                <a:cubicBezTo>
                  <a:pt x="70" y="33"/>
                  <a:pt x="71" y="33"/>
                  <a:pt x="71" y="32"/>
                </a:cubicBezTo>
                <a:cubicBezTo>
                  <a:pt x="71" y="29"/>
                  <a:pt x="68" y="26"/>
                  <a:pt x="65" y="26"/>
                </a:cubicBezTo>
                <a:close/>
                <a:moveTo>
                  <a:pt x="76" y="32"/>
                </a:moveTo>
                <a:cubicBezTo>
                  <a:pt x="76" y="37"/>
                  <a:pt x="72" y="41"/>
                  <a:pt x="66" y="42"/>
                </a:cubicBezTo>
                <a:cubicBezTo>
                  <a:pt x="64" y="45"/>
                  <a:pt x="61" y="47"/>
                  <a:pt x="57" y="47"/>
                </a:cubicBezTo>
                <a:cubicBezTo>
                  <a:pt x="15" y="47"/>
                  <a:pt x="15" y="47"/>
                  <a:pt x="15" y="47"/>
                </a:cubicBezTo>
                <a:cubicBezTo>
                  <a:pt x="7" y="47"/>
                  <a:pt x="0" y="41"/>
                  <a:pt x="0" y="32"/>
                </a:cubicBezTo>
                <a:cubicBezTo>
                  <a:pt x="0" y="24"/>
                  <a:pt x="7" y="17"/>
                  <a:pt x="15" y="17"/>
                </a:cubicBezTo>
                <a:cubicBezTo>
                  <a:pt x="16" y="17"/>
                  <a:pt x="16" y="17"/>
                  <a:pt x="17" y="17"/>
                </a:cubicBezTo>
                <a:cubicBezTo>
                  <a:pt x="19" y="14"/>
                  <a:pt x="21" y="12"/>
                  <a:pt x="25" y="11"/>
                </a:cubicBezTo>
                <a:cubicBezTo>
                  <a:pt x="25" y="5"/>
                  <a:pt x="30" y="0"/>
                  <a:pt x="36" y="0"/>
                </a:cubicBezTo>
                <a:cubicBezTo>
                  <a:pt x="42" y="0"/>
                  <a:pt x="46" y="4"/>
                  <a:pt x="48" y="10"/>
                </a:cubicBezTo>
                <a:cubicBezTo>
                  <a:pt x="49" y="9"/>
                  <a:pt x="51" y="9"/>
                  <a:pt x="52" y="9"/>
                </a:cubicBezTo>
                <a:cubicBezTo>
                  <a:pt x="60" y="9"/>
                  <a:pt x="66" y="14"/>
                  <a:pt x="66" y="22"/>
                </a:cubicBezTo>
                <a:cubicBezTo>
                  <a:pt x="72" y="22"/>
                  <a:pt x="76" y="27"/>
                  <a:pt x="76" y="32"/>
                </a:cubicBezTo>
                <a:close/>
                <a:moveTo>
                  <a:pt x="73" y="32"/>
                </a:moveTo>
                <a:cubicBezTo>
                  <a:pt x="73" y="28"/>
                  <a:pt x="69" y="24"/>
                  <a:pt x="65" y="24"/>
                </a:cubicBezTo>
                <a:cubicBezTo>
                  <a:pt x="64" y="24"/>
                  <a:pt x="64" y="24"/>
                  <a:pt x="64" y="23"/>
                </a:cubicBezTo>
                <a:cubicBezTo>
                  <a:pt x="63" y="17"/>
                  <a:pt x="58" y="12"/>
                  <a:pt x="52" y="12"/>
                </a:cubicBezTo>
                <a:cubicBezTo>
                  <a:pt x="50" y="12"/>
                  <a:pt x="49" y="12"/>
                  <a:pt x="47" y="13"/>
                </a:cubicBezTo>
                <a:cubicBezTo>
                  <a:pt x="47" y="13"/>
                  <a:pt x="46" y="13"/>
                  <a:pt x="46" y="13"/>
                </a:cubicBezTo>
                <a:cubicBezTo>
                  <a:pt x="45" y="13"/>
                  <a:pt x="45" y="12"/>
                  <a:pt x="45" y="12"/>
                </a:cubicBezTo>
                <a:cubicBezTo>
                  <a:pt x="45" y="7"/>
                  <a:pt x="41" y="3"/>
                  <a:pt x="36" y="3"/>
                </a:cubicBezTo>
                <a:cubicBezTo>
                  <a:pt x="31" y="3"/>
                  <a:pt x="27" y="7"/>
                  <a:pt x="27" y="12"/>
                </a:cubicBezTo>
                <a:cubicBezTo>
                  <a:pt x="27" y="13"/>
                  <a:pt x="27" y="14"/>
                  <a:pt x="26" y="14"/>
                </a:cubicBezTo>
                <a:cubicBezTo>
                  <a:pt x="23" y="15"/>
                  <a:pt x="21" y="17"/>
                  <a:pt x="19" y="20"/>
                </a:cubicBezTo>
                <a:cubicBezTo>
                  <a:pt x="19" y="20"/>
                  <a:pt x="18" y="21"/>
                  <a:pt x="18" y="21"/>
                </a:cubicBezTo>
                <a:cubicBezTo>
                  <a:pt x="17" y="20"/>
                  <a:pt x="16" y="20"/>
                  <a:pt x="15" y="20"/>
                </a:cubicBezTo>
                <a:cubicBezTo>
                  <a:pt x="8" y="20"/>
                  <a:pt x="3" y="26"/>
                  <a:pt x="3" y="32"/>
                </a:cubicBezTo>
                <a:cubicBezTo>
                  <a:pt x="3" y="39"/>
                  <a:pt x="8" y="44"/>
                  <a:pt x="15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60" y="44"/>
                  <a:pt x="63" y="43"/>
                  <a:pt x="64" y="40"/>
                </a:cubicBezTo>
                <a:cubicBezTo>
                  <a:pt x="64" y="39"/>
                  <a:pt x="65" y="39"/>
                  <a:pt x="65" y="39"/>
                </a:cubicBezTo>
                <a:cubicBezTo>
                  <a:pt x="69" y="39"/>
                  <a:pt x="73" y="36"/>
                  <a:pt x="73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167"/>
          <p:cNvSpPr>
            <a:spLocks noEditPoints="1"/>
          </p:cNvSpPr>
          <p:nvPr/>
        </p:nvSpPr>
        <p:spPr bwMode="auto">
          <a:xfrm>
            <a:off x="3092352" y="4665018"/>
            <a:ext cx="323996" cy="332753"/>
          </a:xfrm>
          <a:custGeom>
            <a:avLst/>
            <a:gdLst>
              <a:gd name="T0" fmla="*/ 54 w 78"/>
              <a:gd name="T1" fmla="*/ 33 h 78"/>
              <a:gd name="T2" fmla="*/ 78 w 78"/>
              <a:gd name="T3" fmla="*/ 32 h 78"/>
              <a:gd name="T4" fmla="*/ 63 w 78"/>
              <a:gd name="T5" fmla="*/ 48 h 78"/>
              <a:gd name="T6" fmla="*/ 60 w 78"/>
              <a:gd name="T7" fmla="*/ 59 h 78"/>
              <a:gd name="T8" fmla="*/ 45 w 78"/>
              <a:gd name="T9" fmla="*/ 69 h 78"/>
              <a:gd name="T10" fmla="*/ 64 w 78"/>
              <a:gd name="T11" fmla="*/ 73 h 78"/>
              <a:gd name="T12" fmla="*/ 32 w 78"/>
              <a:gd name="T13" fmla="*/ 73 h 78"/>
              <a:gd name="T14" fmla="*/ 14 w 78"/>
              <a:gd name="T15" fmla="*/ 69 h 78"/>
              <a:gd name="T16" fmla="*/ 37 w 78"/>
              <a:gd name="T17" fmla="*/ 59 h 78"/>
              <a:gd name="T18" fmla="*/ 13 w 78"/>
              <a:gd name="T19" fmla="*/ 52 h 78"/>
              <a:gd name="T20" fmla="*/ 0 w 78"/>
              <a:gd name="T21" fmla="*/ 33 h 78"/>
              <a:gd name="T22" fmla="*/ 25 w 78"/>
              <a:gd name="T23" fmla="*/ 11 h 78"/>
              <a:gd name="T24" fmla="*/ 54 w 78"/>
              <a:gd name="T25" fmla="*/ 9 h 78"/>
              <a:gd name="T26" fmla="*/ 39 w 78"/>
              <a:gd name="T27" fmla="*/ 67 h 78"/>
              <a:gd name="T28" fmla="*/ 35 w 78"/>
              <a:gd name="T29" fmla="*/ 71 h 78"/>
              <a:gd name="T30" fmla="*/ 39 w 78"/>
              <a:gd name="T31" fmla="*/ 75 h 78"/>
              <a:gd name="T32" fmla="*/ 43 w 78"/>
              <a:gd name="T33" fmla="*/ 71 h 78"/>
              <a:gd name="T34" fmla="*/ 39 w 78"/>
              <a:gd name="T35" fmla="*/ 67 h 78"/>
              <a:gd name="T36" fmla="*/ 17 w 78"/>
              <a:gd name="T37" fmla="*/ 49 h 78"/>
              <a:gd name="T38" fmla="*/ 18 w 78"/>
              <a:gd name="T39" fmla="*/ 57 h 78"/>
              <a:gd name="T40" fmla="*/ 47 w 78"/>
              <a:gd name="T41" fmla="*/ 39 h 78"/>
              <a:gd name="T42" fmla="*/ 15 w 78"/>
              <a:gd name="T43" fmla="*/ 42 h 78"/>
              <a:gd name="T44" fmla="*/ 18 w 78"/>
              <a:gd name="T45" fmla="*/ 47 h 78"/>
              <a:gd name="T46" fmla="*/ 47 w 78"/>
              <a:gd name="T47" fmla="*/ 29 h 78"/>
              <a:gd name="T48" fmla="*/ 15 w 78"/>
              <a:gd name="T49" fmla="*/ 34 h 78"/>
              <a:gd name="T50" fmla="*/ 47 w 78"/>
              <a:gd name="T51" fmla="*/ 37 h 78"/>
              <a:gd name="T52" fmla="*/ 49 w 78"/>
              <a:gd name="T53" fmla="*/ 49 h 78"/>
              <a:gd name="T54" fmla="*/ 56 w 78"/>
              <a:gd name="T55" fmla="*/ 49 h 78"/>
              <a:gd name="T56" fmla="*/ 49 w 78"/>
              <a:gd name="T57" fmla="*/ 47 h 78"/>
              <a:gd name="T58" fmla="*/ 56 w 78"/>
              <a:gd name="T59" fmla="*/ 29 h 78"/>
              <a:gd name="T60" fmla="*/ 56 w 78"/>
              <a:gd name="T61" fmla="*/ 37 h 78"/>
              <a:gd name="T62" fmla="*/ 60 w 78"/>
              <a:gd name="T63" fmla="*/ 49 h 78"/>
              <a:gd name="T64" fmla="*/ 60 w 78"/>
              <a:gd name="T65" fmla="*/ 57 h 78"/>
              <a:gd name="T66" fmla="*/ 60 w 78"/>
              <a:gd name="T67" fmla="*/ 49 h 78"/>
              <a:gd name="T68" fmla="*/ 60 w 78"/>
              <a:gd name="T69" fmla="*/ 39 h 78"/>
              <a:gd name="T70" fmla="*/ 60 w 78"/>
              <a:gd name="T71" fmla="*/ 47 h 78"/>
              <a:gd name="T72" fmla="*/ 63 w 78"/>
              <a:gd name="T73" fmla="*/ 42 h 78"/>
              <a:gd name="T74" fmla="*/ 63 w 78"/>
              <a:gd name="T75" fmla="*/ 34 h 78"/>
              <a:gd name="T76" fmla="*/ 58 w 78"/>
              <a:gd name="T77" fmla="*/ 29 h 78"/>
              <a:gd name="T78" fmla="*/ 75 w 78"/>
              <a:gd name="T79" fmla="*/ 32 h 78"/>
              <a:gd name="T80" fmla="*/ 54 w 78"/>
              <a:gd name="T81" fmla="*/ 12 h 78"/>
              <a:gd name="T82" fmla="*/ 46 w 78"/>
              <a:gd name="T83" fmla="*/ 12 h 78"/>
              <a:gd name="T84" fmla="*/ 27 w 78"/>
              <a:gd name="T85" fmla="*/ 14 h 78"/>
              <a:gd name="T86" fmla="*/ 15 w 78"/>
              <a:gd name="T87" fmla="*/ 20 h 78"/>
              <a:gd name="T88" fmla="*/ 13 w 78"/>
              <a:gd name="T89" fmla="*/ 44 h 78"/>
              <a:gd name="T90" fmla="*/ 13 w 78"/>
              <a:gd name="T91" fmla="*/ 34 h 78"/>
              <a:gd name="T92" fmla="*/ 48 w 78"/>
              <a:gd name="T93" fmla="*/ 27 h 78"/>
              <a:gd name="T94" fmla="*/ 65 w 78"/>
              <a:gd name="T95" fmla="*/ 32 h 78"/>
              <a:gd name="T96" fmla="*/ 65 w 78"/>
              <a:gd name="T97" fmla="*/ 42 h 78"/>
              <a:gd name="T98" fmla="*/ 67 w 78"/>
              <a:gd name="T99" fmla="*/ 40 h 78"/>
              <a:gd name="T100" fmla="*/ 54 w 78"/>
              <a:gd name="T101" fmla="*/ 43 h 78"/>
              <a:gd name="T102" fmla="*/ 52 w 78"/>
              <a:gd name="T103" fmla="*/ 45 h 78"/>
              <a:gd name="T104" fmla="*/ 52 w 78"/>
              <a:gd name="T105" fmla="*/ 5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" h="78">
                <a:moveTo>
                  <a:pt x="50" y="33"/>
                </a:moveTo>
                <a:cubicBezTo>
                  <a:pt x="50" y="32"/>
                  <a:pt x="51" y="31"/>
                  <a:pt x="52" y="31"/>
                </a:cubicBezTo>
                <a:cubicBezTo>
                  <a:pt x="53" y="31"/>
                  <a:pt x="54" y="32"/>
                  <a:pt x="54" y="33"/>
                </a:cubicBezTo>
                <a:cubicBezTo>
                  <a:pt x="54" y="34"/>
                  <a:pt x="53" y="35"/>
                  <a:pt x="52" y="35"/>
                </a:cubicBezTo>
                <a:cubicBezTo>
                  <a:pt x="51" y="35"/>
                  <a:pt x="50" y="34"/>
                  <a:pt x="50" y="33"/>
                </a:cubicBezTo>
                <a:close/>
                <a:moveTo>
                  <a:pt x="78" y="32"/>
                </a:moveTo>
                <a:cubicBezTo>
                  <a:pt x="78" y="38"/>
                  <a:pt x="74" y="42"/>
                  <a:pt x="68" y="43"/>
                </a:cubicBezTo>
                <a:cubicBezTo>
                  <a:pt x="67" y="45"/>
                  <a:pt x="66" y="46"/>
                  <a:pt x="64" y="47"/>
                </a:cubicBezTo>
                <a:cubicBezTo>
                  <a:pt x="64" y="47"/>
                  <a:pt x="63" y="48"/>
                  <a:pt x="63" y="48"/>
                </a:cubicBezTo>
                <a:cubicBezTo>
                  <a:pt x="64" y="49"/>
                  <a:pt x="65" y="51"/>
                  <a:pt x="65" y="52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7"/>
                  <a:pt x="63" y="59"/>
                  <a:pt x="60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41" y="65"/>
                  <a:pt x="41" y="65"/>
                  <a:pt x="41" y="65"/>
                </a:cubicBezTo>
                <a:cubicBezTo>
                  <a:pt x="43" y="65"/>
                  <a:pt x="45" y="67"/>
                  <a:pt x="45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65" y="69"/>
                  <a:pt x="66" y="70"/>
                  <a:pt x="66" y="71"/>
                </a:cubicBezTo>
                <a:cubicBezTo>
                  <a:pt x="66" y="72"/>
                  <a:pt x="65" y="73"/>
                  <a:pt x="64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4" y="76"/>
                  <a:pt x="42" y="78"/>
                  <a:pt x="39" y="78"/>
                </a:cubicBezTo>
                <a:cubicBezTo>
                  <a:pt x="36" y="78"/>
                  <a:pt x="33" y="76"/>
                  <a:pt x="32" y="73"/>
                </a:cubicBezTo>
                <a:cubicBezTo>
                  <a:pt x="14" y="73"/>
                  <a:pt x="14" y="73"/>
                  <a:pt x="14" y="73"/>
                </a:cubicBezTo>
                <a:cubicBezTo>
                  <a:pt x="12" y="73"/>
                  <a:pt x="12" y="72"/>
                  <a:pt x="12" y="71"/>
                </a:cubicBezTo>
                <a:cubicBezTo>
                  <a:pt x="12" y="70"/>
                  <a:pt x="12" y="69"/>
                  <a:pt x="14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3" y="67"/>
                  <a:pt x="35" y="65"/>
                  <a:pt x="37" y="65"/>
                </a:cubicBezTo>
                <a:cubicBezTo>
                  <a:pt x="37" y="59"/>
                  <a:pt x="37" y="59"/>
                  <a:pt x="37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5" y="59"/>
                  <a:pt x="13" y="57"/>
                  <a:pt x="13" y="54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1"/>
                  <a:pt x="13" y="49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6" y="48"/>
                  <a:pt x="0" y="41"/>
                  <a:pt x="0" y="33"/>
                </a:cubicBezTo>
                <a:cubicBezTo>
                  <a:pt x="0" y="24"/>
                  <a:pt x="7" y="17"/>
                  <a:pt x="15" y="17"/>
                </a:cubicBezTo>
                <a:cubicBezTo>
                  <a:pt x="16" y="17"/>
                  <a:pt x="17" y="17"/>
                  <a:pt x="18" y="18"/>
                </a:cubicBezTo>
                <a:cubicBezTo>
                  <a:pt x="19" y="14"/>
                  <a:pt x="22" y="12"/>
                  <a:pt x="25" y="11"/>
                </a:cubicBezTo>
                <a:cubicBezTo>
                  <a:pt x="26" y="5"/>
                  <a:pt x="31" y="0"/>
                  <a:pt x="37" y="0"/>
                </a:cubicBezTo>
                <a:cubicBezTo>
                  <a:pt x="43" y="0"/>
                  <a:pt x="48" y="4"/>
                  <a:pt x="49" y="9"/>
                </a:cubicBezTo>
                <a:cubicBezTo>
                  <a:pt x="51" y="9"/>
                  <a:pt x="52" y="9"/>
                  <a:pt x="54" y="9"/>
                </a:cubicBezTo>
                <a:cubicBezTo>
                  <a:pt x="61" y="9"/>
                  <a:pt x="68" y="14"/>
                  <a:pt x="68" y="22"/>
                </a:cubicBezTo>
                <a:cubicBezTo>
                  <a:pt x="74" y="22"/>
                  <a:pt x="78" y="27"/>
                  <a:pt x="78" y="32"/>
                </a:cubicBezTo>
                <a:close/>
                <a:moveTo>
                  <a:pt x="39" y="67"/>
                </a:moveTo>
                <a:cubicBezTo>
                  <a:pt x="37" y="67"/>
                  <a:pt x="36" y="68"/>
                  <a:pt x="36" y="69"/>
                </a:cubicBezTo>
                <a:cubicBezTo>
                  <a:pt x="35" y="69"/>
                  <a:pt x="35" y="70"/>
                  <a:pt x="35" y="70"/>
                </a:cubicBezTo>
                <a:cubicBezTo>
                  <a:pt x="35" y="70"/>
                  <a:pt x="35" y="71"/>
                  <a:pt x="35" y="71"/>
                </a:cubicBezTo>
                <a:cubicBezTo>
                  <a:pt x="35" y="71"/>
                  <a:pt x="35" y="72"/>
                  <a:pt x="35" y="72"/>
                </a:cubicBezTo>
                <a:cubicBezTo>
                  <a:pt x="35" y="72"/>
                  <a:pt x="35" y="73"/>
                  <a:pt x="36" y="73"/>
                </a:cubicBezTo>
                <a:cubicBezTo>
                  <a:pt x="36" y="74"/>
                  <a:pt x="37" y="75"/>
                  <a:pt x="39" y="75"/>
                </a:cubicBezTo>
                <a:cubicBezTo>
                  <a:pt x="40" y="75"/>
                  <a:pt x="41" y="74"/>
                  <a:pt x="42" y="73"/>
                </a:cubicBezTo>
                <a:cubicBezTo>
                  <a:pt x="42" y="73"/>
                  <a:pt x="42" y="72"/>
                  <a:pt x="42" y="72"/>
                </a:cubicBezTo>
                <a:cubicBezTo>
                  <a:pt x="43" y="72"/>
                  <a:pt x="43" y="71"/>
                  <a:pt x="43" y="71"/>
                </a:cubicBezTo>
                <a:cubicBezTo>
                  <a:pt x="43" y="71"/>
                  <a:pt x="43" y="70"/>
                  <a:pt x="42" y="70"/>
                </a:cubicBezTo>
                <a:cubicBezTo>
                  <a:pt x="42" y="70"/>
                  <a:pt x="42" y="69"/>
                  <a:pt x="42" y="69"/>
                </a:cubicBezTo>
                <a:cubicBezTo>
                  <a:pt x="41" y="68"/>
                  <a:pt x="40" y="67"/>
                  <a:pt x="39" y="67"/>
                </a:cubicBezTo>
                <a:close/>
                <a:moveTo>
                  <a:pt x="47" y="49"/>
                </a:moveTo>
                <a:cubicBezTo>
                  <a:pt x="18" y="49"/>
                  <a:pt x="18" y="49"/>
                  <a:pt x="18" y="49"/>
                </a:cubicBezTo>
                <a:cubicBezTo>
                  <a:pt x="18" y="49"/>
                  <a:pt x="18" y="49"/>
                  <a:pt x="17" y="49"/>
                </a:cubicBezTo>
                <a:cubicBezTo>
                  <a:pt x="16" y="49"/>
                  <a:pt x="15" y="51"/>
                  <a:pt x="15" y="52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56"/>
                  <a:pt x="16" y="57"/>
                  <a:pt x="18" y="57"/>
                </a:cubicBezTo>
                <a:cubicBezTo>
                  <a:pt x="47" y="57"/>
                  <a:pt x="47" y="57"/>
                  <a:pt x="47" y="57"/>
                </a:cubicBezTo>
                <a:lnTo>
                  <a:pt x="47" y="49"/>
                </a:lnTo>
                <a:close/>
                <a:moveTo>
                  <a:pt x="47" y="39"/>
                </a:moveTo>
                <a:cubicBezTo>
                  <a:pt x="18" y="39"/>
                  <a:pt x="18" y="39"/>
                  <a:pt x="18" y="39"/>
                </a:cubicBezTo>
                <a:cubicBezTo>
                  <a:pt x="18" y="39"/>
                  <a:pt x="18" y="39"/>
                  <a:pt x="17" y="39"/>
                </a:cubicBezTo>
                <a:cubicBezTo>
                  <a:pt x="16" y="39"/>
                  <a:pt x="15" y="41"/>
                  <a:pt x="15" y="42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6"/>
                  <a:pt x="16" y="47"/>
                  <a:pt x="17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47" y="47"/>
                  <a:pt x="47" y="47"/>
                  <a:pt x="47" y="47"/>
                </a:cubicBezTo>
                <a:lnTo>
                  <a:pt x="47" y="39"/>
                </a:lnTo>
                <a:close/>
                <a:moveTo>
                  <a:pt x="47" y="29"/>
                </a:moveTo>
                <a:cubicBezTo>
                  <a:pt x="18" y="29"/>
                  <a:pt x="18" y="29"/>
                  <a:pt x="18" y="29"/>
                </a:cubicBezTo>
                <a:cubicBezTo>
                  <a:pt x="16" y="29"/>
                  <a:pt x="15" y="30"/>
                  <a:pt x="15" y="32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6"/>
                  <a:pt x="16" y="37"/>
                  <a:pt x="17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47" y="37"/>
                  <a:pt x="47" y="37"/>
                  <a:pt x="47" y="37"/>
                </a:cubicBezTo>
                <a:lnTo>
                  <a:pt x="47" y="29"/>
                </a:lnTo>
                <a:close/>
                <a:moveTo>
                  <a:pt x="56" y="49"/>
                </a:moveTo>
                <a:cubicBezTo>
                  <a:pt x="49" y="49"/>
                  <a:pt x="49" y="49"/>
                  <a:pt x="49" y="49"/>
                </a:cubicBezTo>
                <a:cubicBezTo>
                  <a:pt x="49" y="57"/>
                  <a:pt x="49" y="57"/>
                  <a:pt x="49" y="57"/>
                </a:cubicBezTo>
                <a:cubicBezTo>
                  <a:pt x="56" y="57"/>
                  <a:pt x="56" y="57"/>
                  <a:pt x="56" y="57"/>
                </a:cubicBezTo>
                <a:lnTo>
                  <a:pt x="56" y="49"/>
                </a:lnTo>
                <a:close/>
                <a:moveTo>
                  <a:pt x="56" y="39"/>
                </a:moveTo>
                <a:cubicBezTo>
                  <a:pt x="49" y="39"/>
                  <a:pt x="49" y="39"/>
                  <a:pt x="49" y="39"/>
                </a:cubicBezTo>
                <a:cubicBezTo>
                  <a:pt x="49" y="47"/>
                  <a:pt x="49" y="47"/>
                  <a:pt x="49" y="47"/>
                </a:cubicBezTo>
                <a:cubicBezTo>
                  <a:pt x="56" y="47"/>
                  <a:pt x="56" y="47"/>
                  <a:pt x="56" y="47"/>
                </a:cubicBezTo>
                <a:lnTo>
                  <a:pt x="56" y="39"/>
                </a:lnTo>
                <a:close/>
                <a:moveTo>
                  <a:pt x="56" y="29"/>
                </a:moveTo>
                <a:cubicBezTo>
                  <a:pt x="49" y="29"/>
                  <a:pt x="49" y="29"/>
                  <a:pt x="49" y="29"/>
                </a:cubicBezTo>
                <a:cubicBezTo>
                  <a:pt x="49" y="37"/>
                  <a:pt x="49" y="37"/>
                  <a:pt x="49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29"/>
                </a:lnTo>
                <a:close/>
                <a:moveTo>
                  <a:pt x="60" y="49"/>
                </a:moveTo>
                <a:cubicBezTo>
                  <a:pt x="60" y="49"/>
                  <a:pt x="60" y="49"/>
                  <a:pt x="60" y="49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57"/>
                  <a:pt x="58" y="57"/>
                  <a:pt x="58" y="57"/>
                </a:cubicBezTo>
                <a:cubicBezTo>
                  <a:pt x="60" y="57"/>
                  <a:pt x="60" y="57"/>
                  <a:pt x="60" y="57"/>
                </a:cubicBezTo>
                <a:cubicBezTo>
                  <a:pt x="62" y="57"/>
                  <a:pt x="63" y="56"/>
                  <a:pt x="63" y="54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1"/>
                  <a:pt x="62" y="49"/>
                  <a:pt x="60" y="49"/>
                </a:cubicBezTo>
                <a:close/>
                <a:moveTo>
                  <a:pt x="63" y="42"/>
                </a:moveTo>
                <a:cubicBezTo>
                  <a:pt x="63" y="41"/>
                  <a:pt x="62" y="39"/>
                  <a:pt x="60" y="39"/>
                </a:cubicBezTo>
                <a:cubicBezTo>
                  <a:pt x="60" y="39"/>
                  <a:pt x="60" y="39"/>
                  <a:pt x="60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47"/>
                  <a:pt x="58" y="47"/>
                  <a:pt x="58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2" y="47"/>
                  <a:pt x="63" y="46"/>
                  <a:pt x="63" y="44"/>
                </a:cubicBezTo>
                <a:lnTo>
                  <a:pt x="63" y="42"/>
                </a:lnTo>
                <a:close/>
                <a:moveTo>
                  <a:pt x="60" y="37"/>
                </a:moveTo>
                <a:cubicBezTo>
                  <a:pt x="60" y="37"/>
                  <a:pt x="60" y="37"/>
                  <a:pt x="60" y="37"/>
                </a:cubicBezTo>
                <a:cubicBezTo>
                  <a:pt x="62" y="37"/>
                  <a:pt x="63" y="36"/>
                  <a:pt x="63" y="34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30"/>
                  <a:pt x="62" y="29"/>
                  <a:pt x="60" y="29"/>
                </a:cubicBezTo>
                <a:cubicBezTo>
                  <a:pt x="58" y="29"/>
                  <a:pt x="58" y="29"/>
                  <a:pt x="58" y="29"/>
                </a:cubicBezTo>
                <a:cubicBezTo>
                  <a:pt x="58" y="37"/>
                  <a:pt x="58" y="37"/>
                  <a:pt x="58" y="37"/>
                </a:cubicBezTo>
                <a:lnTo>
                  <a:pt x="60" y="37"/>
                </a:lnTo>
                <a:close/>
                <a:moveTo>
                  <a:pt x="75" y="32"/>
                </a:moveTo>
                <a:cubicBezTo>
                  <a:pt x="75" y="28"/>
                  <a:pt x="71" y="25"/>
                  <a:pt x="67" y="25"/>
                </a:cubicBezTo>
                <a:cubicBezTo>
                  <a:pt x="66" y="25"/>
                  <a:pt x="66" y="24"/>
                  <a:pt x="65" y="23"/>
                </a:cubicBezTo>
                <a:cubicBezTo>
                  <a:pt x="65" y="17"/>
                  <a:pt x="60" y="12"/>
                  <a:pt x="54" y="12"/>
                </a:cubicBezTo>
                <a:cubicBezTo>
                  <a:pt x="52" y="12"/>
                  <a:pt x="50" y="12"/>
                  <a:pt x="48" y="13"/>
                </a:cubicBezTo>
                <a:cubicBezTo>
                  <a:pt x="48" y="13"/>
                  <a:pt x="47" y="13"/>
                  <a:pt x="47" y="13"/>
                </a:cubicBezTo>
                <a:cubicBezTo>
                  <a:pt x="47" y="13"/>
                  <a:pt x="46" y="12"/>
                  <a:pt x="46" y="12"/>
                </a:cubicBezTo>
                <a:cubicBezTo>
                  <a:pt x="46" y="7"/>
                  <a:pt x="42" y="3"/>
                  <a:pt x="37" y="3"/>
                </a:cubicBezTo>
                <a:cubicBezTo>
                  <a:pt x="32" y="3"/>
                  <a:pt x="28" y="7"/>
                  <a:pt x="28" y="12"/>
                </a:cubicBezTo>
                <a:cubicBezTo>
                  <a:pt x="28" y="13"/>
                  <a:pt x="28" y="14"/>
                  <a:pt x="27" y="14"/>
                </a:cubicBezTo>
                <a:cubicBezTo>
                  <a:pt x="24" y="15"/>
                  <a:pt x="21" y="17"/>
                  <a:pt x="20" y="20"/>
                </a:cubicBezTo>
                <a:cubicBezTo>
                  <a:pt x="20" y="20"/>
                  <a:pt x="19" y="21"/>
                  <a:pt x="18" y="21"/>
                </a:cubicBezTo>
                <a:cubicBezTo>
                  <a:pt x="17" y="20"/>
                  <a:pt x="16" y="20"/>
                  <a:pt x="15" y="20"/>
                </a:cubicBezTo>
                <a:cubicBezTo>
                  <a:pt x="8" y="20"/>
                  <a:pt x="3" y="26"/>
                  <a:pt x="3" y="33"/>
                </a:cubicBezTo>
                <a:cubicBezTo>
                  <a:pt x="3" y="39"/>
                  <a:pt x="7" y="44"/>
                  <a:pt x="13" y="45"/>
                </a:cubicBezTo>
                <a:cubicBezTo>
                  <a:pt x="13" y="45"/>
                  <a:pt x="13" y="45"/>
                  <a:pt x="13" y="44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1"/>
                  <a:pt x="13" y="39"/>
                  <a:pt x="15" y="38"/>
                </a:cubicBezTo>
                <a:cubicBezTo>
                  <a:pt x="13" y="37"/>
                  <a:pt x="13" y="36"/>
                  <a:pt x="13" y="34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29"/>
                  <a:pt x="15" y="27"/>
                  <a:pt x="18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60" y="27"/>
                  <a:pt x="60" y="27"/>
                  <a:pt x="60" y="27"/>
                </a:cubicBezTo>
                <a:cubicBezTo>
                  <a:pt x="63" y="27"/>
                  <a:pt x="65" y="29"/>
                  <a:pt x="65" y="32"/>
                </a:cubicBezTo>
                <a:cubicBezTo>
                  <a:pt x="65" y="34"/>
                  <a:pt x="65" y="34"/>
                  <a:pt x="65" y="34"/>
                </a:cubicBezTo>
                <a:cubicBezTo>
                  <a:pt x="65" y="36"/>
                  <a:pt x="64" y="37"/>
                  <a:pt x="63" y="38"/>
                </a:cubicBezTo>
                <a:cubicBezTo>
                  <a:pt x="64" y="39"/>
                  <a:pt x="65" y="41"/>
                  <a:pt x="65" y="42"/>
                </a:cubicBezTo>
                <a:cubicBezTo>
                  <a:pt x="65" y="42"/>
                  <a:pt x="65" y="42"/>
                  <a:pt x="65" y="42"/>
                </a:cubicBezTo>
                <a:cubicBezTo>
                  <a:pt x="65" y="42"/>
                  <a:pt x="66" y="41"/>
                  <a:pt x="66" y="41"/>
                </a:cubicBezTo>
                <a:cubicBezTo>
                  <a:pt x="66" y="40"/>
                  <a:pt x="67" y="40"/>
                  <a:pt x="67" y="40"/>
                </a:cubicBezTo>
                <a:cubicBezTo>
                  <a:pt x="72" y="40"/>
                  <a:pt x="75" y="36"/>
                  <a:pt x="75" y="32"/>
                </a:cubicBezTo>
                <a:close/>
                <a:moveTo>
                  <a:pt x="52" y="45"/>
                </a:moveTo>
                <a:cubicBezTo>
                  <a:pt x="53" y="45"/>
                  <a:pt x="54" y="44"/>
                  <a:pt x="54" y="43"/>
                </a:cubicBezTo>
                <a:cubicBezTo>
                  <a:pt x="54" y="42"/>
                  <a:pt x="53" y="41"/>
                  <a:pt x="52" y="41"/>
                </a:cubicBezTo>
                <a:cubicBezTo>
                  <a:pt x="51" y="41"/>
                  <a:pt x="50" y="42"/>
                  <a:pt x="50" y="43"/>
                </a:cubicBezTo>
                <a:cubicBezTo>
                  <a:pt x="50" y="44"/>
                  <a:pt x="51" y="45"/>
                  <a:pt x="52" y="45"/>
                </a:cubicBezTo>
                <a:close/>
                <a:moveTo>
                  <a:pt x="52" y="55"/>
                </a:moveTo>
                <a:cubicBezTo>
                  <a:pt x="53" y="55"/>
                  <a:pt x="54" y="54"/>
                  <a:pt x="54" y="53"/>
                </a:cubicBezTo>
                <a:cubicBezTo>
                  <a:pt x="54" y="52"/>
                  <a:pt x="53" y="52"/>
                  <a:pt x="52" y="52"/>
                </a:cubicBezTo>
                <a:cubicBezTo>
                  <a:pt x="51" y="52"/>
                  <a:pt x="50" y="52"/>
                  <a:pt x="50" y="53"/>
                </a:cubicBezTo>
                <a:cubicBezTo>
                  <a:pt x="50" y="54"/>
                  <a:pt x="51" y="55"/>
                  <a:pt x="52" y="5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193"/>
          <p:cNvSpPr>
            <a:spLocks noEditPoints="1"/>
          </p:cNvSpPr>
          <p:nvPr/>
        </p:nvSpPr>
        <p:spPr bwMode="auto">
          <a:xfrm>
            <a:off x="3718562" y="4702671"/>
            <a:ext cx="301229" cy="252192"/>
          </a:xfrm>
          <a:custGeom>
            <a:avLst/>
            <a:gdLst>
              <a:gd name="T0" fmla="*/ 8 w 73"/>
              <a:gd name="T1" fmla="*/ 0 h 59"/>
              <a:gd name="T2" fmla="*/ 0 w 73"/>
              <a:gd name="T3" fmla="*/ 52 h 59"/>
              <a:gd name="T4" fmla="*/ 66 w 73"/>
              <a:gd name="T5" fmla="*/ 59 h 59"/>
              <a:gd name="T6" fmla="*/ 73 w 73"/>
              <a:gd name="T7" fmla="*/ 7 h 59"/>
              <a:gd name="T8" fmla="*/ 70 w 73"/>
              <a:gd name="T9" fmla="*/ 7 h 59"/>
              <a:gd name="T10" fmla="*/ 66 w 73"/>
              <a:gd name="T11" fmla="*/ 56 h 59"/>
              <a:gd name="T12" fmla="*/ 3 w 73"/>
              <a:gd name="T13" fmla="*/ 52 h 59"/>
              <a:gd name="T14" fmla="*/ 8 w 73"/>
              <a:gd name="T15" fmla="*/ 3 h 59"/>
              <a:gd name="T16" fmla="*/ 70 w 73"/>
              <a:gd name="T17" fmla="*/ 7 h 59"/>
              <a:gd name="T18" fmla="*/ 7 w 73"/>
              <a:gd name="T19" fmla="*/ 10 h 59"/>
              <a:gd name="T20" fmla="*/ 6 w 73"/>
              <a:gd name="T21" fmla="*/ 52 h 59"/>
              <a:gd name="T22" fmla="*/ 66 w 73"/>
              <a:gd name="T23" fmla="*/ 53 h 59"/>
              <a:gd name="T24" fmla="*/ 67 w 73"/>
              <a:gd name="T25" fmla="*/ 11 h 59"/>
              <a:gd name="T26" fmla="*/ 65 w 73"/>
              <a:gd name="T27" fmla="*/ 51 h 59"/>
              <a:gd name="T28" fmla="*/ 8 w 73"/>
              <a:gd name="T29" fmla="*/ 12 h 59"/>
              <a:gd name="T30" fmla="*/ 65 w 73"/>
              <a:gd name="T31" fmla="*/ 51 h 59"/>
              <a:gd name="T32" fmla="*/ 8 w 73"/>
              <a:gd name="T33" fmla="*/ 5 h 59"/>
              <a:gd name="T34" fmla="*/ 8 w 73"/>
              <a:gd name="T35" fmla="*/ 8 h 59"/>
              <a:gd name="T36" fmla="*/ 11 w 73"/>
              <a:gd name="T37" fmla="*/ 6 h 59"/>
              <a:gd name="T38" fmla="*/ 15 w 73"/>
              <a:gd name="T39" fmla="*/ 6 h 59"/>
              <a:gd name="T40" fmla="*/ 11 w 73"/>
              <a:gd name="T41" fmla="*/ 6 h 59"/>
              <a:gd name="T42" fmla="*/ 18 w 73"/>
              <a:gd name="T43" fmla="*/ 5 h 59"/>
              <a:gd name="T44" fmla="*/ 18 w 73"/>
              <a:gd name="T45" fmla="*/ 8 h 59"/>
              <a:gd name="T46" fmla="*/ 33 w 73"/>
              <a:gd name="T47" fmla="*/ 32 h 59"/>
              <a:gd name="T48" fmla="*/ 40 w 73"/>
              <a:gd name="T49" fmla="*/ 32 h 59"/>
              <a:gd name="T50" fmla="*/ 33 w 73"/>
              <a:gd name="T51" fmla="*/ 32 h 59"/>
              <a:gd name="T52" fmla="*/ 23 w 73"/>
              <a:gd name="T53" fmla="*/ 39 h 59"/>
              <a:gd name="T54" fmla="*/ 29 w 73"/>
              <a:gd name="T55" fmla="*/ 42 h 59"/>
              <a:gd name="T56" fmla="*/ 34 w 73"/>
              <a:gd name="T57" fmla="*/ 47 h 59"/>
              <a:gd name="T58" fmla="*/ 39 w 73"/>
              <a:gd name="T59" fmla="*/ 47 h 59"/>
              <a:gd name="T60" fmla="*/ 44 w 73"/>
              <a:gd name="T61" fmla="*/ 42 h 59"/>
              <a:gd name="T62" fmla="*/ 50 w 73"/>
              <a:gd name="T63" fmla="*/ 39 h 59"/>
              <a:gd name="T64" fmla="*/ 52 w 73"/>
              <a:gd name="T65" fmla="*/ 34 h 59"/>
              <a:gd name="T66" fmla="*/ 52 w 73"/>
              <a:gd name="T67" fmla="*/ 29 h 59"/>
              <a:gd name="T68" fmla="*/ 50 w 73"/>
              <a:gd name="T69" fmla="*/ 24 h 59"/>
              <a:gd name="T70" fmla="*/ 44 w 73"/>
              <a:gd name="T71" fmla="*/ 21 h 59"/>
              <a:gd name="T72" fmla="*/ 39 w 73"/>
              <a:gd name="T73" fmla="*/ 16 h 59"/>
              <a:gd name="T74" fmla="*/ 34 w 73"/>
              <a:gd name="T75" fmla="*/ 16 h 59"/>
              <a:gd name="T76" fmla="*/ 29 w 73"/>
              <a:gd name="T77" fmla="*/ 21 h 59"/>
              <a:gd name="T78" fmla="*/ 23 w 73"/>
              <a:gd name="T79" fmla="*/ 24 h 59"/>
              <a:gd name="T80" fmla="*/ 21 w 73"/>
              <a:gd name="T81" fmla="*/ 29 h 59"/>
              <a:gd name="T82" fmla="*/ 21 w 73"/>
              <a:gd name="T83" fmla="*/ 34 h 59"/>
              <a:gd name="T84" fmla="*/ 36 w 73"/>
              <a:gd name="T85" fmla="*/ 24 h 59"/>
              <a:gd name="T86" fmla="*/ 36 w 73"/>
              <a:gd name="T87" fmla="*/ 39 h 59"/>
              <a:gd name="T88" fmla="*/ 36 w 73"/>
              <a:gd name="T89" fmla="*/ 24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3" h="59">
                <a:moveTo>
                  <a:pt x="6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6"/>
                  <a:pt x="4" y="59"/>
                  <a:pt x="8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70" y="59"/>
                  <a:pt x="73" y="56"/>
                  <a:pt x="73" y="52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3"/>
                  <a:pt x="70" y="0"/>
                  <a:pt x="66" y="0"/>
                </a:cubicBezTo>
                <a:close/>
                <a:moveTo>
                  <a:pt x="70" y="7"/>
                </a:moveTo>
                <a:cubicBezTo>
                  <a:pt x="70" y="52"/>
                  <a:pt x="70" y="52"/>
                  <a:pt x="70" y="52"/>
                </a:cubicBezTo>
                <a:cubicBezTo>
                  <a:pt x="70" y="54"/>
                  <a:pt x="68" y="56"/>
                  <a:pt x="66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5" y="56"/>
                  <a:pt x="3" y="54"/>
                  <a:pt x="3" y="52"/>
                </a:cubicBezTo>
                <a:cubicBezTo>
                  <a:pt x="3" y="7"/>
                  <a:pt x="3" y="7"/>
                  <a:pt x="3" y="7"/>
                </a:cubicBezTo>
                <a:cubicBezTo>
                  <a:pt x="3" y="5"/>
                  <a:pt x="5" y="3"/>
                  <a:pt x="8" y="3"/>
                </a:cubicBezTo>
                <a:cubicBezTo>
                  <a:pt x="66" y="3"/>
                  <a:pt x="66" y="3"/>
                  <a:pt x="66" y="3"/>
                </a:cubicBezTo>
                <a:cubicBezTo>
                  <a:pt x="68" y="3"/>
                  <a:pt x="70" y="5"/>
                  <a:pt x="70" y="7"/>
                </a:cubicBezTo>
                <a:close/>
                <a:moveTo>
                  <a:pt x="66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11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3"/>
                  <a:pt x="6" y="53"/>
                  <a:pt x="7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7" y="53"/>
                  <a:pt x="67" y="53"/>
                  <a:pt x="67" y="52"/>
                </a:cubicBezTo>
                <a:cubicBezTo>
                  <a:pt x="67" y="11"/>
                  <a:pt x="67" y="11"/>
                  <a:pt x="67" y="11"/>
                </a:cubicBezTo>
                <a:cubicBezTo>
                  <a:pt x="67" y="10"/>
                  <a:pt x="67" y="10"/>
                  <a:pt x="66" y="10"/>
                </a:cubicBezTo>
                <a:close/>
                <a:moveTo>
                  <a:pt x="65" y="51"/>
                </a:moveTo>
                <a:cubicBezTo>
                  <a:pt x="8" y="51"/>
                  <a:pt x="8" y="51"/>
                  <a:pt x="8" y="51"/>
                </a:cubicBezTo>
                <a:cubicBezTo>
                  <a:pt x="8" y="12"/>
                  <a:pt x="8" y="12"/>
                  <a:pt x="8" y="12"/>
                </a:cubicBezTo>
                <a:cubicBezTo>
                  <a:pt x="65" y="12"/>
                  <a:pt x="65" y="12"/>
                  <a:pt x="65" y="12"/>
                </a:cubicBezTo>
                <a:lnTo>
                  <a:pt x="65" y="51"/>
                </a:lnTo>
                <a:close/>
                <a:moveTo>
                  <a:pt x="6" y="6"/>
                </a:moveTo>
                <a:cubicBezTo>
                  <a:pt x="6" y="5"/>
                  <a:pt x="7" y="5"/>
                  <a:pt x="8" y="5"/>
                </a:cubicBezTo>
                <a:cubicBezTo>
                  <a:pt x="9" y="5"/>
                  <a:pt x="10" y="5"/>
                  <a:pt x="10" y="6"/>
                </a:cubicBezTo>
                <a:cubicBezTo>
                  <a:pt x="10" y="7"/>
                  <a:pt x="9" y="8"/>
                  <a:pt x="8" y="8"/>
                </a:cubicBezTo>
                <a:cubicBezTo>
                  <a:pt x="7" y="8"/>
                  <a:pt x="6" y="7"/>
                  <a:pt x="6" y="6"/>
                </a:cubicBezTo>
                <a:close/>
                <a:moveTo>
                  <a:pt x="11" y="6"/>
                </a:moveTo>
                <a:cubicBezTo>
                  <a:pt x="11" y="5"/>
                  <a:pt x="12" y="5"/>
                  <a:pt x="13" y="5"/>
                </a:cubicBezTo>
                <a:cubicBezTo>
                  <a:pt x="14" y="5"/>
                  <a:pt x="15" y="5"/>
                  <a:pt x="15" y="6"/>
                </a:cubicBezTo>
                <a:cubicBezTo>
                  <a:pt x="15" y="7"/>
                  <a:pt x="14" y="8"/>
                  <a:pt x="13" y="8"/>
                </a:cubicBezTo>
                <a:cubicBezTo>
                  <a:pt x="12" y="8"/>
                  <a:pt x="11" y="7"/>
                  <a:pt x="11" y="6"/>
                </a:cubicBezTo>
                <a:close/>
                <a:moveTo>
                  <a:pt x="16" y="6"/>
                </a:moveTo>
                <a:cubicBezTo>
                  <a:pt x="16" y="5"/>
                  <a:pt x="17" y="5"/>
                  <a:pt x="18" y="5"/>
                </a:cubicBezTo>
                <a:cubicBezTo>
                  <a:pt x="19" y="5"/>
                  <a:pt x="20" y="5"/>
                  <a:pt x="20" y="6"/>
                </a:cubicBezTo>
                <a:cubicBezTo>
                  <a:pt x="20" y="7"/>
                  <a:pt x="19" y="8"/>
                  <a:pt x="18" y="8"/>
                </a:cubicBezTo>
                <a:cubicBezTo>
                  <a:pt x="17" y="8"/>
                  <a:pt x="16" y="7"/>
                  <a:pt x="16" y="6"/>
                </a:cubicBezTo>
                <a:close/>
                <a:moveTo>
                  <a:pt x="33" y="32"/>
                </a:moveTo>
                <a:cubicBezTo>
                  <a:pt x="33" y="30"/>
                  <a:pt x="34" y="28"/>
                  <a:pt x="36" y="28"/>
                </a:cubicBezTo>
                <a:cubicBezTo>
                  <a:pt x="38" y="28"/>
                  <a:pt x="40" y="30"/>
                  <a:pt x="40" y="32"/>
                </a:cubicBezTo>
                <a:cubicBezTo>
                  <a:pt x="40" y="33"/>
                  <a:pt x="38" y="35"/>
                  <a:pt x="36" y="35"/>
                </a:cubicBezTo>
                <a:cubicBezTo>
                  <a:pt x="34" y="35"/>
                  <a:pt x="33" y="33"/>
                  <a:pt x="33" y="32"/>
                </a:cubicBezTo>
                <a:close/>
                <a:moveTo>
                  <a:pt x="24" y="36"/>
                </a:moveTo>
                <a:cubicBezTo>
                  <a:pt x="25" y="37"/>
                  <a:pt x="24" y="38"/>
                  <a:pt x="23" y="39"/>
                </a:cubicBezTo>
                <a:cubicBezTo>
                  <a:pt x="24" y="40"/>
                  <a:pt x="24" y="41"/>
                  <a:pt x="25" y="42"/>
                </a:cubicBezTo>
                <a:cubicBezTo>
                  <a:pt x="26" y="41"/>
                  <a:pt x="28" y="41"/>
                  <a:pt x="29" y="42"/>
                </a:cubicBezTo>
                <a:cubicBezTo>
                  <a:pt x="30" y="43"/>
                  <a:pt x="31" y="44"/>
                  <a:pt x="30" y="46"/>
                </a:cubicBezTo>
                <a:cubicBezTo>
                  <a:pt x="31" y="46"/>
                  <a:pt x="32" y="47"/>
                  <a:pt x="34" y="47"/>
                </a:cubicBezTo>
                <a:cubicBezTo>
                  <a:pt x="34" y="45"/>
                  <a:pt x="35" y="44"/>
                  <a:pt x="37" y="44"/>
                </a:cubicBezTo>
                <a:cubicBezTo>
                  <a:pt x="38" y="44"/>
                  <a:pt x="39" y="45"/>
                  <a:pt x="39" y="47"/>
                </a:cubicBezTo>
                <a:cubicBezTo>
                  <a:pt x="41" y="47"/>
                  <a:pt x="42" y="46"/>
                  <a:pt x="43" y="46"/>
                </a:cubicBezTo>
                <a:cubicBezTo>
                  <a:pt x="43" y="44"/>
                  <a:pt x="43" y="43"/>
                  <a:pt x="44" y="42"/>
                </a:cubicBezTo>
                <a:cubicBezTo>
                  <a:pt x="45" y="41"/>
                  <a:pt x="47" y="41"/>
                  <a:pt x="48" y="42"/>
                </a:cubicBezTo>
                <a:cubicBezTo>
                  <a:pt x="49" y="41"/>
                  <a:pt x="50" y="40"/>
                  <a:pt x="50" y="39"/>
                </a:cubicBezTo>
                <a:cubicBezTo>
                  <a:pt x="49" y="38"/>
                  <a:pt x="48" y="37"/>
                  <a:pt x="49" y="36"/>
                </a:cubicBezTo>
                <a:cubicBezTo>
                  <a:pt x="49" y="34"/>
                  <a:pt x="51" y="33"/>
                  <a:pt x="52" y="34"/>
                </a:cubicBezTo>
                <a:cubicBezTo>
                  <a:pt x="52" y="33"/>
                  <a:pt x="52" y="32"/>
                  <a:pt x="52" y="32"/>
                </a:cubicBezTo>
                <a:cubicBezTo>
                  <a:pt x="52" y="31"/>
                  <a:pt x="52" y="30"/>
                  <a:pt x="52" y="29"/>
                </a:cubicBezTo>
                <a:cubicBezTo>
                  <a:pt x="51" y="30"/>
                  <a:pt x="49" y="29"/>
                  <a:pt x="49" y="28"/>
                </a:cubicBezTo>
                <a:cubicBezTo>
                  <a:pt x="48" y="26"/>
                  <a:pt x="49" y="25"/>
                  <a:pt x="50" y="24"/>
                </a:cubicBezTo>
                <a:cubicBezTo>
                  <a:pt x="50" y="23"/>
                  <a:pt x="49" y="22"/>
                  <a:pt x="48" y="21"/>
                </a:cubicBezTo>
                <a:cubicBezTo>
                  <a:pt x="47" y="22"/>
                  <a:pt x="45" y="22"/>
                  <a:pt x="44" y="21"/>
                </a:cubicBezTo>
                <a:cubicBezTo>
                  <a:pt x="43" y="20"/>
                  <a:pt x="43" y="19"/>
                  <a:pt x="43" y="18"/>
                </a:cubicBezTo>
                <a:cubicBezTo>
                  <a:pt x="42" y="17"/>
                  <a:pt x="41" y="16"/>
                  <a:pt x="39" y="16"/>
                </a:cubicBezTo>
                <a:cubicBezTo>
                  <a:pt x="39" y="18"/>
                  <a:pt x="38" y="19"/>
                  <a:pt x="37" y="19"/>
                </a:cubicBezTo>
                <a:cubicBezTo>
                  <a:pt x="35" y="19"/>
                  <a:pt x="34" y="18"/>
                  <a:pt x="34" y="16"/>
                </a:cubicBezTo>
                <a:cubicBezTo>
                  <a:pt x="32" y="16"/>
                  <a:pt x="31" y="17"/>
                  <a:pt x="30" y="18"/>
                </a:cubicBezTo>
                <a:cubicBezTo>
                  <a:pt x="31" y="19"/>
                  <a:pt x="30" y="20"/>
                  <a:pt x="29" y="21"/>
                </a:cubicBezTo>
                <a:cubicBezTo>
                  <a:pt x="28" y="22"/>
                  <a:pt x="26" y="22"/>
                  <a:pt x="25" y="21"/>
                </a:cubicBezTo>
                <a:cubicBezTo>
                  <a:pt x="24" y="22"/>
                  <a:pt x="24" y="23"/>
                  <a:pt x="23" y="24"/>
                </a:cubicBezTo>
                <a:cubicBezTo>
                  <a:pt x="24" y="25"/>
                  <a:pt x="25" y="26"/>
                  <a:pt x="24" y="28"/>
                </a:cubicBezTo>
                <a:cubicBezTo>
                  <a:pt x="24" y="29"/>
                  <a:pt x="23" y="30"/>
                  <a:pt x="21" y="29"/>
                </a:cubicBezTo>
                <a:cubicBezTo>
                  <a:pt x="21" y="30"/>
                  <a:pt x="21" y="31"/>
                  <a:pt x="21" y="32"/>
                </a:cubicBezTo>
                <a:cubicBezTo>
                  <a:pt x="21" y="32"/>
                  <a:pt x="21" y="33"/>
                  <a:pt x="21" y="34"/>
                </a:cubicBezTo>
                <a:cubicBezTo>
                  <a:pt x="23" y="33"/>
                  <a:pt x="24" y="34"/>
                  <a:pt x="24" y="36"/>
                </a:cubicBezTo>
                <a:close/>
                <a:moveTo>
                  <a:pt x="36" y="24"/>
                </a:moveTo>
                <a:cubicBezTo>
                  <a:pt x="41" y="24"/>
                  <a:pt x="44" y="27"/>
                  <a:pt x="44" y="32"/>
                </a:cubicBezTo>
                <a:cubicBezTo>
                  <a:pt x="44" y="36"/>
                  <a:pt x="41" y="39"/>
                  <a:pt x="36" y="39"/>
                </a:cubicBezTo>
                <a:cubicBezTo>
                  <a:pt x="32" y="39"/>
                  <a:pt x="28" y="36"/>
                  <a:pt x="28" y="32"/>
                </a:cubicBezTo>
                <a:cubicBezTo>
                  <a:pt x="28" y="27"/>
                  <a:pt x="32" y="24"/>
                  <a:pt x="3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95"/>
          <p:cNvSpPr>
            <a:spLocks noEditPoints="1"/>
          </p:cNvSpPr>
          <p:nvPr/>
        </p:nvSpPr>
        <p:spPr bwMode="auto">
          <a:xfrm>
            <a:off x="4360232" y="4728066"/>
            <a:ext cx="297726" cy="269705"/>
          </a:xfrm>
          <a:custGeom>
            <a:avLst/>
            <a:gdLst>
              <a:gd name="T0" fmla="*/ 72 w 72"/>
              <a:gd name="T1" fmla="*/ 45 h 63"/>
              <a:gd name="T2" fmla="*/ 70 w 72"/>
              <a:gd name="T3" fmla="*/ 53 h 63"/>
              <a:gd name="T4" fmla="*/ 69 w 72"/>
              <a:gd name="T5" fmla="*/ 48 h 63"/>
              <a:gd name="T6" fmla="*/ 71 w 72"/>
              <a:gd name="T7" fmla="*/ 45 h 63"/>
              <a:gd name="T8" fmla="*/ 7 w 72"/>
              <a:gd name="T9" fmla="*/ 0 h 63"/>
              <a:gd name="T10" fmla="*/ 0 w 72"/>
              <a:gd name="T11" fmla="*/ 48 h 63"/>
              <a:gd name="T12" fmla="*/ 45 w 72"/>
              <a:gd name="T13" fmla="*/ 55 h 63"/>
              <a:gd name="T14" fmla="*/ 7 w 72"/>
              <a:gd name="T15" fmla="*/ 52 h 63"/>
              <a:gd name="T16" fmla="*/ 3 w 72"/>
              <a:gd name="T17" fmla="*/ 7 h 63"/>
              <a:gd name="T18" fmla="*/ 65 w 72"/>
              <a:gd name="T19" fmla="*/ 3 h 63"/>
              <a:gd name="T20" fmla="*/ 69 w 72"/>
              <a:gd name="T21" fmla="*/ 39 h 63"/>
              <a:gd name="T22" fmla="*/ 72 w 72"/>
              <a:gd name="T23" fmla="*/ 40 h 63"/>
              <a:gd name="T24" fmla="*/ 65 w 72"/>
              <a:gd name="T25" fmla="*/ 0 h 63"/>
              <a:gd name="T26" fmla="*/ 6 w 72"/>
              <a:gd name="T27" fmla="*/ 49 h 63"/>
              <a:gd name="T28" fmla="*/ 43 w 72"/>
              <a:gd name="T29" fmla="*/ 47 h 63"/>
              <a:gd name="T30" fmla="*/ 7 w 72"/>
              <a:gd name="T31" fmla="*/ 12 h 63"/>
              <a:gd name="T32" fmla="*/ 65 w 72"/>
              <a:gd name="T33" fmla="*/ 37 h 63"/>
              <a:gd name="T34" fmla="*/ 67 w 72"/>
              <a:gd name="T35" fmla="*/ 11 h 63"/>
              <a:gd name="T36" fmla="*/ 6 w 72"/>
              <a:gd name="T37" fmla="*/ 10 h 63"/>
              <a:gd name="T38" fmla="*/ 5 w 72"/>
              <a:gd name="T39" fmla="*/ 48 h 63"/>
              <a:gd name="T40" fmla="*/ 17 w 72"/>
              <a:gd name="T41" fmla="*/ 5 h 63"/>
              <a:gd name="T42" fmla="*/ 17 w 72"/>
              <a:gd name="T43" fmla="*/ 8 h 63"/>
              <a:gd name="T44" fmla="*/ 7 w 72"/>
              <a:gd name="T45" fmla="*/ 8 h 63"/>
              <a:gd name="T46" fmla="*/ 7 w 72"/>
              <a:gd name="T47" fmla="*/ 5 h 63"/>
              <a:gd name="T48" fmla="*/ 7 w 72"/>
              <a:gd name="T49" fmla="*/ 8 h 63"/>
              <a:gd name="T50" fmla="*/ 12 w 72"/>
              <a:gd name="T51" fmla="*/ 5 h 63"/>
              <a:gd name="T52" fmla="*/ 12 w 72"/>
              <a:gd name="T53" fmla="*/ 8 h 63"/>
              <a:gd name="T54" fmla="*/ 69 w 72"/>
              <a:gd name="T55" fmla="*/ 55 h 63"/>
              <a:gd name="T56" fmla="*/ 69 w 72"/>
              <a:gd name="T57" fmla="*/ 57 h 63"/>
              <a:gd name="T58" fmla="*/ 64 w 72"/>
              <a:gd name="T59" fmla="*/ 61 h 63"/>
              <a:gd name="T60" fmla="*/ 57 w 72"/>
              <a:gd name="T61" fmla="*/ 55 h 63"/>
              <a:gd name="T62" fmla="*/ 57 w 72"/>
              <a:gd name="T63" fmla="*/ 55 h 63"/>
              <a:gd name="T64" fmla="*/ 51 w 72"/>
              <a:gd name="T65" fmla="*/ 63 h 63"/>
              <a:gd name="T66" fmla="*/ 49 w 72"/>
              <a:gd name="T67" fmla="*/ 62 h 63"/>
              <a:gd name="T68" fmla="*/ 43 w 72"/>
              <a:gd name="T69" fmla="*/ 35 h 63"/>
              <a:gd name="T70" fmla="*/ 70 w 72"/>
              <a:gd name="T71" fmla="*/ 41 h 63"/>
              <a:gd name="T72" fmla="*/ 70 w 72"/>
              <a:gd name="T73" fmla="*/ 44 h 63"/>
              <a:gd name="T74" fmla="*/ 63 w 72"/>
              <a:gd name="T75" fmla="*/ 49 h 63"/>
              <a:gd name="T76" fmla="*/ 69 w 72"/>
              <a:gd name="T77" fmla="*/ 55 h 63"/>
              <a:gd name="T78" fmla="*/ 61 w 72"/>
              <a:gd name="T79" fmla="*/ 51 h 63"/>
              <a:gd name="T80" fmla="*/ 61 w 72"/>
              <a:gd name="T81" fmla="*/ 46 h 63"/>
              <a:gd name="T82" fmla="*/ 46 w 72"/>
              <a:gd name="T83" fmla="*/ 38 h 63"/>
              <a:gd name="T84" fmla="*/ 54 w 72"/>
              <a:gd name="T85" fmla="*/ 53 h 63"/>
              <a:gd name="T86" fmla="*/ 60 w 72"/>
              <a:gd name="T87" fmla="*/ 53 h 63"/>
              <a:gd name="T88" fmla="*/ 66 w 72"/>
              <a:gd name="T89" fmla="*/ 5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2" h="63">
                <a:moveTo>
                  <a:pt x="71" y="45"/>
                </a:moveTo>
                <a:cubicBezTo>
                  <a:pt x="72" y="45"/>
                  <a:pt x="72" y="45"/>
                  <a:pt x="72" y="45"/>
                </a:cubicBezTo>
                <a:cubicBezTo>
                  <a:pt x="72" y="48"/>
                  <a:pt x="72" y="48"/>
                  <a:pt x="72" y="48"/>
                </a:cubicBezTo>
                <a:cubicBezTo>
                  <a:pt x="72" y="50"/>
                  <a:pt x="71" y="52"/>
                  <a:pt x="70" y="53"/>
                </a:cubicBezTo>
                <a:cubicBezTo>
                  <a:pt x="68" y="51"/>
                  <a:pt x="68" y="51"/>
                  <a:pt x="68" y="51"/>
                </a:cubicBezTo>
                <a:cubicBezTo>
                  <a:pt x="69" y="50"/>
                  <a:pt x="69" y="49"/>
                  <a:pt x="69" y="48"/>
                </a:cubicBezTo>
                <a:cubicBezTo>
                  <a:pt x="69" y="47"/>
                  <a:pt x="69" y="47"/>
                  <a:pt x="69" y="47"/>
                </a:cubicBezTo>
                <a:lnTo>
                  <a:pt x="71" y="45"/>
                </a:lnTo>
                <a:close/>
                <a:moveTo>
                  <a:pt x="6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2"/>
                  <a:pt x="3" y="55"/>
                  <a:pt x="7" y="55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52"/>
                  <a:pt x="45" y="52"/>
                  <a:pt x="45" y="52"/>
                </a:cubicBezTo>
                <a:cubicBezTo>
                  <a:pt x="7" y="52"/>
                  <a:pt x="7" y="52"/>
                  <a:pt x="7" y="52"/>
                </a:cubicBezTo>
                <a:cubicBezTo>
                  <a:pt x="5" y="52"/>
                  <a:pt x="3" y="50"/>
                  <a:pt x="3" y="48"/>
                </a:cubicBezTo>
                <a:cubicBezTo>
                  <a:pt x="3" y="7"/>
                  <a:pt x="3" y="7"/>
                  <a:pt x="3" y="7"/>
                </a:cubicBezTo>
                <a:cubicBezTo>
                  <a:pt x="3" y="5"/>
                  <a:pt x="5" y="3"/>
                  <a:pt x="7" y="3"/>
                </a:cubicBezTo>
                <a:cubicBezTo>
                  <a:pt x="65" y="3"/>
                  <a:pt x="65" y="3"/>
                  <a:pt x="65" y="3"/>
                </a:cubicBezTo>
                <a:cubicBezTo>
                  <a:pt x="67" y="3"/>
                  <a:pt x="69" y="5"/>
                  <a:pt x="69" y="7"/>
                </a:cubicBezTo>
                <a:cubicBezTo>
                  <a:pt x="69" y="39"/>
                  <a:pt x="69" y="39"/>
                  <a:pt x="69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1" y="39"/>
                  <a:pt x="72" y="40"/>
                  <a:pt x="72" y="40"/>
                </a:cubicBezTo>
                <a:cubicBezTo>
                  <a:pt x="72" y="7"/>
                  <a:pt x="72" y="7"/>
                  <a:pt x="72" y="7"/>
                </a:cubicBezTo>
                <a:cubicBezTo>
                  <a:pt x="72" y="3"/>
                  <a:pt x="69" y="0"/>
                  <a:pt x="65" y="0"/>
                </a:cubicBezTo>
                <a:close/>
                <a:moveTo>
                  <a:pt x="5" y="48"/>
                </a:moveTo>
                <a:cubicBezTo>
                  <a:pt x="5" y="49"/>
                  <a:pt x="6" y="49"/>
                  <a:pt x="6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7"/>
                  <a:pt x="43" y="47"/>
                  <a:pt x="43" y="47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12"/>
                  <a:pt x="7" y="12"/>
                  <a:pt x="7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5" y="37"/>
                  <a:pt x="65" y="37"/>
                  <a:pt x="65" y="37"/>
                </a:cubicBezTo>
                <a:cubicBezTo>
                  <a:pt x="67" y="38"/>
                  <a:pt x="67" y="38"/>
                  <a:pt x="67" y="38"/>
                </a:cubicBezTo>
                <a:cubicBezTo>
                  <a:pt x="67" y="11"/>
                  <a:pt x="67" y="11"/>
                  <a:pt x="67" y="11"/>
                </a:cubicBezTo>
                <a:cubicBezTo>
                  <a:pt x="67" y="10"/>
                  <a:pt x="66" y="10"/>
                  <a:pt x="6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5" y="10"/>
                  <a:pt x="5" y="11"/>
                </a:cubicBezTo>
                <a:lnTo>
                  <a:pt x="5" y="48"/>
                </a:lnTo>
                <a:close/>
                <a:moveTo>
                  <a:pt x="19" y="6"/>
                </a:moveTo>
                <a:cubicBezTo>
                  <a:pt x="19" y="5"/>
                  <a:pt x="18" y="5"/>
                  <a:pt x="17" y="5"/>
                </a:cubicBezTo>
                <a:cubicBezTo>
                  <a:pt x="16" y="5"/>
                  <a:pt x="15" y="5"/>
                  <a:pt x="15" y="6"/>
                </a:cubicBezTo>
                <a:cubicBezTo>
                  <a:pt x="15" y="7"/>
                  <a:pt x="16" y="8"/>
                  <a:pt x="17" y="8"/>
                </a:cubicBezTo>
                <a:cubicBezTo>
                  <a:pt x="18" y="8"/>
                  <a:pt x="19" y="7"/>
                  <a:pt x="19" y="6"/>
                </a:cubicBezTo>
                <a:close/>
                <a:moveTo>
                  <a:pt x="7" y="8"/>
                </a:moveTo>
                <a:cubicBezTo>
                  <a:pt x="8" y="8"/>
                  <a:pt x="9" y="7"/>
                  <a:pt x="9" y="6"/>
                </a:cubicBezTo>
                <a:cubicBezTo>
                  <a:pt x="9" y="5"/>
                  <a:pt x="8" y="5"/>
                  <a:pt x="7" y="5"/>
                </a:cubicBezTo>
                <a:cubicBezTo>
                  <a:pt x="6" y="5"/>
                  <a:pt x="6" y="5"/>
                  <a:pt x="6" y="6"/>
                </a:cubicBezTo>
                <a:cubicBezTo>
                  <a:pt x="6" y="7"/>
                  <a:pt x="6" y="8"/>
                  <a:pt x="7" y="8"/>
                </a:cubicBezTo>
                <a:close/>
                <a:moveTo>
                  <a:pt x="14" y="6"/>
                </a:moveTo>
                <a:cubicBezTo>
                  <a:pt x="14" y="5"/>
                  <a:pt x="13" y="5"/>
                  <a:pt x="12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7"/>
                  <a:pt x="11" y="8"/>
                  <a:pt x="12" y="8"/>
                </a:cubicBezTo>
                <a:cubicBezTo>
                  <a:pt x="13" y="8"/>
                  <a:pt x="14" y="7"/>
                  <a:pt x="14" y="6"/>
                </a:cubicBezTo>
                <a:close/>
                <a:moveTo>
                  <a:pt x="69" y="55"/>
                </a:moveTo>
                <a:cubicBezTo>
                  <a:pt x="69" y="55"/>
                  <a:pt x="69" y="56"/>
                  <a:pt x="69" y="56"/>
                </a:cubicBezTo>
                <a:cubicBezTo>
                  <a:pt x="69" y="56"/>
                  <a:pt x="69" y="57"/>
                  <a:pt x="69" y="57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1"/>
                  <a:pt x="65" y="61"/>
                  <a:pt x="64" y="61"/>
                </a:cubicBezTo>
                <a:cubicBezTo>
                  <a:pt x="64" y="61"/>
                  <a:pt x="63" y="61"/>
                  <a:pt x="63" y="61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3"/>
                  <a:pt x="51" y="63"/>
                  <a:pt x="51" y="63"/>
                </a:cubicBezTo>
                <a:cubicBezTo>
                  <a:pt x="51" y="63"/>
                  <a:pt x="50" y="63"/>
                  <a:pt x="50" y="63"/>
                </a:cubicBezTo>
                <a:cubicBezTo>
                  <a:pt x="50" y="63"/>
                  <a:pt x="49" y="62"/>
                  <a:pt x="49" y="62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5"/>
                  <a:pt x="42" y="35"/>
                  <a:pt x="43" y="35"/>
                </a:cubicBezTo>
                <a:cubicBezTo>
                  <a:pt x="43" y="34"/>
                  <a:pt x="44" y="34"/>
                  <a:pt x="44" y="34"/>
                </a:cubicBezTo>
                <a:cubicBezTo>
                  <a:pt x="70" y="41"/>
                  <a:pt x="70" y="41"/>
                  <a:pt x="70" y="41"/>
                </a:cubicBezTo>
                <a:cubicBezTo>
                  <a:pt x="70" y="41"/>
                  <a:pt x="71" y="42"/>
                  <a:pt x="71" y="42"/>
                </a:cubicBezTo>
                <a:cubicBezTo>
                  <a:pt x="71" y="43"/>
                  <a:pt x="71" y="43"/>
                  <a:pt x="70" y="44"/>
                </a:cubicBezTo>
                <a:cubicBezTo>
                  <a:pt x="63" y="48"/>
                  <a:pt x="63" y="48"/>
                  <a:pt x="63" y="48"/>
                </a:cubicBezTo>
                <a:cubicBezTo>
                  <a:pt x="63" y="48"/>
                  <a:pt x="63" y="49"/>
                  <a:pt x="63" y="49"/>
                </a:cubicBezTo>
                <a:cubicBezTo>
                  <a:pt x="63" y="49"/>
                  <a:pt x="63" y="49"/>
                  <a:pt x="63" y="49"/>
                </a:cubicBezTo>
                <a:lnTo>
                  <a:pt x="69" y="55"/>
                </a:lnTo>
                <a:close/>
                <a:moveTo>
                  <a:pt x="66" y="56"/>
                </a:moveTo>
                <a:cubicBezTo>
                  <a:pt x="61" y="51"/>
                  <a:pt x="61" y="51"/>
                  <a:pt x="61" y="51"/>
                </a:cubicBezTo>
                <a:cubicBezTo>
                  <a:pt x="60" y="51"/>
                  <a:pt x="60" y="50"/>
                  <a:pt x="60" y="48"/>
                </a:cubicBezTo>
                <a:cubicBezTo>
                  <a:pt x="60" y="47"/>
                  <a:pt x="61" y="46"/>
                  <a:pt x="61" y="46"/>
                </a:cubicBezTo>
                <a:cubicBezTo>
                  <a:pt x="66" y="43"/>
                  <a:pt x="66" y="43"/>
                  <a:pt x="66" y="43"/>
                </a:cubicBezTo>
                <a:cubicBezTo>
                  <a:pt x="46" y="38"/>
                  <a:pt x="46" y="38"/>
                  <a:pt x="46" y="38"/>
                </a:cubicBezTo>
                <a:cubicBezTo>
                  <a:pt x="51" y="58"/>
                  <a:pt x="51" y="58"/>
                  <a:pt x="51" y="58"/>
                </a:cubicBezTo>
                <a:cubicBezTo>
                  <a:pt x="54" y="53"/>
                  <a:pt x="54" y="53"/>
                  <a:pt x="54" y="53"/>
                </a:cubicBezTo>
                <a:cubicBezTo>
                  <a:pt x="55" y="52"/>
                  <a:pt x="56" y="52"/>
                  <a:pt x="57" y="52"/>
                </a:cubicBezTo>
                <a:cubicBezTo>
                  <a:pt x="58" y="52"/>
                  <a:pt x="59" y="52"/>
                  <a:pt x="60" y="53"/>
                </a:cubicBezTo>
                <a:cubicBezTo>
                  <a:pt x="64" y="57"/>
                  <a:pt x="64" y="57"/>
                  <a:pt x="64" y="57"/>
                </a:cubicBezTo>
                <a:lnTo>
                  <a:pt x="66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06"/>
          <p:cNvSpPr>
            <a:spLocks noEditPoints="1"/>
          </p:cNvSpPr>
          <p:nvPr/>
        </p:nvSpPr>
        <p:spPr bwMode="auto">
          <a:xfrm>
            <a:off x="10457666" y="4016193"/>
            <a:ext cx="252192" cy="253943"/>
          </a:xfrm>
          <a:custGeom>
            <a:avLst/>
            <a:gdLst>
              <a:gd name="T0" fmla="*/ 60 w 61"/>
              <a:gd name="T1" fmla="*/ 2 h 59"/>
              <a:gd name="T2" fmla="*/ 53 w 61"/>
              <a:gd name="T3" fmla="*/ 0 h 59"/>
              <a:gd name="T4" fmla="*/ 9 w 61"/>
              <a:gd name="T5" fmla="*/ 19 h 59"/>
              <a:gd name="T6" fmla="*/ 8 w 61"/>
              <a:gd name="T7" fmla="*/ 51 h 59"/>
              <a:gd name="T8" fmla="*/ 3 w 61"/>
              <a:gd name="T9" fmla="*/ 57 h 59"/>
              <a:gd name="T10" fmla="*/ 3 w 61"/>
              <a:gd name="T11" fmla="*/ 58 h 59"/>
              <a:gd name="T12" fmla="*/ 4 w 61"/>
              <a:gd name="T13" fmla="*/ 58 h 59"/>
              <a:gd name="T14" fmla="*/ 4 w 61"/>
              <a:gd name="T15" fmla="*/ 58 h 59"/>
              <a:gd name="T16" fmla="*/ 10 w 61"/>
              <a:gd name="T17" fmla="*/ 53 h 59"/>
              <a:gd name="T18" fmla="*/ 26 w 61"/>
              <a:gd name="T19" fmla="*/ 59 h 59"/>
              <a:gd name="T20" fmla="*/ 42 w 61"/>
              <a:gd name="T21" fmla="*/ 52 h 59"/>
              <a:gd name="T22" fmla="*/ 61 w 61"/>
              <a:gd name="T23" fmla="*/ 8 h 59"/>
              <a:gd name="T24" fmla="*/ 60 w 61"/>
              <a:gd name="T25" fmla="*/ 2 h 59"/>
              <a:gd name="T26" fmla="*/ 11 w 61"/>
              <a:gd name="T27" fmla="*/ 21 h 59"/>
              <a:gd name="T28" fmla="*/ 54 w 61"/>
              <a:gd name="T29" fmla="*/ 3 h 59"/>
              <a:gd name="T30" fmla="*/ 56 w 61"/>
              <a:gd name="T31" fmla="*/ 3 h 59"/>
              <a:gd name="T32" fmla="*/ 56 w 61"/>
              <a:gd name="T33" fmla="*/ 3 h 59"/>
              <a:gd name="T34" fmla="*/ 27 w 61"/>
              <a:gd name="T35" fmla="*/ 32 h 59"/>
              <a:gd name="T36" fmla="*/ 27 w 61"/>
              <a:gd name="T37" fmla="*/ 20 h 59"/>
              <a:gd name="T38" fmla="*/ 26 w 61"/>
              <a:gd name="T39" fmla="*/ 19 h 59"/>
              <a:gd name="T40" fmla="*/ 25 w 61"/>
              <a:gd name="T41" fmla="*/ 20 h 59"/>
              <a:gd name="T42" fmla="*/ 25 w 61"/>
              <a:gd name="T43" fmla="*/ 34 h 59"/>
              <a:gd name="T44" fmla="*/ 10 w 61"/>
              <a:gd name="T45" fmla="*/ 49 h 59"/>
              <a:gd name="T46" fmla="*/ 11 w 61"/>
              <a:gd name="T47" fmla="*/ 21 h 59"/>
              <a:gd name="T48" fmla="*/ 58 w 61"/>
              <a:gd name="T49" fmla="*/ 7 h 59"/>
              <a:gd name="T50" fmla="*/ 40 w 61"/>
              <a:gd name="T51" fmla="*/ 50 h 59"/>
              <a:gd name="T52" fmla="*/ 26 w 61"/>
              <a:gd name="T53" fmla="*/ 56 h 59"/>
              <a:gd name="T54" fmla="*/ 12 w 61"/>
              <a:gd name="T55" fmla="*/ 50 h 59"/>
              <a:gd name="T56" fmla="*/ 18 w 61"/>
              <a:gd name="T57" fmla="*/ 45 h 59"/>
              <a:gd name="T58" fmla="*/ 18 w 61"/>
              <a:gd name="T59" fmla="*/ 45 h 59"/>
              <a:gd name="T60" fmla="*/ 38 w 61"/>
              <a:gd name="T61" fmla="*/ 45 h 59"/>
              <a:gd name="T62" fmla="*/ 39 w 61"/>
              <a:gd name="T63" fmla="*/ 44 h 59"/>
              <a:gd name="T64" fmla="*/ 38 w 61"/>
              <a:gd name="T65" fmla="*/ 43 h 59"/>
              <a:gd name="T66" fmla="*/ 20 w 61"/>
              <a:gd name="T67" fmla="*/ 43 h 59"/>
              <a:gd name="T68" fmla="*/ 27 w 61"/>
              <a:gd name="T69" fmla="*/ 35 h 59"/>
              <a:gd name="T70" fmla="*/ 27 w 61"/>
              <a:gd name="T71" fmla="*/ 35 h 59"/>
              <a:gd name="T72" fmla="*/ 36 w 61"/>
              <a:gd name="T73" fmla="*/ 26 h 59"/>
              <a:gd name="T74" fmla="*/ 36 w 61"/>
              <a:gd name="T75" fmla="*/ 27 h 59"/>
              <a:gd name="T76" fmla="*/ 48 w 61"/>
              <a:gd name="T77" fmla="*/ 27 h 59"/>
              <a:gd name="T78" fmla="*/ 49 w 61"/>
              <a:gd name="T79" fmla="*/ 26 h 59"/>
              <a:gd name="T80" fmla="*/ 48 w 61"/>
              <a:gd name="T81" fmla="*/ 25 h 59"/>
              <a:gd name="T82" fmla="*/ 38 w 61"/>
              <a:gd name="T83" fmla="*/ 25 h 59"/>
              <a:gd name="T84" fmla="*/ 58 w 61"/>
              <a:gd name="T85" fmla="*/ 5 h 59"/>
              <a:gd name="T86" fmla="*/ 58 w 61"/>
              <a:gd name="T87" fmla="*/ 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1" h="59">
                <a:moveTo>
                  <a:pt x="60" y="2"/>
                </a:moveTo>
                <a:cubicBezTo>
                  <a:pt x="59" y="0"/>
                  <a:pt x="56" y="0"/>
                  <a:pt x="53" y="0"/>
                </a:cubicBezTo>
                <a:cubicBezTo>
                  <a:pt x="52" y="1"/>
                  <a:pt x="18" y="10"/>
                  <a:pt x="9" y="19"/>
                </a:cubicBezTo>
                <a:cubicBezTo>
                  <a:pt x="0" y="28"/>
                  <a:pt x="0" y="42"/>
                  <a:pt x="8" y="51"/>
                </a:cubicBezTo>
                <a:cubicBezTo>
                  <a:pt x="3" y="57"/>
                  <a:pt x="3" y="57"/>
                  <a:pt x="3" y="57"/>
                </a:cubicBezTo>
                <a:cubicBezTo>
                  <a:pt x="3" y="57"/>
                  <a:pt x="3" y="58"/>
                  <a:pt x="3" y="58"/>
                </a:cubicBezTo>
                <a:cubicBezTo>
                  <a:pt x="3" y="58"/>
                  <a:pt x="3" y="58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10" y="53"/>
                  <a:pt x="10" y="53"/>
                  <a:pt x="10" y="53"/>
                </a:cubicBezTo>
                <a:cubicBezTo>
                  <a:pt x="14" y="57"/>
                  <a:pt x="20" y="59"/>
                  <a:pt x="26" y="59"/>
                </a:cubicBezTo>
                <a:cubicBezTo>
                  <a:pt x="32" y="59"/>
                  <a:pt x="38" y="56"/>
                  <a:pt x="42" y="52"/>
                </a:cubicBezTo>
                <a:cubicBezTo>
                  <a:pt x="51" y="43"/>
                  <a:pt x="60" y="9"/>
                  <a:pt x="61" y="8"/>
                </a:cubicBezTo>
                <a:cubicBezTo>
                  <a:pt x="61" y="5"/>
                  <a:pt x="61" y="3"/>
                  <a:pt x="60" y="2"/>
                </a:cubicBezTo>
                <a:close/>
                <a:moveTo>
                  <a:pt x="11" y="21"/>
                </a:moveTo>
                <a:cubicBezTo>
                  <a:pt x="19" y="13"/>
                  <a:pt x="54" y="3"/>
                  <a:pt x="54" y="3"/>
                </a:cubicBezTo>
                <a:cubicBezTo>
                  <a:pt x="55" y="3"/>
                  <a:pt x="55" y="3"/>
                  <a:pt x="56" y="3"/>
                </a:cubicBezTo>
                <a:cubicBezTo>
                  <a:pt x="56" y="3"/>
                  <a:pt x="56" y="3"/>
                  <a:pt x="56" y="3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19"/>
                  <a:pt x="27" y="19"/>
                  <a:pt x="26" y="19"/>
                </a:cubicBezTo>
                <a:cubicBezTo>
                  <a:pt x="26" y="19"/>
                  <a:pt x="25" y="19"/>
                  <a:pt x="25" y="20"/>
                </a:cubicBezTo>
                <a:cubicBezTo>
                  <a:pt x="25" y="34"/>
                  <a:pt x="25" y="34"/>
                  <a:pt x="25" y="34"/>
                </a:cubicBezTo>
                <a:cubicBezTo>
                  <a:pt x="10" y="49"/>
                  <a:pt x="10" y="49"/>
                  <a:pt x="10" y="49"/>
                </a:cubicBezTo>
                <a:cubicBezTo>
                  <a:pt x="3" y="41"/>
                  <a:pt x="3" y="29"/>
                  <a:pt x="11" y="21"/>
                </a:cubicBezTo>
                <a:close/>
                <a:moveTo>
                  <a:pt x="58" y="7"/>
                </a:moveTo>
                <a:cubicBezTo>
                  <a:pt x="58" y="7"/>
                  <a:pt x="48" y="42"/>
                  <a:pt x="40" y="50"/>
                </a:cubicBezTo>
                <a:cubicBezTo>
                  <a:pt x="36" y="54"/>
                  <a:pt x="31" y="56"/>
                  <a:pt x="26" y="56"/>
                </a:cubicBezTo>
                <a:cubicBezTo>
                  <a:pt x="20" y="56"/>
                  <a:pt x="16" y="54"/>
                  <a:pt x="12" y="50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5"/>
                  <a:pt x="39" y="44"/>
                  <a:pt x="39" y="44"/>
                </a:cubicBezTo>
                <a:cubicBezTo>
                  <a:pt x="39" y="43"/>
                  <a:pt x="38" y="43"/>
                  <a:pt x="38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6" y="27"/>
                  <a:pt x="3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49" y="26"/>
                  <a:pt x="49" y="26"/>
                </a:cubicBezTo>
                <a:cubicBezTo>
                  <a:pt x="49" y="25"/>
                  <a:pt x="49" y="25"/>
                  <a:pt x="4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58" y="5"/>
                  <a:pt x="58" y="5"/>
                  <a:pt x="58" y="5"/>
                </a:cubicBezTo>
                <a:cubicBezTo>
                  <a:pt x="58" y="5"/>
                  <a:pt x="58" y="6"/>
                  <a:pt x="58" y="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45"/>
          <p:cNvSpPr>
            <a:spLocks noEditPoints="1"/>
          </p:cNvSpPr>
          <p:nvPr/>
        </p:nvSpPr>
        <p:spPr bwMode="auto">
          <a:xfrm>
            <a:off x="8335488" y="4671164"/>
            <a:ext cx="257888" cy="324554"/>
          </a:xfrm>
          <a:custGeom>
            <a:avLst/>
            <a:gdLst>
              <a:gd name="T0" fmla="*/ 45 w 62"/>
              <a:gd name="T1" fmla="*/ 4 h 75"/>
              <a:gd name="T2" fmla="*/ 42 w 62"/>
              <a:gd name="T3" fmla="*/ 1 h 75"/>
              <a:gd name="T4" fmla="*/ 36 w 62"/>
              <a:gd name="T5" fmla="*/ 2 h 75"/>
              <a:gd name="T6" fmla="*/ 35 w 62"/>
              <a:gd name="T7" fmla="*/ 5 h 75"/>
              <a:gd name="T8" fmla="*/ 37 w 62"/>
              <a:gd name="T9" fmla="*/ 9 h 75"/>
              <a:gd name="T10" fmla="*/ 0 w 62"/>
              <a:gd name="T11" fmla="*/ 32 h 75"/>
              <a:gd name="T12" fmla="*/ 9 w 62"/>
              <a:gd name="T13" fmla="*/ 55 h 75"/>
              <a:gd name="T14" fmla="*/ 2 w 62"/>
              <a:gd name="T15" fmla="*/ 50 h 75"/>
              <a:gd name="T16" fmla="*/ 7 w 62"/>
              <a:gd name="T17" fmla="*/ 58 h 75"/>
              <a:gd name="T18" fmla="*/ 7 w 62"/>
              <a:gd name="T19" fmla="*/ 62 h 75"/>
              <a:gd name="T20" fmla="*/ 10 w 62"/>
              <a:gd name="T21" fmla="*/ 61 h 75"/>
              <a:gd name="T22" fmla="*/ 22 w 62"/>
              <a:gd name="T23" fmla="*/ 64 h 75"/>
              <a:gd name="T24" fmla="*/ 13 w 62"/>
              <a:gd name="T25" fmla="*/ 66 h 75"/>
              <a:gd name="T26" fmla="*/ 9 w 62"/>
              <a:gd name="T27" fmla="*/ 69 h 75"/>
              <a:gd name="T28" fmla="*/ 9 w 62"/>
              <a:gd name="T29" fmla="*/ 75 h 75"/>
              <a:gd name="T30" fmla="*/ 48 w 62"/>
              <a:gd name="T31" fmla="*/ 72 h 75"/>
              <a:gd name="T32" fmla="*/ 44 w 62"/>
              <a:gd name="T33" fmla="*/ 69 h 75"/>
              <a:gd name="T34" fmla="*/ 30 w 62"/>
              <a:gd name="T35" fmla="*/ 66 h 75"/>
              <a:gd name="T36" fmla="*/ 54 w 62"/>
              <a:gd name="T37" fmla="*/ 48 h 75"/>
              <a:gd name="T38" fmla="*/ 27 w 62"/>
              <a:gd name="T39" fmla="*/ 46 h 75"/>
              <a:gd name="T40" fmla="*/ 27 w 62"/>
              <a:gd name="T41" fmla="*/ 55 h 75"/>
              <a:gd name="T42" fmla="*/ 27 w 62"/>
              <a:gd name="T43" fmla="*/ 44 h 75"/>
              <a:gd name="T44" fmla="*/ 38 w 62"/>
              <a:gd name="T45" fmla="*/ 33 h 75"/>
              <a:gd name="T46" fmla="*/ 27 w 62"/>
              <a:gd name="T47" fmla="*/ 44 h 75"/>
              <a:gd name="T48" fmla="*/ 49 w 62"/>
              <a:gd name="T49" fmla="*/ 33 h 75"/>
              <a:gd name="T50" fmla="*/ 40 w 62"/>
              <a:gd name="T51" fmla="*/ 33 h 75"/>
              <a:gd name="T52" fmla="*/ 39 w 62"/>
              <a:gd name="T53" fmla="*/ 23 h 75"/>
              <a:gd name="T54" fmla="*/ 40 w 62"/>
              <a:gd name="T55" fmla="*/ 31 h 75"/>
              <a:gd name="T56" fmla="*/ 27 w 62"/>
              <a:gd name="T57" fmla="*/ 31 h 75"/>
              <a:gd name="T58" fmla="*/ 36 w 62"/>
              <a:gd name="T59" fmla="*/ 22 h 75"/>
              <a:gd name="T60" fmla="*/ 27 w 62"/>
              <a:gd name="T61" fmla="*/ 19 h 75"/>
              <a:gd name="T62" fmla="*/ 36 w 62"/>
              <a:gd name="T63" fmla="*/ 20 h 75"/>
              <a:gd name="T64" fmla="*/ 25 w 62"/>
              <a:gd name="T65" fmla="*/ 19 h 75"/>
              <a:gd name="T66" fmla="*/ 25 w 62"/>
              <a:gd name="T67" fmla="*/ 9 h 75"/>
              <a:gd name="T68" fmla="*/ 25 w 62"/>
              <a:gd name="T69" fmla="*/ 21 h 75"/>
              <a:gd name="T70" fmla="*/ 15 w 62"/>
              <a:gd name="T71" fmla="*/ 31 h 75"/>
              <a:gd name="T72" fmla="*/ 25 w 62"/>
              <a:gd name="T73" fmla="*/ 21 h 75"/>
              <a:gd name="T74" fmla="*/ 3 w 62"/>
              <a:gd name="T75" fmla="*/ 31 h 75"/>
              <a:gd name="T76" fmla="*/ 13 w 62"/>
              <a:gd name="T77" fmla="*/ 31 h 75"/>
              <a:gd name="T78" fmla="*/ 14 w 62"/>
              <a:gd name="T79" fmla="*/ 42 h 75"/>
              <a:gd name="T80" fmla="*/ 13 w 62"/>
              <a:gd name="T81" fmla="*/ 33 h 75"/>
              <a:gd name="T82" fmla="*/ 25 w 62"/>
              <a:gd name="T83" fmla="*/ 33 h 75"/>
              <a:gd name="T84" fmla="*/ 16 w 62"/>
              <a:gd name="T85" fmla="*/ 42 h 75"/>
              <a:gd name="T86" fmla="*/ 25 w 62"/>
              <a:gd name="T87" fmla="*/ 46 h 75"/>
              <a:gd name="T88" fmla="*/ 17 w 62"/>
              <a:gd name="T89" fmla="*/ 45 h 75"/>
              <a:gd name="T90" fmla="*/ 38 w 62"/>
              <a:gd name="T91" fmla="*/ 44 h 75"/>
              <a:gd name="T92" fmla="*/ 33 w 62"/>
              <a:gd name="T93" fmla="*/ 54 h 75"/>
              <a:gd name="T94" fmla="*/ 38 w 62"/>
              <a:gd name="T95" fmla="*/ 20 h 75"/>
              <a:gd name="T96" fmla="*/ 48 w 62"/>
              <a:gd name="T97" fmla="*/ 26 h 75"/>
              <a:gd name="T98" fmla="*/ 14 w 62"/>
              <a:gd name="T99" fmla="*/ 20 h 75"/>
              <a:gd name="T100" fmla="*/ 20 w 62"/>
              <a:gd name="T101" fmla="*/ 10 h 75"/>
              <a:gd name="T102" fmla="*/ 14 w 62"/>
              <a:gd name="T103" fmla="*/ 44 h 75"/>
              <a:gd name="T104" fmla="*/ 4 w 62"/>
              <a:gd name="T105" fmla="*/ 39 h 75"/>
              <a:gd name="T106" fmla="*/ 50 w 62"/>
              <a:gd name="T107" fmla="*/ 46 h 75"/>
              <a:gd name="T108" fmla="*/ 14 w 62"/>
              <a:gd name="T109" fmla="*/ 55 h 75"/>
              <a:gd name="T110" fmla="*/ 52 w 62"/>
              <a:gd name="T111" fmla="*/ 32 h 75"/>
              <a:gd name="T112" fmla="*/ 42 w 62"/>
              <a:gd name="T113" fmla="*/ 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2" h="75">
                <a:moveTo>
                  <a:pt x="44" y="6"/>
                </a:moveTo>
                <a:cubicBezTo>
                  <a:pt x="45" y="4"/>
                  <a:pt x="45" y="4"/>
                  <a:pt x="45" y="4"/>
                </a:cubicBezTo>
                <a:cubicBezTo>
                  <a:pt x="46" y="3"/>
                  <a:pt x="45" y="1"/>
                  <a:pt x="45" y="1"/>
                </a:cubicBezTo>
                <a:cubicBezTo>
                  <a:pt x="44" y="0"/>
                  <a:pt x="42" y="0"/>
                  <a:pt x="42" y="1"/>
                </a:cubicBezTo>
                <a:cubicBezTo>
                  <a:pt x="41" y="4"/>
                  <a:pt x="41" y="4"/>
                  <a:pt x="41" y="4"/>
                </a:cubicBezTo>
                <a:cubicBezTo>
                  <a:pt x="39" y="3"/>
                  <a:pt x="38" y="2"/>
                  <a:pt x="36" y="2"/>
                </a:cubicBezTo>
                <a:cubicBezTo>
                  <a:pt x="35" y="1"/>
                  <a:pt x="34" y="2"/>
                  <a:pt x="33" y="3"/>
                </a:cubicBezTo>
                <a:cubicBezTo>
                  <a:pt x="33" y="4"/>
                  <a:pt x="34" y="5"/>
                  <a:pt x="35" y="5"/>
                </a:cubicBezTo>
                <a:cubicBezTo>
                  <a:pt x="36" y="6"/>
                  <a:pt x="37" y="6"/>
                  <a:pt x="38" y="7"/>
                </a:cubicBezTo>
                <a:cubicBezTo>
                  <a:pt x="37" y="9"/>
                  <a:pt x="37" y="9"/>
                  <a:pt x="37" y="9"/>
                </a:cubicBezTo>
                <a:cubicBezTo>
                  <a:pt x="34" y="7"/>
                  <a:pt x="30" y="6"/>
                  <a:pt x="26" y="6"/>
                </a:cubicBezTo>
                <a:cubicBezTo>
                  <a:pt x="12" y="6"/>
                  <a:pt x="0" y="18"/>
                  <a:pt x="0" y="32"/>
                </a:cubicBezTo>
                <a:cubicBezTo>
                  <a:pt x="0" y="41"/>
                  <a:pt x="4" y="48"/>
                  <a:pt x="10" y="53"/>
                </a:cubicBezTo>
                <a:cubicBezTo>
                  <a:pt x="9" y="55"/>
                  <a:pt x="9" y="55"/>
                  <a:pt x="9" y="55"/>
                </a:cubicBezTo>
                <a:cubicBezTo>
                  <a:pt x="8" y="53"/>
                  <a:pt x="6" y="52"/>
                  <a:pt x="5" y="50"/>
                </a:cubicBezTo>
                <a:cubicBezTo>
                  <a:pt x="4" y="49"/>
                  <a:pt x="3" y="49"/>
                  <a:pt x="2" y="50"/>
                </a:cubicBezTo>
                <a:cubicBezTo>
                  <a:pt x="1" y="51"/>
                  <a:pt x="1" y="52"/>
                  <a:pt x="2" y="53"/>
                </a:cubicBezTo>
                <a:cubicBezTo>
                  <a:pt x="3" y="55"/>
                  <a:pt x="5" y="56"/>
                  <a:pt x="7" y="58"/>
                </a:cubicBezTo>
                <a:cubicBezTo>
                  <a:pt x="6" y="59"/>
                  <a:pt x="6" y="59"/>
                  <a:pt x="6" y="59"/>
                </a:cubicBezTo>
                <a:cubicBezTo>
                  <a:pt x="6" y="60"/>
                  <a:pt x="6" y="62"/>
                  <a:pt x="7" y="62"/>
                </a:cubicBezTo>
                <a:cubicBezTo>
                  <a:pt x="7" y="62"/>
                  <a:pt x="8" y="62"/>
                  <a:pt x="8" y="62"/>
                </a:cubicBezTo>
                <a:cubicBezTo>
                  <a:pt x="9" y="62"/>
                  <a:pt x="9" y="62"/>
                  <a:pt x="10" y="61"/>
                </a:cubicBezTo>
                <a:cubicBezTo>
                  <a:pt x="11" y="60"/>
                  <a:pt x="11" y="60"/>
                  <a:pt x="11" y="60"/>
                </a:cubicBezTo>
                <a:cubicBezTo>
                  <a:pt x="14" y="62"/>
                  <a:pt x="18" y="63"/>
                  <a:pt x="22" y="64"/>
                </a:cubicBezTo>
                <a:cubicBezTo>
                  <a:pt x="22" y="66"/>
                  <a:pt x="22" y="66"/>
                  <a:pt x="22" y="6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6"/>
                  <a:pt x="9" y="67"/>
                  <a:pt x="9" y="69"/>
                </a:cubicBezTo>
                <a:cubicBezTo>
                  <a:pt x="9" y="69"/>
                  <a:pt x="9" y="69"/>
                  <a:pt x="9" y="69"/>
                </a:cubicBezTo>
                <a:cubicBezTo>
                  <a:pt x="6" y="69"/>
                  <a:pt x="5" y="70"/>
                  <a:pt x="5" y="72"/>
                </a:cubicBezTo>
                <a:cubicBezTo>
                  <a:pt x="5" y="74"/>
                  <a:pt x="6" y="75"/>
                  <a:pt x="9" y="75"/>
                </a:cubicBezTo>
                <a:cubicBezTo>
                  <a:pt x="44" y="75"/>
                  <a:pt x="44" y="75"/>
                  <a:pt x="44" y="75"/>
                </a:cubicBezTo>
                <a:cubicBezTo>
                  <a:pt x="46" y="75"/>
                  <a:pt x="48" y="74"/>
                  <a:pt x="48" y="72"/>
                </a:cubicBezTo>
                <a:cubicBezTo>
                  <a:pt x="48" y="70"/>
                  <a:pt x="46" y="69"/>
                  <a:pt x="44" y="69"/>
                </a:cubicBezTo>
                <a:cubicBezTo>
                  <a:pt x="44" y="69"/>
                  <a:pt x="44" y="69"/>
                  <a:pt x="44" y="69"/>
                </a:cubicBezTo>
                <a:cubicBezTo>
                  <a:pt x="43" y="67"/>
                  <a:pt x="42" y="66"/>
                  <a:pt x="4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4"/>
                  <a:pt x="30" y="64"/>
                  <a:pt x="30" y="64"/>
                </a:cubicBezTo>
                <a:cubicBezTo>
                  <a:pt x="40" y="63"/>
                  <a:pt x="49" y="57"/>
                  <a:pt x="54" y="48"/>
                </a:cubicBezTo>
                <a:cubicBezTo>
                  <a:pt x="62" y="34"/>
                  <a:pt x="58" y="15"/>
                  <a:pt x="44" y="6"/>
                </a:cubicBezTo>
                <a:close/>
                <a:moveTo>
                  <a:pt x="27" y="46"/>
                </a:moveTo>
                <a:cubicBezTo>
                  <a:pt x="30" y="46"/>
                  <a:pt x="33" y="45"/>
                  <a:pt x="36" y="45"/>
                </a:cubicBezTo>
                <a:cubicBezTo>
                  <a:pt x="34" y="50"/>
                  <a:pt x="31" y="55"/>
                  <a:pt x="27" y="55"/>
                </a:cubicBezTo>
                <a:lnTo>
                  <a:pt x="27" y="46"/>
                </a:lnTo>
                <a:close/>
                <a:moveTo>
                  <a:pt x="27" y="44"/>
                </a:moveTo>
                <a:cubicBezTo>
                  <a:pt x="27" y="33"/>
                  <a:pt x="27" y="33"/>
                  <a:pt x="27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6"/>
                  <a:pt x="37" y="40"/>
                  <a:pt x="36" y="42"/>
                </a:cubicBezTo>
                <a:cubicBezTo>
                  <a:pt x="34" y="43"/>
                  <a:pt x="31" y="44"/>
                  <a:pt x="27" y="44"/>
                </a:cubicBezTo>
                <a:close/>
                <a:moveTo>
                  <a:pt x="40" y="33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37"/>
                  <a:pt x="45" y="40"/>
                  <a:pt x="39" y="42"/>
                </a:cubicBezTo>
                <a:cubicBezTo>
                  <a:pt x="39" y="39"/>
                  <a:pt x="40" y="36"/>
                  <a:pt x="40" y="33"/>
                </a:cubicBezTo>
                <a:close/>
                <a:moveTo>
                  <a:pt x="40" y="31"/>
                </a:moveTo>
                <a:cubicBezTo>
                  <a:pt x="40" y="28"/>
                  <a:pt x="39" y="25"/>
                  <a:pt x="39" y="23"/>
                </a:cubicBezTo>
                <a:cubicBezTo>
                  <a:pt x="45" y="24"/>
                  <a:pt x="49" y="28"/>
                  <a:pt x="49" y="31"/>
                </a:cubicBezTo>
                <a:lnTo>
                  <a:pt x="40" y="31"/>
                </a:lnTo>
                <a:close/>
                <a:moveTo>
                  <a:pt x="38" y="31"/>
                </a:moveTo>
                <a:cubicBezTo>
                  <a:pt x="27" y="31"/>
                  <a:pt x="27" y="31"/>
                  <a:pt x="27" y="31"/>
                </a:cubicBezTo>
                <a:cubicBezTo>
                  <a:pt x="27" y="21"/>
                  <a:pt x="27" y="21"/>
                  <a:pt x="27" y="21"/>
                </a:cubicBezTo>
                <a:cubicBezTo>
                  <a:pt x="31" y="21"/>
                  <a:pt x="34" y="21"/>
                  <a:pt x="36" y="22"/>
                </a:cubicBezTo>
                <a:cubicBezTo>
                  <a:pt x="37" y="25"/>
                  <a:pt x="38" y="28"/>
                  <a:pt x="38" y="31"/>
                </a:cubicBezTo>
                <a:close/>
                <a:moveTo>
                  <a:pt x="27" y="19"/>
                </a:moveTo>
                <a:cubicBezTo>
                  <a:pt x="27" y="9"/>
                  <a:pt x="27" y="9"/>
                  <a:pt x="27" y="9"/>
                </a:cubicBezTo>
                <a:cubicBezTo>
                  <a:pt x="31" y="10"/>
                  <a:pt x="34" y="14"/>
                  <a:pt x="36" y="20"/>
                </a:cubicBezTo>
                <a:cubicBezTo>
                  <a:pt x="33" y="19"/>
                  <a:pt x="30" y="19"/>
                  <a:pt x="27" y="19"/>
                </a:cubicBezTo>
                <a:close/>
                <a:moveTo>
                  <a:pt x="25" y="19"/>
                </a:moveTo>
                <a:cubicBezTo>
                  <a:pt x="22" y="19"/>
                  <a:pt x="19" y="19"/>
                  <a:pt x="17" y="20"/>
                </a:cubicBezTo>
                <a:cubicBezTo>
                  <a:pt x="19" y="14"/>
                  <a:pt x="22" y="10"/>
                  <a:pt x="25" y="9"/>
                </a:cubicBezTo>
                <a:lnTo>
                  <a:pt x="25" y="19"/>
                </a:lnTo>
                <a:close/>
                <a:moveTo>
                  <a:pt x="25" y="21"/>
                </a:moveTo>
                <a:cubicBezTo>
                  <a:pt x="25" y="31"/>
                  <a:pt x="25" y="31"/>
                  <a:pt x="25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28"/>
                  <a:pt x="15" y="25"/>
                  <a:pt x="16" y="22"/>
                </a:cubicBezTo>
                <a:cubicBezTo>
                  <a:pt x="19" y="21"/>
                  <a:pt x="22" y="21"/>
                  <a:pt x="25" y="21"/>
                </a:cubicBezTo>
                <a:close/>
                <a:moveTo>
                  <a:pt x="13" y="31"/>
                </a:moveTo>
                <a:cubicBezTo>
                  <a:pt x="3" y="31"/>
                  <a:pt x="3" y="31"/>
                  <a:pt x="3" y="31"/>
                </a:cubicBezTo>
                <a:cubicBezTo>
                  <a:pt x="4" y="28"/>
                  <a:pt x="8" y="24"/>
                  <a:pt x="14" y="23"/>
                </a:cubicBezTo>
                <a:cubicBezTo>
                  <a:pt x="13" y="25"/>
                  <a:pt x="13" y="28"/>
                  <a:pt x="13" y="31"/>
                </a:cubicBezTo>
                <a:close/>
                <a:moveTo>
                  <a:pt x="13" y="33"/>
                </a:moveTo>
                <a:cubicBezTo>
                  <a:pt x="13" y="36"/>
                  <a:pt x="13" y="39"/>
                  <a:pt x="14" y="42"/>
                </a:cubicBezTo>
                <a:cubicBezTo>
                  <a:pt x="8" y="40"/>
                  <a:pt x="4" y="37"/>
                  <a:pt x="3" y="33"/>
                </a:cubicBezTo>
                <a:lnTo>
                  <a:pt x="13" y="33"/>
                </a:lnTo>
                <a:close/>
                <a:moveTo>
                  <a:pt x="15" y="33"/>
                </a:moveTo>
                <a:cubicBezTo>
                  <a:pt x="25" y="33"/>
                  <a:pt x="25" y="33"/>
                  <a:pt x="25" y="33"/>
                </a:cubicBezTo>
                <a:cubicBezTo>
                  <a:pt x="25" y="44"/>
                  <a:pt x="25" y="44"/>
                  <a:pt x="25" y="44"/>
                </a:cubicBezTo>
                <a:cubicBezTo>
                  <a:pt x="22" y="44"/>
                  <a:pt x="19" y="43"/>
                  <a:pt x="16" y="42"/>
                </a:cubicBezTo>
                <a:cubicBezTo>
                  <a:pt x="15" y="40"/>
                  <a:pt x="15" y="36"/>
                  <a:pt x="15" y="33"/>
                </a:cubicBezTo>
                <a:close/>
                <a:moveTo>
                  <a:pt x="25" y="46"/>
                </a:moveTo>
                <a:cubicBezTo>
                  <a:pt x="25" y="55"/>
                  <a:pt x="25" y="55"/>
                  <a:pt x="25" y="55"/>
                </a:cubicBezTo>
                <a:cubicBezTo>
                  <a:pt x="22" y="55"/>
                  <a:pt x="19" y="50"/>
                  <a:pt x="17" y="45"/>
                </a:cubicBezTo>
                <a:cubicBezTo>
                  <a:pt x="19" y="45"/>
                  <a:pt x="22" y="46"/>
                  <a:pt x="25" y="46"/>
                </a:cubicBezTo>
                <a:close/>
                <a:moveTo>
                  <a:pt x="38" y="44"/>
                </a:moveTo>
                <a:cubicBezTo>
                  <a:pt x="43" y="43"/>
                  <a:pt x="46" y="41"/>
                  <a:pt x="48" y="39"/>
                </a:cubicBezTo>
                <a:cubicBezTo>
                  <a:pt x="46" y="46"/>
                  <a:pt x="40" y="52"/>
                  <a:pt x="33" y="54"/>
                </a:cubicBezTo>
                <a:cubicBezTo>
                  <a:pt x="35" y="52"/>
                  <a:pt x="37" y="48"/>
                  <a:pt x="38" y="44"/>
                </a:cubicBezTo>
                <a:close/>
                <a:moveTo>
                  <a:pt x="38" y="20"/>
                </a:moveTo>
                <a:cubicBezTo>
                  <a:pt x="37" y="16"/>
                  <a:pt x="35" y="12"/>
                  <a:pt x="33" y="10"/>
                </a:cubicBezTo>
                <a:cubicBezTo>
                  <a:pt x="40" y="12"/>
                  <a:pt x="46" y="18"/>
                  <a:pt x="48" y="26"/>
                </a:cubicBezTo>
                <a:cubicBezTo>
                  <a:pt x="46" y="23"/>
                  <a:pt x="43" y="21"/>
                  <a:pt x="38" y="20"/>
                </a:cubicBezTo>
                <a:close/>
                <a:moveTo>
                  <a:pt x="14" y="20"/>
                </a:moveTo>
                <a:cubicBezTo>
                  <a:pt x="10" y="21"/>
                  <a:pt x="6" y="23"/>
                  <a:pt x="4" y="26"/>
                </a:cubicBezTo>
                <a:cubicBezTo>
                  <a:pt x="6" y="18"/>
                  <a:pt x="12" y="12"/>
                  <a:pt x="20" y="10"/>
                </a:cubicBezTo>
                <a:cubicBezTo>
                  <a:pt x="17" y="12"/>
                  <a:pt x="16" y="16"/>
                  <a:pt x="14" y="20"/>
                </a:cubicBezTo>
                <a:close/>
                <a:moveTo>
                  <a:pt x="14" y="44"/>
                </a:moveTo>
                <a:cubicBezTo>
                  <a:pt x="16" y="48"/>
                  <a:pt x="17" y="52"/>
                  <a:pt x="20" y="54"/>
                </a:cubicBezTo>
                <a:cubicBezTo>
                  <a:pt x="12" y="52"/>
                  <a:pt x="6" y="46"/>
                  <a:pt x="4" y="39"/>
                </a:cubicBezTo>
                <a:cubicBezTo>
                  <a:pt x="6" y="41"/>
                  <a:pt x="10" y="43"/>
                  <a:pt x="14" y="44"/>
                </a:cubicBezTo>
                <a:close/>
                <a:moveTo>
                  <a:pt x="50" y="46"/>
                </a:moveTo>
                <a:cubicBezTo>
                  <a:pt x="43" y="59"/>
                  <a:pt x="26" y="64"/>
                  <a:pt x="13" y="57"/>
                </a:cubicBezTo>
                <a:cubicBezTo>
                  <a:pt x="14" y="55"/>
                  <a:pt x="14" y="55"/>
                  <a:pt x="14" y="55"/>
                </a:cubicBezTo>
                <a:cubicBezTo>
                  <a:pt x="17" y="57"/>
                  <a:pt x="22" y="58"/>
                  <a:pt x="26" y="58"/>
                </a:cubicBezTo>
                <a:cubicBezTo>
                  <a:pt x="41" y="58"/>
                  <a:pt x="52" y="47"/>
                  <a:pt x="52" y="32"/>
                </a:cubicBezTo>
                <a:cubicBezTo>
                  <a:pt x="52" y="23"/>
                  <a:pt x="48" y="15"/>
                  <a:pt x="41" y="11"/>
                </a:cubicBezTo>
                <a:cubicBezTo>
                  <a:pt x="42" y="9"/>
                  <a:pt x="42" y="9"/>
                  <a:pt x="42" y="9"/>
                </a:cubicBezTo>
                <a:cubicBezTo>
                  <a:pt x="54" y="17"/>
                  <a:pt x="58" y="33"/>
                  <a:pt x="50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46"/>
          <p:cNvSpPr>
            <a:spLocks noEditPoints="1"/>
          </p:cNvSpPr>
          <p:nvPr/>
        </p:nvSpPr>
        <p:spPr bwMode="auto">
          <a:xfrm>
            <a:off x="7027432" y="4679936"/>
            <a:ext cx="294729" cy="307011"/>
          </a:xfrm>
          <a:custGeom>
            <a:avLst/>
            <a:gdLst>
              <a:gd name="T0" fmla="*/ 34 w 71"/>
              <a:gd name="T1" fmla="*/ 39 h 71"/>
              <a:gd name="T2" fmla="*/ 32 w 71"/>
              <a:gd name="T3" fmla="*/ 39 h 71"/>
              <a:gd name="T4" fmla="*/ 15 w 71"/>
              <a:gd name="T5" fmla="*/ 31 h 71"/>
              <a:gd name="T6" fmla="*/ 34 w 71"/>
              <a:gd name="T7" fmla="*/ 38 h 71"/>
              <a:gd name="T8" fmla="*/ 70 w 71"/>
              <a:gd name="T9" fmla="*/ 31 h 71"/>
              <a:gd name="T10" fmla="*/ 58 w 71"/>
              <a:gd name="T11" fmla="*/ 29 h 71"/>
              <a:gd name="T12" fmla="*/ 46 w 71"/>
              <a:gd name="T13" fmla="*/ 66 h 71"/>
              <a:gd name="T14" fmla="*/ 45 w 71"/>
              <a:gd name="T15" fmla="*/ 67 h 71"/>
              <a:gd name="T16" fmla="*/ 27 w 71"/>
              <a:gd name="T17" fmla="*/ 50 h 71"/>
              <a:gd name="T18" fmla="*/ 2 w 71"/>
              <a:gd name="T19" fmla="*/ 71 h 71"/>
              <a:gd name="T20" fmla="*/ 1 w 71"/>
              <a:gd name="T21" fmla="*/ 71 h 71"/>
              <a:gd name="T22" fmla="*/ 3 w 71"/>
              <a:gd name="T23" fmla="*/ 64 h 71"/>
              <a:gd name="T24" fmla="*/ 5 w 71"/>
              <a:gd name="T25" fmla="*/ 28 h 71"/>
              <a:gd name="T26" fmla="*/ 6 w 71"/>
              <a:gd name="T27" fmla="*/ 25 h 71"/>
              <a:gd name="T28" fmla="*/ 28 w 71"/>
              <a:gd name="T29" fmla="*/ 28 h 71"/>
              <a:gd name="T30" fmla="*/ 41 w 71"/>
              <a:gd name="T31" fmla="*/ 1 h 71"/>
              <a:gd name="T32" fmla="*/ 44 w 71"/>
              <a:gd name="T33" fmla="*/ 1 h 71"/>
              <a:gd name="T34" fmla="*/ 71 w 71"/>
              <a:gd name="T35" fmla="*/ 29 h 71"/>
              <a:gd name="T36" fmla="*/ 38 w 71"/>
              <a:gd name="T37" fmla="*/ 41 h 71"/>
              <a:gd name="T38" fmla="*/ 35 w 71"/>
              <a:gd name="T39" fmla="*/ 37 h 71"/>
              <a:gd name="T40" fmla="*/ 31 w 71"/>
              <a:gd name="T41" fmla="*/ 34 h 71"/>
              <a:gd name="T42" fmla="*/ 28 w 71"/>
              <a:gd name="T43" fmla="*/ 31 h 71"/>
              <a:gd name="T44" fmla="*/ 9 w 71"/>
              <a:gd name="T45" fmla="*/ 28 h 71"/>
              <a:gd name="T46" fmla="*/ 40 w 71"/>
              <a:gd name="T47" fmla="*/ 44 h 71"/>
              <a:gd name="T48" fmla="*/ 52 w 71"/>
              <a:gd name="T49" fmla="*/ 26 h 71"/>
              <a:gd name="T50" fmla="*/ 49 w 71"/>
              <a:gd name="T51" fmla="*/ 23 h 71"/>
              <a:gd name="T52" fmla="*/ 46 w 71"/>
              <a:gd name="T53" fmla="*/ 19 h 71"/>
              <a:gd name="T54" fmla="*/ 44 w 71"/>
              <a:gd name="T55" fmla="*/ 16 h 71"/>
              <a:gd name="T56" fmla="*/ 31 w 71"/>
              <a:gd name="T57" fmla="*/ 30 h 71"/>
              <a:gd name="T58" fmla="*/ 40 w 71"/>
              <a:gd name="T59" fmla="*/ 22 h 71"/>
              <a:gd name="T60" fmla="*/ 42 w 71"/>
              <a:gd name="T61" fmla="*/ 24 h 71"/>
              <a:gd name="T62" fmla="*/ 34 w 71"/>
              <a:gd name="T63" fmla="*/ 32 h 71"/>
              <a:gd name="T64" fmla="*/ 37 w 71"/>
              <a:gd name="T65" fmla="*/ 35 h 71"/>
              <a:gd name="T66" fmla="*/ 40 w 71"/>
              <a:gd name="T67" fmla="*/ 38 h 71"/>
              <a:gd name="T68" fmla="*/ 42 w 71"/>
              <a:gd name="T69" fmla="*/ 41 h 71"/>
              <a:gd name="T70" fmla="*/ 66 w 71"/>
              <a:gd name="T71" fmla="*/ 28 h 71"/>
              <a:gd name="T72" fmla="*/ 46 w 71"/>
              <a:gd name="T73" fmla="*/ 13 h 71"/>
              <a:gd name="T74" fmla="*/ 48 w 71"/>
              <a:gd name="T75" fmla="*/ 17 h 71"/>
              <a:gd name="T76" fmla="*/ 54 w 71"/>
              <a:gd name="T77" fmla="*/ 23 h 71"/>
              <a:gd name="T78" fmla="*/ 58 w 71"/>
              <a:gd name="T79" fmla="*/ 26 h 71"/>
              <a:gd name="T80" fmla="*/ 66 w 71"/>
              <a:gd name="T81" fmla="*/ 2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" h="71">
                <a:moveTo>
                  <a:pt x="34" y="38"/>
                </a:moveTo>
                <a:cubicBezTo>
                  <a:pt x="34" y="38"/>
                  <a:pt x="34" y="39"/>
                  <a:pt x="34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39"/>
                  <a:pt x="32" y="39"/>
                  <a:pt x="32" y="39"/>
                </a:cubicBezTo>
                <a:cubicBezTo>
                  <a:pt x="27" y="34"/>
                  <a:pt x="21" y="31"/>
                  <a:pt x="16" y="32"/>
                </a:cubicBezTo>
                <a:cubicBezTo>
                  <a:pt x="15" y="32"/>
                  <a:pt x="15" y="32"/>
                  <a:pt x="15" y="31"/>
                </a:cubicBezTo>
                <a:cubicBezTo>
                  <a:pt x="15" y="30"/>
                  <a:pt x="15" y="30"/>
                  <a:pt x="16" y="30"/>
                </a:cubicBezTo>
                <a:cubicBezTo>
                  <a:pt x="22" y="29"/>
                  <a:pt x="28" y="32"/>
                  <a:pt x="34" y="38"/>
                </a:cubicBezTo>
                <a:close/>
                <a:moveTo>
                  <a:pt x="71" y="29"/>
                </a:moveTo>
                <a:cubicBezTo>
                  <a:pt x="71" y="30"/>
                  <a:pt x="71" y="30"/>
                  <a:pt x="70" y="31"/>
                </a:cubicBezTo>
                <a:cubicBezTo>
                  <a:pt x="69" y="31"/>
                  <a:pt x="68" y="31"/>
                  <a:pt x="67" y="31"/>
                </a:cubicBezTo>
                <a:cubicBezTo>
                  <a:pt x="64" y="31"/>
                  <a:pt x="61" y="30"/>
                  <a:pt x="58" y="29"/>
                </a:cubicBezTo>
                <a:cubicBezTo>
                  <a:pt x="43" y="43"/>
                  <a:pt x="43" y="43"/>
                  <a:pt x="43" y="43"/>
                </a:cubicBezTo>
                <a:cubicBezTo>
                  <a:pt x="47" y="51"/>
                  <a:pt x="48" y="59"/>
                  <a:pt x="46" y="66"/>
                </a:cubicBezTo>
                <a:cubicBezTo>
                  <a:pt x="46" y="66"/>
                  <a:pt x="46" y="67"/>
                  <a:pt x="45" y="67"/>
                </a:cubicBezTo>
                <a:cubicBezTo>
                  <a:pt x="45" y="67"/>
                  <a:pt x="45" y="67"/>
                  <a:pt x="45" y="67"/>
                </a:cubicBezTo>
                <a:cubicBezTo>
                  <a:pt x="44" y="67"/>
                  <a:pt x="44" y="67"/>
                  <a:pt x="44" y="66"/>
                </a:cubicBezTo>
                <a:cubicBezTo>
                  <a:pt x="27" y="50"/>
                  <a:pt x="27" y="50"/>
                  <a:pt x="27" y="50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70"/>
                  <a:pt x="3" y="71"/>
                  <a:pt x="2" y="71"/>
                </a:cubicBezTo>
                <a:cubicBezTo>
                  <a:pt x="1" y="71"/>
                  <a:pt x="1" y="71"/>
                  <a:pt x="1" y="71"/>
                </a:cubicBezTo>
                <a:cubicBezTo>
                  <a:pt x="1" y="71"/>
                  <a:pt x="1" y="71"/>
                  <a:pt x="1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1" y="69"/>
                  <a:pt x="2" y="65"/>
                  <a:pt x="3" y="64"/>
                </a:cubicBezTo>
                <a:cubicBezTo>
                  <a:pt x="22" y="45"/>
                  <a:pt x="22" y="45"/>
                  <a:pt x="22" y="45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8"/>
                  <a:pt x="5" y="27"/>
                  <a:pt x="5" y="27"/>
                </a:cubicBezTo>
                <a:cubicBezTo>
                  <a:pt x="5" y="26"/>
                  <a:pt x="5" y="26"/>
                  <a:pt x="6" y="25"/>
                </a:cubicBezTo>
                <a:cubicBezTo>
                  <a:pt x="8" y="25"/>
                  <a:pt x="11" y="24"/>
                  <a:pt x="13" y="24"/>
                </a:cubicBezTo>
                <a:cubicBezTo>
                  <a:pt x="18" y="24"/>
                  <a:pt x="23" y="26"/>
                  <a:pt x="28" y="28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0"/>
                  <a:pt x="40" y="5"/>
                  <a:pt x="41" y="1"/>
                </a:cubicBezTo>
                <a:cubicBezTo>
                  <a:pt x="41" y="1"/>
                  <a:pt x="42" y="1"/>
                  <a:pt x="42" y="0"/>
                </a:cubicBezTo>
                <a:cubicBezTo>
                  <a:pt x="43" y="0"/>
                  <a:pt x="43" y="0"/>
                  <a:pt x="44" y="1"/>
                </a:cubicBezTo>
                <a:cubicBezTo>
                  <a:pt x="71" y="28"/>
                  <a:pt x="71" y="28"/>
                  <a:pt x="71" y="28"/>
                </a:cubicBezTo>
                <a:cubicBezTo>
                  <a:pt x="71" y="28"/>
                  <a:pt x="71" y="29"/>
                  <a:pt x="71" y="29"/>
                </a:cubicBezTo>
                <a:close/>
                <a:moveTo>
                  <a:pt x="40" y="44"/>
                </a:moveTo>
                <a:cubicBezTo>
                  <a:pt x="39" y="43"/>
                  <a:pt x="39" y="42"/>
                  <a:pt x="38" y="41"/>
                </a:cubicBezTo>
                <a:cubicBezTo>
                  <a:pt x="38" y="41"/>
                  <a:pt x="38" y="40"/>
                  <a:pt x="37" y="40"/>
                </a:cubicBezTo>
                <a:cubicBezTo>
                  <a:pt x="37" y="39"/>
                  <a:pt x="36" y="38"/>
                  <a:pt x="35" y="37"/>
                </a:cubicBezTo>
                <a:cubicBezTo>
                  <a:pt x="34" y="36"/>
                  <a:pt x="33" y="35"/>
                  <a:pt x="32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0" y="33"/>
                  <a:pt x="29" y="32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3" y="29"/>
                  <a:pt x="18" y="27"/>
                  <a:pt x="13" y="27"/>
                </a:cubicBezTo>
                <a:cubicBezTo>
                  <a:pt x="12" y="27"/>
                  <a:pt x="11" y="27"/>
                  <a:pt x="9" y="28"/>
                </a:cubicBezTo>
                <a:cubicBezTo>
                  <a:pt x="44" y="62"/>
                  <a:pt x="44" y="62"/>
                  <a:pt x="44" y="62"/>
                </a:cubicBezTo>
                <a:cubicBezTo>
                  <a:pt x="45" y="56"/>
                  <a:pt x="44" y="50"/>
                  <a:pt x="40" y="44"/>
                </a:cubicBezTo>
                <a:close/>
                <a:moveTo>
                  <a:pt x="55" y="27"/>
                </a:moveTo>
                <a:cubicBezTo>
                  <a:pt x="54" y="27"/>
                  <a:pt x="53" y="26"/>
                  <a:pt x="52" y="26"/>
                </a:cubicBezTo>
                <a:cubicBezTo>
                  <a:pt x="52" y="25"/>
                  <a:pt x="52" y="25"/>
                  <a:pt x="52" y="25"/>
                </a:cubicBezTo>
                <a:cubicBezTo>
                  <a:pt x="51" y="24"/>
                  <a:pt x="50" y="23"/>
                  <a:pt x="49" y="23"/>
                </a:cubicBezTo>
                <a:cubicBezTo>
                  <a:pt x="48" y="22"/>
                  <a:pt x="47" y="21"/>
                  <a:pt x="46" y="20"/>
                </a:cubicBezTo>
                <a:cubicBezTo>
                  <a:pt x="46" y="20"/>
                  <a:pt x="46" y="19"/>
                  <a:pt x="46" y="19"/>
                </a:cubicBezTo>
                <a:cubicBezTo>
                  <a:pt x="45" y="18"/>
                  <a:pt x="45" y="18"/>
                  <a:pt x="44" y="17"/>
                </a:cubicBezTo>
                <a:cubicBezTo>
                  <a:pt x="44" y="17"/>
                  <a:pt x="44" y="17"/>
                  <a:pt x="44" y="16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30"/>
                  <a:pt x="31" y="30"/>
                  <a:pt x="32" y="31"/>
                </a:cubicBezTo>
                <a:cubicBezTo>
                  <a:pt x="40" y="22"/>
                  <a:pt x="40" y="22"/>
                  <a:pt x="40" y="22"/>
                </a:cubicBezTo>
                <a:cubicBezTo>
                  <a:pt x="41" y="22"/>
                  <a:pt x="41" y="22"/>
                  <a:pt x="42" y="22"/>
                </a:cubicBezTo>
                <a:cubicBezTo>
                  <a:pt x="42" y="23"/>
                  <a:pt x="42" y="23"/>
                  <a:pt x="42" y="24"/>
                </a:cubicBezTo>
                <a:cubicBezTo>
                  <a:pt x="33" y="32"/>
                  <a:pt x="33" y="32"/>
                  <a:pt x="33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5" y="33"/>
                  <a:pt x="36" y="34"/>
                  <a:pt x="37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38" y="36"/>
                  <a:pt x="39" y="37"/>
                  <a:pt x="40" y="38"/>
                </a:cubicBezTo>
                <a:cubicBezTo>
                  <a:pt x="40" y="39"/>
                  <a:pt x="41" y="39"/>
                  <a:pt x="41" y="40"/>
                </a:cubicBezTo>
                <a:cubicBezTo>
                  <a:pt x="41" y="40"/>
                  <a:pt x="42" y="41"/>
                  <a:pt x="42" y="41"/>
                </a:cubicBezTo>
                <a:lnTo>
                  <a:pt x="55" y="27"/>
                </a:lnTo>
                <a:close/>
                <a:moveTo>
                  <a:pt x="66" y="28"/>
                </a:moveTo>
                <a:cubicBezTo>
                  <a:pt x="44" y="5"/>
                  <a:pt x="44" y="5"/>
                  <a:pt x="44" y="5"/>
                </a:cubicBezTo>
                <a:cubicBezTo>
                  <a:pt x="44" y="8"/>
                  <a:pt x="45" y="11"/>
                  <a:pt x="46" y="13"/>
                </a:cubicBezTo>
                <a:cubicBezTo>
                  <a:pt x="47" y="15"/>
                  <a:pt x="47" y="16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9" y="18"/>
                  <a:pt x="50" y="19"/>
                  <a:pt x="51" y="21"/>
                </a:cubicBezTo>
                <a:cubicBezTo>
                  <a:pt x="52" y="22"/>
                  <a:pt x="53" y="23"/>
                  <a:pt x="54" y="23"/>
                </a:cubicBezTo>
                <a:cubicBezTo>
                  <a:pt x="54" y="23"/>
                  <a:pt x="54" y="23"/>
                  <a:pt x="55" y="23"/>
                </a:cubicBezTo>
                <a:cubicBezTo>
                  <a:pt x="56" y="24"/>
                  <a:pt x="57" y="25"/>
                  <a:pt x="58" y="26"/>
                </a:cubicBezTo>
                <a:cubicBezTo>
                  <a:pt x="58" y="26"/>
                  <a:pt x="58" y="26"/>
                  <a:pt x="58" y="26"/>
                </a:cubicBezTo>
                <a:cubicBezTo>
                  <a:pt x="61" y="27"/>
                  <a:pt x="64" y="28"/>
                  <a:pt x="66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148"/>
          <p:cNvSpPr>
            <a:spLocks noEditPoints="1"/>
          </p:cNvSpPr>
          <p:nvPr/>
        </p:nvSpPr>
        <p:spPr bwMode="auto">
          <a:xfrm>
            <a:off x="7701360" y="4693971"/>
            <a:ext cx="310518" cy="278941"/>
          </a:xfrm>
          <a:custGeom>
            <a:avLst/>
            <a:gdLst>
              <a:gd name="T0" fmla="*/ 42 w 75"/>
              <a:gd name="T1" fmla="*/ 1 h 65"/>
              <a:gd name="T2" fmla="*/ 3 w 75"/>
              <a:gd name="T3" fmla="*/ 10 h 65"/>
              <a:gd name="T4" fmla="*/ 3 w 75"/>
              <a:gd name="T5" fmla="*/ 15 h 65"/>
              <a:gd name="T6" fmla="*/ 13 w 75"/>
              <a:gd name="T7" fmla="*/ 42 h 65"/>
              <a:gd name="T8" fmla="*/ 18 w 75"/>
              <a:gd name="T9" fmla="*/ 53 h 65"/>
              <a:gd name="T10" fmla="*/ 18 w 75"/>
              <a:gd name="T11" fmla="*/ 56 h 65"/>
              <a:gd name="T12" fmla="*/ 20 w 75"/>
              <a:gd name="T13" fmla="*/ 65 h 65"/>
              <a:gd name="T14" fmla="*/ 21 w 75"/>
              <a:gd name="T15" fmla="*/ 56 h 65"/>
              <a:gd name="T16" fmla="*/ 22 w 75"/>
              <a:gd name="T17" fmla="*/ 53 h 65"/>
              <a:gd name="T18" fmla="*/ 39 w 75"/>
              <a:gd name="T19" fmla="*/ 52 h 65"/>
              <a:gd name="T20" fmla="*/ 64 w 75"/>
              <a:gd name="T21" fmla="*/ 17 h 65"/>
              <a:gd name="T22" fmla="*/ 75 w 75"/>
              <a:gd name="T23" fmla="*/ 12 h 65"/>
              <a:gd name="T24" fmla="*/ 16 w 75"/>
              <a:gd name="T25" fmla="*/ 42 h 65"/>
              <a:gd name="T26" fmla="*/ 18 w 75"/>
              <a:gd name="T27" fmla="*/ 20 h 65"/>
              <a:gd name="T28" fmla="*/ 16 w 75"/>
              <a:gd name="T29" fmla="*/ 42 h 65"/>
              <a:gd name="T30" fmla="*/ 39 w 75"/>
              <a:gd name="T31" fmla="*/ 49 h 65"/>
              <a:gd name="T32" fmla="*/ 22 w 75"/>
              <a:gd name="T33" fmla="*/ 21 h 65"/>
              <a:gd name="T34" fmla="*/ 37 w 75"/>
              <a:gd name="T35" fmla="*/ 25 h 65"/>
              <a:gd name="T36" fmla="*/ 61 w 75"/>
              <a:gd name="T37" fmla="*/ 18 h 65"/>
              <a:gd name="T38" fmla="*/ 41 w 75"/>
              <a:gd name="T39" fmla="*/ 21 h 65"/>
              <a:gd name="T40" fmla="*/ 26 w 75"/>
              <a:gd name="T41" fmla="*/ 19 h 65"/>
              <a:gd name="T42" fmla="*/ 39 w 75"/>
              <a:gd name="T43" fmla="*/ 12 h 65"/>
              <a:gd name="T44" fmla="*/ 20 w 75"/>
              <a:gd name="T45" fmla="*/ 17 h 65"/>
              <a:gd name="T46" fmla="*/ 5 w 75"/>
              <a:gd name="T47" fmla="*/ 12 h 65"/>
              <a:gd name="T48" fmla="*/ 41 w 75"/>
              <a:gd name="T49" fmla="*/ 4 h 65"/>
              <a:gd name="T50" fmla="*/ 41 w 75"/>
              <a:gd name="T51" fmla="*/ 21 h 65"/>
              <a:gd name="T52" fmla="*/ 57 w 75"/>
              <a:gd name="T53" fmla="*/ 24 h 65"/>
              <a:gd name="T54" fmla="*/ 59 w 75"/>
              <a:gd name="T55" fmla="*/ 24 h 65"/>
              <a:gd name="T56" fmla="*/ 58 w 75"/>
              <a:gd name="T57" fmla="*/ 38 h 65"/>
              <a:gd name="T58" fmla="*/ 57 w 75"/>
              <a:gd name="T59" fmla="*/ 43 h 65"/>
              <a:gd name="T60" fmla="*/ 58 w 75"/>
              <a:gd name="T61" fmla="*/ 40 h 65"/>
              <a:gd name="T62" fmla="*/ 59 w 75"/>
              <a:gd name="T63" fmla="*/ 43 h 65"/>
              <a:gd name="T64" fmla="*/ 57 w 75"/>
              <a:gd name="T65" fmla="*/ 4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5" h="65">
                <a:moveTo>
                  <a:pt x="72" y="10"/>
                </a:moveTo>
                <a:cubicBezTo>
                  <a:pt x="42" y="1"/>
                  <a:pt x="42" y="1"/>
                  <a:pt x="42" y="1"/>
                </a:cubicBezTo>
                <a:cubicBezTo>
                  <a:pt x="39" y="0"/>
                  <a:pt x="36" y="0"/>
                  <a:pt x="33" y="1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12"/>
                  <a:pt x="0" y="12"/>
                </a:cubicBezTo>
                <a:cubicBezTo>
                  <a:pt x="0" y="13"/>
                  <a:pt x="1" y="14"/>
                  <a:pt x="3" y="15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5" y="47"/>
                  <a:pt x="18" y="48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54"/>
                  <a:pt x="19" y="55"/>
                  <a:pt x="20" y="55"/>
                </a:cubicBezTo>
                <a:cubicBezTo>
                  <a:pt x="19" y="55"/>
                  <a:pt x="18" y="56"/>
                  <a:pt x="18" y="56"/>
                </a:cubicBezTo>
                <a:cubicBezTo>
                  <a:pt x="17" y="59"/>
                  <a:pt x="16" y="60"/>
                  <a:pt x="16" y="61"/>
                </a:cubicBezTo>
                <a:cubicBezTo>
                  <a:pt x="16" y="63"/>
                  <a:pt x="18" y="65"/>
                  <a:pt x="20" y="65"/>
                </a:cubicBezTo>
                <a:cubicBezTo>
                  <a:pt x="22" y="65"/>
                  <a:pt x="23" y="63"/>
                  <a:pt x="23" y="61"/>
                </a:cubicBezTo>
                <a:cubicBezTo>
                  <a:pt x="23" y="60"/>
                  <a:pt x="23" y="59"/>
                  <a:pt x="21" y="56"/>
                </a:cubicBezTo>
                <a:cubicBezTo>
                  <a:pt x="21" y="56"/>
                  <a:pt x="21" y="55"/>
                  <a:pt x="20" y="55"/>
                </a:cubicBezTo>
                <a:cubicBezTo>
                  <a:pt x="21" y="55"/>
                  <a:pt x="22" y="54"/>
                  <a:pt x="22" y="53"/>
                </a:cubicBezTo>
                <a:cubicBezTo>
                  <a:pt x="22" y="50"/>
                  <a:pt x="22" y="50"/>
                  <a:pt x="22" y="50"/>
                </a:cubicBezTo>
                <a:cubicBezTo>
                  <a:pt x="27" y="51"/>
                  <a:pt x="33" y="52"/>
                  <a:pt x="39" y="52"/>
                </a:cubicBezTo>
                <a:cubicBezTo>
                  <a:pt x="51" y="52"/>
                  <a:pt x="64" y="48"/>
                  <a:pt x="64" y="42"/>
                </a:cubicBezTo>
                <a:cubicBezTo>
                  <a:pt x="64" y="17"/>
                  <a:pt x="64" y="17"/>
                  <a:pt x="64" y="17"/>
                </a:cubicBezTo>
                <a:cubicBezTo>
                  <a:pt x="72" y="15"/>
                  <a:pt x="72" y="15"/>
                  <a:pt x="72" y="15"/>
                </a:cubicBezTo>
                <a:cubicBezTo>
                  <a:pt x="74" y="14"/>
                  <a:pt x="75" y="13"/>
                  <a:pt x="75" y="12"/>
                </a:cubicBezTo>
                <a:cubicBezTo>
                  <a:pt x="75" y="12"/>
                  <a:pt x="74" y="10"/>
                  <a:pt x="72" y="10"/>
                </a:cubicBezTo>
                <a:close/>
                <a:moveTo>
                  <a:pt x="16" y="42"/>
                </a:moveTo>
                <a:cubicBezTo>
                  <a:pt x="16" y="19"/>
                  <a:pt x="16" y="19"/>
                  <a:pt x="16" y="19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45"/>
                  <a:pt x="18" y="45"/>
                  <a:pt x="18" y="45"/>
                </a:cubicBezTo>
                <a:cubicBezTo>
                  <a:pt x="17" y="44"/>
                  <a:pt x="16" y="43"/>
                  <a:pt x="16" y="42"/>
                </a:cubicBezTo>
                <a:close/>
                <a:moveTo>
                  <a:pt x="61" y="42"/>
                </a:moveTo>
                <a:cubicBezTo>
                  <a:pt x="61" y="45"/>
                  <a:pt x="53" y="49"/>
                  <a:pt x="39" y="49"/>
                </a:cubicBezTo>
                <a:cubicBezTo>
                  <a:pt x="32" y="49"/>
                  <a:pt x="26" y="48"/>
                  <a:pt x="22" y="46"/>
                </a:cubicBezTo>
                <a:cubicBezTo>
                  <a:pt x="22" y="21"/>
                  <a:pt x="22" y="21"/>
                  <a:pt x="22" y="21"/>
                </a:cubicBezTo>
                <a:cubicBezTo>
                  <a:pt x="33" y="24"/>
                  <a:pt x="33" y="24"/>
                  <a:pt x="33" y="24"/>
                </a:cubicBezTo>
                <a:cubicBezTo>
                  <a:pt x="34" y="24"/>
                  <a:pt x="36" y="25"/>
                  <a:pt x="37" y="25"/>
                </a:cubicBezTo>
                <a:cubicBezTo>
                  <a:pt x="39" y="25"/>
                  <a:pt x="41" y="24"/>
                  <a:pt x="42" y="24"/>
                </a:cubicBezTo>
                <a:cubicBezTo>
                  <a:pt x="61" y="18"/>
                  <a:pt x="61" y="18"/>
                  <a:pt x="61" y="18"/>
                </a:cubicBezTo>
                <a:lnTo>
                  <a:pt x="61" y="42"/>
                </a:lnTo>
                <a:close/>
                <a:moveTo>
                  <a:pt x="41" y="21"/>
                </a:moveTo>
                <a:cubicBezTo>
                  <a:pt x="39" y="22"/>
                  <a:pt x="36" y="22"/>
                  <a:pt x="34" y="21"/>
                </a:cubicBezTo>
                <a:cubicBezTo>
                  <a:pt x="26" y="19"/>
                  <a:pt x="26" y="19"/>
                  <a:pt x="26" y="19"/>
                </a:cubicBezTo>
                <a:cubicBezTo>
                  <a:pt x="38" y="14"/>
                  <a:pt x="38" y="14"/>
                  <a:pt x="38" y="14"/>
                </a:cubicBezTo>
                <a:cubicBezTo>
                  <a:pt x="39" y="14"/>
                  <a:pt x="40" y="13"/>
                  <a:pt x="39" y="12"/>
                </a:cubicBezTo>
                <a:cubicBezTo>
                  <a:pt x="39" y="11"/>
                  <a:pt x="38" y="10"/>
                  <a:pt x="37" y="11"/>
                </a:cubicBezTo>
                <a:cubicBezTo>
                  <a:pt x="20" y="17"/>
                  <a:pt x="20" y="17"/>
                  <a:pt x="20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5" y="12"/>
                  <a:pt x="5" y="12"/>
                  <a:pt x="5" y="12"/>
                </a:cubicBezTo>
                <a:cubicBezTo>
                  <a:pt x="34" y="4"/>
                  <a:pt x="34" y="4"/>
                  <a:pt x="34" y="4"/>
                </a:cubicBezTo>
                <a:cubicBezTo>
                  <a:pt x="36" y="3"/>
                  <a:pt x="39" y="3"/>
                  <a:pt x="41" y="4"/>
                </a:cubicBezTo>
                <a:cubicBezTo>
                  <a:pt x="70" y="12"/>
                  <a:pt x="70" y="12"/>
                  <a:pt x="70" y="12"/>
                </a:cubicBezTo>
                <a:lnTo>
                  <a:pt x="41" y="21"/>
                </a:lnTo>
                <a:close/>
                <a:moveTo>
                  <a:pt x="57" y="37"/>
                </a:moveTo>
                <a:cubicBezTo>
                  <a:pt x="57" y="24"/>
                  <a:pt x="57" y="24"/>
                  <a:pt x="57" y="24"/>
                </a:cubicBezTo>
                <a:cubicBezTo>
                  <a:pt x="57" y="23"/>
                  <a:pt x="57" y="23"/>
                  <a:pt x="58" y="23"/>
                </a:cubicBezTo>
                <a:cubicBezTo>
                  <a:pt x="58" y="23"/>
                  <a:pt x="59" y="23"/>
                  <a:pt x="59" y="24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7"/>
                  <a:pt x="58" y="38"/>
                  <a:pt x="58" y="38"/>
                </a:cubicBezTo>
                <a:cubicBezTo>
                  <a:pt x="57" y="38"/>
                  <a:pt x="57" y="37"/>
                  <a:pt x="57" y="37"/>
                </a:cubicBezTo>
                <a:close/>
                <a:moveTo>
                  <a:pt x="57" y="43"/>
                </a:moveTo>
                <a:cubicBezTo>
                  <a:pt x="57" y="41"/>
                  <a:pt x="57" y="41"/>
                  <a:pt x="57" y="41"/>
                </a:cubicBezTo>
                <a:cubicBezTo>
                  <a:pt x="57" y="40"/>
                  <a:pt x="57" y="40"/>
                  <a:pt x="58" y="40"/>
                </a:cubicBezTo>
                <a:cubicBezTo>
                  <a:pt x="58" y="40"/>
                  <a:pt x="59" y="40"/>
                  <a:pt x="59" y="41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3"/>
                  <a:pt x="58" y="44"/>
                  <a:pt x="58" y="44"/>
                </a:cubicBezTo>
                <a:cubicBezTo>
                  <a:pt x="57" y="44"/>
                  <a:pt x="57" y="43"/>
                  <a:pt x="57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49"/>
          <p:cNvSpPr>
            <a:spLocks noEditPoints="1"/>
          </p:cNvSpPr>
          <p:nvPr/>
        </p:nvSpPr>
        <p:spPr bwMode="auto">
          <a:xfrm>
            <a:off x="5108214" y="4706251"/>
            <a:ext cx="285958" cy="254380"/>
          </a:xfrm>
          <a:custGeom>
            <a:avLst/>
            <a:gdLst>
              <a:gd name="T0" fmla="*/ 48 w 69"/>
              <a:gd name="T1" fmla="*/ 43 h 59"/>
              <a:gd name="T2" fmla="*/ 40 w 69"/>
              <a:gd name="T3" fmla="*/ 38 h 59"/>
              <a:gd name="T4" fmla="*/ 18 w 69"/>
              <a:gd name="T5" fmla="*/ 36 h 59"/>
              <a:gd name="T6" fmla="*/ 13 w 69"/>
              <a:gd name="T7" fmla="*/ 36 h 59"/>
              <a:gd name="T8" fmla="*/ 1 w 69"/>
              <a:gd name="T9" fmla="*/ 35 h 59"/>
              <a:gd name="T10" fmla="*/ 0 w 69"/>
              <a:gd name="T11" fmla="*/ 58 h 59"/>
              <a:gd name="T12" fmla="*/ 12 w 69"/>
              <a:gd name="T13" fmla="*/ 59 h 59"/>
              <a:gd name="T14" fmla="*/ 13 w 69"/>
              <a:gd name="T15" fmla="*/ 53 h 59"/>
              <a:gd name="T16" fmla="*/ 40 w 69"/>
              <a:gd name="T17" fmla="*/ 59 h 59"/>
              <a:gd name="T18" fmla="*/ 52 w 69"/>
              <a:gd name="T19" fmla="*/ 53 h 59"/>
              <a:gd name="T20" fmla="*/ 62 w 69"/>
              <a:gd name="T21" fmla="*/ 44 h 59"/>
              <a:gd name="T22" fmla="*/ 55 w 69"/>
              <a:gd name="T23" fmla="*/ 39 h 59"/>
              <a:gd name="T24" fmla="*/ 3 w 69"/>
              <a:gd name="T25" fmla="*/ 56 h 59"/>
              <a:gd name="T26" fmla="*/ 10 w 69"/>
              <a:gd name="T27" fmla="*/ 38 h 59"/>
              <a:gd name="T28" fmla="*/ 10 w 69"/>
              <a:gd name="T29" fmla="*/ 56 h 59"/>
              <a:gd name="T30" fmla="*/ 51 w 69"/>
              <a:gd name="T31" fmla="*/ 50 h 59"/>
              <a:gd name="T32" fmla="*/ 40 w 69"/>
              <a:gd name="T33" fmla="*/ 56 h 59"/>
              <a:gd name="T34" fmla="*/ 19 w 69"/>
              <a:gd name="T35" fmla="*/ 50 h 59"/>
              <a:gd name="T36" fmla="*/ 13 w 69"/>
              <a:gd name="T37" fmla="*/ 39 h 59"/>
              <a:gd name="T38" fmla="*/ 27 w 69"/>
              <a:gd name="T39" fmla="*/ 37 h 59"/>
              <a:gd name="T40" fmla="*/ 44 w 69"/>
              <a:gd name="T41" fmla="*/ 44 h 59"/>
              <a:gd name="T42" fmla="*/ 42 w 69"/>
              <a:gd name="T43" fmla="*/ 47 h 59"/>
              <a:gd name="T44" fmla="*/ 31 w 69"/>
              <a:gd name="T45" fmla="*/ 44 h 59"/>
              <a:gd name="T46" fmla="*/ 42 w 69"/>
              <a:gd name="T47" fmla="*/ 50 h 59"/>
              <a:gd name="T48" fmla="*/ 56 w 69"/>
              <a:gd name="T49" fmla="*/ 42 h 59"/>
              <a:gd name="T50" fmla="*/ 67 w 69"/>
              <a:gd name="T51" fmla="*/ 0 h 59"/>
              <a:gd name="T52" fmla="*/ 56 w 69"/>
              <a:gd name="T53" fmla="*/ 2 h 59"/>
              <a:gd name="T54" fmla="*/ 47 w 69"/>
              <a:gd name="T55" fmla="*/ 6 h 59"/>
              <a:gd name="T56" fmla="*/ 18 w 69"/>
              <a:gd name="T57" fmla="*/ 6 h 59"/>
              <a:gd name="T58" fmla="*/ 8 w 69"/>
              <a:gd name="T59" fmla="*/ 14 h 59"/>
              <a:gd name="T60" fmla="*/ 6 w 69"/>
              <a:gd name="T61" fmla="*/ 18 h 59"/>
              <a:gd name="T62" fmla="*/ 21 w 69"/>
              <a:gd name="T63" fmla="*/ 16 h 59"/>
              <a:gd name="T64" fmla="*/ 29 w 69"/>
              <a:gd name="T65" fmla="*/ 21 h 59"/>
              <a:gd name="T66" fmla="*/ 42 w 69"/>
              <a:gd name="T67" fmla="*/ 26 h 59"/>
              <a:gd name="T68" fmla="*/ 56 w 69"/>
              <a:gd name="T69" fmla="*/ 23 h 59"/>
              <a:gd name="T70" fmla="*/ 57 w 69"/>
              <a:gd name="T71" fmla="*/ 25 h 59"/>
              <a:gd name="T72" fmla="*/ 69 w 69"/>
              <a:gd name="T73" fmla="*/ 23 h 59"/>
              <a:gd name="T74" fmla="*/ 67 w 69"/>
              <a:gd name="T75" fmla="*/ 0 h 59"/>
              <a:gd name="T76" fmla="*/ 42 w 69"/>
              <a:gd name="T77" fmla="*/ 23 h 59"/>
              <a:gd name="T78" fmla="*/ 25 w 69"/>
              <a:gd name="T79" fmla="*/ 16 h 59"/>
              <a:gd name="T80" fmla="*/ 27 w 69"/>
              <a:gd name="T81" fmla="*/ 12 h 59"/>
              <a:gd name="T82" fmla="*/ 38 w 69"/>
              <a:gd name="T83" fmla="*/ 16 h 59"/>
              <a:gd name="T84" fmla="*/ 27 w 69"/>
              <a:gd name="T85" fmla="*/ 9 h 59"/>
              <a:gd name="T86" fmla="*/ 13 w 69"/>
              <a:gd name="T87" fmla="*/ 17 h 59"/>
              <a:gd name="T88" fmla="*/ 10 w 69"/>
              <a:gd name="T89" fmla="*/ 16 h 59"/>
              <a:gd name="T90" fmla="*/ 20 w 69"/>
              <a:gd name="T91" fmla="*/ 8 h 59"/>
              <a:gd name="T92" fmla="*/ 45 w 69"/>
              <a:gd name="T93" fmla="*/ 9 h 59"/>
              <a:gd name="T94" fmla="*/ 56 w 69"/>
              <a:gd name="T95" fmla="*/ 20 h 59"/>
              <a:gd name="T96" fmla="*/ 66 w 69"/>
              <a:gd name="T97" fmla="*/ 22 h 59"/>
              <a:gd name="T98" fmla="*/ 59 w 69"/>
              <a:gd name="T99" fmla="*/ 8 h 59"/>
              <a:gd name="T100" fmla="*/ 66 w 69"/>
              <a:gd name="T101" fmla="*/ 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9" h="59">
                <a:moveTo>
                  <a:pt x="55" y="39"/>
                </a:moveTo>
                <a:cubicBezTo>
                  <a:pt x="53" y="40"/>
                  <a:pt x="50" y="42"/>
                  <a:pt x="48" y="43"/>
                </a:cubicBezTo>
                <a:cubicBezTo>
                  <a:pt x="48" y="43"/>
                  <a:pt x="47" y="42"/>
                  <a:pt x="45" y="41"/>
                </a:cubicBezTo>
                <a:cubicBezTo>
                  <a:pt x="43" y="40"/>
                  <a:pt x="41" y="39"/>
                  <a:pt x="40" y="38"/>
                </a:cubicBezTo>
                <a:cubicBezTo>
                  <a:pt x="36" y="35"/>
                  <a:pt x="30" y="33"/>
                  <a:pt x="27" y="34"/>
                </a:cubicBezTo>
                <a:cubicBezTo>
                  <a:pt x="25" y="34"/>
                  <a:pt x="22" y="35"/>
                  <a:pt x="18" y="36"/>
                </a:cubicBezTo>
                <a:cubicBezTo>
                  <a:pt x="16" y="36"/>
                  <a:pt x="14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12" y="35"/>
                  <a:pt x="12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5"/>
                  <a:pt x="0" y="36"/>
                  <a:pt x="0" y="3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1" y="59"/>
                  <a:pt x="1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59"/>
                  <a:pt x="13" y="58"/>
                  <a:pt x="13" y="58"/>
                </a:cubicBezTo>
                <a:cubicBezTo>
                  <a:pt x="13" y="53"/>
                  <a:pt x="13" y="53"/>
                  <a:pt x="13" y="53"/>
                </a:cubicBezTo>
                <a:cubicBezTo>
                  <a:pt x="16" y="53"/>
                  <a:pt x="21" y="52"/>
                  <a:pt x="22" y="53"/>
                </a:cubicBezTo>
                <a:cubicBezTo>
                  <a:pt x="26" y="55"/>
                  <a:pt x="37" y="59"/>
                  <a:pt x="40" y="59"/>
                </a:cubicBezTo>
                <a:cubicBezTo>
                  <a:pt x="41" y="59"/>
                  <a:pt x="44" y="57"/>
                  <a:pt x="51" y="54"/>
                </a:cubicBezTo>
                <a:cubicBezTo>
                  <a:pt x="52" y="53"/>
                  <a:pt x="52" y="53"/>
                  <a:pt x="52" y="53"/>
                </a:cubicBezTo>
                <a:cubicBezTo>
                  <a:pt x="56" y="51"/>
                  <a:pt x="59" y="48"/>
                  <a:pt x="61" y="46"/>
                </a:cubicBezTo>
                <a:cubicBezTo>
                  <a:pt x="62" y="44"/>
                  <a:pt x="62" y="44"/>
                  <a:pt x="62" y="44"/>
                </a:cubicBezTo>
                <a:cubicBezTo>
                  <a:pt x="63" y="44"/>
                  <a:pt x="63" y="43"/>
                  <a:pt x="63" y="42"/>
                </a:cubicBezTo>
                <a:cubicBezTo>
                  <a:pt x="62" y="40"/>
                  <a:pt x="57" y="39"/>
                  <a:pt x="55" y="39"/>
                </a:cubicBezTo>
                <a:close/>
                <a:moveTo>
                  <a:pt x="10" y="56"/>
                </a:moveTo>
                <a:cubicBezTo>
                  <a:pt x="3" y="56"/>
                  <a:pt x="3" y="56"/>
                  <a:pt x="3" y="56"/>
                </a:cubicBezTo>
                <a:cubicBezTo>
                  <a:pt x="3" y="38"/>
                  <a:pt x="3" y="38"/>
                  <a:pt x="3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52"/>
                  <a:pt x="10" y="52"/>
                  <a:pt x="10" y="52"/>
                </a:cubicBezTo>
                <a:lnTo>
                  <a:pt x="10" y="56"/>
                </a:lnTo>
                <a:close/>
                <a:moveTo>
                  <a:pt x="59" y="43"/>
                </a:moveTo>
                <a:cubicBezTo>
                  <a:pt x="57" y="45"/>
                  <a:pt x="54" y="49"/>
                  <a:pt x="51" y="50"/>
                </a:cubicBezTo>
                <a:cubicBezTo>
                  <a:pt x="49" y="51"/>
                  <a:pt x="49" y="51"/>
                  <a:pt x="49" y="51"/>
                </a:cubicBezTo>
                <a:cubicBezTo>
                  <a:pt x="46" y="53"/>
                  <a:pt x="41" y="56"/>
                  <a:pt x="40" y="56"/>
                </a:cubicBezTo>
                <a:cubicBezTo>
                  <a:pt x="38" y="56"/>
                  <a:pt x="28" y="53"/>
                  <a:pt x="24" y="50"/>
                </a:cubicBezTo>
                <a:cubicBezTo>
                  <a:pt x="22" y="50"/>
                  <a:pt x="21" y="50"/>
                  <a:pt x="19" y="50"/>
                </a:cubicBezTo>
                <a:cubicBezTo>
                  <a:pt x="17" y="50"/>
                  <a:pt x="15" y="50"/>
                  <a:pt x="13" y="50"/>
                </a:cubicBezTo>
                <a:cubicBezTo>
                  <a:pt x="13" y="39"/>
                  <a:pt x="13" y="39"/>
                  <a:pt x="13" y="39"/>
                </a:cubicBezTo>
                <a:cubicBezTo>
                  <a:pt x="15" y="39"/>
                  <a:pt x="17" y="39"/>
                  <a:pt x="19" y="39"/>
                </a:cubicBezTo>
                <a:cubicBezTo>
                  <a:pt x="24" y="37"/>
                  <a:pt x="26" y="37"/>
                  <a:pt x="27" y="37"/>
                </a:cubicBezTo>
                <a:cubicBezTo>
                  <a:pt x="30" y="36"/>
                  <a:pt x="35" y="38"/>
                  <a:pt x="38" y="41"/>
                </a:cubicBezTo>
                <a:cubicBezTo>
                  <a:pt x="40" y="42"/>
                  <a:pt x="42" y="43"/>
                  <a:pt x="44" y="44"/>
                </a:cubicBezTo>
                <a:cubicBezTo>
                  <a:pt x="45" y="44"/>
                  <a:pt x="45" y="45"/>
                  <a:pt x="46" y="45"/>
                </a:cubicBezTo>
                <a:cubicBezTo>
                  <a:pt x="45" y="46"/>
                  <a:pt x="43" y="47"/>
                  <a:pt x="42" y="47"/>
                </a:cubicBezTo>
                <a:cubicBezTo>
                  <a:pt x="40" y="47"/>
                  <a:pt x="35" y="45"/>
                  <a:pt x="33" y="43"/>
                </a:cubicBezTo>
                <a:cubicBezTo>
                  <a:pt x="32" y="43"/>
                  <a:pt x="31" y="43"/>
                  <a:pt x="31" y="44"/>
                </a:cubicBezTo>
                <a:cubicBezTo>
                  <a:pt x="30" y="45"/>
                  <a:pt x="31" y="46"/>
                  <a:pt x="31" y="46"/>
                </a:cubicBezTo>
                <a:cubicBezTo>
                  <a:pt x="32" y="47"/>
                  <a:pt x="38" y="50"/>
                  <a:pt x="42" y="50"/>
                </a:cubicBezTo>
                <a:cubicBezTo>
                  <a:pt x="45" y="50"/>
                  <a:pt x="48" y="48"/>
                  <a:pt x="49" y="46"/>
                </a:cubicBezTo>
                <a:cubicBezTo>
                  <a:pt x="51" y="45"/>
                  <a:pt x="54" y="43"/>
                  <a:pt x="56" y="42"/>
                </a:cubicBezTo>
                <a:cubicBezTo>
                  <a:pt x="57" y="42"/>
                  <a:pt x="59" y="43"/>
                  <a:pt x="59" y="43"/>
                </a:cubicBezTo>
                <a:close/>
                <a:moveTo>
                  <a:pt x="67" y="0"/>
                </a:move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6" y="1"/>
                  <a:pt x="56" y="2"/>
                </a:cubicBezTo>
                <a:cubicBezTo>
                  <a:pt x="56" y="6"/>
                  <a:pt x="56" y="6"/>
                  <a:pt x="56" y="6"/>
                </a:cubicBezTo>
                <a:cubicBezTo>
                  <a:pt x="53" y="7"/>
                  <a:pt x="48" y="7"/>
                  <a:pt x="47" y="6"/>
                </a:cubicBezTo>
                <a:cubicBezTo>
                  <a:pt x="43" y="4"/>
                  <a:pt x="32" y="0"/>
                  <a:pt x="29" y="0"/>
                </a:cubicBezTo>
                <a:cubicBezTo>
                  <a:pt x="28" y="0"/>
                  <a:pt x="25" y="2"/>
                  <a:pt x="18" y="6"/>
                </a:cubicBezTo>
                <a:cubicBezTo>
                  <a:pt x="16" y="7"/>
                  <a:pt x="16" y="7"/>
                  <a:pt x="16" y="7"/>
                </a:cubicBezTo>
                <a:cubicBezTo>
                  <a:pt x="13" y="8"/>
                  <a:pt x="10" y="12"/>
                  <a:pt x="8" y="14"/>
                </a:cubicBezTo>
                <a:cubicBezTo>
                  <a:pt x="7" y="15"/>
                  <a:pt x="7" y="15"/>
                  <a:pt x="7" y="15"/>
                </a:cubicBezTo>
                <a:cubicBezTo>
                  <a:pt x="6" y="16"/>
                  <a:pt x="6" y="17"/>
                  <a:pt x="6" y="18"/>
                </a:cubicBezTo>
                <a:cubicBezTo>
                  <a:pt x="7" y="20"/>
                  <a:pt x="12" y="20"/>
                  <a:pt x="14" y="20"/>
                </a:cubicBezTo>
                <a:cubicBezTo>
                  <a:pt x="16" y="20"/>
                  <a:pt x="19" y="18"/>
                  <a:pt x="21" y="16"/>
                </a:cubicBezTo>
                <a:cubicBezTo>
                  <a:pt x="21" y="17"/>
                  <a:pt x="22" y="17"/>
                  <a:pt x="24" y="18"/>
                </a:cubicBezTo>
                <a:cubicBezTo>
                  <a:pt x="25" y="19"/>
                  <a:pt x="27" y="20"/>
                  <a:pt x="29" y="21"/>
                </a:cubicBezTo>
                <a:cubicBezTo>
                  <a:pt x="33" y="24"/>
                  <a:pt x="38" y="26"/>
                  <a:pt x="41" y="26"/>
                </a:cubicBezTo>
                <a:cubicBezTo>
                  <a:pt x="42" y="26"/>
                  <a:pt x="42" y="26"/>
                  <a:pt x="42" y="26"/>
                </a:cubicBezTo>
                <a:cubicBezTo>
                  <a:pt x="44" y="26"/>
                  <a:pt x="47" y="25"/>
                  <a:pt x="51" y="24"/>
                </a:cubicBezTo>
                <a:cubicBezTo>
                  <a:pt x="53" y="23"/>
                  <a:pt x="55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4"/>
                  <a:pt x="57" y="25"/>
                  <a:pt x="57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8" y="25"/>
                  <a:pt x="69" y="24"/>
                  <a:pt x="69" y="2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68" y="0"/>
                  <a:pt x="67" y="0"/>
                </a:cubicBezTo>
                <a:close/>
                <a:moveTo>
                  <a:pt x="50" y="21"/>
                </a:moveTo>
                <a:cubicBezTo>
                  <a:pt x="45" y="22"/>
                  <a:pt x="43" y="23"/>
                  <a:pt x="42" y="23"/>
                </a:cubicBezTo>
                <a:cubicBezTo>
                  <a:pt x="40" y="23"/>
                  <a:pt x="34" y="22"/>
                  <a:pt x="31" y="19"/>
                </a:cubicBezTo>
                <a:cubicBezTo>
                  <a:pt x="29" y="18"/>
                  <a:pt x="27" y="16"/>
                  <a:pt x="25" y="16"/>
                </a:cubicBezTo>
                <a:cubicBezTo>
                  <a:pt x="24" y="15"/>
                  <a:pt x="23" y="15"/>
                  <a:pt x="23" y="14"/>
                </a:cubicBezTo>
                <a:cubicBezTo>
                  <a:pt x="24" y="13"/>
                  <a:pt x="26" y="12"/>
                  <a:pt x="27" y="12"/>
                </a:cubicBezTo>
                <a:cubicBezTo>
                  <a:pt x="29" y="12"/>
                  <a:pt x="34" y="14"/>
                  <a:pt x="36" y="16"/>
                </a:cubicBezTo>
                <a:cubicBezTo>
                  <a:pt x="37" y="17"/>
                  <a:pt x="38" y="16"/>
                  <a:pt x="38" y="16"/>
                </a:cubicBezTo>
                <a:cubicBezTo>
                  <a:pt x="39" y="15"/>
                  <a:pt x="38" y="14"/>
                  <a:pt x="38" y="14"/>
                </a:cubicBezTo>
                <a:cubicBezTo>
                  <a:pt x="37" y="13"/>
                  <a:pt x="31" y="9"/>
                  <a:pt x="27" y="9"/>
                </a:cubicBezTo>
                <a:cubicBezTo>
                  <a:pt x="24" y="9"/>
                  <a:pt x="21" y="12"/>
                  <a:pt x="20" y="13"/>
                </a:cubicBezTo>
                <a:cubicBezTo>
                  <a:pt x="18" y="15"/>
                  <a:pt x="15" y="17"/>
                  <a:pt x="13" y="17"/>
                </a:cubicBezTo>
                <a:cubicBezTo>
                  <a:pt x="12" y="17"/>
                  <a:pt x="10" y="17"/>
                  <a:pt x="9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12" y="14"/>
                  <a:pt x="15" y="11"/>
                  <a:pt x="18" y="9"/>
                </a:cubicBezTo>
                <a:cubicBezTo>
                  <a:pt x="20" y="8"/>
                  <a:pt x="20" y="8"/>
                  <a:pt x="20" y="8"/>
                </a:cubicBezTo>
                <a:cubicBezTo>
                  <a:pt x="23" y="7"/>
                  <a:pt x="28" y="4"/>
                  <a:pt x="29" y="3"/>
                </a:cubicBezTo>
                <a:cubicBezTo>
                  <a:pt x="31" y="3"/>
                  <a:pt x="41" y="7"/>
                  <a:pt x="45" y="9"/>
                </a:cubicBezTo>
                <a:cubicBezTo>
                  <a:pt x="48" y="10"/>
                  <a:pt x="53" y="10"/>
                  <a:pt x="56" y="9"/>
                </a:cubicBezTo>
                <a:cubicBezTo>
                  <a:pt x="56" y="20"/>
                  <a:pt x="56" y="20"/>
                  <a:pt x="56" y="20"/>
                </a:cubicBezTo>
                <a:cubicBezTo>
                  <a:pt x="54" y="20"/>
                  <a:pt x="52" y="20"/>
                  <a:pt x="50" y="21"/>
                </a:cubicBezTo>
                <a:close/>
                <a:moveTo>
                  <a:pt x="66" y="22"/>
                </a:moveTo>
                <a:cubicBezTo>
                  <a:pt x="59" y="22"/>
                  <a:pt x="59" y="22"/>
                  <a:pt x="59" y="22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3"/>
                  <a:pt x="59" y="3"/>
                  <a:pt x="59" y="3"/>
                </a:cubicBezTo>
                <a:cubicBezTo>
                  <a:pt x="66" y="3"/>
                  <a:pt x="66" y="3"/>
                  <a:pt x="66" y="3"/>
                </a:cubicBezTo>
                <a:lnTo>
                  <a:pt x="66" y="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159"/>
          <p:cNvSpPr>
            <a:spLocks noEditPoints="1"/>
          </p:cNvSpPr>
          <p:nvPr/>
        </p:nvSpPr>
        <p:spPr bwMode="auto">
          <a:xfrm>
            <a:off x="5721795" y="4676427"/>
            <a:ext cx="301747" cy="314028"/>
          </a:xfrm>
          <a:custGeom>
            <a:avLst/>
            <a:gdLst>
              <a:gd name="T0" fmla="*/ 60 w 73"/>
              <a:gd name="T1" fmla="*/ 1 h 73"/>
              <a:gd name="T2" fmla="*/ 21 w 73"/>
              <a:gd name="T3" fmla="*/ 5 h 73"/>
              <a:gd name="T4" fmla="*/ 5 w 73"/>
              <a:gd name="T5" fmla="*/ 22 h 73"/>
              <a:gd name="T6" fmla="*/ 0 w 73"/>
              <a:gd name="T7" fmla="*/ 59 h 73"/>
              <a:gd name="T8" fmla="*/ 14 w 73"/>
              <a:gd name="T9" fmla="*/ 73 h 73"/>
              <a:gd name="T10" fmla="*/ 44 w 73"/>
              <a:gd name="T11" fmla="*/ 60 h 73"/>
              <a:gd name="T12" fmla="*/ 66 w 73"/>
              <a:gd name="T13" fmla="*/ 71 h 73"/>
              <a:gd name="T14" fmla="*/ 68 w 73"/>
              <a:gd name="T15" fmla="*/ 56 h 73"/>
              <a:gd name="T16" fmla="*/ 73 w 73"/>
              <a:gd name="T17" fmla="*/ 15 h 73"/>
              <a:gd name="T18" fmla="*/ 11 w 73"/>
              <a:gd name="T19" fmla="*/ 7 h 73"/>
              <a:gd name="T20" fmla="*/ 21 w 73"/>
              <a:gd name="T21" fmla="*/ 9 h 73"/>
              <a:gd name="T22" fmla="*/ 7 w 73"/>
              <a:gd name="T23" fmla="*/ 11 h 73"/>
              <a:gd name="T24" fmla="*/ 18 w 73"/>
              <a:gd name="T25" fmla="*/ 15 h 73"/>
              <a:gd name="T26" fmla="*/ 28 w 73"/>
              <a:gd name="T27" fmla="*/ 46 h 73"/>
              <a:gd name="T28" fmla="*/ 28 w 73"/>
              <a:gd name="T29" fmla="*/ 50 h 73"/>
              <a:gd name="T30" fmla="*/ 30 w 73"/>
              <a:gd name="T31" fmla="*/ 54 h 73"/>
              <a:gd name="T32" fmla="*/ 23 w 73"/>
              <a:gd name="T33" fmla="*/ 53 h 73"/>
              <a:gd name="T34" fmla="*/ 24 w 73"/>
              <a:gd name="T35" fmla="*/ 59 h 73"/>
              <a:gd name="T36" fmla="*/ 20 w 73"/>
              <a:gd name="T37" fmla="*/ 58 h 73"/>
              <a:gd name="T38" fmla="*/ 18 w 73"/>
              <a:gd name="T39" fmla="*/ 60 h 73"/>
              <a:gd name="T40" fmla="*/ 20 w 73"/>
              <a:gd name="T41" fmla="*/ 64 h 73"/>
              <a:gd name="T42" fmla="*/ 11 w 73"/>
              <a:gd name="T43" fmla="*/ 61 h 73"/>
              <a:gd name="T44" fmla="*/ 14 w 73"/>
              <a:gd name="T45" fmla="*/ 70 h 73"/>
              <a:gd name="T46" fmla="*/ 28 w 73"/>
              <a:gd name="T47" fmla="*/ 44 h 73"/>
              <a:gd name="T48" fmla="*/ 11 w 73"/>
              <a:gd name="T49" fmla="*/ 23 h 73"/>
              <a:gd name="T50" fmla="*/ 48 w 73"/>
              <a:gd name="T51" fmla="*/ 60 h 73"/>
              <a:gd name="T52" fmla="*/ 67 w 73"/>
              <a:gd name="T53" fmla="*/ 67 h 73"/>
              <a:gd name="T54" fmla="*/ 67 w 73"/>
              <a:gd name="T55" fmla="*/ 67 h 73"/>
              <a:gd name="T56" fmla="*/ 57 w 73"/>
              <a:gd name="T57" fmla="*/ 65 h 73"/>
              <a:gd name="T58" fmla="*/ 65 w 73"/>
              <a:gd name="T59" fmla="*/ 57 h 73"/>
              <a:gd name="T60" fmla="*/ 57 w 73"/>
              <a:gd name="T61" fmla="*/ 51 h 73"/>
              <a:gd name="T62" fmla="*/ 58 w 73"/>
              <a:gd name="T63" fmla="*/ 46 h 73"/>
              <a:gd name="T64" fmla="*/ 62 w 73"/>
              <a:gd name="T65" fmla="*/ 11 h 73"/>
              <a:gd name="T66" fmla="*/ 66 w 73"/>
              <a:gd name="T67" fmla="*/ 18 h 73"/>
              <a:gd name="T68" fmla="*/ 59 w 73"/>
              <a:gd name="T69" fmla="*/ 17 h 73"/>
              <a:gd name="T70" fmla="*/ 61 w 73"/>
              <a:gd name="T71" fmla="*/ 23 h 73"/>
              <a:gd name="T72" fmla="*/ 56 w 73"/>
              <a:gd name="T73" fmla="*/ 21 h 73"/>
              <a:gd name="T74" fmla="*/ 54 w 73"/>
              <a:gd name="T75" fmla="*/ 23 h 73"/>
              <a:gd name="T76" fmla="*/ 56 w 73"/>
              <a:gd name="T77" fmla="*/ 28 h 73"/>
              <a:gd name="T78" fmla="*/ 49 w 73"/>
              <a:gd name="T79" fmla="*/ 27 h 73"/>
              <a:gd name="T80" fmla="*/ 51 w 73"/>
              <a:gd name="T81" fmla="*/ 33 h 73"/>
              <a:gd name="T82" fmla="*/ 44 w 73"/>
              <a:gd name="T83" fmla="*/ 28 h 73"/>
              <a:gd name="T84" fmla="*/ 70 w 73"/>
              <a:gd name="T85" fmla="*/ 1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3" h="73">
                <a:moveTo>
                  <a:pt x="73" y="14"/>
                </a:moveTo>
                <a:cubicBezTo>
                  <a:pt x="73" y="14"/>
                  <a:pt x="73" y="13"/>
                  <a:pt x="73" y="13"/>
                </a:cubicBezTo>
                <a:cubicBezTo>
                  <a:pt x="60" y="1"/>
                  <a:pt x="60" y="1"/>
                  <a:pt x="60" y="1"/>
                </a:cubicBezTo>
                <a:cubicBezTo>
                  <a:pt x="60" y="0"/>
                  <a:pt x="59" y="0"/>
                  <a:pt x="58" y="1"/>
                </a:cubicBezTo>
                <a:cubicBezTo>
                  <a:pt x="37" y="21"/>
                  <a:pt x="37" y="21"/>
                  <a:pt x="37" y="21"/>
                </a:cubicBezTo>
                <a:cubicBezTo>
                  <a:pt x="21" y="5"/>
                  <a:pt x="21" y="5"/>
                  <a:pt x="21" y="5"/>
                </a:cubicBezTo>
                <a:cubicBezTo>
                  <a:pt x="18" y="2"/>
                  <a:pt x="12" y="2"/>
                  <a:pt x="9" y="5"/>
                </a:cubicBezTo>
                <a:cubicBezTo>
                  <a:pt x="5" y="9"/>
                  <a:pt x="5" y="9"/>
                  <a:pt x="5" y="9"/>
                </a:cubicBezTo>
                <a:cubicBezTo>
                  <a:pt x="2" y="13"/>
                  <a:pt x="2" y="18"/>
                  <a:pt x="5" y="22"/>
                </a:cubicBezTo>
                <a:cubicBezTo>
                  <a:pt x="21" y="38"/>
                  <a:pt x="21" y="38"/>
                  <a:pt x="21" y="3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0"/>
                  <a:pt x="0" y="60"/>
                  <a:pt x="0" y="60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3"/>
                  <a:pt x="14" y="73"/>
                  <a:pt x="14" y="73"/>
                </a:cubicBezTo>
                <a:cubicBezTo>
                  <a:pt x="14" y="73"/>
                  <a:pt x="15" y="73"/>
                  <a:pt x="15" y="73"/>
                </a:cubicBezTo>
                <a:cubicBezTo>
                  <a:pt x="36" y="52"/>
                  <a:pt x="36" y="52"/>
                  <a:pt x="36" y="52"/>
                </a:cubicBezTo>
                <a:cubicBezTo>
                  <a:pt x="44" y="60"/>
                  <a:pt x="44" y="60"/>
                  <a:pt x="44" y="60"/>
                </a:cubicBezTo>
                <a:cubicBezTo>
                  <a:pt x="47" y="63"/>
                  <a:pt x="52" y="67"/>
                  <a:pt x="56" y="68"/>
                </a:cubicBezTo>
                <a:cubicBezTo>
                  <a:pt x="64" y="70"/>
                  <a:pt x="64" y="70"/>
                  <a:pt x="64" y="70"/>
                </a:cubicBezTo>
                <a:cubicBezTo>
                  <a:pt x="65" y="71"/>
                  <a:pt x="65" y="71"/>
                  <a:pt x="66" y="71"/>
                </a:cubicBezTo>
                <a:cubicBezTo>
                  <a:pt x="68" y="71"/>
                  <a:pt x="69" y="70"/>
                  <a:pt x="70" y="69"/>
                </a:cubicBezTo>
                <a:cubicBezTo>
                  <a:pt x="71" y="68"/>
                  <a:pt x="71" y="66"/>
                  <a:pt x="70" y="64"/>
                </a:cubicBezTo>
                <a:cubicBezTo>
                  <a:pt x="68" y="56"/>
                  <a:pt x="68" y="56"/>
                  <a:pt x="68" y="56"/>
                </a:cubicBezTo>
                <a:cubicBezTo>
                  <a:pt x="67" y="52"/>
                  <a:pt x="63" y="47"/>
                  <a:pt x="60" y="44"/>
                </a:cubicBezTo>
                <a:cubicBezTo>
                  <a:pt x="52" y="36"/>
                  <a:pt x="52" y="36"/>
                  <a:pt x="52" y="36"/>
                </a:cubicBezTo>
                <a:cubicBezTo>
                  <a:pt x="73" y="15"/>
                  <a:pt x="73" y="15"/>
                  <a:pt x="73" y="15"/>
                </a:cubicBezTo>
                <a:cubicBezTo>
                  <a:pt x="73" y="15"/>
                  <a:pt x="73" y="15"/>
                  <a:pt x="73" y="14"/>
                </a:cubicBezTo>
                <a:close/>
                <a:moveTo>
                  <a:pt x="7" y="11"/>
                </a:moveTo>
                <a:cubicBezTo>
                  <a:pt x="11" y="7"/>
                  <a:pt x="11" y="7"/>
                  <a:pt x="11" y="7"/>
                </a:cubicBezTo>
                <a:cubicBezTo>
                  <a:pt x="12" y="6"/>
                  <a:pt x="14" y="6"/>
                  <a:pt x="15" y="6"/>
                </a:cubicBezTo>
                <a:cubicBezTo>
                  <a:pt x="17" y="6"/>
                  <a:pt x="18" y="6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19"/>
                  <a:pt x="7" y="19"/>
                  <a:pt x="7" y="19"/>
                </a:cubicBezTo>
                <a:cubicBezTo>
                  <a:pt x="5" y="17"/>
                  <a:pt x="5" y="14"/>
                  <a:pt x="7" y="11"/>
                </a:cubicBezTo>
                <a:close/>
                <a:moveTo>
                  <a:pt x="52" y="56"/>
                </a:moveTo>
                <a:cubicBezTo>
                  <a:pt x="15" y="19"/>
                  <a:pt x="15" y="19"/>
                  <a:pt x="15" y="19"/>
                </a:cubicBezTo>
                <a:cubicBezTo>
                  <a:pt x="18" y="15"/>
                  <a:pt x="18" y="15"/>
                  <a:pt x="18" y="15"/>
                </a:cubicBezTo>
                <a:cubicBezTo>
                  <a:pt x="56" y="53"/>
                  <a:pt x="56" y="53"/>
                  <a:pt x="56" y="53"/>
                </a:cubicBezTo>
                <a:lnTo>
                  <a:pt x="52" y="56"/>
                </a:lnTo>
                <a:close/>
                <a:moveTo>
                  <a:pt x="28" y="46"/>
                </a:moveTo>
                <a:cubicBezTo>
                  <a:pt x="33" y="51"/>
                  <a:pt x="33" y="51"/>
                  <a:pt x="33" y="51"/>
                </a:cubicBezTo>
                <a:cubicBezTo>
                  <a:pt x="31" y="53"/>
                  <a:pt x="31" y="53"/>
                  <a:pt x="31" y="53"/>
                </a:cubicBezTo>
                <a:cubicBezTo>
                  <a:pt x="28" y="50"/>
                  <a:pt x="28" y="50"/>
                  <a:pt x="28" y="50"/>
                </a:cubicBezTo>
                <a:cubicBezTo>
                  <a:pt x="27" y="49"/>
                  <a:pt x="27" y="49"/>
                  <a:pt x="26" y="50"/>
                </a:cubicBezTo>
                <a:cubicBezTo>
                  <a:pt x="26" y="50"/>
                  <a:pt x="26" y="51"/>
                  <a:pt x="26" y="51"/>
                </a:cubicBezTo>
                <a:cubicBezTo>
                  <a:pt x="30" y="54"/>
                  <a:pt x="30" y="54"/>
                  <a:pt x="30" y="54"/>
                </a:cubicBezTo>
                <a:cubicBezTo>
                  <a:pt x="28" y="56"/>
                  <a:pt x="28" y="56"/>
                  <a:pt x="28" y="56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3"/>
                  <a:pt x="23" y="53"/>
                  <a:pt x="23" y="53"/>
                </a:cubicBezTo>
                <a:cubicBezTo>
                  <a:pt x="23" y="53"/>
                  <a:pt x="23" y="54"/>
                  <a:pt x="23" y="54"/>
                </a:cubicBezTo>
                <a:cubicBezTo>
                  <a:pt x="26" y="58"/>
                  <a:pt x="26" y="58"/>
                  <a:pt x="26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6"/>
                  <a:pt x="20" y="56"/>
                </a:cubicBezTo>
                <a:cubicBezTo>
                  <a:pt x="19" y="57"/>
                  <a:pt x="19" y="57"/>
                  <a:pt x="20" y="58"/>
                </a:cubicBezTo>
                <a:cubicBezTo>
                  <a:pt x="23" y="61"/>
                  <a:pt x="23" y="61"/>
                  <a:pt x="23" y="61"/>
                </a:cubicBezTo>
                <a:cubicBezTo>
                  <a:pt x="21" y="63"/>
                  <a:pt x="21" y="63"/>
                  <a:pt x="21" y="63"/>
                </a:cubicBezTo>
                <a:cubicBezTo>
                  <a:pt x="18" y="60"/>
                  <a:pt x="18" y="60"/>
                  <a:pt x="18" y="60"/>
                </a:cubicBezTo>
                <a:cubicBezTo>
                  <a:pt x="17" y="59"/>
                  <a:pt x="17" y="59"/>
                  <a:pt x="16" y="60"/>
                </a:cubicBezTo>
                <a:cubicBezTo>
                  <a:pt x="16" y="60"/>
                  <a:pt x="16" y="61"/>
                  <a:pt x="16" y="61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6"/>
                  <a:pt x="18" y="66"/>
                  <a:pt x="18" y="66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0"/>
                  <a:pt x="12" y="60"/>
                  <a:pt x="11" y="61"/>
                </a:cubicBezTo>
                <a:cubicBezTo>
                  <a:pt x="11" y="61"/>
                  <a:pt x="11" y="62"/>
                  <a:pt x="11" y="62"/>
                </a:cubicBezTo>
                <a:cubicBezTo>
                  <a:pt x="16" y="67"/>
                  <a:pt x="16" y="67"/>
                  <a:pt x="16" y="67"/>
                </a:cubicBezTo>
                <a:cubicBezTo>
                  <a:pt x="14" y="70"/>
                  <a:pt x="14" y="70"/>
                  <a:pt x="14" y="70"/>
                </a:cubicBezTo>
                <a:cubicBezTo>
                  <a:pt x="4" y="59"/>
                  <a:pt x="4" y="59"/>
                  <a:pt x="4" y="59"/>
                </a:cubicBezTo>
                <a:cubicBezTo>
                  <a:pt x="23" y="40"/>
                  <a:pt x="23" y="40"/>
                  <a:pt x="23" y="40"/>
                </a:cubicBezTo>
                <a:cubicBezTo>
                  <a:pt x="28" y="44"/>
                  <a:pt x="28" y="44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5"/>
                  <a:pt x="27" y="45"/>
                  <a:pt x="28" y="46"/>
                </a:cubicBezTo>
                <a:close/>
                <a:moveTo>
                  <a:pt x="11" y="23"/>
                </a:moveTo>
                <a:cubicBezTo>
                  <a:pt x="13" y="20"/>
                  <a:pt x="13" y="20"/>
                  <a:pt x="13" y="20"/>
                </a:cubicBezTo>
                <a:cubicBezTo>
                  <a:pt x="51" y="58"/>
                  <a:pt x="51" y="58"/>
                  <a:pt x="51" y="58"/>
                </a:cubicBezTo>
                <a:cubicBezTo>
                  <a:pt x="48" y="60"/>
                  <a:pt x="48" y="60"/>
                  <a:pt x="48" y="60"/>
                </a:cubicBezTo>
                <a:cubicBezTo>
                  <a:pt x="47" y="60"/>
                  <a:pt x="47" y="59"/>
                  <a:pt x="46" y="58"/>
                </a:cubicBezTo>
                <a:lnTo>
                  <a:pt x="11" y="23"/>
                </a:lnTo>
                <a:close/>
                <a:moveTo>
                  <a:pt x="67" y="67"/>
                </a:moveTo>
                <a:cubicBezTo>
                  <a:pt x="67" y="68"/>
                  <a:pt x="67" y="68"/>
                  <a:pt x="66" y="68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8" y="67"/>
                  <a:pt x="67" y="67"/>
                </a:cubicBezTo>
                <a:close/>
                <a:moveTo>
                  <a:pt x="67" y="64"/>
                </a:moveTo>
                <a:cubicBezTo>
                  <a:pt x="64" y="67"/>
                  <a:pt x="64" y="67"/>
                  <a:pt x="64" y="67"/>
                </a:cubicBezTo>
                <a:cubicBezTo>
                  <a:pt x="57" y="65"/>
                  <a:pt x="57" y="65"/>
                  <a:pt x="57" y="65"/>
                </a:cubicBezTo>
                <a:cubicBezTo>
                  <a:pt x="55" y="64"/>
                  <a:pt x="52" y="63"/>
                  <a:pt x="50" y="61"/>
                </a:cubicBezTo>
                <a:cubicBezTo>
                  <a:pt x="61" y="50"/>
                  <a:pt x="61" y="50"/>
                  <a:pt x="61" y="50"/>
                </a:cubicBezTo>
                <a:cubicBezTo>
                  <a:pt x="63" y="53"/>
                  <a:pt x="64" y="55"/>
                  <a:pt x="65" y="57"/>
                </a:cubicBezTo>
                <a:lnTo>
                  <a:pt x="67" y="64"/>
                </a:lnTo>
                <a:close/>
                <a:moveTo>
                  <a:pt x="60" y="49"/>
                </a:moveTo>
                <a:cubicBezTo>
                  <a:pt x="57" y="51"/>
                  <a:pt x="57" y="51"/>
                  <a:pt x="57" y="51"/>
                </a:cubicBezTo>
                <a:cubicBezTo>
                  <a:pt x="20" y="14"/>
                  <a:pt x="20" y="14"/>
                  <a:pt x="20" y="14"/>
                </a:cubicBezTo>
                <a:cubicBezTo>
                  <a:pt x="23" y="11"/>
                  <a:pt x="23" y="11"/>
                  <a:pt x="23" y="11"/>
                </a:cubicBezTo>
                <a:cubicBezTo>
                  <a:pt x="58" y="46"/>
                  <a:pt x="58" y="46"/>
                  <a:pt x="58" y="46"/>
                </a:cubicBezTo>
                <a:cubicBezTo>
                  <a:pt x="59" y="47"/>
                  <a:pt x="59" y="48"/>
                  <a:pt x="60" y="49"/>
                </a:cubicBezTo>
                <a:close/>
                <a:moveTo>
                  <a:pt x="67" y="17"/>
                </a:moveTo>
                <a:cubicBezTo>
                  <a:pt x="62" y="11"/>
                  <a:pt x="62" y="11"/>
                  <a:pt x="62" y="11"/>
                </a:cubicBezTo>
                <a:cubicBezTo>
                  <a:pt x="62" y="11"/>
                  <a:pt x="61" y="11"/>
                  <a:pt x="61" y="11"/>
                </a:cubicBezTo>
                <a:cubicBezTo>
                  <a:pt x="60" y="12"/>
                  <a:pt x="60" y="12"/>
                  <a:pt x="61" y="13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20"/>
                  <a:pt x="64" y="20"/>
                  <a:pt x="64" y="20"/>
                </a:cubicBezTo>
                <a:cubicBezTo>
                  <a:pt x="61" y="17"/>
                  <a:pt x="61" y="17"/>
                  <a:pt x="61" y="17"/>
                </a:cubicBezTo>
                <a:cubicBezTo>
                  <a:pt x="60" y="16"/>
                  <a:pt x="60" y="16"/>
                  <a:pt x="59" y="17"/>
                </a:cubicBezTo>
                <a:cubicBezTo>
                  <a:pt x="59" y="17"/>
                  <a:pt x="59" y="18"/>
                  <a:pt x="59" y="18"/>
                </a:cubicBezTo>
                <a:cubicBezTo>
                  <a:pt x="63" y="21"/>
                  <a:pt x="63" y="21"/>
                  <a:pt x="63" y="21"/>
                </a:cubicBezTo>
                <a:cubicBezTo>
                  <a:pt x="61" y="23"/>
                  <a:pt x="61" y="23"/>
                  <a:pt x="61" y="23"/>
                </a:cubicBezTo>
                <a:cubicBezTo>
                  <a:pt x="57" y="20"/>
                  <a:pt x="57" y="20"/>
                  <a:pt x="57" y="20"/>
                </a:cubicBezTo>
                <a:cubicBezTo>
                  <a:pt x="57" y="20"/>
                  <a:pt x="56" y="20"/>
                  <a:pt x="56" y="20"/>
                </a:cubicBezTo>
                <a:cubicBezTo>
                  <a:pt x="56" y="20"/>
                  <a:pt x="56" y="21"/>
                  <a:pt x="56" y="21"/>
                </a:cubicBezTo>
                <a:cubicBezTo>
                  <a:pt x="59" y="25"/>
                  <a:pt x="59" y="25"/>
                  <a:pt x="59" y="25"/>
                </a:cubicBezTo>
                <a:cubicBezTo>
                  <a:pt x="57" y="26"/>
                  <a:pt x="57" y="26"/>
                  <a:pt x="57" y="26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3" y="23"/>
                  <a:pt x="53" y="23"/>
                </a:cubicBezTo>
                <a:cubicBezTo>
                  <a:pt x="52" y="24"/>
                  <a:pt x="52" y="24"/>
                  <a:pt x="53" y="25"/>
                </a:cubicBezTo>
                <a:cubicBezTo>
                  <a:pt x="56" y="28"/>
                  <a:pt x="56" y="28"/>
                  <a:pt x="56" y="28"/>
                </a:cubicBezTo>
                <a:cubicBezTo>
                  <a:pt x="54" y="30"/>
                  <a:pt x="54" y="30"/>
                  <a:pt x="54" y="30"/>
                </a:cubicBezTo>
                <a:cubicBezTo>
                  <a:pt x="51" y="27"/>
                  <a:pt x="51" y="27"/>
                  <a:pt x="51" y="27"/>
                </a:cubicBezTo>
                <a:cubicBezTo>
                  <a:pt x="51" y="26"/>
                  <a:pt x="50" y="26"/>
                  <a:pt x="49" y="27"/>
                </a:cubicBezTo>
                <a:cubicBezTo>
                  <a:pt x="49" y="27"/>
                  <a:pt x="49" y="28"/>
                  <a:pt x="49" y="28"/>
                </a:cubicBezTo>
                <a:cubicBezTo>
                  <a:pt x="53" y="31"/>
                  <a:pt x="53" y="31"/>
                  <a:pt x="53" y="31"/>
                </a:cubicBezTo>
                <a:cubicBezTo>
                  <a:pt x="51" y="33"/>
                  <a:pt x="51" y="33"/>
                  <a:pt x="51" y="33"/>
                </a:cubicBezTo>
                <a:cubicBezTo>
                  <a:pt x="46" y="28"/>
                  <a:pt x="46" y="28"/>
                  <a:pt x="46" y="28"/>
                </a:cubicBezTo>
                <a:cubicBezTo>
                  <a:pt x="45" y="27"/>
                  <a:pt x="45" y="27"/>
                  <a:pt x="44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0" y="23"/>
                  <a:pt x="40" y="23"/>
                  <a:pt x="40" y="23"/>
                </a:cubicBezTo>
                <a:cubicBezTo>
                  <a:pt x="59" y="4"/>
                  <a:pt x="59" y="4"/>
                  <a:pt x="59" y="4"/>
                </a:cubicBezTo>
                <a:cubicBezTo>
                  <a:pt x="70" y="14"/>
                  <a:pt x="70" y="14"/>
                  <a:pt x="70" y="14"/>
                </a:cubicBezTo>
                <a:lnTo>
                  <a:pt x="67" y="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66"/>
          <p:cNvSpPr>
            <a:spLocks noEditPoints="1"/>
          </p:cNvSpPr>
          <p:nvPr/>
        </p:nvSpPr>
        <p:spPr bwMode="auto">
          <a:xfrm>
            <a:off x="6393854" y="4665018"/>
            <a:ext cx="299992" cy="296485"/>
          </a:xfrm>
          <a:custGeom>
            <a:avLst/>
            <a:gdLst>
              <a:gd name="T0" fmla="*/ 61 w 72"/>
              <a:gd name="T1" fmla="*/ 52 h 69"/>
              <a:gd name="T2" fmla="*/ 55 w 72"/>
              <a:gd name="T3" fmla="*/ 60 h 69"/>
              <a:gd name="T4" fmla="*/ 54 w 72"/>
              <a:gd name="T5" fmla="*/ 67 h 69"/>
              <a:gd name="T6" fmla="*/ 15 w 72"/>
              <a:gd name="T7" fmla="*/ 66 h 69"/>
              <a:gd name="T8" fmla="*/ 66 w 72"/>
              <a:gd name="T9" fmla="*/ 19 h 69"/>
              <a:gd name="T10" fmla="*/ 66 w 72"/>
              <a:gd name="T11" fmla="*/ 7 h 69"/>
              <a:gd name="T12" fmla="*/ 50 w 72"/>
              <a:gd name="T13" fmla="*/ 3 h 69"/>
              <a:gd name="T14" fmla="*/ 3 w 72"/>
              <a:gd name="T15" fmla="*/ 54 h 69"/>
              <a:gd name="T16" fmla="*/ 1 w 72"/>
              <a:gd name="T17" fmla="*/ 67 h 69"/>
              <a:gd name="T18" fmla="*/ 6 w 72"/>
              <a:gd name="T19" fmla="*/ 69 h 69"/>
              <a:gd name="T20" fmla="*/ 60 w 72"/>
              <a:gd name="T21" fmla="*/ 67 h 69"/>
              <a:gd name="T22" fmla="*/ 55 w 72"/>
              <a:gd name="T23" fmla="*/ 55 h 69"/>
              <a:gd name="T24" fmla="*/ 71 w 72"/>
              <a:gd name="T25" fmla="*/ 54 h 69"/>
              <a:gd name="T26" fmla="*/ 71 w 72"/>
              <a:gd name="T27" fmla="*/ 52 h 69"/>
              <a:gd name="T28" fmla="*/ 23 w 72"/>
              <a:gd name="T29" fmla="*/ 58 h 69"/>
              <a:gd name="T30" fmla="*/ 58 w 72"/>
              <a:gd name="T31" fmla="*/ 18 h 69"/>
              <a:gd name="T32" fmla="*/ 25 w 72"/>
              <a:gd name="T33" fmla="*/ 56 h 69"/>
              <a:gd name="T34" fmla="*/ 53 w 72"/>
              <a:gd name="T35" fmla="*/ 13 h 69"/>
              <a:gd name="T36" fmla="*/ 19 w 72"/>
              <a:gd name="T37" fmla="*/ 54 h 69"/>
              <a:gd name="T38" fmla="*/ 56 w 72"/>
              <a:gd name="T39" fmla="*/ 4 h 69"/>
              <a:gd name="T40" fmla="*/ 64 w 72"/>
              <a:gd name="T41" fmla="*/ 9 h 69"/>
              <a:gd name="T42" fmla="*/ 64 w 72"/>
              <a:gd name="T43" fmla="*/ 17 h 69"/>
              <a:gd name="T44" fmla="*/ 53 w 72"/>
              <a:gd name="T45" fmla="*/ 11 h 69"/>
              <a:gd name="T46" fmla="*/ 53 w 72"/>
              <a:gd name="T47" fmla="*/ 11 h 69"/>
              <a:gd name="T48" fmla="*/ 52 w 72"/>
              <a:gd name="T49" fmla="*/ 5 h 69"/>
              <a:gd name="T50" fmla="*/ 48 w 72"/>
              <a:gd name="T51" fmla="*/ 9 h 69"/>
              <a:gd name="T52" fmla="*/ 14 w 72"/>
              <a:gd name="T53" fmla="*/ 49 h 69"/>
              <a:gd name="T54" fmla="*/ 13 w 72"/>
              <a:gd name="T55" fmla="*/ 44 h 69"/>
              <a:gd name="T56" fmla="*/ 10 w 72"/>
              <a:gd name="T57" fmla="*/ 48 h 69"/>
              <a:gd name="T58" fmla="*/ 18 w 72"/>
              <a:gd name="T59" fmla="*/ 56 h 69"/>
              <a:gd name="T60" fmla="*/ 21 w 72"/>
              <a:gd name="T61" fmla="*/ 59 h 69"/>
              <a:gd name="T62" fmla="*/ 7 w 72"/>
              <a:gd name="T63" fmla="*/ 65 h 69"/>
              <a:gd name="T64" fmla="*/ 6 w 72"/>
              <a:gd name="T65" fmla="*/ 55 h 69"/>
              <a:gd name="T66" fmla="*/ 3 w 72"/>
              <a:gd name="T67" fmla="*/ 64 h 69"/>
              <a:gd name="T68" fmla="*/ 4 w 72"/>
              <a:gd name="T69" fmla="*/ 6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2" h="69">
                <a:moveTo>
                  <a:pt x="71" y="52"/>
                </a:moveTo>
                <a:cubicBezTo>
                  <a:pt x="61" y="52"/>
                  <a:pt x="61" y="52"/>
                  <a:pt x="61" y="52"/>
                </a:cubicBezTo>
                <a:cubicBezTo>
                  <a:pt x="57" y="52"/>
                  <a:pt x="54" y="52"/>
                  <a:pt x="53" y="54"/>
                </a:cubicBezTo>
                <a:cubicBezTo>
                  <a:pt x="52" y="56"/>
                  <a:pt x="53" y="57"/>
                  <a:pt x="55" y="60"/>
                </a:cubicBezTo>
                <a:cubicBezTo>
                  <a:pt x="58" y="64"/>
                  <a:pt x="58" y="65"/>
                  <a:pt x="58" y="66"/>
                </a:cubicBezTo>
                <a:cubicBezTo>
                  <a:pt x="58" y="66"/>
                  <a:pt x="56" y="67"/>
                  <a:pt x="54" y="67"/>
                </a:cubicBezTo>
                <a:cubicBezTo>
                  <a:pt x="12" y="67"/>
                  <a:pt x="12" y="67"/>
                  <a:pt x="12" y="67"/>
                </a:cubicBezTo>
                <a:cubicBezTo>
                  <a:pt x="15" y="66"/>
                  <a:pt x="15" y="66"/>
                  <a:pt x="15" y="66"/>
                </a:cubicBezTo>
                <a:cubicBezTo>
                  <a:pt x="19" y="65"/>
                  <a:pt x="24" y="61"/>
                  <a:pt x="27" y="58"/>
                </a:cubicBezTo>
                <a:cubicBezTo>
                  <a:pt x="66" y="19"/>
                  <a:pt x="66" y="19"/>
                  <a:pt x="66" y="19"/>
                </a:cubicBezTo>
                <a:cubicBezTo>
                  <a:pt x="68" y="18"/>
                  <a:pt x="69" y="16"/>
                  <a:pt x="69" y="13"/>
                </a:cubicBezTo>
                <a:cubicBezTo>
                  <a:pt x="69" y="11"/>
                  <a:pt x="68" y="9"/>
                  <a:pt x="66" y="7"/>
                </a:cubicBezTo>
                <a:cubicBezTo>
                  <a:pt x="62" y="3"/>
                  <a:pt x="62" y="3"/>
                  <a:pt x="62" y="3"/>
                </a:cubicBezTo>
                <a:cubicBezTo>
                  <a:pt x="59" y="0"/>
                  <a:pt x="53" y="0"/>
                  <a:pt x="50" y="3"/>
                </a:cubicBezTo>
                <a:cubicBezTo>
                  <a:pt x="11" y="42"/>
                  <a:pt x="11" y="42"/>
                  <a:pt x="11" y="42"/>
                </a:cubicBezTo>
                <a:cubicBezTo>
                  <a:pt x="8" y="45"/>
                  <a:pt x="5" y="50"/>
                  <a:pt x="3" y="54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4"/>
                  <a:pt x="0" y="66"/>
                  <a:pt x="1" y="67"/>
                </a:cubicBezTo>
                <a:cubicBezTo>
                  <a:pt x="2" y="68"/>
                  <a:pt x="3" y="69"/>
                  <a:pt x="5" y="69"/>
                </a:cubicBezTo>
                <a:cubicBezTo>
                  <a:pt x="5" y="69"/>
                  <a:pt x="5" y="69"/>
                  <a:pt x="6" y="69"/>
                </a:cubicBezTo>
                <a:cubicBezTo>
                  <a:pt x="54" y="69"/>
                  <a:pt x="54" y="69"/>
                  <a:pt x="54" y="69"/>
                </a:cubicBezTo>
                <a:cubicBezTo>
                  <a:pt x="56" y="69"/>
                  <a:pt x="59" y="69"/>
                  <a:pt x="60" y="67"/>
                </a:cubicBezTo>
                <a:cubicBezTo>
                  <a:pt x="61" y="65"/>
                  <a:pt x="60" y="62"/>
                  <a:pt x="56" y="59"/>
                </a:cubicBezTo>
                <a:cubicBezTo>
                  <a:pt x="55" y="56"/>
                  <a:pt x="55" y="55"/>
                  <a:pt x="55" y="55"/>
                </a:cubicBezTo>
                <a:cubicBezTo>
                  <a:pt x="55" y="54"/>
                  <a:pt x="57" y="54"/>
                  <a:pt x="61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71" y="54"/>
                  <a:pt x="72" y="53"/>
                  <a:pt x="72" y="53"/>
                </a:cubicBezTo>
                <a:cubicBezTo>
                  <a:pt x="72" y="52"/>
                  <a:pt x="71" y="52"/>
                  <a:pt x="71" y="52"/>
                </a:cubicBezTo>
                <a:close/>
                <a:moveTo>
                  <a:pt x="25" y="56"/>
                </a:moveTo>
                <a:cubicBezTo>
                  <a:pt x="24" y="57"/>
                  <a:pt x="24" y="58"/>
                  <a:pt x="23" y="58"/>
                </a:cubicBezTo>
                <a:cubicBezTo>
                  <a:pt x="20" y="56"/>
                  <a:pt x="20" y="56"/>
                  <a:pt x="20" y="56"/>
                </a:cubicBezTo>
                <a:cubicBezTo>
                  <a:pt x="58" y="18"/>
                  <a:pt x="58" y="18"/>
                  <a:pt x="58" y="18"/>
                </a:cubicBezTo>
                <a:cubicBezTo>
                  <a:pt x="61" y="21"/>
                  <a:pt x="61" y="21"/>
                  <a:pt x="61" y="21"/>
                </a:cubicBezTo>
                <a:lnTo>
                  <a:pt x="25" y="56"/>
                </a:lnTo>
                <a:close/>
                <a:moveTo>
                  <a:pt x="15" y="51"/>
                </a:moveTo>
                <a:cubicBezTo>
                  <a:pt x="53" y="13"/>
                  <a:pt x="53" y="13"/>
                  <a:pt x="53" y="13"/>
                </a:cubicBezTo>
                <a:cubicBezTo>
                  <a:pt x="56" y="16"/>
                  <a:pt x="56" y="16"/>
                  <a:pt x="56" y="16"/>
                </a:cubicBezTo>
                <a:cubicBezTo>
                  <a:pt x="19" y="54"/>
                  <a:pt x="19" y="54"/>
                  <a:pt x="19" y="54"/>
                </a:cubicBezTo>
                <a:lnTo>
                  <a:pt x="15" y="51"/>
                </a:lnTo>
                <a:close/>
                <a:moveTo>
                  <a:pt x="56" y="4"/>
                </a:moveTo>
                <a:cubicBezTo>
                  <a:pt x="57" y="4"/>
                  <a:pt x="59" y="4"/>
                  <a:pt x="60" y="5"/>
                </a:cubicBezTo>
                <a:cubicBezTo>
                  <a:pt x="64" y="9"/>
                  <a:pt x="64" y="9"/>
                  <a:pt x="64" y="9"/>
                </a:cubicBezTo>
                <a:cubicBezTo>
                  <a:pt x="65" y="10"/>
                  <a:pt x="66" y="12"/>
                  <a:pt x="66" y="13"/>
                </a:cubicBezTo>
                <a:cubicBezTo>
                  <a:pt x="66" y="15"/>
                  <a:pt x="65" y="16"/>
                  <a:pt x="64" y="17"/>
                </a:cubicBezTo>
                <a:cubicBezTo>
                  <a:pt x="62" y="19"/>
                  <a:pt x="62" y="19"/>
                  <a:pt x="62" y="19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0" y="7"/>
                  <a:pt x="50" y="7"/>
                  <a:pt x="50" y="7"/>
                </a:cubicBezTo>
                <a:cubicBezTo>
                  <a:pt x="52" y="5"/>
                  <a:pt x="52" y="5"/>
                  <a:pt x="52" y="5"/>
                </a:cubicBezTo>
                <a:cubicBezTo>
                  <a:pt x="53" y="4"/>
                  <a:pt x="54" y="4"/>
                  <a:pt x="56" y="4"/>
                </a:cubicBezTo>
                <a:close/>
                <a:moveTo>
                  <a:pt x="48" y="9"/>
                </a:moveTo>
                <a:cubicBezTo>
                  <a:pt x="51" y="11"/>
                  <a:pt x="51" y="11"/>
                  <a:pt x="51" y="11"/>
                </a:cubicBezTo>
                <a:cubicBezTo>
                  <a:pt x="14" y="49"/>
                  <a:pt x="14" y="49"/>
                  <a:pt x="14" y="49"/>
                </a:cubicBezTo>
                <a:cubicBezTo>
                  <a:pt x="11" y="47"/>
                  <a:pt x="11" y="47"/>
                  <a:pt x="11" y="47"/>
                </a:cubicBezTo>
                <a:cubicBezTo>
                  <a:pt x="12" y="46"/>
                  <a:pt x="12" y="45"/>
                  <a:pt x="13" y="44"/>
                </a:cubicBezTo>
                <a:lnTo>
                  <a:pt x="48" y="9"/>
                </a:lnTo>
                <a:close/>
                <a:moveTo>
                  <a:pt x="10" y="48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56"/>
                  <a:pt x="18" y="56"/>
                  <a:pt x="18" y="56"/>
                </a:cubicBezTo>
                <a:cubicBezTo>
                  <a:pt x="18" y="56"/>
                  <a:pt x="18" y="56"/>
                  <a:pt x="18" y="56"/>
                </a:cubicBezTo>
                <a:cubicBezTo>
                  <a:pt x="21" y="59"/>
                  <a:pt x="21" y="59"/>
                  <a:pt x="21" y="59"/>
                </a:cubicBezTo>
                <a:cubicBezTo>
                  <a:pt x="19" y="61"/>
                  <a:pt x="16" y="62"/>
                  <a:pt x="14" y="63"/>
                </a:cubicBezTo>
                <a:cubicBezTo>
                  <a:pt x="7" y="65"/>
                  <a:pt x="7" y="65"/>
                  <a:pt x="7" y="65"/>
                </a:cubicBezTo>
                <a:cubicBezTo>
                  <a:pt x="4" y="62"/>
                  <a:pt x="4" y="62"/>
                  <a:pt x="4" y="62"/>
                </a:cubicBezTo>
                <a:cubicBezTo>
                  <a:pt x="6" y="55"/>
                  <a:pt x="6" y="55"/>
                  <a:pt x="6" y="55"/>
                </a:cubicBezTo>
                <a:cubicBezTo>
                  <a:pt x="7" y="53"/>
                  <a:pt x="8" y="51"/>
                  <a:pt x="10" y="48"/>
                </a:cubicBezTo>
                <a:close/>
                <a:moveTo>
                  <a:pt x="3" y="64"/>
                </a:moveTo>
                <a:cubicBezTo>
                  <a:pt x="5" y="66"/>
                  <a:pt x="5" y="66"/>
                  <a:pt x="5" y="66"/>
                </a:cubicBezTo>
                <a:cubicBezTo>
                  <a:pt x="4" y="66"/>
                  <a:pt x="4" y="66"/>
                  <a:pt x="4" y="65"/>
                </a:cubicBezTo>
                <a:cubicBezTo>
                  <a:pt x="3" y="65"/>
                  <a:pt x="3" y="65"/>
                  <a:pt x="3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4"/>
          <p:cNvSpPr>
            <a:spLocks noEditPoints="1"/>
          </p:cNvSpPr>
          <p:nvPr/>
        </p:nvSpPr>
        <p:spPr bwMode="auto">
          <a:xfrm>
            <a:off x="8910579" y="4608976"/>
            <a:ext cx="322245" cy="320493"/>
          </a:xfrm>
          <a:custGeom>
            <a:avLst/>
            <a:gdLst>
              <a:gd name="T0" fmla="*/ 77 w 78"/>
              <a:gd name="T1" fmla="*/ 40 h 75"/>
              <a:gd name="T2" fmla="*/ 68 w 78"/>
              <a:gd name="T3" fmla="*/ 30 h 75"/>
              <a:gd name="T4" fmla="*/ 65 w 78"/>
              <a:gd name="T5" fmla="*/ 30 h 75"/>
              <a:gd name="T6" fmla="*/ 58 w 78"/>
              <a:gd name="T7" fmla="*/ 38 h 75"/>
              <a:gd name="T8" fmla="*/ 58 w 78"/>
              <a:gd name="T9" fmla="*/ 38 h 75"/>
              <a:gd name="T10" fmla="*/ 41 w 78"/>
              <a:gd name="T11" fmla="*/ 55 h 75"/>
              <a:gd name="T12" fmla="*/ 24 w 78"/>
              <a:gd name="T13" fmla="*/ 55 h 75"/>
              <a:gd name="T14" fmla="*/ 20 w 78"/>
              <a:gd name="T15" fmla="*/ 46 h 75"/>
              <a:gd name="T16" fmla="*/ 24 w 78"/>
              <a:gd name="T17" fmla="*/ 37 h 75"/>
              <a:gd name="T18" fmla="*/ 40 w 78"/>
              <a:gd name="T19" fmla="*/ 21 h 75"/>
              <a:gd name="T20" fmla="*/ 48 w 78"/>
              <a:gd name="T21" fmla="*/ 13 h 75"/>
              <a:gd name="T22" fmla="*/ 48 w 78"/>
              <a:gd name="T23" fmla="*/ 12 h 75"/>
              <a:gd name="T24" fmla="*/ 48 w 78"/>
              <a:gd name="T25" fmla="*/ 11 h 75"/>
              <a:gd name="T26" fmla="*/ 38 w 78"/>
              <a:gd name="T27" fmla="*/ 1 h 75"/>
              <a:gd name="T28" fmla="*/ 36 w 78"/>
              <a:gd name="T29" fmla="*/ 1 h 75"/>
              <a:gd name="T30" fmla="*/ 28 w 78"/>
              <a:gd name="T31" fmla="*/ 9 h 75"/>
              <a:gd name="T32" fmla="*/ 28 w 78"/>
              <a:gd name="T33" fmla="*/ 9 h 75"/>
              <a:gd name="T34" fmla="*/ 12 w 78"/>
              <a:gd name="T35" fmla="*/ 26 h 75"/>
              <a:gd name="T36" fmla="*/ 12 w 78"/>
              <a:gd name="T37" fmla="*/ 67 h 75"/>
              <a:gd name="T38" fmla="*/ 32 w 78"/>
              <a:gd name="T39" fmla="*/ 75 h 75"/>
              <a:gd name="T40" fmla="*/ 53 w 78"/>
              <a:gd name="T41" fmla="*/ 67 h 75"/>
              <a:gd name="T42" fmla="*/ 70 w 78"/>
              <a:gd name="T43" fmla="*/ 50 h 75"/>
              <a:gd name="T44" fmla="*/ 70 w 78"/>
              <a:gd name="T45" fmla="*/ 50 h 75"/>
              <a:gd name="T46" fmla="*/ 77 w 78"/>
              <a:gd name="T47" fmla="*/ 42 h 75"/>
              <a:gd name="T48" fmla="*/ 77 w 78"/>
              <a:gd name="T49" fmla="*/ 40 h 75"/>
              <a:gd name="T50" fmla="*/ 37 w 78"/>
              <a:gd name="T51" fmla="*/ 4 h 75"/>
              <a:gd name="T52" fmla="*/ 45 w 78"/>
              <a:gd name="T53" fmla="*/ 12 h 75"/>
              <a:gd name="T54" fmla="*/ 39 w 78"/>
              <a:gd name="T55" fmla="*/ 17 h 75"/>
              <a:gd name="T56" fmla="*/ 32 w 78"/>
              <a:gd name="T57" fmla="*/ 10 h 75"/>
              <a:gd name="T58" fmla="*/ 37 w 78"/>
              <a:gd name="T59" fmla="*/ 4 h 75"/>
              <a:gd name="T60" fmla="*/ 51 w 78"/>
              <a:gd name="T61" fmla="*/ 65 h 75"/>
              <a:gd name="T62" fmla="*/ 32 w 78"/>
              <a:gd name="T63" fmla="*/ 72 h 75"/>
              <a:gd name="T64" fmla="*/ 14 w 78"/>
              <a:gd name="T65" fmla="*/ 65 h 75"/>
              <a:gd name="T66" fmla="*/ 14 w 78"/>
              <a:gd name="T67" fmla="*/ 28 h 75"/>
              <a:gd name="T68" fmla="*/ 30 w 78"/>
              <a:gd name="T69" fmla="*/ 12 h 75"/>
              <a:gd name="T70" fmla="*/ 37 w 78"/>
              <a:gd name="T71" fmla="*/ 20 h 75"/>
              <a:gd name="T72" fmla="*/ 21 w 78"/>
              <a:gd name="T73" fmla="*/ 35 h 75"/>
              <a:gd name="T74" fmla="*/ 17 w 78"/>
              <a:gd name="T75" fmla="*/ 46 h 75"/>
              <a:gd name="T76" fmla="*/ 21 w 78"/>
              <a:gd name="T77" fmla="*/ 57 h 75"/>
              <a:gd name="T78" fmla="*/ 32 w 78"/>
              <a:gd name="T79" fmla="*/ 61 h 75"/>
              <a:gd name="T80" fmla="*/ 43 w 78"/>
              <a:gd name="T81" fmla="*/ 57 h 75"/>
              <a:gd name="T82" fmla="*/ 59 w 78"/>
              <a:gd name="T83" fmla="*/ 41 h 75"/>
              <a:gd name="T84" fmla="*/ 66 w 78"/>
              <a:gd name="T85" fmla="*/ 49 h 75"/>
              <a:gd name="T86" fmla="*/ 51 w 78"/>
              <a:gd name="T87" fmla="*/ 65 h 75"/>
              <a:gd name="T88" fmla="*/ 69 w 78"/>
              <a:gd name="T89" fmla="*/ 47 h 75"/>
              <a:gd name="T90" fmla="*/ 61 w 78"/>
              <a:gd name="T91" fmla="*/ 39 h 75"/>
              <a:gd name="T92" fmla="*/ 67 w 78"/>
              <a:gd name="T93" fmla="*/ 33 h 75"/>
              <a:gd name="T94" fmla="*/ 74 w 78"/>
              <a:gd name="T95" fmla="*/ 41 h 75"/>
              <a:gd name="T96" fmla="*/ 69 w 78"/>
              <a:gd name="T97" fmla="*/ 4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8" h="75">
                <a:moveTo>
                  <a:pt x="77" y="40"/>
                </a:moveTo>
                <a:cubicBezTo>
                  <a:pt x="68" y="30"/>
                  <a:pt x="68" y="30"/>
                  <a:pt x="68" y="30"/>
                </a:cubicBezTo>
                <a:cubicBezTo>
                  <a:pt x="67" y="30"/>
                  <a:pt x="66" y="30"/>
                  <a:pt x="65" y="30"/>
                </a:cubicBezTo>
                <a:cubicBezTo>
                  <a:pt x="58" y="38"/>
                  <a:pt x="58" y="38"/>
                  <a:pt x="58" y="38"/>
                </a:cubicBezTo>
                <a:cubicBezTo>
                  <a:pt x="58" y="38"/>
                  <a:pt x="58" y="38"/>
                  <a:pt x="58" y="38"/>
                </a:cubicBezTo>
                <a:cubicBezTo>
                  <a:pt x="41" y="55"/>
                  <a:pt x="41" y="55"/>
                  <a:pt x="41" y="55"/>
                </a:cubicBezTo>
                <a:cubicBezTo>
                  <a:pt x="36" y="59"/>
                  <a:pt x="28" y="59"/>
                  <a:pt x="24" y="55"/>
                </a:cubicBezTo>
                <a:cubicBezTo>
                  <a:pt x="21" y="52"/>
                  <a:pt x="20" y="49"/>
                  <a:pt x="20" y="46"/>
                </a:cubicBezTo>
                <a:cubicBezTo>
                  <a:pt x="20" y="43"/>
                  <a:pt x="21" y="40"/>
                  <a:pt x="24" y="37"/>
                </a:cubicBezTo>
                <a:cubicBezTo>
                  <a:pt x="40" y="21"/>
                  <a:pt x="40" y="21"/>
                  <a:pt x="40" y="21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2"/>
                  <a:pt x="48" y="12"/>
                </a:cubicBezTo>
                <a:cubicBezTo>
                  <a:pt x="48" y="11"/>
                  <a:pt x="48" y="11"/>
                  <a:pt x="48" y="11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7" y="0"/>
                  <a:pt x="36" y="1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2" y="26"/>
                  <a:pt x="12" y="26"/>
                  <a:pt x="12" y="26"/>
                </a:cubicBezTo>
                <a:cubicBezTo>
                  <a:pt x="0" y="37"/>
                  <a:pt x="0" y="55"/>
                  <a:pt x="12" y="67"/>
                </a:cubicBezTo>
                <a:cubicBezTo>
                  <a:pt x="17" y="72"/>
                  <a:pt x="24" y="75"/>
                  <a:pt x="32" y="75"/>
                </a:cubicBezTo>
                <a:cubicBezTo>
                  <a:pt x="40" y="75"/>
                  <a:pt x="47" y="72"/>
                  <a:pt x="53" y="67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7" y="42"/>
                  <a:pt x="77" y="42"/>
                  <a:pt x="77" y="42"/>
                </a:cubicBezTo>
                <a:cubicBezTo>
                  <a:pt x="78" y="42"/>
                  <a:pt x="78" y="41"/>
                  <a:pt x="77" y="40"/>
                </a:cubicBezTo>
                <a:close/>
                <a:moveTo>
                  <a:pt x="37" y="4"/>
                </a:moveTo>
                <a:cubicBezTo>
                  <a:pt x="45" y="12"/>
                  <a:pt x="45" y="12"/>
                  <a:pt x="45" y="12"/>
                </a:cubicBezTo>
                <a:cubicBezTo>
                  <a:pt x="39" y="17"/>
                  <a:pt x="39" y="17"/>
                  <a:pt x="39" y="17"/>
                </a:cubicBezTo>
                <a:cubicBezTo>
                  <a:pt x="32" y="10"/>
                  <a:pt x="32" y="10"/>
                  <a:pt x="32" y="10"/>
                </a:cubicBezTo>
                <a:lnTo>
                  <a:pt x="37" y="4"/>
                </a:lnTo>
                <a:close/>
                <a:moveTo>
                  <a:pt x="51" y="65"/>
                </a:moveTo>
                <a:cubicBezTo>
                  <a:pt x="46" y="69"/>
                  <a:pt x="39" y="72"/>
                  <a:pt x="32" y="72"/>
                </a:cubicBezTo>
                <a:cubicBezTo>
                  <a:pt x="25" y="72"/>
                  <a:pt x="19" y="69"/>
                  <a:pt x="14" y="65"/>
                </a:cubicBezTo>
                <a:cubicBezTo>
                  <a:pt x="4" y="54"/>
                  <a:pt x="4" y="38"/>
                  <a:pt x="14" y="28"/>
                </a:cubicBezTo>
                <a:cubicBezTo>
                  <a:pt x="30" y="12"/>
                  <a:pt x="30" y="12"/>
                  <a:pt x="30" y="12"/>
                </a:cubicBezTo>
                <a:cubicBezTo>
                  <a:pt x="37" y="20"/>
                  <a:pt x="37" y="20"/>
                  <a:pt x="37" y="20"/>
                </a:cubicBezTo>
                <a:cubicBezTo>
                  <a:pt x="21" y="35"/>
                  <a:pt x="21" y="35"/>
                  <a:pt x="21" y="35"/>
                </a:cubicBezTo>
                <a:cubicBezTo>
                  <a:pt x="19" y="38"/>
                  <a:pt x="17" y="42"/>
                  <a:pt x="17" y="46"/>
                </a:cubicBezTo>
                <a:cubicBezTo>
                  <a:pt x="17" y="50"/>
                  <a:pt x="19" y="54"/>
                  <a:pt x="21" y="57"/>
                </a:cubicBezTo>
                <a:cubicBezTo>
                  <a:pt x="24" y="60"/>
                  <a:pt x="28" y="61"/>
                  <a:pt x="32" y="61"/>
                </a:cubicBezTo>
                <a:cubicBezTo>
                  <a:pt x="36" y="61"/>
                  <a:pt x="40" y="60"/>
                  <a:pt x="43" y="57"/>
                </a:cubicBezTo>
                <a:cubicBezTo>
                  <a:pt x="59" y="41"/>
                  <a:pt x="59" y="41"/>
                  <a:pt x="59" y="41"/>
                </a:cubicBezTo>
                <a:cubicBezTo>
                  <a:pt x="66" y="49"/>
                  <a:pt x="66" y="49"/>
                  <a:pt x="66" y="49"/>
                </a:cubicBezTo>
                <a:lnTo>
                  <a:pt x="51" y="65"/>
                </a:lnTo>
                <a:close/>
                <a:moveTo>
                  <a:pt x="69" y="47"/>
                </a:moveTo>
                <a:cubicBezTo>
                  <a:pt x="61" y="39"/>
                  <a:pt x="61" y="39"/>
                  <a:pt x="61" y="39"/>
                </a:cubicBezTo>
                <a:cubicBezTo>
                  <a:pt x="67" y="33"/>
                  <a:pt x="67" y="33"/>
                  <a:pt x="67" y="33"/>
                </a:cubicBezTo>
                <a:cubicBezTo>
                  <a:pt x="74" y="41"/>
                  <a:pt x="74" y="41"/>
                  <a:pt x="74" y="41"/>
                </a:cubicBezTo>
                <a:lnTo>
                  <a:pt x="69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21"/>
          <p:cNvSpPr>
            <a:spLocks noEditPoints="1"/>
          </p:cNvSpPr>
          <p:nvPr/>
        </p:nvSpPr>
        <p:spPr bwMode="auto">
          <a:xfrm>
            <a:off x="10392936" y="4599240"/>
            <a:ext cx="315239" cy="308234"/>
          </a:xfrm>
          <a:custGeom>
            <a:avLst/>
            <a:gdLst>
              <a:gd name="T0" fmla="*/ 58 w 76"/>
              <a:gd name="T1" fmla="*/ 8 h 72"/>
              <a:gd name="T2" fmla="*/ 67 w 76"/>
              <a:gd name="T3" fmla="*/ 2 h 72"/>
              <a:gd name="T4" fmla="*/ 67 w 76"/>
              <a:gd name="T5" fmla="*/ 13 h 72"/>
              <a:gd name="T6" fmla="*/ 48 w 76"/>
              <a:gd name="T7" fmla="*/ 30 h 72"/>
              <a:gd name="T8" fmla="*/ 63 w 76"/>
              <a:gd name="T9" fmla="*/ 13 h 72"/>
              <a:gd name="T10" fmla="*/ 66 w 76"/>
              <a:gd name="T11" fmla="*/ 4 h 72"/>
              <a:gd name="T12" fmla="*/ 56 w 76"/>
              <a:gd name="T13" fmla="*/ 14 h 72"/>
              <a:gd name="T14" fmla="*/ 76 w 76"/>
              <a:gd name="T15" fmla="*/ 65 h 72"/>
              <a:gd name="T16" fmla="*/ 62 w 76"/>
              <a:gd name="T17" fmla="*/ 68 h 72"/>
              <a:gd name="T18" fmla="*/ 19 w 76"/>
              <a:gd name="T19" fmla="*/ 28 h 72"/>
              <a:gd name="T20" fmla="*/ 16 w 76"/>
              <a:gd name="T21" fmla="*/ 33 h 72"/>
              <a:gd name="T22" fmla="*/ 2 w 76"/>
              <a:gd name="T23" fmla="*/ 19 h 72"/>
              <a:gd name="T24" fmla="*/ 7 w 76"/>
              <a:gd name="T25" fmla="*/ 16 h 72"/>
              <a:gd name="T26" fmla="*/ 8 w 76"/>
              <a:gd name="T27" fmla="*/ 13 h 72"/>
              <a:gd name="T28" fmla="*/ 15 w 76"/>
              <a:gd name="T29" fmla="*/ 4 h 72"/>
              <a:gd name="T30" fmla="*/ 17 w 76"/>
              <a:gd name="T31" fmla="*/ 4 h 72"/>
              <a:gd name="T32" fmla="*/ 36 w 76"/>
              <a:gd name="T33" fmla="*/ 1 h 72"/>
              <a:gd name="T34" fmla="*/ 42 w 76"/>
              <a:gd name="T35" fmla="*/ 6 h 72"/>
              <a:gd name="T36" fmla="*/ 32 w 76"/>
              <a:gd name="T37" fmla="*/ 10 h 72"/>
              <a:gd name="T38" fmla="*/ 73 w 76"/>
              <a:gd name="T39" fmla="*/ 58 h 72"/>
              <a:gd name="T40" fmla="*/ 15 w 76"/>
              <a:gd name="T41" fmla="*/ 7 h 72"/>
              <a:gd name="T42" fmla="*/ 28 w 76"/>
              <a:gd name="T43" fmla="*/ 16 h 72"/>
              <a:gd name="T44" fmla="*/ 37 w 76"/>
              <a:gd name="T45" fmla="*/ 6 h 72"/>
              <a:gd name="T46" fmla="*/ 39 w 76"/>
              <a:gd name="T47" fmla="*/ 5 h 72"/>
              <a:gd name="T48" fmla="*/ 29 w 76"/>
              <a:gd name="T49" fmla="*/ 3 h 72"/>
              <a:gd name="T50" fmla="*/ 22 w 76"/>
              <a:gd name="T51" fmla="*/ 8 h 72"/>
              <a:gd name="T52" fmla="*/ 21 w 76"/>
              <a:gd name="T53" fmla="*/ 10 h 72"/>
              <a:gd name="T54" fmla="*/ 16 w 76"/>
              <a:gd name="T55" fmla="*/ 10 h 72"/>
              <a:gd name="T56" fmla="*/ 11 w 76"/>
              <a:gd name="T57" fmla="*/ 15 h 72"/>
              <a:gd name="T58" fmla="*/ 13 w 76"/>
              <a:gd name="T59" fmla="*/ 19 h 72"/>
              <a:gd name="T60" fmla="*/ 10 w 76"/>
              <a:gd name="T61" fmla="*/ 17 h 72"/>
              <a:gd name="T62" fmla="*/ 6 w 76"/>
              <a:gd name="T63" fmla="*/ 19 h 72"/>
              <a:gd name="T64" fmla="*/ 13 w 76"/>
              <a:gd name="T65" fmla="*/ 31 h 72"/>
              <a:gd name="T66" fmla="*/ 14 w 76"/>
              <a:gd name="T67" fmla="*/ 30 h 72"/>
              <a:gd name="T68" fmla="*/ 20 w 76"/>
              <a:gd name="T69" fmla="*/ 25 h 72"/>
              <a:gd name="T70" fmla="*/ 71 w 76"/>
              <a:gd name="T71" fmla="*/ 60 h 72"/>
              <a:gd name="T72" fmla="*/ 64 w 76"/>
              <a:gd name="T73" fmla="*/ 66 h 72"/>
              <a:gd name="T74" fmla="*/ 38 w 76"/>
              <a:gd name="T75" fmla="*/ 47 h 72"/>
              <a:gd name="T76" fmla="*/ 19 w 76"/>
              <a:gd name="T77" fmla="*/ 70 h 72"/>
              <a:gd name="T78" fmla="*/ 7 w 76"/>
              <a:gd name="T79" fmla="*/ 65 h 72"/>
              <a:gd name="T80" fmla="*/ 2 w 76"/>
              <a:gd name="T81" fmla="*/ 53 h 72"/>
              <a:gd name="T82" fmla="*/ 23 w 76"/>
              <a:gd name="T83" fmla="*/ 34 h 72"/>
              <a:gd name="T84" fmla="*/ 28 w 76"/>
              <a:gd name="T85" fmla="*/ 37 h 72"/>
              <a:gd name="T86" fmla="*/ 23 w 76"/>
              <a:gd name="T87" fmla="*/ 37 h 72"/>
              <a:gd name="T88" fmla="*/ 6 w 76"/>
              <a:gd name="T89" fmla="*/ 60 h 72"/>
              <a:gd name="T90" fmla="*/ 29 w 76"/>
              <a:gd name="T91" fmla="*/ 40 h 72"/>
              <a:gd name="T92" fmla="*/ 11 w 76"/>
              <a:gd name="T93" fmla="*/ 65 h 72"/>
              <a:gd name="T94" fmla="*/ 17 w 76"/>
              <a:gd name="T95" fmla="*/ 68 h 72"/>
              <a:gd name="T96" fmla="*/ 35 w 76"/>
              <a:gd name="T97" fmla="*/ 45 h 72"/>
              <a:gd name="T98" fmla="*/ 38 w 76"/>
              <a:gd name="T99" fmla="*/ 47 h 72"/>
              <a:gd name="T100" fmla="*/ 28 w 76"/>
              <a:gd name="T10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" h="72">
                <a:moveTo>
                  <a:pt x="42" y="25"/>
                </a:moveTo>
                <a:cubicBezTo>
                  <a:pt x="54" y="12"/>
                  <a:pt x="54" y="12"/>
                  <a:pt x="54" y="12"/>
                </a:cubicBezTo>
                <a:cubicBezTo>
                  <a:pt x="56" y="11"/>
                  <a:pt x="57" y="9"/>
                  <a:pt x="58" y="8"/>
                </a:cubicBezTo>
                <a:cubicBezTo>
                  <a:pt x="58" y="7"/>
                  <a:pt x="59" y="6"/>
                  <a:pt x="59" y="5"/>
                </a:cubicBezTo>
                <a:cubicBezTo>
                  <a:pt x="60" y="4"/>
                  <a:pt x="65" y="2"/>
                  <a:pt x="66" y="2"/>
                </a:cubicBezTo>
                <a:cubicBezTo>
                  <a:pt x="66" y="2"/>
                  <a:pt x="66" y="2"/>
                  <a:pt x="67" y="2"/>
                </a:cubicBezTo>
                <a:cubicBezTo>
                  <a:pt x="70" y="5"/>
                  <a:pt x="70" y="5"/>
                  <a:pt x="70" y="5"/>
                </a:cubicBezTo>
                <a:cubicBezTo>
                  <a:pt x="71" y="6"/>
                  <a:pt x="71" y="6"/>
                  <a:pt x="71" y="7"/>
                </a:cubicBezTo>
                <a:cubicBezTo>
                  <a:pt x="70" y="7"/>
                  <a:pt x="68" y="12"/>
                  <a:pt x="67" y="13"/>
                </a:cubicBezTo>
                <a:cubicBezTo>
                  <a:pt x="66" y="14"/>
                  <a:pt x="65" y="14"/>
                  <a:pt x="64" y="15"/>
                </a:cubicBezTo>
                <a:cubicBezTo>
                  <a:pt x="63" y="16"/>
                  <a:pt x="61" y="17"/>
                  <a:pt x="60" y="18"/>
                </a:cubicBezTo>
                <a:cubicBezTo>
                  <a:pt x="48" y="30"/>
                  <a:pt x="48" y="30"/>
                  <a:pt x="48" y="30"/>
                </a:cubicBezTo>
                <a:cubicBezTo>
                  <a:pt x="46" y="29"/>
                  <a:pt x="46" y="29"/>
                  <a:pt x="46" y="29"/>
                </a:cubicBezTo>
                <a:cubicBezTo>
                  <a:pt x="59" y="16"/>
                  <a:pt x="59" y="16"/>
                  <a:pt x="59" y="16"/>
                </a:cubicBezTo>
                <a:cubicBezTo>
                  <a:pt x="60" y="15"/>
                  <a:pt x="62" y="14"/>
                  <a:pt x="63" y="13"/>
                </a:cubicBezTo>
                <a:cubicBezTo>
                  <a:pt x="64" y="12"/>
                  <a:pt x="65" y="12"/>
                  <a:pt x="66" y="12"/>
                </a:cubicBezTo>
                <a:cubicBezTo>
                  <a:pt x="66" y="11"/>
                  <a:pt x="68" y="8"/>
                  <a:pt x="68" y="6"/>
                </a:cubicBezTo>
                <a:cubicBezTo>
                  <a:pt x="66" y="4"/>
                  <a:pt x="66" y="4"/>
                  <a:pt x="66" y="4"/>
                </a:cubicBezTo>
                <a:cubicBezTo>
                  <a:pt x="64" y="5"/>
                  <a:pt x="61" y="6"/>
                  <a:pt x="61" y="7"/>
                </a:cubicBezTo>
                <a:cubicBezTo>
                  <a:pt x="60" y="7"/>
                  <a:pt x="60" y="8"/>
                  <a:pt x="59" y="9"/>
                </a:cubicBezTo>
                <a:cubicBezTo>
                  <a:pt x="58" y="10"/>
                  <a:pt x="57" y="12"/>
                  <a:pt x="56" y="14"/>
                </a:cubicBezTo>
                <a:cubicBezTo>
                  <a:pt x="43" y="26"/>
                  <a:pt x="43" y="26"/>
                  <a:pt x="43" y="26"/>
                </a:cubicBezTo>
                <a:lnTo>
                  <a:pt x="42" y="25"/>
                </a:lnTo>
                <a:close/>
                <a:moveTo>
                  <a:pt x="76" y="65"/>
                </a:moveTo>
                <a:cubicBezTo>
                  <a:pt x="76" y="67"/>
                  <a:pt x="76" y="69"/>
                  <a:pt x="74" y="70"/>
                </a:cubicBezTo>
                <a:cubicBezTo>
                  <a:pt x="73" y="71"/>
                  <a:pt x="71" y="72"/>
                  <a:pt x="69" y="72"/>
                </a:cubicBezTo>
                <a:cubicBezTo>
                  <a:pt x="67" y="72"/>
                  <a:pt x="64" y="71"/>
                  <a:pt x="62" y="68"/>
                </a:cubicBezTo>
                <a:cubicBezTo>
                  <a:pt x="22" y="27"/>
                  <a:pt x="22" y="27"/>
                  <a:pt x="22" y="27"/>
                </a:cubicBezTo>
                <a:cubicBezTo>
                  <a:pt x="21" y="27"/>
                  <a:pt x="21" y="28"/>
                  <a:pt x="20" y="28"/>
                </a:cubicBezTo>
                <a:cubicBezTo>
                  <a:pt x="20" y="28"/>
                  <a:pt x="19" y="28"/>
                  <a:pt x="19" y="28"/>
                </a:cubicBezTo>
                <a:cubicBezTo>
                  <a:pt x="19" y="28"/>
                  <a:pt x="19" y="29"/>
                  <a:pt x="19" y="29"/>
                </a:cubicBezTo>
                <a:cubicBezTo>
                  <a:pt x="19" y="30"/>
                  <a:pt x="18" y="30"/>
                  <a:pt x="18" y="31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3"/>
                  <a:pt x="15" y="34"/>
                  <a:pt x="13" y="34"/>
                </a:cubicBezTo>
                <a:cubicBezTo>
                  <a:pt x="11" y="34"/>
                  <a:pt x="9" y="32"/>
                  <a:pt x="6" y="29"/>
                </a:cubicBezTo>
                <a:cubicBezTo>
                  <a:pt x="0" y="24"/>
                  <a:pt x="1" y="20"/>
                  <a:pt x="2" y="19"/>
                </a:cubicBezTo>
                <a:cubicBezTo>
                  <a:pt x="4" y="17"/>
                  <a:pt x="4" y="17"/>
                  <a:pt x="4" y="17"/>
                </a:cubicBezTo>
                <a:cubicBezTo>
                  <a:pt x="5" y="16"/>
                  <a:pt x="5" y="16"/>
                  <a:pt x="6" y="16"/>
                </a:cubicBezTo>
                <a:cubicBezTo>
                  <a:pt x="6" y="16"/>
                  <a:pt x="7" y="16"/>
                  <a:pt x="7" y="16"/>
                </a:cubicBezTo>
                <a:cubicBezTo>
                  <a:pt x="7" y="15"/>
                  <a:pt x="7" y="15"/>
                  <a:pt x="7" y="14"/>
                </a:cubicBezTo>
                <a:cubicBezTo>
                  <a:pt x="7" y="14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0"/>
                  <a:pt x="9" y="8"/>
                  <a:pt x="11" y="6"/>
                </a:cubicBezTo>
                <a:cubicBezTo>
                  <a:pt x="12" y="5"/>
                  <a:pt x="13" y="4"/>
                  <a:pt x="15" y="4"/>
                </a:cubicBezTo>
                <a:cubicBezTo>
                  <a:pt x="16" y="4"/>
                  <a:pt x="16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8" y="3"/>
                  <a:pt x="18" y="3"/>
                </a:cubicBezTo>
                <a:cubicBezTo>
                  <a:pt x="21" y="1"/>
                  <a:pt x="25" y="0"/>
                  <a:pt x="29" y="0"/>
                </a:cubicBezTo>
                <a:cubicBezTo>
                  <a:pt x="32" y="0"/>
                  <a:pt x="35" y="1"/>
                  <a:pt x="36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9" y="1"/>
                  <a:pt x="40" y="2"/>
                  <a:pt x="41" y="3"/>
                </a:cubicBezTo>
                <a:cubicBezTo>
                  <a:pt x="42" y="4"/>
                  <a:pt x="43" y="5"/>
                  <a:pt x="42" y="6"/>
                </a:cubicBezTo>
                <a:cubicBezTo>
                  <a:pt x="42" y="7"/>
                  <a:pt x="41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6" y="9"/>
                  <a:pt x="34" y="10"/>
                  <a:pt x="32" y="10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3"/>
                  <a:pt x="33" y="15"/>
                  <a:pt x="31" y="17"/>
                </a:cubicBezTo>
                <a:cubicBezTo>
                  <a:pt x="73" y="58"/>
                  <a:pt x="73" y="58"/>
                  <a:pt x="73" y="58"/>
                </a:cubicBezTo>
                <a:cubicBezTo>
                  <a:pt x="75" y="60"/>
                  <a:pt x="76" y="62"/>
                  <a:pt x="76" y="65"/>
                </a:cubicBezTo>
                <a:close/>
                <a:moveTo>
                  <a:pt x="12" y="11"/>
                </a:moveTo>
                <a:cubicBezTo>
                  <a:pt x="15" y="7"/>
                  <a:pt x="15" y="7"/>
                  <a:pt x="15" y="7"/>
                </a:cubicBezTo>
                <a:cubicBezTo>
                  <a:pt x="14" y="7"/>
                  <a:pt x="13" y="8"/>
                  <a:pt x="13" y="8"/>
                </a:cubicBezTo>
                <a:cubicBezTo>
                  <a:pt x="12" y="9"/>
                  <a:pt x="12" y="10"/>
                  <a:pt x="12" y="11"/>
                </a:cubicBezTo>
                <a:close/>
                <a:moveTo>
                  <a:pt x="28" y="16"/>
                </a:moveTo>
                <a:cubicBezTo>
                  <a:pt x="29" y="15"/>
                  <a:pt x="29" y="13"/>
                  <a:pt x="29" y="12"/>
                </a:cubicBezTo>
                <a:cubicBezTo>
                  <a:pt x="29" y="10"/>
                  <a:pt x="29" y="9"/>
                  <a:pt x="31" y="8"/>
                </a:cubicBezTo>
                <a:cubicBezTo>
                  <a:pt x="33" y="7"/>
                  <a:pt x="35" y="6"/>
                  <a:pt x="37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9" y="6"/>
                  <a:pt x="39" y="6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4"/>
                  <a:pt x="38" y="4"/>
                  <a:pt x="37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4" y="3"/>
                  <a:pt x="32" y="3"/>
                  <a:pt x="29" y="3"/>
                </a:cubicBezTo>
                <a:cubicBezTo>
                  <a:pt x="25" y="3"/>
                  <a:pt x="22" y="4"/>
                  <a:pt x="20" y="6"/>
                </a:cubicBezTo>
                <a:cubicBezTo>
                  <a:pt x="20" y="6"/>
                  <a:pt x="20" y="6"/>
                  <a:pt x="21" y="7"/>
                </a:cubicBezTo>
                <a:cubicBezTo>
                  <a:pt x="21" y="8"/>
                  <a:pt x="22" y="8"/>
                  <a:pt x="22" y="8"/>
                </a:cubicBezTo>
                <a:cubicBezTo>
                  <a:pt x="23" y="9"/>
                  <a:pt x="23" y="9"/>
                  <a:pt x="23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0" y="9"/>
                  <a:pt x="19" y="8"/>
                </a:cubicBezTo>
                <a:cubicBezTo>
                  <a:pt x="19" y="7"/>
                  <a:pt x="19" y="7"/>
                  <a:pt x="18" y="7"/>
                </a:cubicBezTo>
                <a:cubicBezTo>
                  <a:pt x="16" y="10"/>
                  <a:pt x="16" y="10"/>
                  <a:pt x="16" y="10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6"/>
                </a:cubicBezTo>
                <a:cubicBezTo>
                  <a:pt x="12" y="17"/>
                  <a:pt x="13" y="18"/>
                  <a:pt x="13" y="18"/>
                </a:cubicBezTo>
                <a:cubicBezTo>
                  <a:pt x="13" y="18"/>
                  <a:pt x="13" y="18"/>
                  <a:pt x="13" y="19"/>
                </a:cubicBezTo>
                <a:cubicBezTo>
                  <a:pt x="13" y="19"/>
                  <a:pt x="1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1" y="19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9" y="17"/>
                  <a:pt x="9" y="18"/>
                  <a:pt x="9" y="18"/>
                </a:cubicBezTo>
                <a:cubicBezTo>
                  <a:pt x="8" y="19"/>
                  <a:pt x="7" y="19"/>
                  <a:pt x="6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2"/>
                  <a:pt x="4" y="24"/>
                  <a:pt x="8" y="27"/>
                </a:cubicBezTo>
                <a:cubicBezTo>
                  <a:pt x="10" y="30"/>
                  <a:pt x="12" y="31"/>
                  <a:pt x="13" y="31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8"/>
                  <a:pt x="16" y="27"/>
                  <a:pt x="17" y="26"/>
                </a:cubicBezTo>
                <a:cubicBezTo>
                  <a:pt x="18" y="25"/>
                  <a:pt x="19" y="25"/>
                  <a:pt x="20" y="25"/>
                </a:cubicBezTo>
                <a:lnTo>
                  <a:pt x="28" y="16"/>
                </a:lnTo>
                <a:close/>
                <a:moveTo>
                  <a:pt x="73" y="65"/>
                </a:moveTo>
                <a:cubicBezTo>
                  <a:pt x="73" y="63"/>
                  <a:pt x="72" y="61"/>
                  <a:pt x="71" y="60"/>
                </a:cubicBezTo>
                <a:cubicBezTo>
                  <a:pt x="29" y="19"/>
                  <a:pt x="29" y="19"/>
                  <a:pt x="29" y="19"/>
                </a:cubicBezTo>
                <a:cubicBezTo>
                  <a:pt x="23" y="24"/>
                  <a:pt x="23" y="24"/>
                  <a:pt x="23" y="24"/>
                </a:cubicBezTo>
                <a:cubicBezTo>
                  <a:pt x="64" y="66"/>
                  <a:pt x="64" y="66"/>
                  <a:pt x="64" y="66"/>
                </a:cubicBezTo>
                <a:cubicBezTo>
                  <a:pt x="67" y="69"/>
                  <a:pt x="70" y="70"/>
                  <a:pt x="72" y="68"/>
                </a:cubicBezTo>
                <a:cubicBezTo>
                  <a:pt x="73" y="67"/>
                  <a:pt x="73" y="66"/>
                  <a:pt x="73" y="65"/>
                </a:cubicBezTo>
                <a:close/>
                <a:moveTo>
                  <a:pt x="38" y="47"/>
                </a:moveTo>
                <a:cubicBezTo>
                  <a:pt x="38" y="48"/>
                  <a:pt x="39" y="50"/>
                  <a:pt x="38" y="51"/>
                </a:cubicBezTo>
                <a:cubicBezTo>
                  <a:pt x="28" y="60"/>
                  <a:pt x="28" y="60"/>
                  <a:pt x="28" y="6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1"/>
                  <a:pt x="17" y="71"/>
                  <a:pt x="16" y="71"/>
                </a:cubicBezTo>
                <a:cubicBezTo>
                  <a:pt x="14" y="71"/>
                  <a:pt x="12" y="70"/>
                  <a:pt x="10" y="68"/>
                </a:cubicBezTo>
                <a:cubicBezTo>
                  <a:pt x="7" y="65"/>
                  <a:pt x="7" y="65"/>
                  <a:pt x="7" y="65"/>
                </a:cubicBezTo>
                <a:cubicBezTo>
                  <a:pt x="4" y="62"/>
                  <a:pt x="4" y="62"/>
                  <a:pt x="4" y="62"/>
                </a:cubicBezTo>
                <a:cubicBezTo>
                  <a:pt x="2" y="61"/>
                  <a:pt x="2" y="59"/>
                  <a:pt x="1" y="58"/>
                </a:cubicBezTo>
                <a:cubicBezTo>
                  <a:pt x="1" y="56"/>
                  <a:pt x="1" y="54"/>
                  <a:pt x="2" y="53"/>
                </a:cubicBezTo>
                <a:cubicBezTo>
                  <a:pt x="12" y="44"/>
                  <a:pt x="12" y="44"/>
                  <a:pt x="12" y="44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4"/>
                  <a:pt x="22" y="34"/>
                  <a:pt x="23" y="34"/>
                </a:cubicBezTo>
                <a:cubicBezTo>
                  <a:pt x="24" y="34"/>
                  <a:pt x="25" y="34"/>
                  <a:pt x="25" y="34"/>
                </a:cubicBezTo>
                <a:cubicBezTo>
                  <a:pt x="25" y="34"/>
                  <a:pt x="26" y="34"/>
                  <a:pt x="26" y="34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7" y="38"/>
                  <a:pt x="26" y="37"/>
                  <a:pt x="25" y="37"/>
                </a:cubicBezTo>
                <a:cubicBezTo>
                  <a:pt x="24" y="37"/>
                  <a:pt x="24" y="37"/>
                  <a:pt x="23" y="37"/>
                </a:cubicBezTo>
                <a:cubicBezTo>
                  <a:pt x="4" y="56"/>
                  <a:pt x="4" y="56"/>
                  <a:pt x="4" y="56"/>
                </a:cubicBezTo>
                <a:cubicBezTo>
                  <a:pt x="4" y="56"/>
                  <a:pt x="4" y="56"/>
                  <a:pt x="4" y="57"/>
                </a:cubicBezTo>
                <a:cubicBezTo>
                  <a:pt x="5" y="58"/>
                  <a:pt x="5" y="59"/>
                  <a:pt x="6" y="60"/>
                </a:cubicBezTo>
                <a:cubicBezTo>
                  <a:pt x="6" y="60"/>
                  <a:pt x="7" y="61"/>
                  <a:pt x="7" y="61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9" y="40"/>
                  <a:pt x="29" y="40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4"/>
                  <a:pt x="32" y="44"/>
                  <a:pt x="32" y="45"/>
                </a:cubicBezTo>
                <a:cubicBezTo>
                  <a:pt x="11" y="65"/>
                  <a:pt x="11" y="65"/>
                  <a:pt x="11" y="65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67"/>
                  <a:pt x="15" y="68"/>
                  <a:pt x="16" y="68"/>
                </a:cubicBezTo>
                <a:cubicBezTo>
                  <a:pt x="16" y="68"/>
                  <a:pt x="17" y="68"/>
                  <a:pt x="17" y="68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8"/>
                  <a:pt x="35" y="48"/>
                </a:cubicBezTo>
                <a:cubicBezTo>
                  <a:pt x="35" y="47"/>
                  <a:pt x="35" y="46"/>
                  <a:pt x="35" y="45"/>
                </a:cubicBezTo>
                <a:cubicBezTo>
                  <a:pt x="35" y="44"/>
                  <a:pt x="35" y="44"/>
                  <a:pt x="35" y="44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lose/>
                <a:moveTo>
                  <a:pt x="10" y="64"/>
                </a:moveTo>
                <a:cubicBezTo>
                  <a:pt x="30" y="44"/>
                  <a:pt x="30" y="44"/>
                  <a:pt x="30" y="44"/>
                </a:cubicBezTo>
                <a:cubicBezTo>
                  <a:pt x="28" y="42"/>
                  <a:pt x="28" y="42"/>
                  <a:pt x="28" y="42"/>
                </a:cubicBezTo>
                <a:cubicBezTo>
                  <a:pt x="8" y="62"/>
                  <a:pt x="8" y="62"/>
                  <a:pt x="8" y="62"/>
                </a:cubicBezTo>
                <a:cubicBezTo>
                  <a:pt x="9" y="63"/>
                  <a:pt x="9" y="63"/>
                  <a:pt x="10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00"/>
          <p:cNvSpPr>
            <a:spLocks noEditPoints="1"/>
          </p:cNvSpPr>
          <p:nvPr/>
        </p:nvSpPr>
        <p:spPr bwMode="auto">
          <a:xfrm>
            <a:off x="9650506" y="4626488"/>
            <a:ext cx="281964" cy="285467"/>
          </a:xfrm>
          <a:custGeom>
            <a:avLst/>
            <a:gdLst>
              <a:gd name="T0" fmla="*/ 32 w 68"/>
              <a:gd name="T1" fmla="*/ 56 h 67"/>
              <a:gd name="T2" fmla="*/ 25 w 68"/>
              <a:gd name="T3" fmla="*/ 67 h 67"/>
              <a:gd name="T4" fmla="*/ 7 w 68"/>
              <a:gd name="T5" fmla="*/ 67 h 67"/>
              <a:gd name="T6" fmla="*/ 0 w 68"/>
              <a:gd name="T7" fmla="*/ 60 h 67"/>
              <a:gd name="T8" fmla="*/ 0 w 68"/>
              <a:gd name="T9" fmla="*/ 42 h 67"/>
              <a:gd name="T10" fmla="*/ 7 w 68"/>
              <a:gd name="T11" fmla="*/ 36 h 67"/>
              <a:gd name="T12" fmla="*/ 25 w 68"/>
              <a:gd name="T13" fmla="*/ 36 h 67"/>
              <a:gd name="T14" fmla="*/ 32 w 68"/>
              <a:gd name="T15" fmla="*/ 46 h 67"/>
              <a:gd name="T16" fmla="*/ 39 w 68"/>
              <a:gd name="T17" fmla="*/ 51 h 67"/>
              <a:gd name="T18" fmla="*/ 61 w 68"/>
              <a:gd name="T19" fmla="*/ 0 h 67"/>
              <a:gd name="T20" fmla="*/ 43 w 68"/>
              <a:gd name="T21" fmla="*/ 0 h 67"/>
              <a:gd name="T22" fmla="*/ 36 w 68"/>
              <a:gd name="T23" fmla="*/ 10 h 67"/>
              <a:gd name="T24" fmla="*/ 29 w 68"/>
              <a:gd name="T25" fmla="*/ 15 h 67"/>
              <a:gd name="T26" fmla="*/ 36 w 68"/>
              <a:gd name="T27" fmla="*/ 21 h 67"/>
              <a:gd name="T28" fmla="*/ 43 w 68"/>
              <a:gd name="T29" fmla="*/ 31 h 67"/>
              <a:gd name="T30" fmla="*/ 61 w 68"/>
              <a:gd name="T31" fmla="*/ 31 h 67"/>
              <a:gd name="T32" fmla="*/ 68 w 68"/>
              <a:gd name="T33" fmla="*/ 0 h 67"/>
              <a:gd name="T34" fmla="*/ 57 w 68"/>
              <a:gd name="T35" fmla="*/ 33 h 67"/>
              <a:gd name="T36" fmla="*/ 47 w 68"/>
              <a:gd name="T37" fmla="*/ 33 h 67"/>
              <a:gd name="T38" fmla="*/ 36 w 68"/>
              <a:gd name="T39" fmla="*/ 36 h 67"/>
              <a:gd name="T40" fmla="*/ 44 w 68"/>
              <a:gd name="T41" fmla="*/ 51 h 67"/>
              <a:gd name="T42" fmla="*/ 36 w 68"/>
              <a:gd name="T43" fmla="*/ 67 h 67"/>
              <a:gd name="T44" fmla="*/ 52 w 68"/>
              <a:gd name="T45" fmla="*/ 60 h 67"/>
              <a:gd name="T46" fmla="*/ 68 w 68"/>
              <a:gd name="T47" fmla="*/ 67 h 67"/>
              <a:gd name="T48" fmla="*/ 57 w 68"/>
              <a:gd name="T49" fmla="*/ 36 h 67"/>
              <a:gd name="T50" fmla="*/ 11 w 68"/>
              <a:gd name="T51" fmla="*/ 33 h 67"/>
              <a:gd name="T52" fmla="*/ 21 w 68"/>
              <a:gd name="T53" fmla="*/ 33 h 67"/>
              <a:gd name="T54" fmla="*/ 32 w 68"/>
              <a:gd name="T55" fmla="*/ 31 h 67"/>
              <a:gd name="T56" fmla="*/ 25 w 68"/>
              <a:gd name="T57" fmla="*/ 15 h 67"/>
              <a:gd name="T58" fmla="*/ 32 w 68"/>
              <a:gd name="T59" fmla="*/ 0 h 67"/>
              <a:gd name="T60" fmla="*/ 16 w 68"/>
              <a:gd name="T61" fmla="*/ 7 h 67"/>
              <a:gd name="T62" fmla="*/ 0 w 68"/>
              <a:gd name="T63" fmla="*/ 0 h 67"/>
              <a:gd name="T64" fmla="*/ 11 w 68"/>
              <a:gd name="T65" fmla="*/ 3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" h="67">
                <a:moveTo>
                  <a:pt x="34" y="56"/>
                </a:moveTo>
                <a:cubicBezTo>
                  <a:pt x="32" y="56"/>
                  <a:pt x="32" y="56"/>
                  <a:pt x="32" y="56"/>
                </a:cubicBezTo>
                <a:cubicBezTo>
                  <a:pt x="32" y="67"/>
                  <a:pt x="32" y="67"/>
                  <a:pt x="32" y="67"/>
                </a:cubicBezTo>
                <a:cubicBezTo>
                  <a:pt x="25" y="67"/>
                  <a:pt x="25" y="67"/>
                  <a:pt x="25" y="67"/>
                </a:cubicBezTo>
                <a:cubicBezTo>
                  <a:pt x="24" y="63"/>
                  <a:pt x="21" y="60"/>
                  <a:pt x="16" y="60"/>
                </a:cubicBezTo>
                <a:cubicBezTo>
                  <a:pt x="12" y="60"/>
                  <a:pt x="8" y="63"/>
                  <a:pt x="7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0"/>
                  <a:pt x="0" y="60"/>
                  <a:pt x="0" y="60"/>
                </a:cubicBezTo>
                <a:cubicBezTo>
                  <a:pt x="5" y="59"/>
                  <a:pt x="8" y="56"/>
                  <a:pt x="8" y="51"/>
                </a:cubicBezTo>
                <a:cubicBezTo>
                  <a:pt x="8" y="47"/>
                  <a:pt x="5" y="43"/>
                  <a:pt x="0" y="42"/>
                </a:cubicBezTo>
                <a:cubicBezTo>
                  <a:pt x="0" y="36"/>
                  <a:pt x="0" y="36"/>
                  <a:pt x="0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8" y="40"/>
                  <a:pt x="12" y="43"/>
                  <a:pt x="16" y="43"/>
                </a:cubicBezTo>
                <a:cubicBezTo>
                  <a:pt x="21" y="43"/>
                  <a:pt x="24" y="40"/>
                  <a:pt x="25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46"/>
                  <a:pt x="32" y="46"/>
                  <a:pt x="32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37" y="46"/>
                  <a:pt x="39" y="48"/>
                  <a:pt x="39" y="51"/>
                </a:cubicBezTo>
                <a:cubicBezTo>
                  <a:pt x="39" y="54"/>
                  <a:pt x="37" y="56"/>
                  <a:pt x="34" y="56"/>
                </a:cubicBezTo>
                <a:close/>
                <a:moveTo>
                  <a:pt x="61" y="0"/>
                </a:moveTo>
                <a:cubicBezTo>
                  <a:pt x="60" y="4"/>
                  <a:pt x="56" y="7"/>
                  <a:pt x="52" y="7"/>
                </a:cubicBezTo>
                <a:cubicBezTo>
                  <a:pt x="48" y="7"/>
                  <a:pt x="44" y="4"/>
                  <a:pt x="4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10"/>
                  <a:pt x="36" y="10"/>
                  <a:pt x="36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1" y="10"/>
                  <a:pt x="29" y="13"/>
                  <a:pt x="29" y="15"/>
                </a:cubicBezTo>
                <a:cubicBezTo>
                  <a:pt x="29" y="18"/>
                  <a:pt x="31" y="21"/>
                  <a:pt x="34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31"/>
                  <a:pt x="36" y="31"/>
                  <a:pt x="36" y="31"/>
                </a:cubicBezTo>
                <a:cubicBezTo>
                  <a:pt x="43" y="31"/>
                  <a:pt x="43" y="31"/>
                  <a:pt x="43" y="31"/>
                </a:cubicBezTo>
                <a:cubicBezTo>
                  <a:pt x="44" y="27"/>
                  <a:pt x="48" y="24"/>
                  <a:pt x="52" y="24"/>
                </a:cubicBezTo>
                <a:cubicBezTo>
                  <a:pt x="56" y="24"/>
                  <a:pt x="60" y="27"/>
                  <a:pt x="61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0"/>
                  <a:pt x="68" y="0"/>
                  <a:pt x="68" y="0"/>
                </a:cubicBezTo>
                <a:lnTo>
                  <a:pt x="61" y="0"/>
                </a:lnTo>
                <a:close/>
                <a:moveTo>
                  <a:pt x="57" y="33"/>
                </a:moveTo>
                <a:cubicBezTo>
                  <a:pt x="57" y="31"/>
                  <a:pt x="55" y="28"/>
                  <a:pt x="52" y="28"/>
                </a:cubicBezTo>
                <a:cubicBezTo>
                  <a:pt x="49" y="28"/>
                  <a:pt x="47" y="31"/>
                  <a:pt x="47" y="33"/>
                </a:cubicBezTo>
                <a:cubicBezTo>
                  <a:pt x="47" y="36"/>
                  <a:pt x="47" y="36"/>
                  <a:pt x="4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2"/>
                  <a:pt x="36" y="42"/>
                  <a:pt x="36" y="42"/>
                </a:cubicBezTo>
                <a:cubicBezTo>
                  <a:pt x="40" y="43"/>
                  <a:pt x="44" y="47"/>
                  <a:pt x="44" y="51"/>
                </a:cubicBezTo>
                <a:cubicBezTo>
                  <a:pt x="44" y="56"/>
                  <a:pt x="40" y="59"/>
                  <a:pt x="36" y="60"/>
                </a:cubicBezTo>
                <a:cubicBezTo>
                  <a:pt x="36" y="67"/>
                  <a:pt x="36" y="67"/>
                  <a:pt x="36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4" y="63"/>
                  <a:pt x="48" y="60"/>
                  <a:pt x="52" y="60"/>
                </a:cubicBezTo>
                <a:cubicBezTo>
                  <a:pt x="56" y="60"/>
                  <a:pt x="60" y="63"/>
                  <a:pt x="61" y="67"/>
                </a:cubicBezTo>
                <a:cubicBezTo>
                  <a:pt x="68" y="67"/>
                  <a:pt x="68" y="67"/>
                  <a:pt x="68" y="67"/>
                </a:cubicBezTo>
                <a:cubicBezTo>
                  <a:pt x="68" y="36"/>
                  <a:pt x="68" y="36"/>
                  <a:pt x="68" y="36"/>
                </a:cubicBezTo>
                <a:cubicBezTo>
                  <a:pt x="57" y="36"/>
                  <a:pt x="57" y="36"/>
                  <a:pt x="57" y="36"/>
                </a:cubicBezTo>
                <a:lnTo>
                  <a:pt x="57" y="33"/>
                </a:lnTo>
                <a:close/>
                <a:moveTo>
                  <a:pt x="11" y="33"/>
                </a:moveTo>
                <a:cubicBezTo>
                  <a:pt x="11" y="36"/>
                  <a:pt x="13" y="39"/>
                  <a:pt x="16" y="39"/>
                </a:cubicBezTo>
                <a:cubicBezTo>
                  <a:pt x="19" y="39"/>
                  <a:pt x="21" y="36"/>
                  <a:pt x="21" y="33"/>
                </a:cubicBezTo>
                <a:cubicBezTo>
                  <a:pt x="21" y="31"/>
                  <a:pt x="21" y="31"/>
                  <a:pt x="21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25"/>
                  <a:pt x="32" y="25"/>
                  <a:pt x="32" y="25"/>
                </a:cubicBezTo>
                <a:cubicBezTo>
                  <a:pt x="28" y="24"/>
                  <a:pt x="25" y="20"/>
                  <a:pt x="25" y="15"/>
                </a:cubicBezTo>
                <a:cubicBezTo>
                  <a:pt x="25" y="11"/>
                  <a:pt x="28" y="7"/>
                  <a:pt x="32" y="6"/>
                </a:cubicBezTo>
                <a:cubicBezTo>
                  <a:pt x="32" y="0"/>
                  <a:pt x="32" y="0"/>
                  <a:pt x="3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4"/>
                  <a:pt x="21" y="7"/>
                  <a:pt x="16" y="7"/>
                </a:cubicBezTo>
                <a:cubicBezTo>
                  <a:pt x="12" y="7"/>
                  <a:pt x="8" y="4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11" y="31"/>
                  <a:pt x="11" y="31"/>
                  <a:pt x="11" y="31"/>
                </a:cubicBezTo>
                <a:lnTo>
                  <a:pt x="11" y="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893763" y="1181100"/>
            <a:ext cx="414338" cy="571500"/>
          </a:xfrm>
          <a:custGeom>
            <a:avLst/>
            <a:gdLst>
              <a:gd name="T0" fmla="*/ 64 w 128"/>
              <a:gd name="T1" fmla="*/ 0 h 176"/>
              <a:gd name="T2" fmla="*/ 0 w 128"/>
              <a:gd name="T3" fmla="*/ 64 h 176"/>
              <a:gd name="T4" fmla="*/ 64 w 128"/>
              <a:gd name="T5" fmla="*/ 176 h 176"/>
              <a:gd name="T6" fmla="*/ 128 w 128"/>
              <a:gd name="T7" fmla="*/ 64 h 176"/>
              <a:gd name="T8" fmla="*/ 64 w 128"/>
              <a:gd name="T9" fmla="*/ 0 h 176"/>
              <a:gd name="T10" fmla="*/ 64 w 128"/>
              <a:gd name="T11" fmla="*/ 164 h 176"/>
              <a:gd name="T12" fmla="*/ 8 w 128"/>
              <a:gd name="T13" fmla="*/ 64 h 176"/>
              <a:gd name="T14" fmla="*/ 64 w 128"/>
              <a:gd name="T15" fmla="*/ 8 h 176"/>
              <a:gd name="T16" fmla="*/ 120 w 128"/>
              <a:gd name="T17" fmla="*/ 64 h 176"/>
              <a:gd name="T18" fmla="*/ 64 w 128"/>
              <a:gd name="T19" fmla="*/ 164 h 176"/>
              <a:gd name="T20" fmla="*/ 64 w 128"/>
              <a:gd name="T21" fmla="*/ 32 h 176"/>
              <a:gd name="T22" fmla="*/ 32 w 128"/>
              <a:gd name="T23" fmla="*/ 64 h 176"/>
              <a:gd name="T24" fmla="*/ 64 w 128"/>
              <a:gd name="T25" fmla="*/ 96 h 176"/>
              <a:gd name="T26" fmla="*/ 96 w 128"/>
              <a:gd name="T27" fmla="*/ 64 h 176"/>
              <a:gd name="T28" fmla="*/ 64 w 128"/>
              <a:gd name="T29" fmla="*/ 32 h 176"/>
              <a:gd name="T30" fmla="*/ 64 w 128"/>
              <a:gd name="T31" fmla="*/ 88 h 176"/>
              <a:gd name="T32" fmla="*/ 40 w 128"/>
              <a:gd name="T33" fmla="*/ 64 h 176"/>
              <a:gd name="T34" fmla="*/ 64 w 128"/>
              <a:gd name="T35" fmla="*/ 40 h 176"/>
              <a:gd name="T36" fmla="*/ 88 w 128"/>
              <a:gd name="T37" fmla="*/ 64 h 176"/>
              <a:gd name="T38" fmla="*/ 64 w 128"/>
              <a:gd name="T39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76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16"/>
                  <a:pt x="64" y="176"/>
                  <a:pt x="64" y="176"/>
                </a:cubicBezTo>
                <a:cubicBezTo>
                  <a:pt x="64" y="176"/>
                  <a:pt x="128" y="116"/>
                  <a:pt x="128" y="64"/>
                </a:cubicBezTo>
                <a:cubicBezTo>
                  <a:pt x="128" y="29"/>
                  <a:pt x="99" y="0"/>
                  <a:pt x="64" y="0"/>
                </a:cubicBezTo>
                <a:moveTo>
                  <a:pt x="64" y="164"/>
                </a:moveTo>
                <a:cubicBezTo>
                  <a:pt x="64" y="164"/>
                  <a:pt x="8" y="112"/>
                  <a:pt x="8" y="64"/>
                </a:cubicBezTo>
                <a:cubicBezTo>
                  <a:pt x="8" y="33"/>
                  <a:pt x="33" y="8"/>
                  <a:pt x="64" y="8"/>
                </a:cubicBezTo>
                <a:cubicBezTo>
                  <a:pt x="95" y="8"/>
                  <a:pt x="120" y="33"/>
                  <a:pt x="120" y="64"/>
                </a:cubicBezTo>
                <a:cubicBezTo>
                  <a:pt x="120" y="112"/>
                  <a:pt x="64" y="164"/>
                  <a:pt x="64" y="164"/>
                </a:cubicBezTo>
                <a:moveTo>
                  <a:pt x="64" y="32"/>
                </a:moveTo>
                <a:cubicBezTo>
                  <a:pt x="46" y="32"/>
                  <a:pt x="32" y="46"/>
                  <a:pt x="32" y="64"/>
                </a:cubicBezTo>
                <a:cubicBezTo>
                  <a:pt x="32" y="82"/>
                  <a:pt x="46" y="96"/>
                  <a:pt x="64" y="96"/>
                </a:cubicBezTo>
                <a:cubicBezTo>
                  <a:pt x="82" y="96"/>
                  <a:pt x="96" y="82"/>
                  <a:pt x="96" y="64"/>
                </a:cubicBezTo>
                <a:cubicBezTo>
                  <a:pt x="96" y="46"/>
                  <a:pt x="82" y="32"/>
                  <a:pt x="64" y="32"/>
                </a:cubicBezTo>
                <a:moveTo>
                  <a:pt x="64" y="88"/>
                </a:moveTo>
                <a:cubicBezTo>
                  <a:pt x="51" y="88"/>
                  <a:pt x="40" y="77"/>
                  <a:pt x="40" y="64"/>
                </a:cubicBezTo>
                <a:cubicBezTo>
                  <a:pt x="40" y="51"/>
                  <a:pt x="51" y="40"/>
                  <a:pt x="64" y="40"/>
                </a:cubicBezTo>
                <a:cubicBezTo>
                  <a:pt x="77" y="40"/>
                  <a:pt x="88" y="51"/>
                  <a:pt x="88" y="64"/>
                </a:cubicBezTo>
                <a:cubicBezTo>
                  <a:pt x="88" y="77"/>
                  <a:pt x="77" y="88"/>
                  <a:pt x="64" y="8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/>
          <p:cNvSpPr>
            <a:spLocks noEditPoints="1"/>
          </p:cNvSpPr>
          <p:nvPr/>
        </p:nvSpPr>
        <p:spPr bwMode="auto">
          <a:xfrm>
            <a:off x="1901825" y="1181100"/>
            <a:ext cx="569913" cy="571500"/>
          </a:xfrm>
          <a:custGeom>
            <a:avLst/>
            <a:gdLst>
              <a:gd name="T0" fmla="*/ 24 w 176"/>
              <a:gd name="T1" fmla="*/ 52 h 176"/>
              <a:gd name="T2" fmla="*/ 80 w 176"/>
              <a:gd name="T3" fmla="*/ 52 h 176"/>
              <a:gd name="T4" fmla="*/ 52 w 176"/>
              <a:gd name="T5" fmla="*/ 72 h 176"/>
              <a:gd name="T6" fmla="*/ 52 w 176"/>
              <a:gd name="T7" fmla="*/ 32 h 176"/>
              <a:gd name="T8" fmla="*/ 52 w 176"/>
              <a:gd name="T9" fmla="*/ 72 h 176"/>
              <a:gd name="T10" fmla="*/ 131 w 176"/>
              <a:gd name="T11" fmla="*/ 88 h 176"/>
              <a:gd name="T12" fmla="*/ 139 w 176"/>
              <a:gd name="T13" fmla="*/ 80 h 176"/>
              <a:gd name="T14" fmla="*/ 133 w 176"/>
              <a:gd name="T15" fmla="*/ 75 h 176"/>
              <a:gd name="T16" fmla="*/ 129 w 176"/>
              <a:gd name="T17" fmla="*/ 88 h 176"/>
              <a:gd name="T18" fmla="*/ 52 w 176"/>
              <a:gd name="T19" fmla="*/ 144 h 176"/>
              <a:gd name="T20" fmla="*/ 49 w 176"/>
              <a:gd name="T21" fmla="*/ 153 h 176"/>
              <a:gd name="T22" fmla="*/ 54 w 176"/>
              <a:gd name="T23" fmla="*/ 156 h 176"/>
              <a:gd name="T24" fmla="*/ 56 w 176"/>
              <a:gd name="T25" fmla="*/ 148 h 176"/>
              <a:gd name="T26" fmla="*/ 88 w 176"/>
              <a:gd name="T27" fmla="*/ 167 h 176"/>
              <a:gd name="T28" fmla="*/ 87 w 176"/>
              <a:gd name="T29" fmla="*/ 175 h 176"/>
              <a:gd name="T30" fmla="*/ 96 w 176"/>
              <a:gd name="T31" fmla="*/ 176 h 176"/>
              <a:gd name="T32" fmla="*/ 96 w 176"/>
              <a:gd name="T33" fmla="*/ 168 h 176"/>
              <a:gd name="T34" fmla="*/ 66 w 176"/>
              <a:gd name="T35" fmla="*/ 161 h 176"/>
              <a:gd name="T36" fmla="*/ 62 w 176"/>
              <a:gd name="T37" fmla="*/ 167 h 176"/>
              <a:gd name="T38" fmla="*/ 71 w 176"/>
              <a:gd name="T39" fmla="*/ 172 h 176"/>
              <a:gd name="T40" fmla="*/ 73 w 176"/>
              <a:gd name="T41" fmla="*/ 164 h 176"/>
              <a:gd name="T42" fmla="*/ 112 w 176"/>
              <a:gd name="T43" fmla="*/ 168 h 176"/>
              <a:gd name="T44" fmla="*/ 112 w 176"/>
              <a:gd name="T45" fmla="*/ 176 h 176"/>
              <a:gd name="T46" fmla="*/ 121 w 176"/>
              <a:gd name="T47" fmla="*/ 175 h 176"/>
              <a:gd name="T48" fmla="*/ 120 w 176"/>
              <a:gd name="T49" fmla="*/ 167 h 176"/>
              <a:gd name="T50" fmla="*/ 145 w 176"/>
              <a:gd name="T51" fmla="*/ 63 h 176"/>
              <a:gd name="T52" fmla="*/ 148 w 176"/>
              <a:gd name="T53" fmla="*/ 70 h 176"/>
              <a:gd name="T54" fmla="*/ 157 w 176"/>
              <a:gd name="T55" fmla="*/ 64 h 176"/>
              <a:gd name="T56" fmla="*/ 152 w 176"/>
              <a:gd name="T57" fmla="*/ 58 h 176"/>
              <a:gd name="T58" fmla="*/ 149 w 176"/>
              <a:gd name="T59" fmla="*/ 142 h 176"/>
              <a:gd name="T60" fmla="*/ 149 w 176"/>
              <a:gd name="T61" fmla="*/ 149 h 176"/>
              <a:gd name="T62" fmla="*/ 153 w 176"/>
              <a:gd name="T63" fmla="*/ 154 h 176"/>
              <a:gd name="T64" fmla="*/ 158 w 176"/>
              <a:gd name="T65" fmla="*/ 146 h 176"/>
              <a:gd name="T66" fmla="*/ 152 w 176"/>
              <a:gd name="T67" fmla="*/ 138 h 176"/>
              <a:gd name="T68" fmla="*/ 170 w 176"/>
              <a:gd name="T69" fmla="*/ 47 h 176"/>
              <a:gd name="T70" fmla="*/ 165 w 176"/>
              <a:gd name="T71" fmla="*/ 54 h 176"/>
              <a:gd name="T72" fmla="*/ 170 w 176"/>
              <a:gd name="T73" fmla="*/ 55 h 176"/>
              <a:gd name="T74" fmla="*/ 175 w 176"/>
              <a:gd name="T75" fmla="*/ 48 h 176"/>
              <a:gd name="T76" fmla="*/ 143 w 176"/>
              <a:gd name="T77" fmla="*/ 118 h 176"/>
              <a:gd name="T78" fmla="*/ 138 w 176"/>
              <a:gd name="T79" fmla="*/ 123 h 176"/>
              <a:gd name="T80" fmla="*/ 146 w 176"/>
              <a:gd name="T81" fmla="*/ 131 h 176"/>
              <a:gd name="T82" fmla="*/ 149 w 176"/>
              <a:gd name="T83" fmla="*/ 124 h 176"/>
              <a:gd name="T84" fmla="*/ 131 w 176"/>
              <a:gd name="T85" fmla="*/ 100 h 176"/>
              <a:gd name="T86" fmla="*/ 123 w 176"/>
              <a:gd name="T87" fmla="*/ 101 h 176"/>
              <a:gd name="T88" fmla="*/ 129 w 176"/>
              <a:gd name="T89" fmla="*/ 112 h 176"/>
              <a:gd name="T90" fmla="*/ 133 w 176"/>
              <a:gd name="T91" fmla="*/ 106 h 176"/>
              <a:gd name="T92" fmla="*/ 135 w 176"/>
              <a:gd name="T93" fmla="*/ 163 h 176"/>
              <a:gd name="T94" fmla="*/ 137 w 176"/>
              <a:gd name="T95" fmla="*/ 171 h 176"/>
              <a:gd name="T96" fmla="*/ 146 w 176"/>
              <a:gd name="T97" fmla="*/ 166 h 176"/>
              <a:gd name="T98" fmla="*/ 142 w 176"/>
              <a:gd name="T99" fmla="*/ 160 h 176"/>
              <a:gd name="T100" fmla="*/ 0 w 176"/>
              <a:gd name="T101" fmla="*/ 52 h 176"/>
              <a:gd name="T102" fmla="*/ 104 w 176"/>
              <a:gd name="T103" fmla="*/ 52 h 176"/>
              <a:gd name="T104" fmla="*/ 52 w 176"/>
              <a:gd name="T105" fmla="*/ 125 h 176"/>
              <a:gd name="T106" fmla="*/ 8 w 176"/>
              <a:gd name="T107" fmla="*/ 52 h 176"/>
              <a:gd name="T108" fmla="*/ 96 w 176"/>
              <a:gd name="T109" fmla="*/ 5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52" y="24"/>
                </a:moveTo>
                <a:cubicBezTo>
                  <a:pt x="37" y="24"/>
                  <a:pt x="24" y="37"/>
                  <a:pt x="24" y="52"/>
                </a:cubicBezTo>
                <a:cubicBezTo>
                  <a:pt x="24" y="68"/>
                  <a:pt x="37" y="80"/>
                  <a:pt x="52" y="80"/>
                </a:cubicBezTo>
                <a:cubicBezTo>
                  <a:pt x="67" y="80"/>
                  <a:pt x="80" y="68"/>
                  <a:pt x="80" y="52"/>
                </a:cubicBezTo>
                <a:cubicBezTo>
                  <a:pt x="80" y="37"/>
                  <a:pt x="67" y="24"/>
                  <a:pt x="52" y="24"/>
                </a:cubicBezTo>
                <a:moveTo>
                  <a:pt x="52" y="72"/>
                </a:moveTo>
                <a:cubicBezTo>
                  <a:pt x="41" y="72"/>
                  <a:pt x="32" y="6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63" y="32"/>
                  <a:pt x="72" y="41"/>
                  <a:pt x="72" y="52"/>
                </a:cubicBezTo>
                <a:cubicBezTo>
                  <a:pt x="72" y="63"/>
                  <a:pt x="63" y="72"/>
                  <a:pt x="52" y="72"/>
                </a:cubicBezTo>
                <a:moveTo>
                  <a:pt x="129" y="88"/>
                </a:moveTo>
                <a:cubicBezTo>
                  <a:pt x="129" y="88"/>
                  <a:pt x="130" y="88"/>
                  <a:pt x="131" y="88"/>
                </a:cubicBezTo>
                <a:cubicBezTo>
                  <a:pt x="132" y="88"/>
                  <a:pt x="133" y="88"/>
                  <a:pt x="134" y="87"/>
                </a:cubicBezTo>
                <a:cubicBezTo>
                  <a:pt x="135" y="84"/>
                  <a:pt x="137" y="82"/>
                  <a:pt x="139" y="80"/>
                </a:cubicBezTo>
                <a:cubicBezTo>
                  <a:pt x="140" y="79"/>
                  <a:pt x="140" y="76"/>
                  <a:pt x="138" y="75"/>
                </a:cubicBezTo>
                <a:cubicBezTo>
                  <a:pt x="136" y="73"/>
                  <a:pt x="134" y="73"/>
                  <a:pt x="133" y="75"/>
                </a:cubicBezTo>
                <a:cubicBezTo>
                  <a:pt x="131" y="78"/>
                  <a:pt x="129" y="80"/>
                  <a:pt x="127" y="82"/>
                </a:cubicBezTo>
                <a:cubicBezTo>
                  <a:pt x="126" y="84"/>
                  <a:pt x="127" y="87"/>
                  <a:pt x="129" y="88"/>
                </a:cubicBezTo>
                <a:moveTo>
                  <a:pt x="56" y="148"/>
                </a:moveTo>
                <a:cubicBezTo>
                  <a:pt x="56" y="146"/>
                  <a:pt x="54" y="144"/>
                  <a:pt x="52" y="144"/>
                </a:cubicBezTo>
                <a:cubicBezTo>
                  <a:pt x="50" y="144"/>
                  <a:pt x="48" y="146"/>
                  <a:pt x="48" y="148"/>
                </a:cubicBezTo>
                <a:cubicBezTo>
                  <a:pt x="48" y="148"/>
                  <a:pt x="48" y="151"/>
                  <a:pt x="49" y="153"/>
                </a:cubicBezTo>
                <a:cubicBezTo>
                  <a:pt x="50" y="155"/>
                  <a:pt x="51" y="156"/>
                  <a:pt x="53" y="156"/>
                </a:cubicBezTo>
                <a:cubicBezTo>
                  <a:pt x="53" y="156"/>
                  <a:pt x="54" y="156"/>
                  <a:pt x="54" y="156"/>
                </a:cubicBezTo>
                <a:cubicBezTo>
                  <a:pt x="56" y="155"/>
                  <a:pt x="57" y="153"/>
                  <a:pt x="56" y="151"/>
                </a:cubicBezTo>
                <a:cubicBezTo>
                  <a:pt x="56" y="149"/>
                  <a:pt x="56" y="148"/>
                  <a:pt x="56" y="148"/>
                </a:cubicBezTo>
                <a:moveTo>
                  <a:pt x="96" y="168"/>
                </a:moveTo>
                <a:cubicBezTo>
                  <a:pt x="93" y="168"/>
                  <a:pt x="91" y="168"/>
                  <a:pt x="88" y="167"/>
                </a:cubicBezTo>
                <a:cubicBezTo>
                  <a:pt x="86" y="167"/>
                  <a:pt x="84" y="168"/>
                  <a:pt x="84" y="171"/>
                </a:cubicBezTo>
                <a:cubicBezTo>
                  <a:pt x="83" y="173"/>
                  <a:pt x="85" y="175"/>
                  <a:pt x="87" y="175"/>
                </a:cubicBezTo>
                <a:cubicBezTo>
                  <a:pt x="90" y="175"/>
                  <a:pt x="93" y="176"/>
                  <a:pt x="96" y="176"/>
                </a:cubicBezTo>
                <a:cubicBezTo>
                  <a:pt x="96" y="176"/>
                  <a:pt x="96" y="176"/>
                  <a:pt x="96" y="176"/>
                </a:cubicBezTo>
                <a:cubicBezTo>
                  <a:pt x="98" y="176"/>
                  <a:pt x="100" y="174"/>
                  <a:pt x="100" y="172"/>
                </a:cubicBezTo>
                <a:cubicBezTo>
                  <a:pt x="100" y="170"/>
                  <a:pt x="98" y="168"/>
                  <a:pt x="96" y="168"/>
                </a:cubicBezTo>
                <a:moveTo>
                  <a:pt x="73" y="164"/>
                </a:moveTo>
                <a:cubicBezTo>
                  <a:pt x="70" y="163"/>
                  <a:pt x="68" y="162"/>
                  <a:pt x="66" y="161"/>
                </a:cubicBezTo>
                <a:cubicBezTo>
                  <a:pt x="64" y="159"/>
                  <a:pt x="61" y="160"/>
                  <a:pt x="60" y="162"/>
                </a:cubicBezTo>
                <a:cubicBezTo>
                  <a:pt x="59" y="164"/>
                  <a:pt x="60" y="166"/>
                  <a:pt x="62" y="167"/>
                </a:cubicBezTo>
                <a:cubicBezTo>
                  <a:pt x="64" y="169"/>
                  <a:pt x="67" y="170"/>
                  <a:pt x="70" y="171"/>
                </a:cubicBezTo>
                <a:cubicBezTo>
                  <a:pt x="70" y="171"/>
                  <a:pt x="71" y="172"/>
                  <a:pt x="71" y="172"/>
                </a:cubicBezTo>
                <a:cubicBezTo>
                  <a:pt x="73" y="172"/>
                  <a:pt x="74" y="171"/>
                  <a:pt x="75" y="169"/>
                </a:cubicBezTo>
                <a:cubicBezTo>
                  <a:pt x="76" y="167"/>
                  <a:pt x="75" y="164"/>
                  <a:pt x="73" y="164"/>
                </a:cubicBezTo>
                <a:moveTo>
                  <a:pt x="120" y="167"/>
                </a:moveTo>
                <a:cubicBezTo>
                  <a:pt x="118" y="167"/>
                  <a:pt x="115" y="168"/>
                  <a:pt x="112" y="168"/>
                </a:cubicBezTo>
                <a:cubicBezTo>
                  <a:pt x="110" y="168"/>
                  <a:pt x="108" y="170"/>
                  <a:pt x="108" y="172"/>
                </a:cubicBezTo>
                <a:cubicBezTo>
                  <a:pt x="109" y="174"/>
                  <a:pt x="110" y="176"/>
                  <a:pt x="112" y="176"/>
                </a:cubicBezTo>
                <a:cubicBezTo>
                  <a:pt x="112" y="176"/>
                  <a:pt x="113" y="176"/>
                  <a:pt x="113" y="176"/>
                </a:cubicBezTo>
                <a:cubicBezTo>
                  <a:pt x="116" y="176"/>
                  <a:pt x="118" y="175"/>
                  <a:pt x="121" y="175"/>
                </a:cubicBezTo>
                <a:cubicBezTo>
                  <a:pt x="123" y="175"/>
                  <a:pt x="125" y="173"/>
                  <a:pt x="125" y="170"/>
                </a:cubicBezTo>
                <a:cubicBezTo>
                  <a:pt x="124" y="168"/>
                  <a:pt x="122" y="167"/>
                  <a:pt x="120" y="167"/>
                </a:cubicBezTo>
                <a:moveTo>
                  <a:pt x="152" y="58"/>
                </a:moveTo>
                <a:cubicBezTo>
                  <a:pt x="150" y="59"/>
                  <a:pt x="147" y="61"/>
                  <a:pt x="145" y="63"/>
                </a:cubicBezTo>
                <a:cubicBezTo>
                  <a:pt x="143" y="64"/>
                  <a:pt x="143" y="67"/>
                  <a:pt x="144" y="69"/>
                </a:cubicBezTo>
                <a:cubicBezTo>
                  <a:pt x="145" y="70"/>
                  <a:pt x="146" y="70"/>
                  <a:pt x="148" y="70"/>
                </a:cubicBezTo>
                <a:cubicBezTo>
                  <a:pt x="148" y="70"/>
                  <a:pt x="149" y="70"/>
                  <a:pt x="150" y="69"/>
                </a:cubicBezTo>
                <a:cubicBezTo>
                  <a:pt x="152" y="68"/>
                  <a:pt x="154" y="66"/>
                  <a:pt x="157" y="64"/>
                </a:cubicBezTo>
                <a:cubicBezTo>
                  <a:pt x="158" y="63"/>
                  <a:pt x="159" y="61"/>
                  <a:pt x="157" y="59"/>
                </a:cubicBezTo>
                <a:cubicBezTo>
                  <a:pt x="156" y="57"/>
                  <a:pt x="154" y="57"/>
                  <a:pt x="152" y="58"/>
                </a:cubicBezTo>
                <a:moveTo>
                  <a:pt x="152" y="138"/>
                </a:moveTo>
                <a:cubicBezTo>
                  <a:pt x="150" y="138"/>
                  <a:pt x="149" y="140"/>
                  <a:pt x="149" y="142"/>
                </a:cubicBezTo>
                <a:cubicBezTo>
                  <a:pt x="150" y="144"/>
                  <a:pt x="150" y="145"/>
                  <a:pt x="150" y="146"/>
                </a:cubicBezTo>
                <a:cubicBezTo>
                  <a:pt x="150" y="147"/>
                  <a:pt x="150" y="148"/>
                  <a:pt x="149" y="149"/>
                </a:cubicBezTo>
                <a:cubicBezTo>
                  <a:pt x="149" y="151"/>
                  <a:pt x="150" y="153"/>
                  <a:pt x="153" y="154"/>
                </a:cubicBezTo>
                <a:cubicBezTo>
                  <a:pt x="153" y="154"/>
                  <a:pt x="153" y="154"/>
                  <a:pt x="153" y="154"/>
                </a:cubicBezTo>
                <a:cubicBezTo>
                  <a:pt x="155" y="154"/>
                  <a:pt x="157" y="152"/>
                  <a:pt x="157" y="150"/>
                </a:cubicBezTo>
                <a:cubicBezTo>
                  <a:pt x="158" y="149"/>
                  <a:pt x="158" y="148"/>
                  <a:pt x="158" y="146"/>
                </a:cubicBezTo>
                <a:cubicBezTo>
                  <a:pt x="158" y="144"/>
                  <a:pt x="158" y="142"/>
                  <a:pt x="157" y="141"/>
                </a:cubicBezTo>
                <a:cubicBezTo>
                  <a:pt x="157" y="138"/>
                  <a:pt x="155" y="137"/>
                  <a:pt x="152" y="138"/>
                </a:cubicBezTo>
                <a:moveTo>
                  <a:pt x="175" y="48"/>
                </a:moveTo>
                <a:cubicBezTo>
                  <a:pt x="174" y="46"/>
                  <a:pt x="172" y="46"/>
                  <a:pt x="170" y="47"/>
                </a:cubicBezTo>
                <a:cubicBezTo>
                  <a:pt x="170" y="47"/>
                  <a:pt x="169" y="47"/>
                  <a:pt x="166" y="49"/>
                </a:cubicBezTo>
                <a:cubicBezTo>
                  <a:pt x="164" y="50"/>
                  <a:pt x="164" y="52"/>
                  <a:pt x="165" y="54"/>
                </a:cubicBezTo>
                <a:cubicBezTo>
                  <a:pt x="166" y="55"/>
                  <a:pt x="167" y="56"/>
                  <a:pt x="168" y="56"/>
                </a:cubicBezTo>
                <a:cubicBezTo>
                  <a:pt x="169" y="56"/>
                  <a:pt x="170" y="56"/>
                  <a:pt x="170" y="55"/>
                </a:cubicBezTo>
                <a:cubicBezTo>
                  <a:pt x="172" y="54"/>
                  <a:pt x="174" y="54"/>
                  <a:pt x="174" y="54"/>
                </a:cubicBezTo>
                <a:cubicBezTo>
                  <a:pt x="176" y="53"/>
                  <a:pt x="176" y="50"/>
                  <a:pt x="175" y="48"/>
                </a:cubicBezTo>
                <a:moveTo>
                  <a:pt x="149" y="124"/>
                </a:moveTo>
                <a:cubicBezTo>
                  <a:pt x="147" y="122"/>
                  <a:pt x="145" y="120"/>
                  <a:pt x="143" y="118"/>
                </a:cubicBezTo>
                <a:cubicBezTo>
                  <a:pt x="142" y="116"/>
                  <a:pt x="139" y="116"/>
                  <a:pt x="138" y="118"/>
                </a:cubicBezTo>
                <a:cubicBezTo>
                  <a:pt x="136" y="119"/>
                  <a:pt x="136" y="122"/>
                  <a:pt x="138" y="123"/>
                </a:cubicBezTo>
                <a:cubicBezTo>
                  <a:pt x="139" y="125"/>
                  <a:pt x="141" y="127"/>
                  <a:pt x="143" y="129"/>
                </a:cubicBezTo>
                <a:cubicBezTo>
                  <a:pt x="144" y="130"/>
                  <a:pt x="145" y="131"/>
                  <a:pt x="146" y="131"/>
                </a:cubicBezTo>
                <a:cubicBezTo>
                  <a:pt x="147" y="131"/>
                  <a:pt x="148" y="130"/>
                  <a:pt x="148" y="130"/>
                </a:cubicBezTo>
                <a:cubicBezTo>
                  <a:pt x="150" y="128"/>
                  <a:pt x="150" y="126"/>
                  <a:pt x="149" y="124"/>
                </a:cubicBezTo>
                <a:moveTo>
                  <a:pt x="133" y="106"/>
                </a:moveTo>
                <a:cubicBezTo>
                  <a:pt x="132" y="104"/>
                  <a:pt x="131" y="102"/>
                  <a:pt x="131" y="100"/>
                </a:cubicBezTo>
                <a:cubicBezTo>
                  <a:pt x="130" y="98"/>
                  <a:pt x="128" y="96"/>
                  <a:pt x="126" y="96"/>
                </a:cubicBezTo>
                <a:cubicBezTo>
                  <a:pt x="124" y="97"/>
                  <a:pt x="122" y="99"/>
                  <a:pt x="123" y="101"/>
                </a:cubicBezTo>
                <a:cubicBezTo>
                  <a:pt x="123" y="104"/>
                  <a:pt x="124" y="107"/>
                  <a:pt x="126" y="110"/>
                </a:cubicBezTo>
                <a:cubicBezTo>
                  <a:pt x="126" y="111"/>
                  <a:pt x="128" y="112"/>
                  <a:pt x="129" y="112"/>
                </a:cubicBezTo>
                <a:cubicBezTo>
                  <a:pt x="130" y="112"/>
                  <a:pt x="131" y="112"/>
                  <a:pt x="131" y="112"/>
                </a:cubicBezTo>
                <a:cubicBezTo>
                  <a:pt x="133" y="111"/>
                  <a:pt x="134" y="108"/>
                  <a:pt x="133" y="106"/>
                </a:cubicBezTo>
                <a:moveTo>
                  <a:pt x="142" y="160"/>
                </a:moveTo>
                <a:cubicBezTo>
                  <a:pt x="140" y="161"/>
                  <a:pt x="138" y="162"/>
                  <a:pt x="135" y="163"/>
                </a:cubicBezTo>
                <a:cubicBezTo>
                  <a:pt x="133" y="164"/>
                  <a:pt x="132" y="166"/>
                  <a:pt x="133" y="168"/>
                </a:cubicBezTo>
                <a:cubicBezTo>
                  <a:pt x="134" y="170"/>
                  <a:pt x="135" y="171"/>
                  <a:pt x="137" y="171"/>
                </a:cubicBezTo>
                <a:cubicBezTo>
                  <a:pt x="137" y="171"/>
                  <a:pt x="138" y="171"/>
                  <a:pt x="138" y="171"/>
                </a:cubicBezTo>
                <a:cubicBezTo>
                  <a:pt x="141" y="169"/>
                  <a:pt x="144" y="168"/>
                  <a:pt x="146" y="166"/>
                </a:cubicBezTo>
                <a:cubicBezTo>
                  <a:pt x="148" y="165"/>
                  <a:pt x="149" y="162"/>
                  <a:pt x="147" y="161"/>
                </a:cubicBezTo>
                <a:cubicBezTo>
                  <a:pt x="146" y="159"/>
                  <a:pt x="144" y="158"/>
                  <a:pt x="142" y="160"/>
                </a:cubicBezTo>
                <a:moveTo>
                  <a:pt x="52" y="0"/>
                </a:moveTo>
                <a:cubicBezTo>
                  <a:pt x="23" y="0"/>
                  <a:pt x="0" y="23"/>
                  <a:pt x="0" y="52"/>
                </a:cubicBezTo>
                <a:cubicBezTo>
                  <a:pt x="0" y="95"/>
                  <a:pt x="52" y="136"/>
                  <a:pt x="52" y="136"/>
                </a:cubicBezTo>
                <a:cubicBezTo>
                  <a:pt x="52" y="136"/>
                  <a:pt x="104" y="95"/>
                  <a:pt x="104" y="52"/>
                </a:cubicBezTo>
                <a:cubicBezTo>
                  <a:pt x="104" y="23"/>
                  <a:pt x="81" y="0"/>
                  <a:pt x="52" y="0"/>
                </a:cubicBezTo>
                <a:moveTo>
                  <a:pt x="52" y="125"/>
                </a:moveTo>
                <a:cubicBezTo>
                  <a:pt x="47" y="121"/>
                  <a:pt x="40" y="114"/>
                  <a:pt x="32" y="105"/>
                </a:cubicBezTo>
                <a:cubicBezTo>
                  <a:pt x="21" y="92"/>
                  <a:pt x="8" y="72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76" y="8"/>
                  <a:pt x="96" y="28"/>
                  <a:pt x="96" y="52"/>
                </a:cubicBezTo>
                <a:cubicBezTo>
                  <a:pt x="96" y="83"/>
                  <a:pt x="64" y="114"/>
                  <a:pt x="52" y="125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3144838" y="1181100"/>
            <a:ext cx="258763" cy="571500"/>
          </a:xfrm>
          <a:custGeom>
            <a:avLst/>
            <a:gdLst>
              <a:gd name="T0" fmla="*/ 40 w 80"/>
              <a:gd name="T1" fmla="*/ 0 h 176"/>
              <a:gd name="T2" fmla="*/ 0 w 80"/>
              <a:gd name="T3" fmla="*/ 40 h 176"/>
              <a:gd name="T4" fmla="*/ 22 w 80"/>
              <a:gd name="T5" fmla="*/ 76 h 176"/>
              <a:gd name="T6" fmla="*/ 40 w 80"/>
              <a:gd name="T7" fmla="*/ 176 h 176"/>
              <a:gd name="T8" fmla="*/ 58 w 80"/>
              <a:gd name="T9" fmla="*/ 76 h 176"/>
              <a:gd name="T10" fmla="*/ 80 w 80"/>
              <a:gd name="T11" fmla="*/ 40 h 176"/>
              <a:gd name="T12" fmla="*/ 40 w 80"/>
              <a:gd name="T13" fmla="*/ 0 h 176"/>
              <a:gd name="T14" fmla="*/ 40 w 80"/>
              <a:gd name="T15" fmla="*/ 140 h 176"/>
              <a:gd name="T16" fmla="*/ 30 w 80"/>
              <a:gd name="T17" fmla="*/ 79 h 176"/>
              <a:gd name="T18" fmla="*/ 40 w 80"/>
              <a:gd name="T19" fmla="*/ 80 h 176"/>
              <a:gd name="T20" fmla="*/ 50 w 80"/>
              <a:gd name="T21" fmla="*/ 79 h 176"/>
              <a:gd name="T22" fmla="*/ 40 w 80"/>
              <a:gd name="T23" fmla="*/ 140 h 176"/>
              <a:gd name="T24" fmla="*/ 40 w 80"/>
              <a:gd name="T25" fmla="*/ 72 h 176"/>
              <a:gd name="T26" fmla="*/ 8 w 80"/>
              <a:gd name="T27" fmla="*/ 40 h 176"/>
              <a:gd name="T28" fmla="*/ 40 w 80"/>
              <a:gd name="T29" fmla="*/ 8 h 176"/>
              <a:gd name="T30" fmla="*/ 72 w 80"/>
              <a:gd name="T31" fmla="*/ 40 h 176"/>
              <a:gd name="T32" fmla="*/ 40 w 80"/>
              <a:gd name="T33" fmla="*/ 72 h 176"/>
              <a:gd name="T34" fmla="*/ 40 w 80"/>
              <a:gd name="T35" fmla="*/ 16 h 176"/>
              <a:gd name="T36" fmla="*/ 16 w 80"/>
              <a:gd name="T37" fmla="*/ 40 h 176"/>
              <a:gd name="T38" fmla="*/ 20 w 80"/>
              <a:gd name="T39" fmla="*/ 44 h 176"/>
              <a:gd name="T40" fmla="*/ 24 w 80"/>
              <a:gd name="T41" fmla="*/ 40 h 176"/>
              <a:gd name="T42" fmla="*/ 40 w 80"/>
              <a:gd name="T43" fmla="*/ 24 h 176"/>
              <a:gd name="T44" fmla="*/ 44 w 80"/>
              <a:gd name="T45" fmla="*/ 20 h 176"/>
              <a:gd name="T46" fmla="*/ 40 w 80"/>
              <a:gd name="T47" fmla="*/ 1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0" h="176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6"/>
                  <a:pt x="9" y="69"/>
                  <a:pt x="22" y="76"/>
                </a:cubicBezTo>
                <a:cubicBezTo>
                  <a:pt x="40" y="176"/>
                  <a:pt x="40" y="176"/>
                  <a:pt x="40" y="176"/>
                </a:cubicBezTo>
                <a:cubicBezTo>
                  <a:pt x="58" y="76"/>
                  <a:pt x="58" y="76"/>
                  <a:pt x="58" y="76"/>
                </a:cubicBezTo>
                <a:cubicBezTo>
                  <a:pt x="71" y="69"/>
                  <a:pt x="80" y="56"/>
                  <a:pt x="80" y="40"/>
                </a:cubicBezTo>
                <a:cubicBezTo>
                  <a:pt x="80" y="18"/>
                  <a:pt x="62" y="0"/>
                  <a:pt x="40" y="0"/>
                </a:cubicBezTo>
                <a:moveTo>
                  <a:pt x="40" y="140"/>
                </a:moveTo>
                <a:cubicBezTo>
                  <a:pt x="30" y="79"/>
                  <a:pt x="30" y="79"/>
                  <a:pt x="30" y="79"/>
                </a:cubicBezTo>
                <a:cubicBezTo>
                  <a:pt x="33" y="80"/>
                  <a:pt x="37" y="80"/>
                  <a:pt x="40" y="80"/>
                </a:cubicBezTo>
                <a:cubicBezTo>
                  <a:pt x="43" y="80"/>
                  <a:pt x="47" y="80"/>
                  <a:pt x="50" y="79"/>
                </a:cubicBezTo>
                <a:lnTo>
                  <a:pt x="40" y="140"/>
                </a:lnTo>
                <a:close/>
                <a:moveTo>
                  <a:pt x="40" y="72"/>
                </a:moveTo>
                <a:cubicBezTo>
                  <a:pt x="22" y="72"/>
                  <a:pt x="8" y="58"/>
                  <a:pt x="8" y="40"/>
                </a:cubicBezTo>
                <a:cubicBezTo>
                  <a:pt x="8" y="22"/>
                  <a:pt x="22" y="8"/>
                  <a:pt x="40" y="8"/>
                </a:cubicBezTo>
                <a:cubicBezTo>
                  <a:pt x="58" y="8"/>
                  <a:pt x="72" y="22"/>
                  <a:pt x="72" y="40"/>
                </a:cubicBezTo>
                <a:cubicBezTo>
                  <a:pt x="72" y="58"/>
                  <a:pt x="58" y="72"/>
                  <a:pt x="40" y="72"/>
                </a:cubicBezTo>
                <a:moveTo>
                  <a:pt x="40" y="16"/>
                </a:moveTo>
                <a:cubicBezTo>
                  <a:pt x="40" y="16"/>
                  <a:pt x="16" y="16"/>
                  <a:pt x="16" y="40"/>
                </a:cubicBezTo>
                <a:cubicBezTo>
                  <a:pt x="16" y="42"/>
                  <a:pt x="18" y="44"/>
                  <a:pt x="20" y="44"/>
                </a:cubicBezTo>
                <a:cubicBezTo>
                  <a:pt x="22" y="44"/>
                  <a:pt x="24" y="42"/>
                  <a:pt x="24" y="40"/>
                </a:cubicBezTo>
                <a:cubicBezTo>
                  <a:pt x="24" y="24"/>
                  <a:pt x="40" y="24"/>
                  <a:pt x="40" y="24"/>
                </a:cubicBezTo>
                <a:cubicBezTo>
                  <a:pt x="42" y="24"/>
                  <a:pt x="44" y="22"/>
                  <a:pt x="44" y="20"/>
                </a:cubicBezTo>
                <a:cubicBezTo>
                  <a:pt x="44" y="18"/>
                  <a:pt x="42" y="16"/>
                  <a:pt x="40" y="16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4075113" y="1181100"/>
            <a:ext cx="569913" cy="571500"/>
          </a:xfrm>
          <a:custGeom>
            <a:avLst/>
            <a:gdLst>
              <a:gd name="T0" fmla="*/ 94 w 176"/>
              <a:gd name="T1" fmla="*/ 94 h 176"/>
              <a:gd name="T2" fmla="*/ 94 w 176"/>
              <a:gd name="T3" fmla="*/ 82 h 176"/>
              <a:gd name="T4" fmla="*/ 82 w 176"/>
              <a:gd name="T5" fmla="*/ 82 h 176"/>
              <a:gd name="T6" fmla="*/ 82 w 176"/>
              <a:gd name="T7" fmla="*/ 94 h 176"/>
              <a:gd name="T8" fmla="*/ 94 w 176"/>
              <a:gd name="T9" fmla="*/ 94 h 176"/>
              <a:gd name="T10" fmla="*/ 37 w 176"/>
              <a:gd name="T11" fmla="*/ 139 h 176"/>
              <a:gd name="T12" fmla="*/ 105 w 176"/>
              <a:gd name="T13" fmla="*/ 105 h 176"/>
              <a:gd name="T14" fmla="*/ 139 w 176"/>
              <a:gd name="T15" fmla="*/ 37 h 176"/>
              <a:gd name="T16" fmla="*/ 71 w 176"/>
              <a:gd name="T17" fmla="*/ 71 h 176"/>
              <a:gd name="T18" fmla="*/ 37 w 176"/>
              <a:gd name="T19" fmla="*/ 139 h 176"/>
              <a:gd name="T20" fmla="*/ 122 w 176"/>
              <a:gd name="T21" fmla="*/ 54 h 176"/>
              <a:gd name="T22" fmla="*/ 99 w 176"/>
              <a:gd name="T23" fmla="*/ 99 h 176"/>
              <a:gd name="T24" fmla="*/ 54 w 176"/>
              <a:gd name="T25" fmla="*/ 122 h 176"/>
              <a:gd name="T26" fmla="*/ 77 w 176"/>
              <a:gd name="T27" fmla="*/ 77 h 176"/>
              <a:gd name="T28" fmla="*/ 122 w 176"/>
              <a:gd name="T29" fmla="*/ 54 h 176"/>
              <a:gd name="T30" fmla="*/ 88 w 176"/>
              <a:gd name="T31" fmla="*/ 0 h 176"/>
              <a:gd name="T32" fmla="*/ 0 w 176"/>
              <a:gd name="T33" fmla="*/ 88 h 176"/>
              <a:gd name="T34" fmla="*/ 88 w 176"/>
              <a:gd name="T35" fmla="*/ 176 h 176"/>
              <a:gd name="T36" fmla="*/ 176 w 176"/>
              <a:gd name="T37" fmla="*/ 88 h 176"/>
              <a:gd name="T38" fmla="*/ 88 w 176"/>
              <a:gd name="T39" fmla="*/ 0 h 176"/>
              <a:gd name="T40" fmla="*/ 92 w 176"/>
              <a:gd name="T41" fmla="*/ 168 h 176"/>
              <a:gd name="T42" fmla="*/ 92 w 176"/>
              <a:gd name="T43" fmla="*/ 156 h 176"/>
              <a:gd name="T44" fmla="*/ 88 w 176"/>
              <a:gd name="T45" fmla="*/ 152 h 176"/>
              <a:gd name="T46" fmla="*/ 84 w 176"/>
              <a:gd name="T47" fmla="*/ 156 h 176"/>
              <a:gd name="T48" fmla="*/ 84 w 176"/>
              <a:gd name="T49" fmla="*/ 168 h 176"/>
              <a:gd name="T50" fmla="*/ 8 w 176"/>
              <a:gd name="T51" fmla="*/ 92 h 176"/>
              <a:gd name="T52" fmla="*/ 20 w 176"/>
              <a:gd name="T53" fmla="*/ 92 h 176"/>
              <a:gd name="T54" fmla="*/ 24 w 176"/>
              <a:gd name="T55" fmla="*/ 88 h 176"/>
              <a:gd name="T56" fmla="*/ 20 w 176"/>
              <a:gd name="T57" fmla="*/ 84 h 176"/>
              <a:gd name="T58" fmla="*/ 8 w 176"/>
              <a:gd name="T59" fmla="*/ 84 h 176"/>
              <a:gd name="T60" fmla="*/ 84 w 176"/>
              <a:gd name="T61" fmla="*/ 8 h 176"/>
              <a:gd name="T62" fmla="*/ 84 w 176"/>
              <a:gd name="T63" fmla="*/ 20 h 176"/>
              <a:gd name="T64" fmla="*/ 88 w 176"/>
              <a:gd name="T65" fmla="*/ 24 h 176"/>
              <a:gd name="T66" fmla="*/ 92 w 176"/>
              <a:gd name="T67" fmla="*/ 20 h 176"/>
              <a:gd name="T68" fmla="*/ 92 w 176"/>
              <a:gd name="T69" fmla="*/ 8 h 176"/>
              <a:gd name="T70" fmla="*/ 168 w 176"/>
              <a:gd name="T71" fmla="*/ 84 h 176"/>
              <a:gd name="T72" fmla="*/ 156 w 176"/>
              <a:gd name="T73" fmla="*/ 84 h 176"/>
              <a:gd name="T74" fmla="*/ 152 w 176"/>
              <a:gd name="T75" fmla="*/ 88 h 176"/>
              <a:gd name="T76" fmla="*/ 156 w 176"/>
              <a:gd name="T77" fmla="*/ 92 h 176"/>
              <a:gd name="T78" fmla="*/ 168 w 176"/>
              <a:gd name="T79" fmla="*/ 92 h 176"/>
              <a:gd name="T80" fmla="*/ 92 w 176"/>
              <a:gd name="T81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94" y="94"/>
                </a:moveTo>
                <a:cubicBezTo>
                  <a:pt x="97" y="91"/>
                  <a:pt x="97" y="85"/>
                  <a:pt x="94" y="82"/>
                </a:cubicBezTo>
                <a:cubicBezTo>
                  <a:pt x="91" y="79"/>
                  <a:pt x="85" y="79"/>
                  <a:pt x="82" y="82"/>
                </a:cubicBezTo>
                <a:cubicBezTo>
                  <a:pt x="79" y="85"/>
                  <a:pt x="79" y="91"/>
                  <a:pt x="82" y="94"/>
                </a:cubicBezTo>
                <a:cubicBezTo>
                  <a:pt x="85" y="97"/>
                  <a:pt x="91" y="97"/>
                  <a:pt x="94" y="94"/>
                </a:cubicBezTo>
                <a:moveTo>
                  <a:pt x="37" y="139"/>
                </a:moveTo>
                <a:cubicBezTo>
                  <a:pt x="105" y="105"/>
                  <a:pt x="105" y="105"/>
                  <a:pt x="105" y="105"/>
                </a:cubicBezTo>
                <a:cubicBezTo>
                  <a:pt x="139" y="37"/>
                  <a:pt x="139" y="37"/>
                  <a:pt x="139" y="37"/>
                </a:cubicBezTo>
                <a:cubicBezTo>
                  <a:pt x="71" y="71"/>
                  <a:pt x="71" y="71"/>
                  <a:pt x="71" y="71"/>
                </a:cubicBezTo>
                <a:lnTo>
                  <a:pt x="37" y="139"/>
                </a:lnTo>
                <a:close/>
                <a:moveTo>
                  <a:pt x="122" y="54"/>
                </a:moveTo>
                <a:cubicBezTo>
                  <a:pt x="99" y="99"/>
                  <a:pt x="99" y="99"/>
                  <a:pt x="99" y="99"/>
                </a:cubicBezTo>
                <a:cubicBezTo>
                  <a:pt x="54" y="122"/>
                  <a:pt x="54" y="122"/>
                  <a:pt x="54" y="122"/>
                </a:cubicBezTo>
                <a:cubicBezTo>
                  <a:pt x="77" y="77"/>
                  <a:pt x="77" y="77"/>
                  <a:pt x="77" y="77"/>
                </a:cubicBezTo>
                <a:lnTo>
                  <a:pt x="122" y="54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92" y="168"/>
                </a:moveTo>
                <a:cubicBezTo>
                  <a:pt x="92" y="156"/>
                  <a:pt x="92" y="156"/>
                  <a:pt x="92" y="156"/>
                </a:cubicBezTo>
                <a:cubicBezTo>
                  <a:pt x="92" y="154"/>
                  <a:pt x="90" y="152"/>
                  <a:pt x="88" y="152"/>
                </a:cubicBezTo>
                <a:cubicBezTo>
                  <a:pt x="86" y="152"/>
                  <a:pt x="84" y="154"/>
                  <a:pt x="84" y="156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43" y="166"/>
                  <a:pt x="10" y="133"/>
                  <a:pt x="8" y="92"/>
                </a:cubicBezTo>
                <a:cubicBezTo>
                  <a:pt x="20" y="92"/>
                  <a:pt x="20" y="92"/>
                  <a:pt x="20" y="92"/>
                </a:cubicBezTo>
                <a:cubicBezTo>
                  <a:pt x="22" y="92"/>
                  <a:pt x="24" y="90"/>
                  <a:pt x="24" y="88"/>
                </a:cubicBezTo>
                <a:cubicBezTo>
                  <a:pt x="24" y="86"/>
                  <a:pt x="22" y="84"/>
                  <a:pt x="20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10" y="43"/>
                  <a:pt x="43" y="10"/>
                  <a:pt x="84" y="8"/>
                </a:cubicBezTo>
                <a:cubicBezTo>
                  <a:pt x="84" y="20"/>
                  <a:pt x="84" y="20"/>
                  <a:pt x="84" y="20"/>
                </a:cubicBezTo>
                <a:cubicBezTo>
                  <a:pt x="84" y="22"/>
                  <a:pt x="86" y="24"/>
                  <a:pt x="88" y="24"/>
                </a:cubicBezTo>
                <a:cubicBezTo>
                  <a:pt x="90" y="24"/>
                  <a:pt x="92" y="22"/>
                  <a:pt x="92" y="20"/>
                </a:cubicBezTo>
                <a:cubicBezTo>
                  <a:pt x="92" y="8"/>
                  <a:pt x="92" y="8"/>
                  <a:pt x="92" y="8"/>
                </a:cubicBezTo>
                <a:cubicBezTo>
                  <a:pt x="133" y="10"/>
                  <a:pt x="166" y="43"/>
                  <a:pt x="168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4" y="84"/>
                  <a:pt x="152" y="86"/>
                  <a:pt x="152" y="88"/>
                </a:cubicBezTo>
                <a:cubicBezTo>
                  <a:pt x="152" y="90"/>
                  <a:pt x="154" y="92"/>
                  <a:pt x="156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6" y="133"/>
                  <a:pt x="133" y="166"/>
                  <a:pt x="92" y="16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5162550" y="1181100"/>
            <a:ext cx="568325" cy="571500"/>
          </a:xfrm>
          <a:custGeom>
            <a:avLst/>
            <a:gdLst>
              <a:gd name="T0" fmla="*/ 173 w 176"/>
              <a:gd name="T1" fmla="*/ 16 h 176"/>
              <a:gd name="T2" fmla="*/ 173 w 176"/>
              <a:gd name="T3" fmla="*/ 16 h 176"/>
              <a:gd name="T4" fmla="*/ 117 w 176"/>
              <a:gd name="T5" fmla="*/ 0 h 176"/>
              <a:gd name="T6" fmla="*/ 117 w 176"/>
              <a:gd name="T7" fmla="*/ 0 h 176"/>
              <a:gd name="T8" fmla="*/ 116 w 176"/>
              <a:gd name="T9" fmla="*/ 0 h 176"/>
              <a:gd name="T10" fmla="*/ 115 w 176"/>
              <a:gd name="T11" fmla="*/ 0 h 176"/>
              <a:gd name="T12" fmla="*/ 115 w 176"/>
              <a:gd name="T13" fmla="*/ 0 h 176"/>
              <a:gd name="T14" fmla="*/ 60 w 176"/>
              <a:gd name="T15" fmla="*/ 16 h 176"/>
              <a:gd name="T16" fmla="*/ 5 w 176"/>
              <a:gd name="T17" fmla="*/ 0 h 176"/>
              <a:gd name="T18" fmla="*/ 5 w 176"/>
              <a:gd name="T19" fmla="*/ 0 h 176"/>
              <a:gd name="T20" fmla="*/ 4 w 176"/>
              <a:gd name="T21" fmla="*/ 0 h 176"/>
              <a:gd name="T22" fmla="*/ 0 w 176"/>
              <a:gd name="T23" fmla="*/ 4 h 176"/>
              <a:gd name="T24" fmla="*/ 0 w 176"/>
              <a:gd name="T25" fmla="*/ 156 h 176"/>
              <a:gd name="T26" fmla="*/ 3 w 176"/>
              <a:gd name="T27" fmla="*/ 160 h 176"/>
              <a:gd name="T28" fmla="*/ 3 w 176"/>
              <a:gd name="T29" fmla="*/ 160 h 176"/>
              <a:gd name="T30" fmla="*/ 59 w 176"/>
              <a:gd name="T31" fmla="*/ 176 h 176"/>
              <a:gd name="T32" fmla="*/ 59 w 176"/>
              <a:gd name="T33" fmla="*/ 176 h 176"/>
              <a:gd name="T34" fmla="*/ 60 w 176"/>
              <a:gd name="T35" fmla="*/ 176 h 176"/>
              <a:gd name="T36" fmla="*/ 61 w 176"/>
              <a:gd name="T37" fmla="*/ 176 h 176"/>
              <a:gd name="T38" fmla="*/ 61 w 176"/>
              <a:gd name="T39" fmla="*/ 176 h 176"/>
              <a:gd name="T40" fmla="*/ 116 w 176"/>
              <a:gd name="T41" fmla="*/ 160 h 176"/>
              <a:gd name="T42" fmla="*/ 171 w 176"/>
              <a:gd name="T43" fmla="*/ 176 h 176"/>
              <a:gd name="T44" fmla="*/ 171 w 176"/>
              <a:gd name="T45" fmla="*/ 176 h 176"/>
              <a:gd name="T46" fmla="*/ 172 w 176"/>
              <a:gd name="T47" fmla="*/ 176 h 176"/>
              <a:gd name="T48" fmla="*/ 176 w 176"/>
              <a:gd name="T49" fmla="*/ 172 h 176"/>
              <a:gd name="T50" fmla="*/ 176 w 176"/>
              <a:gd name="T51" fmla="*/ 20 h 176"/>
              <a:gd name="T52" fmla="*/ 173 w 176"/>
              <a:gd name="T53" fmla="*/ 16 h 176"/>
              <a:gd name="T54" fmla="*/ 56 w 176"/>
              <a:gd name="T55" fmla="*/ 167 h 176"/>
              <a:gd name="T56" fmla="*/ 8 w 176"/>
              <a:gd name="T57" fmla="*/ 153 h 176"/>
              <a:gd name="T58" fmla="*/ 8 w 176"/>
              <a:gd name="T59" fmla="*/ 9 h 176"/>
              <a:gd name="T60" fmla="*/ 56 w 176"/>
              <a:gd name="T61" fmla="*/ 23 h 176"/>
              <a:gd name="T62" fmla="*/ 56 w 176"/>
              <a:gd name="T63" fmla="*/ 167 h 176"/>
              <a:gd name="T64" fmla="*/ 112 w 176"/>
              <a:gd name="T65" fmla="*/ 153 h 176"/>
              <a:gd name="T66" fmla="*/ 64 w 176"/>
              <a:gd name="T67" fmla="*/ 167 h 176"/>
              <a:gd name="T68" fmla="*/ 64 w 176"/>
              <a:gd name="T69" fmla="*/ 23 h 176"/>
              <a:gd name="T70" fmla="*/ 112 w 176"/>
              <a:gd name="T71" fmla="*/ 9 h 176"/>
              <a:gd name="T72" fmla="*/ 112 w 176"/>
              <a:gd name="T73" fmla="*/ 153 h 176"/>
              <a:gd name="T74" fmla="*/ 168 w 176"/>
              <a:gd name="T75" fmla="*/ 167 h 176"/>
              <a:gd name="T76" fmla="*/ 120 w 176"/>
              <a:gd name="T77" fmla="*/ 153 h 176"/>
              <a:gd name="T78" fmla="*/ 120 w 176"/>
              <a:gd name="T79" fmla="*/ 9 h 176"/>
              <a:gd name="T80" fmla="*/ 168 w 176"/>
              <a:gd name="T81" fmla="*/ 23 h 176"/>
              <a:gd name="T82" fmla="*/ 168 w 176"/>
              <a:gd name="T83" fmla="*/ 16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6" h="176">
                <a:moveTo>
                  <a:pt x="173" y="16"/>
                </a:moveTo>
                <a:cubicBezTo>
                  <a:pt x="173" y="16"/>
                  <a:pt x="173" y="16"/>
                  <a:pt x="173" y="16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6" y="0"/>
                  <a:pt x="116" y="0"/>
                </a:cubicBezTo>
                <a:cubicBezTo>
                  <a:pt x="116" y="0"/>
                  <a:pt x="115" y="0"/>
                  <a:pt x="1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60" y="16"/>
                  <a:pt x="60" y="16"/>
                  <a:pt x="60" y="16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1" y="159"/>
                  <a:pt x="3" y="160"/>
                </a:cubicBezTo>
                <a:cubicBezTo>
                  <a:pt x="3" y="160"/>
                  <a:pt x="3" y="160"/>
                  <a:pt x="3" y="160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60" y="176"/>
                  <a:pt x="60" y="176"/>
                </a:cubicBezTo>
                <a:cubicBezTo>
                  <a:pt x="60" y="176"/>
                  <a:pt x="61" y="176"/>
                  <a:pt x="61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171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18"/>
                  <a:pt x="175" y="17"/>
                  <a:pt x="173" y="16"/>
                </a:cubicBezTo>
                <a:moveTo>
                  <a:pt x="56" y="167"/>
                </a:moveTo>
                <a:cubicBezTo>
                  <a:pt x="8" y="153"/>
                  <a:pt x="8" y="153"/>
                  <a:pt x="8" y="153"/>
                </a:cubicBezTo>
                <a:cubicBezTo>
                  <a:pt x="8" y="9"/>
                  <a:pt x="8" y="9"/>
                  <a:pt x="8" y="9"/>
                </a:cubicBezTo>
                <a:cubicBezTo>
                  <a:pt x="56" y="23"/>
                  <a:pt x="56" y="23"/>
                  <a:pt x="56" y="23"/>
                </a:cubicBezTo>
                <a:lnTo>
                  <a:pt x="56" y="167"/>
                </a:lnTo>
                <a:close/>
                <a:moveTo>
                  <a:pt x="112" y="153"/>
                </a:moveTo>
                <a:cubicBezTo>
                  <a:pt x="64" y="167"/>
                  <a:pt x="64" y="167"/>
                  <a:pt x="64" y="167"/>
                </a:cubicBezTo>
                <a:cubicBezTo>
                  <a:pt x="64" y="23"/>
                  <a:pt x="64" y="23"/>
                  <a:pt x="64" y="23"/>
                </a:cubicBezTo>
                <a:cubicBezTo>
                  <a:pt x="112" y="9"/>
                  <a:pt x="112" y="9"/>
                  <a:pt x="112" y="9"/>
                </a:cubicBezTo>
                <a:lnTo>
                  <a:pt x="112" y="153"/>
                </a:lnTo>
                <a:close/>
                <a:moveTo>
                  <a:pt x="168" y="167"/>
                </a:moveTo>
                <a:cubicBezTo>
                  <a:pt x="120" y="153"/>
                  <a:pt x="120" y="153"/>
                  <a:pt x="120" y="153"/>
                </a:cubicBezTo>
                <a:cubicBezTo>
                  <a:pt x="120" y="9"/>
                  <a:pt x="120" y="9"/>
                  <a:pt x="120" y="9"/>
                </a:cubicBezTo>
                <a:cubicBezTo>
                  <a:pt x="168" y="23"/>
                  <a:pt x="168" y="23"/>
                  <a:pt x="168" y="23"/>
                </a:cubicBezTo>
                <a:lnTo>
                  <a:pt x="168" y="1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 noEditPoints="1"/>
          </p:cNvSpPr>
          <p:nvPr/>
        </p:nvSpPr>
        <p:spPr bwMode="auto">
          <a:xfrm>
            <a:off x="6248400" y="1181100"/>
            <a:ext cx="569913" cy="571500"/>
          </a:xfrm>
          <a:custGeom>
            <a:avLst/>
            <a:gdLst>
              <a:gd name="T0" fmla="*/ 108 w 176"/>
              <a:gd name="T1" fmla="*/ 56 h 176"/>
              <a:gd name="T2" fmla="*/ 92 w 176"/>
              <a:gd name="T3" fmla="*/ 56 h 176"/>
              <a:gd name="T4" fmla="*/ 32 w 176"/>
              <a:gd name="T5" fmla="*/ 128 h 176"/>
              <a:gd name="T6" fmla="*/ 32 w 176"/>
              <a:gd name="T7" fmla="*/ 112 h 176"/>
              <a:gd name="T8" fmla="*/ 32 w 176"/>
              <a:gd name="T9" fmla="*/ 128 h 176"/>
              <a:gd name="T10" fmla="*/ 81 w 176"/>
              <a:gd name="T11" fmla="*/ 61 h 176"/>
              <a:gd name="T12" fmla="*/ 80 w 176"/>
              <a:gd name="T13" fmla="*/ 72 h 176"/>
              <a:gd name="T14" fmla="*/ 41 w 176"/>
              <a:gd name="T15" fmla="*/ 99 h 176"/>
              <a:gd name="T16" fmla="*/ 30 w 176"/>
              <a:gd name="T17" fmla="*/ 103 h 176"/>
              <a:gd name="T18" fmla="*/ 41 w 176"/>
              <a:gd name="T19" fmla="*/ 99 h 176"/>
              <a:gd name="T20" fmla="*/ 47 w 176"/>
              <a:gd name="T21" fmla="*/ 83 h 176"/>
              <a:gd name="T22" fmla="*/ 45 w 176"/>
              <a:gd name="T23" fmla="*/ 94 h 176"/>
              <a:gd name="T24" fmla="*/ 134 w 176"/>
              <a:gd name="T25" fmla="*/ 76 h 176"/>
              <a:gd name="T26" fmla="*/ 141 w 176"/>
              <a:gd name="T27" fmla="*/ 71 h 176"/>
              <a:gd name="T28" fmla="*/ 136 w 176"/>
              <a:gd name="T29" fmla="*/ 65 h 176"/>
              <a:gd name="T30" fmla="*/ 134 w 176"/>
              <a:gd name="T31" fmla="*/ 76 h 176"/>
              <a:gd name="T32" fmla="*/ 173 w 176"/>
              <a:gd name="T33" fmla="*/ 16 h 176"/>
              <a:gd name="T34" fmla="*/ 117 w 176"/>
              <a:gd name="T35" fmla="*/ 0 h 176"/>
              <a:gd name="T36" fmla="*/ 115 w 176"/>
              <a:gd name="T37" fmla="*/ 0 h 176"/>
              <a:gd name="T38" fmla="*/ 60 w 176"/>
              <a:gd name="T39" fmla="*/ 16 h 176"/>
              <a:gd name="T40" fmla="*/ 5 w 176"/>
              <a:gd name="T41" fmla="*/ 0 h 176"/>
              <a:gd name="T42" fmla="*/ 0 w 176"/>
              <a:gd name="T43" fmla="*/ 4 h 176"/>
              <a:gd name="T44" fmla="*/ 3 w 176"/>
              <a:gd name="T45" fmla="*/ 160 h 176"/>
              <a:gd name="T46" fmla="*/ 59 w 176"/>
              <a:gd name="T47" fmla="*/ 176 h 176"/>
              <a:gd name="T48" fmla="*/ 60 w 176"/>
              <a:gd name="T49" fmla="*/ 176 h 176"/>
              <a:gd name="T50" fmla="*/ 61 w 176"/>
              <a:gd name="T51" fmla="*/ 176 h 176"/>
              <a:gd name="T52" fmla="*/ 171 w 176"/>
              <a:gd name="T53" fmla="*/ 176 h 176"/>
              <a:gd name="T54" fmla="*/ 172 w 176"/>
              <a:gd name="T55" fmla="*/ 176 h 176"/>
              <a:gd name="T56" fmla="*/ 176 w 176"/>
              <a:gd name="T57" fmla="*/ 20 h 176"/>
              <a:gd name="T58" fmla="*/ 56 w 176"/>
              <a:gd name="T59" fmla="*/ 167 h 176"/>
              <a:gd name="T60" fmla="*/ 8 w 176"/>
              <a:gd name="T61" fmla="*/ 9 h 176"/>
              <a:gd name="T62" fmla="*/ 56 w 176"/>
              <a:gd name="T63" fmla="*/ 167 h 176"/>
              <a:gd name="T64" fmla="*/ 64 w 176"/>
              <a:gd name="T65" fmla="*/ 167 h 176"/>
              <a:gd name="T66" fmla="*/ 67 w 176"/>
              <a:gd name="T67" fmla="*/ 83 h 176"/>
              <a:gd name="T68" fmla="*/ 69 w 176"/>
              <a:gd name="T69" fmla="*/ 72 h 176"/>
              <a:gd name="T70" fmla="*/ 64 w 176"/>
              <a:gd name="T71" fmla="*/ 23 h 176"/>
              <a:gd name="T72" fmla="*/ 112 w 176"/>
              <a:gd name="T73" fmla="*/ 153 h 176"/>
              <a:gd name="T74" fmla="*/ 120 w 176"/>
              <a:gd name="T75" fmla="*/ 153 h 176"/>
              <a:gd name="T76" fmla="*/ 125 w 176"/>
              <a:gd name="T77" fmla="*/ 65 h 176"/>
              <a:gd name="T78" fmla="*/ 122 w 176"/>
              <a:gd name="T79" fmla="*/ 55 h 176"/>
              <a:gd name="T80" fmla="*/ 120 w 176"/>
              <a:gd name="T81" fmla="*/ 9 h 176"/>
              <a:gd name="T82" fmla="*/ 168 w 176"/>
              <a:gd name="T83" fmla="*/ 167 h 176"/>
              <a:gd name="T84" fmla="*/ 140 w 176"/>
              <a:gd name="T85" fmla="*/ 112 h 176"/>
              <a:gd name="T86" fmla="*/ 137 w 176"/>
              <a:gd name="T87" fmla="*/ 119 h 176"/>
              <a:gd name="T88" fmla="*/ 137 w 176"/>
              <a:gd name="T89" fmla="*/ 129 h 176"/>
              <a:gd name="T90" fmla="*/ 140 w 176"/>
              <a:gd name="T91" fmla="*/ 136 h 176"/>
              <a:gd name="T92" fmla="*/ 148 w 176"/>
              <a:gd name="T93" fmla="*/ 130 h 176"/>
              <a:gd name="T94" fmla="*/ 156 w 176"/>
              <a:gd name="T95" fmla="*/ 136 h 176"/>
              <a:gd name="T96" fmla="*/ 159 w 176"/>
              <a:gd name="T97" fmla="*/ 129 h 176"/>
              <a:gd name="T98" fmla="*/ 159 w 176"/>
              <a:gd name="T99" fmla="*/ 119 h 176"/>
              <a:gd name="T100" fmla="*/ 156 w 176"/>
              <a:gd name="T101" fmla="*/ 112 h 176"/>
              <a:gd name="T102" fmla="*/ 148 w 176"/>
              <a:gd name="T103" fmla="*/ 118 h 176"/>
              <a:gd name="T104" fmla="*/ 142 w 176"/>
              <a:gd name="T105" fmla="*/ 88 h 176"/>
              <a:gd name="T106" fmla="*/ 146 w 176"/>
              <a:gd name="T107" fmla="*/ 78 h 176"/>
              <a:gd name="T108" fmla="*/ 142 w 176"/>
              <a:gd name="T109" fmla="*/ 88 h 176"/>
              <a:gd name="T110" fmla="*/ 151 w 176"/>
              <a:gd name="T111" fmla="*/ 103 h 176"/>
              <a:gd name="T112" fmla="*/ 143 w 176"/>
              <a:gd name="T113" fmla="*/ 9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100" y="64"/>
                </a:moveTo>
                <a:cubicBezTo>
                  <a:pt x="104" y="64"/>
                  <a:pt x="108" y="60"/>
                  <a:pt x="108" y="56"/>
                </a:cubicBezTo>
                <a:cubicBezTo>
                  <a:pt x="108" y="52"/>
                  <a:pt x="104" y="48"/>
                  <a:pt x="100" y="48"/>
                </a:cubicBezTo>
                <a:cubicBezTo>
                  <a:pt x="96" y="48"/>
                  <a:pt x="92" y="52"/>
                  <a:pt x="92" y="56"/>
                </a:cubicBezTo>
                <a:cubicBezTo>
                  <a:pt x="92" y="60"/>
                  <a:pt x="96" y="64"/>
                  <a:pt x="100" y="64"/>
                </a:cubicBezTo>
                <a:moveTo>
                  <a:pt x="32" y="128"/>
                </a:moveTo>
                <a:cubicBezTo>
                  <a:pt x="36" y="128"/>
                  <a:pt x="40" y="124"/>
                  <a:pt x="40" y="120"/>
                </a:cubicBezTo>
                <a:cubicBezTo>
                  <a:pt x="40" y="116"/>
                  <a:pt x="36" y="112"/>
                  <a:pt x="32" y="112"/>
                </a:cubicBezTo>
                <a:cubicBezTo>
                  <a:pt x="28" y="112"/>
                  <a:pt x="24" y="116"/>
                  <a:pt x="24" y="120"/>
                </a:cubicBezTo>
                <a:cubicBezTo>
                  <a:pt x="24" y="124"/>
                  <a:pt x="28" y="128"/>
                  <a:pt x="32" y="128"/>
                </a:cubicBezTo>
                <a:moveTo>
                  <a:pt x="85" y="68"/>
                </a:moveTo>
                <a:cubicBezTo>
                  <a:pt x="81" y="61"/>
                  <a:pt x="81" y="61"/>
                  <a:pt x="81" y="61"/>
                </a:cubicBezTo>
                <a:cubicBezTo>
                  <a:pt x="78" y="63"/>
                  <a:pt x="76" y="65"/>
                  <a:pt x="74" y="67"/>
                </a:cubicBezTo>
                <a:cubicBezTo>
                  <a:pt x="80" y="72"/>
                  <a:pt x="80" y="72"/>
                  <a:pt x="80" y="72"/>
                </a:cubicBezTo>
                <a:cubicBezTo>
                  <a:pt x="82" y="70"/>
                  <a:pt x="83" y="69"/>
                  <a:pt x="85" y="68"/>
                </a:cubicBezTo>
                <a:moveTo>
                  <a:pt x="41" y="99"/>
                </a:moveTo>
                <a:cubicBezTo>
                  <a:pt x="34" y="95"/>
                  <a:pt x="34" y="95"/>
                  <a:pt x="34" y="95"/>
                </a:cubicBezTo>
                <a:cubicBezTo>
                  <a:pt x="32" y="97"/>
                  <a:pt x="31" y="100"/>
                  <a:pt x="30" y="103"/>
                </a:cubicBezTo>
                <a:cubicBezTo>
                  <a:pt x="38" y="105"/>
                  <a:pt x="38" y="105"/>
                  <a:pt x="38" y="105"/>
                </a:cubicBezTo>
                <a:cubicBezTo>
                  <a:pt x="39" y="103"/>
                  <a:pt x="39" y="101"/>
                  <a:pt x="41" y="99"/>
                </a:cubicBezTo>
                <a:moveTo>
                  <a:pt x="51" y="90"/>
                </a:moveTo>
                <a:cubicBezTo>
                  <a:pt x="47" y="83"/>
                  <a:pt x="47" y="83"/>
                  <a:pt x="47" y="83"/>
                </a:cubicBezTo>
                <a:cubicBezTo>
                  <a:pt x="44" y="85"/>
                  <a:pt x="42" y="86"/>
                  <a:pt x="40" y="88"/>
                </a:cubicBezTo>
                <a:cubicBezTo>
                  <a:pt x="45" y="94"/>
                  <a:pt x="45" y="94"/>
                  <a:pt x="45" y="94"/>
                </a:cubicBezTo>
                <a:cubicBezTo>
                  <a:pt x="47" y="93"/>
                  <a:pt x="49" y="91"/>
                  <a:pt x="51" y="90"/>
                </a:cubicBezTo>
                <a:moveTo>
                  <a:pt x="134" y="76"/>
                </a:moveTo>
                <a:cubicBezTo>
                  <a:pt x="135" y="76"/>
                  <a:pt x="135" y="76"/>
                  <a:pt x="135" y="76"/>
                </a:cubicBezTo>
                <a:cubicBezTo>
                  <a:pt x="141" y="71"/>
                  <a:pt x="141" y="71"/>
                  <a:pt x="141" y="71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39" y="69"/>
                  <a:pt x="137" y="67"/>
                  <a:pt x="136" y="65"/>
                </a:cubicBezTo>
                <a:cubicBezTo>
                  <a:pt x="129" y="70"/>
                  <a:pt x="129" y="70"/>
                  <a:pt x="129" y="70"/>
                </a:cubicBezTo>
                <a:cubicBezTo>
                  <a:pt x="131" y="72"/>
                  <a:pt x="132" y="74"/>
                  <a:pt x="134" y="76"/>
                </a:cubicBezTo>
                <a:moveTo>
                  <a:pt x="173" y="16"/>
                </a:moveTo>
                <a:cubicBezTo>
                  <a:pt x="173" y="16"/>
                  <a:pt x="173" y="16"/>
                  <a:pt x="173" y="16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6" y="0"/>
                  <a:pt x="116" y="0"/>
                </a:cubicBezTo>
                <a:cubicBezTo>
                  <a:pt x="116" y="0"/>
                  <a:pt x="115" y="0"/>
                  <a:pt x="1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60" y="16"/>
                  <a:pt x="60" y="16"/>
                  <a:pt x="60" y="16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1" y="159"/>
                  <a:pt x="3" y="160"/>
                </a:cubicBezTo>
                <a:cubicBezTo>
                  <a:pt x="3" y="160"/>
                  <a:pt x="3" y="160"/>
                  <a:pt x="3" y="160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60" y="176"/>
                  <a:pt x="60" y="176"/>
                </a:cubicBezTo>
                <a:cubicBezTo>
                  <a:pt x="60" y="176"/>
                  <a:pt x="61" y="176"/>
                  <a:pt x="61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171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18"/>
                  <a:pt x="175" y="17"/>
                  <a:pt x="173" y="16"/>
                </a:cubicBezTo>
                <a:moveTo>
                  <a:pt x="56" y="167"/>
                </a:moveTo>
                <a:cubicBezTo>
                  <a:pt x="8" y="153"/>
                  <a:pt x="8" y="153"/>
                  <a:pt x="8" y="153"/>
                </a:cubicBezTo>
                <a:cubicBezTo>
                  <a:pt x="8" y="9"/>
                  <a:pt x="8" y="9"/>
                  <a:pt x="8" y="9"/>
                </a:cubicBezTo>
                <a:cubicBezTo>
                  <a:pt x="56" y="23"/>
                  <a:pt x="56" y="23"/>
                  <a:pt x="56" y="23"/>
                </a:cubicBezTo>
                <a:lnTo>
                  <a:pt x="56" y="167"/>
                </a:lnTo>
                <a:close/>
                <a:moveTo>
                  <a:pt x="112" y="153"/>
                </a:moveTo>
                <a:cubicBezTo>
                  <a:pt x="64" y="167"/>
                  <a:pt x="64" y="167"/>
                  <a:pt x="64" y="167"/>
                </a:cubicBezTo>
                <a:cubicBezTo>
                  <a:pt x="64" y="76"/>
                  <a:pt x="64" y="76"/>
                  <a:pt x="64" y="76"/>
                </a:cubicBezTo>
                <a:cubicBezTo>
                  <a:pt x="67" y="83"/>
                  <a:pt x="67" y="83"/>
                  <a:pt x="67" y="83"/>
                </a:cubicBezTo>
                <a:cubicBezTo>
                  <a:pt x="70" y="82"/>
                  <a:pt x="72" y="80"/>
                  <a:pt x="75" y="78"/>
                </a:cubicBezTo>
                <a:cubicBezTo>
                  <a:pt x="69" y="72"/>
                  <a:pt x="69" y="72"/>
                  <a:pt x="69" y="72"/>
                </a:cubicBezTo>
                <a:cubicBezTo>
                  <a:pt x="68" y="74"/>
                  <a:pt x="66" y="75"/>
                  <a:pt x="64" y="76"/>
                </a:cubicBezTo>
                <a:cubicBezTo>
                  <a:pt x="64" y="23"/>
                  <a:pt x="64" y="23"/>
                  <a:pt x="64" y="23"/>
                </a:cubicBezTo>
                <a:cubicBezTo>
                  <a:pt x="112" y="9"/>
                  <a:pt x="112" y="9"/>
                  <a:pt x="112" y="9"/>
                </a:cubicBezTo>
                <a:lnTo>
                  <a:pt x="112" y="153"/>
                </a:lnTo>
                <a:close/>
                <a:moveTo>
                  <a:pt x="168" y="167"/>
                </a:moveTo>
                <a:cubicBezTo>
                  <a:pt x="120" y="153"/>
                  <a:pt x="120" y="153"/>
                  <a:pt x="120" y="153"/>
                </a:cubicBezTo>
                <a:cubicBezTo>
                  <a:pt x="120" y="63"/>
                  <a:pt x="120" y="63"/>
                  <a:pt x="120" y="63"/>
                </a:cubicBezTo>
                <a:cubicBezTo>
                  <a:pt x="122" y="64"/>
                  <a:pt x="123" y="64"/>
                  <a:pt x="125" y="65"/>
                </a:cubicBezTo>
                <a:cubicBezTo>
                  <a:pt x="130" y="59"/>
                  <a:pt x="130" y="59"/>
                  <a:pt x="130" y="59"/>
                </a:cubicBezTo>
                <a:cubicBezTo>
                  <a:pt x="127" y="57"/>
                  <a:pt x="125" y="56"/>
                  <a:pt x="122" y="55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20" y="9"/>
                  <a:pt x="120" y="9"/>
                  <a:pt x="120" y="9"/>
                </a:cubicBezTo>
                <a:cubicBezTo>
                  <a:pt x="168" y="23"/>
                  <a:pt x="168" y="23"/>
                  <a:pt x="168" y="23"/>
                </a:cubicBezTo>
                <a:lnTo>
                  <a:pt x="168" y="167"/>
                </a:lnTo>
                <a:close/>
                <a:moveTo>
                  <a:pt x="143" y="113"/>
                </a:moveTo>
                <a:cubicBezTo>
                  <a:pt x="142" y="112"/>
                  <a:pt x="141" y="112"/>
                  <a:pt x="140" y="112"/>
                </a:cubicBezTo>
                <a:cubicBezTo>
                  <a:pt x="138" y="112"/>
                  <a:pt x="136" y="114"/>
                  <a:pt x="136" y="116"/>
                </a:cubicBezTo>
                <a:cubicBezTo>
                  <a:pt x="136" y="117"/>
                  <a:pt x="136" y="118"/>
                  <a:pt x="137" y="119"/>
                </a:cubicBezTo>
                <a:cubicBezTo>
                  <a:pt x="142" y="124"/>
                  <a:pt x="142" y="124"/>
                  <a:pt x="142" y="124"/>
                </a:cubicBezTo>
                <a:cubicBezTo>
                  <a:pt x="137" y="129"/>
                  <a:pt x="137" y="129"/>
                  <a:pt x="137" y="129"/>
                </a:cubicBezTo>
                <a:cubicBezTo>
                  <a:pt x="136" y="130"/>
                  <a:pt x="136" y="131"/>
                  <a:pt x="136" y="132"/>
                </a:cubicBezTo>
                <a:cubicBezTo>
                  <a:pt x="136" y="134"/>
                  <a:pt x="138" y="136"/>
                  <a:pt x="140" y="136"/>
                </a:cubicBezTo>
                <a:cubicBezTo>
                  <a:pt x="141" y="136"/>
                  <a:pt x="142" y="136"/>
                  <a:pt x="143" y="135"/>
                </a:cubicBezTo>
                <a:cubicBezTo>
                  <a:pt x="148" y="130"/>
                  <a:pt x="148" y="130"/>
                  <a:pt x="148" y="130"/>
                </a:cubicBezTo>
                <a:cubicBezTo>
                  <a:pt x="153" y="135"/>
                  <a:pt x="153" y="135"/>
                  <a:pt x="153" y="135"/>
                </a:cubicBezTo>
                <a:cubicBezTo>
                  <a:pt x="154" y="136"/>
                  <a:pt x="155" y="136"/>
                  <a:pt x="156" y="136"/>
                </a:cubicBezTo>
                <a:cubicBezTo>
                  <a:pt x="158" y="136"/>
                  <a:pt x="160" y="134"/>
                  <a:pt x="160" y="132"/>
                </a:cubicBezTo>
                <a:cubicBezTo>
                  <a:pt x="160" y="131"/>
                  <a:pt x="160" y="130"/>
                  <a:pt x="159" y="129"/>
                </a:cubicBezTo>
                <a:cubicBezTo>
                  <a:pt x="154" y="124"/>
                  <a:pt x="154" y="124"/>
                  <a:pt x="154" y="124"/>
                </a:cubicBezTo>
                <a:cubicBezTo>
                  <a:pt x="159" y="119"/>
                  <a:pt x="159" y="119"/>
                  <a:pt x="159" y="119"/>
                </a:cubicBezTo>
                <a:cubicBezTo>
                  <a:pt x="160" y="118"/>
                  <a:pt x="160" y="117"/>
                  <a:pt x="160" y="116"/>
                </a:cubicBezTo>
                <a:cubicBezTo>
                  <a:pt x="160" y="114"/>
                  <a:pt x="158" y="112"/>
                  <a:pt x="156" y="112"/>
                </a:cubicBezTo>
                <a:cubicBezTo>
                  <a:pt x="155" y="112"/>
                  <a:pt x="154" y="112"/>
                  <a:pt x="153" y="113"/>
                </a:cubicBezTo>
                <a:cubicBezTo>
                  <a:pt x="148" y="118"/>
                  <a:pt x="148" y="118"/>
                  <a:pt x="148" y="118"/>
                </a:cubicBezTo>
                <a:lnTo>
                  <a:pt x="143" y="113"/>
                </a:lnTo>
                <a:close/>
                <a:moveTo>
                  <a:pt x="142" y="88"/>
                </a:moveTo>
                <a:cubicBezTo>
                  <a:pt x="150" y="86"/>
                  <a:pt x="150" y="86"/>
                  <a:pt x="150" y="86"/>
                </a:cubicBezTo>
                <a:cubicBezTo>
                  <a:pt x="149" y="83"/>
                  <a:pt x="148" y="80"/>
                  <a:pt x="146" y="78"/>
                </a:cubicBezTo>
                <a:cubicBezTo>
                  <a:pt x="139" y="82"/>
                  <a:pt x="139" y="82"/>
                  <a:pt x="139" y="82"/>
                </a:cubicBezTo>
                <a:cubicBezTo>
                  <a:pt x="140" y="84"/>
                  <a:pt x="141" y="86"/>
                  <a:pt x="142" y="88"/>
                </a:cubicBezTo>
                <a:moveTo>
                  <a:pt x="143" y="102"/>
                </a:moveTo>
                <a:cubicBezTo>
                  <a:pt x="151" y="103"/>
                  <a:pt x="151" y="103"/>
                  <a:pt x="151" y="103"/>
                </a:cubicBezTo>
                <a:cubicBezTo>
                  <a:pt x="151" y="100"/>
                  <a:pt x="151" y="97"/>
                  <a:pt x="151" y="94"/>
                </a:cubicBezTo>
                <a:cubicBezTo>
                  <a:pt x="143" y="95"/>
                  <a:pt x="143" y="95"/>
                  <a:pt x="143" y="95"/>
                </a:cubicBezTo>
                <a:cubicBezTo>
                  <a:pt x="143" y="97"/>
                  <a:pt x="143" y="99"/>
                  <a:pt x="143" y="102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"/>
          <p:cNvSpPr>
            <a:spLocks noEditPoints="1"/>
          </p:cNvSpPr>
          <p:nvPr/>
        </p:nvSpPr>
        <p:spPr bwMode="auto">
          <a:xfrm>
            <a:off x="7334250" y="1181100"/>
            <a:ext cx="569913" cy="571500"/>
          </a:xfrm>
          <a:custGeom>
            <a:avLst/>
            <a:gdLst>
              <a:gd name="T0" fmla="*/ 88 w 176"/>
              <a:gd name="T1" fmla="*/ 0 h 176"/>
              <a:gd name="T2" fmla="*/ 88 w 176"/>
              <a:gd name="T3" fmla="*/ 0 h 176"/>
              <a:gd name="T4" fmla="*/ 88 w 176"/>
              <a:gd name="T5" fmla="*/ 0 h 176"/>
              <a:gd name="T6" fmla="*/ 0 w 176"/>
              <a:gd name="T7" fmla="*/ 88 h 176"/>
              <a:gd name="T8" fmla="*/ 88 w 176"/>
              <a:gd name="T9" fmla="*/ 176 h 176"/>
              <a:gd name="T10" fmla="*/ 176 w 176"/>
              <a:gd name="T11" fmla="*/ 88 h 176"/>
              <a:gd name="T12" fmla="*/ 88 w 176"/>
              <a:gd name="T13" fmla="*/ 0 h 176"/>
              <a:gd name="T14" fmla="*/ 92 w 176"/>
              <a:gd name="T15" fmla="*/ 168 h 176"/>
              <a:gd name="T16" fmla="*/ 92 w 176"/>
              <a:gd name="T17" fmla="*/ 140 h 176"/>
              <a:gd name="T18" fmla="*/ 88 w 176"/>
              <a:gd name="T19" fmla="*/ 136 h 176"/>
              <a:gd name="T20" fmla="*/ 84 w 176"/>
              <a:gd name="T21" fmla="*/ 140 h 176"/>
              <a:gd name="T22" fmla="*/ 84 w 176"/>
              <a:gd name="T23" fmla="*/ 168 h 176"/>
              <a:gd name="T24" fmla="*/ 8 w 176"/>
              <a:gd name="T25" fmla="*/ 92 h 176"/>
              <a:gd name="T26" fmla="*/ 36 w 176"/>
              <a:gd name="T27" fmla="*/ 92 h 176"/>
              <a:gd name="T28" fmla="*/ 40 w 176"/>
              <a:gd name="T29" fmla="*/ 88 h 176"/>
              <a:gd name="T30" fmla="*/ 36 w 176"/>
              <a:gd name="T31" fmla="*/ 84 h 176"/>
              <a:gd name="T32" fmla="*/ 8 w 176"/>
              <a:gd name="T33" fmla="*/ 84 h 176"/>
              <a:gd name="T34" fmla="*/ 84 w 176"/>
              <a:gd name="T35" fmla="*/ 8 h 176"/>
              <a:gd name="T36" fmla="*/ 84 w 176"/>
              <a:gd name="T37" fmla="*/ 36 h 176"/>
              <a:gd name="T38" fmla="*/ 88 w 176"/>
              <a:gd name="T39" fmla="*/ 40 h 176"/>
              <a:gd name="T40" fmla="*/ 92 w 176"/>
              <a:gd name="T41" fmla="*/ 36 h 176"/>
              <a:gd name="T42" fmla="*/ 92 w 176"/>
              <a:gd name="T43" fmla="*/ 8 h 176"/>
              <a:gd name="T44" fmla="*/ 168 w 176"/>
              <a:gd name="T45" fmla="*/ 84 h 176"/>
              <a:gd name="T46" fmla="*/ 140 w 176"/>
              <a:gd name="T47" fmla="*/ 84 h 176"/>
              <a:gd name="T48" fmla="*/ 136 w 176"/>
              <a:gd name="T49" fmla="*/ 88 h 176"/>
              <a:gd name="T50" fmla="*/ 140 w 176"/>
              <a:gd name="T51" fmla="*/ 92 h 176"/>
              <a:gd name="T52" fmla="*/ 168 w 176"/>
              <a:gd name="T53" fmla="*/ 92 h 176"/>
              <a:gd name="T54" fmla="*/ 92 w 176"/>
              <a:gd name="T55" fmla="*/ 168 h 176"/>
              <a:gd name="T56" fmla="*/ 88 w 176"/>
              <a:gd name="T57" fmla="*/ 68 h 176"/>
              <a:gd name="T58" fmla="*/ 68 w 176"/>
              <a:gd name="T59" fmla="*/ 88 h 176"/>
              <a:gd name="T60" fmla="*/ 88 w 176"/>
              <a:gd name="T61" fmla="*/ 108 h 176"/>
              <a:gd name="T62" fmla="*/ 108 w 176"/>
              <a:gd name="T63" fmla="*/ 88 h 176"/>
              <a:gd name="T64" fmla="*/ 88 w 176"/>
              <a:gd name="T65" fmla="*/ 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92" y="168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38"/>
                  <a:pt x="90" y="136"/>
                  <a:pt x="88" y="136"/>
                </a:cubicBezTo>
                <a:cubicBezTo>
                  <a:pt x="86" y="136"/>
                  <a:pt x="84" y="138"/>
                  <a:pt x="84" y="140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43" y="166"/>
                  <a:pt x="10" y="133"/>
                  <a:pt x="8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8" y="92"/>
                  <a:pt x="40" y="90"/>
                  <a:pt x="40" y="88"/>
                </a:cubicBezTo>
                <a:cubicBezTo>
                  <a:pt x="40" y="86"/>
                  <a:pt x="38" y="84"/>
                  <a:pt x="36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10" y="43"/>
                  <a:pt x="43" y="10"/>
                  <a:pt x="84" y="8"/>
                </a:cubicBezTo>
                <a:cubicBezTo>
                  <a:pt x="84" y="36"/>
                  <a:pt x="84" y="36"/>
                  <a:pt x="84" y="36"/>
                </a:cubicBezTo>
                <a:cubicBezTo>
                  <a:pt x="84" y="38"/>
                  <a:pt x="86" y="40"/>
                  <a:pt x="88" y="40"/>
                </a:cubicBezTo>
                <a:cubicBezTo>
                  <a:pt x="90" y="40"/>
                  <a:pt x="92" y="38"/>
                  <a:pt x="92" y="36"/>
                </a:cubicBezTo>
                <a:cubicBezTo>
                  <a:pt x="92" y="8"/>
                  <a:pt x="92" y="8"/>
                  <a:pt x="92" y="8"/>
                </a:cubicBezTo>
                <a:cubicBezTo>
                  <a:pt x="133" y="10"/>
                  <a:pt x="166" y="43"/>
                  <a:pt x="168" y="84"/>
                </a:cubicBezTo>
                <a:cubicBezTo>
                  <a:pt x="140" y="84"/>
                  <a:pt x="140" y="84"/>
                  <a:pt x="140" y="84"/>
                </a:cubicBezTo>
                <a:cubicBezTo>
                  <a:pt x="138" y="84"/>
                  <a:pt x="136" y="86"/>
                  <a:pt x="136" y="88"/>
                </a:cubicBezTo>
                <a:cubicBezTo>
                  <a:pt x="136" y="90"/>
                  <a:pt x="138" y="92"/>
                  <a:pt x="140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6" y="133"/>
                  <a:pt x="133" y="166"/>
                  <a:pt x="92" y="168"/>
                </a:cubicBezTo>
                <a:moveTo>
                  <a:pt x="88" y="68"/>
                </a:moveTo>
                <a:cubicBezTo>
                  <a:pt x="77" y="68"/>
                  <a:pt x="68" y="77"/>
                  <a:pt x="68" y="88"/>
                </a:cubicBezTo>
                <a:cubicBezTo>
                  <a:pt x="68" y="99"/>
                  <a:pt x="77" y="108"/>
                  <a:pt x="88" y="108"/>
                </a:cubicBezTo>
                <a:cubicBezTo>
                  <a:pt x="99" y="108"/>
                  <a:pt x="108" y="99"/>
                  <a:pt x="108" y="88"/>
                </a:cubicBezTo>
                <a:cubicBezTo>
                  <a:pt x="108" y="77"/>
                  <a:pt x="99" y="68"/>
                  <a:pt x="88" y="6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"/>
          <p:cNvSpPr>
            <a:spLocks noEditPoints="1"/>
          </p:cNvSpPr>
          <p:nvPr/>
        </p:nvSpPr>
        <p:spPr bwMode="auto">
          <a:xfrm>
            <a:off x="8421688" y="1181100"/>
            <a:ext cx="568325" cy="571500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4 w 176"/>
              <a:gd name="T11" fmla="*/ 168 h 176"/>
              <a:gd name="T12" fmla="*/ 8 w 176"/>
              <a:gd name="T13" fmla="*/ 92 h 176"/>
              <a:gd name="T14" fmla="*/ 25 w 176"/>
              <a:gd name="T15" fmla="*/ 92 h 176"/>
              <a:gd name="T16" fmla="*/ 33 w 176"/>
              <a:gd name="T17" fmla="*/ 100 h 176"/>
              <a:gd name="T18" fmla="*/ 84 w 176"/>
              <a:gd name="T19" fmla="*/ 144 h 176"/>
              <a:gd name="T20" fmla="*/ 84 w 176"/>
              <a:gd name="T21" fmla="*/ 168 h 176"/>
              <a:gd name="T22" fmla="*/ 84 w 176"/>
              <a:gd name="T23" fmla="*/ 136 h 176"/>
              <a:gd name="T24" fmla="*/ 41 w 176"/>
              <a:gd name="T25" fmla="*/ 99 h 176"/>
              <a:gd name="T26" fmla="*/ 47 w 176"/>
              <a:gd name="T27" fmla="*/ 92 h 176"/>
              <a:gd name="T28" fmla="*/ 68 w 176"/>
              <a:gd name="T29" fmla="*/ 92 h 176"/>
              <a:gd name="T30" fmla="*/ 84 w 176"/>
              <a:gd name="T31" fmla="*/ 108 h 176"/>
              <a:gd name="T32" fmla="*/ 84 w 176"/>
              <a:gd name="T33" fmla="*/ 136 h 176"/>
              <a:gd name="T34" fmla="*/ 84 w 176"/>
              <a:gd name="T35" fmla="*/ 68 h 176"/>
              <a:gd name="T36" fmla="*/ 68 w 176"/>
              <a:gd name="T37" fmla="*/ 84 h 176"/>
              <a:gd name="T38" fmla="*/ 47 w 176"/>
              <a:gd name="T39" fmla="*/ 84 h 176"/>
              <a:gd name="T40" fmla="*/ 41 w 176"/>
              <a:gd name="T41" fmla="*/ 77 h 176"/>
              <a:gd name="T42" fmla="*/ 84 w 176"/>
              <a:gd name="T43" fmla="*/ 40 h 176"/>
              <a:gd name="T44" fmla="*/ 84 w 176"/>
              <a:gd name="T45" fmla="*/ 68 h 176"/>
              <a:gd name="T46" fmla="*/ 84 w 176"/>
              <a:gd name="T47" fmla="*/ 32 h 176"/>
              <a:gd name="T48" fmla="*/ 33 w 176"/>
              <a:gd name="T49" fmla="*/ 76 h 176"/>
              <a:gd name="T50" fmla="*/ 25 w 176"/>
              <a:gd name="T51" fmla="*/ 84 h 176"/>
              <a:gd name="T52" fmla="*/ 8 w 176"/>
              <a:gd name="T53" fmla="*/ 84 h 176"/>
              <a:gd name="T54" fmla="*/ 84 w 176"/>
              <a:gd name="T55" fmla="*/ 8 h 176"/>
              <a:gd name="T56" fmla="*/ 84 w 176"/>
              <a:gd name="T57" fmla="*/ 32 h 176"/>
              <a:gd name="T58" fmla="*/ 92 w 176"/>
              <a:gd name="T59" fmla="*/ 8 h 176"/>
              <a:gd name="T60" fmla="*/ 168 w 176"/>
              <a:gd name="T61" fmla="*/ 84 h 176"/>
              <a:gd name="T62" fmla="*/ 144 w 176"/>
              <a:gd name="T63" fmla="*/ 84 h 176"/>
              <a:gd name="T64" fmla="*/ 135 w 176"/>
              <a:gd name="T65" fmla="*/ 57 h 176"/>
              <a:gd name="T66" fmla="*/ 136 w 176"/>
              <a:gd name="T67" fmla="*/ 52 h 176"/>
              <a:gd name="T68" fmla="*/ 124 w 176"/>
              <a:gd name="T69" fmla="*/ 40 h 176"/>
              <a:gd name="T70" fmla="*/ 119 w 176"/>
              <a:gd name="T71" fmla="*/ 41 h 176"/>
              <a:gd name="T72" fmla="*/ 92 w 176"/>
              <a:gd name="T73" fmla="*/ 32 h 176"/>
              <a:gd name="T74" fmla="*/ 92 w 176"/>
              <a:gd name="T75" fmla="*/ 8 h 176"/>
              <a:gd name="T76" fmla="*/ 92 w 176"/>
              <a:gd name="T77" fmla="*/ 40 h 176"/>
              <a:gd name="T78" fmla="*/ 113 w 176"/>
              <a:gd name="T79" fmla="*/ 47 h 176"/>
              <a:gd name="T80" fmla="*/ 112 w 176"/>
              <a:gd name="T81" fmla="*/ 52 h 176"/>
              <a:gd name="T82" fmla="*/ 124 w 176"/>
              <a:gd name="T83" fmla="*/ 64 h 176"/>
              <a:gd name="T84" fmla="*/ 129 w 176"/>
              <a:gd name="T85" fmla="*/ 63 h 176"/>
              <a:gd name="T86" fmla="*/ 136 w 176"/>
              <a:gd name="T87" fmla="*/ 84 h 176"/>
              <a:gd name="T88" fmla="*/ 108 w 176"/>
              <a:gd name="T89" fmla="*/ 84 h 176"/>
              <a:gd name="T90" fmla="*/ 92 w 176"/>
              <a:gd name="T91" fmla="*/ 68 h 176"/>
              <a:gd name="T92" fmla="*/ 92 w 176"/>
              <a:gd name="T93" fmla="*/ 40 h 176"/>
              <a:gd name="T94" fmla="*/ 92 w 176"/>
              <a:gd name="T95" fmla="*/ 108 h 176"/>
              <a:gd name="T96" fmla="*/ 108 w 176"/>
              <a:gd name="T97" fmla="*/ 92 h 176"/>
              <a:gd name="T98" fmla="*/ 136 w 176"/>
              <a:gd name="T99" fmla="*/ 92 h 176"/>
              <a:gd name="T100" fmla="*/ 92 w 176"/>
              <a:gd name="T101" fmla="*/ 136 h 176"/>
              <a:gd name="T102" fmla="*/ 92 w 176"/>
              <a:gd name="T103" fmla="*/ 108 h 176"/>
              <a:gd name="T104" fmla="*/ 92 w 176"/>
              <a:gd name="T105" fmla="*/ 168 h 176"/>
              <a:gd name="T106" fmla="*/ 92 w 176"/>
              <a:gd name="T107" fmla="*/ 144 h 176"/>
              <a:gd name="T108" fmla="*/ 144 w 176"/>
              <a:gd name="T109" fmla="*/ 92 h 176"/>
              <a:gd name="T110" fmla="*/ 168 w 176"/>
              <a:gd name="T111" fmla="*/ 92 h 176"/>
              <a:gd name="T112" fmla="*/ 92 w 176"/>
              <a:gd name="T113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4" y="168"/>
                </a:moveTo>
                <a:cubicBezTo>
                  <a:pt x="43" y="166"/>
                  <a:pt x="10" y="133"/>
                  <a:pt x="8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6" y="96"/>
                  <a:pt x="29" y="99"/>
                  <a:pt x="33" y="100"/>
                </a:cubicBezTo>
                <a:cubicBezTo>
                  <a:pt x="38" y="124"/>
                  <a:pt x="59" y="142"/>
                  <a:pt x="84" y="144"/>
                </a:cubicBezTo>
                <a:lnTo>
                  <a:pt x="84" y="168"/>
                </a:lnTo>
                <a:close/>
                <a:moveTo>
                  <a:pt x="84" y="136"/>
                </a:moveTo>
                <a:cubicBezTo>
                  <a:pt x="63" y="134"/>
                  <a:pt x="46" y="119"/>
                  <a:pt x="41" y="99"/>
                </a:cubicBezTo>
                <a:cubicBezTo>
                  <a:pt x="44" y="97"/>
                  <a:pt x="46" y="95"/>
                  <a:pt x="47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100"/>
                  <a:pt x="76" y="106"/>
                  <a:pt x="84" y="108"/>
                </a:cubicBezTo>
                <a:lnTo>
                  <a:pt x="84" y="136"/>
                </a:lnTo>
                <a:close/>
                <a:moveTo>
                  <a:pt x="84" y="68"/>
                </a:moveTo>
                <a:cubicBezTo>
                  <a:pt x="76" y="70"/>
                  <a:pt x="70" y="76"/>
                  <a:pt x="68" y="84"/>
                </a:cubicBezTo>
                <a:cubicBezTo>
                  <a:pt x="47" y="84"/>
                  <a:pt x="47" y="84"/>
                  <a:pt x="47" y="84"/>
                </a:cubicBezTo>
                <a:cubicBezTo>
                  <a:pt x="46" y="81"/>
                  <a:pt x="44" y="79"/>
                  <a:pt x="41" y="77"/>
                </a:cubicBezTo>
                <a:cubicBezTo>
                  <a:pt x="46" y="57"/>
                  <a:pt x="63" y="42"/>
                  <a:pt x="84" y="40"/>
                </a:cubicBezTo>
                <a:lnTo>
                  <a:pt x="84" y="68"/>
                </a:lnTo>
                <a:close/>
                <a:moveTo>
                  <a:pt x="84" y="32"/>
                </a:moveTo>
                <a:cubicBezTo>
                  <a:pt x="59" y="34"/>
                  <a:pt x="38" y="52"/>
                  <a:pt x="33" y="76"/>
                </a:cubicBezTo>
                <a:cubicBezTo>
                  <a:pt x="29" y="77"/>
                  <a:pt x="26" y="80"/>
                  <a:pt x="25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10" y="43"/>
                  <a:pt x="43" y="10"/>
                  <a:pt x="84" y="8"/>
                </a:cubicBezTo>
                <a:lnTo>
                  <a:pt x="84" y="32"/>
                </a:lnTo>
                <a:close/>
                <a:moveTo>
                  <a:pt x="92" y="8"/>
                </a:moveTo>
                <a:cubicBezTo>
                  <a:pt x="133" y="10"/>
                  <a:pt x="166" y="43"/>
                  <a:pt x="168" y="84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3" y="74"/>
                  <a:pt x="140" y="65"/>
                  <a:pt x="135" y="57"/>
                </a:cubicBezTo>
                <a:cubicBezTo>
                  <a:pt x="136" y="56"/>
                  <a:pt x="136" y="54"/>
                  <a:pt x="136" y="52"/>
                </a:cubicBezTo>
                <a:cubicBezTo>
                  <a:pt x="136" y="45"/>
                  <a:pt x="131" y="40"/>
                  <a:pt x="124" y="40"/>
                </a:cubicBezTo>
                <a:cubicBezTo>
                  <a:pt x="122" y="40"/>
                  <a:pt x="120" y="40"/>
                  <a:pt x="119" y="41"/>
                </a:cubicBezTo>
                <a:cubicBezTo>
                  <a:pt x="111" y="36"/>
                  <a:pt x="102" y="33"/>
                  <a:pt x="92" y="32"/>
                </a:cubicBezTo>
                <a:lnTo>
                  <a:pt x="92" y="8"/>
                </a:lnTo>
                <a:close/>
                <a:moveTo>
                  <a:pt x="92" y="40"/>
                </a:moveTo>
                <a:cubicBezTo>
                  <a:pt x="100" y="41"/>
                  <a:pt x="107" y="43"/>
                  <a:pt x="113" y="47"/>
                </a:cubicBezTo>
                <a:cubicBezTo>
                  <a:pt x="112" y="49"/>
                  <a:pt x="112" y="50"/>
                  <a:pt x="112" y="52"/>
                </a:cubicBezTo>
                <a:cubicBezTo>
                  <a:pt x="112" y="59"/>
                  <a:pt x="117" y="64"/>
                  <a:pt x="124" y="64"/>
                </a:cubicBezTo>
                <a:cubicBezTo>
                  <a:pt x="126" y="64"/>
                  <a:pt x="127" y="64"/>
                  <a:pt x="129" y="63"/>
                </a:cubicBezTo>
                <a:cubicBezTo>
                  <a:pt x="133" y="69"/>
                  <a:pt x="135" y="76"/>
                  <a:pt x="136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76"/>
                  <a:pt x="100" y="70"/>
                  <a:pt x="92" y="68"/>
                </a:cubicBezTo>
                <a:lnTo>
                  <a:pt x="92" y="40"/>
                </a:lnTo>
                <a:close/>
                <a:moveTo>
                  <a:pt x="92" y="108"/>
                </a:moveTo>
                <a:cubicBezTo>
                  <a:pt x="100" y="106"/>
                  <a:pt x="106" y="100"/>
                  <a:pt x="108" y="92"/>
                </a:cubicBezTo>
                <a:cubicBezTo>
                  <a:pt x="136" y="92"/>
                  <a:pt x="136" y="92"/>
                  <a:pt x="136" y="92"/>
                </a:cubicBezTo>
                <a:cubicBezTo>
                  <a:pt x="134" y="115"/>
                  <a:pt x="115" y="134"/>
                  <a:pt x="92" y="136"/>
                </a:cubicBezTo>
                <a:lnTo>
                  <a:pt x="92" y="108"/>
                </a:lnTo>
                <a:close/>
                <a:moveTo>
                  <a:pt x="92" y="168"/>
                </a:moveTo>
                <a:cubicBezTo>
                  <a:pt x="92" y="144"/>
                  <a:pt x="92" y="144"/>
                  <a:pt x="92" y="144"/>
                </a:cubicBezTo>
                <a:cubicBezTo>
                  <a:pt x="120" y="142"/>
                  <a:pt x="142" y="120"/>
                  <a:pt x="144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6" y="133"/>
                  <a:pt x="133" y="166"/>
                  <a:pt x="92" y="16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9559925" y="1181100"/>
            <a:ext cx="465138" cy="571500"/>
          </a:xfrm>
          <a:custGeom>
            <a:avLst/>
            <a:gdLst>
              <a:gd name="T0" fmla="*/ 144 w 144"/>
              <a:gd name="T1" fmla="*/ 12 h 176"/>
              <a:gd name="T2" fmla="*/ 142 w 144"/>
              <a:gd name="T3" fmla="*/ 8 h 176"/>
              <a:gd name="T4" fmla="*/ 100 w 144"/>
              <a:gd name="T5" fmla="*/ 0 h 176"/>
              <a:gd name="T6" fmla="*/ 70 w 144"/>
              <a:gd name="T7" fmla="*/ 5 h 176"/>
              <a:gd name="T8" fmla="*/ 52 w 144"/>
              <a:gd name="T9" fmla="*/ 8 h 176"/>
              <a:gd name="T10" fmla="*/ 29 w 144"/>
              <a:gd name="T11" fmla="*/ 4 h 176"/>
              <a:gd name="T12" fmla="*/ 4 w 144"/>
              <a:gd name="T13" fmla="*/ 0 h 176"/>
              <a:gd name="T14" fmla="*/ 0 w 144"/>
              <a:gd name="T15" fmla="*/ 4 h 176"/>
              <a:gd name="T16" fmla="*/ 0 w 144"/>
              <a:gd name="T17" fmla="*/ 172 h 176"/>
              <a:gd name="T18" fmla="*/ 4 w 144"/>
              <a:gd name="T19" fmla="*/ 176 h 176"/>
              <a:gd name="T20" fmla="*/ 8 w 144"/>
              <a:gd name="T21" fmla="*/ 172 h 176"/>
              <a:gd name="T22" fmla="*/ 8 w 144"/>
              <a:gd name="T23" fmla="*/ 104 h 176"/>
              <a:gd name="T24" fmla="*/ 27 w 144"/>
              <a:gd name="T25" fmla="*/ 108 h 176"/>
              <a:gd name="T26" fmla="*/ 52 w 144"/>
              <a:gd name="T27" fmla="*/ 112 h 176"/>
              <a:gd name="T28" fmla="*/ 73 w 144"/>
              <a:gd name="T29" fmla="*/ 108 h 176"/>
              <a:gd name="T30" fmla="*/ 100 w 144"/>
              <a:gd name="T31" fmla="*/ 104 h 176"/>
              <a:gd name="T32" fmla="*/ 138 w 144"/>
              <a:gd name="T33" fmla="*/ 112 h 176"/>
              <a:gd name="T34" fmla="*/ 144 w 144"/>
              <a:gd name="T35" fmla="*/ 110 h 176"/>
              <a:gd name="T36" fmla="*/ 144 w 144"/>
              <a:gd name="T37" fmla="*/ 108 h 176"/>
              <a:gd name="T38" fmla="*/ 144 w 144"/>
              <a:gd name="T39" fmla="*/ 108 h 176"/>
              <a:gd name="T40" fmla="*/ 144 w 144"/>
              <a:gd name="T41" fmla="*/ 12 h 176"/>
              <a:gd name="T42" fmla="*/ 136 w 144"/>
              <a:gd name="T43" fmla="*/ 102 h 176"/>
              <a:gd name="T44" fmla="*/ 100 w 144"/>
              <a:gd name="T45" fmla="*/ 96 h 176"/>
              <a:gd name="T46" fmla="*/ 70 w 144"/>
              <a:gd name="T47" fmla="*/ 101 h 176"/>
              <a:gd name="T48" fmla="*/ 52 w 144"/>
              <a:gd name="T49" fmla="*/ 104 h 176"/>
              <a:gd name="T50" fmla="*/ 29 w 144"/>
              <a:gd name="T51" fmla="*/ 100 h 176"/>
              <a:gd name="T52" fmla="*/ 8 w 144"/>
              <a:gd name="T53" fmla="*/ 96 h 176"/>
              <a:gd name="T54" fmla="*/ 8 w 144"/>
              <a:gd name="T55" fmla="*/ 8 h 176"/>
              <a:gd name="T56" fmla="*/ 27 w 144"/>
              <a:gd name="T57" fmla="*/ 12 h 176"/>
              <a:gd name="T58" fmla="*/ 52 w 144"/>
              <a:gd name="T59" fmla="*/ 16 h 176"/>
              <a:gd name="T60" fmla="*/ 73 w 144"/>
              <a:gd name="T61" fmla="*/ 12 h 176"/>
              <a:gd name="T62" fmla="*/ 100 w 144"/>
              <a:gd name="T63" fmla="*/ 8 h 176"/>
              <a:gd name="T64" fmla="*/ 136 w 144"/>
              <a:gd name="T65" fmla="*/ 15 h 176"/>
              <a:gd name="T66" fmla="*/ 136 w 144"/>
              <a:gd name="T67" fmla="*/ 10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4" h="176">
                <a:moveTo>
                  <a:pt x="144" y="12"/>
                </a:moveTo>
                <a:cubicBezTo>
                  <a:pt x="144" y="11"/>
                  <a:pt x="143" y="9"/>
                  <a:pt x="142" y="8"/>
                </a:cubicBezTo>
                <a:cubicBezTo>
                  <a:pt x="141" y="8"/>
                  <a:pt x="125" y="0"/>
                  <a:pt x="100" y="0"/>
                </a:cubicBezTo>
                <a:cubicBezTo>
                  <a:pt x="84" y="0"/>
                  <a:pt x="77" y="3"/>
                  <a:pt x="70" y="5"/>
                </a:cubicBezTo>
                <a:cubicBezTo>
                  <a:pt x="65" y="6"/>
                  <a:pt x="61" y="8"/>
                  <a:pt x="52" y="8"/>
                </a:cubicBezTo>
                <a:cubicBezTo>
                  <a:pt x="41" y="8"/>
                  <a:pt x="35" y="6"/>
                  <a:pt x="29" y="4"/>
                </a:cubicBezTo>
                <a:cubicBezTo>
                  <a:pt x="23" y="2"/>
                  <a:pt x="1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" y="176"/>
                  <a:pt x="8" y="174"/>
                  <a:pt x="8" y="172"/>
                </a:cubicBezTo>
                <a:cubicBezTo>
                  <a:pt x="8" y="104"/>
                  <a:pt x="8" y="104"/>
                  <a:pt x="8" y="104"/>
                </a:cubicBezTo>
                <a:cubicBezTo>
                  <a:pt x="17" y="104"/>
                  <a:pt x="22" y="106"/>
                  <a:pt x="27" y="108"/>
                </a:cubicBezTo>
                <a:cubicBezTo>
                  <a:pt x="33" y="110"/>
                  <a:pt x="39" y="112"/>
                  <a:pt x="52" y="112"/>
                </a:cubicBezTo>
                <a:cubicBezTo>
                  <a:pt x="62" y="112"/>
                  <a:pt x="67" y="110"/>
                  <a:pt x="73" y="108"/>
                </a:cubicBezTo>
                <a:cubicBezTo>
                  <a:pt x="79" y="106"/>
                  <a:pt x="85" y="104"/>
                  <a:pt x="100" y="104"/>
                </a:cubicBezTo>
                <a:cubicBezTo>
                  <a:pt x="123" y="104"/>
                  <a:pt x="138" y="112"/>
                  <a:pt x="138" y="112"/>
                </a:cubicBezTo>
                <a:cubicBezTo>
                  <a:pt x="140" y="113"/>
                  <a:pt x="143" y="112"/>
                  <a:pt x="144" y="110"/>
                </a:cubicBezTo>
                <a:cubicBezTo>
                  <a:pt x="144" y="109"/>
                  <a:pt x="144" y="109"/>
                  <a:pt x="144" y="108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2"/>
                  <a:pt x="144" y="12"/>
                  <a:pt x="144" y="12"/>
                </a:cubicBezTo>
                <a:close/>
                <a:moveTo>
                  <a:pt x="136" y="102"/>
                </a:moveTo>
                <a:cubicBezTo>
                  <a:pt x="129" y="100"/>
                  <a:pt x="116" y="96"/>
                  <a:pt x="100" y="96"/>
                </a:cubicBezTo>
                <a:cubicBezTo>
                  <a:pt x="84" y="96"/>
                  <a:pt x="77" y="99"/>
                  <a:pt x="70" y="101"/>
                </a:cubicBezTo>
                <a:cubicBezTo>
                  <a:pt x="65" y="102"/>
                  <a:pt x="61" y="104"/>
                  <a:pt x="52" y="104"/>
                </a:cubicBezTo>
                <a:cubicBezTo>
                  <a:pt x="41" y="104"/>
                  <a:pt x="35" y="102"/>
                  <a:pt x="29" y="100"/>
                </a:cubicBezTo>
                <a:cubicBezTo>
                  <a:pt x="24" y="98"/>
                  <a:pt x="18" y="96"/>
                  <a:pt x="8" y="96"/>
                </a:cubicBezTo>
                <a:cubicBezTo>
                  <a:pt x="8" y="8"/>
                  <a:pt x="8" y="8"/>
                  <a:pt x="8" y="8"/>
                </a:cubicBezTo>
                <a:cubicBezTo>
                  <a:pt x="17" y="8"/>
                  <a:pt x="22" y="10"/>
                  <a:pt x="27" y="12"/>
                </a:cubicBezTo>
                <a:cubicBezTo>
                  <a:pt x="33" y="14"/>
                  <a:pt x="39" y="16"/>
                  <a:pt x="52" y="16"/>
                </a:cubicBezTo>
                <a:cubicBezTo>
                  <a:pt x="62" y="16"/>
                  <a:pt x="67" y="14"/>
                  <a:pt x="73" y="12"/>
                </a:cubicBezTo>
                <a:cubicBezTo>
                  <a:pt x="79" y="10"/>
                  <a:pt x="85" y="8"/>
                  <a:pt x="100" y="8"/>
                </a:cubicBezTo>
                <a:cubicBezTo>
                  <a:pt x="118" y="8"/>
                  <a:pt x="131" y="13"/>
                  <a:pt x="136" y="15"/>
                </a:cubicBezTo>
                <a:lnTo>
                  <a:pt x="136" y="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10645775" y="1181100"/>
            <a:ext cx="465138" cy="571500"/>
          </a:xfrm>
          <a:custGeom>
            <a:avLst/>
            <a:gdLst>
              <a:gd name="T0" fmla="*/ 143 w 144"/>
              <a:gd name="T1" fmla="*/ 98 h 176"/>
              <a:gd name="T2" fmla="*/ 121 w 144"/>
              <a:gd name="T3" fmla="*/ 60 h 176"/>
              <a:gd name="T4" fmla="*/ 143 w 144"/>
              <a:gd name="T5" fmla="*/ 22 h 176"/>
              <a:gd name="T6" fmla="*/ 143 w 144"/>
              <a:gd name="T7" fmla="*/ 22 h 176"/>
              <a:gd name="T8" fmla="*/ 144 w 144"/>
              <a:gd name="T9" fmla="*/ 20 h 176"/>
              <a:gd name="T10" fmla="*/ 140 w 144"/>
              <a:gd name="T11" fmla="*/ 16 h 176"/>
              <a:gd name="T12" fmla="*/ 80 w 144"/>
              <a:gd name="T13" fmla="*/ 16 h 176"/>
              <a:gd name="T14" fmla="*/ 80 w 144"/>
              <a:gd name="T15" fmla="*/ 4 h 176"/>
              <a:gd name="T16" fmla="*/ 76 w 144"/>
              <a:gd name="T17" fmla="*/ 0 h 176"/>
              <a:gd name="T18" fmla="*/ 4 w 144"/>
              <a:gd name="T19" fmla="*/ 0 h 176"/>
              <a:gd name="T20" fmla="*/ 0 w 144"/>
              <a:gd name="T21" fmla="*/ 4 h 176"/>
              <a:gd name="T22" fmla="*/ 0 w 144"/>
              <a:gd name="T23" fmla="*/ 172 h 176"/>
              <a:gd name="T24" fmla="*/ 4 w 144"/>
              <a:gd name="T25" fmla="*/ 176 h 176"/>
              <a:gd name="T26" fmla="*/ 8 w 144"/>
              <a:gd name="T27" fmla="*/ 172 h 176"/>
              <a:gd name="T28" fmla="*/ 8 w 144"/>
              <a:gd name="T29" fmla="*/ 88 h 176"/>
              <a:gd name="T30" fmla="*/ 56 w 144"/>
              <a:gd name="T31" fmla="*/ 88 h 176"/>
              <a:gd name="T32" fmla="*/ 56 w 144"/>
              <a:gd name="T33" fmla="*/ 100 h 176"/>
              <a:gd name="T34" fmla="*/ 60 w 144"/>
              <a:gd name="T35" fmla="*/ 104 h 176"/>
              <a:gd name="T36" fmla="*/ 140 w 144"/>
              <a:gd name="T37" fmla="*/ 104 h 176"/>
              <a:gd name="T38" fmla="*/ 144 w 144"/>
              <a:gd name="T39" fmla="*/ 100 h 176"/>
              <a:gd name="T40" fmla="*/ 143 w 144"/>
              <a:gd name="T41" fmla="*/ 98 h 176"/>
              <a:gd name="T42" fmla="*/ 8 w 144"/>
              <a:gd name="T43" fmla="*/ 8 h 176"/>
              <a:gd name="T44" fmla="*/ 72 w 144"/>
              <a:gd name="T45" fmla="*/ 8 h 176"/>
              <a:gd name="T46" fmla="*/ 72 w 144"/>
              <a:gd name="T47" fmla="*/ 80 h 176"/>
              <a:gd name="T48" fmla="*/ 8 w 144"/>
              <a:gd name="T49" fmla="*/ 80 h 176"/>
              <a:gd name="T50" fmla="*/ 8 w 144"/>
              <a:gd name="T51" fmla="*/ 8 h 176"/>
              <a:gd name="T52" fmla="*/ 64 w 144"/>
              <a:gd name="T53" fmla="*/ 96 h 176"/>
              <a:gd name="T54" fmla="*/ 64 w 144"/>
              <a:gd name="T55" fmla="*/ 88 h 176"/>
              <a:gd name="T56" fmla="*/ 76 w 144"/>
              <a:gd name="T57" fmla="*/ 88 h 176"/>
              <a:gd name="T58" fmla="*/ 80 w 144"/>
              <a:gd name="T59" fmla="*/ 84 h 176"/>
              <a:gd name="T60" fmla="*/ 80 w 144"/>
              <a:gd name="T61" fmla="*/ 24 h 176"/>
              <a:gd name="T62" fmla="*/ 133 w 144"/>
              <a:gd name="T63" fmla="*/ 24 h 176"/>
              <a:gd name="T64" fmla="*/ 113 w 144"/>
              <a:gd name="T65" fmla="*/ 58 h 176"/>
              <a:gd name="T66" fmla="*/ 113 w 144"/>
              <a:gd name="T67" fmla="*/ 58 h 176"/>
              <a:gd name="T68" fmla="*/ 112 w 144"/>
              <a:gd name="T69" fmla="*/ 60 h 176"/>
              <a:gd name="T70" fmla="*/ 113 w 144"/>
              <a:gd name="T71" fmla="*/ 62 h 176"/>
              <a:gd name="T72" fmla="*/ 113 w 144"/>
              <a:gd name="T73" fmla="*/ 62 h 176"/>
              <a:gd name="T74" fmla="*/ 133 w 144"/>
              <a:gd name="T75" fmla="*/ 96 h 176"/>
              <a:gd name="T76" fmla="*/ 64 w 144"/>
              <a:gd name="T77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4" h="176">
                <a:moveTo>
                  <a:pt x="143" y="98"/>
                </a:moveTo>
                <a:cubicBezTo>
                  <a:pt x="121" y="60"/>
                  <a:pt x="121" y="60"/>
                  <a:pt x="121" y="60"/>
                </a:cubicBezTo>
                <a:cubicBezTo>
                  <a:pt x="143" y="22"/>
                  <a:pt x="143" y="22"/>
                  <a:pt x="143" y="22"/>
                </a:cubicBezTo>
                <a:cubicBezTo>
                  <a:pt x="143" y="22"/>
                  <a:pt x="143" y="22"/>
                  <a:pt x="143" y="22"/>
                </a:cubicBezTo>
                <a:cubicBezTo>
                  <a:pt x="144" y="21"/>
                  <a:pt x="144" y="21"/>
                  <a:pt x="144" y="20"/>
                </a:cubicBezTo>
                <a:cubicBezTo>
                  <a:pt x="144" y="18"/>
                  <a:pt x="142" y="16"/>
                  <a:pt x="140" y="16"/>
                </a:cubicBezTo>
                <a:cubicBezTo>
                  <a:pt x="80" y="16"/>
                  <a:pt x="80" y="16"/>
                  <a:pt x="80" y="1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" y="176"/>
                  <a:pt x="8" y="174"/>
                  <a:pt x="8" y="172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2"/>
                  <a:pt x="58" y="104"/>
                  <a:pt x="6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9"/>
                  <a:pt x="144" y="99"/>
                  <a:pt x="143" y="98"/>
                </a:cubicBezTo>
                <a:close/>
                <a:moveTo>
                  <a:pt x="8" y="8"/>
                </a:moveTo>
                <a:cubicBezTo>
                  <a:pt x="72" y="8"/>
                  <a:pt x="72" y="8"/>
                  <a:pt x="72" y="8"/>
                </a:cubicBezTo>
                <a:cubicBezTo>
                  <a:pt x="72" y="80"/>
                  <a:pt x="72" y="80"/>
                  <a:pt x="72" y="80"/>
                </a:cubicBezTo>
                <a:cubicBezTo>
                  <a:pt x="8" y="80"/>
                  <a:pt x="8" y="80"/>
                  <a:pt x="8" y="80"/>
                </a:cubicBezTo>
                <a:lnTo>
                  <a:pt x="8" y="8"/>
                </a:lnTo>
                <a:close/>
                <a:moveTo>
                  <a:pt x="64" y="96"/>
                </a:moveTo>
                <a:cubicBezTo>
                  <a:pt x="64" y="88"/>
                  <a:pt x="64" y="88"/>
                  <a:pt x="64" y="88"/>
                </a:cubicBezTo>
                <a:cubicBezTo>
                  <a:pt x="76" y="88"/>
                  <a:pt x="76" y="88"/>
                  <a:pt x="76" y="88"/>
                </a:cubicBezTo>
                <a:cubicBezTo>
                  <a:pt x="78" y="88"/>
                  <a:pt x="80" y="86"/>
                  <a:pt x="80" y="84"/>
                </a:cubicBezTo>
                <a:cubicBezTo>
                  <a:pt x="80" y="24"/>
                  <a:pt x="80" y="24"/>
                  <a:pt x="80" y="24"/>
                </a:cubicBezTo>
                <a:cubicBezTo>
                  <a:pt x="133" y="24"/>
                  <a:pt x="133" y="24"/>
                  <a:pt x="133" y="24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2" y="59"/>
                  <a:pt x="112" y="59"/>
                  <a:pt x="112" y="60"/>
                </a:cubicBezTo>
                <a:cubicBezTo>
                  <a:pt x="112" y="61"/>
                  <a:pt x="112" y="61"/>
                  <a:pt x="113" y="62"/>
                </a:cubicBezTo>
                <a:cubicBezTo>
                  <a:pt x="113" y="62"/>
                  <a:pt x="113" y="62"/>
                  <a:pt x="113" y="62"/>
                </a:cubicBezTo>
                <a:cubicBezTo>
                  <a:pt x="133" y="96"/>
                  <a:pt x="133" y="96"/>
                  <a:pt x="133" y="96"/>
                </a:cubicBezTo>
                <a:lnTo>
                  <a:pt x="64" y="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5"/>
          <p:cNvSpPr>
            <a:spLocks noEditPoints="1"/>
          </p:cNvSpPr>
          <p:nvPr/>
        </p:nvSpPr>
        <p:spPr bwMode="auto">
          <a:xfrm>
            <a:off x="815975" y="2273300"/>
            <a:ext cx="569913" cy="571500"/>
          </a:xfrm>
          <a:custGeom>
            <a:avLst/>
            <a:gdLst>
              <a:gd name="T0" fmla="*/ 0 w 176"/>
              <a:gd name="T1" fmla="*/ 88 h 176"/>
              <a:gd name="T2" fmla="*/ 176 w 176"/>
              <a:gd name="T3" fmla="*/ 88 h 176"/>
              <a:gd name="T4" fmla="*/ 64 w 176"/>
              <a:gd name="T5" fmla="*/ 12 h 176"/>
              <a:gd name="T6" fmla="*/ 59 w 176"/>
              <a:gd name="T7" fmla="*/ 18 h 176"/>
              <a:gd name="T8" fmla="*/ 50 w 176"/>
              <a:gd name="T9" fmla="*/ 34 h 176"/>
              <a:gd name="T10" fmla="*/ 36 w 176"/>
              <a:gd name="T11" fmla="*/ 27 h 176"/>
              <a:gd name="T12" fmla="*/ 31 w 176"/>
              <a:gd name="T13" fmla="*/ 32 h 176"/>
              <a:gd name="T14" fmla="*/ 46 w 176"/>
              <a:gd name="T15" fmla="*/ 44 h 176"/>
              <a:gd name="T16" fmla="*/ 42 w 176"/>
              <a:gd name="T17" fmla="*/ 66 h 176"/>
              <a:gd name="T18" fmla="*/ 40 w 176"/>
              <a:gd name="T19" fmla="*/ 77 h 176"/>
              <a:gd name="T20" fmla="*/ 8 w 176"/>
              <a:gd name="T21" fmla="*/ 84 h 176"/>
              <a:gd name="T22" fmla="*/ 8 w 176"/>
              <a:gd name="T23" fmla="*/ 92 h 176"/>
              <a:gd name="T24" fmla="*/ 40 w 176"/>
              <a:gd name="T25" fmla="*/ 99 h 176"/>
              <a:gd name="T26" fmla="*/ 42 w 176"/>
              <a:gd name="T27" fmla="*/ 110 h 176"/>
              <a:gd name="T28" fmla="*/ 46 w 176"/>
              <a:gd name="T29" fmla="*/ 132 h 176"/>
              <a:gd name="T30" fmla="*/ 31 w 176"/>
              <a:gd name="T31" fmla="*/ 144 h 176"/>
              <a:gd name="T32" fmla="*/ 36 w 176"/>
              <a:gd name="T33" fmla="*/ 149 h 176"/>
              <a:gd name="T34" fmla="*/ 50 w 176"/>
              <a:gd name="T35" fmla="*/ 142 h 176"/>
              <a:gd name="T36" fmla="*/ 59 w 176"/>
              <a:gd name="T37" fmla="*/ 158 h 176"/>
              <a:gd name="T38" fmla="*/ 64 w 176"/>
              <a:gd name="T39" fmla="*/ 164 h 176"/>
              <a:gd name="T40" fmla="*/ 84 w 176"/>
              <a:gd name="T41" fmla="*/ 168 h 176"/>
              <a:gd name="T42" fmla="*/ 84 w 176"/>
              <a:gd name="T43" fmla="*/ 132 h 176"/>
              <a:gd name="T44" fmla="*/ 84 w 176"/>
              <a:gd name="T45" fmla="*/ 124 h 176"/>
              <a:gd name="T46" fmla="*/ 48 w 176"/>
              <a:gd name="T47" fmla="*/ 92 h 176"/>
              <a:gd name="T48" fmla="*/ 84 w 176"/>
              <a:gd name="T49" fmla="*/ 124 h 176"/>
              <a:gd name="T50" fmla="*/ 48 w 176"/>
              <a:gd name="T51" fmla="*/ 84 h 176"/>
              <a:gd name="T52" fmla="*/ 84 w 176"/>
              <a:gd name="T53" fmla="*/ 52 h 176"/>
              <a:gd name="T54" fmla="*/ 84 w 176"/>
              <a:gd name="T55" fmla="*/ 44 h 176"/>
              <a:gd name="T56" fmla="*/ 84 w 176"/>
              <a:gd name="T57" fmla="*/ 8 h 176"/>
              <a:gd name="T58" fmla="*/ 168 w 176"/>
              <a:gd name="T59" fmla="*/ 84 h 176"/>
              <a:gd name="T60" fmla="*/ 136 w 176"/>
              <a:gd name="T61" fmla="*/ 77 h 176"/>
              <a:gd name="T62" fmla="*/ 134 w 176"/>
              <a:gd name="T63" fmla="*/ 66 h 176"/>
              <a:gd name="T64" fmla="*/ 130 w 176"/>
              <a:gd name="T65" fmla="*/ 44 h 176"/>
              <a:gd name="T66" fmla="*/ 145 w 176"/>
              <a:gd name="T67" fmla="*/ 32 h 176"/>
              <a:gd name="T68" fmla="*/ 140 w 176"/>
              <a:gd name="T69" fmla="*/ 27 h 176"/>
              <a:gd name="T70" fmla="*/ 126 w 176"/>
              <a:gd name="T71" fmla="*/ 34 h 176"/>
              <a:gd name="T72" fmla="*/ 117 w 176"/>
              <a:gd name="T73" fmla="*/ 18 h 176"/>
              <a:gd name="T74" fmla="*/ 112 w 176"/>
              <a:gd name="T75" fmla="*/ 12 h 176"/>
              <a:gd name="T76" fmla="*/ 92 w 176"/>
              <a:gd name="T77" fmla="*/ 8 h 176"/>
              <a:gd name="T78" fmla="*/ 92 w 176"/>
              <a:gd name="T79" fmla="*/ 44 h 176"/>
              <a:gd name="T80" fmla="*/ 92 w 176"/>
              <a:gd name="T81" fmla="*/ 52 h 176"/>
              <a:gd name="T82" fmla="*/ 128 w 176"/>
              <a:gd name="T83" fmla="*/ 84 h 176"/>
              <a:gd name="T84" fmla="*/ 92 w 176"/>
              <a:gd name="T85" fmla="*/ 52 h 176"/>
              <a:gd name="T86" fmla="*/ 128 w 176"/>
              <a:gd name="T87" fmla="*/ 92 h 176"/>
              <a:gd name="T88" fmla="*/ 92 w 176"/>
              <a:gd name="T89" fmla="*/ 124 h 176"/>
              <a:gd name="T90" fmla="*/ 92 w 176"/>
              <a:gd name="T91" fmla="*/ 168 h 176"/>
              <a:gd name="T92" fmla="*/ 119 w 176"/>
              <a:gd name="T93" fmla="*/ 137 h 176"/>
              <a:gd name="T94" fmla="*/ 112 w 176"/>
              <a:gd name="T95" fmla="*/ 164 h 176"/>
              <a:gd name="T96" fmla="*/ 117 w 176"/>
              <a:gd name="T97" fmla="*/ 158 h 176"/>
              <a:gd name="T98" fmla="*/ 126 w 176"/>
              <a:gd name="T99" fmla="*/ 142 h 176"/>
              <a:gd name="T100" fmla="*/ 140 w 176"/>
              <a:gd name="T101" fmla="*/ 149 h 176"/>
              <a:gd name="T102" fmla="*/ 145 w 176"/>
              <a:gd name="T103" fmla="*/ 144 h 176"/>
              <a:gd name="T104" fmla="*/ 130 w 176"/>
              <a:gd name="T105" fmla="*/ 132 h 176"/>
              <a:gd name="T106" fmla="*/ 134 w 176"/>
              <a:gd name="T107" fmla="*/ 110 h 176"/>
              <a:gd name="T108" fmla="*/ 136 w 176"/>
              <a:gd name="T109" fmla="*/ 99 h 176"/>
              <a:gd name="T110" fmla="*/ 168 w 176"/>
              <a:gd name="T111" fmla="*/ 9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64" y="12"/>
                </a:moveTo>
                <a:cubicBezTo>
                  <a:pt x="63" y="13"/>
                  <a:pt x="61" y="15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6" y="23"/>
                  <a:pt x="53" y="28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6"/>
                </a:cubicBezTo>
                <a:cubicBezTo>
                  <a:pt x="45" y="33"/>
                  <a:pt x="40" y="30"/>
                  <a:pt x="36" y="27"/>
                </a:cubicBezTo>
                <a:cubicBezTo>
                  <a:pt x="44" y="20"/>
                  <a:pt x="54" y="15"/>
                  <a:pt x="64" y="12"/>
                </a:cubicBezTo>
                <a:moveTo>
                  <a:pt x="31" y="32"/>
                </a:moveTo>
                <a:cubicBezTo>
                  <a:pt x="35" y="36"/>
                  <a:pt x="41" y="40"/>
                  <a:pt x="47" y="43"/>
                </a:cubicBezTo>
                <a:cubicBezTo>
                  <a:pt x="47" y="43"/>
                  <a:pt x="47" y="44"/>
                  <a:pt x="46" y="44"/>
                </a:cubicBezTo>
                <a:cubicBezTo>
                  <a:pt x="45" y="50"/>
                  <a:pt x="43" y="57"/>
                  <a:pt x="42" y="63"/>
                </a:cubicBezTo>
                <a:cubicBezTo>
                  <a:pt x="42" y="64"/>
                  <a:pt x="42" y="65"/>
                  <a:pt x="42" y="66"/>
                </a:cubicBezTo>
                <a:cubicBezTo>
                  <a:pt x="41" y="69"/>
                  <a:pt x="41" y="71"/>
                  <a:pt x="41" y="74"/>
                </a:cubicBezTo>
                <a:cubicBezTo>
                  <a:pt x="41" y="75"/>
                  <a:pt x="40" y="76"/>
                  <a:pt x="40" y="77"/>
                </a:cubicBezTo>
                <a:cubicBezTo>
                  <a:pt x="40" y="79"/>
                  <a:pt x="40" y="82"/>
                  <a:pt x="40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9" y="64"/>
                  <a:pt x="18" y="46"/>
                  <a:pt x="31" y="32"/>
                </a:cubicBezTo>
                <a:moveTo>
                  <a:pt x="8" y="92"/>
                </a:moveTo>
                <a:cubicBezTo>
                  <a:pt x="40" y="92"/>
                  <a:pt x="40" y="92"/>
                  <a:pt x="40" y="92"/>
                </a:cubicBezTo>
                <a:cubicBezTo>
                  <a:pt x="40" y="94"/>
                  <a:pt x="40" y="97"/>
                  <a:pt x="40" y="99"/>
                </a:cubicBezTo>
                <a:cubicBezTo>
                  <a:pt x="40" y="100"/>
                  <a:pt x="41" y="101"/>
                  <a:pt x="41" y="102"/>
                </a:cubicBezTo>
                <a:cubicBezTo>
                  <a:pt x="41" y="105"/>
                  <a:pt x="41" y="107"/>
                  <a:pt x="42" y="110"/>
                </a:cubicBezTo>
                <a:cubicBezTo>
                  <a:pt x="42" y="111"/>
                  <a:pt x="42" y="112"/>
                  <a:pt x="42" y="113"/>
                </a:cubicBezTo>
                <a:cubicBezTo>
                  <a:pt x="43" y="119"/>
                  <a:pt x="45" y="126"/>
                  <a:pt x="46" y="132"/>
                </a:cubicBezTo>
                <a:cubicBezTo>
                  <a:pt x="47" y="132"/>
                  <a:pt x="47" y="133"/>
                  <a:pt x="47" y="133"/>
                </a:cubicBezTo>
                <a:cubicBezTo>
                  <a:pt x="41" y="136"/>
                  <a:pt x="35" y="140"/>
                  <a:pt x="31" y="144"/>
                </a:cubicBezTo>
                <a:cubicBezTo>
                  <a:pt x="18" y="130"/>
                  <a:pt x="9" y="112"/>
                  <a:pt x="8" y="92"/>
                </a:cubicBezTo>
                <a:moveTo>
                  <a:pt x="36" y="149"/>
                </a:moveTo>
                <a:cubicBezTo>
                  <a:pt x="40" y="146"/>
                  <a:pt x="45" y="143"/>
                  <a:pt x="50" y="140"/>
                </a:cubicBezTo>
                <a:cubicBezTo>
                  <a:pt x="50" y="141"/>
                  <a:pt x="50" y="141"/>
                  <a:pt x="50" y="142"/>
                </a:cubicBezTo>
                <a:cubicBezTo>
                  <a:pt x="50" y="142"/>
                  <a:pt x="50" y="142"/>
                  <a:pt x="50" y="142"/>
                </a:cubicBezTo>
                <a:cubicBezTo>
                  <a:pt x="53" y="148"/>
                  <a:pt x="56" y="153"/>
                  <a:pt x="59" y="158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61" y="161"/>
                  <a:pt x="63" y="163"/>
                  <a:pt x="64" y="164"/>
                </a:cubicBezTo>
                <a:cubicBezTo>
                  <a:pt x="54" y="161"/>
                  <a:pt x="44" y="156"/>
                  <a:pt x="36" y="149"/>
                </a:cubicBezTo>
                <a:moveTo>
                  <a:pt x="84" y="168"/>
                </a:moveTo>
                <a:cubicBezTo>
                  <a:pt x="73" y="165"/>
                  <a:pt x="63" y="154"/>
                  <a:pt x="57" y="137"/>
                </a:cubicBezTo>
                <a:cubicBezTo>
                  <a:pt x="65" y="134"/>
                  <a:pt x="74" y="133"/>
                  <a:pt x="84" y="132"/>
                </a:cubicBezTo>
                <a:lnTo>
                  <a:pt x="84" y="168"/>
                </a:lnTo>
                <a:close/>
                <a:moveTo>
                  <a:pt x="84" y="124"/>
                </a:moveTo>
                <a:cubicBezTo>
                  <a:pt x="73" y="125"/>
                  <a:pt x="63" y="127"/>
                  <a:pt x="54" y="130"/>
                </a:cubicBezTo>
                <a:cubicBezTo>
                  <a:pt x="51" y="119"/>
                  <a:pt x="48" y="106"/>
                  <a:pt x="48" y="92"/>
                </a:cubicBezTo>
                <a:cubicBezTo>
                  <a:pt x="84" y="92"/>
                  <a:pt x="84" y="92"/>
                  <a:pt x="84" y="92"/>
                </a:cubicBezTo>
                <a:lnTo>
                  <a:pt x="84" y="124"/>
                </a:lnTo>
                <a:close/>
                <a:moveTo>
                  <a:pt x="84" y="84"/>
                </a:moveTo>
                <a:cubicBezTo>
                  <a:pt x="48" y="84"/>
                  <a:pt x="48" y="84"/>
                  <a:pt x="48" y="84"/>
                </a:cubicBezTo>
                <a:cubicBezTo>
                  <a:pt x="48" y="70"/>
                  <a:pt x="51" y="57"/>
                  <a:pt x="54" y="46"/>
                </a:cubicBezTo>
                <a:cubicBezTo>
                  <a:pt x="63" y="49"/>
                  <a:pt x="73" y="51"/>
                  <a:pt x="84" y="52"/>
                </a:cubicBezTo>
                <a:lnTo>
                  <a:pt x="84" y="84"/>
                </a:lnTo>
                <a:close/>
                <a:moveTo>
                  <a:pt x="84" y="44"/>
                </a:moveTo>
                <a:cubicBezTo>
                  <a:pt x="74" y="43"/>
                  <a:pt x="65" y="42"/>
                  <a:pt x="57" y="39"/>
                </a:cubicBezTo>
                <a:cubicBezTo>
                  <a:pt x="63" y="22"/>
                  <a:pt x="73" y="11"/>
                  <a:pt x="84" y="8"/>
                </a:cubicBezTo>
                <a:lnTo>
                  <a:pt x="84" y="44"/>
                </a:lnTo>
                <a:close/>
                <a:moveTo>
                  <a:pt x="168" y="84"/>
                </a:moveTo>
                <a:cubicBezTo>
                  <a:pt x="136" y="84"/>
                  <a:pt x="136" y="84"/>
                  <a:pt x="136" y="84"/>
                </a:cubicBezTo>
                <a:cubicBezTo>
                  <a:pt x="136" y="82"/>
                  <a:pt x="136" y="79"/>
                  <a:pt x="136" y="77"/>
                </a:cubicBezTo>
                <a:cubicBezTo>
                  <a:pt x="136" y="76"/>
                  <a:pt x="135" y="75"/>
                  <a:pt x="135" y="74"/>
                </a:cubicBezTo>
                <a:cubicBezTo>
                  <a:pt x="135" y="71"/>
                  <a:pt x="135" y="69"/>
                  <a:pt x="134" y="66"/>
                </a:cubicBezTo>
                <a:cubicBezTo>
                  <a:pt x="134" y="65"/>
                  <a:pt x="134" y="64"/>
                  <a:pt x="134" y="63"/>
                </a:cubicBezTo>
                <a:cubicBezTo>
                  <a:pt x="133" y="57"/>
                  <a:pt x="131" y="50"/>
                  <a:pt x="130" y="44"/>
                </a:cubicBezTo>
                <a:cubicBezTo>
                  <a:pt x="129" y="44"/>
                  <a:pt x="129" y="43"/>
                  <a:pt x="129" y="43"/>
                </a:cubicBezTo>
                <a:cubicBezTo>
                  <a:pt x="135" y="40"/>
                  <a:pt x="141" y="36"/>
                  <a:pt x="145" y="32"/>
                </a:cubicBezTo>
                <a:cubicBezTo>
                  <a:pt x="158" y="46"/>
                  <a:pt x="167" y="64"/>
                  <a:pt x="168" y="84"/>
                </a:cubicBezTo>
                <a:moveTo>
                  <a:pt x="140" y="27"/>
                </a:moveTo>
                <a:cubicBezTo>
                  <a:pt x="136" y="30"/>
                  <a:pt x="131" y="33"/>
                  <a:pt x="126" y="36"/>
                </a:cubicBezTo>
                <a:cubicBezTo>
                  <a:pt x="126" y="35"/>
                  <a:pt x="126" y="35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3" y="28"/>
                  <a:pt x="120" y="23"/>
                  <a:pt x="117" y="18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15" y="15"/>
                  <a:pt x="113" y="13"/>
                  <a:pt x="112" y="12"/>
                </a:cubicBezTo>
                <a:cubicBezTo>
                  <a:pt x="122" y="15"/>
                  <a:pt x="132" y="20"/>
                  <a:pt x="140" y="27"/>
                </a:cubicBezTo>
                <a:moveTo>
                  <a:pt x="92" y="8"/>
                </a:moveTo>
                <a:cubicBezTo>
                  <a:pt x="103" y="11"/>
                  <a:pt x="113" y="22"/>
                  <a:pt x="119" y="39"/>
                </a:cubicBezTo>
                <a:cubicBezTo>
                  <a:pt x="111" y="42"/>
                  <a:pt x="102" y="43"/>
                  <a:pt x="92" y="44"/>
                </a:cubicBezTo>
                <a:lnTo>
                  <a:pt x="92" y="8"/>
                </a:lnTo>
                <a:close/>
                <a:moveTo>
                  <a:pt x="92" y="52"/>
                </a:moveTo>
                <a:cubicBezTo>
                  <a:pt x="103" y="51"/>
                  <a:pt x="113" y="49"/>
                  <a:pt x="122" y="46"/>
                </a:cubicBezTo>
                <a:cubicBezTo>
                  <a:pt x="125" y="57"/>
                  <a:pt x="128" y="70"/>
                  <a:pt x="128" y="84"/>
                </a:cubicBezTo>
                <a:cubicBezTo>
                  <a:pt x="92" y="84"/>
                  <a:pt x="92" y="84"/>
                  <a:pt x="92" y="84"/>
                </a:cubicBezTo>
                <a:lnTo>
                  <a:pt x="92" y="52"/>
                </a:lnTo>
                <a:close/>
                <a:moveTo>
                  <a:pt x="92" y="92"/>
                </a:moveTo>
                <a:cubicBezTo>
                  <a:pt x="128" y="92"/>
                  <a:pt x="128" y="92"/>
                  <a:pt x="128" y="92"/>
                </a:cubicBezTo>
                <a:cubicBezTo>
                  <a:pt x="128" y="106"/>
                  <a:pt x="125" y="119"/>
                  <a:pt x="122" y="130"/>
                </a:cubicBezTo>
                <a:cubicBezTo>
                  <a:pt x="113" y="127"/>
                  <a:pt x="103" y="125"/>
                  <a:pt x="92" y="124"/>
                </a:cubicBezTo>
                <a:lnTo>
                  <a:pt x="92" y="92"/>
                </a:lnTo>
                <a:close/>
                <a:moveTo>
                  <a:pt x="92" y="168"/>
                </a:moveTo>
                <a:cubicBezTo>
                  <a:pt x="92" y="132"/>
                  <a:pt x="92" y="132"/>
                  <a:pt x="92" y="132"/>
                </a:cubicBezTo>
                <a:cubicBezTo>
                  <a:pt x="102" y="133"/>
                  <a:pt x="111" y="134"/>
                  <a:pt x="119" y="137"/>
                </a:cubicBezTo>
                <a:cubicBezTo>
                  <a:pt x="113" y="154"/>
                  <a:pt x="103" y="165"/>
                  <a:pt x="92" y="168"/>
                </a:cubicBezTo>
                <a:moveTo>
                  <a:pt x="112" y="164"/>
                </a:moveTo>
                <a:cubicBezTo>
                  <a:pt x="113" y="163"/>
                  <a:pt x="115" y="161"/>
                  <a:pt x="117" y="158"/>
                </a:cubicBezTo>
                <a:cubicBezTo>
                  <a:pt x="117" y="158"/>
                  <a:pt x="117" y="158"/>
                  <a:pt x="117" y="158"/>
                </a:cubicBezTo>
                <a:cubicBezTo>
                  <a:pt x="120" y="153"/>
                  <a:pt x="123" y="148"/>
                  <a:pt x="126" y="142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26" y="141"/>
                  <a:pt x="126" y="141"/>
                  <a:pt x="126" y="140"/>
                </a:cubicBezTo>
                <a:cubicBezTo>
                  <a:pt x="131" y="143"/>
                  <a:pt x="136" y="146"/>
                  <a:pt x="140" y="149"/>
                </a:cubicBezTo>
                <a:cubicBezTo>
                  <a:pt x="132" y="156"/>
                  <a:pt x="122" y="161"/>
                  <a:pt x="112" y="164"/>
                </a:cubicBezTo>
                <a:moveTo>
                  <a:pt x="145" y="144"/>
                </a:moveTo>
                <a:cubicBezTo>
                  <a:pt x="141" y="140"/>
                  <a:pt x="135" y="136"/>
                  <a:pt x="129" y="133"/>
                </a:cubicBezTo>
                <a:cubicBezTo>
                  <a:pt x="129" y="133"/>
                  <a:pt x="129" y="132"/>
                  <a:pt x="130" y="132"/>
                </a:cubicBezTo>
                <a:cubicBezTo>
                  <a:pt x="131" y="126"/>
                  <a:pt x="133" y="119"/>
                  <a:pt x="134" y="113"/>
                </a:cubicBezTo>
                <a:cubicBezTo>
                  <a:pt x="134" y="112"/>
                  <a:pt x="134" y="111"/>
                  <a:pt x="134" y="110"/>
                </a:cubicBezTo>
                <a:cubicBezTo>
                  <a:pt x="135" y="107"/>
                  <a:pt x="135" y="105"/>
                  <a:pt x="135" y="102"/>
                </a:cubicBezTo>
                <a:cubicBezTo>
                  <a:pt x="135" y="101"/>
                  <a:pt x="136" y="100"/>
                  <a:pt x="136" y="99"/>
                </a:cubicBezTo>
                <a:cubicBezTo>
                  <a:pt x="136" y="97"/>
                  <a:pt x="136" y="94"/>
                  <a:pt x="136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7" y="112"/>
                  <a:pt x="158" y="130"/>
                  <a:pt x="145" y="144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6"/>
          <p:cNvSpPr>
            <a:spLocks noEditPoints="1"/>
          </p:cNvSpPr>
          <p:nvPr/>
        </p:nvSpPr>
        <p:spPr bwMode="auto">
          <a:xfrm>
            <a:off x="1901825" y="2273300"/>
            <a:ext cx="569913" cy="571500"/>
          </a:xfrm>
          <a:custGeom>
            <a:avLst/>
            <a:gdLst>
              <a:gd name="T0" fmla="*/ 0 w 176"/>
              <a:gd name="T1" fmla="*/ 104 h 176"/>
              <a:gd name="T2" fmla="*/ 144 w 176"/>
              <a:gd name="T3" fmla="*/ 104 h 176"/>
              <a:gd name="T4" fmla="*/ 50 w 176"/>
              <a:gd name="T5" fmla="*/ 44 h 176"/>
              <a:gd name="T6" fmla="*/ 32 w 176"/>
              <a:gd name="T7" fmla="*/ 55 h 176"/>
              <a:gd name="T8" fmla="*/ 26 w 176"/>
              <a:gd name="T9" fmla="*/ 60 h 176"/>
              <a:gd name="T10" fmla="*/ 32 w 176"/>
              <a:gd name="T11" fmla="*/ 100 h 176"/>
              <a:gd name="T12" fmla="*/ 26 w 176"/>
              <a:gd name="T13" fmla="*/ 60 h 176"/>
              <a:gd name="T14" fmla="*/ 32 w 176"/>
              <a:gd name="T15" fmla="*/ 108 h 176"/>
              <a:gd name="T16" fmla="*/ 26 w 176"/>
              <a:gd name="T17" fmla="*/ 148 h 176"/>
              <a:gd name="T18" fmla="*/ 32 w 176"/>
              <a:gd name="T19" fmla="*/ 153 h 176"/>
              <a:gd name="T20" fmla="*/ 50 w 176"/>
              <a:gd name="T21" fmla="*/ 164 h 176"/>
              <a:gd name="T22" fmla="*/ 68 w 176"/>
              <a:gd name="T23" fmla="*/ 167 h 176"/>
              <a:gd name="T24" fmla="*/ 68 w 176"/>
              <a:gd name="T25" fmla="*/ 140 h 176"/>
              <a:gd name="T26" fmla="*/ 68 w 176"/>
              <a:gd name="T27" fmla="*/ 132 h 176"/>
              <a:gd name="T28" fmla="*/ 40 w 176"/>
              <a:gd name="T29" fmla="*/ 108 h 176"/>
              <a:gd name="T30" fmla="*/ 68 w 176"/>
              <a:gd name="T31" fmla="*/ 132 h 176"/>
              <a:gd name="T32" fmla="*/ 40 w 176"/>
              <a:gd name="T33" fmla="*/ 100 h 176"/>
              <a:gd name="T34" fmla="*/ 68 w 176"/>
              <a:gd name="T35" fmla="*/ 76 h 176"/>
              <a:gd name="T36" fmla="*/ 68 w 176"/>
              <a:gd name="T37" fmla="*/ 68 h 176"/>
              <a:gd name="T38" fmla="*/ 68 w 176"/>
              <a:gd name="T39" fmla="*/ 41 h 176"/>
              <a:gd name="T40" fmla="*/ 112 w 176"/>
              <a:gd name="T41" fmla="*/ 55 h 176"/>
              <a:gd name="T42" fmla="*/ 94 w 176"/>
              <a:gd name="T43" fmla="*/ 44 h 176"/>
              <a:gd name="T44" fmla="*/ 76 w 176"/>
              <a:gd name="T45" fmla="*/ 41 h 176"/>
              <a:gd name="T46" fmla="*/ 76 w 176"/>
              <a:gd name="T47" fmla="*/ 68 h 176"/>
              <a:gd name="T48" fmla="*/ 76 w 176"/>
              <a:gd name="T49" fmla="*/ 76 h 176"/>
              <a:gd name="T50" fmla="*/ 104 w 176"/>
              <a:gd name="T51" fmla="*/ 100 h 176"/>
              <a:gd name="T52" fmla="*/ 76 w 176"/>
              <a:gd name="T53" fmla="*/ 76 h 176"/>
              <a:gd name="T54" fmla="*/ 104 w 176"/>
              <a:gd name="T55" fmla="*/ 108 h 176"/>
              <a:gd name="T56" fmla="*/ 76 w 176"/>
              <a:gd name="T57" fmla="*/ 132 h 176"/>
              <a:gd name="T58" fmla="*/ 76 w 176"/>
              <a:gd name="T59" fmla="*/ 167 h 176"/>
              <a:gd name="T60" fmla="*/ 97 w 176"/>
              <a:gd name="T61" fmla="*/ 144 h 176"/>
              <a:gd name="T62" fmla="*/ 94 w 176"/>
              <a:gd name="T63" fmla="*/ 164 h 176"/>
              <a:gd name="T64" fmla="*/ 112 w 176"/>
              <a:gd name="T65" fmla="*/ 153 h 176"/>
              <a:gd name="T66" fmla="*/ 118 w 176"/>
              <a:gd name="T67" fmla="*/ 148 h 176"/>
              <a:gd name="T68" fmla="*/ 112 w 176"/>
              <a:gd name="T69" fmla="*/ 108 h 176"/>
              <a:gd name="T70" fmla="*/ 118 w 176"/>
              <a:gd name="T71" fmla="*/ 148 h 176"/>
              <a:gd name="T72" fmla="*/ 107 w 176"/>
              <a:gd name="T73" fmla="*/ 68 h 176"/>
              <a:gd name="T74" fmla="*/ 136 w 176"/>
              <a:gd name="T75" fmla="*/ 100 h 176"/>
              <a:gd name="T76" fmla="*/ 104 w 176"/>
              <a:gd name="T77" fmla="*/ 0 h 176"/>
              <a:gd name="T78" fmla="*/ 66 w 176"/>
              <a:gd name="T79" fmla="*/ 24 h 176"/>
              <a:gd name="T80" fmla="*/ 82 w 176"/>
              <a:gd name="T81" fmla="*/ 12 h 176"/>
              <a:gd name="T82" fmla="*/ 83 w 176"/>
              <a:gd name="T83" fmla="*/ 25 h 176"/>
              <a:gd name="T84" fmla="*/ 100 w 176"/>
              <a:gd name="T85" fmla="*/ 29 h 176"/>
              <a:gd name="T86" fmla="*/ 108 w 176"/>
              <a:gd name="T87" fmla="*/ 9 h 176"/>
              <a:gd name="T88" fmla="*/ 113 w 176"/>
              <a:gd name="T89" fmla="*/ 35 h 176"/>
              <a:gd name="T90" fmla="*/ 131 w 176"/>
              <a:gd name="T91" fmla="*/ 39 h 176"/>
              <a:gd name="T92" fmla="*/ 147 w 176"/>
              <a:gd name="T93" fmla="*/ 76 h 176"/>
              <a:gd name="T94" fmla="*/ 151 w 176"/>
              <a:gd name="T95" fmla="*/ 115 h 176"/>
              <a:gd name="T96" fmla="*/ 176 w 176"/>
              <a:gd name="T97" fmla="*/ 72 h 176"/>
              <a:gd name="T98" fmla="*/ 126 w 176"/>
              <a:gd name="T99" fmla="*/ 12 h 176"/>
              <a:gd name="T100" fmla="*/ 136 w 176"/>
              <a:gd name="T101" fmla="*/ 28 h 176"/>
              <a:gd name="T102" fmla="*/ 144 w 176"/>
              <a:gd name="T103" fmla="*/ 68 h 176"/>
              <a:gd name="T104" fmla="*/ 150 w 176"/>
              <a:gd name="T105" fmla="*/ 28 h 176"/>
              <a:gd name="T106" fmla="*/ 144 w 176"/>
              <a:gd name="T107" fmla="*/ 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" h="176">
                <a:moveTo>
                  <a:pt x="72" y="32"/>
                </a:move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64"/>
                  <a:pt x="112" y="32"/>
                  <a:pt x="72" y="32"/>
                </a:cubicBezTo>
                <a:moveTo>
                  <a:pt x="50" y="44"/>
                </a:moveTo>
                <a:cubicBezTo>
                  <a:pt x="46" y="49"/>
                  <a:pt x="43" y="54"/>
                  <a:pt x="40" y="60"/>
                </a:cubicBezTo>
                <a:cubicBezTo>
                  <a:pt x="37" y="59"/>
                  <a:pt x="34" y="57"/>
                  <a:pt x="32" y="55"/>
                </a:cubicBezTo>
                <a:cubicBezTo>
                  <a:pt x="37" y="50"/>
                  <a:pt x="43" y="47"/>
                  <a:pt x="50" y="44"/>
                </a:cubicBezTo>
                <a:moveTo>
                  <a:pt x="26" y="60"/>
                </a:moveTo>
                <a:cubicBezTo>
                  <a:pt x="29" y="63"/>
                  <a:pt x="33" y="66"/>
                  <a:pt x="37" y="68"/>
                </a:cubicBezTo>
                <a:cubicBezTo>
                  <a:pt x="34" y="77"/>
                  <a:pt x="32" y="88"/>
                  <a:pt x="32" y="100"/>
                </a:cubicBezTo>
                <a:cubicBezTo>
                  <a:pt x="8" y="100"/>
                  <a:pt x="8" y="100"/>
                  <a:pt x="8" y="100"/>
                </a:cubicBezTo>
                <a:cubicBezTo>
                  <a:pt x="9" y="84"/>
                  <a:pt x="16" y="70"/>
                  <a:pt x="26" y="60"/>
                </a:cubicBezTo>
                <a:moveTo>
                  <a:pt x="8" y="108"/>
                </a:moveTo>
                <a:cubicBezTo>
                  <a:pt x="32" y="108"/>
                  <a:pt x="32" y="108"/>
                  <a:pt x="32" y="108"/>
                </a:cubicBezTo>
                <a:cubicBezTo>
                  <a:pt x="32" y="120"/>
                  <a:pt x="34" y="131"/>
                  <a:pt x="37" y="140"/>
                </a:cubicBezTo>
                <a:cubicBezTo>
                  <a:pt x="33" y="142"/>
                  <a:pt x="29" y="145"/>
                  <a:pt x="26" y="148"/>
                </a:cubicBezTo>
                <a:cubicBezTo>
                  <a:pt x="16" y="138"/>
                  <a:pt x="9" y="124"/>
                  <a:pt x="8" y="108"/>
                </a:cubicBezTo>
                <a:moveTo>
                  <a:pt x="32" y="153"/>
                </a:moveTo>
                <a:cubicBezTo>
                  <a:pt x="34" y="151"/>
                  <a:pt x="37" y="149"/>
                  <a:pt x="40" y="148"/>
                </a:cubicBezTo>
                <a:cubicBezTo>
                  <a:pt x="43" y="154"/>
                  <a:pt x="46" y="159"/>
                  <a:pt x="50" y="164"/>
                </a:cubicBezTo>
                <a:cubicBezTo>
                  <a:pt x="43" y="161"/>
                  <a:pt x="37" y="158"/>
                  <a:pt x="32" y="153"/>
                </a:cubicBezTo>
                <a:moveTo>
                  <a:pt x="68" y="167"/>
                </a:moveTo>
                <a:cubicBezTo>
                  <a:pt x="60" y="165"/>
                  <a:pt x="52" y="157"/>
                  <a:pt x="47" y="144"/>
                </a:cubicBezTo>
                <a:cubicBezTo>
                  <a:pt x="53" y="142"/>
                  <a:pt x="61" y="141"/>
                  <a:pt x="68" y="140"/>
                </a:cubicBezTo>
                <a:lnTo>
                  <a:pt x="68" y="167"/>
                </a:lnTo>
                <a:close/>
                <a:moveTo>
                  <a:pt x="68" y="132"/>
                </a:moveTo>
                <a:cubicBezTo>
                  <a:pt x="60" y="133"/>
                  <a:pt x="52" y="134"/>
                  <a:pt x="45" y="137"/>
                </a:cubicBezTo>
                <a:cubicBezTo>
                  <a:pt x="42" y="128"/>
                  <a:pt x="40" y="119"/>
                  <a:pt x="40" y="108"/>
                </a:cubicBezTo>
                <a:cubicBezTo>
                  <a:pt x="68" y="108"/>
                  <a:pt x="68" y="108"/>
                  <a:pt x="68" y="108"/>
                </a:cubicBezTo>
                <a:lnTo>
                  <a:pt x="68" y="132"/>
                </a:lnTo>
                <a:close/>
                <a:moveTo>
                  <a:pt x="68" y="100"/>
                </a:moveTo>
                <a:cubicBezTo>
                  <a:pt x="40" y="100"/>
                  <a:pt x="40" y="100"/>
                  <a:pt x="40" y="100"/>
                </a:cubicBezTo>
                <a:cubicBezTo>
                  <a:pt x="40" y="89"/>
                  <a:pt x="42" y="80"/>
                  <a:pt x="45" y="71"/>
                </a:cubicBezTo>
                <a:cubicBezTo>
                  <a:pt x="52" y="74"/>
                  <a:pt x="60" y="75"/>
                  <a:pt x="68" y="76"/>
                </a:cubicBezTo>
                <a:lnTo>
                  <a:pt x="68" y="100"/>
                </a:lnTo>
                <a:close/>
                <a:moveTo>
                  <a:pt x="68" y="68"/>
                </a:moveTo>
                <a:cubicBezTo>
                  <a:pt x="61" y="67"/>
                  <a:pt x="53" y="66"/>
                  <a:pt x="47" y="64"/>
                </a:cubicBezTo>
                <a:cubicBezTo>
                  <a:pt x="52" y="51"/>
                  <a:pt x="60" y="43"/>
                  <a:pt x="68" y="41"/>
                </a:cubicBezTo>
                <a:lnTo>
                  <a:pt x="68" y="68"/>
                </a:lnTo>
                <a:close/>
                <a:moveTo>
                  <a:pt x="112" y="55"/>
                </a:moveTo>
                <a:cubicBezTo>
                  <a:pt x="110" y="57"/>
                  <a:pt x="107" y="59"/>
                  <a:pt x="104" y="60"/>
                </a:cubicBezTo>
                <a:cubicBezTo>
                  <a:pt x="101" y="54"/>
                  <a:pt x="98" y="49"/>
                  <a:pt x="94" y="44"/>
                </a:cubicBezTo>
                <a:cubicBezTo>
                  <a:pt x="101" y="47"/>
                  <a:pt x="107" y="50"/>
                  <a:pt x="112" y="55"/>
                </a:cubicBezTo>
                <a:moveTo>
                  <a:pt x="76" y="41"/>
                </a:moveTo>
                <a:cubicBezTo>
                  <a:pt x="84" y="43"/>
                  <a:pt x="92" y="51"/>
                  <a:pt x="97" y="64"/>
                </a:cubicBezTo>
                <a:cubicBezTo>
                  <a:pt x="91" y="66"/>
                  <a:pt x="83" y="67"/>
                  <a:pt x="76" y="68"/>
                </a:cubicBezTo>
                <a:lnTo>
                  <a:pt x="76" y="41"/>
                </a:lnTo>
                <a:close/>
                <a:moveTo>
                  <a:pt x="76" y="76"/>
                </a:moveTo>
                <a:cubicBezTo>
                  <a:pt x="84" y="75"/>
                  <a:pt x="92" y="74"/>
                  <a:pt x="99" y="71"/>
                </a:cubicBezTo>
                <a:cubicBezTo>
                  <a:pt x="102" y="80"/>
                  <a:pt x="104" y="89"/>
                  <a:pt x="104" y="100"/>
                </a:cubicBezTo>
                <a:cubicBezTo>
                  <a:pt x="76" y="100"/>
                  <a:pt x="76" y="100"/>
                  <a:pt x="76" y="100"/>
                </a:cubicBezTo>
                <a:lnTo>
                  <a:pt x="76" y="76"/>
                </a:lnTo>
                <a:close/>
                <a:moveTo>
                  <a:pt x="76" y="108"/>
                </a:moveTo>
                <a:cubicBezTo>
                  <a:pt x="104" y="108"/>
                  <a:pt x="104" y="108"/>
                  <a:pt x="104" y="108"/>
                </a:cubicBezTo>
                <a:cubicBezTo>
                  <a:pt x="104" y="119"/>
                  <a:pt x="102" y="128"/>
                  <a:pt x="99" y="137"/>
                </a:cubicBezTo>
                <a:cubicBezTo>
                  <a:pt x="92" y="134"/>
                  <a:pt x="84" y="133"/>
                  <a:pt x="76" y="132"/>
                </a:cubicBezTo>
                <a:lnTo>
                  <a:pt x="76" y="108"/>
                </a:lnTo>
                <a:close/>
                <a:moveTo>
                  <a:pt x="76" y="167"/>
                </a:moveTo>
                <a:cubicBezTo>
                  <a:pt x="76" y="140"/>
                  <a:pt x="76" y="140"/>
                  <a:pt x="76" y="140"/>
                </a:cubicBezTo>
                <a:cubicBezTo>
                  <a:pt x="83" y="141"/>
                  <a:pt x="91" y="142"/>
                  <a:pt x="97" y="144"/>
                </a:cubicBezTo>
                <a:cubicBezTo>
                  <a:pt x="92" y="157"/>
                  <a:pt x="84" y="165"/>
                  <a:pt x="76" y="167"/>
                </a:cubicBezTo>
                <a:moveTo>
                  <a:pt x="94" y="164"/>
                </a:moveTo>
                <a:cubicBezTo>
                  <a:pt x="98" y="159"/>
                  <a:pt x="101" y="154"/>
                  <a:pt x="104" y="148"/>
                </a:cubicBezTo>
                <a:cubicBezTo>
                  <a:pt x="107" y="149"/>
                  <a:pt x="110" y="151"/>
                  <a:pt x="112" y="153"/>
                </a:cubicBezTo>
                <a:cubicBezTo>
                  <a:pt x="107" y="158"/>
                  <a:pt x="101" y="161"/>
                  <a:pt x="94" y="164"/>
                </a:cubicBezTo>
                <a:moveTo>
                  <a:pt x="118" y="148"/>
                </a:moveTo>
                <a:cubicBezTo>
                  <a:pt x="115" y="145"/>
                  <a:pt x="111" y="142"/>
                  <a:pt x="107" y="140"/>
                </a:cubicBezTo>
                <a:cubicBezTo>
                  <a:pt x="110" y="131"/>
                  <a:pt x="112" y="120"/>
                  <a:pt x="112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5" y="124"/>
                  <a:pt x="128" y="138"/>
                  <a:pt x="118" y="148"/>
                </a:cubicBezTo>
                <a:moveTo>
                  <a:pt x="112" y="100"/>
                </a:moveTo>
                <a:cubicBezTo>
                  <a:pt x="112" y="88"/>
                  <a:pt x="110" y="77"/>
                  <a:pt x="107" y="68"/>
                </a:cubicBezTo>
                <a:cubicBezTo>
                  <a:pt x="111" y="66"/>
                  <a:pt x="115" y="63"/>
                  <a:pt x="118" y="60"/>
                </a:cubicBezTo>
                <a:cubicBezTo>
                  <a:pt x="128" y="70"/>
                  <a:pt x="135" y="84"/>
                  <a:pt x="136" y="100"/>
                </a:cubicBezTo>
                <a:lnTo>
                  <a:pt x="112" y="100"/>
                </a:lnTo>
                <a:close/>
                <a:moveTo>
                  <a:pt x="104" y="0"/>
                </a:moveTo>
                <a:cubicBezTo>
                  <a:pt x="81" y="0"/>
                  <a:pt x="60" y="11"/>
                  <a:pt x="47" y="28"/>
                </a:cubicBezTo>
                <a:cubicBezTo>
                  <a:pt x="53" y="26"/>
                  <a:pt x="59" y="25"/>
                  <a:pt x="66" y="24"/>
                </a:cubicBezTo>
                <a:cubicBezTo>
                  <a:pt x="65" y="24"/>
                  <a:pt x="64" y="23"/>
                  <a:pt x="64" y="23"/>
                </a:cubicBezTo>
                <a:cubicBezTo>
                  <a:pt x="69" y="18"/>
                  <a:pt x="75" y="15"/>
                  <a:pt x="82" y="12"/>
                </a:cubicBezTo>
                <a:cubicBezTo>
                  <a:pt x="79" y="15"/>
                  <a:pt x="76" y="20"/>
                  <a:pt x="74" y="24"/>
                </a:cubicBezTo>
                <a:cubicBezTo>
                  <a:pt x="77" y="24"/>
                  <a:pt x="80" y="24"/>
                  <a:pt x="83" y="25"/>
                </a:cubicBezTo>
                <a:cubicBezTo>
                  <a:pt x="87" y="16"/>
                  <a:pt x="93" y="10"/>
                  <a:pt x="100" y="9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3" y="30"/>
                  <a:pt x="105" y="31"/>
                  <a:pt x="108" y="33"/>
                </a:cubicBezTo>
                <a:cubicBezTo>
                  <a:pt x="108" y="9"/>
                  <a:pt x="108" y="9"/>
                  <a:pt x="108" y="9"/>
                </a:cubicBezTo>
                <a:cubicBezTo>
                  <a:pt x="116" y="11"/>
                  <a:pt x="124" y="19"/>
                  <a:pt x="129" y="32"/>
                </a:cubicBezTo>
                <a:cubicBezTo>
                  <a:pt x="124" y="33"/>
                  <a:pt x="119" y="35"/>
                  <a:pt x="113" y="35"/>
                </a:cubicBezTo>
                <a:cubicBezTo>
                  <a:pt x="116" y="37"/>
                  <a:pt x="119" y="39"/>
                  <a:pt x="122" y="42"/>
                </a:cubicBezTo>
                <a:cubicBezTo>
                  <a:pt x="125" y="41"/>
                  <a:pt x="128" y="40"/>
                  <a:pt x="131" y="39"/>
                </a:cubicBezTo>
                <a:cubicBezTo>
                  <a:pt x="133" y="44"/>
                  <a:pt x="134" y="49"/>
                  <a:pt x="135" y="54"/>
                </a:cubicBezTo>
                <a:cubicBezTo>
                  <a:pt x="140" y="61"/>
                  <a:pt x="144" y="68"/>
                  <a:pt x="147" y="76"/>
                </a:cubicBezTo>
                <a:cubicBezTo>
                  <a:pt x="168" y="76"/>
                  <a:pt x="168" y="76"/>
                  <a:pt x="168" y="76"/>
                </a:cubicBezTo>
                <a:cubicBezTo>
                  <a:pt x="167" y="91"/>
                  <a:pt x="161" y="105"/>
                  <a:pt x="151" y="115"/>
                </a:cubicBezTo>
                <a:cubicBezTo>
                  <a:pt x="150" y="120"/>
                  <a:pt x="149" y="124"/>
                  <a:pt x="148" y="129"/>
                </a:cubicBezTo>
                <a:cubicBezTo>
                  <a:pt x="165" y="116"/>
                  <a:pt x="176" y="95"/>
                  <a:pt x="176" y="72"/>
                </a:cubicBezTo>
                <a:cubicBezTo>
                  <a:pt x="176" y="32"/>
                  <a:pt x="144" y="0"/>
                  <a:pt x="104" y="0"/>
                </a:cubicBezTo>
                <a:moveTo>
                  <a:pt x="126" y="12"/>
                </a:moveTo>
                <a:cubicBezTo>
                  <a:pt x="133" y="15"/>
                  <a:pt x="139" y="18"/>
                  <a:pt x="144" y="23"/>
                </a:cubicBezTo>
                <a:cubicBezTo>
                  <a:pt x="142" y="25"/>
                  <a:pt x="139" y="27"/>
                  <a:pt x="136" y="28"/>
                </a:cubicBezTo>
                <a:cubicBezTo>
                  <a:pt x="133" y="22"/>
                  <a:pt x="130" y="17"/>
                  <a:pt x="126" y="12"/>
                </a:cubicBezTo>
                <a:moveTo>
                  <a:pt x="144" y="68"/>
                </a:moveTo>
                <a:cubicBezTo>
                  <a:pt x="144" y="56"/>
                  <a:pt x="142" y="45"/>
                  <a:pt x="139" y="36"/>
                </a:cubicBezTo>
                <a:cubicBezTo>
                  <a:pt x="143" y="34"/>
                  <a:pt x="147" y="31"/>
                  <a:pt x="150" y="28"/>
                </a:cubicBezTo>
                <a:cubicBezTo>
                  <a:pt x="160" y="38"/>
                  <a:pt x="167" y="52"/>
                  <a:pt x="168" y="68"/>
                </a:cubicBezTo>
                <a:lnTo>
                  <a:pt x="144" y="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2989263" y="2273300"/>
            <a:ext cx="568325" cy="571500"/>
          </a:xfrm>
          <a:custGeom>
            <a:avLst/>
            <a:gdLst>
              <a:gd name="T0" fmla="*/ 80 w 176"/>
              <a:gd name="T1" fmla="*/ 95 h 176"/>
              <a:gd name="T2" fmla="*/ 75 w 176"/>
              <a:gd name="T3" fmla="*/ 132 h 176"/>
              <a:gd name="T4" fmla="*/ 88 w 176"/>
              <a:gd name="T5" fmla="*/ 148 h 176"/>
              <a:gd name="T6" fmla="*/ 98 w 176"/>
              <a:gd name="T7" fmla="*/ 105 h 176"/>
              <a:gd name="T8" fmla="*/ 132 w 176"/>
              <a:gd name="T9" fmla="*/ 113 h 176"/>
              <a:gd name="T10" fmla="*/ 132 w 176"/>
              <a:gd name="T11" fmla="*/ 105 h 176"/>
              <a:gd name="T12" fmla="*/ 85 w 176"/>
              <a:gd name="T13" fmla="*/ 65 h 176"/>
              <a:gd name="T14" fmla="*/ 84 w 176"/>
              <a:gd name="T15" fmla="*/ 48 h 176"/>
              <a:gd name="T16" fmla="*/ 76 w 176"/>
              <a:gd name="T17" fmla="*/ 46 h 176"/>
              <a:gd name="T18" fmla="*/ 66 w 176"/>
              <a:gd name="T19" fmla="*/ 37 h 176"/>
              <a:gd name="T20" fmla="*/ 42 w 176"/>
              <a:gd name="T21" fmla="*/ 33 h 176"/>
              <a:gd name="T22" fmla="*/ 31 w 176"/>
              <a:gd name="T23" fmla="*/ 79 h 176"/>
              <a:gd name="T24" fmla="*/ 56 w 176"/>
              <a:gd name="T25" fmla="*/ 94 h 176"/>
              <a:gd name="T26" fmla="*/ 62 w 176"/>
              <a:gd name="T27" fmla="*/ 82 h 176"/>
              <a:gd name="T28" fmla="*/ 88 w 176"/>
              <a:gd name="T29" fmla="*/ 0 h 176"/>
              <a:gd name="T30" fmla="*/ 88 w 176"/>
              <a:gd name="T31" fmla="*/ 176 h 176"/>
              <a:gd name="T32" fmla="*/ 88 w 176"/>
              <a:gd name="T33" fmla="*/ 0 h 176"/>
              <a:gd name="T34" fmla="*/ 8 w 176"/>
              <a:gd name="T35" fmla="*/ 88 h 176"/>
              <a:gd name="T36" fmla="*/ 168 w 176"/>
              <a:gd name="T37" fmla="*/ 88 h 176"/>
              <a:gd name="T38" fmla="*/ 160 w 176"/>
              <a:gd name="T39" fmla="*/ 81 h 176"/>
              <a:gd name="T40" fmla="*/ 159 w 176"/>
              <a:gd name="T41" fmla="*/ 75 h 176"/>
              <a:gd name="T42" fmla="*/ 157 w 176"/>
              <a:gd name="T43" fmla="*/ 68 h 176"/>
              <a:gd name="T44" fmla="*/ 155 w 176"/>
              <a:gd name="T45" fmla="*/ 60 h 176"/>
              <a:gd name="T46" fmla="*/ 152 w 176"/>
              <a:gd name="T47" fmla="*/ 55 h 176"/>
              <a:gd name="T48" fmla="*/ 149 w 176"/>
              <a:gd name="T49" fmla="*/ 50 h 176"/>
              <a:gd name="T50" fmla="*/ 146 w 176"/>
              <a:gd name="T51" fmla="*/ 45 h 176"/>
              <a:gd name="T52" fmla="*/ 136 w 176"/>
              <a:gd name="T53" fmla="*/ 34 h 176"/>
              <a:gd name="T54" fmla="*/ 132 w 176"/>
              <a:gd name="T55" fmla="*/ 31 h 176"/>
              <a:gd name="T56" fmla="*/ 106 w 176"/>
              <a:gd name="T57" fmla="*/ 29 h 176"/>
              <a:gd name="T58" fmla="*/ 110 w 176"/>
              <a:gd name="T59" fmla="*/ 48 h 176"/>
              <a:gd name="T60" fmla="*/ 132 w 176"/>
              <a:gd name="T61" fmla="*/ 56 h 176"/>
              <a:gd name="T62" fmla="*/ 144 w 176"/>
              <a:gd name="T63" fmla="*/ 99 h 176"/>
              <a:gd name="T64" fmla="*/ 158 w 176"/>
              <a:gd name="T65" fmla="*/ 103 h 176"/>
              <a:gd name="T66" fmla="*/ 159 w 176"/>
              <a:gd name="T67" fmla="*/ 97 h 176"/>
              <a:gd name="T68" fmla="*/ 160 w 176"/>
              <a:gd name="T69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6" h="176">
                <a:moveTo>
                  <a:pt x="98" y="105"/>
                </a:moveTo>
                <a:cubicBezTo>
                  <a:pt x="90" y="98"/>
                  <a:pt x="91" y="95"/>
                  <a:pt x="80" y="95"/>
                </a:cubicBezTo>
                <a:cubicBezTo>
                  <a:pt x="69" y="95"/>
                  <a:pt x="62" y="97"/>
                  <a:pt x="65" y="112"/>
                </a:cubicBezTo>
                <a:cubicBezTo>
                  <a:pt x="68" y="127"/>
                  <a:pt x="76" y="121"/>
                  <a:pt x="75" y="132"/>
                </a:cubicBezTo>
                <a:cubicBezTo>
                  <a:pt x="74" y="144"/>
                  <a:pt x="77" y="146"/>
                  <a:pt x="79" y="149"/>
                </a:cubicBezTo>
                <a:cubicBezTo>
                  <a:pt x="81" y="152"/>
                  <a:pt x="86" y="160"/>
                  <a:pt x="88" y="148"/>
                </a:cubicBezTo>
                <a:cubicBezTo>
                  <a:pt x="90" y="137"/>
                  <a:pt x="94" y="131"/>
                  <a:pt x="98" y="125"/>
                </a:cubicBezTo>
                <a:cubicBezTo>
                  <a:pt x="102" y="120"/>
                  <a:pt x="107" y="113"/>
                  <a:pt x="98" y="105"/>
                </a:cubicBezTo>
                <a:moveTo>
                  <a:pt x="132" y="105"/>
                </a:moveTo>
                <a:cubicBezTo>
                  <a:pt x="130" y="107"/>
                  <a:pt x="130" y="110"/>
                  <a:pt x="132" y="113"/>
                </a:cubicBezTo>
                <a:cubicBezTo>
                  <a:pt x="134" y="115"/>
                  <a:pt x="139" y="117"/>
                  <a:pt x="141" y="113"/>
                </a:cubicBezTo>
                <a:cubicBezTo>
                  <a:pt x="142" y="108"/>
                  <a:pt x="135" y="103"/>
                  <a:pt x="132" y="105"/>
                </a:cubicBezTo>
                <a:moveTo>
                  <a:pt x="69" y="79"/>
                </a:moveTo>
                <a:cubicBezTo>
                  <a:pt x="69" y="73"/>
                  <a:pt x="78" y="67"/>
                  <a:pt x="85" y="65"/>
                </a:cubicBezTo>
                <a:cubicBezTo>
                  <a:pt x="91" y="62"/>
                  <a:pt x="97" y="61"/>
                  <a:pt x="96" y="56"/>
                </a:cubicBezTo>
                <a:cubicBezTo>
                  <a:pt x="95" y="51"/>
                  <a:pt x="93" y="48"/>
                  <a:pt x="84" y="48"/>
                </a:cubicBezTo>
                <a:cubicBezTo>
                  <a:pt x="74" y="48"/>
                  <a:pt x="78" y="61"/>
                  <a:pt x="70" y="53"/>
                </a:cubicBezTo>
                <a:cubicBezTo>
                  <a:pt x="62" y="45"/>
                  <a:pt x="72" y="47"/>
                  <a:pt x="76" y="46"/>
                </a:cubicBezTo>
                <a:cubicBezTo>
                  <a:pt x="80" y="44"/>
                  <a:pt x="84" y="37"/>
                  <a:pt x="77" y="36"/>
                </a:cubicBezTo>
                <a:cubicBezTo>
                  <a:pt x="70" y="36"/>
                  <a:pt x="71" y="39"/>
                  <a:pt x="66" y="37"/>
                </a:cubicBezTo>
                <a:cubicBezTo>
                  <a:pt x="60" y="35"/>
                  <a:pt x="58" y="44"/>
                  <a:pt x="54" y="43"/>
                </a:cubicBezTo>
                <a:cubicBezTo>
                  <a:pt x="52" y="42"/>
                  <a:pt x="46" y="38"/>
                  <a:pt x="42" y="33"/>
                </a:cubicBezTo>
                <a:cubicBezTo>
                  <a:pt x="33" y="40"/>
                  <a:pt x="27" y="49"/>
                  <a:pt x="22" y="59"/>
                </a:cubicBezTo>
                <a:cubicBezTo>
                  <a:pt x="23" y="72"/>
                  <a:pt x="31" y="79"/>
                  <a:pt x="31" y="79"/>
                </a:cubicBezTo>
                <a:cubicBezTo>
                  <a:pt x="31" y="79"/>
                  <a:pt x="35" y="88"/>
                  <a:pt x="57" y="99"/>
                </a:cubicBezTo>
                <a:cubicBezTo>
                  <a:pt x="57" y="99"/>
                  <a:pt x="61" y="99"/>
                  <a:pt x="56" y="94"/>
                </a:cubicBezTo>
                <a:cubicBezTo>
                  <a:pt x="51" y="89"/>
                  <a:pt x="46" y="83"/>
                  <a:pt x="52" y="79"/>
                </a:cubicBezTo>
                <a:cubicBezTo>
                  <a:pt x="58" y="76"/>
                  <a:pt x="60" y="76"/>
                  <a:pt x="62" y="82"/>
                </a:cubicBezTo>
                <a:cubicBezTo>
                  <a:pt x="63" y="88"/>
                  <a:pt x="68" y="85"/>
                  <a:pt x="69" y="79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60" y="81"/>
                </a:moveTo>
                <a:cubicBezTo>
                  <a:pt x="160" y="81"/>
                  <a:pt x="160" y="80"/>
                  <a:pt x="159" y="79"/>
                </a:cubicBezTo>
                <a:cubicBezTo>
                  <a:pt x="159" y="78"/>
                  <a:pt x="159" y="76"/>
                  <a:pt x="159" y="75"/>
                </a:cubicBezTo>
                <a:cubicBezTo>
                  <a:pt x="159" y="74"/>
                  <a:pt x="158" y="73"/>
                  <a:pt x="158" y="72"/>
                </a:cubicBezTo>
                <a:cubicBezTo>
                  <a:pt x="158" y="71"/>
                  <a:pt x="158" y="70"/>
                  <a:pt x="157" y="68"/>
                </a:cubicBezTo>
                <a:cubicBezTo>
                  <a:pt x="157" y="67"/>
                  <a:pt x="157" y="67"/>
                  <a:pt x="157" y="66"/>
                </a:cubicBezTo>
                <a:cubicBezTo>
                  <a:pt x="156" y="64"/>
                  <a:pt x="155" y="62"/>
                  <a:pt x="155" y="60"/>
                </a:cubicBezTo>
                <a:cubicBezTo>
                  <a:pt x="154" y="60"/>
                  <a:pt x="154" y="59"/>
                  <a:pt x="153" y="58"/>
                </a:cubicBezTo>
                <a:cubicBezTo>
                  <a:pt x="153" y="57"/>
                  <a:pt x="152" y="56"/>
                  <a:pt x="152" y="55"/>
                </a:cubicBezTo>
                <a:cubicBezTo>
                  <a:pt x="151" y="54"/>
                  <a:pt x="151" y="53"/>
                  <a:pt x="150" y="52"/>
                </a:cubicBezTo>
                <a:cubicBezTo>
                  <a:pt x="150" y="51"/>
                  <a:pt x="149" y="50"/>
                  <a:pt x="149" y="50"/>
                </a:cubicBezTo>
                <a:cubicBezTo>
                  <a:pt x="148" y="49"/>
                  <a:pt x="148" y="48"/>
                  <a:pt x="147" y="47"/>
                </a:cubicBezTo>
                <a:cubicBezTo>
                  <a:pt x="147" y="46"/>
                  <a:pt x="146" y="46"/>
                  <a:pt x="146" y="45"/>
                </a:cubicBezTo>
                <a:cubicBezTo>
                  <a:pt x="143" y="41"/>
                  <a:pt x="140" y="38"/>
                  <a:pt x="136" y="35"/>
                </a:cubicBezTo>
                <a:cubicBezTo>
                  <a:pt x="136" y="35"/>
                  <a:pt x="136" y="34"/>
                  <a:pt x="136" y="34"/>
                </a:cubicBezTo>
                <a:cubicBezTo>
                  <a:pt x="134" y="33"/>
                  <a:pt x="133" y="32"/>
                  <a:pt x="132" y="31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26" y="26"/>
                  <a:pt x="120" y="23"/>
                  <a:pt x="113" y="20"/>
                </a:cubicBezTo>
                <a:cubicBezTo>
                  <a:pt x="111" y="24"/>
                  <a:pt x="109" y="28"/>
                  <a:pt x="106" y="29"/>
                </a:cubicBezTo>
                <a:cubicBezTo>
                  <a:pt x="103" y="31"/>
                  <a:pt x="103" y="39"/>
                  <a:pt x="110" y="38"/>
                </a:cubicBezTo>
                <a:cubicBezTo>
                  <a:pt x="110" y="38"/>
                  <a:pt x="108" y="40"/>
                  <a:pt x="110" y="48"/>
                </a:cubicBezTo>
                <a:cubicBezTo>
                  <a:pt x="112" y="55"/>
                  <a:pt x="115" y="57"/>
                  <a:pt x="125" y="52"/>
                </a:cubicBezTo>
                <a:cubicBezTo>
                  <a:pt x="129" y="51"/>
                  <a:pt x="132" y="52"/>
                  <a:pt x="132" y="56"/>
                </a:cubicBezTo>
                <a:cubicBezTo>
                  <a:pt x="131" y="65"/>
                  <a:pt x="124" y="65"/>
                  <a:pt x="129" y="80"/>
                </a:cubicBezTo>
                <a:cubicBezTo>
                  <a:pt x="133" y="89"/>
                  <a:pt x="141" y="92"/>
                  <a:pt x="144" y="99"/>
                </a:cubicBezTo>
                <a:cubicBezTo>
                  <a:pt x="145" y="103"/>
                  <a:pt x="151" y="107"/>
                  <a:pt x="157" y="109"/>
                </a:cubicBezTo>
                <a:cubicBezTo>
                  <a:pt x="157" y="107"/>
                  <a:pt x="158" y="105"/>
                  <a:pt x="158" y="103"/>
                </a:cubicBezTo>
                <a:cubicBezTo>
                  <a:pt x="158" y="103"/>
                  <a:pt x="159" y="102"/>
                  <a:pt x="159" y="101"/>
                </a:cubicBezTo>
                <a:cubicBezTo>
                  <a:pt x="159" y="100"/>
                  <a:pt x="159" y="98"/>
                  <a:pt x="159" y="97"/>
                </a:cubicBezTo>
                <a:cubicBezTo>
                  <a:pt x="160" y="96"/>
                  <a:pt x="160" y="95"/>
                  <a:pt x="160" y="95"/>
                </a:cubicBezTo>
                <a:cubicBezTo>
                  <a:pt x="160" y="92"/>
                  <a:pt x="160" y="90"/>
                  <a:pt x="160" y="88"/>
                </a:cubicBezTo>
                <a:cubicBezTo>
                  <a:pt x="160" y="86"/>
                  <a:pt x="160" y="84"/>
                  <a:pt x="160" y="81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8"/>
          <p:cNvSpPr>
            <a:spLocks noEditPoints="1"/>
          </p:cNvSpPr>
          <p:nvPr/>
        </p:nvSpPr>
        <p:spPr bwMode="auto">
          <a:xfrm>
            <a:off x="4075113" y="2273300"/>
            <a:ext cx="569913" cy="571500"/>
          </a:xfrm>
          <a:custGeom>
            <a:avLst/>
            <a:gdLst>
              <a:gd name="T0" fmla="*/ 168 w 176"/>
              <a:gd name="T1" fmla="*/ 36 h 176"/>
              <a:gd name="T2" fmla="*/ 175 w 176"/>
              <a:gd name="T3" fmla="*/ 7 h 176"/>
              <a:gd name="T4" fmla="*/ 169 w 176"/>
              <a:gd name="T5" fmla="*/ 1 h 176"/>
              <a:gd name="T6" fmla="*/ 140 w 176"/>
              <a:gd name="T7" fmla="*/ 8 h 176"/>
              <a:gd name="T8" fmla="*/ 140 w 176"/>
              <a:gd name="T9" fmla="*/ 40 h 176"/>
              <a:gd name="T10" fmla="*/ 8 w 176"/>
              <a:gd name="T11" fmla="*/ 36 h 176"/>
              <a:gd name="T12" fmla="*/ 40 w 176"/>
              <a:gd name="T13" fmla="*/ 36 h 176"/>
              <a:gd name="T14" fmla="*/ 32 w 176"/>
              <a:gd name="T15" fmla="*/ 12 h 176"/>
              <a:gd name="T16" fmla="*/ 4 w 176"/>
              <a:gd name="T17" fmla="*/ 0 h 176"/>
              <a:gd name="T18" fmla="*/ 26 w 176"/>
              <a:gd name="T19" fmla="*/ 32 h 176"/>
              <a:gd name="T20" fmla="*/ 88 w 176"/>
              <a:gd name="T21" fmla="*/ 136 h 176"/>
              <a:gd name="T22" fmla="*/ 69 w 176"/>
              <a:gd name="T23" fmla="*/ 53 h 176"/>
              <a:gd name="T24" fmla="*/ 69 w 176"/>
              <a:gd name="T25" fmla="*/ 53 h 176"/>
              <a:gd name="T26" fmla="*/ 60 w 176"/>
              <a:gd name="T27" fmla="*/ 84 h 176"/>
              <a:gd name="T28" fmla="*/ 48 w 176"/>
              <a:gd name="T29" fmla="*/ 92 h 176"/>
              <a:gd name="T30" fmla="*/ 57 w 176"/>
              <a:gd name="T31" fmla="*/ 113 h 176"/>
              <a:gd name="T32" fmla="*/ 66 w 176"/>
              <a:gd name="T33" fmla="*/ 117 h 176"/>
              <a:gd name="T34" fmla="*/ 84 w 176"/>
              <a:gd name="T35" fmla="*/ 127 h 176"/>
              <a:gd name="T36" fmla="*/ 84 w 176"/>
              <a:gd name="T37" fmla="*/ 127 h 176"/>
              <a:gd name="T38" fmla="*/ 68 w 176"/>
              <a:gd name="T39" fmla="*/ 92 h 176"/>
              <a:gd name="T40" fmla="*/ 84 w 176"/>
              <a:gd name="T41" fmla="*/ 84 h 176"/>
              <a:gd name="T42" fmla="*/ 84 w 176"/>
              <a:gd name="T43" fmla="*/ 72 h 176"/>
              <a:gd name="T44" fmla="*/ 73 w 176"/>
              <a:gd name="T45" fmla="*/ 62 h 176"/>
              <a:gd name="T46" fmla="*/ 128 w 176"/>
              <a:gd name="T47" fmla="*/ 84 h 176"/>
              <a:gd name="T48" fmla="*/ 119 w 176"/>
              <a:gd name="T49" fmla="*/ 63 h 176"/>
              <a:gd name="T50" fmla="*/ 110 w 176"/>
              <a:gd name="T51" fmla="*/ 59 h 176"/>
              <a:gd name="T52" fmla="*/ 92 w 176"/>
              <a:gd name="T53" fmla="*/ 49 h 176"/>
              <a:gd name="T54" fmla="*/ 92 w 176"/>
              <a:gd name="T55" fmla="*/ 49 h 176"/>
              <a:gd name="T56" fmla="*/ 108 w 176"/>
              <a:gd name="T57" fmla="*/ 84 h 176"/>
              <a:gd name="T58" fmla="*/ 92 w 176"/>
              <a:gd name="T59" fmla="*/ 127 h 176"/>
              <a:gd name="T60" fmla="*/ 92 w 176"/>
              <a:gd name="T61" fmla="*/ 127 h 176"/>
              <a:gd name="T62" fmla="*/ 108 w 176"/>
              <a:gd name="T63" fmla="*/ 92 h 176"/>
              <a:gd name="T64" fmla="*/ 107 w 176"/>
              <a:gd name="T65" fmla="*/ 123 h 176"/>
              <a:gd name="T66" fmla="*/ 107 w 176"/>
              <a:gd name="T67" fmla="*/ 123 h 176"/>
              <a:gd name="T68" fmla="*/ 116 w 176"/>
              <a:gd name="T69" fmla="*/ 92 h 176"/>
              <a:gd name="T70" fmla="*/ 36 w 176"/>
              <a:gd name="T71" fmla="*/ 136 h 176"/>
              <a:gd name="T72" fmla="*/ 12 w 176"/>
              <a:gd name="T73" fmla="*/ 144 h 176"/>
              <a:gd name="T74" fmla="*/ 0 w 176"/>
              <a:gd name="T75" fmla="*/ 172 h 176"/>
              <a:gd name="T76" fmla="*/ 32 w 176"/>
              <a:gd name="T77" fmla="*/ 150 h 176"/>
              <a:gd name="T78" fmla="*/ 40 w 176"/>
              <a:gd name="T79" fmla="*/ 164 h 176"/>
              <a:gd name="T80" fmla="*/ 150 w 176"/>
              <a:gd name="T81" fmla="*/ 144 h 176"/>
              <a:gd name="T82" fmla="*/ 164 w 176"/>
              <a:gd name="T83" fmla="*/ 136 h 176"/>
              <a:gd name="T84" fmla="*/ 136 w 176"/>
              <a:gd name="T85" fmla="*/ 164 h 176"/>
              <a:gd name="T86" fmla="*/ 144 w 176"/>
              <a:gd name="T87" fmla="*/ 150 h 176"/>
              <a:gd name="T88" fmla="*/ 176 w 176"/>
              <a:gd name="T89" fmla="*/ 17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140" y="40"/>
                </a:moveTo>
                <a:cubicBezTo>
                  <a:pt x="164" y="40"/>
                  <a:pt x="164" y="40"/>
                  <a:pt x="164" y="40"/>
                </a:cubicBezTo>
                <a:cubicBezTo>
                  <a:pt x="166" y="40"/>
                  <a:pt x="168" y="38"/>
                  <a:pt x="168" y="36"/>
                </a:cubicBezTo>
                <a:cubicBezTo>
                  <a:pt x="168" y="34"/>
                  <a:pt x="166" y="32"/>
                  <a:pt x="164" y="32"/>
                </a:cubicBezTo>
                <a:cubicBezTo>
                  <a:pt x="150" y="32"/>
                  <a:pt x="150" y="32"/>
                  <a:pt x="150" y="32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38" y="8"/>
                  <a:pt x="136" y="10"/>
                  <a:pt x="136" y="12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moveTo>
                  <a:pt x="26" y="32"/>
                </a:moveTo>
                <a:cubicBezTo>
                  <a:pt x="12" y="32"/>
                  <a:pt x="12" y="32"/>
                  <a:pt x="12" y="32"/>
                </a:cubicBezTo>
                <a:cubicBezTo>
                  <a:pt x="10" y="32"/>
                  <a:pt x="8" y="34"/>
                  <a:pt x="8" y="36"/>
                </a:cubicBezTo>
                <a:cubicBezTo>
                  <a:pt x="8" y="38"/>
                  <a:pt x="10" y="40"/>
                  <a:pt x="12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0"/>
                  <a:pt x="38" y="8"/>
                  <a:pt x="36" y="8"/>
                </a:cubicBezTo>
                <a:cubicBezTo>
                  <a:pt x="34" y="8"/>
                  <a:pt x="32" y="10"/>
                  <a:pt x="32" y="12"/>
                </a:cubicBezTo>
                <a:cubicBezTo>
                  <a:pt x="32" y="26"/>
                  <a:pt x="32" y="26"/>
                  <a:pt x="32" y="2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lnTo>
                  <a:pt x="26" y="32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69" y="53"/>
                </a:moveTo>
                <a:cubicBezTo>
                  <a:pt x="68" y="55"/>
                  <a:pt x="67" y="57"/>
                  <a:pt x="66" y="59"/>
                </a:cubicBezTo>
                <a:cubicBezTo>
                  <a:pt x="65" y="58"/>
                  <a:pt x="64" y="58"/>
                  <a:pt x="63" y="57"/>
                </a:cubicBezTo>
                <a:cubicBezTo>
                  <a:pt x="65" y="55"/>
                  <a:pt x="67" y="54"/>
                  <a:pt x="69" y="53"/>
                </a:cubicBezTo>
                <a:moveTo>
                  <a:pt x="57" y="63"/>
                </a:moveTo>
                <a:cubicBezTo>
                  <a:pt x="59" y="64"/>
                  <a:pt x="61" y="65"/>
                  <a:pt x="63" y="66"/>
                </a:cubicBezTo>
                <a:cubicBezTo>
                  <a:pt x="61" y="72"/>
                  <a:pt x="60" y="78"/>
                  <a:pt x="60" y="84"/>
                </a:cubicBezTo>
                <a:cubicBezTo>
                  <a:pt x="48" y="84"/>
                  <a:pt x="48" y="84"/>
                  <a:pt x="48" y="84"/>
                </a:cubicBezTo>
                <a:cubicBezTo>
                  <a:pt x="49" y="76"/>
                  <a:pt x="52" y="68"/>
                  <a:pt x="57" y="63"/>
                </a:cubicBezTo>
                <a:moveTo>
                  <a:pt x="48" y="92"/>
                </a:moveTo>
                <a:cubicBezTo>
                  <a:pt x="60" y="92"/>
                  <a:pt x="60" y="92"/>
                  <a:pt x="60" y="92"/>
                </a:cubicBezTo>
                <a:cubicBezTo>
                  <a:pt x="60" y="98"/>
                  <a:pt x="61" y="104"/>
                  <a:pt x="63" y="110"/>
                </a:cubicBezTo>
                <a:cubicBezTo>
                  <a:pt x="61" y="111"/>
                  <a:pt x="59" y="112"/>
                  <a:pt x="57" y="113"/>
                </a:cubicBezTo>
                <a:cubicBezTo>
                  <a:pt x="52" y="108"/>
                  <a:pt x="49" y="100"/>
                  <a:pt x="48" y="92"/>
                </a:cubicBezTo>
                <a:moveTo>
                  <a:pt x="63" y="119"/>
                </a:moveTo>
                <a:cubicBezTo>
                  <a:pt x="64" y="118"/>
                  <a:pt x="65" y="118"/>
                  <a:pt x="66" y="117"/>
                </a:cubicBezTo>
                <a:cubicBezTo>
                  <a:pt x="67" y="119"/>
                  <a:pt x="68" y="121"/>
                  <a:pt x="69" y="123"/>
                </a:cubicBezTo>
                <a:cubicBezTo>
                  <a:pt x="67" y="122"/>
                  <a:pt x="65" y="121"/>
                  <a:pt x="63" y="119"/>
                </a:cubicBezTo>
                <a:moveTo>
                  <a:pt x="84" y="127"/>
                </a:moveTo>
                <a:cubicBezTo>
                  <a:pt x="80" y="125"/>
                  <a:pt x="76" y="121"/>
                  <a:pt x="73" y="114"/>
                </a:cubicBezTo>
                <a:cubicBezTo>
                  <a:pt x="76" y="113"/>
                  <a:pt x="80" y="112"/>
                  <a:pt x="84" y="112"/>
                </a:cubicBezTo>
                <a:lnTo>
                  <a:pt x="84" y="127"/>
                </a:lnTo>
                <a:close/>
                <a:moveTo>
                  <a:pt x="84" y="104"/>
                </a:moveTo>
                <a:cubicBezTo>
                  <a:pt x="79" y="104"/>
                  <a:pt x="75" y="105"/>
                  <a:pt x="70" y="107"/>
                </a:cubicBezTo>
                <a:cubicBezTo>
                  <a:pt x="69" y="102"/>
                  <a:pt x="69" y="97"/>
                  <a:pt x="68" y="92"/>
                </a:cubicBezTo>
                <a:cubicBezTo>
                  <a:pt x="84" y="92"/>
                  <a:pt x="84" y="92"/>
                  <a:pt x="84" y="92"/>
                </a:cubicBezTo>
                <a:lnTo>
                  <a:pt x="84" y="104"/>
                </a:lnTo>
                <a:close/>
                <a:moveTo>
                  <a:pt x="84" y="84"/>
                </a:moveTo>
                <a:cubicBezTo>
                  <a:pt x="68" y="84"/>
                  <a:pt x="68" y="84"/>
                  <a:pt x="68" y="84"/>
                </a:cubicBezTo>
                <a:cubicBezTo>
                  <a:pt x="69" y="79"/>
                  <a:pt x="69" y="74"/>
                  <a:pt x="70" y="69"/>
                </a:cubicBezTo>
                <a:cubicBezTo>
                  <a:pt x="75" y="71"/>
                  <a:pt x="79" y="72"/>
                  <a:pt x="84" y="72"/>
                </a:cubicBezTo>
                <a:lnTo>
                  <a:pt x="84" y="84"/>
                </a:lnTo>
                <a:close/>
                <a:moveTo>
                  <a:pt x="84" y="64"/>
                </a:moveTo>
                <a:cubicBezTo>
                  <a:pt x="80" y="64"/>
                  <a:pt x="76" y="63"/>
                  <a:pt x="73" y="62"/>
                </a:cubicBezTo>
                <a:cubicBezTo>
                  <a:pt x="76" y="55"/>
                  <a:pt x="80" y="51"/>
                  <a:pt x="84" y="49"/>
                </a:cubicBezTo>
                <a:lnTo>
                  <a:pt x="84" y="64"/>
                </a:lnTo>
                <a:close/>
                <a:moveTo>
                  <a:pt x="128" y="84"/>
                </a:moveTo>
                <a:cubicBezTo>
                  <a:pt x="116" y="84"/>
                  <a:pt x="116" y="84"/>
                  <a:pt x="116" y="84"/>
                </a:cubicBezTo>
                <a:cubicBezTo>
                  <a:pt x="116" y="78"/>
                  <a:pt x="115" y="72"/>
                  <a:pt x="113" y="66"/>
                </a:cubicBezTo>
                <a:cubicBezTo>
                  <a:pt x="115" y="65"/>
                  <a:pt x="117" y="64"/>
                  <a:pt x="119" y="63"/>
                </a:cubicBezTo>
                <a:cubicBezTo>
                  <a:pt x="124" y="68"/>
                  <a:pt x="127" y="76"/>
                  <a:pt x="128" y="84"/>
                </a:cubicBezTo>
                <a:moveTo>
                  <a:pt x="113" y="57"/>
                </a:moveTo>
                <a:cubicBezTo>
                  <a:pt x="112" y="58"/>
                  <a:pt x="111" y="58"/>
                  <a:pt x="110" y="59"/>
                </a:cubicBezTo>
                <a:cubicBezTo>
                  <a:pt x="109" y="57"/>
                  <a:pt x="108" y="55"/>
                  <a:pt x="107" y="53"/>
                </a:cubicBezTo>
                <a:cubicBezTo>
                  <a:pt x="109" y="54"/>
                  <a:pt x="111" y="55"/>
                  <a:pt x="113" y="57"/>
                </a:cubicBezTo>
                <a:moveTo>
                  <a:pt x="92" y="49"/>
                </a:moveTo>
                <a:cubicBezTo>
                  <a:pt x="96" y="51"/>
                  <a:pt x="100" y="55"/>
                  <a:pt x="103" y="62"/>
                </a:cubicBezTo>
                <a:cubicBezTo>
                  <a:pt x="100" y="63"/>
                  <a:pt x="96" y="64"/>
                  <a:pt x="92" y="64"/>
                </a:cubicBezTo>
                <a:lnTo>
                  <a:pt x="92" y="49"/>
                </a:lnTo>
                <a:close/>
                <a:moveTo>
                  <a:pt x="92" y="72"/>
                </a:moveTo>
                <a:cubicBezTo>
                  <a:pt x="97" y="72"/>
                  <a:pt x="101" y="71"/>
                  <a:pt x="106" y="69"/>
                </a:cubicBezTo>
                <a:cubicBezTo>
                  <a:pt x="107" y="74"/>
                  <a:pt x="107" y="79"/>
                  <a:pt x="108" y="84"/>
                </a:cubicBezTo>
                <a:cubicBezTo>
                  <a:pt x="92" y="84"/>
                  <a:pt x="92" y="84"/>
                  <a:pt x="92" y="84"/>
                </a:cubicBezTo>
                <a:lnTo>
                  <a:pt x="92" y="72"/>
                </a:lnTo>
                <a:close/>
                <a:moveTo>
                  <a:pt x="92" y="127"/>
                </a:moveTo>
                <a:cubicBezTo>
                  <a:pt x="92" y="112"/>
                  <a:pt x="92" y="112"/>
                  <a:pt x="92" y="112"/>
                </a:cubicBezTo>
                <a:cubicBezTo>
                  <a:pt x="96" y="112"/>
                  <a:pt x="100" y="113"/>
                  <a:pt x="103" y="114"/>
                </a:cubicBezTo>
                <a:cubicBezTo>
                  <a:pt x="100" y="121"/>
                  <a:pt x="96" y="125"/>
                  <a:pt x="92" y="127"/>
                </a:cubicBezTo>
                <a:moveTo>
                  <a:pt x="92" y="104"/>
                </a:moveTo>
                <a:cubicBezTo>
                  <a:pt x="92" y="92"/>
                  <a:pt x="92" y="92"/>
                  <a:pt x="92" y="92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7" y="97"/>
                  <a:pt x="107" y="102"/>
                  <a:pt x="106" y="107"/>
                </a:cubicBezTo>
                <a:cubicBezTo>
                  <a:pt x="101" y="105"/>
                  <a:pt x="97" y="104"/>
                  <a:pt x="92" y="104"/>
                </a:cubicBezTo>
                <a:moveTo>
                  <a:pt x="107" y="123"/>
                </a:moveTo>
                <a:cubicBezTo>
                  <a:pt x="108" y="121"/>
                  <a:pt x="109" y="119"/>
                  <a:pt x="110" y="117"/>
                </a:cubicBezTo>
                <a:cubicBezTo>
                  <a:pt x="111" y="118"/>
                  <a:pt x="112" y="118"/>
                  <a:pt x="113" y="119"/>
                </a:cubicBezTo>
                <a:cubicBezTo>
                  <a:pt x="111" y="121"/>
                  <a:pt x="109" y="122"/>
                  <a:pt x="107" y="123"/>
                </a:cubicBezTo>
                <a:moveTo>
                  <a:pt x="119" y="113"/>
                </a:moveTo>
                <a:cubicBezTo>
                  <a:pt x="117" y="112"/>
                  <a:pt x="115" y="111"/>
                  <a:pt x="113" y="110"/>
                </a:cubicBezTo>
                <a:cubicBezTo>
                  <a:pt x="115" y="104"/>
                  <a:pt x="116" y="98"/>
                  <a:pt x="116" y="92"/>
                </a:cubicBezTo>
                <a:cubicBezTo>
                  <a:pt x="128" y="92"/>
                  <a:pt x="128" y="92"/>
                  <a:pt x="128" y="92"/>
                </a:cubicBezTo>
                <a:cubicBezTo>
                  <a:pt x="127" y="100"/>
                  <a:pt x="124" y="108"/>
                  <a:pt x="119" y="113"/>
                </a:cubicBezTo>
                <a:moveTo>
                  <a:pt x="36" y="136"/>
                </a:moveTo>
                <a:cubicBezTo>
                  <a:pt x="12" y="136"/>
                  <a:pt x="12" y="136"/>
                  <a:pt x="12" y="136"/>
                </a:cubicBezTo>
                <a:cubicBezTo>
                  <a:pt x="10" y="136"/>
                  <a:pt x="8" y="138"/>
                  <a:pt x="8" y="140"/>
                </a:cubicBezTo>
                <a:cubicBezTo>
                  <a:pt x="8" y="142"/>
                  <a:pt x="10" y="144"/>
                  <a:pt x="12" y="144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1" y="169"/>
                  <a:pt x="1" y="169"/>
                  <a:pt x="1" y="169"/>
                </a:cubicBezTo>
                <a:cubicBezTo>
                  <a:pt x="0" y="170"/>
                  <a:pt x="0" y="171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5" y="176"/>
                  <a:pt x="6" y="176"/>
                  <a:pt x="7" y="175"/>
                </a:cubicBezTo>
                <a:cubicBezTo>
                  <a:pt x="32" y="150"/>
                  <a:pt x="32" y="150"/>
                  <a:pt x="32" y="150"/>
                </a:cubicBezTo>
                <a:cubicBezTo>
                  <a:pt x="32" y="164"/>
                  <a:pt x="32" y="164"/>
                  <a:pt x="32" y="164"/>
                </a:cubicBezTo>
                <a:cubicBezTo>
                  <a:pt x="32" y="166"/>
                  <a:pt x="34" y="168"/>
                  <a:pt x="36" y="168"/>
                </a:cubicBezTo>
                <a:cubicBezTo>
                  <a:pt x="38" y="168"/>
                  <a:pt x="40" y="166"/>
                  <a:pt x="40" y="164"/>
                </a:cubicBezTo>
                <a:cubicBezTo>
                  <a:pt x="40" y="140"/>
                  <a:pt x="40" y="140"/>
                  <a:pt x="40" y="140"/>
                </a:cubicBezTo>
                <a:cubicBezTo>
                  <a:pt x="40" y="138"/>
                  <a:pt x="38" y="136"/>
                  <a:pt x="36" y="136"/>
                </a:cubicBezTo>
                <a:moveTo>
                  <a:pt x="150" y="144"/>
                </a:moveTo>
                <a:cubicBezTo>
                  <a:pt x="164" y="144"/>
                  <a:pt x="164" y="144"/>
                  <a:pt x="164" y="144"/>
                </a:cubicBezTo>
                <a:cubicBezTo>
                  <a:pt x="166" y="144"/>
                  <a:pt x="168" y="142"/>
                  <a:pt x="168" y="140"/>
                </a:cubicBezTo>
                <a:cubicBezTo>
                  <a:pt x="168" y="138"/>
                  <a:pt x="166" y="136"/>
                  <a:pt x="164" y="136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38" y="136"/>
                  <a:pt x="136" y="138"/>
                  <a:pt x="136" y="140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36" y="166"/>
                  <a:pt x="138" y="168"/>
                  <a:pt x="140" y="168"/>
                </a:cubicBezTo>
                <a:cubicBezTo>
                  <a:pt x="142" y="168"/>
                  <a:pt x="144" y="166"/>
                  <a:pt x="144" y="164"/>
                </a:cubicBezTo>
                <a:cubicBezTo>
                  <a:pt x="144" y="150"/>
                  <a:pt x="144" y="150"/>
                  <a:pt x="144" y="150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lnTo>
                  <a:pt x="150" y="1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9"/>
          <p:cNvSpPr>
            <a:spLocks noEditPoints="1"/>
          </p:cNvSpPr>
          <p:nvPr/>
        </p:nvSpPr>
        <p:spPr bwMode="auto">
          <a:xfrm>
            <a:off x="5240338" y="2273300"/>
            <a:ext cx="412750" cy="571500"/>
          </a:xfrm>
          <a:custGeom>
            <a:avLst/>
            <a:gdLst>
              <a:gd name="T0" fmla="*/ 85 w 128"/>
              <a:gd name="T1" fmla="*/ 32 h 176"/>
              <a:gd name="T2" fmla="*/ 99 w 128"/>
              <a:gd name="T3" fmla="*/ 37 h 176"/>
              <a:gd name="T4" fmla="*/ 106 w 128"/>
              <a:gd name="T5" fmla="*/ 63 h 176"/>
              <a:gd name="T6" fmla="*/ 112 w 128"/>
              <a:gd name="T7" fmla="*/ 56 h 176"/>
              <a:gd name="T8" fmla="*/ 83 w 128"/>
              <a:gd name="T9" fmla="*/ 21 h 176"/>
              <a:gd name="T10" fmla="*/ 67 w 128"/>
              <a:gd name="T11" fmla="*/ 61 h 176"/>
              <a:gd name="T12" fmla="*/ 64 w 128"/>
              <a:gd name="T13" fmla="*/ 83 h 176"/>
              <a:gd name="T14" fmla="*/ 70 w 128"/>
              <a:gd name="T15" fmla="*/ 96 h 176"/>
              <a:gd name="T16" fmla="*/ 72 w 128"/>
              <a:gd name="T17" fmla="*/ 92 h 176"/>
              <a:gd name="T18" fmla="*/ 78 w 128"/>
              <a:gd name="T19" fmla="*/ 67 h 176"/>
              <a:gd name="T20" fmla="*/ 99 w 128"/>
              <a:gd name="T21" fmla="*/ 66 h 176"/>
              <a:gd name="T22" fmla="*/ 104 w 128"/>
              <a:gd name="T23" fmla="*/ 71 h 176"/>
              <a:gd name="T24" fmla="*/ 72 w 128"/>
              <a:gd name="T25" fmla="*/ 112 h 176"/>
              <a:gd name="T26" fmla="*/ 72 w 128"/>
              <a:gd name="T27" fmla="*/ 0 h 176"/>
              <a:gd name="T28" fmla="*/ 72 w 128"/>
              <a:gd name="T29" fmla="*/ 112 h 176"/>
              <a:gd name="T30" fmla="*/ 120 w 128"/>
              <a:gd name="T31" fmla="*/ 56 h 176"/>
              <a:gd name="T32" fmla="*/ 24 w 128"/>
              <a:gd name="T33" fmla="*/ 56 h 176"/>
              <a:gd name="T34" fmla="*/ 122 w 128"/>
              <a:gd name="T35" fmla="*/ 98 h 176"/>
              <a:gd name="T36" fmla="*/ 119 w 128"/>
              <a:gd name="T37" fmla="*/ 99 h 176"/>
              <a:gd name="T38" fmla="*/ 8 w 128"/>
              <a:gd name="T39" fmla="*/ 56 h 176"/>
              <a:gd name="T40" fmla="*/ 28 w 128"/>
              <a:gd name="T41" fmla="*/ 9 h 176"/>
              <a:gd name="T42" fmla="*/ 26 w 128"/>
              <a:gd name="T43" fmla="*/ 2 h 176"/>
              <a:gd name="T44" fmla="*/ 23 w 128"/>
              <a:gd name="T45" fmla="*/ 3 h 176"/>
              <a:gd name="T46" fmla="*/ 68 w 128"/>
              <a:gd name="T47" fmla="*/ 128 h 176"/>
              <a:gd name="T48" fmla="*/ 44 w 128"/>
              <a:gd name="T49" fmla="*/ 168 h 176"/>
              <a:gd name="T50" fmla="*/ 44 w 128"/>
              <a:gd name="T51" fmla="*/ 176 h 176"/>
              <a:gd name="T52" fmla="*/ 104 w 128"/>
              <a:gd name="T53" fmla="*/ 172 h 176"/>
              <a:gd name="T54" fmla="*/ 76 w 128"/>
              <a:gd name="T55" fmla="*/ 168 h 176"/>
              <a:gd name="T56" fmla="*/ 125 w 128"/>
              <a:gd name="T57" fmla="*/ 105 h 176"/>
              <a:gd name="T58" fmla="*/ 126 w 128"/>
              <a:gd name="T59" fmla="*/ 102 h 176"/>
              <a:gd name="T60" fmla="*/ 37 w 128"/>
              <a:gd name="T61" fmla="*/ 51 h 176"/>
              <a:gd name="T62" fmla="*/ 53 w 128"/>
              <a:gd name="T63" fmla="*/ 60 h 176"/>
              <a:gd name="T64" fmla="*/ 56 w 128"/>
              <a:gd name="T65" fmla="*/ 53 h 176"/>
              <a:gd name="T66" fmla="*/ 70 w 128"/>
              <a:gd name="T67" fmla="*/ 42 h 176"/>
              <a:gd name="T68" fmla="*/ 69 w 128"/>
              <a:gd name="T69" fmla="*/ 32 h 176"/>
              <a:gd name="T70" fmla="*/ 65 w 128"/>
              <a:gd name="T71" fmla="*/ 31 h 176"/>
              <a:gd name="T72" fmla="*/ 59 w 128"/>
              <a:gd name="T73" fmla="*/ 26 h 176"/>
              <a:gd name="T74" fmla="*/ 46 w 128"/>
              <a:gd name="T75" fmla="*/ 26 h 176"/>
              <a:gd name="T76" fmla="*/ 37 w 128"/>
              <a:gd name="T77" fmla="*/ 5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176">
                <a:moveTo>
                  <a:pt x="85" y="27"/>
                </a:moveTo>
                <a:cubicBezTo>
                  <a:pt x="85" y="27"/>
                  <a:pt x="84" y="28"/>
                  <a:pt x="85" y="32"/>
                </a:cubicBezTo>
                <a:cubicBezTo>
                  <a:pt x="87" y="37"/>
                  <a:pt x="89" y="38"/>
                  <a:pt x="95" y="35"/>
                </a:cubicBezTo>
                <a:cubicBezTo>
                  <a:pt x="97" y="34"/>
                  <a:pt x="99" y="35"/>
                  <a:pt x="99" y="37"/>
                </a:cubicBezTo>
                <a:cubicBezTo>
                  <a:pt x="98" y="43"/>
                  <a:pt x="94" y="43"/>
                  <a:pt x="97" y="51"/>
                </a:cubicBezTo>
                <a:cubicBezTo>
                  <a:pt x="99" y="57"/>
                  <a:pt x="104" y="59"/>
                  <a:pt x="106" y="63"/>
                </a:cubicBezTo>
                <a:cubicBezTo>
                  <a:pt x="107" y="65"/>
                  <a:pt x="108" y="66"/>
                  <a:pt x="110" y="67"/>
                </a:cubicBezTo>
                <a:cubicBezTo>
                  <a:pt x="111" y="64"/>
                  <a:pt x="112" y="60"/>
                  <a:pt x="112" y="56"/>
                </a:cubicBezTo>
                <a:cubicBezTo>
                  <a:pt x="112" y="39"/>
                  <a:pt x="101" y="24"/>
                  <a:pt x="86" y="18"/>
                </a:cubicBezTo>
                <a:cubicBezTo>
                  <a:pt x="85" y="20"/>
                  <a:pt x="84" y="21"/>
                  <a:pt x="83" y="21"/>
                </a:cubicBezTo>
                <a:cubicBezTo>
                  <a:pt x="81" y="22"/>
                  <a:pt x="81" y="27"/>
                  <a:pt x="85" y="27"/>
                </a:cubicBezTo>
                <a:moveTo>
                  <a:pt x="67" y="61"/>
                </a:moveTo>
                <a:cubicBezTo>
                  <a:pt x="61" y="61"/>
                  <a:pt x="56" y="62"/>
                  <a:pt x="58" y="71"/>
                </a:cubicBezTo>
                <a:cubicBezTo>
                  <a:pt x="60" y="80"/>
                  <a:pt x="65" y="76"/>
                  <a:pt x="64" y="83"/>
                </a:cubicBezTo>
                <a:cubicBezTo>
                  <a:pt x="64" y="90"/>
                  <a:pt x="65" y="91"/>
                  <a:pt x="66" y="93"/>
                </a:cubicBezTo>
                <a:cubicBezTo>
                  <a:pt x="67" y="94"/>
                  <a:pt x="68" y="96"/>
                  <a:pt x="70" y="96"/>
                </a:cubicBezTo>
                <a:cubicBezTo>
                  <a:pt x="70" y="96"/>
                  <a:pt x="70" y="96"/>
                  <a:pt x="70" y="96"/>
                </a:cubicBezTo>
                <a:cubicBezTo>
                  <a:pt x="71" y="96"/>
                  <a:pt x="72" y="95"/>
                  <a:pt x="72" y="92"/>
                </a:cubicBezTo>
                <a:cubicBezTo>
                  <a:pt x="73" y="86"/>
                  <a:pt x="75" y="82"/>
                  <a:pt x="78" y="79"/>
                </a:cubicBezTo>
                <a:cubicBezTo>
                  <a:pt x="81" y="75"/>
                  <a:pt x="83" y="71"/>
                  <a:pt x="78" y="67"/>
                </a:cubicBezTo>
                <a:cubicBezTo>
                  <a:pt x="73" y="62"/>
                  <a:pt x="74" y="61"/>
                  <a:pt x="67" y="61"/>
                </a:cubicBezTo>
                <a:moveTo>
                  <a:pt x="99" y="66"/>
                </a:moveTo>
                <a:cubicBezTo>
                  <a:pt x="97" y="67"/>
                  <a:pt x="97" y="70"/>
                  <a:pt x="99" y="71"/>
                </a:cubicBezTo>
                <a:cubicBezTo>
                  <a:pt x="100" y="72"/>
                  <a:pt x="103" y="74"/>
                  <a:pt x="104" y="71"/>
                </a:cubicBezTo>
                <a:cubicBezTo>
                  <a:pt x="105" y="68"/>
                  <a:pt x="101" y="65"/>
                  <a:pt x="99" y="66"/>
                </a:cubicBezTo>
                <a:moveTo>
                  <a:pt x="72" y="112"/>
                </a:moveTo>
                <a:cubicBezTo>
                  <a:pt x="103" y="112"/>
                  <a:pt x="128" y="87"/>
                  <a:pt x="128" y="56"/>
                </a:cubicBezTo>
                <a:cubicBezTo>
                  <a:pt x="128" y="25"/>
                  <a:pt x="103" y="0"/>
                  <a:pt x="72" y="0"/>
                </a:cubicBezTo>
                <a:cubicBezTo>
                  <a:pt x="41" y="0"/>
                  <a:pt x="16" y="25"/>
                  <a:pt x="16" y="56"/>
                </a:cubicBezTo>
                <a:cubicBezTo>
                  <a:pt x="16" y="87"/>
                  <a:pt x="41" y="112"/>
                  <a:pt x="72" y="112"/>
                </a:cubicBezTo>
                <a:moveTo>
                  <a:pt x="72" y="8"/>
                </a:moveTo>
                <a:cubicBezTo>
                  <a:pt x="99" y="8"/>
                  <a:pt x="120" y="29"/>
                  <a:pt x="120" y="56"/>
                </a:cubicBezTo>
                <a:cubicBezTo>
                  <a:pt x="120" y="83"/>
                  <a:pt x="99" y="104"/>
                  <a:pt x="72" y="104"/>
                </a:cubicBezTo>
                <a:cubicBezTo>
                  <a:pt x="45" y="104"/>
                  <a:pt x="24" y="83"/>
                  <a:pt x="24" y="56"/>
                </a:cubicBezTo>
                <a:cubicBezTo>
                  <a:pt x="24" y="29"/>
                  <a:pt x="45" y="8"/>
                  <a:pt x="72" y="8"/>
                </a:cubicBezTo>
                <a:moveTo>
                  <a:pt x="122" y="98"/>
                </a:moveTo>
                <a:cubicBezTo>
                  <a:pt x="121" y="98"/>
                  <a:pt x="120" y="98"/>
                  <a:pt x="119" y="99"/>
                </a:cubicBezTo>
                <a:cubicBezTo>
                  <a:pt x="119" y="99"/>
                  <a:pt x="119" y="99"/>
                  <a:pt x="119" y="99"/>
                </a:cubicBezTo>
                <a:cubicBezTo>
                  <a:pt x="108" y="112"/>
                  <a:pt x="91" y="120"/>
                  <a:pt x="72" y="120"/>
                </a:cubicBezTo>
                <a:cubicBezTo>
                  <a:pt x="37" y="120"/>
                  <a:pt x="8" y="91"/>
                  <a:pt x="8" y="56"/>
                </a:cubicBezTo>
                <a:cubicBezTo>
                  <a:pt x="8" y="38"/>
                  <a:pt x="16" y="21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9" y="8"/>
                  <a:pt x="30" y="7"/>
                  <a:pt x="30" y="6"/>
                </a:cubicBezTo>
                <a:cubicBezTo>
                  <a:pt x="30" y="4"/>
                  <a:pt x="28" y="2"/>
                  <a:pt x="26" y="2"/>
                </a:cubicBezTo>
                <a:cubicBezTo>
                  <a:pt x="25" y="2"/>
                  <a:pt x="24" y="3"/>
                  <a:pt x="23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9" y="16"/>
                  <a:pt x="0" y="35"/>
                  <a:pt x="0" y="56"/>
                </a:cubicBezTo>
                <a:cubicBezTo>
                  <a:pt x="0" y="94"/>
                  <a:pt x="30" y="126"/>
                  <a:pt x="68" y="128"/>
                </a:cubicBezTo>
                <a:cubicBezTo>
                  <a:pt x="68" y="168"/>
                  <a:pt x="68" y="168"/>
                  <a:pt x="68" y="168"/>
                </a:cubicBezTo>
                <a:cubicBezTo>
                  <a:pt x="44" y="168"/>
                  <a:pt x="44" y="168"/>
                  <a:pt x="44" y="168"/>
                </a:cubicBezTo>
                <a:cubicBezTo>
                  <a:pt x="42" y="168"/>
                  <a:pt x="40" y="170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2" y="176"/>
                  <a:pt x="104" y="174"/>
                  <a:pt x="104" y="172"/>
                </a:cubicBezTo>
                <a:cubicBezTo>
                  <a:pt x="104" y="170"/>
                  <a:pt x="102" y="168"/>
                  <a:pt x="100" y="168"/>
                </a:cubicBezTo>
                <a:cubicBezTo>
                  <a:pt x="76" y="168"/>
                  <a:pt x="76" y="168"/>
                  <a:pt x="76" y="16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95" y="127"/>
                  <a:pt x="112" y="118"/>
                  <a:pt x="125" y="105"/>
                </a:cubicBezTo>
                <a:cubicBezTo>
                  <a:pt x="125" y="105"/>
                  <a:pt x="125" y="105"/>
                  <a:pt x="125" y="105"/>
                </a:cubicBezTo>
                <a:cubicBezTo>
                  <a:pt x="125" y="104"/>
                  <a:pt x="126" y="103"/>
                  <a:pt x="126" y="102"/>
                </a:cubicBezTo>
                <a:cubicBezTo>
                  <a:pt x="126" y="100"/>
                  <a:pt x="124" y="98"/>
                  <a:pt x="122" y="98"/>
                </a:cubicBezTo>
                <a:moveTo>
                  <a:pt x="37" y="51"/>
                </a:moveTo>
                <a:cubicBezTo>
                  <a:pt x="37" y="51"/>
                  <a:pt x="39" y="56"/>
                  <a:pt x="53" y="63"/>
                </a:cubicBezTo>
                <a:cubicBezTo>
                  <a:pt x="53" y="63"/>
                  <a:pt x="56" y="63"/>
                  <a:pt x="53" y="60"/>
                </a:cubicBezTo>
                <a:cubicBezTo>
                  <a:pt x="50" y="57"/>
                  <a:pt x="46" y="53"/>
                  <a:pt x="50" y="51"/>
                </a:cubicBezTo>
                <a:cubicBezTo>
                  <a:pt x="54" y="49"/>
                  <a:pt x="55" y="49"/>
                  <a:pt x="56" y="53"/>
                </a:cubicBezTo>
                <a:cubicBezTo>
                  <a:pt x="57" y="57"/>
                  <a:pt x="60" y="55"/>
                  <a:pt x="60" y="51"/>
                </a:cubicBezTo>
                <a:cubicBezTo>
                  <a:pt x="61" y="48"/>
                  <a:pt x="66" y="44"/>
                  <a:pt x="70" y="42"/>
                </a:cubicBezTo>
                <a:cubicBezTo>
                  <a:pt x="74" y="41"/>
                  <a:pt x="77" y="40"/>
                  <a:pt x="77" y="37"/>
                </a:cubicBezTo>
                <a:cubicBezTo>
                  <a:pt x="76" y="35"/>
                  <a:pt x="75" y="32"/>
                  <a:pt x="69" y="32"/>
                </a:cubicBezTo>
                <a:cubicBezTo>
                  <a:pt x="63" y="32"/>
                  <a:pt x="66" y="40"/>
                  <a:pt x="61" y="36"/>
                </a:cubicBezTo>
                <a:cubicBezTo>
                  <a:pt x="56" y="31"/>
                  <a:pt x="62" y="32"/>
                  <a:pt x="65" y="31"/>
                </a:cubicBezTo>
                <a:cubicBezTo>
                  <a:pt x="67" y="30"/>
                  <a:pt x="70" y="26"/>
                  <a:pt x="65" y="25"/>
                </a:cubicBezTo>
                <a:cubicBezTo>
                  <a:pt x="61" y="25"/>
                  <a:pt x="62" y="27"/>
                  <a:pt x="59" y="26"/>
                </a:cubicBezTo>
                <a:cubicBezTo>
                  <a:pt x="55" y="25"/>
                  <a:pt x="54" y="30"/>
                  <a:pt x="52" y="29"/>
                </a:cubicBezTo>
                <a:cubicBezTo>
                  <a:pt x="50" y="29"/>
                  <a:pt x="48" y="27"/>
                  <a:pt x="46" y="26"/>
                </a:cubicBezTo>
                <a:cubicBezTo>
                  <a:pt x="40" y="31"/>
                  <a:pt x="36" y="37"/>
                  <a:pt x="34" y="45"/>
                </a:cubicBezTo>
                <a:cubicBezTo>
                  <a:pt x="35" y="49"/>
                  <a:pt x="37" y="51"/>
                  <a:pt x="37" y="51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0"/>
          <p:cNvSpPr>
            <a:spLocks noEditPoints="1"/>
          </p:cNvSpPr>
          <p:nvPr/>
        </p:nvSpPr>
        <p:spPr bwMode="auto">
          <a:xfrm>
            <a:off x="6300788" y="2273300"/>
            <a:ext cx="465138" cy="571500"/>
          </a:xfrm>
          <a:custGeom>
            <a:avLst/>
            <a:gdLst>
              <a:gd name="T0" fmla="*/ 119 w 144"/>
              <a:gd name="T1" fmla="*/ 89 h 176"/>
              <a:gd name="T2" fmla="*/ 84 w 144"/>
              <a:gd name="T3" fmla="*/ 88 h 176"/>
              <a:gd name="T4" fmla="*/ 124 w 144"/>
              <a:gd name="T5" fmla="*/ 72 h 176"/>
              <a:gd name="T6" fmla="*/ 128 w 144"/>
              <a:gd name="T7" fmla="*/ 20 h 176"/>
              <a:gd name="T8" fmla="*/ 84 w 144"/>
              <a:gd name="T9" fmla="*/ 16 h 176"/>
              <a:gd name="T10" fmla="*/ 76 w 144"/>
              <a:gd name="T11" fmla="*/ 0 h 176"/>
              <a:gd name="T12" fmla="*/ 60 w 144"/>
              <a:gd name="T13" fmla="*/ 8 h 176"/>
              <a:gd name="T14" fmla="*/ 28 w 144"/>
              <a:gd name="T15" fmla="*/ 16 h 176"/>
              <a:gd name="T16" fmla="*/ 1 w 144"/>
              <a:gd name="T17" fmla="*/ 41 h 176"/>
              <a:gd name="T18" fmla="*/ 1 w 144"/>
              <a:gd name="T19" fmla="*/ 47 h 176"/>
              <a:gd name="T20" fmla="*/ 28 w 144"/>
              <a:gd name="T21" fmla="*/ 72 h 176"/>
              <a:gd name="T22" fmla="*/ 60 w 144"/>
              <a:gd name="T23" fmla="*/ 88 h 176"/>
              <a:gd name="T24" fmla="*/ 16 w 144"/>
              <a:gd name="T25" fmla="*/ 92 h 176"/>
              <a:gd name="T26" fmla="*/ 20 w 144"/>
              <a:gd name="T27" fmla="*/ 144 h 176"/>
              <a:gd name="T28" fmla="*/ 60 w 144"/>
              <a:gd name="T29" fmla="*/ 168 h 176"/>
              <a:gd name="T30" fmla="*/ 76 w 144"/>
              <a:gd name="T31" fmla="*/ 176 h 176"/>
              <a:gd name="T32" fmla="*/ 84 w 144"/>
              <a:gd name="T33" fmla="*/ 144 h 176"/>
              <a:gd name="T34" fmla="*/ 119 w 144"/>
              <a:gd name="T35" fmla="*/ 143 h 176"/>
              <a:gd name="T36" fmla="*/ 144 w 144"/>
              <a:gd name="T37" fmla="*/ 116 h 176"/>
              <a:gd name="T38" fmla="*/ 68 w 144"/>
              <a:gd name="T39" fmla="*/ 8 h 176"/>
              <a:gd name="T40" fmla="*/ 76 w 144"/>
              <a:gd name="T41" fmla="*/ 16 h 176"/>
              <a:gd name="T42" fmla="*/ 68 w 144"/>
              <a:gd name="T43" fmla="*/ 8 h 176"/>
              <a:gd name="T44" fmla="*/ 10 w 144"/>
              <a:gd name="T45" fmla="*/ 44 h 176"/>
              <a:gd name="T46" fmla="*/ 120 w 144"/>
              <a:gd name="T47" fmla="*/ 24 h 176"/>
              <a:gd name="T48" fmla="*/ 30 w 144"/>
              <a:gd name="T49" fmla="*/ 64 h 176"/>
              <a:gd name="T50" fmla="*/ 68 w 144"/>
              <a:gd name="T51" fmla="*/ 88 h 176"/>
              <a:gd name="T52" fmla="*/ 76 w 144"/>
              <a:gd name="T53" fmla="*/ 72 h 176"/>
              <a:gd name="T54" fmla="*/ 76 w 144"/>
              <a:gd name="T55" fmla="*/ 168 h 176"/>
              <a:gd name="T56" fmla="*/ 68 w 144"/>
              <a:gd name="T57" fmla="*/ 144 h 176"/>
              <a:gd name="T58" fmla="*/ 76 w 144"/>
              <a:gd name="T59" fmla="*/ 168 h 176"/>
              <a:gd name="T60" fmla="*/ 24 w 144"/>
              <a:gd name="T61" fmla="*/ 136 h 176"/>
              <a:gd name="T62" fmla="*/ 114 w 144"/>
              <a:gd name="T63" fmla="*/ 96 h 176"/>
              <a:gd name="T64" fmla="*/ 114 w 144"/>
              <a:gd name="T65" fmla="*/ 13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143" y="113"/>
                </a:moveTo>
                <a:cubicBezTo>
                  <a:pt x="119" y="89"/>
                  <a:pt x="119" y="89"/>
                  <a:pt x="119" y="89"/>
                </a:cubicBezTo>
                <a:cubicBezTo>
                  <a:pt x="118" y="88"/>
                  <a:pt x="117" y="88"/>
                  <a:pt x="116" y="88"/>
                </a:cubicBezTo>
                <a:cubicBezTo>
                  <a:pt x="84" y="88"/>
                  <a:pt x="84" y="88"/>
                  <a:pt x="84" y="88"/>
                </a:cubicBezTo>
                <a:cubicBezTo>
                  <a:pt x="84" y="72"/>
                  <a:pt x="84" y="72"/>
                  <a:pt x="84" y="72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26" y="72"/>
                  <a:pt x="128" y="70"/>
                  <a:pt x="128" y="68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8" y="18"/>
                  <a:pt x="126" y="16"/>
                  <a:pt x="124" y="16"/>
                </a:cubicBezTo>
                <a:cubicBezTo>
                  <a:pt x="84" y="16"/>
                  <a:pt x="84" y="16"/>
                  <a:pt x="84" y="16"/>
                </a:cubicBezTo>
                <a:cubicBezTo>
                  <a:pt x="84" y="8"/>
                  <a:pt x="84" y="8"/>
                  <a:pt x="84" y="8"/>
                </a:cubicBezTo>
                <a:cubicBezTo>
                  <a:pt x="84" y="4"/>
                  <a:pt x="80" y="0"/>
                  <a:pt x="76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4" y="0"/>
                  <a:pt x="60" y="4"/>
                  <a:pt x="60" y="8"/>
                </a:cubicBezTo>
                <a:cubicBezTo>
                  <a:pt x="60" y="16"/>
                  <a:pt x="60" y="16"/>
                  <a:pt x="6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7" y="16"/>
                  <a:pt x="26" y="16"/>
                  <a:pt x="25" y="1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5"/>
                  <a:pt x="0" y="46"/>
                  <a:pt x="1" y="47"/>
                </a:cubicBezTo>
                <a:cubicBezTo>
                  <a:pt x="25" y="71"/>
                  <a:pt x="25" y="71"/>
                  <a:pt x="25" y="71"/>
                </a:cubicBezTo>
                <a:cubicBezTo>
                  <a:pt x="26" y="72"/>
                  <a:pt x="27" y="72"/>
                  <a:pt x="28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60" y="88"/>
                  <a:pt x="60" y="88"/>
                  <a:pt x="60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18" y="88"/>
                  <a:pt x="16" y="90"/>
                  <a:pt x="16" y="92"/>
                </a:cubicBezTo>
                <a:cubicBezTo>
                  <a:pt x="16" y="140"/>
                  <a:pt x="16" y="140"/>
                  <a:pt x="16" y="140"/>
                </a:cubicBezTo>
                <a:cubicBezTo>
                  <a:pt x="16" y="142"/>
                  <a:pt x="18" y="144"/>
                  <a:pt x="20" y="144"/>
                </a:cubicBezTo>
                <a:cubicBezTo>
                  <a:pt x="60" y="144"/>
                  <a:pt x="60" y="144"/>
                  <a:pt x="60" y="144"/>
                </a:cubicBezTo>
                <a:cubicBezTo>
                  <a:pt x="60" y="168"/>
                  <a:pt x="60" y="168"/>
                  <a:pt x="60" y="168"/>
                </a:cubicBezTo>
                <a:cubicBezTo>
                  <a:pt x="60" y="172"/>
                  <a:pt x="64" y="176"/>
                  <a:pt x="68" y="176"/>
                </a:cubicBezTo>
                <a:cubicBezTo>
                  <a:pt x="76" y="176"/>
                  <a:pt x="76" y="176"/>
                  <a:pt x="76" y="176"/>
                </a:cubicBezTo>
                <a:cubicBezTo>
                  <a:pt x="80" y="176"/>
                  <a:pt x="84" y="172"/>
                  <a:pt x="84" y="168"/>
                </a:cubicBezTo>
                <a:cubicBezTo>
                  <a:pt x="84" y="144"/>
                  <a:pt x="84" y="144"/>
                  <a:pt x="84" y="144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7" y="144"/>
                  <a:pt x="118" y="144"/>
                  <a:pt x="119" y="143"/>
                </a:cubicBezTo>
                <a:cubicBezTo>
                  <a:pt x="143" y="119"/>
                  <a:pt x="143" y="119"/>
                  <a:pt x="143" y="119"/>
                </a:cubicBezTo>
                <a:cubicBezTo>
                  <a:pt x="144" y="118"/>
                  <a:pt x="144" y="117"/>
                  <a:pt x="144" y="116"/>
                </a:cubicBezTo>
                <a:cubicBezTo>
                  <a:pt x="144" y="115"/>
                  <a:pt x="144" y="114"/>
                  <a:pt x="143" y="113"/>
                </a:cubicBezTo>
                <a:moveTo>
                  <a:pt x="68" y="8"/>
                </a:moveTo>
                <a:cubicBezTo>
                  <a:pt x="76" y="8"/>
                  <a:pt x="76" y="8"/>
                  <a:pt x="76" y="8"/>
                </a:cubicBezTo>
                <a:cubicBezTo>
                  <a:pt x="76" y="16"/>
                  <a:pt x="76" y="16"/>
                  <a:pt x="76" y="16"/>
                </a:cubicBezTo>
                <a:cubicBezTo>
                  <a:pt x="68" y="16"/>
                  <a:pt x="68" y="16"/>
                  <a:pt x="68" y="16"/>
                </a:cubicBezTo>
                <a:lnTo>
                  <a:pt x="68" y="8"/>
                </a:lnTo>
                <a:close/>
                <a:moveTo>
                  <a:pt x="30" y="64"/>
                </a:moveTo>
                <a:cubicBezTo>
                  <a:pt x="10" y="44"/>
                  <a:pt x="10" y="44"/>
                  <a:pt x="10" y="44"/>
                </a:cubicBezTo>
                <a:cubicBezTo>
                  <a:pt x="30" y="24"/>
                  <a:pt x="30" y="24"/>
                  <a:pt x="30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0" y="64"/>
                  <a:pt x="120" y="64"/>
                  <a:pt x="120" y="64"/>
                </a:cubicBezTo>
                <a:lnTo>
                  <a:pt x="30" y="64"/>
                </a:lnTo>
                <a:close/>
                <a:moveTo>
                  <a:pt x="76" y="88"/>
                </a:moveTo>
                <a:cubicBezTo>
                  <a:pt x="68" y="88"/>
                  <a:pt x="68" y="88"/>
                  <a:pt x="68" y="88"/>
                </a:cubicBezTo>
                <a:cubicBezTo>
                  <a:pt x="68" y="72"/>
                  <a:pt x="68" y="72"/>
                  <a:pt x="68" y="72"/>
                </a:cubicBezTo>
                <a:cubicBezTo>
                  <a:pt x="76" y="72"/>
                  <a:pt x="76" y="72"/>
                  <a:pt x="76" y="72"/>
                </a:cubicBezTo>
                <a:lnTo>
                  <a:pt x="76" y="88"/>
                </a:lnTo>
                <a:close/>
                <a:moveTo>
                  <a:pt x="76" y="168"/>
                </a:moveTo>
                <a:cubicBezTo>
                  <a:pt x="68" y="168"/>
                  <a:pt x="68" y="168"/>
                  <a:pt x="68" y="168"/>
                </a:cubicBezTo>
                <a:cubicBezTo>
                  <a:pt x="68" y="144"/>
                  <a:pt x="68" y="144"/>
                  <a:pt x="68" y="144"/>
                </a:cubicBezTo>
                <a:cubicBezTo>
                  <a:pt x="76" y="144"/>
                  <a:pt x="76" y="144"/>
                  <a:pt x="76" y="144"/>
                </a:cubicBezTo>
                <a:lnTo>
                  <a:pt x="76" y="168"/>
                </a:lnTo>
                <a:close/>
                <a:moveTo>
                  <a:pt x="114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24" y="96"/>
                  <a:pt x="24" y="96"/>
                  <a:pt x="24" y="96"/>
                </a:cubicBezTo>
                <a:cubicBezTo>
                  <a:pt x="114" y="96"/>
                  <a:pt x="114" y="96"/>
                  <a:pt x="114" y="96"/>
                </a:cubicBezTo>
                <a:cubicBezTo>
                  <a:pt x="134" y="116"/>
                  <a:pt x="134" y="116"/>
                  <a:pt x="134" y="116"/>
                </a:cubicBezTo>
                <a:lnTo>
                  <a:pt x="114" y="1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1"/>
          <p:cNvSpPr>
            <a:spLocks noEditPoints="1"/>
          </p:cNvSpPr>
          <p:nvPr/>
        </p:nvSpPr>
        <p:spPr bwMode="auto">
          <a:xfrm>
            <a:off x="7386638" y="2273300"/>
            <a:ext cx="465138" cy="571500"/>
          </a:xfrm>
          <a:custGeom>
            <a:avLst/>
            <a:gdLst>
              <a:gd name="T0" fmla="*/ 68 w 144"/>
              <a:gd name="T1" fmla="*/ 64 h 176"/>
              <a:gd name="T2" fmla="*/ 120 w 144"/>
              <a:gd name="T3" fmla="*/ 60 h 176"/>
              <a:gd name="T4" fmla="*/ 68 w 144"/>
              <a:gd name="T5" fmla="*/ 56 h 176"/>
              <a:gd name="T6" fmla="*/ 116 w 144"/>
              <a:gd name="T7" fmla="*/ 72 h 176"/>
              <a:gd name="T8" fmla="*/ 88 w 144"/>
              <a:gd name="T9" fmla="*/ 76 h 176"/>
              <a:gd name="T10" fmla="*/ 116 w 144"/>
              <a:gd name="T11" fmla="*/ 80 h 176"/>
              <a:gd name="T12" fmla="*/ 116 w 144"/>
              <a:gd name="T13" fmla="*/ 72 h 176"/>
              <a:gd name="T14" fmla="*/ 84 w 144"/>
              <a:gd name="T15" fmla="*/ 16 h 176"/>
              <a:gd name="T16" fmla="*/ 76 w 144"/>
              <a:gd name="T17" fmla="*/ 0 h 176"/>
              <a:gd name="T18" fmla="*/ 60 w 144"/>
              <a:gd name="T19" fmla="*/ 8 h 176"/>
              <a:gd name="T20" fmla="*/ 8 w 144"/>
              <a:gd name="T21" fmla="*/ 16 h 176"/>
              <a:gd name="T22" fmla="*/ 0 w 144"/>
              <a:gd name="T23" fmla="*/ 112 h 176"/>
              <a:gd name="T24" fmla="*/ 60 w 144"/>
              <a:gd name="T25" fmla="*/ 120 h 176"/>
              <a:gd name="T26" fmla="*/ 68 w 144"/>
              <a:gd name="T27" fmla="*/ 176 h 176"/>
              <a:gd name="T28" fmla="*/ 84 w 144"/>
              <a:gd name="T29" fmla="*/ 168 h 176"/>
              <a:gd name="T30" fmla="*/ 136 w 144"/>
              <a:gd name="T31" fmla="*/ 120 h 176"/>
              <a:gd name="T32" fmla="*/ 144 w 144"/>
              <a:gd name="T33" fmla="*/ 24 h 176"/>
              <a:gd name="T34" fmla="*/ 68 w 144"/>
              <a:gd name="T35" fmla="*/ 8 h 176"/>
              <a:gd name="T36" fmla="*/ 76 w 144"/>
              <a:gd name="T37" fmla="*/ 16 h 176"/>
              <a:gd name="T38" fmla="*/ 68 w 144"/>
              <a:gd name="T39" fmla="*/ 8 h 176"/>
              <a:gd name="T40" fmla="*/ 68 w 144"/>
              <a:gd name="T41" fmla="*/ 168 h 176"/>
              <a:gd name="T42" fmla="*/ 76 w 144"/>
              <a:gd name="T43" fmla="*/ 120 h 176"/>
              <a:gd name="T44" fmla="*/ 136 w 144"/>
              <a:gd name="T45" fmla="*/ 112 h 176"/>
              <a:gd name="T46" fmla="*/ 8 w 144"/>
              <a:gd name="T47" fmla="*/ 24 h 176"/>
              <a:gd name="T48" fmla="*/ 136 w 144"/>
              <a:gd name="T49" fmla="*/ 112 h 176"/>
              <a:gd name="T50" fmla="*/ 100 w 144"/>
              <a:gd name="T51" fmla="*/ 48 h 176"/>
              <a:gd name="T52" fmla="*/ 100 w 144"/>
              <a:gd name="T53" fmla="*/ 40 h 176"/>
              <a:gd name="T54" fmla="*/ 24 w 144"/>
              <a:gd name="T55" fmla="*/ 44 h 176"/>
              <a:gd name="T56" fmla="*/ 28 w 144"/>
              <a:gd name="T57" fmla="*/ 80 h 176"/>
              <a:gd name="T58" fmla="*/ 80 w 144"/>
              <a:gd name="T59" fmla="*/ 76 h 176"/>
              <a:gd name="T60" fmla="*/ 28 w 144"/>
              <a:gd name="T61" fmla="*/ 72 h 176"/>
              <a:gd name="T62" fmla="*/ 28 w 144"/>
              <a:gd name="T63" fmla="*/ 80 h 176"/>
              <a:gd name="T64" fmla="*/ 108 w 144"/>
              <a:gd name="T65" fmla="*/ 96 h 176"/>
              <a:gd name="T66" fmla="*/ 108 w 144"/>
              <a:gd name="T67" fmla="*/ 88 h 176"/>
              <a:gd name="T68" fmla="*/ 24 w 144"/>
              <a:gd name="T69" fmla="*/ 92 h 176"/>
              <a:gd name="T70" fmla="*/ 28 w 144"/>
              <a:gd name="T71" fmla="*/ 64 h 176"/>
              <a:gd name="T72" fmla="*/ 56 w 144"/>
              <a:gd name="T73" fmla="*/ 60 h 176"/>
              <a:gd name="T74" fmla="*/ 28 w 144"/>
              <a:gd name="T75" fmla="*/ 56 h 176"/>
              <a:gd name="T76" fmla="*/ 28 w 144"/>
              <a:gd name="T77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4" h="176">
                <a:moveTo>
                  <a:pt x="64" y="60"/>
                </a:moveTo>
                <a:cubicBezTo>
                  <a:pt x="64" y="62"/>
                  <a:pt x="66" y="64"/>
                  <a:pt x="68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8"/>
                  <a:pt x="118" y="56"/>
                  <a:pt x="116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6" y="56"/>
                  <a:pt x="64" y="58"/>
                  <a:pt x="64" y="60"/>
                </a:cubicBezTo>
                <a:moveTo>
                  <a:pt x="116" y="72"/>
                </a:moveTo>
                <a:cubicBezTo>
                  <a:pt x="92" y="72"/>
                  <a:pt x="92" y="72"/>
                  <a:pt x="92" y="72"/>
                </a:cubicBezTo>
                <a:cubicBezTo>
                  <a:pt x="90" y="72"/>
                  <a:pt x="88" y="74"/>
                  <a:pt x="88" y="76"/>
                </a:cubicBezTo>
                <a:cubicBezTo>
                  <a:pt x="88" y="78"/>
                  <a:pt x="90" y="80"/>
                  <a:pt x="92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8" y="80"/>
                  <a:pt x="120" y="78"/>
                  <a:pt x="120" y="76"/>
                </a:cubicBezTo>
                <a:cubicBezTo>
                  <a:pt x="120" y="74"/>
                  <a:pt x="118" y="72"/>
                  <a:pt x="116" y="72"/>
                </a:cubicBezTo>
                <a:moveTo>
                  <a:pt x="136" y="16"/>
                </a:moveTo>
                <a:cubicBezTo>
                  <a:pt x="84" y="16"/>
                  <a:pt x="84" y="16"/>
                  <a:pt x="84" y="16"/>
                </a:cubicBezTo>
                <a:cubicBezTo>
                  <a:pt x="84" y="8"/>
                  <a:pt x="84" y="8"/>
                  <a:pt x="84" y="8"/>
                </a:cubicBezTo>
                <a:cubicBezTo>
                  <a:pt x="84" y="4"/>
                  <a:pt x="80" y="0"/>
                  <a:pt x="76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4" y="0"/>
                  <a:pt x="60" y="4"/>
                  <a:pt x="60" y="8"/>
                </a:cubicBezTo>
                <a:cubicBezTo>
                  <a:pt x="60" y="16"/>
                  <a:pt x="60" y="16"/>
                  <a:pt x="60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6"/>
                  <a:pt x="4" y="120"/>
                  <a:pt x="8" y="12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0" y="168"/>
                  <a:pt x="60" y="168"/>
                  <a:pt x="60" y="168"/>
                </a:cubicBezTo>
                <a:cubicBezTo>
                  <a:pt x="60" y="172"/>
                  <a:pt x="64" y="176"/>
                  <a:pt x="68" y="176"/>
                </a:cubicBezTo>
                <a:cubicBezTo>
                  <a:pt x="76" y="176"/>
                  <a:pt x="76" y="176"/>
                  <a:pt x="76" y="176"/>
                </a:cubicBezTo>
                <a:cubicBezTo>
                  <a:pt x="80" y="176"/>
                  <a:pt x="84" y="172"/>
                  <a:pt x="84" y="168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40" y="120"/>
                  <a:pt x="144" y="116"/>
                  <a:pt x="144" y="112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44" y="20"/>
                  <a:pt x="140" y="16"/>
                  <a:pt x="136" y="16"/>
                </a:cubicBezTo>
                <a:moveTo>
                  <a:pt x="68" y="8"/>
                </a:moveTo>
                <a:cubicBezTo>
                  <a:pt x="76" y="8"/>
                  <a:pt x="76" y="8"/>
                  <a:pt x="76" y="8"/>
                </a:cubicBezTo>
                <a:cubicBezTo>
                  <a:pt x="76" y="16"/>
                  <a:pt x="76" y="16"/>
                  <a:pt x="76" y="16"/>
                </a:cubicBezTo>
                <a:cubicBezTo>
                  <a:pt x="68" y="16"/>
                  <a:pt x="68" y="16"/>
                  <a:pt x="68" y="16"/>
                </a:cubicBezTo>
                <a:lnTo>
                  <a:pt x="68" y="8"/>
                </a:lnTo>
                <a:close/>
                <a:moveTo>
                  <a:pt x="76" y="168"/>
                </a:moveTo>
                <a:cubicBezTo>
                  <a:pt x="68" y="168"/>
                  <a:pt x="68" y="168"/>
                  <a:pt x="68" y="168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76" y="120"/>
                  <a:pt x="76" y="120"/>
                  <a:pt x="76" y="120"/>
                </a:cubicBezTo>
                <a:lnTo>
                  <a:pt x="76" y="168"/>
                </a:lnTo>
                <a:close/>
                <a:moveTo>
                  <a:pt x="136" y="112"/>
                </a:moveTo>
                <a:cubicBezTo>
                  <a:pt x="8" y="112"/>
                  <a:pt x="8" y="112"/>
                  <a:pt x="8" y="112"/>
                </a:cubicBezTo>
                <a:cubicBezTo>
                  <a:pt x="8" y="24"/>
                  <a:pt x="8" y="24"/>
                  <a:pt x="8" y="24"/>
                </a:cubicBezTo>
                <a:cubicBezTo>
                  <a:pt x="136" y="24"/>
                  <a:pt x="136" y="24"/>
                  <a:pt x="136" y="24"/>
                </a:cubicBezTo>
                <a:lnTo>
                  <a:pt x="136" y="112"/>
                </a:lnTo>
                <a:close/>
                <a:moveTo>
                  <a:pt x="28" y="48"/>
                </a:moveTo>
                <a:cubicBezTo>
                  <a:pt x="100" y="48"/>
                  <a:pt x="100" y="48"/>
                  <a:pt x="100" y="48"/>
                </a:cubicBezTo>
                <a:cubicBezTo>
                  <a:pt x="102" y="48"/>
                  <a:pt x="104" y="46"/>
                  <a:pt x="104" y="44"/>
                </a:cubicBezTo>
                <a:cubicBezTo>
                  <a:pt x="104" y="42"/>
                  <a:pt x="102" y="40"/>
                  <a:pt x="100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6" y="40"/>
                  <a:pt x="24" y="42"/>
                  <a:pt x="24" y="44"/>
                </a:cubicBezTo>
                <a:cubicBezTo>
                  <a:pt x="24" y="46"/>
                  <a:pt x="26" y="48"/>
                  <a:pt x="28" y="48"/>
                </a:cubicBezTo>
                <a:moveTo>
                  <a:pt x="28" y="80"/>
                </a:moveTo>
                <a:cubicBezTo>
                  <a:pt x="76" y="80"/>
                  <a:pt x="76" y="80"/>
                  <a:pt x="76" y="80"/>
                </a:cubicBezTo>
                <a:cubicBezTo>
                  <a:pt x="78" y="80"/>
                  <a:pt x="80" y="78"/>
                  <a:pt x="80" y="76"/>
                </a:cubicBezTo>
                <a:cubicBezTo>
                  <a:pt x="80" y="74"/>
                  <a:pt x="78" y="72"/>
                  <a:pt x="76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6" y="72"/>
                  <a:pt x="24" y="74"/>
                  <a:pt x="24" y="76"/>
                </a:cubicBezTo>
                <a:cubicBezTo>
                  <a:pt x="24" y="78"/>
                  <a:pt x="26" y="80"/>
                  <a:pt x="28" y="80"/>
                </a:cubicBezTo>
                <a:moveTo>
                  <a:pt x="28" y="96"/>
                </a:moveTo>
                <a:cubicBezTo>
                  <a:pt x="108" y="96"/>
                  <a:pt x="108" y="96"/>
                  <a:pt x="108" y="96"/>
                </a:cubicBezTo>
                <a:cubicBezTo>
                  <a:pt x="110" y="96"/>
                  <a:pt x="112" y="94"/>
                  <a:pt x="112" y="92"/>
                </a:cubicBezTo>
                <a:cubicBezTo>
                  <a:pt x="112" y="90"/>
                  <a:pt x="110" y="88"/>
                  <a:pt x="108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6" y="88"/>
                  <a:pt x="24" y="90"/>
                  <a:pt x="24" y="92"/>
                </a:cubicBezTo>
                <a:cubicBezTo>
                  <a:pt x="24" y="94"/>
                  <a:pt x="26" y="96"/>
                  <a:pt x="28" y="96"/>
                </a:cubicBezTo>
                <a:moveTo>
                  <a:pt x="28" y="64"/>
                </a:moveTo>
                <a:cubicBezTo>
                  <a:pt x="52" y="64"/>
                  <a:pt x="52" y="64"/>
                  <a:pt x="52" y="64"/>
                </a:cubicBezTo>
                <a:cubicBezTo>
                  <a:pt x="54" y="64"/>
                  <a:pt x="56" y="62"/>
                  <a:pt x="56" y="60"/>
                </a:cubicBezTo>
                <a:cubicBezTo>
                  <a:pt x="56" y="58"/>
                  <a:pt x="54" y="56"/>
                  <a:pt x="52" y="56"/>
                </a:cubicBezTo>
                <a:cubicBezTo>
                  <a:pt x="28" y="56"/>
                  <a:pt x="28" y="56"/>
                  <a:pt x="28" y="56"/>
                </a:cubicBezTo>
                <a:cubicBezTo>
                  <a:pt x="26" y="56"/>
                  <a:pt x="24" y="58"/>
                  <a:pt x="24" y="60"/>
                </a:cubicBezTo>
                <a:cubicBezTo>
                  <a:pt x="24" y="62"/>
                  <a:pt x="26" y="64"/>
                  <a:pt x="28" y="64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2"/>
          <p:cNvSpPr>
            <a:spLocks noEditPoints="1"/>
          </p:cNvSpPr>
          <p:nvPr/>
        </p:nvSpPr>
        <p:spPr bwMode="auto">
          <a:xfrm>
            <a:off x="8421688" y="2325688"/>
            <a:ext cx="568325" cy="466725"/>
          </a:xfrm>
          <a:custGeom>
            <a:avLst/>
            <a:gdLst>
              <a:gd name="T0" fmla="*/ 108 w 176"/>
              <a:gd name="T1" fmla="*/ 56 h 144"/>
              <a:gd name="T2" fmla="*/ 84 w 176"/>
              <a:gd name="T3" fmla="*/ 56 h 144"/>
              <a:gd name="T4" fmla="*/ 80 w 176"/>
              <a:gd name="T5" fmla="*/ 60 h 144"/>
              <a:gd name="T6" fmla="*/ 84 w 176"/>
              <a:gd name="T7" fmla="*/ 64 h 144"/>
              <a:gd name="T8" fmla="*/ 96 w 176"/>
              <a:gd name="T9" fmla="*/ 64 h 144"/>
              <a:gd name="T10" fmla="*/ 64 w 176"/>
              <a:gd name="T11" fmla="*/ 116 h 144"/>
              <a:gd name="T12" fmla="*/ 64 w 176"/>
              <a:gd name="T13" fmla="*/ 116 h 144"/>
              <a:gd name="T14" fmla="*/ 64 w 176"/>
              <a:gd name="T15" fmla="*/ 116 h 144"/>
              <a:gd name="T16" fmla="*/ 68 w 176"/>
              <a:gd name="T17" fmla="*/ 120 h 144"/>
              <a:gd name="T18" fmla="*/ 72 w 176"/>
              <a:gd name="T19" fmla="*/ 116 h 144"/>
              <a:gd name="T20" fmla="*/ 72 w 176"/>
              <a:gd name="T21" fmla="*/ 116 h 144"/>
              <a:gd name="T22" fmla="*/ 104 w 176"/>
              <a:gd name="T23" fmla="*/ 68 h 144"/>
              <a:gd name="T24" fmla="*/ 104 w 176"/>
              <a:gd name="T25" fmla="*/ 84 h 144"/>
              <a:gd name="T26" fmla="*/ 108 w 176"/>
              <a:gd name="T27" fmla="*/ 88 h 144"/>
              <a:gd name="T28" fmla="*/ 112 w 176"/>
              <a:gd name="T29" fmla="*/ 84 h 144"/>
              <a:gd name="T30" fmla="*/ 112 w 176"/>
              <a:gd name="T31" fmla="*/ 60 h 144"/>
              <a:gd name="T32" fmla="*/ 108 w 176"/>
              <a:gd name="T33" fmla="*/ 56 h 144"/>
              <a:gd name="T34" fmla="*/ 174 w 176"/>
              <a:gd name="T35" fmla="*/ 120 h 144"/>
              <a:gd name="T36" fmla="*/ 102 w 176"/>
              <a:gd name="T37" fmla="*/ 8 h 144"/>
              <a:gd name="T38" fmla="*/ 88 w 176"/>
              <a:gd name="T39" fmla="*/ 0 h 144"/>
              <a:gd name="T40" fmla="*/ 74 w 176"/>
              <a:gd name="T41" fmla="*/ 8 h 144"/>
              <a:gd name="T42" fmla="*/ 2 w 176"/>
              <a:gd name="T43" fmla="*/ 120 h 144"/>
              <a:gd name="T44" fmla="*/ 0 w 176"/>
              <a:gd name="T45" fmla="*/ 128 h 144"/>
              <a:gd name="T46" fmla="*/ 16 w 176"/>
              <a:gd name="T47" fmla="*/ 144 h 144"/>
              <a:gd name="T48" fmla="*/ 160 w 176"/>
              <a:gd name="T49" fmla="*/ 144 h 144"/>
              <a:gd name="T50" fmla="*/ 176 w 176"/>
              <a:gd name="T51" fmla="*/ 128 h 144"/>
              <a:gd name="T52" fmla="*/ 174 w 176"/>
              <a:gd name="T53" fmla="*/ 120 h 144"/>
              <a:gd name="T54" fmla="*/ 160 w 176"/>
              <a:gd name="T55" fmla="*/ 136 h 144"/>
              <a:gd name="T56" fmla="*/ 16 w 176"/>
              <a:gd name="T57" fmla="*/ 136 h 144"/>
              <a:gd name="T58" fmla="*/ 8 w 176"/>
              <a:gd name="T59" fmla="*/ 128 h 144"/>
              <a:gd name="T60" fmla="*/ 9 w 176"/>
              <a:gd name="T61" fmla="*/ 125 h 144"/>
              <a:gd name="T62" fmla="*/ 9 w 176"/>
              <a:gd name="T63" fmla="*/ 124 h 144"/>
              <a:gd name="T64" fmla="*/ 81 w 176"/>
              <a:gd name="T65" fmla="*/ 12 h 144"/>
              <a:gd name="T66" fmla="*/ 81 w 176"/>
              <a:gd name="T67" fmla="*/ 12 h 144"/>
              <a:gd name="T68" fmla="*/ 88 w 176"/>
              <a:gd name="T69" fmla="*/ 8 h 144"/>
              <a:gd name="T70" fmla="*/ 95 w 176"/>
              <a:gd name="T71" fmla="*/ 11 h 144"/>
              <a:gd name="T72" fmla="*/ 95 w 176"/>
              <a:gd name="T73" fmla="*/ 12 h 144"/>
              <a:gd name="T74" fmla="*/ 167 w 176"/>
              <a:gd name="T75" fmla="*/ 124 h 144"/>
              <a:gd name="T76" fmla="*/ 168 w 176"/>
              <a:gd name="T77" fmla="*/ 125 h 144"/>
              <a:gd name="T78" fmla="*/ 168 w 176"/>
              <a:gd name="T79" fmla="*/ 128 h 144"/>
              <a:gd name="T80" fmla="*/ 160 w 176"/>
              <a:gd name="T8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44">
                <a:moveTo>
                  <a:pt x="108" y="56"/>
                </a:moveTo>
                <a:cubicBezTo>
                  <a:pt x="84" y="56"/>
                  <a:pt x="84" y="56"/>
                  <a:pt x="84" y="56"/>
                </a:cubicBezTo>
                <a:cubicBezTo>
                  <a:pt x="82" y="56"/>
                  <a:pt x="80" y="58"/>
                  <a:pt x="80" y="60"/>
                </a:cubicBezTo>
                <a:cubicBezTo>
                  <a:pt x="80" y="62"/>
                  <a:pt x="82" y="64"/>
                  <a:pt x="84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84" y="75"/>
                  <a:pt x="64" y="95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4" y="118"/>
                  <a:pt x="66" y="120"/>
                  <a:pt x="68" y="120"/>
                </a:cubicBezTo>
                <a:cubicBezTo>
                  <a:pt x="70" y="120"/>
                  <a:pt x="72" y="118"/>
                  <a:pt x="72" y="116"/>
                </a:cubicBezTo>
                <a:cubicBezTo>
                  <a:pt x="72" y="116"/>
                  <a:pt x="72" y="116"/>
                  <a:pt x="72" y="116"/>
                </a:cubicBezTo>
                <a:cubicBezTo>
                  <a:pt x="72" y="97"/>
                  <a:pt x="93" y="77"/>
                  <a:pt x="104" y="68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104" y="86"/>
                  <a:pt x="106" y="88"/>
                  <a:pt x="108" y="88"/>
                </a:cubicBezTo>
                <a:cubicBezTo>
                  <a:pt x="110" y="88"/>
                  <a:pt x="112" y="86"/>
                  <a:pt x="112" y="84"/>
                </a:cubicBezTo>
                <a:cubicBezTo>
                  <a:pt x="112" y="60"/>
                  <a:pt x="112" y="60"/>
                  <a:pt x="112" y="60"/>
                </a:cubicBezTo>
                <a:cubicBezTo>
                  <a:pt x="112" y="58"/>
                  <a:pt x="110" y="56"/>
                  <a:pt x="108" y="56"/>
                </a:cubicBezTo>
                <a:moveTo>
                  <a:pt x="174" y="120"/>
                </a:move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8" y="0"/>
                  <a:pt x="88" y="0"/>
                </a:cubicBezTo>
                <a:cubicBezTo>
                  <a:pt x="78" y="0"/>
                  <a:pt x="74" y="8"/>
                  <a:pt x="74" y="8"/>
                </a:cubicBezTo>
                <a:cubicBezTo>
                  <a:pt x="2" y="120"/>
                  <a:pt x="2" y="120"/>
                  <a:pt x="2" y="120"/>
                </a:cubicBezTo>
                <a:cubicBezTo>
                  <a:pt x="2" y="120"/>
                  <a:pt x="0" y="123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22"/>
                  <a:pt x="174" y="120"/>
                  <a:pt x="174" y="120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2" y="136"/>
                  <a:pt x="8" y="132"/>
                  <a:pt x="8" y="128"/>
                </a:cubicBezTo>
                <a:cubicBezTo>
                  <a:pt x="8" y="126"/>
                  <a:pt x="8" y="125"/>
                  <a:pt x="9" y="125"/>
                </a:cubicBezTo>
                <a:cubicBezTo>
                  <a:pt x="9" y="125"/>
                  <a:pt x="9" y="125"/>
                  <a:pt x="9" y="124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12"/>
                  <a:pt x="83" y="8"/>
                  <a:pt x="88" y="8"/>
                </a:cubicBezTo>
                <a:cubicBezTo>
                  <a:pt x="93" y="8"/>
                  <a:pt x="94" y="11"/>
                  <a:pt x="95" y="11"/>
                </a:cubicBezTo>
                <a:cubicBezTo>
                  <a:pt x="95" y="12"/>
                  <a:pt x="95" y="12"/>
                  <a:pt x="95" y="12"/>
                </a:cubicBezTo>
                <a:cubicBezTo>
                  <a:pt x="167" y="124"/>
                  <a:pt x="167" y="124"/>
                  <a:pt x="167" y="124"/>
                </a:cubicBezTo>
                <a:cubicBezTo>
                  <a:pt x="167" y="125"/>
                  <a:pt x="167" y="125"/>
                  <a:pt x="168" y="125"/>
                </a:cubicBezTo>
                <a:cubicBezTo>
                  <a:pt x="168" y="125"/>
                  <a:pt x="168" y="126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9507538" y="2273300"/>
            <a:ext cx="569913" cy="571500"/>
          </a:xfrm>
          <a:custGeom>
            <a:avLst/>
            <a:gdLst>
              <a:gd name="T0" fmla="*/ 168 w 176"/>
              <a:gd name="T1" fmla="*/ 16 h 176"/>
              <a:gd name="T2" fmla="*/ 144 w 176"/>
              <a:gd name="T3" fmla="*/ 8 h 176"/>
              <a:gd name="T4" fmla="*/ 140 w 176"/>
              <a:gd name="T5" fmla="*/ 0 h 176"/>
              <a:gd name="T6" fmla="*/ 136 w 176"/>
              <a:gd name="T7" fmla="*/ 8 h 176"/>
              <a:gd name="T8" fmla="*/ 40 w 176"/>
              <a:gd name="T9" fmla="*/ 4 h 176"/>
              <a:gd name="T10" fmla="*/ 32 w 176"/>
              <a:gd name="T11" fmla="*/ 4 h 176"/>
              <a:gd name="T12" fmla="*/ 16 w 176"/>
              <a:gd name="T13" fmla="*/ 8 h 176"/>
              <a:gd name="T14" fmla="*/ 8 w 176"/>
              <a:gd name="T15" fmla="*/ 96 h 176"/>
              <a:gd name="T16" fmla="*/ 0 w 176"/>
              <a:gd name="T17" fmla="*/ 112 h 176"/>
              <a:gd name="T18" fmla="*/ 24 w 176"/>
              <a:gd name="T19" fmla="*/ 120 h 176"/>
              <a:gd name="T20" fmla="*/ 28 w 176"/>
              <a:gd name="T21" fmla="*/ 176 h 176"/>
              <a:gd name="T22" fmla="*/ 32 w 176"/>
              <a:gd name="T23" fmla="*/ 166 h 176"/>
              <a:gd name="T24" fmla="*/ 44 w 176"/>
              <a:gd name="T25" fmla="*/ 176 h 176"/>
              <a:gd name="T26" fmla="*/ 48 w 176"/>
              <a:gd name="T27" fmla="*/ 120 h 176"/>
              <a:gd name="T28" fmla="*/ 128 w 176"/>
              <a:gd name="T29" fmla="*/ 172 h 176"/>
              <a:gd name="T30" fmla="*/ 135 w 176"/>
              <a:gd name="T31" fmla="*/ 175 h 176"/>
              <a:gd name="T32" fmla="*/ 144 w 176"/>
              <a:gd name="T33" fmla="*/ 172 h 176"/>
              <a:gd name="T34" fmla="*/ 152 w 176"/>
              <a:gd name="T35" fmla="*/ 172 h 176"/>
              <a:gd name="T36" fmla="*/ 168 w 176"/>
              <a:gd name="T37" fmla="*/ 120 h 176"/>
              <a:gd name="T38" fmla="*/ 176 w 176"/>
              <a:gd name="T39" fmla="*/ 104 h 176"/>
              <a:gd name="T40" fmla="*/ 16 w 176"/>
              <a:gd name="T41" fmla="*/ 16 h 176"/>
              <a:gd name="T42" fmla="*/ 160 w 176"/>
              <a:gd name="T43" fmla="*/ 96 h 176"/>
              <a:gd name="T44" fmla="*/ 16 w 176"/>
              <a:gd name="T45" fmla="*/ 16 h 176"/>
              <a:gd name="T46" fmla="*/ 34 w 176"/>
              <a:gd name="T47" fmla="*/ 156 h 176"/>
              <a:gd name="T48" fmla="*/ 40 w 176"/>
              <a:gd name="T49" fmla="*/ 162 h 176"/>
              <a:gd name="T50" fmla="*/ 32 w 176"/>
              <a:gd name="T51" fmla="*/ 134 h 176"/>
              <a:gd name="T52" fmla="*/ 32 w 176"/>
              <a:gd name="T53" fmla="*/ 146 h 176"/>
              <a:gd name="T54" fmla="*/ 32 w 176"/>
              <a:gd name="T55" fmla="*/ 122 h 176"/>
              <a:gd name="T56" fmla="*/ 40 w 176"/>
              <a:gd name="T57" fmla="*/ 120 h 176"/>
              <a:gd name="T58" fmla="*/ 136 w 176"/>
              <a:gd name="T59" fmla="*/ 162 h 176"/>
              <a:gd name="T60" fmla="*/ 142 w 176"/>
              <a:gd name="T61" fmla="*/ 156 h 176"/>
              <a:gd name="T62" fmla="*/ 144 w 176"/>
              <a:gd name="T63" fmla="*/ 146 h 176"/>
              <a:gd name="T64" fmla="*/ 144 w 176"/>
              <a:gd name="T65" fmla="*/ 134 h 176"/>
              <a:gd name="T66" fmla="*/ 144 w 176"/>
              <a:gd name="T67" fmla="*/ 122 h 176"/>
              <a:gd name="T68" fmla="*/ 136 w 176"/>
              <a:gd name="T69" fmla="*/ 120 h 176"/>
              <a:gd name="T70" fmla="*/ 144 w 176"/>
              <a:gd name="T71" fmla="*/ 122 h 176"/>
              <a:gd name="T72" fmla="*/ 8 w 176"/>
              <a:gd name="T73" fmla="*/ 112 h 176"/>
              <a:gd name="T74" fmla="*/ 168 w 176"/>
              <a:gd name="T75" fmla="*/ 10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168" y="96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12"/>
                  <a:pt x="164" y="8"/>
                  <a:pt x="160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8"/>
                  <a:pt x="136" y="8"/>
                  <a:pt x="136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8"/>
                  <a:pt x="32" y="8"/>
                  <a:pt x="32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2"/>
                  <a:pt x="8" y="16"/>
                </a:cubicBez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100"/>
                  <a:pt x="0" y="104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6"/>
                  <a:pt x="4" y="120"/>
                  <a:pt x="8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30" y="176"/>
                  <a:pt x="32" y="174"/>
                  <a:pt x="32" y="172"/>
                </a:cubicBezTo>
                <a:cubicBezTo>
                  <a:pt x="32" y="166"/>
                  <a:pt x="32" y="166"/>
                  <a:pt x="32" y="166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28" y="174"/>
                  <a:pt x="130" y="176"/>
                  <a:pt x="132" y="176"/>
                </a:cubicBezTo>
                <a:cubicBezTo>
                  <a:pt x="133" y="176"/>
                  <a:pt x="134" y="176"/>
                  <a:pt x="135" y="175"/>
                </a:cubicBezTo>
                <a:cubicBezTo>
                  <a:pt x="144" y="166"/>
                  <a:pt x="144" y="166"/>
                  <a:pt x="144" y="166"/>
                </a:cubicBezTo>
                <a:cubicBezTo>
                  <a:pt x="144" y="172"/>
                  <a:pt x="144" y="172"/>
                  <a:pt x="144" y="172"/>
                </a:cubicBezTo>
                <a:cubicBezTo>
                  <a:pt x="144" y="174"/>
                  <a:pt x="146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120"/>
                  <a:pt x="152" y="120"/>
                  <a:pt x="152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72" y="120"/>
                  <a:pt x="176" y="116"/>
                  <a:pt x="176" y="112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6" y="100"/>
                  <a:pt x="172" y="96"/>
                  <a:pt x="168" y="96"/>
                </a:cubicBezTo>
                <a:moveTo>
                  <a:pt x="16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" y="96"/>
                  <a:pt x="16" y="96"/>
                  <a:pt x="16" y="96"/>
                </a:cubicBezTo>
                <a:lnTo>
                  <a:pt x="16" y="16"/>
                </a:lnTo>
                <a:close/>
                <a:moveTo>
                  <a:pt x="40" y="162"/>
                </a:moveTo>
                <a:cubicBezTo>
                  <a:pt x="34" y="156"/>
                  <a:pt x="34" y="156"/>
                  <a:pt x="34" y="156"/>
                </a:cubicBezTo>
                <a:cubicBezTo>
                  <a:pt x="40" y="150"/>
                  <a:pt x="40" y="150"/>
                  <a:pt x="40" y="150"/>
                </a:cubicBezTo>
                <a:lnTo>
                  <a:pt x="40" y="162"/>
                </a:lnTo>
                <a:close/>
                <a:moveTo>
                  <a:pt x="32" y="146"/>
                </a:moveTo>
                <a:cubicBezTo>
                  <a:pt x="32" y="134"/>
                  <a:pt x="32" y="134"/>
                  <a:pt x="32" y="134"/>
                </a:cubicBezTo>
                <a:cubicBezTo>
                  <a:pt x="38" y="140"/>
                  <a:pt x="38" y="140"/>
                  <a:pt x="38" y="140"/>
                </a:cubicBezTo>
                <a:lnTo>
                  <a:pt x="32" y="146"/>
                </a:lnTo>
                <a:close/>
                <a:moveTo>
                  <a:pt x="40" y="130"/>
                </a:moveTo>
                <a:cubicBezTo>
                  <a:pt x="32" y="122"/>
                  <a:pt x="32" y="122"/>
                  <a:pt x="32" y="122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40" y="120"/>
                  <a:pt x="40" y="120"/>
                  <a:pt x="40" y="120"/>
                </a:cubicBezTo>
                <a:lnTo>
                  <a:pt x="40" y="130"/>
                </a:lnTo>
                <a:close/>
                <a:moveTo>
                  <a:pt x="136" y="162"/>
                </a:moveTo>
                <a:cubicBezTo>
                  <a:pt x="136" y="150"/>
                  <a:pt x="136" y="150"/>
                  <a:pt x="136" y="150"/>
                </a:cubicBezTo>
                <a:cubicBezTo>
                  <a:pt x="142" y="156"/>
                  <a:pt x="142" y="156"/>
                  <a:pt x="142" y="156"/>
                </a:cubicBezTo>
                <a:lnTo>
                  <a:pt x="136" y="162"/>
                </a:lnTo>
                <a:close/>
                <a:moveTo>
                  <a:pt x="144" y="146"/>
                </a:moveTo>
                <a:cubicBezTo>
                  <a:pt x="138" y="140"/>
                  <a:pt x="138" y="140"/>
                  <a:pt x="138" y="140"/>
                </a:cubicBezTo>
                <a:cubicBezTo>
                  <a:pt x="144" y="134"/>
                  <a:pt x="144" y="134"/>
                  <a:pt x="144" y="134"/>
                </a:cubicBezTo>
                <a:lnTo>
                  <a:pt x="144" y="146"/>
                </a:lnTo>
                <a:close/>
                <a:moveTo>
                  <a:pt x="144" y="122"/>
                </a:moveTo>
                <a:cubicBezTo>
                  <a:pt x="136" y="130"/>
                  <a:pt x="136" y="130"/>
                  <a:pt x="136" y="130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44" y="120"/>
                  <a:pt x="144" y="120"/>
                  <a:pt x="144" y="120"/>
                </a:cubicBezTo>
                <a:lnTo>
                  <a:pt x="144" y="122"/>
                </a:lnTo>
                <a:close/>
                <a:moveTo>
                  <a:pt x="168" y="112"/>
                </a:moveTo>
                <a:cubicBezTo>
                  <a:pt x="8" y="112"/>
                  <a:pt x="8" y="112"/>
                  <a:pt x="8" y="112"/>
                </a:cubicBezTo>
                <a:cubicBezTo>
                  <a:pt x="8" y="104"/>
                  <a:pt x="8" y="104"/>
                  <a:pt x="8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10594975" y="2273300"/>
            <a:ext cx="568325" cy="571500"/>
          </a:xfrm>
          <a:custGeom>
            <a:avLst/>
            <a:gdLst>
              <a:gd name="T0" fmla="*/ 100 w 176"/>
              <a:gd name="T1" fmla="*/ 32 h 176"/>
              <a:gd name="T2" fmla="*/ 97 w 176"/>
              <a:gd name="T3" fmla="*/ 39 h 176"/>
              <a:gd name="T4" fmla="*/ 56 w 176"/>
              <a:gd name="T5" fmla="*/ 52 h 176"/>
              <a:gd name="T6" fmla="*/ 56 w 176"/>
              <a:gd name="T7" fmla="*/ 60 h 176"/>
              <a:gd name="T8" fmla="*/ 97 w 176"/>
              <a:gd name="T9" fmla="*/ 73 h 176"/>
              <a:gd name="T10" fmla="*/ 100 w 176"/>
              <a:gd name="T11" fmla="*/ 80 h 176"/>
              <a:gd name="T12" fmla="*/ 123 w 176"/>
              <a:gd name="T13" fmla="*/ 59 h 176"/>
              <a:gd name="T14" fmla="*/ 123 w 176"/>
              <a:gd name="T15" fmla="*/ 53 h 176"/>
              <a:gd name="T16" fmla="*/ 168 w 176"/>
              <a:gd name="T17" fmla="*/ 96 h 176"/>
              <a:gd name="T18" fmla="*/ 160 w 176"/>
              <a:gd name="T19" fmla="*/ 8 h 176"/>
              <a:gd name="T20" fmla="*/ 144 w 176"/>
              <a:gd name="T21" fmla="*/ 4 h 176"/>
              <a:gd name="T22" fmla="*/ 136 w 176"/>
              <a:gd name="T23" fmla="*/ 4 h 176"/>
              <a:gd name="T24" fmla="*/ 40 w 176"/>
              <a:gd name="T25" fmla="*/ 8 h 176"/>
              <a:gd name="T26" fmla="*/ 36 w 176"/>
              <a:gd name="T27" fmla="*/ 0 h 176"/>
              <a:gd name="T28" fmla="*/ 32 w 176"/>
              <a:gd name="T29" fmla="*/ 8 h 176"/>
              <a:gd name="T30" fmla="*/ 8 w 176"/>
              <a:gd name="T31" fmla="*/ 16 h 176"/>
              <a:gd name="T32" fmla="*/ 0 w 176"/>
              <a:gd name="T33" fmla="*/ 104 h 176"/>
              <a:gd name="T34" fmla="*/ 8 w 176"/>
              <a:gd name="T35" fmla="*/ 120 h 176"/>
              <a:gd name="T36" fmla="*/ 24 w 176"/>
              <a:gd name="T37" fmla="*/ 172 h 176"/>
              <a:gd name="T38" fmla="*/ 32 w 176"/>
              <a:gd name="T39" fmla="*/ 172 h 176"/>
              <a:gd name="T40" fmla="*/ 41 w 176"/>
              <a:gd name="T41" fmla="*/ 175 h 176"/>
              <a:gd name="T42" fmla="*/ 48 w 176"/>
              <a:gd name="T43" fmla="*/ 172 h 176"/>
              <a:gd name="T44" fmla="*/ 128 w 176"/>
              <a:gd name="T45" fmla="*/ 120 h 176"/>
              <a:gd name="T46" fmla="*/ 132 w 176"/>
              <a:gd name="T47" fmla="*/ 176 h 176"/>
              <a:gd name="T48" fmla="*/ 144 w 176"/>
              <a:gd name="T49" fmla="*/ 166 h 176"/>
              <a:gd name="T50" fmla="*/ 148 w 176"/>
              <a:gd name="T51" fmla="*/ 176 h 176"/>
              <a:gd name="T52" fmla="*/ 152 w 176"/>
              <a:gd name="T53" fmla="*/ 120 h 176"/>
              <a:gd name="T54" fmla="*/ 176 w 176"/>
              <a:gd name="T55" fmla="*/ 112 h 176"/>
              <a:gd name="T56" fmla="*/ 168 w 176"/>
              <a:gd name="T57" fmla="*/ 96 h 176"/>
              <a:gd name="T58" fmla="*/ 160 w 176"/>
              <a:gd name="T59" fmla="*/ 16 h 176"/>
              <a:gd name="T60" fmla="*/ 16 w 176"/>
              <a:gd name="T61" fmla="*/ 96 h 176"/>
              <a:gd name="T62" fmla="*/ 40 w 176"/>
              <a:gd name="T63" fmla="*/ 162 h 176"/>
              <a:gd name="T64" fmla="*/ 40 w 176"/>
              <a:gd name="T65" fmla="*/ 150 h 176"/>
              <a:gd name="T66" fmla="*/ 32 w 176"/>
              <a:gd name="T67" fmla="*/ 146 h 176"/>
              <a:gd name="T68" fmla="*/ 38 w 176"/>
              <a:gd name="T69" fmla="*/ 140 h 176"/>
              <a:gd name="T70" fmla="*/ 40 w 176"/>
              <a:gd name="T71" fmla="*/ 130 h 176"/>
              <a:gd name="T72" fmla="*/ 32 w 176"/>
              <a:gd name="T73" fmla="*/ 120 h 176"/>
              <a:gd name="T74" fmla="*/ 40 w 176"/>
              <a:gd name="T75" fmla="*/ 130 h 176"/>
              <a:gd name="T76" fmla="*/ 136 w 176"/>
              <a:gd name="T77" fmla="*/ 150 h 176"/>
              <a:gd name="T78" fmla="*/ 136 w 176"/>
              <a:gd name="T79" fmla="*/ 162 h 176"/>
              <a:gd name="T80" fmla="*/ 138 w 176"/>
              <a:gd name="T81" fmla="*/ 140 h 176"/>
              <a:gd name="T82" fmla="*/ 144 w 176"/>
              <a:gd name="T83" fmla="*/ 146 h 176"/>
              <a:gd name="T84" fmla="*/ 136 w 176"/>
              <a:gd name="T85" fmla="*/ 130 h 176"/>
              <a:gd name="T86" fmla="*/ 144 w 176"/>
              <a:gd name="T87" fmla="*/ 120 h 176"/>
              <a:gd name="T88" fmla="*/ 168 w 176"/>
              <a:gd name="T89" fmla="*/ 112 h 176"/>
              <a:gd name="T90" fmla="*/ 8 w 176"/>
              <a:gd name="T91" fmla="*/ 104 h 176"/>
              <a:gd name="T92" fmla="*/ 168 w 176"/>
              <a:gd name="T93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76">
                <a:moveTo>
                  <a:pt x="103" y="33"/>
                </a:moveTo>
                <a:cubicBezTo>
                  <a:pt x="102" y="32"/>
                  <a:pt x="101" y="32"/>
                  <a:pt x="100" y="32"/>
                </a:cubicBezTo>
                <a:cubicBezTo>
                  <a:pt x="98" y="32"/>
                  <a:pt x="96" y="34"/>
                  <a:pt x="96" y="36"/>
                </a:cubicBezTo>
                <a:cubicBezTo>
                  <a:pt x="96" y="37"/>
                  <a:pt x="96" y="38"/>
                  <a:pt x="97" y="39"/>
                </a:cubicBezTo>
                <a:cubicBezTo>
                  <a:pt x="110" y="52"/>
                  <a:pt x="110" y="52"/>
                  <a:pt x="110" y="52"/>
                </a:cubicBezTo>
                <a:cubicBezTo>
                  <a:pt x="56" y="52"/>
                  <a:pt x="56" y="52"/>
                  <a:pt x="56" y="52"/>
                </a:cubicBezTo>
                <a:cubicBezTo>
                  <a:pt x="54" y="52"/>
                  <a:pt x="52" y="54"/>
                  <a:pt x="52" y="56"/>
                </a:cubicBezTo>
                <a:cubicBezTo>
                  <a:pt x="52" y="58"/>
                  <a:pt x="54" y="60"/>
                  <a:pt x="56" y="60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97" y="73"/>
                  <a:pt x="97" y="73"/>
                  <a:pt x="97" y="73"/>
                </a:cubicBezTo>
                <a:cubicBezTo>
                  <a:pt x="96" y="74"/>
                  <a:pt x="96" y="75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01" y="80"/>
                  <a:pt x="102" y="80"/>
                  <a:pt x="103" y="79"/>
                </a:cubicBezTo>
                <a:cubicBezTo>
                  <a:pt x="123" y="59"/>
                  <a:pt x="123" y="59"/>
                  <a:pt x="123" y="59"/>
                </a:cubicBezTo>
                <a:cubicBezTo>
                  <a:pt x="124" y="58"/>
                  <a:pt x="124" y="57"/>
                  <a:pt x="124" y="56"/>
                </a:cubicBezTo>
                <a:cubicBezTo>
                  <a:pt x="124" y="55"/>
                  <a:pt x="124" y="54"/>
                  <a:pt x="123" y="53"/>
                </a:cubicBezTo>
                <a:lnTo>
                  <a:pt x="103" y="33"/>
                </a:lnTo>
                <a:close/>
                <a:moveTo>
                  <a:pt x="168" y="96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12"/>
                  <a:pt x="164" y="8"/>
                  <a:pt x="160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8"/>
                  <a:pt x="136" y="8"/>
                  <a:pt x="136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8"/>
                  <a:pt x="32" y="8"/>
                  <a:pt x="32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2"/>
                  <a:pt x="8" y="16"/>
                </a:cubicBez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100"/>
                  <a:pt x="0" y="104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6"/>
                  <a:pt x="4" y="120"/>
                  <a:pt x="8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30" y="176"/>
                  <a:pt x="32" y="174"/>
                  <a:pt x="32" y="172"/>
                </a:cubicBezTo>
                <a:cubicBezTo>
                  <a:pt x="32" y="166"/>
                  <a:pt x="32" y="166"/>
                  <a:pt x="32" y="166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28" y="174"/>
                  <a:pt x="130" y="176"/>
                  <a:pt x="132" y="176"/>
                </a:cubicBezTo>
                <a:cubicBezTo>
                  <a:pt x="133" y="176"/>
                  <a:pt x="134" y="176"/>
                  <a:pt x="135" y="175"/>
                </a:cubicBezTo>
                <a:cubicBezTo>
                  <a:pt x="144" y="166"/>
                  <a:pt x="144" y="166"/>
                  <a:pt x="144" y="166"/>
                </a:cubicBezTo>
                <a:cubicBezTo>
                  <a:pt x="144" y="172"/>
                  <a:pt x="144" y="172"/>
                  <a:pt x="144" y="172"/>
                </a:cubicBezTo>
                <a:cubicBezTo>
                  <a:pt x="144" y="174"/>
                  <a:pt x="146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120"/>
                  <a:pt x="152" y="120"/>
                  <a:pt x="152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72" y="120"/>
                  <a:pt x="176" y="116"/>
                  <a:pt x="176" y="112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6" y="100"/>
                  <a:pt x="172" y="96"/>
                  <a:pt x="168" y="96"/>
                </a:cubicBezTo>
                <a:moveTo>
                  <a:pt x="16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" y="96"/>
                  <a:pt x="16" y="96"/>
                  <a:pt x="16" y="96"/>
                </a:cubicBezTo>
                <a:lnTo>
                  <a:pt x="16" y="16"/>
                </a:lnTo>
                <a:close/>
                <a:moveTo>
                  <a:pt x="40" y="162"/>
                </a:moveTo>
                <a:cubicBezTo>
                  <a:pt x="34" y="156"/>
                  <a:pt x="34" y="156"/>
                  <a:pt x="34" y="156"/>
                </a:cubicBezTo>
                <a:cubicBezTo>
                  <a:pt x="40" y="150"/>
                  <a:pt x="40" y="150"/>
                  <a:pt x="40" y="150"/>
                </a:cubicBezTo>
                <a:lnTo>
                  <a:pt x="40" y="162"/>
                </a:lnTo>
                <a:close/>
                <a:moveTo>
                  <a:pt x="32" y="146"/>
                </a:moveTo>
                <a:cubicBezTo>
                  <a:pt x="32" y="134"/>
                  <a:pt x="32" y="134"/>
                  <a:pt x="32" y="134"/>
                </a:cubicBezTo>
                <a:cubicBezTo>
                  <a:pt x="38" y="140"/>
                  <a:pt x="38" y="140"/>
                  <a:pt x="38" y="140"/>
                </a:cubicBezTo>
                <a:lnTo>
                  <a:pt x="32" y="146"/>
                </a:lnTo>
                <a:close/>
                <a:moveTo>
                  <a:pt x="40" y="130"/>
                </a:moveTo>
                <a:cubicBezTo>
                  <a:pt x="32" y="122"/>
                  <a:pt x="32" y="122"/>
                  <a:pt x="32" y="122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40" y="120"/>
                  <a:pt x="40" y="120"/>
                  <a:pt x="40" y="120"/>
                </a:cubicBezTo>
                <a:lnTo>
                  <a:pt x="40" y="130"/>
                </a:lnTo>
                <a:close/>
                <a:moveTo>
                  <a:pt x="136" y="162"/>
                </a:moveTo>
                <a:cubicBezTo>
                  <a:pt x="136" y="150"/>
                  <a:pt x="136" y="150"/>
                  <a:pt x="136" y="150"/>
                </a:cubicBezTo>
                <a:cubicBezTo>
                  <a:pt x="142" y="156"/>
                  <a:pt x="142" y="156"/>
                  <a:pt x="142" y="156"/>
                </a:cubicBezTo>
                <a:lnTo>
                  <a:pt x="136" y="162"/>
                </a:lnTo>
                <a:close/>
                <a:moveTo>
                  <a:pt x="144" y="146"/>
                </a:moveTo>
                <a:cubicBezTo>
                  <a:pt x="138" y="140"/>
                  <a:pt x="138" y="140"/>
                  <a:pt x="138" y="140"/>
                </a:cubicBezTo>
                <a:cubicBezTo>
                  <a:pt x="144" y="134"/>
                  <a:pt x="144" y="134"/>
                  <a:pt x="144" y="134"/>
                </a:cubicBezTo>
                <a:lnTo>
                  <a:pt x="144" y="146"/>
                </a:lnTo>
                <a:close/>
                <a:moveTo>
                  <a:pt x="144" y="122"/>
                </a:moveTo>
                <a:cubicBezTo>
                  <a:pt x="136" y="130"/>
                  <a:pt x="136" y="130"/>
                  <a:pt x="136" y="130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44" y="120"/>
                  <a:pt x="144" y="120"/>
                  <a:pt x="144" y="120"/>
                </a:cubicBezTo>
                <a:lnTo>
                  <a:pt x="144" y="122"/>
                </a:lnTo>
                <a:close/>
                <a:moveTo>
                  <a:pt x="168" y="112"/>
                </a:moveTo>
                <a:cubicBezTo>
                  <a:pt x="8" y="112"/>
                  <a:pt x="8" y="112"/>
                  <a:pt x="8" y="112"/>
                </a:cubicBezTo>
                <a:cubicBezTo>
                  <a:pt x="8" y="104"/>
                  <a:pt x="8" y="104"/>
                  <a:pt x="8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1781175" y="3194050"/>
            <a:ext cx="439738" cy="441325"/>
          </a:xfrm>
          <a:custGeom>
            <a:avLst/>
            <a:gdLst>
              <a:gd name="T0" fmla="*/ 172 w 176"/>
              <a:gd name="T1" fmla="*/ 0 h 176"/>
              <a:gd name="T2" fmla="*/ 28 w 176"/>
              <a:gd name="T3" fmla="*/ 0 h 176"/>
              <a:gd name="T4" fmla="*/ 24 w 176"/>
              <a:gd name="T5" fmla="*/ 4 h 176"/>
              <a:gd name="T6" fmla="*/ 24 w 176"/>
              <a:gd name="T7" fmla="*/ 64 h 176"/>
              <a:gd name="T8" fmla="*/ 28 w 176"/>
              <a:gd name="T9" fmla="*/ 68 h 176"/>
              <a:gd name="T10" fmla="*/ 32 w 176"/>
              <a:gd name="T11" fmla="*/ 64 h 176"/>
              <a:gd name="T12" fmla="*/ 32 w 176"/>
              <a:gd name="T13" fmla="*/ 8 h 176"/>
              <a:gd name="T14" fmla="*/ 168 w 176"/>
              <a:gd name="T15" fmla="*/ 8 h 176"/>
              <a:gd name="T16" fmla="*/ 168 w 176"/>
              <a:gd name="T17" fmla="*/ 168 h 176"/>
              <a:gd name="T18" fmla="*/ 32 w 176"/>
              <a:gd name="T19" fmla="*/ 168 h 176"/>
              <a:gd name="T20" fmla="*/ 32 w 176"/>
              <a:gd name="T21" fmla="*/ 112 h 176"/>
              <a:gd name="T22" fmla="*/ 28 w 176"/>
              <a:gd name="T23" fmla="*/ 108 h 176"/>
              <a:gd name="T24" fmla="*/ 24 w 176"/>
              <a:gd name="T25" fmla="*/ 112 h 176"/>
              <a:gd name="T26" fmla="*/ 24 w 176"/>
              <a:gd name="T27" fmla="*/ 172 h 176"/>
              <a:gd name="T28" fmla="*/ 28 w 176"/>
              <a:gd name="T29" fmla="*/ 176 h 176"/>
              <a:gd name="T30" fmla="*/ 172 w 176"/>
              <a:gd name="T31" fmla="*/ 176 h 176"/>
              <a:gd name="T32" fmla="*/ 176 w 176"/>
              <a:gd name="T33" fmla="*/ 172 h 176"/>
              <a:gd name="T34" fmla="*/ 176 w 176"/>
              <a:gd name="T35" fmla="*/ 4 h 176"/>
              <a:gd name="T36" fmla="*/ 172 w 176"/>
              <a:gd name="T37" fmla="*/ 0 h 176"/>
              <a:gd name="T38" fmla="*/ 105 w 176"/>
              <a:gd name="T39" fmla="*/ 117 h 176"/>
              <a:gd name="T40" fmla="*/ 104 w 176"/>
              <a:gd name="T41" fmla="*/ 120 h 176"/>
              <a:gd name="T42" fmla="*/ 108 w 176"/>
              <a:gd name="T43" fmla="*/ 124 h 176"/>
              <a:gd name="T44" fmla="*/ 111 w 176"/>
              <a:gd name="T45" fmla="*/ 123 h 176"/>
              <a:gd name="T46" fmla="*/ 143 w 176"/>
              <a:gd name="T47" fmla="*/ 91 h 176"/>
              <a:gd name="T48" fmla="*/ 144 w 176"/>
              <a:gd name="T49" fmla="*/ 88 h 176"/>
              <a:gd name="T50" fmla="*/ 143 w 176"/>
              <a:gd name="T51" fmla="*/ 85 h 176"/>
              <a:gd name="T52" fmla="*/ 111 w 176"/>
              <a:gd name="T53" fmla="*/ 53 h 176"/>
              <a:gd name="T54" fmla="*/ 108 w 176"/>
              <a:gd name="T55" fmla="*/ 52 h 176"/>
              <a:gd name="T56" fmla="*/ 104 w 176"/>
              <a:gd name="T57" fmla="*/ 56 h 176"/>
              <a:gd name="T58" fmla="*/ 105 w 176"/>
              <a:gd name="T59" fmla="*/ 59 h 176"/>
              <a:gd name="T60" fmla="*/ 130 w 176"/>
              <a:gd name="T61" fmla="*/ 84 h 176"/>
              <a:gd name="T62" fmla="*/ 4 w 176"/>
              <a:gd name="T63" fmla="*/ 84 h 176"/>
              <a:gd name="T64" fmla="*/ 0 w 176"/>
              <a:gd name="T65" fmla="*/ 88 h 176"/>
              <a:gd name="T66" fmla="*/ 4 w 176"/>
              <a:gd name="T67" fmla="*/ 92 h 176"/>
              <a:gd name="T68" fmla="*/ 130 w 176"/>
              <a:gd name="T69" fmla="*/ 92 h 176"/>
              <a:gd name="T70" fmla="*/ 105 w 176"/>
              <a:gd name="T71" fmla="*/ 11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72" y="0"/>
                </a:move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2"/>
                  <a:pt x="24" y="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66"/>
                  <a:pt x="26" y="68"/>
                  <a:pt x="28" y="68"/>
                </a:cubicBezTo>
                <a:cubicBezTo>
                  <a:pt x="30" y="68"/>
                  <a:pt x="32" y="66"/>
                  <a:pt x="32" y="64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cubicBezTo>
                  <a:pt x="168" y="168"/>
                  <a:pt x="168" y="168"/>
                  <a:pt x="168" y="168"/>
                </a:cubicBezTo>
                <a:cubicBezTo>
                  <a:pt x="32" y="168"/>
                  <a:pt x="32" y="168"/>
                  <a:pt x="32" y="168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0"/>
                  <a:pt x="30" y="108"/>
                  <a:pt x="28" y="108"/>
                </a:cubicBezTo>
                <a:cubicBezTo>
                  <a:pt x="26" y="108"/>
                  <a:pt x="24" y="110"/>
                  <a:pt x="24" y="112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05" y="117"/>
                </a:moveTo>
                <a:cubicBezTo>
                  <a:pt x="104" y="118"/>
                  <a:pt x="104" y="119"/>
                  <a:pt x="104" y="120"/>
                </a:cubicBezTo>
                <a:cubicBezTo>
                  <a:pt x="104" y="122"/>
                  <a:pt x="106" y="124"/>
                  <a:pt x="108" y="124"/>
                </a:cubicBezTo>
                <a:cubicBezTo>
                  <a:pt x="109" y="124"/>
                  <a:pt x="110" y="124"/>
                  <a:pt x="111" y="123"/>
                </a:cubicBezTo>
                <a:cubicBezTo>
                  <a:pt x="143" y="91"/>
                  <a:pt x="143" y="91"/>
                  <a:pt x="143" y="91"/>
                </a:cubicBezTo>
                <a:cubicBezTo>
                  <a:pt x="144" y="90"/>
                  <a:pt x="144" y="89"/>
                  <a:pt x="144" y="88"/>
                </a:cubicBezTo>
                <a:cubicBezTo>
                  <a:pt x="144" y="87"/>
                  <a:pt x="144" y="86"/>
                  <a:pt x="143" y="85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0" y="52"/>
                  <a:pt x="109" y="52"/>
                  <a:pt x="108" y="52"/>
                </a:cubicBezTo>
                <a:cubicBezTo>
                  <a:pt x="106" y="52"/>
                  <a:pt x="104" y="54"/>
                  <a:pt x="104" y="56"/>
                </a:cubicBezTo>
                <a:cubicBezTo>
                  <a:pt x="104" y="57"/>
                  <a:pt x="104" y="58"/>
                  <a:pt x="105" y="59"/>
                </a:cubicBezTo>
                <a:cubicBezTo>
                  <a:pt x="130" y="84"/>
                  <a:pt x="130" y="84"/>
                  <a:pt x="130" y="84"/>
                </a:cubicBezTo>
                <a:cubicBezTo>
                  <a:pt x="4" y="84"/>
                  <a:pt x="4" y="84"/>
                  <a:pt x="4" y="84"/>
                </a:cubicBezTo>
                <a:cubicBezTo>
                  <a:pt x="2" y="84"/>
                  <a:pt x="0" y="86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130" y="92"/>
                  <a:pt x="130" y="92"/>
                  <a:pt x="130" y="92"/>
                </a:cubicBezTo>
                <a:lnTo>
                  <a:pt x="105" y="1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2620963" y="3194050"/>
            <a:ext cx="439738" cy="441325"/>
          </a:xfrm>
          <a:custGeom>
            <a:avLst/>
            <a:gdLst>
              <a:gd name="T0" fmla="*/ 148 w 176"/>
              <a:gd name="T1" fmla="*/ 108 h 176"/>
              <a:gd name="T2" fmla="*/ 144 w 176"/>
              <a:gd name="T3" fmla="*/ 112 h 176"/>
              <a:gd name="T4" fmla="*/ 144 w 176"/>
              <a:gd name="T5" fmla="*/ 168 h 176"/>
              <a:gd name="T6" fmla="*/ 8 w 176"/>
              <a:gd name="T7" fmla="*/ 168 h 176"/>
              <a:gd name="T8" fmla="*/ 8 w 176"/>
              <a:gd name="T9" fmla="*/ 8 h 176"/>
              <a:gd name="T10" fmla="*/ 144 w 176"/>
              <a:gd name="T11" fmla="*/ 8 h 176"/>
              <a:gd name="T12" fmla="*/ 144 w 176"/>
              <a:gd name="T13" fmla="*/ 64 h 176"/>
              <a:gd name="T14" fmla="*/ 148 w 176"/>
              <a:gd name="T15" fmla="*/ 68 h 176"/>
              <a:gd name="T16" fmla="*/ 152 w 176"/>
              <a:gd name="T17" fmla="*/ 64 h 176"/>
              <a:gd name="T18" fmla="*/ 152 w 176"/>
              <a:gd name="T19" fmla="*/ 4 h 176"/>
              <a:gd name="T20" fmla="*/ 148 w 176"/>
              <a:gd name="T21" fmla="*/ 0 h 176"/>
              <a:gd name="T22" fmla="*/ 4 w 176"/>
              <a:gd name="T23" fmla="*/ 0 h 176"/>
              <a:gd name="T24" fmla="*/ 0 w 176"/>
              <a:gd name="T25" fmla="*/ 4 h 176"/>
              <a:gd name="T26" fmla="*/ 0 w 176"/>
              <a:gd name="T27" fmla="*/ 172 h 176"/>
              <a:gd name="T28" fmla="*/ 4 w 176"/>
              <a:gd name="T29" fmla="*/ 176 h 176"/>
              <a:gd name="T30" fmla="*/ 148 w 176"/>
              <a:gd name="T31" fmla="*/ 176 h 176"/>
              <a:gd name="T32" fmla="*/ 152 w 176"/>
              <a:gd name="T33" fmla="*/ 172 h 176"/>
              <a:gd name="T34" fmla="*/ 152 w 176"/>
              <a:gd name="T35" fmla="*/ 112 h 176"/>
              <a:gd name="T36" fmla="*/ 148 w 176"/>
              <a:gd name="T37" fmla="*/ 108 h 176"/>
              <a:gd name="T38" fmla="*/ 172 w 176"/>
              <a:gd name="T39" fmla="*/ 84 h 176"/>
              <a:gd name="T40" fmla="*/ 46 w 176"/>
              <a:gd name="T41" fmla="*/ 84 h 176"/>
              <a:gd name="T42" fmla="*/ 71 w 176"/>
              <a:gd name="T43" fmla="*/ 59 h 176"/>
              <a:gd name="T44" fmla="*/ 72 w 176"/>
              <a:gd name="T45" fmla="*/ 56 h 176"/>
              <a:gd name="T46" fmla="*/ 68 w 176"/>
              <a:gd name="T47" fmla="*/ 52 h 176"/>
              <a:gd name="T48" fmla="*/ 65 w 176"/>
              <a:gd name="T49" fmla="*/ 53 h 176"/>
              <a:gd name="T50" fmla="*/ 33 w 176"/>
              <a:gd name="T51" fmla="*/ 85 h 176"/>
              <a:gd name="T52" fmla="*/ 32 w 176"/>
              <a:gd name="T53" fmla="*/ 88 h 176"/>
              <a:gd name="T54" fmla="*/ 33 w 176"/>
              <a:gd name="T55" fmla="*/ 91 h 176"/>
              <a:gd name="T56" fmla="*/ 65 w 176"/>
              <a:gd name="T57" fmla="*/ 123 h 176"/>
              <a:gd name="T58" fmla="*/ 68 w 176"/>
              <a:gd name="T59" fmla="*/ 124 h 176"/>
              <a:gd name="T60" fmla="*/ 72 w 176"/>
              <a:gd name="T61" fmla="*/ 120 h 176"/>
              <a:gd name="T62" fmla="*/ 71 w 176"/>
              <a:gd name="T63" fmla="*/ 117 h 176"/>
              <a:gd name="T64" fmla="*/ 46 w 176"/>
              <a:gd name="T65" fmla="*/ 92 h 176"/>
              <a:gd name="T66" fmla="*/ 172 w 176"/>
              <a:gd name="T67" fmla="*/ 92 h 176"/>
              <a:gd name="T68" fmla="*/ 176 w 176"/>
              <a:gd name="T69" fmla="*/ 88 h 176"/>
              <a:gd name="T70" fmla="*/ 172 w 176"/>
              <a:gd name="T71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48" y="108"/>
                </a:moveTo>
                <a:cubicBezTo>
                  <a:pt x="146" y="108"/>
                  <a:pt x="144" y="110"/>
                  <a:pt x="144" y="112"/>
                </a:cubicBezTo>
                <a:cubicBezTo>
                  <a:pt x="144" y="168"/>
                  <a:pt x="144" y="168"/>
                  <a:pt x="144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8"/>
                  <a:pt x="8" y="8"/>
                  <a:pt x="8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4" y="66"/>
                  <a:pt x="146" y="68"/>
                  <a:pt x="148" y="68"/>
                </a:cubicBezTo>
                <a:cubicBezTo>
                  <a:pt x="150" y="68"/>
                  <a:pt x="152" y="66"/>
                  <a:pt x="152" y="64"/>
                </a:cubicBezTo>
                <a:cubicBezTo>
                  <a:pt x="152" y="4"/>
                  <a:pt x="152" y="4"/>
                  <a:pt x="152" y="4"/>
                </a:cubicBezTo>
                <a:cubicBezTo>
                  <a:pt x="152" y="2"/>
                  <a:pt x="150" y="0"/>
                  <a:pt x="148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52" y="110"/>
                  <a:pt x="150" y="108"/>
                  <a:pt x="148" y="108"/>
                </a:cubicBezTo>
                <a:moveTo>
                  <a:pt x="172" y="84"/>
                </a:moveTo>
                <a:cubicBezTo>
                  <a:pt x="46" y="84"/>
                  <a:pt x="46" y="84"/>
                  <a:pt x="46" y="84"/>
                </a:cubicBezTo>
                <a:cubicBezTo>
                  <a:pt x="71" y="59"/>
                  <a:pt x="71" y="59"/>
                  <a:pt x="71" y="59"/>
                </a:cubicBezTo>
                <a:cubicBezTo>
                  <a:pt x="72" y="58"/>
                  <a:pt x="72" y="57"/>
                  <a:pt x="72" y="56"/>
                </a:cubicBezTo>
                <a:cubicBezTo>
                  <a:pt x="72" y="54"/>
                  <a:pt x="70" y="52"/>
                  <a:pt x="68" y="52"/>
                </a:cubicBezTo>
                <a:cubicBezTo>
                  <a:pt x="67" y="52"/>
                  <a:pt x="66" y="52"/>
                  <a:pt x="65" y="53"/>
                </a:cubicBezTo>
                <a:cubicBezTo>
                  <a:pt x="33" y="85"/>
                  <a:pt x="33" y="85"/>
                  <a:pt x="33" y="85"/>
                </a:cubicBezTo>
                <a:cubicBezTo>
                  <a:pt x="32" y="86"/>
                  <a:pt x="32" y="87"/>
                  <a:pt x="32" y="88"/>
                </a:cubicBezTo>
                <a:cubicBezTo>
                  <a:pt x="32" y="89"/>
                  <a:pt x="32" y="90"/>
                  <a:pt x="33" y="91"/>
                </a:cubicBezTo>
                <a:cubicBezTo>
                  <a:pt x="65" y="123"/>
                  <a:pt x="65" y="123"/>
                  <a:pt x="65" y="123"/>
                </a:cubicBezTo>
                <a:cubicBezTo>
                  <a:pt x="66" y="124"/>
                  <a:pt x="67" y="124"/>
                  <a:pt x="68" y="124"/>
                </a:cubicBezTo>
                <a:cubicBezTo>
                  <a:pt x="70" y="124"/>
                  <a:pt x="72" y="122"/>
                  <a:pt x="72" y="120"/>
                </a:cubicBezTo>
                <a:cubicBezTo>
                  <a:pt x="72" y="119"/>
                  <a:pt x="72" y="118"/>
                  <a:pt x="71" y="117"/>
                </a:cubicBezTo>
                <a:cubicBezTo>
                  <a:pt x="46" y="92"/>
                  <a:pt x="46" y="92"/>
                  <a:pt x="46" y="92"/>
                </a:cubicBezTo>
                <a:cubicBezTo>
                  <a:pt x="172" y="92"/>
                  <a:pt x="172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6"/>
                  <a:pt x="174" y="84"/>
                  <a:pt x="172" y="84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3571875" y="3194050"/>
            <a:ext cx="219075" cy="441325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4411663" y="3194050"/>
            <a:ext cx="220663" cy="441325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5141913" y="3305175"/>
            <a:ext cx="439738" cy="220663"/>
          </a:xfrm>
          <a:custGeom>
            <a:avLst/>
            <a:gdLst>
              <a:gd name="T0" fmla="*/ 172 w 176"/>
              <a:gd name="T1" fmla="*/ 40 h 88"/>
              <a:gd name="T2" fmla="*/ 14 w 176"/>
              <a:gd name="T3" fmla="*/ 40 h 88"/>
              <a:gd name="T4" fmla="*/ 47 w 176"/>
              <a:gd name="T5" fmla="*/ 7 h 88"/>
              <a:gd name="T6" fmla="*/ 48 w 176"/>
              <a:gd name="T7" fmla="*/ 4 h 88"/>
              <a:gd name="T8" fmla="*/ 44 w 176"/>
              <a:gd name="T9" fmla="*/ 0 h 88"/>
              <a:gd name="T10" fmla="*/ 41 w 176"/>
              <a:gd name="T11" fmla="*/ 1 h 88"/>
              <a:gd name="T12" fmla="*/ 1 w 176"/>
              <a:gd name="T13" fmla="*/ 41 h 88"/>
              <a:gd name="T14" fmla="*/ 0 w 176"/>
              <a:gd name="T15" fmla="*/ 44 h 88"/>
              <a:gd name="T16" fmla="*/ 1 w 176"/>
              <a:gd name="T17" fmla="*/ 47 h 88"/>
              <a:gd name="T18" fmla="*/ 41 w 176"/>
              <a:gd name="T19" fmla="*/ 87 h 88"/>
              <a:gd name="T20" fmla="*/ 44 w 176"/>
              <a:gd name="T21" fmla="*/ 88 h 88"/>
              <a:gd name="T22" fmla="*/ 48 w 176"/>
              <a:gd name="T23" fmla="*/ 84 h 88"/>
              <a:gd name="T24" fmla="*/ 47 w 176"/>
              <a:gd name="T25" fmla="*/ 81 h 88"/>
              <a:gd name="T26" fmla="*/ 14 w 176"/>
              <a:gd name="T27" fmla="*/ 48 h 88"/>
              <a:gd name="T28" fmla="*/ 172 w 176"/>
              <a:gd name="T29" fmla="*/ 48 h 88"/>
              <a:gd name="T30" fmla="*/ 176 w 176"/>
              <a:gd name="T31" fmla="*/ 44 h 88"/>
              <a:gd name="T32" fmla="*/ 172 w 176"/>
              <a:gd name="T33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2" y="40"/>
                </a:moveTo>
                <a:cubicBezTo>
                  <a:pt x="14" y="40"/>
                  <a:pt x="14" y="40"/>
                  <a:pt x="14" y="40"/>
                </a:cubicBezTo>
                <a:cubicBezTo>
                  <a:pt x="47" y="7"/>
                  <a:pt x="47" y="7"/>
                  <a:pt x="47" y="7"/>
                </a:cubicBezTo>
                <a:cubicBezTo>
                  <a:pt x="48" y="6"/>
                  <a:pt x="48" y="5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5"/>
                  <a:pt x="0" y="46"/>
                  <a:pt x="1" y="47"/>
                </a:cubicBezTo>
                <a:cubicBezTo>
                  <a:pt x="41" y="87"/>
                  <a:pt x="41" y="87"/>
                  <a:pt x="41" y="87"/>
                </a:cubicBezTo>
                <a:cubicBezTo>
                  <a:pt x="42" y="88"/>
                  <a:pt x="43" y="88"/>
                  <a:pt x="44" y="88"/>
                </a:cubicBezTo>
                <a:cubicBezTo>
                  <a:pt x="46" y="88"/>
                  <a:pt x="48" y="86"/>
                  <a:pt x="48" y="84"/>
                </a:cubicBezTo>
                <a:cubicBezTo>
                  <a:pt x="48" y="83"/>
                  <a:pt x="48" y="82"/>
                  <a:pt x="47" y="81"/>
                </a:cubicBezTo>
                <a:cubicBezTo>
                  <a:pt x="14" y="48"/>
                  <a:pt x="14" y="48"/>
                  <a:pt x="14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4" y="48"/>
                  <a:pt x="176" y="46"/>
                  <a:pt x="176" y="44"/>
                </a:cubicBezTo>
                <a:cubicBezTo>
                  <a:pt x="176" y="42"/>
                  <a:pt x="174" y="40"/>
                  <a:pt x="172" y="4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5981700" y="3305175"/>
            <a:ext cx="441325" cy="220663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6842125" y="3314700"/>
            <a:ext cx="400050" cy="201613"/>
          </a:xfrm>
          <a:custGeom>
            <a:avLst/>
            <a:gdLst>
              <a:gd name="T0" fmla="*/ 156 w 160"/>
              <a:gd name="T1" fmla="*/ 0 h 80"/>
              <a:gd name="T2" fmla="*/ 153 w 160"/>
              <a:gd name="T3" fmla="*/ 1 h 80"/>
              <a:gd name="T4" fmla="*/ 80 w 160"/>
              <a:gd name="T5" fmla="*/ 70 h 80"/>
              <a:gd name="T6" fmla="*/ 7 w 160"/>
              <a:gd name="T7" fmla="*/ 1 h 80"/>
              <a:gd name="T8" fmla="*/ 4 w 160"/>
              <a:gd name="T9" fmla="*/ 0 h 80"/>
              <a:gd name="T10" fmla="*/ 0 w 160"/>
              <a:gd name="T11" fmla="*/ 4 h 80"/>
              <a:gd name="T12" fmla="*/ 1 w 160"/>
              <a:gd name="T13" fmla="*/ 7 h 80"/>
              <a:gd name="T14" fmla="*/ 77 w 160"/>
              <a:gd name="T15" fmla="*/ 79 h 80"/>
              <a:gd name="T16" fmla="*/ 80 w 160"/>
              <a:gd name="T17" fmla="*/ 80 h 80"/>
              <a:gd name="T18" fmla="*/ 83 w 160"/>
              <a:gd name="T19" fmla="*/ 79 h 80"/>
              <a:gd name="T20" fmla="*/ 159 w 160"/>
              <a:gd name="T21" fmla="*/ 7 h 80"/>
              <a:gd name="T22" fmla="*/ 160 w 160"/>
              <a:gd name="T23" fmla="*/ 4 h 80"/>
              <a:gd name="T24" fmla="*/ 156 w 160"/>
              <a:gd name="T25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80">
                <a:moveTo>
                  <a:pt x="156" y="0"/>
                </a:moveTo>
                <a:cubicBezTo>
                  <a:pt x="155" y="0"/>
                  <a:pt x="154" y="0"/>
                  <a:pt x="153" y="1"/>
                </a:cubicBezTo>
                <a:cubicBezTo>
                  <a:pt x="80" y="70"/>
                  <a:pt x="80" y="70"/>
                  <a:pt x="80" y="70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7" y="79"/>
                  <a:pt x="77" y="79"/>
                  <a:pt x="77" y="79"/>
                </a:cubicBezTo>
                <a:cubicBezTo>
                  <a:pt x="78" y="80"/>
                  <a:pt x="79" y="80"/>
                  <a:pt x="80" y="80"/>
                </a:cubicBezTo>
                <a:cubicBezTo>
                  <a:pt x="81" y="80"/>
                  <a:pt x="82" y="80"/>
                  <a:pt x="83" y="79"/>
                </a:cubicBezTo>
                <a:cubicBezTo>
                  <a:pt x="159" y="7"/>
                  <a:pt x="159" y="7"/>
                  <a:pt x="159" y="7"/>
                </a:cubicBezTo>
                <a:cubicBezTo>
                  <a:pt x="160" y="6"/>
                  <a:pt x="160" y="5"/>
                  <a:pt x="160" y="4"/>
                </a:cubicBezTo>
                <a:cubicBezTo>
                  <a:pt x="160" y="2"/>
                  <a:pt x="158" y="0"/>
                  <a:pt x="156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7683500" y="3314700"/>
            <a:ext cx="400050" cy="201613"/>
          </a:xfrm>
          <a:custGeom>
            <a:avLst/>
            <a:gdLst>
              <a:gd name="T0" fmla="*/ 159 w 160"/>
              <a:gd name="T1" fmla="*/ 73 h 80"/>
              <a:gd name="T2" fmla="*/ 83 w 160"/>
              <a:gd name="T3" fmla="*/ 1 h 80"/>
              <a:gd name="T4" fmla="*/ 80 w 160"/>
              <a:gd name="T5" fmla="*/ 0 h 80"/>
              <a:gd name="T6" fmla="*/ 77 w 160"/>
              <a:gd name="T7" fmla="*/ 1 h 80"/>
              <a:gd name="T8" fmla="*/ 1 w 160"/>
              <a:gd name="T9" fmla="*/ 73 h 80"/>
              <a:gd name="T10" fmla="*/ 0 w 160"/>
              <a:gd name="T11" fmla="*/ 76 h 80"/>
              <a:gd name="T12" fmla="*/ 4 w 160"/>
              <a:gd name="T13" fmla="*/ 80 h 80"/>
              <a:gd name="T14" fmla="*/ 7 w 160"/>
              <a:gd name="T15" fmla="*/ 79 h 80"/>
              <a:gd name="T16" fmla="*/ 80 w 160"/>
              <a:gd name="T17" fmla="*/ 10 h 80"/>
              <a:gd name="T18" fmla="*/ 153 w 160"/>
              <a:gd name="T19" fmla="*/ 79 h 80"/>
              <a:gd name="T20" fmla="*/ 156 w 160"/>
              <a:gd name="T21" fmla="*/ 80 h 80"/>
              <a:gd name="T22" fmla="*/ 160 w 160"/>
              <a:gd name="T23" fmla="*/ 76 h 80"/>
              <a:gd name="T24" fmla="*/ 159 w 160"/>
              <a:gd name="T25" fmla="*/ 7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80">
                <a:moveTo>
                  <a:pt x="159" y="73"/>
                </a:moveTo>
                <a:cubicBezTo>
                  <a:pt x="83" y="1"/>
                  <a:pt x="83" y="1"/>
                  <a:pt x="83" y="1"/>
                </a:cubicBezTo>
                <a:cubicBezTo>
                  <a:pt x="82" y="0"/>
                  <a:pt x="81" y="0"/>
                  <a:pt x="80" y="0"/>
                </a:cubicBezTo>
                <a:cubicBezTo>
                  <a:pt x="79" y="0"/>
                  <a:pt x="78" y="0"/>
                  <a:pt x="77" y="1"/>
                </a:cubicBezTo>
                <a:cubicBezTo>
                  <a:pt x="1" y="73"/>
                  <a:pt x="1" y="73"/>
                  <a:pt x="1" y="73"/>
                </a:cubicBezTo>
                <a:cubicBezTo>
                  <a:pt x="0" y="74"/>
                  <a:pt x="0" y="75"/>
                  <a:pt x="0" y="76"/>
                </a:cubicBezTo>
                <a:cubicBezTo>
                  <a:pt x="0" y="78"/>
                  <a:pt x="2" y="80"/>
                  <a:pt x="4" y="80"/>
                </a:cubicBezTo>
                <a:cubicBezTo>
                  <a:pt x="5" y="80"/>
                  <a:pt x="6" y="80"/>
                  <a:pt x="7" y="79"/>
                </a:cubicBezTo>
                <a:cubicBezTo>
                  <a:pt x="80" y="10"/>
                  <a:pt x="80" y="10"/>
                  <a:pt x="80" y="10"/>
                </a:cubicBezTo>
                <a:cubicBezTo>
                  <a:pt x="153" y="79"/>
                  <a:pt x="153" y="79"/>
                  <a:pt x="153" y="79"/>
                </a:cubicBezTo>
                <a:cubicBezTo>
                  <a:pt x="154" y="80"/>
                  <a:pt x="155" y="80"/>
                  <a:pt x="156" y="80"/>
                </a:cubicBezTo>
                <a:cubicBezTo>
                  <a:pt x="158" y="80"/>
                  <a:pt x="160" y="78"/>
                  <a:pt x="160" y="76"/>
                </a:cubicBezTo>
                <a:cubicBezTo>
                  <a:pt x="160" y="75"/>
                  <a:pt x="160" y="74"/>
                  <a:pt x="159" y="73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8623300" y="3214688"/>
            <a:ext cx="200025" cy="401638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9463088" y="3214688"/>
            <a:ext cx="200025" cy="401638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1781175" y="4037013"/>
            <a:ext cx="439738" cy="441325"/>
          </a:xfrm>
          <a:custGeom>
            <a:avLst/>
            <a:gdLst>
              <a:gd name="T0" fmla="*/ 132 w 176"/>
              <a:gd name="T1" fmla="*/ 72 h 176"/>
              <a:gd name="T2" fmla="*/ 129 w 176"/>
              <a:gd name="T3" fmla="*/ 73 h 176"/>
              <a:gd name="T4" fmla="*/ 88 w 176"/>
              <a:gd name="T5" fmla="*/ 111 h 176"/>
              <a:gd name="T6" fmla="*/ 47 w 176"/>
              <a:gd name="T7" fmla="*/ 73 h 176"/>
              <a:gd name="T8" fmla="*/ 44 w 176"/>
              <a:gd name="T9" fmla="*/ 72 h 176"/>
              <a:gd name="T10" fmla="*/ 40 w 176"/>
              <a:gd name="T11" fmla="*/ 76 h 176"/>
              <a:gd name="T12" fmla="*/ 41 w 176"/>
              <a:gd name="T13" fmla="*/ 79 h 176"/>
              <a:gd name="T14" fmla="*/ 85 w 176"/>
              <a:gd name="T15" fmla="*/ 119 h 176"/>
              <a:gd name="T16" fmla="*/ 88 w 176"/>
              <a:gd name="T17" fmla="*/ 120 h 176"/>
              <a:gd name="T18" fmla="*/ 91 w 176"/>
              <a:gd name="T19" fmla="*/ 119 h 176"/>
              <a:gd name="T20" fmla="*/ 135 w 176"/>
              <a:gd name="T21" fmla="*/ 79 h 176"/>
              <a:gd name="T22" fmla="*/ 136 w 176"/>
              <a:gd name="T23" fmla="*/ 76 h 176"/>
              <a:gd name="T24" fmla="*/ 132 w 176"/>
              <a:gd name="T25" fmla="*/ 72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32" y="72"/>
                </a:moveTo>
                <a:cubicBezTo>
                  <a:pt x="131" y="72"/>
                  <a:pt x="130" y="72"/>
                  <a:pt x="129" y="73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0" y="78"/>
                  <a:pt x="41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8"/>
                  <a:pt x="136" y="77"/>
                  <a:pt x="136" y="76"/>
                </a:cubicBezTo>
                <a:cubicBezTo>
                  <a:pt x="136" y="74"/>
                  <a:pt x="134" y="72"/>
                  <a:pt x="132" y="7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2620963" y="4037013"/>
            <a:ext cx="439738" cy="441325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91 w 176"/>
              <a:gd name="T21" fmla="*/ 57 h 176"/>
              <a:gd name="T22" fmla="*/ 88 w 176"/>
              <a:gd name="T23" fmla="*/ 56 h 176"/>
              <a:gd name="T24" fmla="*/ 85 w 176"/>
              <a:gd name="T25" fmla="*/ 57 h 176"/>
              <a:gd name="T26" fmla="*/ 41 w 176"/>
              <a:gd name="T27" fmla="*/ 97 h 176"/>
              <a:gd name="T28" fmla="*/ 40 w 176"/>
              <a:gd name="T29" fmla="*/ 100 h 176"/>
              <a:gd name="T30" fmla="*/ 44 w 176"/>
              <a:gd name="T31" fmla="*/ 104 h 176"/>
              <a:gd name="T32" fmla="*/ 47 w 176"/>
              <a:gd name="T33" fmla="*/ 103 h 176"/>
              <a:gd name="T34" fmla="*/ 88 w 176"/>
              <a:gd name="T35" fmla="*/ 65 h 176"/>
              <a:gd name="T36" fmla="*/ 129 w 176"/>
              <a:gd name="T37" fmla="*/ 103 h 176"/>
              <a:gd name="T38" fmla="*/ 132 w 176"/>
              <a:gd name="T39" fmla="*/ 104 h 176"/>
              <a:gd name="T40" fmla="*/ 136 w 176"/>
              <a:gd name="T41" fmla="*/ 100 h 176"/>
              <a:gd name="T42" fmla="*/ 135 w 176"/>
              <a:gd name="T43" fmla="*/ 97 h 176"/>
              <a:gd name="T44" fmla="*/ 91 w 176"/>
              <a:gd name="T45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91" y="57"/>
                </a:moveTo>
                <a:cubicBezTo>
                  <a:pt x="90" y="56"/>
                  <a:pt x="89" y="56"/>
                  <a:pt x="88" y="56"/>
                </a:cubicBezTo>
                <a:cubicBezTo>
                  <a:pt x="87" y="56"/>
                  <a:pt x="86" y="56"/>
                  <a:pt x="85" y="5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8"/>
                  <a:pt x="40" y="99"/>
                  <a:pt x="40" y="100"/>
                </a:cubicBezTo>
                <a:cubicBezTo>
                  <a:pt x="40" y="102"/>
                  <a:pt x="42" y="104"/>
                  <a:pt x="44" y="104"/>
                </a:cubicBezTo>
                <a:cubicBezTo>
                  <a:pt x="45" y="104"/>
                  <a:pt x="46" y="104"/>
                  <a:pt x="47" y="103"/>
                </a:cubicBezTo>
                <a:cubicBezTo>
                  <a:pt x="88" y="65"/>
                  <a:pt x="88" y="65"/>
                  <a:pt x="88" y="65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30" y="104"/>
                  <a:pt x="131" y="104"/>
                  <a:pt x="132" y="104"/>
                </a:cubicBezTo>
                <a:cubicBezTo>
                  <a:pt x="134" y="104"/>
                  <a:pt x="136" y="102"/>
                  <a:pt x="136" y="100"/>
                </a:cubicBezTo>
                <a:cubicBezTo>
                  <a:pt x="136" y="99"/>
                  <a:pt x="136" y="98"/>
                  <a:pt x="135" y="97"/>
                </a:cubicBezTo>
                <a:lnTo>
                  <a:pt x="91" y="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3460750" y="4037013"/>
            <a:ext cx="441325" cy="441325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 noEditPoints="1"/>
          </p:cNvSpPr>
          <p:nvPr/>
        </p:nvSpPr>
        <p:spPr bwMode="auto">
          <a:xfrm>
            <a:off x="4302125" y="4037013"/>
            <a:ext cx="439738" cy="441325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 noEditPoints="1"/>
          </p:cNvSpPr>
          <p:nvPr/>
        </p:nvSpPr>
        <p:spPr bwMode="auto">
          <a:xfrm>
            <a:off x="5141913" y="4037013"/>
            <a:ext cx="439738" cy="441325"/>
          </a:xfrm>
          <a:custGeom>
            <a:avLst/>
            <a:gdLst>
              <a:gd name="T0" fmla="*/ 56 w 176"/>
              <a:gd name="T1" fmla="*/ 80 h 176"/>
              <a:gd name="T2" fmla="*/ 52 w 176"/>
              <a:gd name="T3" fmla="*/ 84 h 176"/>
              <a:gd name="T4" fmla="*/ 53 w 176"/>
              <a:gd name="T5" fmla="*/ 87 h 176"/>
              <a:gd name="T6" fmla="*/ 85 w 176"/>
              <a:gd name="T7" fmla="*/ 119 h 176"/>
              <a:gd name="T8" fmla="*/ 88 w 176"/>
              <a:gd name="T9" fmla="*/ 120 h 176"/>
              <a:gd name="T10" fmla="*/ 91 w 176"/>
              <a:gd name="T11" fmla="*/ 119 h 176"/>
              <a:gd name="T12" fmla="*/ 123 w 176"/>
              <a:gd name="T13" fmla="*/ 87 h 176"/>
              <a:gd name="T14" fmla="*/ 124 w 176"/>
              <a:gd name="T15" fmla="*/ 84 h 176"/>
              <a:gd name="T16" fmla="*/ 120 w 176"/>
              <a:gd name="T17" fmla="*/ 80 h 176"/>
              <a:gd name="T18" fmla="*/ 117 w 176"/>
              <a:gd name="T19" fmla="*/ 81 h 176"/>
              <a:gd name="T20" fmla="*/ 92 w 176"/>
              <a:gd name="T21" fmla="*/ 106 h 176"/>
              <a:gd name="T22" fmla="*/ 92 w 176"/>
              <a:gd name="T23" fmla="*/ 4 h 176"/>
              <a:gd name="T24" fmla="*/ 88 w 176"/>
              <a:gd name="T25" fmla="*/ 0 h 176"/>
              <a:gd name="T26" fmla="*/ 84 w 176"/>
              <a:gd name="T27" fmla="*/ 4 h 176"/>
              <a:gd name="T28" fmla="*/ 84 w 176"/>
              <a:gd name="T29" fmla="*/ 106 h 176"/>
              <a:gd name="T30" fmla="*/ 59 w 176"/>
              <a:gd name="T31" fmla="*/ 81 h 176"/>
              <a:gd name="T32" fmla="*/ 56 w 176"/>
              <a:gd name="T33" fmla="*/ 80 h 176"/>
              <a:gd name="T34" fmla="*/ 106 w 176"/>
              <a:gd name="T35" fmla="*/ 2 h 176"/>
              <a:gd name="T36" fmla="*/ 104 w 176"/>
              <a:gd name="T37" fmla="*/ 1 h 176"/>
              <a:gd name="T38" fmla="*/ 100 w 176"/>
              <a:gd name="T39" fmla="*/ 5 h 176"/>
              <a:gd name="T40" fmla="*/ 104 w 176"/>
              <a:gd name="T41" fmla="*/ 9 h 176"/>
              <a:gd name="T42" fmla="*/ 104 w 176"/>
              <a:gd name="T43" fmla="*/ 10 h 176"/>
              <a:gd name="T44" fmla="*/ 168 w 176"/>
              <a:gd name="T45" fmla="*/ 88 h 176"/>
              <a:gd name="T46" fmla="*/ 88 w 176"/>
              <a:gd name="T47" fmla="*/ 168 h 176"/>
              <a:gd name="T48" fmla="*/ 8 w 176"/>
              <a:gd name="T49" fmla="*/ 88 h 176"/>
              <a:gd name="T50" fmla="*/ 72 w 176"/>
              <a:gd name="T51" fmla="*/ 10 h 176"/>
              <a:gd name="T52" fmla="*/ 72 w 176"/>
              <a:gd name="T53" fmla="*/ 9 h 176"/>
              <a:gd name="T54" fmla="*/ 76 w 176"/>
              <a:gd name="T55" fmla="*/ 5 h 176"/>
              <a:gd name="T56" fmla="*/ 72 w 176"/>
              <a:gd name="T57" fmla="*/ 1 h 176"/>
              <a:gd name="T58" fmla="*/ 70 w 176"/>
              <a:gd name="T59" fmla="*/ 2 h 176"/>
              <a:gd name="T60" fmla="*/ 0 w 176"/>
              <a:gd name="T61" fmla="*/ 88 h 176"/>
              <a:gd name="T62" fmla="*/ 88 w 176"/>
              <a:gd name="T63" fmla="*/ 176 h 176"/>
              <a:gd name="T64" fmla="*/ 176 w 176"/>
              <a:gd name="T65" fmla="*/ 88 h 176"/>
              <a:gd name="T66" fmla="*/ 106 w 176"/>
              <a:gd name="T67" fmla="*/ 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76">
                <a:moveTo>
                  <a:pt x="56" y="80"/>
                </a:moveTo>
                <a:cubicBezTo>
                  <a:pt x="54" y="80"/>
                  <a:pt x="52" y="82"/>
                  <a:pt x="52" y="84"/>
                </a:cubicBezTo>
                <a:cubicBezTo>
                  <a:pt x="52" y="85"/>
                  <a:pt x="52" y="86"/>
                  <a:pt x="53" y="87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23" y="87"/>
                  <a:pt x="123" y="87"/>
                  <a:pt x="123" y="87"/>
                </a:cubicBezTo>
                <a:cubicBezTo>
                  <a:pt x="124" y="86"/>
                  <a:pt x="124" y="85"/>
                  <a:pt x="124" y="84"/>
                </a:cubicBezTo>
                <a:cubicBezTo>
                  <a:pt x="124" y="82"/>
                  <a:pt x="122" y="80"/>
                  <a:pt x="120" y="80"/>
                </a:cubicBezTo>
                <a:cubicBezTo>
                  <a:pt x="119" y="80"/>
                  <a:pt x="118" y="80"/>
                  <a:pt x="117" y="81"/>
                </a:cubicBezTo>
                <a:cubicBezTo>
                  <a:pt x="92" y="106"/>
                  <a:pt x="92" y="106"/>
                  <a:pt x="92" y="106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59" y="81"/>
                  <a:pt x="59" y="81"/>
                  <a:pt x="59" y="81"/>
                </a:cubicBezTo>
                <a:cubicBezTo>
                  <a:pt x="58" y="80"/>
                  <a:pt x="57" y="80"/>
                  <a:pt x="56" y="80"/>
                </a:cubicBezTo>
                <a:moveTo>
                  <a:pt x="106" y="2"/>
                </a:moveTo>
                <a:cubicBezTo>
                  <a:pt x="105" y="2"/>
                  <a:pt x="105" y="1"/>
                  <a:pt x="104" y="1"/>
                </a:cubicBezTo>
                <a:cubicBezTo>
                  <a:pt x="102" y="1"/>
                  <a:pt x="100" y="3"/>
                  <a:pt x="100" y="5"/>
                </a:cubicBezTo>
                <a:cubicBezTo>
                  <a:pt x="100" y="8"/>
                  <a:pt x="102" y="9"/>
                  <a:pt x="104" y="9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41" y="17"/>
                  <a:pt x="168" y="49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9"/>
                  <a:pt x="35" y="17"/>
                  <a:pt x="72" y="10"/>
                </a:cubicBezTo>
                <a:cubicBezTo>
                  <a:pt x="72" y="9"/>
                  <a:pt x="72" y="9"/>
                  <a:pt x="72" y="9"/>
                </a:cubicBezTo>
                <a:cubicBezTo>
                  <a:pt x="74" y="9"/>
                  <a:pt x="76" y="8"/>
                  <a:pt x="76" y="5"/>
                </a:cubicBezTo>
                <a:cubicBezTo>
                  <a:pt x="76" y="3"/>
                  <a:pt x="74" y="1"/>
                  <a:pt x="72" y="1"/>
                </a:cubicBezTo>
                <a:cubicBezTo>
                  <a:pt x="71" y="1"/>
                  <a:pt x="71" y="2"/>
                  <a:pt x="70" y="2"/>
                </a:cubicBezTo>
                <a:cubicBezTo>
                  <a:pt x="30" y="10"/>
                  <a:pt x="0" y="45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45"/>
                  <a:pt x="146" y="10"/>
                  <a:pt x="106" y="2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 noEditPoints="1"/>
          </p:cNvSpPr>
          <p:nvPr/>
        </p:nvSpPr>
        <p:spPr bwMode="auto">
          <a:xfrm>
            <a:off x="5981700" y="4137025"/>
            <a:ext cx="441325" cy="241300"/>
          </a:xfrm>
          <a:custGeom>
            <a:avLst/>
            <a:gdLst>
              <a:gd name="T0" fmla="*/ 176 w 176"/>
              <a:gd name="T1" fmla="*/ 4 h 96"/>
              <a:gd name="T2" fmla="*/ 172 w 176"/>
              <a:gd name="T3" fmla="*/ 0 h 96"/>
              <a:gd name="T4" fmla="*/ 4 w 176"/>
              <a:gd name="T5" fmla="*/ 0 h 96"/>
              <a:gd name="T6" fmla="*/ 0 w 176"/>
              <a:gd name="T7" fmla="*/ 4 h 96"/>
              <a:gd name="T8" fmla="*/ 1 w 176"/>
              <a:gd name="T9" fmla="*/ 7 h 96"/>
              <a:gd name="T10" fmla="*/ 1 w 176"/>
              <a:gd name="T11" fmla="*/ 7 h 96"/>
              <a:gd name="T12" fmla="*/ 85 w 176"/>
              <a:gd name="T13" fmla="*/ 95 h 96"/>
              <a:gd name="T14" fmla="*/ 85 w 176"/>
              <a:gd name="T15" fmla="*/ 95 h 96"/>
              <a:gd name="T16" fmla="*/ 88 w 176"/>
              <a:gd name="T17" fmla="*/ 96 h 96"/>
              <a:gd name="T18" fmla="*/ 91 w 176"/>
              <a:gd name="T19" fmla="*/ 95 h 96"/>
              <a:gd name="T20" fmla="*/ 91 w 176"/>
              <a:gd name="T21" fmla="*/ 95 h 96"/>
              <a:gd name="T22" fmla="*/ 175 w 176"/>
              <a:gd name="T23" fmla="*/ 7 h 96"/>
              <a:gd name="T24" fmla="*/ 175 w 176"/>
              <a:gd name="T25" fmla="*/ 7 h 96"/>
              <a:gd name="T26" fmla="*/ 176 w 176"/>
              <a:gd name="T27" fmla="*/ 4 h 96"/>
              <a:gd name="T28" fmla="*/ 88 w 176"/>
              <a:gd name="T29" fmla="*/ 86 h 96"/>
              <a:gd name="T30" fmla="*/ 13 w 176"/>
              <a:gd name="T31" fmla="*/ 8 h 96"/>
              <a:gd name="T32" fmla="*/ 163 w 176"/>
              <a:gd name="T33" fmla="*/ 8 h 96"/>
              <a:gd name="T34" fmla="*/ 88 w 176"/>
              <a:gd name="T35" fmla="*/ 8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6" h="96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85" y="95"/>
                  <a:pt x="85" y="95"/>
                  <a:pt x="85" y="95"/>
                </a:cubicBezTo>
                <a:cubicBezTo>
                  <a:pt x="85" y="95"/>
                  <a:pt x="85" y="95"/>
                  <a:pt x="85" y="95"/>
                </a:cubicBezTo>
                <a:cubicBezTo>
                  <a:pt x="86" y="96"/>
                  <a:pt x="87" y="96"/>
                  <a:pt x="88" y="96"/>
                </a:cubicBezTo>
                <a:cubicBezTo>
                  <a:pt x="89" y="96"/>
                  <a:pt x="90" y="96"/>
                  <a:pt x="91" y="95"/>
                </a:cubicBezTo>
                <a:cubicBezTo>
                  <a:pt x="91" y="95"/>
                  <a:pt x="91" y="95"/>
                  <a:pt x="91" y="95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  <a:moveTo>
                  <a:pt x="88" y="86"/>
                </a:moveTo>
                <a:cubicBezTo>
                  <a:pt x="13" y="8"/>
                  <a:pt x="13" y="8"/>
                  <a:pt x="13" y="8"/>
                </a:cubicBezTo>
                <a:cubicBezTo>
                  <a:pt x="163" y="8"/>
                  <a:pt x="163" y="8"/>
                  <a:pt x="163" y="8"/>
                </a:cubicBezTo>
                <a:lnTo>
                  <a:pt x="88" y="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 noEditPoints="1"/>
          </p:cNvSpPr>
          <p:nvPr/>
        </p:nvSpPr>
        <p:spPr bwMode="auto">
          <a:xfrm>
            <a:off x="6823075" y="4137025"/>
            <a:ext cx="439738" cy="241300"/>
          </a:xfrm>
          <a:custGeom>
            <a:avLst/>
            <a:gdLst>
              <a:gd name="T0" fmla="*/ 175 w 176"/>
              <a:gd name="T1" fmla="*/ 89 h 96"/>
              <a:gd name="T2" fmla="*/ 175 w 176"/>
              <a:gd name="T3" fmla="*/ 89 h 96"/>
              <a:gd name="T4" fmla="*/ 91 w 176"/>
              <a:gd name="T5" fmla="*/ 1 h 96"/>
              <a:gd name="T6" fmla="*/ 91 w 176"/>
              <a:gd name="T7" fmla="*/ 1 h 96"/>
              <a:gd name="T8" fmla="*/ 88 w 176"/>
              <a:gd name="T9" fmla="*/ 0 h 96"/>
              <a:gd name="T10" fmla="*/ 85 w 176"/>
              <a:gd name="T11" fmla="*/ 1 h 96"/>
              <a:gd name="T12" fmla="*/ 85 w 176"/>
              <a:gd name="T13" fmla="*/ 1 h 96"/>
              <a:gd name="T14" fmla="*/ 1 w 176"/>
              <a:gd name="T15" fmla="*/ 89 h 96"/>
              <a:gd name="T16" fmla="*/ 1 w 176"/>
              <a:gd name="T17" fmla="*/ 89 h 96"/>
              <a:gd name="T18" fmla="*/ 0 w 176"/>
              <a:gd name="T19" fmla="*/ 92 h 96"/>
              <a:gd name="T20" fmla="*/ 4 w 176"/>
              <a:gd name="T21" fmla="*/ 96 h 96"/>
              <a:gd name="T22" fmla="*/ 172 w 176"/>
              <a:gd name="T23" fmla="*/ 96 h 96"/>
              <a:gd name="T24" fmla="*/ 176 w 176"/>
              <a:gd name="T25" fmla="*/ 92 h 96"/>
              <a:gd name="T26" fmla="*/ 175 w 176"/>
              <a:gd name="T27" fmla="*/ 89 h 96"/>
              <a:gd name="T28" fmla="*/ 13 w 176"/>
              <a:gd name="T29" fmla="*/ 88 h 96"/>
              <a:gd name="T30" fmla="*/ 88 w 176"/>
              <a:gd name="T31" fmla="*/ 10 h 96"/>
              <a:gd name="T32" fmla="*/ 163 w 176"/>
              <a:gd name="T33" fmla="*/ 88 h 96"/>
              <a:gd name="T34" fmla="*/ 13 w 176"/>
              <a:gd name="T35" fmla="*/ 8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6" h="96">
                <a:moveTo>
                  <a:pt x="175" y="89"/>
                </a:moveTo>
                <a:cubicBezTo>
                  <a:pt x="175" y="89"/>
                  <a:pt x="175" y="89"/>
                  <a:pt x="175" y="89"/>
                </a:cubicBezTo>
                <a:cubicBezTo>
                  <a:pt x="91" y="1"/>
                  <a:pt x="91" y="1"/>
                  <a:pt x="91" y="1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85" y="1"/>
                  <a:pt x="85" y="1"/>
                  <a:pt x="85" y="1"/>
                </a:cubicBezTo>
                <a:cubicBezTo>
                  <a:pt x="1" y="89"/>
                  <a:pt x="1" y="89"/>
                  <a:pt x="1" y="89"/>
                </a:cubicBezTo>
                <a:cubicBezTo>
                  <a:pt x="1" y="89"/>
                  <a:pt x="1" y="89"/>
                  <a:pt x="1" y="89"/>
                </a:cubicBezTo>
                <a:cubicBezTo>
                  <a:pt x="0" y="90"/>
                  <a:pt x="0" y="91"/>
                  <a:pt x="0" y="92"/>
                </a:cubicBezTo>
                <a:cubicBezTo>
                  <a:pt x="0" y="94"/>
                  <a:pt x="2" y="96"/>
                  <a:pt x="4" y="96"/>
                </a:cubicBezTo>
                <a:cubicBezTo>
                  <a:pt x="172" y="96"/>
                  <a:pt x="172" y="96"/>
                  <a:pt x="172" y="96"/>
                </a:cubicBezTo>
                <a:cubicBezTo>
                  <a:pt x="174" y="96"/>
                  <a:pt x="176" y="94"/>
                  <a:pt x="176" y="92"/>
                </a:cubicBezTo>
                <a:cubicBezTo>
                  <a:pt x="176" y="91"/>
                  <a:pt x="176" y="90"/>
                  <a:pt x="175" y="89"/>
                </a:cubicBezTo>
                <a:moveTo>
                  <a:pt x="13" y="88"/>
                </a:moveTo>
                <a:cubicBezTo>
                  <a:pt x="88" y="10"/>
                  <a:pt x="88" y="10"/>
                  <a:pt x="88" y="10"/>
                </a:cubicBezTo>
                <a:cubicBezTo>
                  <a:pt x="163" y="88"/>
                  <a:pt x="163" y="88"/>
                  <a:pt x="163" y="88"/>
                </a:cubicBezTo>
                <a:lnTo>
                  <a:pt x="13" y="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7762875" y="4037013"/>
            <a:ext cx="239713" cy="441325"/>
          </a:xfrm>
          <a:custGeom>
            <a:avLst/>
            <a:gdLst>
              <a:gd name="T0" fmla="*/ 92 w 96"/>
              <a:gd name="T1" fmla="*/ 0 h 176"/>
              <a:gd name="T2" fmla="*/ 89 w 96"/>
              <a:gd name="T3" fmla="*/ 1 h 176"/>
              <a:gd name="T4" fmla="*/ 89 w 96"/>
              <a:gd name="T5" fmla="*/ 1 h 176"/>
              <a:gd name="T6" fmla="*/ 1 w 96"/>
              <a:gd name="T7" fmla="*/ 85 h 176"/>
              <a:gd name="T8" fmla="*/ 1 w 96"/>
              <a:gd name="T9" fmla="*/ 85 h 176"/>
              <a:gd name="T10" fmla="*/ 0 w 96"/>
              <a:gd name="T11" fmla="*/ 88 h 176"/>
              <a:gd name="T12" fmla="*/ 1 w 96"/>
              <a:gd name="T13" fmla="*/ 91 h 176"/>
              <a:gd name="T14" fmla="*/ 1 w 96"/>
              <a:gd name="T15" fmla="*/ 91 h 176"/>
              <a:gd name="T16" fmla="*/ 89 w 96"/>
              <a:gd name="T17" fmla="*/ 175 h 176"/>
              <a:gd name="T18" fmla="*/ 89 w 96"/>
              <a:gd name="T19" fmla="*/ 175 h 176"/>
              <a:gd name="T20" fmla="*/ 92 w 96"/>
              <a:gd name="T21" fmla="*/ 176 h 176"/>
              <a:gd name="T22" fmla="*/ 96 w 96"/>
              <a:gd name="T23" fmla="*/ 172 h 176"/>
              <a:gd name="T24" fmla="*/ 96 w 96"/>
              <a:gd name="T25" fmla="*/ 4 h 176"/>
              <a:gd name="T26" fmla="*/ 92 w 96"/>
              <a:gd name="T27" fmla="*/ 0 h 176"/>
              <a:gd name="T28" fmla="*/ 88 w 96"/>
              <a:gd name="T29" fmla="*/ 163 h 176"/>
              <a:gd name="T30" fmla="*/ 10 w 96"/>
              <a:gd name="T31" fmla="*/ 88 h 176"/>
              <a:gd name="T32" fmla="*/ 88 w 96"/>
              <a:gd name="T33" fmla="*/ 13 h 176"/>
              <a:gd name="T34" fmla="*/ 88 w 96"/>
              <a:gd name="T35" fmla="*/ 16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" h="176">
                <a:moveTo>
                  <a:pt x="92" y="0"/>
                </a:moveTo>
                <a:cubicBezTo>
                  <a:pt x="91" y="0"/>
                  <a:pt x="90" y="0"/>
                  <a:pt x="89" y="1"/>
                </a:cubicBezTo>
                <a:cubicBezTo>
                  <a:pt x="89" y="1"/>
                  <a:pt x="89" y="1"/>
                  <a:pt x="89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89"/>
                  <a:pt x="0" y="90"/>
                  <a:pt x="1" y="91"/>
                </a:cubicBezTo>
                <a:cubicBezTo>
                  <a:pt x="1" y="91"/>
                  <a:pt x="1" y="91"/>
                  <a:pt x="1" y="91"/>
                </a:cubicBezTo>
                <a:cubicBezTo>
                  <a:pt x="89" y="175"/>
                  <a:pt x="89" y="175"/>
                  <a:pt x="89" y="175"/>
                </a:cubicBezTo>
                <a:cubicBezTo>
                  <a:pt x="89" y="175"/>
                  <a:pt x="89" y="175"/>
                  <a:pt x="89" y="175"/>
                </a:cubicBezTo>
                <a:cubicBezTo>
                  <a:pt x="90" y="176"/>
                  <a:pt x="91" y="176"/>
                  <a:pt x="92" y="176"/>
                </a:cubicBezTo>
                <a:cubicBezTo>
                  <a:pt x="94" y="176"/>
                  <a:pt x="96" y="174"/>
                  <a:pt x="96" y="172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2"/>
                  <a:pt x="94" y="0"/>
                  <a:pt x="92" y="0"/>
                </a:cubicBezTo>
                <a:moveTo>
                  <a:pt x="88" y="163"/>
                </a:moveTo>
                <a:cubicBezTo>
                  <a:pt x="10" y="88"/>
                  <a:pt x="10" y="88"/>
                  <a:pt x="10" y="88"/>
                </a:cubicBezTo>
                <a:cubicBezTo>
                  <a:pt x="88" y="13"/>
                  <a:pt x="88" y="13"/>
                  <a:pt x="88" y="13"/>
                </a:cubicBezTo>
                <a:lnTo>
                  <a:pt x="88" y="1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 noEditPoints="1"/>
          </p:cNvSpPr>
          <p:nvPr/>
        </p:nvSpPr>
        <p:spPr bwMode="auto">
          <a:xfrm>
            <a:off x="8602663" y="4037013"/>
            <a:ext cx="241300" cy="441325"/>
          </a:xfrm>
          <a:custGeom>
            <a:avLst/>
            <a:gdLst>
              <a:gd name="T0" fmla="*/ 96 w 96"/>
              <a:gd name="T1" fmla="*/ 88 h 176"/>
              <a:gd name="T2" fmla="*/ 95 w 96"/>
              <a:gd name="T3" fmla="*/ 85 h 176"/>
              <a:gd name="T4" fmla="*/ 95 w 96"/>
              <a:gd name="T5" fmla="*/ 85 h 176"/>
              <a:gd name="T6" fmla="*/ 7 w 96"/>
              <a:gd name="T7" fmla="*/ 1 h 176"/>
              <a:gd name="T8" fmla="*/ 7 w 96"/>
              <a:gd name="T9" fmla="*/ 1 h 176"/>
              <a:gd name="T10" fmla="*/ 4 w 96"/>
              <a:gd name="T11" fmla="*/ 0 h 176"/>
              <a:gd name="T12" fmla="*/ 0 w 96"/>
              <a:gd name="T13" fmla="*/ 4 h 176"/>
              <a:gd name="T14" fmla="*/ 0 w 96"/>
              <a:gd name="T15" fmla="*/ 172 h 176"/>
              <a:gd name="T16" fmla="*/ 4 w 96"/>
              <a:gd name="T17" fmla="*/ 176 h 176"/>
              <a:gd name="T18" fmla="*/ 7 w 96"/>
              <a:gd name="T19" fmla="*/ 175 h 176"/>
              <a:gd name="T20" fmla="*/ 7 w 96"/>
              <a:gd name="T21" fmla="*/ 175 h 176"/>
              <a:gd name="T22" fmla="*/ 95 w 96"/>
              <a:gd name="T23" fmla="*/ 91 h 176"/>
              <a:gd name="T24" fmla="*/ 95 w 96"/>
              <a:gd name="T25" fmla="*/ 91 h 176"/>
              <a:gd name="T26" fmla="*/ 96 w 96"/>
              <a:gd name="T27" fmla="*/ 88 h 176"/>
              <a:gd name="T28" fmla="*/ 8 w 96"/>
              <a:gd name="T29" fmla="*/ 163 h 176"/>
              <a:gd name="T30" fmla="*/ 8 w 96"/>
              <a:gd name="T31" fmla="*/ 13 h 176"/>
              <a:gd name="T32" fmla="*/ 86 w 96"/>
              <a:gd name="T33" fmla="*/ 88 h 176"/>
              <a:gd name="T34" fmla="*/ 8 w 96"/>
              <a:gd name="T35" fmla="*/ 16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" h="176">
                <a:moveTo>
                  <a:pt x="96" y="88"/>
                </a:moveTo>
                <a:cubicBezTo>
                  <a:pt x="96" y="87"/>
                  <a:pt x="96" y="86"/>
                  <a:pt x="95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5" y="176"/>
                  <a:pt x="6" y="176"/>
                  <a:pt x="7" y="175"/>
                </a:cubicBezTo>
                <a:cubicBezTo>
                  <a:pt x="7" y="175"/>
                  <a:pt x="7" y="175"/>
                  <a:pt x="7" y="175"/>
                </a:cubicBezTo>
                <a:cubicBezTo>
                  <a:pt x="95" y="91"/>
                  <a:pt x="95" y="91"/>
                  <a:pt x="95" y="91"/>
                </a:cubicBezTo>
                <a:cubicBezTo>
                  <a:pt x="95" y="91"/>
                  <a:pt x="95" y="91"/>
                  <a:pt x="95" y="91"/>
                </a:cubicBezTo>
                <a:cubicBezTo>
                  <a:pt x="96" y="90"/>
                  <a:pt x="96" y="89"/>
                  <a:pt x="96" y="88"/>
                </a:cubicBezTo>
                <a:moveTo>
                  <a:pt x="8" y="163"/>
                </a:moveTo>
                <a:cubicBezTo>
                  <a:pt x="8" y="13"/>
                  <a:pt x="8" y="13"/>
                  <a:pt x="8" y="13"/>
                </a:cubicBezTo>
                <a:cubicBezTo>
                  <a:pt x="86" y="88"/>
                  <a:pt x="86" y="88"/>
                  <a:pt x="86" y="88"/>
                </a:cubicBezTo>
                <a:lnTo>
                  <a:pt x="8" y="1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9344025" y="4037013"/>
            <a:ext cx="439738" cy="441325"/>
          </a:xfrm>
          <a:custGeom>
            <a:avLst/>
            <a:gdLst>
              <a:gd name="T0" fmla="*/ 175 w 176"/>
              <a:gd name="T1" fmla="*/ 85 h 176"/>
              <a:gd name="T2" fmla="*/ 151 w 176"/>
              <a:gd name="T3" fmla="*/ 61 h 176"/>
              <a:gd name="T4" fmla="*/ 148 w 176"/>
              <a:gd name="T5" fmla="*/ 60 h 176"/>
              <a:gd name="T6" fmla="*/ 144 w 176"/>
              <a:gd name="T7" fmla="*/ 64 h 176"/>
              <a:gd name="T8" fmla="*/ 145 w 176"/>
              <a:gd name="T9" fmla="*/ 67 h 176"/>
              <a:gd name="T10" fmla="*/ 162 w 176"/>
              <a:gd name="T11" fmla="*/ 84 h 176"/>
              <a:gd name="T12" fmla="*/ 92 w 176"/>
              <a:gd name="T13" fmla="*/ 84 h 176"/>
              <a:gd name="T14" fmla="*/ 92 w 176"/>
              <a:gd name="T15" fmla="*/ 14 h 176"/>
              <a:gd name="T16" fmla="*/ 109 w 176"/>
              <a:gd name="T17" fmla="*/ 31 h 176"/>
              <a:gd name="T18" fmla="*/ 112 w 176"/>
              <a:gd name="T19" fmla="*/ 32 h 176"/>
              <a:gd name="T20" fmla="*/ 116 w 176"/>
              <a:gd name="T21" fmla="*/ 28 h 176"/>
              <a:gd name="T22" fmla="*/ 115 w 176"/>
              <a:gd name="T23" fmla="*/ 25 h 176"/>
              <a:gd name="T24" fmla="*/ 91 w 176"/>
              <a:gd name="T25" fmla="*/ 1 h 176"/>
              <a:gd name="T26" fmla="*/ 88 w 176"/>
              <a:gd name="T27" fmla="*/ 0 h 176"/>
              <a:gd name="T28" fmla="*/ 85 w 176"/>
              <a:gd name="T29" fmla="*/ 1 h 176"/>
              <a:gd name="T30" fmla="*/ 61 w 176"/>
              <a:gd name="T31" fmla="*/ 25 h 176"/>
              <a:gd name="T32" fmla="*/ 60 w 176"/>
              <a:gd name="T33" fmla="*/ 28 h 176"/>
              <a:gd name="T34" fmla="*/ 64 w 176"/>
              <a:gd name="T35" fmla="*/ 32 h 176"/>
              <a:gd name="T36" fmla="*/ 67 w 176"/>
              <a:gd name="T37" fmla="*/ 31 h 176"/>
              <a:gd name="T38" fmla="*/ 84 w 176"/>
              <a:gd name="T39" fmla="*/ 14 h 176"/>
              <a:gd name="T40" fmla="*/ 84 w 176"/>
              <a:gd name="T41" fmla="*/ 84 h 176"/>
              <a:gd name="T42" fmla="*/ 14 w 176"/>
              <a:gd name="T43" fmla="*/ 84 h 176"/>
              <a:gd name="T44" fmla="*/ 31 w 176"/>
              <a:gd name="T45" fmla="*/ 67 h 176"/>
              <a:gd name="T46" fmla="*/ 32 w 176"/>
              <a:gd name="T47" fmla="*/ 64 h 176"/>
              <a:gd name="T48" fmla="*/ 28 w 176"/>
              <a:gd name="T49" fmla="*/ 60 h 176"/>
              <a:gd name="T50" fmla="*/ 25 w 176"/>
              <a:gd name="T51" fmla="*/ 61 h 176"/>
              <a:gd name="T52" fmla="*/ 1 w 176"/>
              <a:gd name="T53" fmla="*/ 85 h 176"/>
              <a:gd name="T54" fmla="*/ 0 w 176"/>
              <a:gd name="T55" fmla="*/ 88 h 176"/>
              <a:gd name="T56" fmla="*/ 1 w 176"/>
              <a:gd name="T57" fmla="*/ 91 h 176"/>
              <a:gd name="T58" fmla="*/ 25 w 176"/>
              <a:gd name="T59" fmla="*/ 115 h 176"/>
              <a:gd name="T60" fmla="*/ 28 w 176"/>
              <a:gd name="T61" fmla="*/ 116 h 176"/>
              <a:gd name="T62" fmla="*/ 32 w 176"/>
              <a:gd name="T63" fmla="*/ 112 h 176"/>
              <a:gd name="T64" fmla="*/ 31 w 176"/>
              <a:gd name="T65" fmla="*/ 109 h 176"/>
              <a:gd name="T66" fmla="*/ 14 w 176"/>
              <a:gd name="T67" fmla="*/ 92 h 176"/>
              <a:gd name="T68" fmla="*/ 84 w 176"/>
              <a:gd name="T69" fmla="*/ 92 h 176"/>
              <a:gd name="T70" fmla="*/ 84 w 176"/>
              <a:gd name="T71" fmla="*/ 162 h 176"/>
              <a:gd name="T72" fmla="*/ 67 w 176"/>
              <a:gd name="T73" fmla="*/ 145 h 176"/>
              <a:gd name="T74" fmla="*/ 64 w 176"/>
              <a:gd name="T75" fmla="*/ 144 h 176"/>
              <a:gd name="T76" fmla="*/ 60 w 176"/>
              <a:gd name="T77" fmla="*/ 148 h 176"/>
              <a:gd name="T78" fmla="*/ 61 w 176"/>
              <a:gd name="T79" fmla="*/ 151 h 176"/>
              <a:gd name="T80" fmla="*/ 85 w 176"/>
              <a:gd name="T81" fmla="*/ 175 h 176"/>
              <a:gd name="T82" fmla="*/ 88 w 176"/>
              <a:gd name="T83" fmla="*/ 176 h 176"/>
              <a:gd name="T84" fmla="*/ 91 w 176"/>
              <a:gd name="T85" fmla="*/ 175 h 176"/>
              <a:gd name="T86" fmla="*/ 115 w 176"/>
              <a:gd name="T87" fmla="*/ 151 h 176"/>
              <a:gd name="T88" fmla="*/ 116 w 176"/>
              <a:gd name="T89" fmla="*/ 148 h 176"/>
              <a:gd name="T90" fmla="*/ 112 w 176"/>
              <a:gd name="T91" fmla="*/ 144 h 176"/>
              <a:gd name="T92" fmla="*/ 109 w 176"/>
              <a:gd name="T93" fmla="*/ 145 h 176"/>
              <a:gd name="T94" fmla="*/ 92 w 176"/>
              <a:gd name="T95" fmla="*/ 162 h 176"/>
              <a:gd name="T96" fmla="*/ 92 w 176"/>
              <a:gd name="T97" fmla="*/ 92 h 176"/>
              <a:gd name="T98" fmla="*/ 162 w 176"/>
              <a:gd name="T99" fmla="*/ 92 h 176"/>
              <a:gd name="T100" fmla="*/ 145 w 176"/>
              <a:gd name="T101" fmla="*/ 109 h 176"/>
              <a:gd name="T102" fmla="*/ 144 w 176"/>
              <a:gd name="T103" fmla="*/ 112 h 176"/>
              <a:gd name="T104" fmla="*/ 148 w 176"/>
              <a:gd name="T105" fmla="*/ 116 h 176"/>
              <a:gd name="T106" fmla="*/ 151 w 176"/>
              <a:gd name="T107" fmla="*/ 115 h 176"/>
              <a:gd name="T108" fmla="*/ 175 w 176"/>
              <a:gd name="T109" fmla="*/ 91 h 176"/>
              <a:gd name="T110" fmla="*/ 176 w 176"/>
              <a:gd name="T111" fmla="*/ 88 h 176"/>
              <a:gd name="T112" fmla="*/ 175 w 176"/>
              <a:gd name="T113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51" y="61"/>
                  <a:pt x="151" y="61"/>
                  <a:pt x="151" y="61"/>
                </a:cubicBezTo>
                <a:cubicBezTo>
                  <a:pt x="150" y="60"/>
                  <a:pt x="149" y="60"/>
                  <a:pt x="148" y="60"/>
                </a:cubicBezTo>
                <a:cubicBezTo>
                  <a:pt x="146" y="60"/>
                  <a:pt x="144" y="62"/>
                  <a:pt x="144" y="64"/>
                </a:cubicBezTo>
                <a:cubicBezTo>
                  <a:pt x="144" y="65"/>
                  <a:pt x="144" y="66"/>
                  <a:pt x="145" y="67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92" y="84"/>
                  <a:pt x="92" y="84"/>
                  <a:pt x="92" y="84"/>
                </a:cubicBezTo>
                <a:cubicBezTo>
                  <a:pt x="92" y="14"/>
                  <a:pt x="92" y="14"/>
                  <a:pt x="92" y="14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110" y="32"/>
                  <a:pt x="111" y="32"/>
                  <a:pt x="112" y="32"/>
                </a:cubicBezTo>
                <a:cubicBezTo>
                  <a:pt x="114" y="32"/>
                  <a:pt x="116" y="30"/>
                  <a:pt x="116" y="28"/>
                </a:cubicBezTo>
                <a:cubicBezTo>
                  <a:pt x="116" y="27"/>
                  <a:pt x="116" y="26"/>
                  <a:pt x="115" y="25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6"/>
                  <a:pt x="60" y="27"/>
                  <a:pt x="60" y="28"/>
                </a:cubicBezTo>
                <a:cubicBezTo>
                  <a:pt x="60" y="30"/>
                  <a:pt x="62" y="32"/>
                  <a:pt x="64" y="32"/>
                </a:cubicBezTo>
                <a:cubicBezTo>
                  <a:pt x="65" y="32"/>
                  <a:pt x="66" y="32"/>
                  <a:pt x="67" y="31"/>
                </a:cubicBezTo>
                <a:cubicBezTo>
                  <a:pt x="84" y="14"/>
                  <a:pt x="84" y="14"/>
                  <a:pt x="84" y="14"/>
                </a:cubicBezTo>
                <a:cubicBezTo>
                  <a:pt x="84" y="84"/>
                  <a:pt x="84" y="84"/>
                  <a:pt x="84" y="84"/>
                </a:cubicBezTo>
                <a:cubicBezTo>
                  <a:pt x="14" y="84"/>
                  <a:pt x="14" y="84"/>
                  <a:pt x="14" y="84"/>
                </a:cubicBezTo>
                <a:cubicBezTo>
                  <a:pt x="31" y="67"/>
                  <a:pt x="31" y="67"/>
                  <a:pt x="31" y="67"/>
                </a:cubicBezTo>
                <a:cubicBezTo>
                  <a:pt x="32" y="66"/>
                  <a:pt x="32" y="65"/>
                  <a:pt x="32" y="64"/>
                </a:cubicBezTo>
                <a:cubicBezTo>
                  <a:pt x="32" y="62"/>
                  <a:pt x="30" y="60"/>
                  <a:pt x="28" y="60"/>
                </a:cubicBezTo>
                <a:cubicBezTo>
                  <a:pt x="27" y="60"/>
                  <a:pt x="26" y="60"/>
                  <a:pt x="25" y="6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89"/>
                  <a:pt x="0" y="90"/>
                  <a:pt x="1" y="91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6" y="116"/>
                  <a:pt x="27" y="116"/>
                  <a:pt x="28" y="116"/>
                </a:cubicBezTo>
                <a:cubicBezTo>
                  <a:pt x="30" y="116"/>
                  <a:pt x="32" y="114"/>
                  <a:pt x="32" y="112"/>
                </a:cubicBezTo>
                <a:cubicBezTo>
                  <a:pt x="32" y="111"/>
                  <a:pt x="32" y="110"/>
                  <a:pt x="31" y="109"/>
                </a:cubicBezTo>
                <a:cubicBezTo>
                  <a:pt x="14" y="92"/>
                  <a:pt x="14" y="92"/>
                  <a:pt x="14" y="92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66" y="144"/>
                  <a:pt x="65" y="144"/>
                  <a:pt x="64" y="144"/>
                </a:cubicBezTo>
                <a:cubicBezTo>
                  <a:pt x="62" y="144"/>
                  <a:pt x="60" y="146"/>
                  <a:pt x="60" y="148"/>
                </a:cubicBezTo>
                <a:cubicBezTo>
                  <a:pt x="60" y="149"/>
                  <a:pt x="60" y="150"/>
                  <a:pt x="61" y="151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6" y="176"/>
                  <a:pt x="87" y="176"/>
                  <a:pt x="88" y="176"/>
                </a:cubicBezTo>
                <a:cubicBezTo>
                  <a:pt x="89" y="176"/>
                  <a:pt x="90" y="176"/>
                  <a:pt x="91" y="175"/>
                </a:cubicBezTo>
                <a:cubicBezTo>
                  <a:pt x="115" y="151"/>
                  <a:pt x="115" y="151"/>
                  <a:pt x="115" y="151"/>
                </a:cubicBezTo>
                <a:cubicBezTo>
                  <a:pt x="116" y="150"/>
                  <a:pt x="116" y="149"/>
                  <a:pt x="116" y="148"/>
                </a:cubicBezTo>
                <a:cubicBezTo>
                  <a:pt x="116" y="146"/>
                  <a:pt x="114" y="144"/>
                  <a:pt x="112" y="144"/>
                </a:cubicBezTo>
                <a:cubicBezTo>
                  <a:pt x="111" y="144"/>
                  <a:pt x="110" y="144"/>
                  <a:pt x="109" y="145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92" y="92"/>
                  <a:pt x="92" y="92"/>
                  <a:pt x="92" y="92"/>
                </a:cubicBezTo>
                <a:cubicBezTo>
                  <a:pt x="162" y="92"/>
                  <a:pt x="162" y="92"/>
                  <a:pt x="162" y="92"/>
                </a:cubicBezTo>
                <a:cubicBezTo>
                  <a:pt x="145" y="109"/>
                  <a:pt x="145" y="109"/>
                  <a:pt x="145" y="109"/>
                </a:cubicBezTo>
                <a:cubicBezTo>
                  <a:pt x="144" y="110"/>
                  <a:pt x="144" y="111"/>
                  <a:pt x="144" y="112"/>
                </a:cubicBezTo>
                <a:cubicBezTo>
                  <a:pt x="144" y="114"/>
                  <a:pt x="146" y="116"/>
                  <a:pt x="148" y="116"/>
                </a:cubicBezTo>
                <a:cubicBezTo>
                  <a:pt x="149" y="116"/>
                  <a:pt x="150" y="116"/>
                  <a:pt x="151" y="115"/>
                </a:cubicBezTo>
                <a:cubicBezTo>
                  <a:pt x="175" y="91"/>
                  <a:pt x="175" y="91"/>
                  <a:pt x="175" y="91"/>
                </a:cubicBezTo>
                <a:cubicBezTo>
                  <a:pt x="176" y="90"/>
                  <a:pt x="176" y="89"/>
                  <a:pt x="176" y="88"/>
                </a:cubicBezTo>
                <a:cubicBezTo>
                  <a:pt x="176" y="87"/>
                  <a:pt x="176" y="86"/>
                  <a:pt x="175" y="85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 noEditPoints="1"/>
          </p:cNvSpPr>
          <p:nvPr/>
        </p:nvSpPr>
        <p:spPr bwMode="auto">
          <a:xfrm>
            <a:off x="1781175" y="4878388"/>
            <a:ext cx="439738" cy="441325"/>
          </a:xfrm>
          <a:custGeom>
            <a:avLst/>
            <a:gdLst>
              <a:gd name="T0" fmla="*/ 132 w 176"/>
              <a:gd name="T1" fmla="*/ 64 h 176"/>
              <a:gd name="T2" fmla="*/ 129 w 176"/>
              <a:gd name="T3" fmla="*/ 65 h 176"/>
              <a:gd name="T4" fmla="*/ 129 w 176"/>
              <a:gd name="T5" fmla="*/ 65 h 176"/>
              <a:gd name="T6" fmla="*/ 88 w 176"/>
              <a:gd name="T7" fmla="*/ 103 h 176"/>
              <a:gd name="T8" fmla="*/ 47 w 176"/>
              <a:gd name="T9" fmla="*/ 65 h 176"/>
              <a:gd name="T10" fmla="*/ 47 w 176"/>
              <a:gd name="T11" fmla="*/ 65 h 176"/>
              <a:gd name="T12" fmla="*/ 44 w 176"/>
              <a:gd name="T13" fmla="*/ 64 h 176"/>
              <a:gd name="T14" fmla="*/ 40 w 176"/>
              <a:gd name="T15" fmla="*/ 68 h 176"/>
              <a:gd name="T16" fmla="*/ 41 w 176"/>
              <a:gd name="T17" fmla="*/ 71 h 176"/>
              <a:gd name="T18" fmla="*/ 41 w 176"/>
              <a:gd name="T19" fmla="*/ 71 h 176"/>
              <a:gd name="T20" fmla="*/ 85 w 176"/>
              <a:gd name="T21" fmla="*/ 111 h 176"/>
              <a:gd name="T22" fmla="*/ 85 w 176"/>
              <a:gd name="T23" fmla="*/ 111 h 176"/>
              <a:gd name="T24" fmla="*/ 88 w 176"/>
              <a:gd name="T25" fmla="*/ 112 h 176"/>
              <a:gd name="T26" fmla="*/ 91 w 176"/>
              <a:gd name="T27" fmla="*/ 111 h 176"/>
              <a:gd name="T28" fmla="*/ 91 w 176"/>
              <a:gd name="T29" fmla="*/ 111 h 176"/>
              <a:gd name="T30" fmla="*/ 135 w 176"/>
              <a:gd name="T31" fmla="*/ 71 h 176"/>
              <a:gd name="T32" fmla="*/ 135 w 176"/>
              <a:gd name="T33" fmla="*/ 71 h 176"/>
              <a:gd name="T34" fmla="*/ 136 w 176"/>
              <a:gd name="T35" fmla="*/ 68 h 176"/>
              <a:gd name="T36" fmla="*/ 132 w 176"/>
              <a:gd name="T37" fmla="*/ 64 h 176"/>
              <a:gd name="T38" fmla="*/ 160 w 176"/>
              <a:gd name="T39" fmla="*/ 0 h 176"/>
              <a:gd name="T40" fmla="*/ 16 w 176"/>
              <a:gd name="T41" fmla="*/ 0 h 176"/>
              <a:gd name="T42" fmla="*/ 0 w 176"/>
              <a:gd name="T43" fmla="*/ 16 h 176"/>
              <a:gd name="T44" fmla="*/ 0 w 176"/>
              <a:gd name="T45" fmla="*/ 160 h 176"/>
              <a:gd name="T46" fmla="*/ 16 w 176"/>
              <a:gd name="T47" fmla="*/ 176 h 176"/>
              <a:gd name="T48" fmla="*/ 160 w 176"/>
              <a:gd name="T49" fmla="*/ 176 h 176"/>
              <a:gd name="T50" fmla="*/ 176 w 176"/>
              <a:gd name="T51" fmla="*/ 160 h 176"/>
              <a:gd name="T52" fmla="*/ 176 w 176"/>
              <a:gd name="T53" fmla="*/ 16 h 176"/>
              <a:gd name="T54" fmla="*/ 160 w 176"/>
              <a:gd name="T55" fmla="*/ 0 h 176"/>
              <a:gd name="T56" fmla="*/ 168 w 176"/>
              <a:gd name="T57" fmla="*/ 160 h 176"/>
              <a:gd name="T58" fmla="*/ 160 w 176"/>
              <a:gd name="T59" fmla="*/ 168 h 176"/>
              <a:gd name="T60" fmla="*/ 16 w 176"/>
              <a:gd name="T61" fmla="*/ 168 h 176"/>
              <a:gd name="T62" fmla="*/ 8 w 176"/>
              <a:gd name="T63" fmla="*/ 160 h 176"/>
              <a:gd name="T64" fmla="*/ 8 w 176"/>
              <a:gd name="T65" fmla="*/ 16 h 176"/>
              <a:gd name="T66" fmla="*/ 16 w 176"/>
              <a:gd name="T67" fmla="*/ 8 h 176"/>
              <a:gd name="T68" fmla="*/ 160 w 176"/>
              <a:gd name="T69" fmla="*/ 8 h 176"/>
              <a:gd name="T70" fmla="*/ 168 w 176"/>
              <a:gd name="T71" fmla="*/ 16 h 176"/>
              <a:gd name="T72" fmla="*/ 168 w 176"/>
              <a:gd name="T7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32" y="64"/>
                </a:moveTo>
                <a:cubicBezTo>
                  <a:pt x="131" y="64"/>
                  <a:pt x="130" y="64"/>
                  <a:pt x="129" y="65"/>
                </a:cubicBezTo>
                <a:cubicBezTo>
                  <a:pt x="129" y="65"/>
                  <a:pt x="129" y="65"/>
                  <a:pt x="129" y="65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6" y="64"/>
                  <a:pt x="45" y="64"/>
                  <a:pt x="44" y="64"/>
                </a:cubicBezTo>
                <a:cubicBezTo>
                  <a:pt x="42" y="64"/>
                  <a:pt x="40" y="66"/>
                  <a:pt x="40" y="68"/>
                </a:cubicBezTo>
                <a:cubicBezTo>
                  <a:pt x="40" y="69"/>
                  <a:pt x="41" y="70"/>
                  <a:pt x="41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85" y="111"/>
                  <a:pt x="85" y="111"/>
                  <a:pt x="85" y="111"/>
                </a:cubicBezTo>
                <a:cubicBezTo>
                  <a:pt x="85" y="111"/>
                  <a:pt x="85" y="111"/>
                  <a:pt x="85" y="111"/>
                </a:cubicBezTo>
                <a:cubicBezTo>
                  <a:pt x="86" y="112"/>
                  <a:pt x="87" y="112"/>
                  <a:pt x="88" y="112"/>
                </a:cubicBezTo>
                <a:cubicBezTo>
                  <a:pt x="89" y="112"/>
                  <a:pt x="90" y="112"/>
                  <a:pt x="91" y="111"/>
                </a:cubicBezTo>
                <a:cubicBezTo>
                  <a:pt x="91" y="111"/>
                  <a:pt x="91" y="111"/>
                  <a:pt x="91" y="111"/>
                </a:cubicBezTo>
                <a:cubicBezTo>
                  <a:pt x="135" y="71"/>
                  <a:pt x="135" y="71"/>
                  <a:pt x="135" y="71"/>
                </a:cubicBezTo>
                <a:cubicBezTo>
                  <a:pt x="135" y="71"/>
                  <a:pt x="135" y="71"/>
                  <a:pt x="135" y="71"/>
                </a:cubicBezTo>
                <a:cubicBezTo>
                  <a:pt x="135" y="70"/>
                  <a:pt x="136" y="69"/>
                  <a:pt x="136" y="68"/>
                </a:cubicBezTo>
                <a:cubicBezTo>
                  <a:pt x="136" y="66"/>
                  <a:pt x="134" y="64"/>
                  <a:pt x="132" y="6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2620963" y="4878388"/>
            <a:ext cx="439738" cy="441325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135 w 176"/>
              <a:gd name="T37" fmla="*/ 105 h 176"/>
              <a:gd name="T38" fmla="*/ 91 w 176"/>
              <a:gd name="T39" fmla="*/ 65 h 176"/>
              <a:gd name="T40" fmla="*/ 91 w 176"/>
              <a:gd name="T41" fmla="*/ 65 h 176"/>
              <a:gd name="T42" fmla="*/ 88 w 176"/>
              <a:gd name="T43" fmla="*/ 64 h 176"/>
              <a:gd name="T44" fmla="*/ 85 w 176"/>
              <a:gd name="T45" fmla="*/ 65 h 176"/>
              <a:gd name="T46" fmla="*/ 85 w 176"/>
              <a:gd name="T47" fmla="*/ 65 h 176"/>
              <a:gd name="T48" fmla="*/ 41 w 176"/>
              <a:gd name="T49" fmla="*/ 105 h 176"/>
              <a:gd name="T50" fmla="*/ 41 w 176"/>
              <a:gd name="T51" fmla="*/ 105 h 176"/>
              <a:gd name="T52" fmla="*/ 40 w 176"/>
              <a:gd name="T53" fmla="*/ 108 h 176"/>
              <a:gd name="T54" fmla="*/ 44 w 176"/>
              <a:gd name="T55" fmla="*/ 112 h 176"/>
              <a:gd name="T56" fmla="*/ 47 w 176"/>
              <a:gd name="T57" fmla="*/ 111 h 176"/>
              <a:gd name="T58" fmla="*/ 47 w 176"/>
              <a:gd name="T59" fmla="*/ 111 h 176"/>
              <a:gd name="T60" fmla="*/ 88 w 176"/>
              <a:gd name="T61" fmla="*/ 73 h 176"/>
              <a:gd name="T62" fmla="*/ 129 w 176"/>
              <a:gd name="T63" fmla="*/ 111 h 176"/>
              <a:gd name="T64" fmla="*/ 129 w 176"/>
              <a:gd name="T65" fmla="*/ 111 h 176"/>
              <a:gd name="T66" fmla="*/ 132 w 176"/>
              <a:gd name="T67" fmla="*/ 112 h 176"/>
              <a:gd name="T68" fmla="*/ 136 w 176"/>
              <a:gd name="T69" fmla="*/ 108 h 176"/>
              <a:gd name="T70" fmla="*/ 135 w 176"/>
              <a:gd name="T71" fmla="*/ 10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35" y="105"/>
                </a:moveTo>
                <a:cubicBezTo>
                  <a:pt x="91" y="65"/>
                  <a:pt x="91" y="65"/>
                  <a:pt x="91" y="65"/>
                </a:cubicBezTo>
                <a:cubicBezTo>
                  <a:pt x="91" y="65"/>
                  <a:pt x="91" y="65"/>
                  <a:pt x="91" y="65"/>
                </a:cubicBezTo>
                <a:cubicBezTo>
                  <a:pt x="90" y="64"/>
                  <a:pt x="89" y="64"/>
                  <a:pt x="88" y="64"/>
                </a:cubicBezTo>
                <a:cubicBezTo>
                  <a:pt x="87" y="64"/>
                  <a:pt x="86" y="64"/>
                  <a:pt x="85" y="65"/>
                </a:cubicBezTo>
                <a:cubicBezTo>
                  <a:pt x="85" y="65"/>
                  <a:pt x="85" y="65"/>
                  <a:pt x="85" y="65"/>
                </a:cubicBezTo>
                <a:cubicBezTo>
                  <a:pt x="41" y="105"/>
                  <a:pt x="41" y="105"/>
                  <a:pt x="41" y="105"/>
                </a:cubicBezTo>
                <a:cubicBezTo>
                  <a:pt x="41" y="105"/>
                  <a:pt x="41" y="105"/>
                  <a:pt x="41" y="105"/>
                </a:cubicBezTo>
                <a:cubicBezTo>
                  <a:pt x="41" y="106"/>
                  <a:pt x="40" y="107"/>
                  <a:pt x="40" y="108"/>
                </a:cubicBezTo>
                <a:cubicBezTo>
                  <a:pt x="40" y="110"/>
                  <a:pt x="42" y="112"/>
                  <a:pt x="44" y="112"/>
                </a:cubicBezTo>
                <a:cubicBezTo>
                  <a:pt x="45" y="112"/>
                  <a:pt x="46" y="112"/>
                  <a:pt x="47" y="111"/>
                </a:cubicBezTo>
                <a:cubicBezTo>
                  <a:pt x="47" y="111"/>
                  <a:pt x="47" y="111"/>
                  <a:pt x="47" y="111"/>
                </a:cubicBezTo>
                <a:cubicBezTo>
                  <a:pt x="88" y="73"/>
                  <a:pt x="88" y="73"/>
                  <a:pt x="88" y="73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30" y="112"/>
                  <a:pt x="131" y="112"/>
                  <a:pt x="132" y="112"/>
                </a:cubicBezTo>
                <a:cubicBezTo>
                  <a:pt x="134" y="112"/>
                  <a:pt x="136" y="110"/>
                  <a:pt x="136" y="108"/>
                </a:cubicBezTo>
                <a:cubicBezTo>
                  <a:pt x="136" y="107"/>
                  <a:pt x="135" y="106"/>
                  <a:pt x="135" y="10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3460750" y="4878388"/>
            <a:ext cx="441325" cy="441325"/>
          </a:xfrm>
          <a:custGeom>
            <a:avLst/>
            <a:gdLst>
              <a:gd name="T0" fmla="*/ 100 w 176"/>
              <a:gd name="T1" fmla="*/ 40 h 176"/>
              <a:gd name="T2" fmla="*/ 97 w 176"/>
              <a:gd name="T3" fmla="*/ 41 h 176"/>
              <a:gd name="T4" fmla="*/ 97 w 176"/>
              <a:gd name="T5" fmla="*/ 41 h 176"/>
              <a:gd name="T6" fmla="*/ 57 w 176"/>
              <a:gd name="T7" fmla="*/ 85 h 176"/>
              <a:gd name="T8" fmla="*/ 57 w 176"/>
              <a:gd name="T9" fmla="*/ 85 h 176"/>
              <a:gd name="T10" fmla="*/ 56 w 176"/>
              <a:gd name="T11" fmla="*/ 88 h 176"/>
              <a:gd name="T12" fmla="*/ 57 w 176"/>
              <a:gd name="T13" fmla="*/ 91 h 176"/>
              <a:gd name="T14" fmla="*/ 57 w 176"/>
              <a:gd name="T15" fmla="*/ 91 h 176"/>
              <a:gd name="T16" fmla="*/ 97 w 176"/>
              <a:gd name="T17" fmla="*/ 135 h 176"/>
              <a:gd name="T18" fmla="*/ 97 w 176"/>
              <a:gd name="T19" fmla="*/ 135 h 176"/>
              <a:gd name="T20" fmla="*/ 100 w 176"/>
              <a:gd name="T21" fmla="*/ 136 h 176"/>
              <a:gd name="T22" fmla="*/ 104 w 176"/>
              <a:gd name="T23" fmla="*/ 132 h 176"/>
              <a:gd name="T24" fmla="*/ 103 w 176"/>
              <a:gd name="T25" fmla="*/ 129 h 176"/>
              <a:gd name="T26" fmla="*/ 103 w 176"/>
              <a:gd name="T27" fmla="*/ 129 h 176"/>
              <a:gd name="T28" fmla="*/ 65 w 176"/>
              <a:gd name="T29" fmla="*/ 88 h 176"/>
              <a:gd name="T30" fmla="*/ 103 w 176"/>
              <a:gd name="T31" fmla="*/ 47 h 176"/>
              <a:gd name="T32" fmla="*/ 103 w 176"/>
              <a:gd name="T33" fmla="*/ 47 h 176"/>
              <a:gd name="T34" fmla="*/ 104 w 176"/>
              <a:gd name="T35" fmla="*/ 44 h 176"/>
              <a:gd name="T36" fmla="*/ 100 w 176"/>
              <a:gd name="T37" fmla="*/ 40 h 176"/>
              <a:gd name="T38" fmla="*/ 160 w 176"/>
              <a:gd name="T39" fmla="*/ 0 h 176"/>
              <a:gd name="T40" fmla="*/ 16 w 176"/>
              <a:gd name="T41" fmla="*/ 0 h 176"/>
              <a:gd name="T42" fmla="*/ 0 w 176"/>
              <a:gd name="T43" fmla="*/ 16 h 176"/>
              <a:gd name="T44" fmla="*/ 0 w 176"/>
              <a:gd name="T45" fmla="*/ 160 h 176"/>
              <a:gd name="T46" fmla="*/ 16 w 176"/>
              <a:gd name="T47" fmla="*/ 176 h 176"/>
              <a:gd name="T48" fmla="*/ 160 w 176"/>
              <a:gd name="T49" fmla="*/ 176 h 176"/>
              <a:gd name="T50" fmla="*/ 176 w 176"/>
              <a:gd name="T51" fmla="*/ 160 h 176"/>
              <a:gd name="T52" fmla="*/ 176 w 176"/>
              <a:gd name="T53" fmla="*/ 16 h 176"/>
              <a:gd name="T54" fmla="*/ 160 w 176"/>
              <a:gd name="T55" fmla="*/ 0 h 176"/>
              <a:gd name="T56" fmla="*/ 168 w 176"/>
              <a:gd name="T57" fmla="*/ 160 h 176"/>
              <a:gd name="T58" fmla="*/ 160 w 176"/>
              <a:gd name="T59" fmla="*/ 168 h 176"/>
              <a:gd name="T60" fmla="*/ 16 w 176"/>
              <a:gd name="T61" fmla="*/ 168 h 176"/>
              <a:gd name="T62" fmla="*/ 8 w 176"/>
              <a:gd name="T63" fmla="*/ 160 h 176"/>
              <a:gd name="T64" fmla="*/ 8 w 176"/>
              <a:gd name="T65" fmla="*/ 16 h 176"/>
              <a:gd name="T66" fmla="*/ 16 w 176"/>
              <a:gd name="T67" fmla="*/ 8 h 176"/>
              <a:gd name="T68" fmla="*/ 160 w 176"/>
              <a:gd name="T69" fmla="*/ 8 h 176"/>
              <a:gd name="T70" fmla="*/ 168 w 176"/>
              <a:gd name="T71" fmla="*/ 16 h 176"/>
              <a:gd name="T72" fmla="*/ 168 w 176"/>
              <a:gd name="T7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00" y="40"/>
                </a:moveTo>
                <a:cubicBezTo>
                  <a:pt x="99" y="40"/>
                  <a:pt x="98" y="41"/>
                  <a:pt x="97" y="41"/>
                </a:cubicBezTo>
                <a:cubicBezTo>
                  <a:pt x="97" y="41"/>
                  <a:pt x="97" y="41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57" y="91"/>
                  <a:pt x="57" y="91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5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103" y="129"/>
                  <a:pt x="103" y="129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cubicBezTo>
                  <a:pt x="104" y="42"/>
                  <a:pt x="102" y="40"/>
                  <a:pt x="100" y="40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 noEditPoints="1"/>
          </p:cNvSpPr>
          <p:nvPr/>
        </p:nvSpPr>
        <p:spPr bwMode="auto">
          <a:xfrm>
            <a:off x="4302125" y="4878388"/>
            <a:ext cx="439738" cy="441325"/>
          </a:xfrm>
          <a:custGeom>
            <a:avLst/>
            <a:gdLst>
              <a:gd name="T0" fmla="*/ 119 w 176"/>
              <a:gd name="T1" fmla="*/ 85 h 176"/>
              <a:gd name="T2" fmla="*/ 119 w 176"/>
              <a:gd name="T3" fmla="*/ 85 h 176"/>
              <a:gd name="T4" fmla="*/ 79 w 176"/>
              <a:gd name="T5" fmla="*/ 41 h 176"/>
              <a:gd name="T6" fmla="*/ 79 w 176"/>
              <a:gd name="T7" fmla="*/ 41 h 176"/>
              <a:gd name="T8" fmla="*/ 76 w 176"/>
              <a:gd name="T9" fmla="*/ 40 h 176"/>
              <a:gd name="T10" fmla="*/ 72 w 176"/>
              <a:gd name="T11" fmla="*/ 44 h 176"/>
              <a:gd name="T12" fmla="*/ 73 w 176"/>
              <a:gd name="T13" fmla="*/ 47 h 176"/>
              <a:gd name="T14" fmla="*/ 73 w 176"/>
              <a:gd name="T15" fmla="*/ 47 h 176"/>
              <a:gd name="T16" fmla="*/ 111 w 176"/>
              <a:gd name="T17" fmla="*/ 88 h 176"/>
              <a:gd name="T18" fmla="*/ 73 w 176"/>
              <a:gd name="T19" fmla="*/ 129 h 176"/>
              <a:gd name="T20" fmla="*/ 73 w 176"/>
              <a:gd name="T21" fmla="*/ 129 h 176"/>
              <a:gd name="T22" fmla="*/ 72 w 176"/>
              <a:gd name="T23" fmla="*/ 132 h 176"/>
              <a:gd name="T24" fmla="*/ 76 w 176"/>
              <a:gd name="T25" fmla="*/ 136 h 176"/>
              <a:gd name="T26" fmla="*/ 79 w 176"/>
              <a:gd name="T27" fmla="*/ 135 h 176"/>
              <a:gd name="T28" fmla="*/ 79 w 176"/>
              <a:gd name="T29" fmla="*/ 135 h 176"/>
              <a:gd name="T30" fmla="*/ 119 w 176"/>
              <a:gd name="T31" fmla="*/ 91 h 176"/>
              <a:gd name="T32" fmla="*/ 119 w 176"/>
              <a:gd name="T33" fmla="*/ 91 h 176"/>
              <a:gd name="T34" fmla="*/ 120 w 176"/>
              <a:gd name="T35" fmla="*/ 88 h 176"/>
              <a:gd name="T36" fmla="*/ 119 w 176"/>
              <a:gd name="T37" fmla="*/ 85 h 176"/>
              <a:gd name="T38" fmla="*/ 160 w 176"/>
              <a:gd name="T39" fmla="*/ 0 h 176"/>
              <a:gd name="T40" fmla="*/ 16 w 176"/>
              <a:gd name="T41" fmla="*/ 0 h 176"/>
              <a:gd name="T42" fmla="*/ 0 w 176"/>
              <a:gd name="T43" fmla="*/ 16 h 176"/>
              <a:gd name="T44" fmla="*/ 0 w 176"/>
              <a:gd name="T45" fmla="*/ 160 h 176"/>
              <a:gd name="T46" fmla="*/ 16 w 176"/>
              <a:gd name="T47" fmla="*/ 176 h 176"/>
              <a:gd name="T48" fmla="*/ 160 w 176"/>
              <a:gd name="T49" fmla="*/ 176 h 176"/>
              <a:gd name="T50" fmla="*/ 176 w 176"/>
              <a:gd name="T51" fmla="*/ 160 h 176"/>
              <a:gd name="T52" fmla="*/ 176 w 176"/>
              <a:gd name="T53" fmla="*/ 16 h 176"/>
              <a:gd name="T54" fmla="*/ 160 w 176"/>
              <a:gd name="T55" fmla="*/ 0 h 176"/>
              <a:gd name="T56" fmla="*/ 168 w 176"/>
              <a:gd name="T57" fmla="*/ 160 h 176"/>
              <a:gd name="T58" fmla="*/ 160 w 176"/>
              <a:gd name="T59" fmla="*/ 168 h 176"/>
              <a:gd name="T60" fmla="*/ 16 w 176"/>
              <a:gd name="T61" fmla="*/ 168 h 176"/>
              <a:gd name="T62" fmla="*/ 8 w 176"/>
              <a:gd name="T63" fmla="*/ 160 h 176"/>
              <a:gd name="T64" fmla="*/ 8 w 176"/>
              <a:gd name="T65" fmla="*/ 16 h 176"/>
              <a:gd name="T66" fmla="*/ 16 w 176"/>
              <a:gd name="T67" fmla="*/ 8 h 176"/>
              <a:gd name="T68" fmla="*/ 160 w 176"/>
              <a:gd name="T69" fmla="*/ 8 h 176"/>
              <a:gd name="T70" fmla="*/ 168 w 176"/>
              <a:gd name="T71" fmla="*/ 16 h 176"/>
              <a:gd name="T72" fmla="*/ 168 w 176"/>
              <a:gd name="T7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19" y="85"/>
                </a:moveTo>
                <a:cubicBezTo>
                  <a:pt x="119" y="85"/>
                  <a:pt x="119" y="85"/>
                  <a:pt x="119" y="85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41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5"/>
                  <a:pt x="79" y="135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 noEditPoints="1"/>
          </p:cNvSpPr>
          <p:nvPr/>
        </p:nvSpPr>
        <p:spPr bwMode="auto">
          <a:xfrm>
            <a:off x="5211763" y="4878388"/>
            <a:ext cx="300038" cy="441325"/>
          </a:xfrm>
          <a:custGeom>
            <a:avLst/>
            <a:gdLst>
              <a:gd name="T0" fmla="*/ 116 w 120"/>
              <a:gd name="T1" fmla="*/ 112 h 176"/>
              <a:gd name="T2" fmla="*/ 80 w 120"/>
              <a:gd name="T3" fmla="*/ 112 h 176"/>
              <a:gd name="T4" fmla="*/ 80 w 120"/>
              <a:gd name="T5" fmla="*/ 16 h 176"/>
              <a:gd name="T6" fmla="*/ 64 w 120"/>
              <a:gd name="T7" fmla="*/ 0 h 176"/>
              <a:gd name="T8" fmla="*/ 56 w 120"/>
              <a:gd name="T9" fmla="*/ 0 h 176"/>
              <a:gd name="T10" fmla="*/ 40 w 120"/>
              <a:gd name="T11" fmla="*/ 16 h 176"/>
              <a:gd name="T12" fmla="*/ 40 w 120"/>
              <a:gd name="T13" fmla="*/ 112 h 176"/>
              <a:gd name="T14" fmla="*/ 4 w 120"/>
              <a:gd name="T15" fmla="*/ 112 h 176"/>
              <a:gd name="T16" fmla="*/ 0 w 120"/>
              <a:gd name="T17" fmla="*/ 116 h 176"/>
              <a:gd name="T18" fmla="*/ 1 w 120"/>
              <a:gd name="T19" fmla="*/ 119 h 176"/>
              <a:gd name="T20" fmla="*/ 57 w 120"/>
              <a:gd name="T21" fmla="*/ 175 h 176"/>
              <a:gd name="T22" fmla="*/ 60 w 120"/>
              <a:gd name="T23" fmla="*/ 176 h 176"/>
              <a:gd name="T24" fmla="*/ 63 w 120"/>
              <a:gd name="T25" fmla="*/ 175 h 176"/>
              <a:gd name="T26" fmla="*/ 119 w 120"/>
              <a:gd name="T27" fmla="*/ 119 h 176"/>
              <a:gd name="T28" fmla="*/ 120 w 120"/>
              <a:gd name="T29" fmla="*/ 116 h 176"/>
              <a:gd name="T30" fmla="*/ 116 w 120"/>
              <a:gd name="T31" fmla="*/ 112 h 176"/>
              <a:gd name="T32" fmla="*/ 60 w 120"/>
              <a:gd name="T33" fmla="*/ 166 h 176"/>
              <a:gd name="T34" fmla="*/ 14 w 120"/>
              <a:gd name="T35" fmla="*/ 120 h 176"/>
              <a:gd name="T36" fmla="*/ 48 w 120"/>
              <a:gd name="T37" fmla="*/ 120 h 176"/>
              <a:gd name="T38" fmla="*/ 48 w 120"/>
              <a:gd name="T39" fmla="*/ 16 h 176"/>
              <a:gd name="T40" fmla="*/ 56 w 120"/>
              <a:gd name="T41" fmla="*/ 8 h 176"/>
              <a:gd name="T42" fmla="*/ 64 w 120"/>
              <a:gd name="T43" fmla="*/ 8 h 176"/>
              <a:gd name="T44" fmla="*/ 72 w 120"/>
              <a:gd name="T45" fmla="*/ 16 h 176"/>
              <a:gd name="T46" fmla="*/ 72 w 120"/>
              <a:gd name="T47" fmla="*/ 120 h 176"/>
              <a:gd name="T48" fmla="*/ 106 w 120"/>
              <a:gd name="T49" fmla="*/ 120 h 176"/>
              <a:gd name="T50" fmla="*/ 60 w 120"/>
              <a:gd name="T51" fmla="*/ 16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6" y="112"/>
                </a:moveTo>
                <a:cubicBezTo>
                  <a:pt x="80" y="112"/>
                  <a:pt x="80" y="112"/>
                  <a:pt x="80" y="112"/>
                </a:cubicBezTo>
                <a:cubicBezTo>
                  <a:pt x="80" y="16"/>
                  <a:pt x="80" y="16"/>
                  <a:pt x="80" y="16"/>
                </a:cubicBezTo>
                <a:cubicBezTo>
                  <a:pt x="80" y="7"/>
                  <a:pt x="73" y="0"/>
                  <a:pt x="64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40" y="7"/>
                  <a:pt x="40" y="16"/>
                </a:cubicBezTo>
                <a:cubicBezTo>
                  <a:pt x="40" y="112"/>
                  <a:pt x="40" y="112"/>
                  <a:pt x="40" y="112"/>
                </a:cubicBezTo>
                <a:cubicBezTo>
                  <a:pt x="4" y="112"/>
                  <a:pt x="4" y="112"/>
                  <a:pt x="4" y="112"/>
                </a:cubicBezTo>
                <a:cubicBezTo>
                  <a:pt x="2" y="112"/>
                  <a:pt x="0" y="114"/>
                  <a:pt x="0" y="116"/>
                </a:cubicBezTo>
                <a:cubicBezTo>
                  <a:pt x="0" y="117"/>
                  <a:pt x="0" y="118"/>
                  <a:pt x="1" y="119"/>
                </a:cubicBezTo>
                <a:cubicBezTo>
                  <a:pt x="57" y="175"/>
                  <a:pt x="57" y="175"/>
                  <a:pt x="57" y="175"/>
                </a:cubicBezTo>
                <a:cubicBezTo>
                  <a:pt x="58" y="176"/>
                  <a:pt x="59" y="176"/>
                  <a:pt x="60" y="176"/>
                </a:cubicBezTo>
                <a:cubicBezTo>
                  <a:pt x="61" y="176"/>
                  <a:pt x="62" y="176"/>
                  <a:pt x="63" y="175"/>
                </a:cubicBezTo>
                <a:cubicBezTo>
                  <a:pt x="119" y="119"/>
                  <a:pt x="119" y="119"/>
                  <a:pt x="119" y="119"/>
                </a:cubicBezTo>
                <a:cubicBezTo>
                  <a:pt x="120" y="118"/>
                  <a:pt x="120" y="117"/>
                  <a:pt x="120" y="116"/>
                </a:cubicBezTo>
                <a:cubicBezTo>
                  <a:pt x="120" y="114"/>
                  <a:pt x="118" y="112"/>
                  <a:pt x="116" y="112"/>
                </a:cubicBezTo>
                <a:moveTo>
                  <a:pt x="60" y="166"/>
                </a:moveTo>
                <a:cubicBezTo>
                  <a:pt x="14" y="120"/>
                  <a:pt x="14" y="120"/>
                  <a:pt x="14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2"/>
                  <a:pt x="52" y="8"/>
                  <a:pt x="56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8" y="8"/>
                  <a:pt x="72" y="12"/>
                  <a:pt x="72" y="16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106" y="120"/>
                  <a:pt x="106" y="120"/>
                  <a:pt x="106" y="120"/>
                </a:cubicBezTo>
                <a:lnTo>
                  <a:pt x="60" y="1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 noEditPoints="1"/>
          </p:cNvSpPr>
          <p:nvPr/>
        </p:nvSpPr>
        <p:spPr bwMode="auto">
          <a:xfrm>
            <a:off x="6051550" y="4878388"/>
            <a:ext cx="301625" cy="441325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/>
          <p:cNvSpPr>
            <a:spLocks noEditPoints="1"/>
          </p:cNvSpPr>
          <p:nvPr/>
        </p:nvSpPr>
        <p:spPr bwMode="auto">
          <a:xfrm>
            <a:off x="6823075" y="4949825"/>
            <a:ext cx="439738" cy="300038"/>
          </a:xfrm>
          <a:custGeom>
            <a:avLst/>
            <a:gdLst>
              <a:gd name="T0" fmla="*/ 160 w 176"/>
              <a:gd name="T1" fmla="*/ 40 h 120"/>
              <a:gd name="T2" fmla="*/ 64 w 176"/>
              <a:gd name="T3" fmla="*/ 40 h 120"/>
              <a:gd name="T4" fmla="*/ 64 w 176"/>
              <a:gd name="T5" fmla="*/ 4 h 120"/>
              <a:gd name="T6" fmla="*/ 60 w 176"/>
              <a:gd name="T7" fmla="*/ 0 h 120"/>
              <a:gd name="T8" fmla="*/ 57 w 176"/>
              <a:gd name="T9" fmla="*/ 1 h 120"/>
              <a:gd name="T10" fmla="*/ 1 w 176"/>
              <a:gd name="T11" fmla="*/ 57 h 120"/>
              <a:gd name="T12" fmla="*/ 0 w 176"/>
              <a:gd name="T13" fmla="*/ 60 h 120"/>
              <a:gd name="T14" fmla="*/ 1 w 176"/>
              <a:gd name="T15" fmla="*/ 63 h 120"/>
              <a:gd name="T16" fmla="*/ 57 w 176"/>
              <a:gd name="T17" fmla="*/ 119 h 120"/>
              <a:gd name="T18" fmla="*/ 60 w 176"/>
              <a:gd name="T19" fmla="*/ 120 h 120"/>
              <a:gd name="T20" fmla="*/ 64 w 176"/>
              <a:gd name="T21" fmla="*/ 116 h 120"/>
              <a:gd name="T22" fmla="*/ 64 w 176"/>
              <a:gd name="T23" fmla="*/ 80 h 120"/>
              <a:gd name="T24" fmla="*/ 160 w 176"/>
              <a:gd name="T25" fmla="*/ 80 h 120"/>
              <a:gd name="T26" fmla="*/ 176 w 176"/>
              <a:gd name="T27" fmla="*/ 64 h 120"/>
              <a:gd name="T28" fmla="*/ 176 w 176"/>
              <a:gd name="T29" fmla="*/ 56 h 120"/>
              <a:gd name="T30" fmla="*/ 160 w 176"/>
              <a:gd name="T31" fmla="*/ 40 h 120"/>
              <a:gd name="T32" fmla="*/ 168 w 176"/>
              <a:gd name="T33" fmla="*/ 64 h 120"/>
              <a:gd name="T34" fmla="*/ 160 w 176"/>
              <a:gd name="T35" fmla="*/ 72 h 120"/>
              <a:gd name="T36" fmla="*/ 56 w 176"/>
              <a:gd name="T37" fmla="*/ 72 h 120"/>
              <a:gd name="T38" fmla="*/ 56 w 176"/>
              <a:gd name="T39" fmla="*/ 106 h 120"/>
              <a:gd name="T40" fmla="*/ 10 w 176"/>
              <a:gd name="T41" fmla="*/ 60 h 120"/>
              <a:gd name="T42" fmla="*/ 56 w 176"/>
              <a:gd name="T43" fmla="*/ 14 h 120"/>
              <a:gd name="T44" fmla="*/ 56 w 176"/>
              <a:gd name="T45" fmla="*/ 48 h 120"/>
              <a:gd name="T46" fmla="*/ 160 w 176"/>
              <a:gd name="T47" fmla="*/ 48 h 120"/>
              <a:gd name="T48" fmla="*/ 168 w 176"/>
              <a:gd name="T49" fmla="*/ 56 h 120"/>
              <a:gd name="T50" fmla="*/ 168 w 176"/>
              <a:gd name="T51" fmla="*/ 6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6" h="120">
                <a:moveTo>
                  <a:pt x="160" y="40"/>
                </a:moveTo>
                <a:cubicBezTo>
                  <a:pt x="64" y="40"/>
                  <a:pt x="64" y="40"/>
                  <a:pt x="64" y="40"/>
                </a:cubicBezTo>
                <a:cubicBezTo>
                  <a:pt x="64" y="4"/>
                  <a:pt x="64" y="4"/>
                  <a:pt x="64" y="4"/>
                </a:cubicBezTo>
                <a:cubicBezTo>
                  <a:pt x="64" y="2"/>
                  <a:pt x="62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1"/>
                  <a:pt x="0" y="62"/>
                  <a:pt x="1" y="63"/>
                </a:cubicBezTo>
                <a:cubicBezTo>
                  <a:pt x="57" y="119"/>
                  <a:pt x="57" y="119"/>
                  <a:pt x="57" y="119"/>
                </a:cubicBezTo>
                <a:cubicBezTo>
                  <a:pt x="58" y="120"/>
                  <a:pt x="59" y="120"/>
                  <a:pt x="60" y="120"/>
                </a:cubicBezTo>
                <a:cubicBezTo>
                  <a:pt x="62" y="120"/>
                  <a:pt x="64" y="118"/>
                  <a:pt x="64" y="116"/>
                </a:cubicBezTo>
                <a:cubicBezTo>
                  <a:pt x="64" y="80"/>
                  <a:pt x="64" y="80"/>
                  <a:pt x="64" y="80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9" y="80"/>
                  <a:pt x="176" y="73"/>
                  <a:pt x="176" y="64"/>
                </a:cubicBezTo>
                <a:cubicBezTo>
                  <a:pt x="176" y="56"/>
                  <a:pt x="176" y="56"/>
                  <a:pt x="176" y="56"/>
                </a:cubicBezTo>
                <a:cubicBezTo>
                  <a:pt x="176" y="47"/>
                  <a:pt x="169" y="40"/>
                  <a:pt x="160" y="40"/>
                </a:cubicBezTo>
                <a:moveTo>
                  <a:pt x="168" y="64"/>
                </a:moveTo>
                <a:cubicBezTo>
                  <a:pt x="168" y="68"/>
                  <a:pt x="164" y="72"/>
                  <a:pt x="160" y="72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10" y="60"/>
                  <a:pt x="10" y="60"/>
                  <a:pt x="10" y="60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48"/>
                  <a:pt x="56" y="48"/>
                  <a:pt x="56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4" y="48"/>
                  <a:pt x="168" y="52"/>
                  <a:pt x="168" y="56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 noEditPoints="1"/>
          </p:cNvSpPr>
          <p:nvPr/>
        </p:nvSpPr>
        <p:spPr bwMode="auto">
          <a:xfrm>
            <a:off x="7662863" y="4949825"/>
            <a:ext cx="439738" cy="300038"/>
          </a:xfrm>
          <a:custGeom>
            <a:avLst/>
            <a:gdLst>
              <a:gd name="T0" fmla="*/ 175 w 176"/>
              <a:gd name="T1" fmla="*/ 57 h 120"/>
              <a:gd name="T2" fmla="*/ 119 w 176"/>
              <a:gd name="T3" fmla="*/ 1 h 120"/>
              <a:gd name="T4" fmla="*/ 116 w 176"/>
              <a:gd name="T5" fmla="*/ 0 h 120"/>
              <a:gd name="T6" fmla="*/ 112 w 176"/>
              <a:gd name="T7" fmla="*/ 4 h 120"/>
              <a:gd name="T8" fmla="*/ 112 w 176"/>
              <a:gd name="T9" fmla="*/ 40 h 120"/>
              <a:gd name="T10" fmla="*/ 16 w 176"/>
              <a:gd name="T11" fmla="*/ 40 h 120"/>
              <a:gd name="T12" fmla="*/ 0 w 176"/>
              <a:gd name="T13" fmla="*/ 56 h 120"/>
              <a:gd name="T14" fmla="*/ 0 w 176"/>
              <a:gd name="T15" fmla="*/ 64 h 120"/>
              <a:gd name="T16" fmla="*/ 16 w 176"/>
              <a:gd name="T17" fmla="*/ 80 h 120"/>
              <a:gd name="T18" fmla="*/ 112 w 176"/>
              <a:gd name="T19" fmla="*/ 80 h 120"/>
              <a:gd name="T20" fmla="*/ 112 w 176"/>
              <a:gd name="T21" fmla="*/ 116 h 120"/>
              <a:gd name="T22" fmla="*/ 116 w 176"/>
              <a:gd name="T23" fmla="*/ 120 h 120"/>
              <a:gd name="T24" fmla="*/ 119 w 176"/>
              <a:gd name="T25" fmla="*/ 119 h 120"/>
              <a:gd name="T26" fmla="*/ 175 w 176"/>
              <a:gd name="T27" fmla="*/ 63 h 120"/>
              <a:gd name="T28" fmla="*/ 176 w 176"/>
              <a:gd name="T29" fmla="*/ 60 h 120"/>
              <a:gd name="T30" fmla="*/ 175 w 176"/>
              <a:gd name="T31" fmla="*/ 57 h 120"/>
              <a:gd name="T32" fmla="*/ 120 w 176"/>
              <a:gd name="T33" fmla="*/ 106 h 120"/>
              <a:gd name="T34" fmla="*/ 120 w 176"/>
              <a:gd name="T35" fmla="*/ 72 h 120"/>
              <a:gd name="T36" fmla="*/ 16 w 176"/>
              <a:gd name="T37" fmla="*/ 72 h 120"/>
              <a:gd name="T38" fmla="*/ 8 w 176"/>
              <a:gd name="T39" fmla="*/ 64 h 120"/>
              <a:gd name="T40" fmla="*/ 8 w 176"/>
              <a:gd name="T41" fmla="*/ 56 h 120"/>
              <a:gd name="T42" fmla="*/ 16 w 176"/>
              <a:gd name="T43" fmla="*/ 48 h 120"/>
              <a:gd name="T44" fmla="*/ 120 w 176"/>
              <a:gd name="T45" fmla="*/ 48 h 120"/>
              <a:gd name="T46" fmla="*/ 120 w 176"/>
              <a:gd name="T47" fmla="*/ 14 h 120"/>
              <a:gd name="T48" fmla="*/ 166 w 176"/>
              <a:gd name="T49" fmla="*/ 60 h 120"/>
              <a:gd name="T50" fmla="*/ 120 w 176"/>
              <a:gd name="T51" fmla="*/ 10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6" h="120">
                <a:moveTo>
                  <a:pt x="175" y="57"/>
                </a:moveTo>
                <a:cubicBezTo>
                  <a:pt x="119" y="1"/>
                  <a:pt x="119" y="1"/>
                  <a:pt x="119" y="1"/>
                </a:cubicBezTo>
                <a:cubicBezTo>
                  <a:pt x="118" y="0"/>
                  <a:pt x="117" y="0"/>
                  <a:pt x="116" y="0"/>
                </a:cubicBezTo>
                <a:cubicBezTo>
                  <a:pt x="114" y="0"/>
                  <a:pt x="112" y="2"/>
                  <a:pt x="112" y="4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7" y="40"/>
                  <a:pt x="0" y="47"/>
                  <a:pt x="0" y="56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73"/>
                  <a:pt x="7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116"/>
                  <a:pt x="112" y="116"/>
                  <a:pt x="112" y="116"/>
                </a:cubicBezTo>
                <a:cubicBezTo>
                  <a:pt x="112" y="118"/>
                  <a:pt x="114" y="120"/>
                  <a:pt x="116" y="120"/>
                </a:cubicBezTo>
                <a:cubicBezTo>
                  <a:pt x="117" y="120"/>
                  <a:pt x="118" y="120"/>
                  <a:pt x="119" y="119"/>
                </a:cubicBezTo>
                <a:cubicBezTo>
                  <a:pt x="175" y="63"/>
                  <a:pt x="175" y="63"/>
                  <a:pt x="175" y="63"/>
                </a:cubicBezTo>
                <a:cubicBezTo>
                  <a:pt x="176" y="62"/>
                  <a:pt x="176" y="61"/>
                  <a:pt x="176" y="60"/>
                </a:cubicBezTo>
                <a:cubicBezTo>
                  <a:pt x="176" y="59"/>
                  <a:pt x="176" y="58"/>
                  <a:pt x="175" y="57"/>
                </a:cubicBezTo>
                <a:moveTo>
                  <a:pt x="120" y="106"/>
                </a:moveTo>
                <a:cubicBezTo>
                  <a:pt x="120" y="72"/>
                  <a:pt x="120" y="72"/>
                  <a:pt x="120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2" y="72"/>
                  <a:pt x="8" y="68"/>
                  <a:pt x="8" y="64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2"/>
                  <a:pt x="12" y="48"/>
                  <a:pt x="1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20" y="14"/>
                  <a:pt x="120" y="14"/>
                  <a:pt x="120" y="14"/>
                </a:cubicBezTo>
                <a:cubicBezTo>
                  <a:pt x="166" y="60"/>
                  <a:pt x="166" y="60"/>
                  <a:pt x="166" y="60"/>
                </a:cubicBezTo>
                <a:lnTo>
                  <a:pt x="120" y="1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8562975" y="4878388"/>
            <a:ext cx="320675" cy="441325"/>
          </a:xfrm>
          <a:custGeom>
            <a:avLst/>
            <a:gdLst>
              <a:gd name="T0" fmla="*/ 127 w 128"/>
              <a:gd name="T1" fmla="*/ 41 h 176"/>
              <a:gd name="T2" fmla="*/ 87 w 128"/>
              <a:gd name="T3" fmla="*/ 1 h 176"/>
              <a:gd name="T4" fmla="*/ 84 w 128"/>
              <a:gd name="T5" fmla="*/ 0 h 176"/>
              <a:gd name="T6" fmla="*/ 80 w 128"/>
              <a:gd name="T7" fmla="*/ 4 h 176"/>
              <a:gd name="T8" fmla="*/ 81 w 128"/>
              <a:gd name="T9" fmla="*/ 7 h 176"/>
              <a:gd name="T10" fmla="*/ 114 w 128"/>
              <a:gd name="T11" fmla="*/ 40 h 176"/>
              <a:gd name="T12" fmla="*/ 4 w 128"/>
              <a:gd name="T13" fmla="*/ 40 h 176"/>
              <a:gd name="T14" fmla="*/ 0 w 128"/>
              <a:gd name="T15" fmla="*/ 44 h 176"/>
              <a:gd name="T16" fmla="*/ 0 w 128"/>
              <a:gd name="T17" fmla="*/ 172 h 176"/>
              <a:gd name="T18" fmla="*/ 4 w 128"/>
              <a:gd name="T19" fmla="*/ 176 h 176"/>
              <a:gd name="T20" fmla="*/ 8 w 128"/>
              <a:gd name="T21" fmla="*/ 172 h 176"/>
              <a:gd name="T22" fmla="*/ 8 w 128"/>
              <a:gd name="T23" fmla="*/ 48 h 176"/>
              <a:gd name="T24" fmla="*/ 114 w 128"/>
              <a:gd name="T25" fmla="*/ 48 h 176"/>
              <a:gd name="T26" fmla="*/ 81 w 128"/>
              <a:gd name="T27" fmla="*/ 81 h 176"/>
              <a:gd name="T28" fmla="*/ 80 w 128"/>
              <a:gd name="T29" fmla="*/ 84 h 176"/>
              <a:gd name="T30" fmla="*/ 84 w 128"/>
              <a:gd name="T31" fmla="*/ 88 h 176"/>
              <a:gd name="T32" fmla="*/ 87 w 128"/>
              <a:gd name="T33" fmla="*/ 87 h 176"/>
              <a:gd name="T34" fmla="*/ 127 w 128"/>
              <a:gd name="T35" fmla="*/ 47 h 176"/>
              <a:gd name="T36" fmla="*/ 128 w 128"/>
              <a:gd name="T37" fmla="*/ 44 h 176"/>
              <a:gd name="T38" fmla="*/ 127 w 128"/>
              <a:gd name="T39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76">
                <a:moveTo>
                  <a:pt x="127" y="41"/>
                </a:moveTo>
                <a:cubicBezTo>
                  <a:pt x="87" y="1"/>
                  <a:pt x="87" y="1"/>
                  <a:pt x="87" y="1"/>
                </a:cubicBezTo>
                <a:cubicBezTo>
                  <a:pt x="86" y="0"/>
                  <a:pt x="85" y="0"/>
                  <a:pt x="84" y="0"/>
                </a:cubicBezTo>
                <a:cubicBezTo>
                  <a:pt x="82" y="0"/>
                  <a:pt x="80" y="2"/>
                  <a:pt x="80" y="4"/>
                </a:cubicBezTo>
                <a:cubicBezTo>
                  <a:pt x="80" y="5"/>
                  <a:pt x="80" y="6"/>
                  <a:pt x="81" y="7"/>
                </a:cubicBezTo>
                <a:cubicBezTo>
                  <a:pt x="114" y="40"/>
                  <a:pt x="114" y="40"/>
                  <a:pt x="114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" y="176"/>
                  <a:pt x="8" y="174"/>
                  <a:pt x="8" y="172"/>
                </a:cubicBezTo>
                <a:cubicBezTo>
                  <a:pt x="8" y="48"/>
                  <a:pt x="8" y="48"/>
                  <a:pt x="8" y="48"/>
                </a:cubicBezTo>
                <a:cubicBezTo>
                  <a:pt x="114" y="48"/>
                  <a:pt x="114" y="48"/>
                  <a:pt x="114" y="48"/>
                </a:cubicBezTo>
                <a:cubicBezTo>
                  <a:pt x="81" y="81"/>
                  <a:pt x="81" y="81"/>
                  <a:pt x="81" y="81"/>
                </a:cubicBezTo>
                <a:cubicBezTo>
                  <a:pt x="80" y="82"/>
                  <a:pt x="80" y="83"/>
                  <a:pt x="80" y="84"/>
                </a:cubicBezTo>
                <a:cubicBezTo>
                  <a:pt x="80" y="86"/>
                  <a:pt x="82" y="88"/>
                  <a:pt x="84" y="88"/>
                </a:cubicBezTo>
                <a:cubicBezTo>
                  <a:pt x="85" y="88"/>
                  <a:pt x="86" y="88"/>
                  <a:pt x="87" y="87"/>
                </a:cubicBezTo>
                <a:cubicBezTo>
                  <a:pt x="127" y="47"/>
                  <a:pt x="127" y="47"/>
                  <a:pt x="127" y="47"/>
                </a:cubicBezTo>
                <a:cubicBezTo>
                  <a:pt x="128" y="46"/>
                  <a:pt x="128" y="45"/>
                  <a:pt x="128" y="44"/>
                </a:cubicBezTo>
                <a:cubicBezTo>
                  <a:pt x="128" y="43"/>
                  <a:pt x="128" y="42"/>
                  <a:pt x="127" y="41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/>
          <p:cNvSpPr>
            <a:spLocks noEditPoints="1"/>
          </p:cNvSpPr>
          <p:nvPr/>
        </p:nvSpPr>
        <p:spPr bwMode="auto">
          <a:xfrm>
            <a:off x="9344025" y="4938713"/>
            <a:ext cx="439738" cy="320675"/>
          </a:xfrm>
          <a:custGeom>
            <a:avLst/>
            <a:gdLst>
              <a:gd name="T0" fmla="*/ 175 w 176"/>
              <a:gd name="T1" fmla="*/ 41 h 128"/>
              <a:gd name="T2" fmla="*/ 135 w 176"/>
              <a:gd name="T3" fmla="*/ 1 h 128"/>
              <a:gd name="T4" fmla="*/ 132 w 176"/>
              <a:gd name="T5" fmla="*/ 0 h 128"/>
              <a:gd name="T6" fmla="*/ 128 w 176"/>
              <a:gd name="T7" fmla="*/ 4 h 128"/>
              <a:gd name="T8" fmla="*/ 128 w 176"/>
              <a:gd name="T9" fmla="*/ 40 h 128"/>
              <a:gd name="T10" fmla="*/ 4 w 176"/>
              <a:gd name="T11" fmla="*/ 40 h 128"/>
              <a:gd name="T12" fmla="*/ 0 w 176"/>
              <a:gd name="T13" fmla="*/ 44 h 128"/>
              <a:gd name="T14" fmla="*/ 0 w 176"/>
              <a:gd name="T15" fmla="*/ 124 h 128"/>
              <a:gd name="T16" fmla="*/ 4 w 176"/>
              <a:gd name="T17" fmla="*/ 128 h 128"/>
              <a:gd name="T18" fmla="*/ 8 w 176"/>
              <a:gd name="T19" fmla="*/ 124 h 128"/>
              <a:gd name="T20" fmla="*/ 8 w 176"/>
              <a:gd name="T21" fmla="*/ 48 h 128"/>
              <a:gd name="T22" fmla="*/ 128 w 176"/>
              <a:gd name="T23" fmla="*/ 48 h 128"/>
              <a:gd name="T24" fmla="*/ 128 w 176"/>
              <a:gd name="T25" fmla="*/ 84 h 128"/>
              <a:gd name="T26" fmla="*/ 132 w 176"/>
              <a:gd name="T27" fmla="*/ 88 h 128"/>
              <a:gd name="T28" fmla="*/ 135 w 176"/>
              <a:gd name="T29" fmla="*/ 87 h 128"/>
              <a:gd name="T30" fmla="*/ 175 w 176"/>
              <a:gd name="T31" fmla="*/ 47 h 128"/>
              <a:gd name="T32" fmla="*/ 176 w 176"/>
              <a:gd name="T33" fmla="*/ 44 h 128"/>
              <a:gd name="T34" fmla="*/ 175 w 176"/>
              <a:gd name="T35" fmla="*/ 41 h 128"/>
              <a:gd name="T36" fmla="*/ 136 w 176"/>
              <a:gd name="T37" fmla="*/ 74 h 128"/>
              <a:gd name="T38" fmla="*/ 136 w 176"/>
              <a:gd name="T39" fmla="*/ 14 h 128"/>
              <a:gd name="T40" fmla="*/ 166 w 176"/>
              <a:gd name="T41" fmla="*/ 44 h 128"/>
              <a:gd name="T42" fmla="*/ 136 w 176"/>
              <a:gd name="T43" fmla="*/ 7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6" h="12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28"/>
                  <a:pt x="4" y="128"/>
                </a:cubicBezTo>
                <a:cubicBezTo>
                  <a:pt x="6" y="128"/>
                  <a:pt x="8" y="126"/>
                  <a:pt x="8" y="124"/>
                </a:cubicBezTo>
                <a:cubicBezTo>
                  <a:pt x="8" y="48"/>
                  <a:pt x="8" y="48"/>
                  <a:pt x="8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84"/>
                  <a:pt x="128" y="84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  <a:moveTo>
                  <a:pt x="136" y="74"/>
                </a:moveTo>
                <a:cubicBezTo>
                  <a:pt x="136" y="14"/>
                  <a:pt x="136" y="14"/>
                  <a:pt x="136" y="14"/>
                </a:cubicBezTo>
                <a:cubicBezTo>
                  <a:pt x="166" y="44"/>
                  <a:pt x="166" y="44"/>
                  <a:pt x="166" y="44"/>
                </a:cubicBezTo>
                <a:lnTo>
                  <a:pt x="136" y="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8"/>
          <p:cNvSpPr>
            <a:spLocks noEditPoints="1"/>
          </p:cNvSpPr>
          <p:nvPr/>
        </p:nvSpPr>
        <p:spPr bwMode="auto">
          <a:xfrm>
            <a:off x="1781175" y="5721350"/>
            <a:ext cx="439738" cy="441325"/>
          </a:xfrm>
          <a:custGeom>
            <a:avLst/>
            <a:gdLst>
              <a:gd name="T0" fmla="*/ 76 w 176"/>
              <a:gd name="T1" fmla="*/ 96 h 176"/>
              <a:gd name="T2" fmla="*/ 73 w 176"/>
              <a:gd name="T3" fmla="*/ 97 h 176"/>
              <a:gd name="T4" fmla="*/ 8 w 176"/>
              <a:gd name="T5" fmla="*/ 162 h 176"/>
              <a:gd name="T6" fmla="*/ 8 w 176"/>
              <a:gd name="T7" fmla="*/ 116 h 176"/>
              <a:gd name="T8" fmla="*/ 4 w 176"/>
              <a:gd name="T9" fmla="*/ 112 h 176"/>
              <a:gd name="T10" fmla="*/ 0 w 176"/>
              <a:gd name="T11" fmla="*/ 116 h 176"/>
              <a:gd name="T12" fmla="*/ 0 w 176"/>
              <a:gd name="T13" fmla="*/ 172 h 176"/>
              <a:gd name="T14" fmla="*/ 4 w 176"/>
              <a:gd name="T15" fmla="*/ 176 h 176"/>
              <a:gd name="T16" fmla="*/ 60 w 176"/>
              <a:gd name="T17" fmla="*/ 176 h 176"/>
              <a:gd name="T18" fmla="*/ 64 w 176"/>
              <a:gd name="T19" fmla="*/ 172 h 176"/>
              <a:gd name="T20" fmla="*/ 60 w 176"/>
              <a:gd name="T21" fmla="*/ 168 h 176"/>
              <a:gd name="T22" fmla="*/ 14 w 176"/>
              <a:gd name="T23" fmla="*/ 168 h 176"/>
              <a:gd name="T24" fmla="*/ 79 w 176"/>
              <a:gd name="T25" fmla="*/ 103 h 176"/>
              <a:gd name="T26" fmla="*/ 80 w 176"/>
              <a:gd name="T27" fmla="*/ 100 h 176"/>
              <a:gd name="T28" fmla="*/ 76 w 176"/>
              <a:gd name="T29" fmla="*/ 96 h 176"/>
              <a:gd name="T30" fmla="*/ 172 w 176"/>
              <a:gd name="T31" fmla="*/ 0 h 176"/>
              <a:gd name="T32" fmla="*/ 116 w 176"/>
              <a:gd name="T33" fmla="*/ 0 h 176"/>
              <a:gd name="T34" fmla="*/ 112 w 176"/>
              <a:gd name="T35" fmla="*/ 4 h 176"/>
              <a:gd name="T36" fmla="*/ 116 w 176"/>
              <a:gd name="T37" fmla="*/ 8 h 176"/>
              <a:gd name="T38" fmla="*/ 162 w 176"/>
              <a:gd name="T39" fmla="*/ 8 h 176"/>
              <a:gd name="T40" fmla="*/ 97 w 176"/>
              <a:gd name="T41" fmla="*/ 73 h 176"/>
              <a:gd name="T42" fmla="*/ 96 w 176"/>
              <a:gd name="T43" fmla="*/ 76 h 176"/>
              <a:gd name="T44" fmla="*/ 100 w 176"/>
              <a:gd name="T45" fmla="*/ 80 h 176"/>
              <a:gd name="T46" fmla="*/ 103 w 176"/>
              <a:gd name="T47" fmla="*/ 79 h 176"/>
              <a:gd name="T48" fmla="*/ 168 w 176"/>
              <a:gd name="T49" fmla="*/ 14 h 176"/>
              <a:gd name="T50" fmla="*/ 168 w 176"/>
              <a:gd name="T51" fmla="*/ 60 h 176"/>
              <a:gd name="T52" fmla="*/ 172 w 176"/>
              <a:gd name="T53" fmla="*/ 64 h 176"/>
              <a:gd name="T54" fmla="*/ 176 w 176"/>
              <a:gd name="T55" fmla="*/ 60 h 176"/>
              <a:gd name="T56" fmla="*/ 176 w 176"/>
              <a:gd name="T57" fmla="*/ 4 h 176"/>
              <a:gd name="T58" fmla="*/ 172 w 176"/>
              <a:gd name="T59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6" h="176">
                <a:moveTo>
                  <a:pt x="76" y="96"/>
                </a:moveTo>
                <a:cubicBezTo>
                  <a:pt x="75" y="96"/>
                  <a:pt x="74" y="96"/>
                  <a:pt x="73" y="97"/>
                </a:cubicBezTo>
                <a:cubicBezTo>
                  <a:pt x="8" y="162"/>
                  <a:pt x="8" y="162"/>
                  <a:pt x="8" y="162"/>
                </a:cubicBezTo>
                <a:cubicBezTo>
                  <a:pt x="8" y="116"/>
                  <a:pt x="8" y="116"/>
                  <a:pt x="8" y="116"/>
                </a:cubicBezTo>
                <a:cubicBezTo>
                  <a:pt x="8" y="114"/>
                  <a:pt x="6" y="112"/>
                  <a:pt x="4" y="112"/>
                </a:cubicBezTo>
                <a:cubicBezTo>
                  <a:pt x="2" y="112"/>
                  <a:pt x="0" y="114"/>
                  <a:pt x="0" y="116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62" y="176"/>
                  <a:pt x="64" y="174"/>
                  <a:pt x="64" y="172"/>
                </a:cubicBezTo>
                <a:cubicBezTo>
                  <a:pt x="64" y="170"/>
                  <a:pt x="62" y="168"/>
                  <a:pt x="60" y="168"/>
                </a:cubicBezTo>
                <a:cubicBezTo>
                  <a:pt x="14" y="168"/>
                  <a:pt x="14" y="168"/>
                  <a:pt x="14" y="168"/>
                </a:cubicBezTo>
                <a:cubicBezTo>
                  <a:pt x="79" y="103"/>
                  <a:pt x="79" y="103"/>
                  <a:pt x="79" y="103"/>
                </a:cubicBezTo>
                <a:cubicBezTo>
                  <a:pt x="80" y="102"/>
                  <a:pt x="80" y="101"/>
                  <a:pt x="80" y="100"/>
                </a:cubicBezTo>
                <a:cubicBezTo>
                  <a:pt x="80" y="98"/>
                  <a:pt x="78" y="96"/>
                  <a:pt x="76" y="96"/>
                </a:cubicBezTo>
                <a:moveTo>
                  <a:pt x="172" y="0"/>
                </a:moveTo>
                <a:cubicBezTo>
                  <a:pt x="116" y="0"/>
                  <a:pt x="116" y="0"/>
                  <a:pt x="116" y="0"/>
                </a:cubicBezTo>
                <a:cubicBezTo>
                  <a:pt x="114" y="0"/>
                  <a:pt x="112" y="2"/>
                  <a:pt x="112" y="4"/>
                </a:cubicBezTo>
                <a:cubicBezTo>
                  <a:pt x="112" y="6"/>
                  <a:pt x="114" y="8"/>
                  <a:pt x="116" y="8"/>
                </a:cubicBezTo>
                <a:cubicBezTo>
                  <a:pt x="162" y="8"/>
                  <a:pt x="162" y="8"/>
                  <a:pt x="162" y="8"/>
                </a:cubicBezTo>
                <a:cubicBezTo>
                  <a:pt x="97" y="73"/>
                  <a:pt x="97" y="73"/>
                  <a:pt x="97" y="73"/>
                </a:cubicBezTo>
                <a:cubicBezTo>
                  <a:pt x="96" y="74"/>
                  <a:pt x="96" y="75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01" y="80"/>
                  <a:pt x="102" y="80"/>
                  <a:pt x="103" y="79"/>
                </a:cubicBezTo>
                <a:cubicBezTo>
                  <a:pt x="168" y="14"/>
                  <a:pt x="168" y="14"/>
                  <a:pt x="168" y="14"/>
                </a:cubicBezTo>
                <a:cubicBezTo>
                  <a:pt x="168" y="60"/>
                  <a:pt x="168" y="60"/>
                  <a:pt x="168" y="60"/>
                </a:cubicBezTo>
                <a:cubicBezTo>
                  <a:pt x="168" y="62"/>
                  <a:pt x="170" y="64"/>
                  <a:pt x="172" y="64"/>
                </a:cubicBezTo>
                <a:cubicBezTo>
                  <a:pt x="174" y="64"/>
                  <a:pt x="176" y="62"/>
                  <a:pt x="176" y="6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9"/>
          <p:cNvSpPr>
            <a:spLocks noEditPoints="1"/>
          </p:cNvSpPr>
          <p:nvPr/>
        </p:nvSpPr>
        <p:spPr bwMode="auto">
          <a:xfrm>
            <a:off x="2620963" y="5721350"/>
            <a:ext cx="439738" cy="441325"/>
          </a:xfrm>
          <a:custGeom>
            <a:avLst/>
            <a:gdLst>
              <a:gd name="T0" fmla="*/ 76 w 176"/>
              <a:gd name="T1" fmla="*/ 96 h 176"/>
              <a:gd name="T2" fmla="*/ 20 w 176"/>
              <a:gd name="T3" fmla="*/ 96 h 176"/>
              <a:gd name="T4" fmla="*/ 16 w 176"/>
              <a:gd name="T5" fmla="*/ 100 h 176"/>
              <a:gd name="T6" fmla="*/ 20 w 176"/>
              <a:gd name="T7" fmla="*/ 104 h 176"/>
              <a:gd name="T8" fmla="*/ 66 w 176"/>
              <a:gd name="T9" fmla="*/ 104 h 176"/>
              <a:gd name="T10" fmla="*/ 1 w 176"/>
              <a:gd name="T11" fmla="*/ 169 h 176"/>
              <a:gd name="T12" fmla="*/ 0 w 176"/>
              <a:gd name="T13" fmla="*/ 172 h 176"/>
              <a:gd name="T14" fmla="*/ 4 w 176"/>
              <a:gd name="T15" fmla="*/ 176 h 176"/>
              <a:gd name="T16" fmla="*/ 7 w 176"/>
              <a:gd name="T17" fmla="*/ 175 h 176"/>
              <a:gd name="T18" fmla="*/ 72 w 176"/>
              <a:gd name="T19" fmla="*/ 110 h 176"/>
              <a:gd name="T20" fmla="*/ 72 w 176"/>
              <a:gd name="T21" fmla="*/ 156 h 176"/>
              <a:gd name="T22" fmla="*/ 76 w 176"/>
              <a:gd name="T23" fmla="*/ 160 h 176"/>
              <a:gd name="T24" fmla="*/ 80 w 176"/>
              <a:gd name="T25" fmla="*/ 156 h 176"/>
              <a:gd name="T26" fmla="*/ 80 w 176"/>
              <a:gd name="T27" fmla="*/ 100 h 176"/>
              <a:gd name="T28" fmla="*/ 76 w 176"/>
              <a:gd name="T29" fmla="*/ 96 h 176"/>
              <a:gd name="T30" fmla="*/ 176 w 176"/>
              <a:gd name="T31" fmla="*/ 4 h 176"/>
              <a:gd name="T32" fmla="*/ 172 w 176"/>
              <a:gd name="T33" fmla="*/ 0 h 176"/>
              <a:gd name="T34" fmla="*/ 169 w 176"/>
              <a:gd name="T35" fmla="*/ 1 h 176"/>
              <a:gd name="T36" fmla="*/ 104 w 176"/>
              <a:gd name="T37" fmla="*/ 66 h 176"/>
              <a:gd name="T38" fmla="*/ 104 w 176"/>
              <a:gd name="T39" fmla="*/ 20 h 176"/>
              <a:gd name="T40" fmla="*/ 100 w 176"/>
              <a:gd name="T41" fmla="*/ 16 h 176"/>
              <a:gd name="T42" fmla="*/ 96 w 176"/>
              <a:gd name="T43" fmla="*/ 20 h 176"/>
              <a:gd name="T44" fmla="*/ 96 w 176"/>
              <a:gd name="T45" fmla="*/ 76 h 176"/>
              <a:gd name="T46" fmla="*/ 100 w 176"/>
              <a:gd name="T47" fmla="*/ 80 h 176"/>
              <a:gd name="T48" fmla="*/ 156 w 176"/>
              <a:gd name="T49" fmla="*/ 80 h 176"/>
              <a:gd name="T50" fmla="*/ 160 w 176"/>
              <a:gd name="T51" fmla="*/ 76 h 176"/>
              <a:gd name="T52" fmla="*/ 156 w 176"/>
              <a:gd name="T53" fmla="*/ 72 h 176"/>
              <a:gd name="T54" fmla="*/ 110 w 176"/>
              <a:gd name="T55" fmla="*/ 72 h 176"/>
              <a:gd name="T56" fmla="*/ 175 w 176"/>
              <a:gd name="T57" fmla="*/ 7 h 176"/>
              <a:gd name="T58" fmla="*/ 176 w 176"/>
              <a:gd name="T59" fmla="*/ 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6" h="176">
                <a:moveTo>
                  <a:pt x="76" y="96"/>
                </a:moveTo>
                <a:cubicBezTo>
                  <a:pt x="20" y="96"/>
                  <a:pt x="20" y="96"/>
                  <a:pt x="20" y="96"/>
                </a:cubicBezTo>
                <a:cubicBezTo>
                  <a:pt x="18" y="96"/>
                  <a:pt x="16" y="98"/>
                  <a:pt x="16" y="100"/>
                </a:cubicBezTo>
                <a:cubicBezTo>
                  <a:pt x="16" y="102"/>
                  <a:pt x="18" y="104"/>
                  <a:pt x="20" y="104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1" y="169"/>
                  <a:pt x="1" y="169"/>
                  <a:pt x="1" y="169"/>
                </a:cubicBezTo>
                <a:cubicBezTo>
                  <a:pt x="0" y="170"/>
                  <a:pt x="0" y="171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5" y="176"/>
                  <a:pt x="6" y="176"/>
                  <a:pt x="7" y="175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8"/>
                  <a:pt x="74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80" y="98"/>
                  <a:pt x="78" y="96"/>
                  <a:pt x="76" y="96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04" y="66"/>
                  <a:pt x="104" y="66"/>
                  <a:pt x="104" y="66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104" y="18"/>
                  <a:pt x="102" y="16"/>
                  <a:pt x="100" y="16"/>
                </a:cubicBezTo>
                <a:cubicBezTo>
                  <a:pt x="98" y="16"/>
                  <a:pt x="96" y="18"/>
                  <a:pt x="96" y="20"/>
                </a:cubicBezTo>
                <a:cubicBezTo>
                  <a:pt x="96" y="76"/>
                  <a:pt x="96" y="76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56" y="80"/>
                  <a:pt x="156" y="80"/>
                  <a:pt x="156" y="80"/>
                </a:cubicBezTo>
                <a:cubicBezTo>
                  <a:pt x="158" y="80"/>
                  <a:pt x="160" y="78"/>
                  <a:pt x="160" y="76"/>
                </a:cubicBezTo>
                <a:cubicBezTo>
                  <a:pt x="160" y="74"/>
                  <a:pt x="158" y="72"/>
                  <a:pt x="156" y="72"/>
                </a:cubicBezTo>
                <a:cubicBezTo>
                  <a:pt x="110" y="72"/>
                  <a:pt x="110" y="72"/>
                  <a:pt x="110" y="72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 noEditPoints="1"/>
          </p:cNvSpPr>
          <p:nvPr/>
        </p:nvSpPr>
        <p:spPr bwMode="auto">
          <a:xfrm>
            <a:off x="3460750" y="5721350"/>
            <a:ext cx="441325" cy="441325"/>
          </a:xfrm>
          <a:custGeom>
            <a:avLst/>
            <a:gdLst>
              <a:gd name="T0" fmla="*/ 140 w 176"/>
              <a:gd name="T1" fmla="*/ 56 h 176"/>
              <a:gd name="T2" fmla="*/ 136 w 176"/>
              <a:gd name="T3" fmla="*/ 60 h 176"/>
              <a:gd name="T4" fmla="*/ 136 w 176"/>
              <a:gd name="T5" fmla="*/ 168 h 176"/>
              <a:gd name="T6" fmla="*/ 8 w 176"/>
              <a:gd name="T7" fmla="*/ 168 h 176"/>
              <a:gd name="T8" fmla="*/ 8 w 176"/>
              <a:gd name="T9" fmla="*/ 40 h 176"/>
              <a:gd name="T10" fmla="*/ 116 w 176"/>
              <a:gd name="T11" fmla="*/ 40 h 176"/>
              <a:gd name="T12" fmla="*/ 120 w 176"/>
              <a:gd name="T13" fmla="*/ 36 h 176"/>
              <a:gd name="T14" fmla="*/ 116 w 176"/>
              <a:gd name="T15" fmla="*/ 32 h 176"/>
              <a:gd name="T16" fmla="*/ 4 w 176"/>
              <a:gd name="T17" fmla="*/ 32 h 176"/>
              <a:gd name="T18" fmla="*/ 0 w 176"/>
              <a:gd name="T19" fmla="*/ 36 h 176"/>
              <a:gd name="T20" fmla="*/ 0 w 176"/>
              <a:gd name="T21" fmla="*/ 172 h 176"/>
              <a:gd name="T22" fmla="*/ 4 w 176"/>
              <a:gd name="T23" fmla="*/ 176 h 176"/>
              <a:gd name="T24" fmla="*/ 140 w 176"/>
              <a:gd name="T25" fmla="*/ 176 h 176"/>
              <a:gd name="T26" fmla="*/ 144 w 176"/>
              <a:gd name="T27" fmla="*/ 172 h 176"/>
              <a:gd name="T28" fmla="*/ 144 w 176"/>
              <a:gd name="T29" fmla="*/ 60 h 176"/>
              <a:gd name="T30" fmla="*/ 140 w 176"/>
              <a:gd name="T31" fmla="*/ 56 h 176"/>
              <a:gd name="T32" fmla="*/ 172 w 176"/>
              <a:gd name="T33" fmla="*/ 0 h 176"/>
              <a:gd name="T34" fmla="*/ 132 w 176"/>
              <a:gd name="T35" fmla="*/ 0 h 176"/>
              <a:gd name="T36" fmla="*/ 128 w 176"/>
              <a:gd name="T37" fmla="*/ 4 h 176"/>
              <a:gd name="T38" fmla="*/ 132 w 176"/>
              <a:gd name="T39" fmla="*/ 8 h 176"/>
              <a:gd name="T40" fmla="*/ 162 w 176"/>
              <a:gd name="T41" fmla="*/ 8 h 176"/>
              <a:gd name="T42" fmla="*/ 49 w 176"/>
              <a:gd name="T43" fmla="*/ 121 h 176"/>
              <a:gd name="T44" fmla="*/ 48 w 176"/>
              <a:gd name="T45" fmla="*/ 124 h 176"/>
              <a:gd name="T46" fmla="*/ 52 w 176"/>
              <a:gd name="T47" fmla="*/ 128 h 176"/>
              <a:gd name="T48" fmla="*/ 55 w 176"/>
              <a:gd name="T49" fmla="*/ 127 h 176"/>
              <a:gd name="T50" fmla="*/ 168 w 176"/>
              <a:gd name="T51" fmla="*/ 14 h 176"/>
              <a:gd name="T52" fmla="*/ 168 w 176"/>
              <a:gd name="T53" fmla="*/ 44 h 176"/>
              <a:gd name="T54" fmla="*/ 172 w 176"/>
              <a:gd name="T55" fmla="*/ 48 h 176"/>
              <a:gd name="T56" fmla="*/ 176 w 176"/>
              <a:gd name="T57" fmla="*/ 44 h 176"/>
              <a:gd name="T58" fmla="*/ 176 w 176"/>
              <a:gd name="T59" fmla="*/ 4 h 176"/>
              <a:gd name="T60" fmla="*/ 172 w 176"/>
              <a:gd name="T6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6" h="176">
                <a:moveTo>
                  <a:pt x="140" y="56"/>
                </a:moveTo>
                <a:cubicBezTo>
                  <a:pt x="138" y="56"/>
                  <a:pt x="136" y="58"/>
                  <a:pt x="136" y="60"/>
                </a:cubicBezTo>
                <a:cubicBezTo>
                  <a:pt x="136" y="168"/>
                  <a:pt x="136" y="168"/>
                  <a:pt x="136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40"/>
                  <a:pt x="8" y="40"/>
                  <a:pt x="8" y="4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8" y="40"/>
                  <a:pt x="120" y="38"/>
                  <a:pt x="120" y="36"/>
                </a:cubicBezTo>
                <a:cubicBezTo>
                  <a:pt x="120" y="34"/>
                  <a:pt x="118" y="32"/>
                  <a:pt x="116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2" y="32"/>
                  <a:pt x="0" y="34"/>
                  <a:pt x="0" y="36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42" y="176"/>
                  <a:pt x="144" y="174"/>
                  <a:pt x="144" y="172"/>
                </a:cubicBezTo>
                <a:cubicBezTo>
                  <a:pt x="144" y="60"/>
                  <a:pt x="144" y="60"/>
                  <a:pt x="144" y="60"/>
                </a:cubicBezTo>
                <a:cubicBezTo>
                  <a:pt x="144" y="58"/>
                  <a:pt x="142" y="56"/>
                  <a:pt x="140" y="56"/>
                </a:cubicBezTo>
                <a:moveTo>
                  <a:pt x="172" y="0"/>
                </a:moveTo>
                <a:cubicBezTo>
                  <a:pt x="132" y="0"/>
                  <a:pt x="132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6"/>
                  <a:pt x="130" y="8"/>
                  <a:pt x="132" y="8"/>
                </a:cubicBezTo>
                <a:cubicBezTo>
                  <a:pt x="162" y="8"/>
                  <a:pt x="162" y="8"/>
                  <a:pt x="162" y="8"/>
                </a:cubicBezTo>
                <a:cubicBezTo>
                  <a:pt x="49" y="121"/>
                  <a:pt x="49" y="121"/>
                  <a:pt x="49" y="121"/>
                </a:cubicBezTo>
                <a:cubicBezTo>
                  <a:pt x="48" y="122"/>
                  <a:pt x="48" y="123"/>
                  <a:pt x="48" y="124"/>
                </a:cubicBezTo>
                <a:cubicBezTo>
                  <a:pt x="48" y="126"/>
                  <a:pt x="50" y="128"/>
                  <a:pt x="52" y="128"/>
                </a:cubicBezTo>
                <a:cubicBezTo>
                  <a:pt x="53" y="128"/>
                  <a:pt x="54" y="128"/>
                  <a:pt x="55" y="127"/>
                </a:cubicBezTo>
                <a:cubicBezTo>
                  <a:pt x="168" y="14"/>
                  <a:pt x="168" y="14"/>
                  <a:pt x="168" y="1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46"/>
                  <a:pt x="170" y="48"/>
                  <a:pt x="172" y="48"/>
                </a:cubicBezTo>
                <a:cubicBezTo>
                  <a:pt x="174" y="48"/>
                  <a:pt x="176" y="46"/>
                  <a:pt x="176" y="44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1"/>
          <p:cNvSpPr>
            <a:spLocks noEditPoints="1"/>
          </p:cNvSpPr>
          <p:nvPr/>
        </p:nvSpPr>
        <p:spPr bwMode="auto">
          <a:xfrm>
            <a:off x="4302125" y="5721350"/>
            <a:ext cx="439738" cy="441325"/>
          </a:xfrm>
          <a:custGeom>
            <a:avLst/>
            <a:gdLst>
              <a:gd name="T0" fmla="*/ 172 w 176"/>
              <a:gd name="T1" fmla="*/ 120 h 176"/>
              <a:gd name="T2" fmla="*/ 152 w 176"/>
              <a:gd name="T3" fmla="*/ 120 h 176"/>
              <a:gd name="T4" fmla="*/ 4 w 176"/>
              <a:gd name="T5" fmla="*/ 0 h 176"/>
              <a:gd name="T6" fmla="*/ 0 w 176"/>
              <a:gd name="T7" fmla="*/ 4 h 176"/>
              <a:gd name="T8" fmla="*/ 4 w 176"/>
              <a:gd name="T9" fmla="*/ 8 h 176"/>
              <a:gd name="T10" fmla="*/ 91 w 176"/>
              <a:gd name="T11" fmla="*/ 67 h 176"/>
              <a:gd name="T12" fmla="*/ 104 w 176"/>
              <a:gd name="T13" fmla="*/ 120 h 176"/>
              <a:gd name="T14" fmla="*/ 84 w 176"/>
              <a:gd name="T15" fmla="*/ 120 h 176"/>
              <a:gd name="T16" fmla="*/ 80 w 176"/>
              <a:gd name="T17" fmla="*/ 124 h 176"/>
              <a:gd name="T18" fmla="*/ 81 w 176"/>
              <a:gd name="T19" fmla="*/ 127 h 176"/>
              <a:gd name="T20" fmla="*/ 125 w 176"/>
              <a:gd name="T21" fmla="*/ 175 h 176"/>
              <a:gd name="T22" fmla="*/ 128 w 176"/>
              <a:gd name="T23" fmla="*/ 176 h 176"/>
              <a:gd name="T24" fmla="*/ 131 w 176"/>
              <a:gd name="T25" fmla="*/ 175 h 176"/>
              <a:gd name="T26" fmla="*/ 175 w 176"/>
              <a:gd name="T27" fmla="*/ 127 h 176"/>
              <a:gd name="T28" fmla="*/ 176 w 176"/>
              <a:gd name="T29" fmla="*/ 124 h 176"/>
              <a:gd name="T30" fmla="*/ 172 w 176"/>
              <a:gd name="T31" fmla="*/ 120 h 176"/>
              <a:gd name="T32" fmla="*/ 128 w 176"/>
              <a:gd name="T33" fmla="*/ 166 h 176"/>
              <a:gd name="T34" fmla="*/ 93 w 176"/>
              <a:gd name="T35" fmla="*/ 128 h 176"/>
              <a:gd name="T36" fmla="*/ 108 w 176"/>
              <a:gd name="T37" fmla="*/ 128 h 176"/>
              <a:gd name="T38" fmla="*/ 112 w 176"/>
              <a:gd name="T39" fmla="*/ 124 h 176"/>
              <a:gd name="T40" fmla="*/ 112 w 176"/>
              <a:gd name="T41" fmla="*/ 120 h 176"/>
              <a:gd name="T42" fmla="*/ 61 w 176"/>
              <a:gd name="T43" fmla="*/ 16 h 176"/>
              <a:gd name="T44" fmla="*/ 144 w 176"/>
              <a:gd name="T45" fmla="*/ 120 h 176"/>
              <a:gd name="T46" fmla="*/ 144 w 176"/>
              <a:gd name="T47" fmla="*/ 124 h 176"/>
              <a:gd name="T48" fmla="*/ 148 w 176"/>
              <a:gd name="T49" fmla="*/ 128 h 176"/>
              <a:gd name="T50" fmla="*/ 163 w 176"/>
              <a:gd name="T51" fmla="*/ 128 h 176"/>
              <a:gd name="T52" fmla="*/ 128 w 176"/>
              <a:gd name="T53" fmla="*/ 16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0" y="99"/>
                  <a:pt x="13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45" y="8"/>
                  <a:pt x="75" y="28"/>
                  <a:pt x="91" y="67"/>
                </a:cubicBezTo>
                <a:cubicBezTo>
                  <a:pt x="101" y="90"/>
                  <a:pt x="103" y="111"/>
                  <a:pt x="104" y="120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82" y="120"/>
                  <a:pt x="80" y="122"/>
                  <a:pt x="80" y="124"/>
                </a:cubicBezTo>
                <a:cubicBezTo>
                  <a:pt x="80" y="125"/>
                  <a:pt x="80" y="126"/>
                  <a:pt x="81" y="127"/>
                </a:cubicBezTo>
                <a:cubicBezTo>
                  <a:pt x="125" y="175"/>
                  <a:pt x="125" y="175"/>
                  <a:pt x="125" y="175"/>
                </a:cubicBezTo>
                <a:cubicBezTo>
                  <a:pt x="126" y="176"/>
                  <a:pt x="127" y="176"/>
                  <a:pt x="128" y="176"/>
                </a:cubicBezTo>
                <a:cubicBezTo>
                  <a:pt x="129" y="176"/>
                  <a:pt x="130" y="176"/>
                  <a:pt x="131" y="175"/>
                </a:cubicBezTo>
                <a:cubicBezTo>
                  <a:pt x="175" y="127"/>
                  <a:pt x="175" y="127"/>
                  <a:pt x="175" y="127"/>
                </a:cubicBezTo>
                <a:cubicBezTo>
                  <a:pt x="176" y="126"/>
                  <a:pt x="176" y="125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  <a:moveTo>
                  <a:pt x="128" y="166"/>
                </a:moveTo>
                <a:cubicBezTo>
                  <a:pt x="93" y="128"/>
                  <a:pt x="93" y="128"/>
                  <a:pt x="93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0" y="128"/>
                  <a:pt x="112" y="126"/>
                  <a:pt x="112" y="124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1" y="104"/>
                  <a:pt x="105" y="46"/>
                  <a:pt x="61" y="16"/>
                </a:cubicBezTo>
                <a:cubicBezTo>
                  <a:pt x="134" y="39"/>
                  <a:pt x="143" y="103"/>
                  <a:pt x="144" y="120"/>
                </a:cubicBezTo>
                <a:cubicBezTo>
                  <a:pt x="144" y="124"/>
                  <a:pt x="144" y="124"/>
                  <a:pt x="144" y="124"/>
                </a:cubicBezTo>
                <a:cubicBezTo>
                  <a:pt x="144" y="126"/>
                  <a:pt x="146" y="128"/>
                  <a:pt x="148" y="128"/>
                </a:cubicBezTo>
                <a:cubicBezTo>
                  <a:pt x="163" y="128"/>
                  <a:pt x="163" y="128"/>
                  <a:pt x="163" y="128"/>
                </a:cubicBezTo>
                <a:lnTo>
                  <a:pt x="128" y="1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2"/>
          <p:cNvSpPr>
            <a:spLocks noEditPoints="1"/>
          </p:cNvSpPr>
          <p:nvPr/>
        </p:nvSpPr>
        <p:spPr bwMode="auto">
          <a:xfrm>
            <a:off x="5141913" y="5721350"/>
            <a:ext cx="439738" cy="441325"/>
          </a:xfrm>
          <a:custGeom>
            <a:avLst/>
            <a:gdLst>
              <a:gd name="T0" fmla="*/ 175 w 176"/>
              <a:gd name="T1" fmla="*/ 49 h 176"/>
              <a:gd name="T2" fmla="*/ 131 w 176"/>
              <a:gd name="T3" fmla="*/ 1 h 176"/>
              <a:gd name="T4" fmla="*/ 128 w 176"/>
              <a:gd name="T5" fmla="*/ 0 h 176"/>
              <a:gd name="T6" fmla="*/ 125 w 176"/>
              <a:gd name="T7" fmla="*/ 1 h 176"/>
              <a:gd name="T8" fmla="*/ 81 w 176"/>
              <a:gd name="T9" fmla="*/ 49 h 176"/>
              <a:gd name="T10" fmla="*/ 80 w 176"/>
              <a:gd name="T11" fmla="*/ 52 h 176"/>
              <a:gd name="T12" fmla="*/ 84 w 176"/>
              <a:gd name="T13" fmla="*/ 56 h 176"/>
              <a:gd name="T14" fmla="*/ 104 w 176"/>
              <a:gd name="T15" fmla="*/ 56 h 176"/>
              <a:gd name="T16" fmla="*/ 91 w 176"/>
              <a:gd name="T17" fmla="*/ 109 h 176"/>
              <a:gd name="T18" fmla="*/ 4 w 176"/>
              <a:gd name="T19" fmla="*/ 168 h 176"/>
              <a:gd name="T20" fmla="*/ 0 w 176"/>
              <a:gd name="T21" fmla="*/ 172 h 176"/>
              <a:gd name="T22" fmla="*/ 4 w 176"/>
              <a:gd name="T23" fmla="*/ 176 h 176"/>
              <a:gd name="T24" fmla="*/ 152 w 176"/>
              <a:gd name="T25" fmla="*/ 56 h 176"/>
              <a:gd name="T26" fmla="*/ 172 w 176"/>
              <a:gd name="T27" fmla="*/ 56 h 176"/>
              <a:gd name="T28" fmla="*/ 176 w 176"/>
              <a:gd name="T29" fmla="*/ 52 h 176"/>
              <a:gd name="T30" fmla="*/ 175 w 176"/>
              <a:gd name="T31" fmla="*/ 49 h 176"/>
              <a:gd name="T32" fmla="*/ 148 w 176"/>
              <a:gd name="T33" fmla="*/ 48 h 176"/>
              <a:gd name="T34" fmla="*/ 144 w 176"/>
              <a:gd name="T35" fmla="*/ 52 h 176"/>
              <a:gd name="T36" fmla="*/ 144 w 176"/>
              <a:gd name="T37" fmla="*/ 56 h 176"/>
              <a:gd name="T38" fmla="*/ 61 w 176"/>
              <a:gd name="T39" fmla="*/ 160 h 176"/>
              <a:gd name="T40" fmla="*/ 112 w 176"/>
              <a:gd name="T41" fmla="*/ 56 h 176"/>
              <a:gd name="T42" fmla="*/ 112 w 176"/>
              <a:gd name="T43" fmla="*/ 52 h 176"/>
              <a:gd name="T44" fmla="*/ 108 w 176"/>
              <a:gd name="T45" fmla="*/ 48 h 176"/>
              <a:gd name="T46" fmla="*/ 93 w 176"/>
              <a:gd name="T47" fmla="*/ 48 h 176"/>
              <a:gd name="T48" fmla="*/ 128 w 176"/>
              <a:gd name="T49" fmla="*/ 10 h 176"/>
              <a:gd name="T50" fmla="*/ 163 w 176"/>
              <a:gd name="T51" fmla="*/ 48 h 176"/>
              <a:gd name="T52" fmla="*/ 148 w 176"/>
              <a:gd name="T53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175" y="49"/>
                </a:moveTo>
                <a:cubicBezTo>
                  <a:pt x="131" y="1"/>
                  <a:pt x="131" y="1"/>
                  <a:pt x="131" y="1"/>
                </a:cubicBezTo>
                <a:cubicBezTo>
                  <a:pt x="130" y="0"/>
                  <a:pt x="129" y="0"/>
                  <a:pt x="128" y="0"/>
                </a:cubicBezTo>
                <a:cubicBezTo>
                  <a:pt x="127" y="0"/>
                  <a:pt x="126" y="0"/>
                  <a:pt x="125" y="1"/>
                </a:cubicBezTo>
                <a:cubicBezTo>
                  <a:pt x="81" y="49"/>
                  <a:pt x="81" y="49"/>
                  <a:pt x="81" y="49"/>
                </a:cubicBezTo>
                <a:cubicBezTo>
                  <a:pt x="80" y="50"/>
                  <a:pt x="80" y="51"/>
                  <a:pt x="80" y="52"/>
                </a:cubicBezTo>
                <a:cubicBezTo>
                  <a:pt x="80" y="54"/>
                  <a:pt x="82" y="56"/>
                  <a:pt x="84" y="56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3" y="64"/>
                  <a:pt x="101" y="86"/>
                  <a:pt x="91" y="109"/>
                </a:cubicBezTo>
                <a:cubicBezTo>
                  <a:pt x="75" y="148"/>
                  <a:pt x="45" y="168"/>
                  <a:pt x="4" y="168"/>
                </a:cubicBezTo>
                <a:cubicBezTo>
                  <a:pt x="2" y="168"/>
                  <a:pt x="0" y="170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35" y="176"/>
                  <a:pt x="150" y="77"/>
                  <a:pt x="152" y="56"/>
                </a:cubicBezTo>
                <a:cubicBezTo>
                  <a:pt x="172" y="56"/>
                  <a:pt x="172" y="56"/>
                  <a:pt x="172" y="56"/>
                </a:cubicBezTo>
                <a:cubicBezTo>
                  <a:pt x="174" y="56"/>
                  <a:pt x="176" y="54"/>
                  <a:pt x="176" y="52"/>
                </a:cubicBezTo>
                <a:cubicBezTo>
                  <a:pt x="176" y="51"/>
                  <a:pt x="176" y="50"/>
                  <a:pt x="175" y="49"/>
                </a:cubicBezTo>
                <a:moveTo>
                  <a:pt x="148" y="48"/>
                </a:moveTo>
                <a:cubicBezTo>
                  <a:pt x="146" y="48"/>
                  <a:pt x="144" y="50"/>
                  <a:pt x="144" y="52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3" y="73"/>
                  <a:pt x="134" y="137"/>
                  <a:pt x="61" y="160"/>
                </a:cubicBezTo>
                <a:cubicBezTo>
                  <a:pt x="105" y="130"/>
                  <a:pt x="111" y="72"/>
                  <a:pt x="112" y="56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0"/>
                  <a:pt x="110" y="48"/>
                  <a:pt x="108" y="48"/>
                </a:cubicBezTo>
                <a:cubicBezTo>
                  <a:pt x="93" y="48"/>
                  <a:pt x="93" y="48"/>
                  <a:pt x="93" y="48"/>
                </a:cubicBezTo>
                <a:cubicBezTo>
                  <a:pt x="128" y="10"/>
                  <a:pt x="128" y="10"/>
                  <a:pt x="128" y="10"/>
                </a:cubicBezTo>
                <a:cubicBezTo>
                  <a:pt x="163" y="48"/>
                  <a:pt x="163" y="48"/>
                  <a:pt x="163" y="48"/>
                </a:cubicBezTo>
                <a:lnTo>
                  <a:pt x="148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3"/>
          <p:cNvSpPr>
            <a:spLocks noEditPoints="1"/>
          </p:cNvSpPr>
          <p:nvPr/>
        </p:nvSpPr>
        <p:spPr bwMode="auto">
          <a:xfrm>
            <a:off x="5981700" y="5721350"/>
            <a:ext cx="441325" cy="441325"/>
          </a:xfrm>
          <a:custGeom>
            <a:avLst/>
            <a:gdLst>
              <a:gd name="T0" fmla="*/ 56 w 176"/>
              <a:gd name="T1" fmla="*/ 24 h 176"/>
              <a:gd name="T2" fmla="*/ 56 w 176"/>
              <a:gd name="T3" fmla="*/ 4 h 176"/>
              <a:gd name="T4" fmla="*/ 52 w 176"/>
              <a:gd name="T5" fmla="*/ 0 h 176"/>
              <a:gd name="T6" fmla="*/ 49 w 176"/>
              <a:gd name="T7" fmla="*/ 1 h 176"/>
              <a:gd name="T8" fmla="*/ 1 w 176"/>
              <a:gd name="T9" fmla="*/ 45 h 176"/>
              <a:gd name="T10" fmla="*/ 0 w 176"/>
              <a:gd name="T11" fmla="*/ 48 h 176"/>
              <a:gd name="T12" fmla="*/ 1 w 176"/>
              <a:gd name="T13" fmla="*/ 51 h 176"/>
              <a:gd name="T14" fmla="*/ 49 w 176"/>
              <a:gd name="T15" fmla="*/ 95 h 176"/>
              <a:gd name="T16" fmla="*/ 52 w 176"/>
              <a:gd name="T17" fmla="*/ 96 h 176"/>
              <a:gd name="T18" fmla="*/ 56 w 176"/>
              <a:gd name="T19" fmla="*/ 92 h 176"/>
              <a:gd name="T20" fmla="*/ 56 w 176"/>
              <a:gd name="T21" fmla="*/ 72 h 176"/>
              <a:gd name="T22" fmla="*/ 109 w 176"/>
              <a:gd name="T23" fmla="*/ 85 h 176"/>
              <a:gd name="T24" fmla="*/ 168 w 176"/>
              <a:gd name="T25" fmla="*/ 172 h 176"/>
              <a:gd name="T26" fmla="*/ 172 w 176"/>
              <a:gd name="T27" fmla="*/ 176 h 176"/>
              <a:gd name="T28" fmla="*/ 176 w 176"/>
              <a:gd name="T29" fmla="*/ 172 h 176"/>
              <a:gd name="T30" fmla="*/ 56 w 176"/>
              <a:gd name="T31" fmla="*/ 24 h 176"/>
              <a:gd name="T32" fmla="*/ 56 w 176"/>
              <a:gd name="T33" fmla="*/ 64 h 176"/>
              <a:gd name="T34" fmla="*/ 52 w 176"/>
              <a:gd name="T35" fmla="*/ 64 h 176"/>
              <a:gd name="T36" fmla="*/ 48 w 176"/>
              <a:gd name="T37" fmla="*/ 68 h 176"/>
              <a:gd name="T38" fmla="*/ 48 w 176"/>
              <a:gd name="T39" fmla="*/ 83 h 176"/>
              <a:gd name="T40" fmla="*/ 10 w 176"/>
              <a:gd name="T41" fmla="*/ 48 h 176"/>
              <a:gd name="T42" fmla="*/ 48 w 176"/>
              <a:gd name="T43" fmla="*/ 13 h 176"/>
              <a:gd name="T44" fmla="*/ 48 w 176"/>
              <a:gd name="T45" fmla="*/ 28 h 176"/>
              <a:gd name="T46" fmla="*/ 52 w 176"/>
              <a:gd name="T47" fmla="*/ 32 h 176"/>
              <a:gd name="T48" fmla="*/ 56 w 176"/>
              <a:gd name="T49" fmla="*/ 32 h 176"/>
              <a:gd name="T50" fmla="*/ 160 w 176"/>
              <a:gd name="T51" fmla="*/ 115 h 176"/>
              <a:gd name="T52" fmla="*/ 56 w 176"/>
              <a:gd name="T53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56" y="24"/>
                </a:moveTo>
                <a:cubicBezTo>
                  <a:pt x="56" y="4"/>
                  <a:pt x="56" y="4"/>
                  <a:pt x="56" y="4"/>
                </a:cubicBezTo>
                <a:cubicBezTo>
                  <a:pt x="56" y="2"/>
                  <a:pt x="54" y="0"/>
                  <a:pt x="52" y="0"/>
                </a:cubicBezTo>
                <a:cubicBezTo>
                  <a:pt x="51" y="0"/>
                  <a:pt x="50" y="0"/>
                  <a:pt x="49" y="1"/>
                </a:cubicBezTo>
                <a:cubicBezTo>
                  <a:pt x="1" y="45"/>
                  <a:pt x="1" y="45"/>
                  <a:pt x="1" y="45"/>
                </a:cubicBezTo>
                <a:cubicBezTo>
                  <a:pt x="0" y="46"/>
                  <a:pt x="0" y="47"/>
                  <a:pt x="0" y="48"/>
                </a:cubicBezTo>
                <a:cubicBezTo>
                  <a:pt x="0" y="49"/>
                  <a:pt x="0" y="50"/>
                  <a:pt x="1" y="51"/>
                </a:cubicBezTo>
                <a:cubicBezTo>
                  <a:pt x="49" y="95"/>
                  <a:pt x="49" y="95"/>
                  <a:pt x="49" y="95"/>
                </a:cubicBezTo>
                <a:cubicBezTo>
                  <a:pt x="50" y="96"/>
                  <a:pt x="51" y="96"/>
                  <a:pt x="52" y="96"/>
                </a:cubicBezTo>
                <a:cubicBezTo>
                  <a:pt x="54" y="96"/>
                  <a:pt x="56" y="94"/>
                  <a:pt x="56" y="92"/>
                </a:cubicBezTo>
                <a:cubicBezTo>
                  <a:pt x="56" y="72"/>
                  <a:pt x="56" y="72"/>
                  <a:pt x="56" y="72"/>
                </a:cubicBezTo>
                <a:cubicBezTo>
                  <a:pt x="65" y="73"/>
                  <a:pt x="86" y="75"/>
                  <a:pt x="109" y="85"/>
                </a:cubicBezTo>
                <a:cubicBezTo>
                  <a:pt x="148" y="101"/>
                  <a:pt x="168" y="131"/>
                  <a:pt x="168" y="172"/>
                </a:cubicBezTo>
                <a:cubicBezTo>
                  <a:pt x="168" y="174"/>
                  <a:pt x="170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41"/>
                  <a:pt x="77" y="26"/>
                  <a:pt x="56" y="24"/>
                </a:cubicBezTo>
                <a:moveTo>
                  <a:pt x="56" y="64"/>
                </a:moveTo>
                <a:cubicBezTo>
                  <a:pt x="52" y="64"/>
                  <a:pt x="52" y="64"/>
                  <a:pt x="52" y="64"/>
                </a:cubicBezTo>
                <a:cubicBezTo>
                  <a:pt x="50" y="64"/>
                  <a:pt x="48" y="66"/>
                  <a:pt x="48" y="68"/>
                </a:cubicBezTo>
                <a:cubicBezTo>
                  <a:pt x="48" y="83"/>
                  <a:pt x="48" y="83"/>
                  <a:pt x="48" y="83"/>
                </a:cubicBezTo>
                <a:cubicBezTo>
                  <a:pt x="10" y="48"/>
                  <a:pt x="10" y="48"/>
                  <a:pt x="10" y="48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30"/>
                  <a:pt x="50" y="32"/>
                  <a:pt x="52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73" y="33"/>
                  <a:pt x="137" y="42"/>
                  <a:pt x="160" y="115"/>
                </a:cubicBezTo>
                <a:cubicBezTo>
                  <a:pt x="130" y="71"/>
                  <a:pt x="72" y="65"/>
                  <a:pt x="56" y="64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4"/>
          <p:cNvSpPr>
            <a:spLocks noEditPoints="1"/>
          </p:cNvSpPr>
          <p:nvPr/>
        </p:nvSpPr>
        <p:spPr bwMode="auto">
          <a:xfrm>
            <a:off x="6823075" y="5721350"/>
            <a:ext cx="439738" cy="441325"/>
          </a:xfrm>
          <a:custGeom>
            <a:avLst/>
            <a:gdLst>
              <a:gd name="T0" fmla="*/ 175 w 176"/>
              <a:gd name="T1" fmla="*/ 45 h 176"/>
              <a:gd name="T2" fmla="*/ 127 w 176"/>
              <a:gd name="T3" fmla="*/ 1 h 176"/>
              <a:gd name="T4" fmla="*/ 124 w 176"/>
              <a:gd name="T5" fmla="*/ 0 h 176"/>
              <a:gd name="T6" fmla="*/ 120 w 176"/>
              <a:gd name="T7" fmla="*/ 4 h 176"/>
              <a:gd name="T8" fmla="*/ 120 w 176"/>
              <a:gd name="T9" fmla="*/ 24 h 176"/>
              <a:gd name="T10" fmla="*/ 0 w 176"/>
              <a:gd name="T11" fmla="*/ 172 h 176"/>
              <a:gd name="T12" fmla="*/ 4 w 176"/>
              <a:gd name="T13" fmla="*/ 176 h 176"/>
              <a:gd name="T14" fmla="*/ 8 w 176"/>
              <a:gd name="T15" fmla="*/ 172 h 176"/>
              <a:gd name="T16" fmla="*/ 67 w 176"/>
              <a:gd name="T17" fmla="*/ 85 h 176"/>
              <a:gd name="T18" fmla="*/ 120 w 176"/>
              <a:gd name="T19" fmla="*/ 72 h 176"/>
              <a:gd name="T20" fmla="*/ 120 w 176"/>
              <a:gd name="T21" fmla="*/ 92 h 176"/>
              <a:gd name="T22" fmla="*/ 124 w 176"/>
              <a:gd name="T23" fmla="*/ 96 h 176"/>
              <a:gd name="T24" fmla="*/ 127 w 176"/>
              <a:gd name="T25" fmla="*/ 95 h 176"/>
              <a:gd name="T26" fmla="*/ 175 w 176"/>
              <a:gd name="T27" fmla="*/ 51 h 176"/>
              <a:gd name="T28" fmla="*/ 176 w 176"/>
              <a:gd name="T29" fmla="*/ 48 h 176"/>
              <a:gd name="T30" fmla="*/ 175 w 176"/>
              <a:gd name="T31" fmla="*/ 45 h 176"/>
              <a:gd name="T32" fmla="*/ 128 w 176"/>
              <a:gd name="T33" fmla="*/ 83 h 176"/>
              <a:gd name="T34" fmla="*/ 128 w 176"/>
              <a:gd name="T35" fmla="*/ 68 h 176"/>
              <a:gd name="T36" fmla="*/ 124 w 176"/>
              <a:gd name="T37" fmla="*/ 64 h 176"/>
              <a:gd name="T38" fmla="*/ 120 w 176"/>
              <a:gd name="T39" fmla="*/ 64 h 176"/>
              <a:gd name="T40" fmla="*/ 16 w 176"/>
              <a:gd name="T41" fmla="*/ 115 h 176"/>
              <a:gd name="T42" fmla="*/ 120 w 176"/>
              <a:gd name="T43" fmla="*/ 32 h 176"/>
              <a:gd name="T44" fmla="*/ 124 w 176"/>
              <a:gd name="T45" fmla="*/ 32 h 176"/>
              <a:gd name="T46" fmla="*/ 128 w 176"/>
              <a:gd name="T47" fmla="*/ 28 h 176"/>
              <a:gd name="T48" fmla="*/ 128 w 176"/>
              <a:gd name="T49" fmla="*/ 13 h 176"/>
              <a:gd name="T50" fmla="*/ 166 w 176"/>
              <a:gd name="T51" fmla="*/ 48 h 176"/>
              <a:gd name="T52" fmla="*/ 128 w 176"/>
              <a:gd name="T53" fmla="*/ 8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175" y="45"/>
                </a:moveTo>
                <a:cubicBezTo>
                  <a:pt x="127" y="1"/>
                  <a:pt x="127" y="1"/>
                  <a:pt x="127" y="1"/>
                </a:cubicBezTo>
                <a:cubicBezTo>
                  <a:pt x="126" y="0"/>
                  <a:pt x="125" y="0"/>
                  <a:pt x="124" y="0"/>
                </a:cubicBezTo>
                <a:cubicBezTo>
                  <a:pt x="122" y="0"/>
                  <a:pt x="120" y="2"/>
                  <a:pt x="120" y="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99" y="26"/>
                  <a:pt x="0" y="41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" y="176"/>
                  <a:pt x="8" y="174"/>
                  <a:pt x="8" y="172"/>
                </a:cubicBezTo>
                <a:cubicBezTo>
                  <a:pt x="8" y="131"/>
                  <a:pt x="28" y="101"/>
                  <a:pt x="67" y="85"/>
                </a:cubicBezTo>
                <a:cubicBezTo>
                  <a:pt x="90" y="75"/>
                  <a:pt x="112" y="73"/>
                  <a:pt x="120" y="7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94"/>
                  <a:pt x="122" y="96"/>
                  <a:pt x="124" y="96"/>
                </a:cubicBezTo>
                <a:cubicBezTo>
                  <a:pt x="125" y="96"/>
                  <a:pt x="126" y="96"/>
                  <a:pt x="127" y="95"/>
                </a:cubicBezTo>
                <a:cubicBezTo>
                  <a:pt x="175" y="51"/>
                  <a:pt x="175" y="51"/>
                  <a:pt x="175" y="51"/>
                </a:cubicBezTo>
                <a:cubicBezTo>
                  <a:pt x="176" y="50"/>
                  <a:pt x="176" y="49"/>
                  <a:pt x="176" y="48"/>
                </a:cubicBezTo>
                <a:cubicBezTo>
                  <a:pt x="176" y="47"/>
                  <a:pt x="176" y="46"/>
                  <a:pt x="175" y="45"/>
                </a:cubicBezTo>
                <a:moveTo>
                  <a:pt x="128" y="83"/>
                </a:move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04" y="65"/>
                  <a:pt x="46" y="71"/>
                  <a:pt x="16" y="115"/>
                </a:cubicBezTo>
                <a:cubicBezTo>
                  <a:pt x="39" y="42"/>
                  <a:pt x="103" y="33"/>
                  <a:pt x="120" y="32"/>
                </a:cubicBezTo>
                <a:cubicBezTo>
                  <a:pt x="124" y="32"/>
                  <a:pt x="124" y="32"/>
                  <a:pt x="124" y="32"/>
                </a:cubicBezTo>
                <a:cubicBezTo>
                  <a:pt x="126" y="32"/>
                  <a:pt x="128" y="30"/>
                  <a:pt x="128" y="28"/>
                </a:cubicBezTo>
                <a:cubicBezTo>
                  <a:pt x="128" y="13"/>
                  <a:pt x="128" y="13"/>
                  <a:pt x="128" y="13"/>
                </a:cubicBezTo>
                <a:cubicBezTo>
                  <a:pt x="166" y="48"/>
                  <a:pt x="166" y="48"/>
                  <a:pt x="166" y="48"/>
                </a:cubicBezTo>
                <a:lnTo>
                  <a:pt x="128" y="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7662863" y="5800725"/>
            <a:ext cx="439738" cy="280988"/>
          </a:xfrm>
          <a:custGeom>
            <a:avLst/>
            <a:gdLst>
              <a:gd name="T0" fmla="*/ 130 w 176"/>
              <a:gd name="T1" fmla="*/ 8 h 112"/>
              <a:gd name="T2" fmla="*/ 84 w 176"/>
              <a:gd name="T3" fmla="*/ 54 h 112"/>
              <a:gd name="T4" fmla="*/ 84 w 176"/>
              <a:gd name="T5" fmla="*/ 58 h 112"/>
              <a:gd name="T6" fmla="*/ 46 w 176"/>
              <a:gd name="T7" fmla="*/ 96 h 112"/>
              <a:gd name="T8" fmla="*/ 8 w 176"/>
              <a:gd name="T9" fmla="*/ 58 h 112"/>
              <a:gd name="T10" fmla="*/ 8 w 176"/>
              <a:gd name="T11" fmla="*/ 54 h 112"/>
              <a:gd name="T12" fmla="*/ 46 w 176"/>
              <a:gd name="T13" fmla="*/ 16 h 112"/>
              <a:gd name="T14" fmla="*/ 68 w 176"/>
              <a:gd name="T15" fmla="*/ 24 h 112"/>
              <a:gd name="T16" fmla="*/ 52 w 176"/>
              <a:gd name="T17" fmla="*/ 24 h 112"/>
              <a:gd name="T18" fmla="*/ 48 w 176"/>
              <a:gd name="T19" fmla="*/ 28 h 112"/>
              <a:gd name="T20" fmla="*/ 52 w 176"/>
              <a:gd name="T21" fmla="*/ 32 h 112"/>
              <a:gd name="T22" fmla="*/ 76 w 176"/>
              <a:gd name="T23" fmla="*/ 32 h 112"/>
              <a:gd name="T24" fmla="*/ 80 w 176"/>
              <a:gd name="T25" fmla="*/ 28 h 112"/>
              <a:gd name="T26" fmla="*/ 80 w 176"/>
              <a:gd name="T27" fmla="*/ 4 h 112"/>
              <a:gd name="T28" fmla="*/ 76 w 176"/>
              <a:gd name="T29" fmla="*/ 0 h 112"/>
              <a:gd name="T30" fmla="*/ 72 w 176"/>
              <a:gd name="T31" fmla="*/ 4 h 112"/>
              <a:gd name="T32" fmla="*/ 72 w 176"/>
              <a:gd name="T33" fmla="*/ 17 h 112"/>
              <a:gd name="T34" fmla="*/ 46 w 176"/>
              <a:gd name="T35" fmla="*/ 8 h 112"/>
              <a:gd name="T36" fmla="*/ 0 w 176"/>
              <a:gd name="T37" fmla="*/ 54 h 112"/>
              <a:gd name="T38" fmla="*/ 0 w 176"/>
              <a:gd name="T39" fmla="*/ 58 h 112"/>
              <a:gd name="T40" fmla="*/ 46 w 176"/>
              <a:gd name="T41" fmla="*/ 104 h 112"/>
              <a:gd name="T42" fmla="*/ 92 w 176"/>
              <a:gd name="T43" fmla="*/ 58 h 112"/>
              <a:gd name="T44" fmla="*/ 92 w 176"/>
              <a:gd name="T45" fmla="*/ 54 h 112"/>
              <a:gd name="T46" fmla="*/ 130 w 176"/>
              <a:gd name="T47" fmla="*/ 16 h 112"/>
              <a:gd name="T48" fmla="*/ 168 w 176"/>
              <a:gd name="T49" fmla="*/ 54 h 112"/>
              <a:gd name="T50" fmla="*/ 168 w 176"/>
              <a:gd name="T51" fmla="*/ 58 h 112"/>
              <a:gd name="T52" fmla="*/ 130 w 176"/>
              <a:gd name="T53" fmla="*/ 96 h 112"/>
              <a:gd name="T54" fmla="*/ 108 w 176"/>
              <a:gd name="T55" fmla="*/ 88 h 112"/>
              <a:gd name="T56" fmla="*/ 124 w 176"/>
              <a:gd name="T57" fmla="*/ 88 h 112"/>
              <a:gd name="T58" fmla="*/ 128 w 176"/>
              <a:gd name="T59" fmla="*/ 84 h 112"/>
              <a:gd name="T60" fmla="*/ 124 w 176"/>
              <a:gd name="T61" fmla="*/ 80 h 112"/>
              <a:gd name="T62" fmla="*/ 100 w 176"/>
              <a:gd name="T63" fmla="*/ 80 h 112"/>
              <a:gd name="T64" fmla="*/ 96 w 176"/>
              <a:gd name="T65" fmla="*/ 84 h 112"/>
              <a:gd name="T66" fmla="*/ 96 w 176"/>
              <a:gd name="T67" fmla="*/ 108 h 112"/>
              <a:gd name="T68" fmla="*/ 100 w 176"/>
              <a:gd name="T69" fmla="*/ 112 h 112"/>
              <a:gd name="T70" fmla="*/ 104 w 176"/>
              <a:gd name="T71" fmla="*/ 108 h 112"/>
              <a:gd name="T72" fmla="*/ 104 w 176"/>
              <a:gd name="T73" fmla="*/ 95 h 112"/>
              <a:gd name="T74" fmla="*/ 130 w 176"/>
              <a:gd name="T75" fmla="*/ 104 h 112"/>
              <a:gd name="T76" fmla="*/ 176 w 176"/>
              <a:gd name="T77" fmla="*/ 58 h 112"/>
              <a:gd name="T78" fmla="*/ 176 w 176"/>
              <a:gd name="T79" fmla="*/ 54 h 112"/>
              <a:gd name="T80" fmla="*/ 130 w 176"/>
              <a:gd name="T81" fmla="*/ 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12">
                <a:moveTo>
                  <a:pt x="130" y="8"/>
                </a:moveTo>
                <a:cubicBezTo>
                  <a:pt x="105" y="8"/>
                  <a:pt x="84" y="29"/>
                  <a:pt x="84" y="54"/>
                </a:cubicBezTo>
                <a:cubicBezTo>
                  <a:pt x="84" y="58"/>
                  <a:pt x="84" y="58"/>
                  <a:pt x="84" y="58"/>
                </a:cubicBezTo>
                <a:cubicBezTo>
                  <a:pt x="84" y="79"/>
                  <a:pt x="67" y="96"/>
                  <a:pt x="46" y="96"/>
                </a:cubicBezTo>
                <a:cubicBezTo>
                  <a:pt x="25" y="96"/>
                  <a:pt x="8" y="79"/>
                  <a:pt x="8" y="58"/>
                </a:cubicBezTo>
                <a:cubicBezTo>
                  <a:pt x="8" y="54"/>
                  <a:pt x="8" y="54"/>
                  <a:pt x="8" y="54"/>
                </a:cubicBezTo>
                <a:cubicBezTo>
                  <a:pt x="8" y="33"/>
                  <a:pt x="25" y="16"/>
                  <a:pt x="46" y="16"/>
                </a:cubicBezTo>
                <a:cubicBezTo>
                  <a:pt x="54" y="16"/>
                  <a:pt x="62" y="19"/>
                  <a:pt x="68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78" y="32"/>
                  <a:pt x="80" y="30"/>
                  <a:pt x="80" y="28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17"/>
                  <a:pt x="72" y="17"/>
                  <a:pt x="72" y="17"/>
                </a:cubicBezTo>
                <a:cubicBezTo>
                  <a:pt x="64" y="11"/>
                  <a:pt x="55" y="8"/>
                  <a:pt x="46" y="8"/>
                </a:cubicBezTo>
                <a:cubicBezTo>
                  <a:pt x="21" y="8"/>
                  <a:pt x="0" y="29"/>
                  <a:pt x="0" y="5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83"/>
                  <a:pt x="21" y="104"/>
                  <a:pt x="46" y="104"/>
                </a:cubicBezTo>
                <a:cubicBezTo>
                  <a:pt x="71" y="104"/>
                  <a:pt x="92" y="83"/>
                  <a:pt x="92" y="58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33"/>
                  <a:pt x="109" y="16"/>
                  <a:pt x="130" y="16"/>
                </a:cubicBezTo>
                <a:cubicBezTo>
                  <a:pt x="151" y="16"/>
                  <a:pt x="168" y="33"/>
                  <a:pt x="168" y="54"/>
                </a:cubicBezTo>
                <a:cubicBezTo>
                  <a:pt x="168" y="58"/>
                  <a:pt x="168" y="58"/>
                  <a:pt x="168" y="58"/>
                </a:cubicBezTo>
                <a:cubicBezTo>
                  <a:pt x="168" y="79"/>
                  <a:pt x="151" y="96"/>
                  <a:pt x="130" y="96"/>
                </a:cubicBezTo>
                <a:cubicBezTo>
                  <a:pt x="122" y="96"/>
                  <a:pt x="114" y="93"/>
                  <a:pt x="108" y="88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126" y="88"/>
                  <a:pt x="128" y="86"/>
                  <a:pt x="128" y="84"/>
                </a:cubicBezTo>
                <a:cubicBezTo>
                  <a:pt x="128" y="82"/>
                  <a:pt x="126" y="80"/>
                  <a:pt x="124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108"/>
                  <a:pt x="96" y="108"/>
                  <a:pt x="96" y="108"/>
                </a:cubicBezTo>
                <a:cubicBezTo>
                  <a:pt x="96" y="110"/>
                  <a:pt x="98" y="112"/>
                  <a:pt x="100" y="112"/>
                </a:cubicBezTo>
                <a:cubicBezTo>
                  <a:pt x="102" y="112"/>
                  <a:pt x="104" y="110"/>
                  <a:pt x="104" y="108"/>
                </a:cubicBezTo>
                <a:cubicBezTo>
                  <a:pt x="104" y="95"/>
                  <a:pt x="104" y="95"/>
                  <a:pt x="104" y="95"/>
                </a:cubicBezTo>
                <a:cubicBezTo>
                  <a:pt x="112" y="101"/>
                  <a:pt x="121" y="104"/>
                  <a:pt x="130" y="104"/>
                </a:cubicBezTo>
                <a:cubicBezTo>
                  <a:pt x="155" y="104"/>
                  <a:pt x="176" y="83"/>
                  <a:pt x="176" y="58"/>
                </a:cubicBezTo>
                <a:cubicBezTo>
                  <a:pt x="176" y="54"/>
                  <a:pt x="176" y="54"/>
                  <a:pt x="176" y="54"/>
                </a:cubicBezTo>
                <a:cubicBezTo>
                  <a:pt x="176" y="29"/>
                  <a:pt x="155" y="8"/>
                  <a:pt x="130" y="8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6"/>
          <p:cNvSpPr>
            <a:spLocks noEditPoints="1"/>
          </p:cNvSpPr>
          <p:nvPr/>
        </p:nvSpPr>
        <p:spPr bwMode="auto">
          <a:xfrm>
            <a:off x="8502650" y="5781675"/>
            <a:ext cx="441325" cy="320675"/>
          </a:xfrm>
          <a:custGeom>
            <a:avLst/>
            <a:gdLst>
              <a:gd name="T0" fmla="*/ 4 w 176"/>
              <a:gd name="T1" fmla="*/ 24 h 128"/>
              <a:gd name="T2" fmla="*/ 50 w 176"/>
              <a:gd name="T3" fmla="*/ 24 h 128"/>
              <a:gd name="T4" fmla="*/ 75 w 176"/>
              <a:gd name="T5" fmla="*/ 55 h 128"/>
              <a:gd name="T6" fmla="*/ 80 w 176"/>
              <a:gd name="T7" fmla="*/ 48 h 128"/>
              <a:gd name="T8" fmla="*/ 55 w 176"/>
              <a:gd name="T9" fmla="*/ 17 h 128"/>
              <a:gd name="T10" fmla="*/ 55 w 176"/>
              <a:gd name="T11" fmla="*/ 18 h 128"/>
              <a:gd name="T12" fmla="*/ 52 w 176"/>
              <a:gd name="T13" fmla="*/ 16 h 128"/>
              <a:gd name="T14" fmla="*/ 4 w 176"/>
              <a:gd name="T15" fmla="*/ 16 h 128"/>
              <a:gd name="T16" fmla="*/ 0 w 176"/>
              <a:gd name="T17" fmla="*/ 20 h 128"/>
              <a:gd name="T18" fmla="*/ 4 w 176"/>
              <a:gd name="T19" fmla="*/ 24 h 128"/>
              <a:gd name="T20" fmla="*/ 159 w 176"/>
              <a:gd name="T21" fmla="*/ 89 h 128"/>
              <a:gd name="T22" fmla="*/ 156 w 176"/>
              <a:gd name="T23" fmla="*/ 88 h 128"/>
              <a:gd name="T24" fmla="*/ 152 w 176"/>
              <a:gd name="T25" fmla="*/ 92 h 128"/>
              <a:gd name="T26" fmla="*/ 153 w 176"/>
              <a:gd name="T27" fmla="*/ 95 h 128"/>
              <a:gd name="T28" fmla="*/ 162 w 176"/>
              <a:gd name="T29" fmla="*/ 104 h 128"/>
              <a:gd name="T30" fmla="*/ 126 w 176"/>
              <a:gd name="T31" fmla="*/ 104 h 128"/>
              <a:gd name="T32" fmla="*/ 101 w 176"/>
              <a:gd name="T33" fmla="*/ 73 h 128"/>
              <a:gd name="T34" fmla="*/ 96 w 176"/>
              <a:gd name="T35" fmla="*/ 80 h 128"/>
              <a:gd name="T36" fmla="*/ 121 w 176"/>
              <a:gd name="T37" fmla="*/ 111 h 128"/>
              <a:gd name="T38" fmla="*/ 121 w 176"/>
              <a:gd name="T39" fmla="*/ 110 h 128"/>
              <a:gd name="T40" fmla="*/ 124 w 176"/>
              <a:gd name="T41" fmla="*/ 112 h 128"/>
              <a:gd name="T42" fmla="*/ 162 w 176"/>
              <a:gd name="T43" fmla="*/ 112 h 128"/>
              <a:gd name="T44" fmla="*/ 153 w 176"/>
              <a:gd name="T45" fmla="*/ 121 h 128"/>
              <a:gd name="T46" fmla="*/ 152 w 176"/>
              <a:gd name="T47" fmla="*/ 124 h 128"/>
              <a:gd name="T48" fmla="*/ 156 w 176"/>
              <a:gd name="T49" fmla="*/ 128 h 128"/>
              <a:gd name="T50" fmla="*/ 159 w 176"/>
              <a:gd name="T51" fmla="*/ 127 h 128"/>
              <a:gd name="T52" fmla="*/ 175 w 176"/>
              <a:gd name="T53" fmla="*/ 111 h 128"/>
              <a:gd name="T54" fmla="*/ 176 w 176"/>
              <a:gd name="T55" fmla="*/ 108 h 128"/>
              <a:gd name="T56" fmla="*/ 175 w 176"/>
              <a:gd name="T57" fmla="*/ 105 h 128"/>
              <a:gd name="T58" fmla="*/ 159 w 176"/>
              <a:gd name="T59" fmla="*/ 89 h 128"/>
              <a:gd name="T60" fmla="*/ 162 w 176"/>
              <a:gd name="T61" fmla="*/ 24 h 128"/>
              <a:gd name="T62" fmla="*/ 153 w 176"/>
              <a:gd name="T63" fmla="*/ 33 h 128"/>
              <a:gd name="T64" fmla="*/ 152 w 176"/>
              <a:gd name="T65" fmla="*/ 36 h 128"/>
              <a:gd name="T66" fmla="*/ 156 w 176"/>
              <a:gd name="T67" fmla="*/ 40 h 128"/>
              <a:gd name="T68" fmla="*/ 159 w 176"/>
              <a:gd name="T69" fmla="*/ 39 h 128"/>
              <a:gd name="T70" fmla="*/ 175 w 176"/>
              <a:gd name="T71" fmla="*/ 23 h 128"/>
              <a:gd name="T72" fmla="*/ 176 w 176"/>
              <a:gd name="T73" fmla="*/ 20 h 128"/>
              <a:gd name="T74" fmla="*/ 175 w 176"/>
              <a:gd name="T75" fmla="*/ 17 h 128"/>
              <a:gd name="T76" fmla="*/ 159 w 176"/>
              <a:gd name="T77" fmla="*/ 1 h 128"/>
              <a:gd name="T78" fmla="*/ 156 w 176"/>
              <a:gd name="T79" fmla="*/ 0 h 128"/>
              <a:gd name="T80" fmla="*/ 152 w 176"/>
              <a:gd name="T81" fmla="*/ 4 h 128"/>
              <a:gd name="T82" fmla="*/ 153 w 176"/>
              <a:gd name="T83" fmla="*/ 7 h 128"/>
              <a:gd name="T84" fmla="*/ 162 w 176"/>
              <a:gd name="T85" fmla="*/ 16 h 128"/>
              <a:gd name="T86" fmla="*/ 124 w 176"/>
              <a:gd name="T87" fmla="*/ 16 h 128"/>
              <a:gd name="T88" fmla="*/ 121 w 176"/>
              <a:gd name="T89" fmla="*/ 18 h 128"/>
              <a:gd name="T90" fmla="*/ 121 w 176"/>
              <a:gd name="T91" fmla="*/ 17 h 128"/>
              <a:gd name="T92" fmla="*/ 50 w 176"/>
              <a:gd name="T93" fmla="*/ 104 h 128"/>
              <a:gd name="T94" fmla="*/ 4 w 176"/>
              <a:gd name="T95" fmla="*/ 104 h 128"/>
              <a:gd name="T96" fmla="*/ 0 w 176"/>
              <a:gd name="T97" fmla="*/ 108 h 128"/>
              <a:gd name="T98" fmla="*/ 4 w 176"/>
              <a:gd name="T99" fmla="*/ 112 h 128"/>
              <a:gd name="T100" fmla="*/ 52 w 176"/>
              <a:gd name="T101" fmla="*/ 112 h 128"/>
              <a:gd name="T102" fmla="*/ 55 w 176"/>
              <a:gd name="T103" fmla="*/ 110 h 128"/>
              <a:gd name="T104" fmla="*/ 55 w 176"/>
              <a:gd name="T105" fmla="*/ 111 h 128"/>
              <a:gd name="T106" fmla="*/ 126 w 176"/>
              <a:gd name="T107" fmla="*/ 24 h 128"/>
              <a:gd name="T108" fmla="*/ 162 w 176"/>
              <a:gd name="T109" fmla="*/ 2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28">
                <a:moveTo>
                  <a:pt x="4" y="24"/>
                </a:moveTo>
                <a:cubicBezTo>
                  <a:pt x="50" y="24"/>
                  <a:pt x="50" y="24"/>
                  <a:pt x="50" y="24"/>
                </a:cubicBezTo>
                <a:cubicBezTo>
                  <a:pt x="75" y="55"/>
                  <a:pt x="75" y="55"/>
                  <a:pt x="75" y="55"/>
                </a:cubicBezTo>
                <a:cubicBezTo>
                  <a:pt x="80" y="48"/>
                  <a:pt x="80" y="48"/>
                  <a:pt x="80" y="48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18"/>
                  <a:pt x="55" y="18"/>
                  <a:pt x="55" y="18"/>
                </a:cubicBezTo>
                <a:cubicBezTo>
                  <a:pt x="54" y="17"/>
                  <a:pt x="53" y="16"/>
                  <a:pt x="52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8"/>
                  <a:pt x="0" y="20"/>
                </a:cubicBezTo>
                <a:cubicBezTo>
                  <a:pt x="0" y="22"/>
                  <a:pt x="2" y="24"/>
                  <a:pt x="4" y="24"/>
                </a:cubicBezTo>
                <a:moveTo>
                  <a:pt x="159" y="89"/>
                </a:moveTo>
                <a:cubicBezTo>
                  <a:pt x="158" y="88"/>
                  <a:pt x="157" y="88"/>
                  <a:pt x="156" y="88"/>
                </a:cubicBezTo>
                <a:cubicBezTo>
                  <a:pt x="154" y="88"/>
                  <a:pt x="152" y="90"/>
                  <a:pt x="152" y="92"/>
                </a:cubicBezTo>
                <a:cubicBezTo>
                  <a:pt x="152" y="93"/>
                  <a:pt x="152" y="94"/>
                  <a:pt x="153" y="95"/>
                </a:cubicBezTo>
                <a:cubicBezTo>
                  <a:pt x="162" y="104"/>
                  <a:pt x="162" y="104"/>
                  <a:pt x="162" y="104"/>
                </a:cubicBezTo>
                <a:cubicBezTo>
                  <a:pt x="126" y="104"/>
                  <a:pt x="126" y="104"/>
                  <a:pt x="126" y="104"/>
                </a:cubicBezTo>
                <a:cubicBezTo>
                  <a:pt x="101" y="73"/>
                  <a:pt x="101" y="73"/>
                  <a:pt x="101" y="73"/>
                </a:cubicBezTo>
                <a:cubicBezTo>
                  <a:pt x="96" y="80"/>
                  <a:pt x="96" y="80"/>
                  <a:pt x="96" y="80"/>
                </a:cubicBezTo>
                <a:cubicBezTo>
                  <a:pt x="121" y="111"/>
                  <a:pt x="121" y="111"/>
                  <a:pt x="121" y="111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22" y="111"/>
                  <a:pt x="123" y="112"/>
                  <a:pt x="124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53" y="121"/>
                  <a:pt x="153" y="121"/>
                  <a:pt x="153" y="121"/>
                </a:cubicBezTo>
                <a:cubicBezTo>
                  <a:pt x="152" y="122"/>
                  <a:pt x="152" y="123"/>
                  <a:pt x="152" y="124"/>
                </a:cubicBezTo>
                <a:cubicBezTo>
                  <a:pt x="152" y="126"/>
                  <a:pt x="154" y="128"/>
                  <a:pt x="156" y="128"/>
                </a:cubicBezTo>
                <a:cubicBezTo>
                  <a:pt x="157" y="128"/>
                  <a:pt x="158" y="128"/>
                  <a:pt x="159" y="127"/>
                </a:cubicBezTo>
                <a:cubicBezTo>
                  <a:pt x="175" y="111"/>
                  <a:pt x="175" y="111"/>
                  <a:pt x="175" y="111"/>
                </a:cubicBezTo>
                <a:cubicBezTo>
                  <a:pt x="176" y="110"/>
                  <a:pt x="176" y="109"/>
                  <a:pt x="176" y="108"/>
                </a:cubicBezTo>
                <a:cubicBezTo>
                  <a:pt x="176" y="107"/>
                  <a:pt x="176" y="106"/>
                  <a:pt x="175" y="105"/>
                </a:cubicBezTo>
                <a:lnTo>
                  <a:pt x="159" y="89"/>
                </a:lnTo>
                <a:close/>
                <a:moveTo>
                  <a:pt x="162" y="24"/>
                </a:moveTo>
                <a:cubicBezTo>
                  <a:pt x="153" y="33"/>
                  <a:pt x="153" y="33"/>
                  <a:pt x="153" y="33"/>
                </a:cubicBezTo>
                <a:cubicBezTo>
                  <a:pt x="152" y="34"/>
                  <a:pt x="152" y="35"/>
                  <a:pt x="152" y="36"/>
                </a:cubicBezTo>
                <a:cubicBezTo>
                  <a:pt x="152" y="38"/>
                  <a:pt x="154" y="40"/>
                  <a:pt x="156" y="40"/>
                </a:cubicBezTo>
                <a:cubicBezTo>
                  <a:pt x="157" y="40"/>
                  <a:pt x="158" y="40"/>
                  <a:pt x="159" y="39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6" y="22"/>
                  <a:pt x="176" y="21"/>
                  <a:pt x="176" y="20"/>
                </a:cubicBezTo>
                <a:cubicBezTo>
                  <a:pt x="176" y="19"/>
                  <a:pt x="176" y="18"/>
                  <a:pt x="175" y="17"/>
                </a:cubicBezTo>
                <a:cubicBezTo>
                  <a:pt x="159" y="1"/>
                  <a:pt x="159" y="1"/>
                  <a:pt x="159" y="1"/>
                </a:cubicBezTo>
                <a:cubicBezTo>
                  <a:pt x="158" y="0"/>
                  <a:pt x="157" y="0"/>
                  <a:pt x="156" y="0"/>
                </a:cubicBezTo>
                <a:cubicBezTo>
                  <a:pt x="154" y="0"/>
                  <a:pt x="152" y="2"/>
                  <a:pt x="152" y="4"/>
                </a:cubicBezTo>
                <a:cubicBezTo>
                  <a:pt x="152" y="5"/>
                  <a:pt x="152" y="6"/>
                  <a:pt x="153" y="7"/>
                </a:cubicBezTo>
                <a:cubicBezTo>
                  <a:pt x="162" y="16"/>
                  <a:pt x="162" y="16"/>
                  <a:pt x="162" y="16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6"/>
                  <a:pt x="122" y="17"/>
                  <a:pt x="121" y="18"/>
                </a:cubicBezTo>
                <a:cubicBezTo>
                  <a:pt x="121" y="17"/>
                  <a:pt x="121" y="17"/>
                  <a:pt x="121" y="17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4" y="104"/>
                  <a:pt x="4" y="104"/>
                  <a:pt x="4" y="104"/>
                </a:cubicBezTo>
                <a:cubicBezTo>
                  <a:pt x="2" y="104"/>
                  <a:pt x="0" y="106"/>
                  <a:pt x="0" y="108"/>
                </a:cubicBezTo>
                <a:cubicBezTo>
                  <a:pt x="0" y="110"/>
                  <a:pt x="2" y="112"/>
                  <a:pt x="4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3" y="112"/>
                  <a:pt x="54" y="111"/>
                  <a:pt x="55" y="110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126" y="24"/>
                  <a:pt x="126" y="24"/>
                  <a:pt x="126" y="24"/>
                </a:cubicBezTo>
                <a:lnTo>
                  <a:pt x="162" y="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7"/>
          <p:cNvSpPr>
            <a:spLocks noEditPoints="1"/>
          </p:cNvSpPr>
          <p:nvPr/>
        </p:nvSpPr>
        <p:spPr bwMode="auto">
          <a:xfrm>
            <a:off x="9344025" y="5761038"/>
            <a:ext cx="439738" cy="360363"/>
          </a:xfrm>
          <a:custGeom>
            <a:avLst/>
            <a:gdLst>
              <a:gd name="T0" fmla="*/ 175 w 176"/>
              <a:gd name="T1" fmla="*/ 69 h 144"/>
              <a:gd name="T2" fmla="*/ 151 w 176"/>
              <a:gd name="T3" fmla="*/ 45 h 144"/>
              <a:gd name="T4" fmla="*/ 148 w 176"/>
              <a:gd name="T5" fmla="*/ 44 h 144"/>
              <a:gd name="T6" fmla="*/ 144 w 176"/>
              <a:gd name="T7" fmla="*/ 48 h 144"/>
              <a:gd name="T8" fmla="*/ 145 w 176"/>
              <a:gd name="T9" fmla="*/ 51 h 144"/>
              <a:gd name="T10" fmla="*/ 162 w 176"/>
              <a:gd name="T11" fmla="*/ 68 h 144"/>
              <a:gd name="T12" fmla="*/ 66 w 176"/>
              <a:gd name="T13" fmla="*/ 68 h 144"/>
              <a:gd name="T14" fmla="*/ 120 w 176"/>
              <a:gd name="T15" fmla="*/ 14 h 144"/>
              <a:gd name="T16" fmla="*/ 120 w 176"/>
              <a:gd name="T17" fmla="*/ 36 h 144"/>
              <a:gd name="T18" fmla="*/ 124 w 176"/>
              <a:gd name="T19" fmla="*/ 40 h 144"/>
              <a:gd name="T20" fmla="*/ 128 w 176"/>
              <a:gd name="T21" fmla="*/ 36 h 144"/>
              <a:gd name="T22" fmla="*/ 128 w 176"/>
              <a:gd name="T23" fmla="*/ 4 h 144"/>
              <a:gd name="T24" fmla="*/ 124 w 176"/>
              <a:gd name="T25" fmla="*/ 0 h 144"/>
              <a:gd name="T26" fmla="*/ 92 w 176"/>
              <a:gd name="T27" fmla="*/ 0 h 144"/>
              <a:gd name="T28" fmla="*/ 88 w 176"/>
              <a:gd name="T29" fmla="*/ 4 h 144"/>
              <a:gd name="T30" fmla="*/ 92 w 176"/>
              <a:gd name="T31" fmla="*/ 8 h 144"/>
              <a:gd name="T32" fmla="*/ 114 w 176"/>
              <a:gd name="T33" fmla="*/ 8 h 144"/>
              <a:gd name="T34" fmla="*/ 54 w 176"/>
              <a:gd name="T35" fmla="*/ 68 h 144"/>
              <a:gd name="T36" fmla="*/ 31 w 176"/>
              <a:gd name="T37" fmla="*/ 68 h 144"/>
              <a:gd name="T38" fmla="*/ 16 w 176"/>
              <a:gd name="T39" fmla="*/ 56 h 144"/>
              <a:gd name="T40" fmla="*/ 0 w 176"/>
              <a:gd name="T41" fmla="*/ 72 h 144"/>
              <a:gd name="T42" fmla="*/ 16 w 176"/>
              <a:gd name="T43" fmla="*/ 88 h 144"/>
              <a:gd name="T44" fmla="*/ 31 w 176"/>
              <a:gd name="T45" fmla="*/ 76 h 144"/>
              <a:gd name="T46" fmla="*/ 54 w 176"/>
              <a:gd name="T47" fmla="*/ 76 h 144"/>
              <a:gd name="T48" fmla="*/ 114 w 176"/>
              <a:gd name="T49" fmla="*/ 136 h 144"/>
              <a:gd name="T50" fmla="*/ 92 w 176"/>
              <a:gd name="T51" fmla="*/ 136 h 144"/>
              <a:gd name="T52" fmla="*/ 88 w 176"/>
              <a:gd name="T53" fmla="*/ 140 h 144"/>
              <a:gd name="T54" fmla="*/ 92 w 176"/>
              <a:gd name="T55" fmla="*/ 144 h 144"/>
              <a:gd name="T56" fmla="*/ 124 w 176"/>
              <a:gd name="T57" fmla="*/ 144 h 144"/>
              <a:gd name="T58" fmla="*/ 128 w 176"/>
              <a:gd name="T59" fmla="*/ 140 h 144"/>
              <a:gd name="T60" fmla="*/ 128 w 176"/>
              <a:gd name="T61" fmla="*/ 108 h 144"/>
              <a:gd name="T62" fmla="*/ 124 w 176"/>
              <a:gd name="T63" fmla="*/ 104 h 144"/>
              <a:gd name="T64" fmla="*/ 120 w 176"/>
              <a:gd name="T65" fmla="*/ 108 h 144"/>
              <a:gd name="T66" fmla="*/ 120 w 176"/>
              <a:gd name="T67" fmla="*/ 130 h 144"/>
              <a:gd name="T68" fmla="*/ 66 w 176"/>
              <a:gd name="T69" fmla="*/ 76 h 144"/>
              <a:gd name="T70" fmla="*/ 162 w 176"/>
              <a:gd name="T71" fmla="*/ 76 h 144"/>
              <a:gd name="T72" fmla="*/ 145 w 176"/>
              <a:gd name="T73" fmla="*/ 93 h 144"/>
              <a:gd name="T74" fmla="*/ 144 w 176"/>
              <a:gd name="T75" fmla="*/ 96 h 144"/>
              <a:gd name="T76" fmla="*/ 148 w 176"/>
              <a:gd name="T77" fmla="*/ 100 h 144"/>
              <a:gd name="T78" fmla="*/ 151 w 176"/>
              <a:gd name="T79" fmla="*/ 99 h 144"/>
              <a:gd name="T80" fmla="*/ 175 w 176"/>
              <a:gd name="T81" fmla="*/ 75 h 144"/>
              <a:gd name="T82" fmla="*/ 176 w 176"/>
              <a:gd name="T83" fmla="*/ 72 h 144"/>
              <a:gd name="T84" fmla="*/ 175 w 176"/>
              <a:gd name="T85" fmla="*/ 69 h 144"/>
              <a:gd name="T86" fmla="*/ 16 w 176"/>
              <a:gd name="T87" fmla="*/ 80 h 144"/>
              <a:gd name="T88" fmla="*/ 8 w 176"/>
              <a:gd name="T89" fmla="*/ 72 h 144"/>
              <a:gd name="T90" fmla="*/ 16 w 176"/>
              <a:gd name="T91" fmla="*/ 64 h 144"/>
              <a:gd name="T92" fmla="*/ 24 w 176"/>
              <a:gd name="T93" fmla="*/ 72 h 144"/>
              <a:gd name="T94" fmla="*/ 16 w 176"/>
              <a:gd name="T95" fmla="*/ 8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44">
                <a:moveTo>
                  <a:pt x="175" y="69"/>
                </a:moveTo>
                <a:cubicBezTo>
                  <a:pt x="151" y="45"/>
                  <a:pt x="151" y="45"/>
                  <a:pt x="151" y="45"/>
                </a:cubicBezTo>
                <a:cubicBezTo>
                  <a:pt x="150" y="44"/>
                  <a:pt x="149" y="44"/>
                  <a:pt x="148" y="44"/>
                </a:cubicBezTo>
                <a:cubicBezTo>
                  <a:pt x="146" y="44"/>
                  <a:pt x="144" y="46"/>
                  <a:pt x="144" y="48"/>
                </a:cubicBezTo>
                <a:cubicBezTo>
                  <a:pt x="144" y="49"/>
                  <a:pt x="144" y="50"/>
                  <a:pt x="145" y="51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66" y="68"/>
                  <a:pt x="66" y="68"/>
                  <a:pt x="66" y="68"/>
                </a:cubicBezTo>
                <a:cubicBezTo>
                  <a:pt x="120" y="14"/>
                  <a:pt x="120" y="14"/>
                  <a:pt x="120" y="14"/>
                </a:cubicBezTo>
                <a:cubicBezTo>
                  <a:pt x="120" y="36"/>
                  <a:pt x="120" y="36"/>
                  <a:pt x="120" y="36"/>
                </a:cubicBezTo>
                <a:cubicBezTo>
                  <a:pt x="120" y="38"/>
                  <a:pt x="122" y="40"/>
                  <a:pt x="124" y="40"/>
                </a:cubicBezTo>
                <a:cubicBezTo>
                  <a:pt x="126" y="40"/>
                  <a:pt x="128" y="38"/>
                  <a:pt x="128" y="36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8" y="2"/>
                  <a:pt x="88" y="4"/>
                </a:cubicBezTo>
                <a:cubicBezTo>
                  <a:pt x="88" y="6"/>
                  <a:pt x="90" y="8"/>
                  <a:pt x="92" y="8"/>
                </a:cubicBezTo>
                <a:cubicBezTo>
                  <a:pt x="114" y="8"/>
                  <a:pt x="114" y="8"/>
                  <a:pt x="114" y="8"/>
                </a:cubicBezTo>
                <a:cubicBezTo>
                  <a:pt x="54" y="68"/>
                  <a:pt x="54" y="68"/>
                  <a:pt x="54" y="68"/>
                </a:cubicBezTo>
                <a:cubicBezTo>
                  <a:pt x="31" y="68"/>
                  <a:pt x="31" y="68"/>
                  <a:pt x="31" y="68"/>
                </a:cubicBezTo>
                <a:cubicBezTo>
                  <a:pt x="30" y="61"/>
                  <a:pt x="23" y="56"/>
                  <a:pt x="16" y="56"/>
                </a:cubicBezTo>
                <a:cubicBezTo>
                  <a:pt x="7" y="56"/>
                  <a:pt x="0" y="63"/>
                  <a:pt x="0" y="72"/>
                </a:cubicBezTo>
                <a:cubicBezTo>
                  <a:pt x="0" y="81"/>
                  <a:pt x="7" y="88"/>
                  <a:pt x="16" y="88"/>
                </a:cubicBezTo>
                <a:cubicBezTo>
                  <a:pt x="23" y="88"/>
                  <a:pt x="30" y="83"/>
                  <a:pt x="31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114" y="136"/>
                  <a:pt x="114" y="136"/>
                  <a:pt x="114" y="13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6"/>
                  <a:pt x="126" y="104"/>
                  <a:pt x="124" y="104"/>
                </a:cubicBezTo>
                <a:cubicBezTo>
                  <a:pt x="122" y="104"/>
                  <a:pt x="120" y="106"/>
                  <a:pt x="120" y="108"/>
                </a:cubicBezTo>
                <a:cubicBezTo>
                  <a:pt x="120" y="130"/>
                  <a:pt x="120" y="130"/>
                  <a:pt x="120" y="130"/>
                </a:cubicBezTo>
                <a:cubicBezTo>
                  <a:pt x="66" y="76"/>
                  <a:pt x="66" y="76"/>
                  <a:pt x="66" y="76"/>
                </a:cubicBezTo>
                <a:cubicBezTo>
                  <a:pt x="162" y="76"/>
                  <a:pt x="162" y="76"/>
                  <a:pt x="162" y="76"/>
                </a:cubicBezTo>
                <a:cubicBezTo>
                  <a:pt x="145" y="93"/>
                  <a:pt x="145" y="93"/>
                  <a:pt x="145" y="93"/>
                </a:cubicBezTo>
                <a:cubicBezTo>
                  <a:pt x="144" y="94"/>
                  <a:pt x="144" y="95"/>
                  <a:pt x="144" y="96"/>
                </a:cubicBezTo>
                <a:cubicBezTo>
                  <a:pt x="144" y="98"/>
                  <a:pt x="146" y="100"/>
                  <a:pt x="148" y="100"/>
                </a:cubicBezTo>
                <a:cubicBezTo>
                  <a:pt x="149" y="100"/>
                  <a:pt x="150" y="100"/>
                  <a:pt x="151" y="99"/>
                </a:cubicBezTo>
                <a:cubicBezTo>
                  <a:pt x="175" y="75"/>
                  <a:pt x="175" y="75"/>
                  <a:pt x="175" y="75"/>
                </a:cubicBezTo>
                <a:cubicBezTo>
                  <a:pt x="176" y="74"/>
                  <a:pt x="176" y="73"/>
                  <a:pt x="176" y="72"/>
                </a:cubicBezTo>
                <a:cubicBezTo>
                  <a:pt x="176" y="71"/>
                  <a:pt x="176" y="70"/>
                  <a:pt x="175" y="69"/>
                </a:cubicBezTo>
                <a:moveTo>
                  <a:pt x="16" y="80"/>
                </a:moveTo>
                <a:cubicBezTo>
                  <a:pt x="12" y="80"/>
                  <a:pt x="8" y="76"/>
                  <a:pt x="8" y="72"/>
                </a:cubicBezTo>
                <a:cubicBezTo>
                  <a:pt x="8" y="68"/>
                  <a:pt x="12" y="64"/>
                  <a:pt x="16" y="64"/>
                </a:cubicBezTo>
                <a:cubicBezTo>
                  <a:pt x="20" y="64"/>
                  <a:pt x="24" y="68"/>
                  <a:pt x="24" y="72"/>
                </a:cubicBezTo>
                <a:cubicBezTo>
                  <a:pt x="24" y="76"/>
                  <a:pt x="20" y="80"/>
                  <a:pt x="16" y="8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arallelogram 4"/>
          <p:cNvSpPr/>
          <p:nvPr/>
        </p:nvSpPr>
        <p:spPr>
          <a:xfrm>
            <a:off x="7400926" y="757238"/>
            <a:ext cx="1029492" cy="900112"/>
          </a:xfrm>
          <a:prstGeom prst="parallelogram">
            <a:avLst>
              <a:gd name="adj" fmla="val 350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1"/>
          <p:cNvSpPr>
            <a:spLocks noEditPoints="1"/>
          </p:cNvSpPr>
          <p:nvPr/>
        </p:nvSpPr>
        <p:spPr bwMode="auto">
          <a:xfrm>
            <a:off x="7786289" y="1002506"/>
            <a:ext cx="258763" cy="409575"/>
          </a:xfrm>
          <a:custGeom>
            <a:avLst/>
            <a:gdLst>
              <a:gd name="T0" fmla="*/ 69 w 69"/>
              <a:gd name="T1" fmla="*/ 42 h 109"/>
              <a:gd name="T2" fmla="*/ 69 w 69"/>
              <a:gd name="T3" fmla="*/ 57 h 109"/>
              <a:gd name="T4" fmla="*/ 40 w 69"/>
              <a:gd name="T5" fmla="*/ 83 h 109"/>
              <a:gd name="T6" fmla="*/ 40 w 69"/>
              <a:gd name="T7" fmla="*/ 98 h 109"/>
              <a:gd name="T8" fmla="*/ 54 w 69"/>
              <a:gd name="T9" fmla="*/ 98 h 109"/>
              <a:gd name="T10" fmla="*/ 56 w 69"/>
              <a:gd name="T11" fmla="*/ 100 h 109"/>
              <a:gd name="T12" fmla="*/ 56 w 69"/>
              <a:gd name="T13" fmla="*/ 106 h 109"/>
              <a:gd name="T14" fmla="*/ 54 w 69"/>
              <a:gd name="T15" fmla="*/ 109 h 109"/>
              <a:gd name="T16" fmla="*/ 15 w 69"/>
              <a:gd name="T17" fmla="*/ 109 h 109"/>
              <a:gd name="T18" fmla="*/ 13 w 69"/>
              <a:gd name="T19" fmla="*/ 106 h 109"/>
              <a:gd name="T20" fmla="*/ 13 w 69"/>
              <a:gd name="T21" fmla="*/ 100 h 109"/>
              <a:gd name="T22" fmla="*/ 15 w 69"/>
              <a:gd name="T23" fmla="*/ 98 h 109"/>
              <a:gd name="T24" fmla="*/ 29 w 69"/>
              <a:gd name="T25" fmla="*/ 98 h 109"/>
              <a:gd name="T26" fmla="*/ 29 w 69"/>
              <a:gd name="T27" fmla="*/ 83 h 109"/>
              <a:gd name="T28" fmla="*/ 0 w 69"/>
              <a:gd name="T29" fmla="*/ 57 h 109"/>
              <a:gd name="T30" fmla="*/ 0 w 69"/>
              <a:gd name="T31" fmla="*/ 42 h 109"/>
              <a:gd name="T32" fmla="*/ 2 w 69"/>
              <a:gd name="T33" fmla="*/ 40 h 109"/>
              <a:gd name="T34" fmla="*/ 5 w 69"/>
              <a:gd name="T35" fmla="*/ 40 h 109"/>
              <a:gd name="T36" fmla="*/ 7 w 69"/>
              <a:gd name="T37" fmla="*/ 42 h 109"/>
              <a:gd name="T38" fmla="*/ 7 w 69"/>
              <a:gd name="T39" fmla="*/ 57 h 109"/>
              <a:gd name="T40" fmla="*/ 34 w 69"/>
              <a:gd name="T41" fmla="*/ 76 h 109"/>
              <a:gd name="T42" fmla="*/ 61 w 69"/>
              <a:gd name="T43" fmla="*/ 57 h 109"/>
              <a:gd name="T44" fmla="*/ 61 w 69"/>
              <a:gd name="T45" fmla="*/ 42 h 109"/>
              <a:gd name="T46" fmla="*/ 64 w 69"/>
              <a:gd name="T47" fmla="*/ 40 h 109"/>
              <a:gd name="T48" fmla="*/ 67 w 69"/>
              <a:gd name="T49" fmla="*/ 40 h 109"/>
              <a:gd name="T50" fmla="*/ 69 w 69"/>
              <a:gd name="T51" fmla="*/ 42 h 109"/>
              <a:gd name="T52" fmla="*/ 51 w 69"/>
              <a:gd name="T53" fmla="*/ 32 h 109"/>
              <a:gd name="T54" fmla="*/ 18 w 69"/>
              <a:gd name="T55" fmla="*/ 32 h 109"/>
              <a:gd name="T56" fmla="*/ 18 w 69"/>
              <a:gd name="T57" fmla="*/ 9 h 109"/>
              <a:gd name="T58" fmla="*/ 34 w 69"/>
              <a:gd name="T59" fmla="*/ 0 h 109"/>
              <a:gd name="T60" fmla="*/ 51 w 69"/>
              <a:gd name="T61" fmla="*/ 9 h 109"/>
              <a:gd name="T62" fmla="*/ 51 w 69"/>
              <a:gd name="T63" fmla="*/ 32 h 109"/>
              <a:gd name="T64" fmla="*/ 18 w 69"/>
              <a:gd name="T65" fmla="*/ 57 h 109"/>
              <a:gd name="T66" fmla="*/ 18 w 69"/>
              <a:gd name="T67" fmla="*/ 40 h 109"/>
              <a:gd name="T68" fmla="*/ 51 w 69"/>
              <a:gd name="T69" fmla="*/ 40 h 109"/>
              <a:gd name="T70" fmla="*/ 51 w 69"/>
              <a:gd name="T71" fmla="*/ 57 h 109"/>
              <a:gd name="T72" fmla="*/ 34 w 69"/>
              <a:gd name="T73" fmla="*/ 65 h 109"/>
              <a:gd name="T74" fmla="*/ 18 w 69"/>
              <a:gd name="T75" fmla="*/ 5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9" h="109">
                <a:moveTo>
                  <a:pt x="69" y="42"/>
                </a:moveTo>
                <a:cubicBezTo>
                  <a:pt x="69" y="57"/>
                  <a:pt x="69" y="57"/>
                  <a:pt x="69" y="57"/>
                </a:cubicBezTo>
                <a:cubicBezTo>
                  <a:pt x="69" y="69"/>
                  <a:pt x="60" y="82"/>
                  <a:pt x="40" y="83"/>
                </a:cubicBezTo>
                <a:cubicBezTo>
                  <a:pt x="40" y="98"/>
                  <a:pt x="40" y="98"/>
                  <a:pt x="4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5" y="98"/>
                  <a:pt x="56" y="99"/>
                  <a:pt x="56" y="100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6" y="107"/>
                  <a:pt x="55" y="109"/>
                  <a:pt x="54" y="109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14" y="109"/>
                  <a:pt x="13" y="107"/>
                  <a:pt x="13" y="106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99"/>
                  <a:pt x="14" y="98"/>
                  <a:pt x="15" y="98"/>
                </a:cubicBezTo>
                <a:cubicBezTo>
                  <a:pt x="29" y="98"/>
                  <a:pt x="29" y="98"/>
                  <a:pt x="29" y="98"/>
                </a:cubicBezTo>
                <a:cubicBezTo>
                  <a:pt x="29" y="83"/>
                  <a:pt x="29" y="83"/>
                  <a:pt x="29" y="83"/>
                </a:cubicBezTo>
                <a:cubicBezTo>
                  <a:pt x="9" y="82"/>
                  <a:pt x="0" y="69"/>
                  <a:pt x="0" y="5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0"/>
                  <a:pt x="1" y="40"/>
                  <a:pt x="2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6" y="40"/>
                  <a:pt x="7" y="40"/>
                  <a:pt x="7" y="42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64"/>
                  <a:pt x="13" y="76"/>
                  <a:pt x="34" y="76"/>
                </a:cubicBezTo>
                <a:cubicBezTo>
                  <a:pt x="56" y="76"/>
                  <a:pt x="61" y="64"/>
                  <a:pt x="61" y="57"/>
                </a:cubicBezTo>
                <a:cubicBezTo>
                  <a:pt x="61" y="42"/>
                  <a:pt x="61" y="42"/>
                  <a:pt x="61" y="42"/>
                </a:cubicBezTo>
                <a:cubicBezTo>
                  <a:pt x="61" y="40"/>
                  <a:pt x="62" y="40"/>
                  <a:pt x="64" y="40"/>
                </a:cubicBezTo>
                <a:cubicBezTo>
                  <a:pt x="67" y="40"/>
                  <a:pt x="67" y="40"/>
                  <a:pt x="67" y="40"/>
                </a:cubicBezTo>
                <a:cubicBezTo>
                  <a:pt x="68" y="40"/>
                  <a:pt x="69" y="40"/>
                  <a:pt x="69" y="42"/>
                </a:cubicBezTo>
                <a:close/>
                <a:moveTo>
                  <a:pt x="51" y="32"/>
                </a:moveTo>
                <a:cubicBezTo>
                  <a:pt x="18" y="32"/>
                  <a:pt x="18" y="32"/>
                  <a:pt x="18" y="32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6"/>
                  <a:pt x="22" y="0"/>
                  <a:pt x="34" y="0"/>
                </a:cubicBezTo>
                <a:cubicBezTo>
                  <a:pt x="47" y="0"/>
                  <a:pt x="51" y="6"/>
                  <a:pt x="51" y="9"/>
                </a:cubicBezTo>
                <a:lnTo>
                  <a:pt x="51" y="32"/>
                </a:lnTo>
                <a:close/>
                <a:moveTo>
                  <a:pt x="18" y="57"/>
                </a:moveTo>
                <a:cubicBezTo>
                  <a:pt x="18" y="40"/>
                  <a:pt x="18" y="40"/>
                  <a:pt x="18" y="40"/>
                </a:cubicBezTo>
                <a:cubicBezTo>
                  <a:pt x="51" y="40"/>
                  <a:pt x="51" y="40"/>
                  <a:pt x="51" y="40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60"/>
                  <a:pt x="47" y="65"/>
                  <a:pt x="34" y="65"/>
                </a:cubicBezTo>
                <a:cubicBezTo>
                  <a:pt x="22" y="65"/>
                  <a:pt x="18" y="60"/>
                  <a:pt x="18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3216" y="3062630"/>
            <a:ext cx="4720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ipsum dolor sit amet, consectetur adipiscing elit. Nam eu tellus leo. Vestibulum vitae sem at nisi cursus consequat vitae eget lacus. Nunc nulla diam, ultrices eget </a:t>
            </a:r>
            <a:r>
              <a:rPr lang="en-US" sz="1200" smtClean="0"/>
              <a:t>neque </a:t>
            </a:r>
            <a:r>
              <a:rPr lang="en-US" sz="1200"/>
              <a:t>vel dapibus imperdiet. Donec ac odio sed quam </a:t>
            </a:r>
            <a:r>
              <a:rPr lang="en-US" sz="1200" smtClean="0"/>
              <a:t>nonan </a:t>
            </a:r>
            <a:r>
              <a:rPr lang="en-US" sz="1200"/>
              <a:t>mattis cursus. Proin neque erat, sodales a </a:t>
            </a:r>
            <a:r>
              <a:rPr lang="en-US" sz="1200" smtClean="0"/>
              <a:t>ultres </a:t>
            </a:r>
            <a:r>
              <a:rPr lang="en-US" sz="1200"/>
              <a:t>at, blandit vitae nulla. Nunc nulla </a:t>
            </a:r>
            <a:r>
              <a:rPr lang="en-US" sz="1200" smtClean="0"/>
              <a:t>m</a:t>
            </a:r>
            <a:r>
              <a:rPr lang="en-US" sz="1200"/>
              <a:t>, ultrices eget lacus quis, placerat </a:t>
            </a:r>
            <a:r>
              <a:rPr lang="en-US" sz="1200" smtClean="0"/>
              <a:t>ullamcorper.</a:t>
            </a:r>
            <a:endParaRPr lang="en-US" sz="120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1062" y="1483521"/>
            <a:ext cx="4114801" cy="1200329"/>
            <a:chOff x="6286500" y="1419902"/>
            <a:chExt cx="4114801" cy="1200329"/>
          </a:xfrm>
        </p:grpSpPr>
        <p:sp>
          <p:nvSpPr>
            <p:cNvPr id="15" name="Rectangle 14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mtClean="0">
                  <a:solidFill>
                    <a:schemeClr val="accent1"/>
                  </a:solidFill>
                  <a:latin typeface="+mj-lt"/>
                </a:rPr>
                <a:t>Abour Our</a:t>
              </a:r>
            </a:p>
            <a:p>
              <a:r>
                <a:rPr lang="en-US" sz="3600" b="1" smtClean="0">
                  <a:latin typeface="+mj-lt"/>
                </a:rPr>
                <a:t>Musical Grup</a:t>
              </a:r>
              <a:endParaRPr lang="en-US" sz="3600" b="1"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23216" y="5008933"/>
            <a:ext cx="4262862" cy="373606"/>
            <a:chOff x="7754942" y="4877517"/>
            <a:chExt cx="3687111" cy="373606"/>
          </a:xfrm>
        </p:grpSpPr>
        <p:sp>
          <p:nvSpPr>
            <p:cNvPr id="11" name="TextBox 10"/>
            <p:cNvSpPr txBox="1"/>
            <p:nvPr/>
          </p:nvSpPr>
          <p:spPr>
            <a:xfrm>
              <a:off x="10854269" y="4885211"/>
              <a:ext cx="5877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smtClean="0"/>
                <a:t>91%</a:t>
              </a:r>
              <a:endParaRPr lang="en-US" sz="1100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54942" y="4877517"/>
              <a:ext cx="2233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Lorem ipsum dolor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7889876" y="5251123"/>
              <a:ext cx="3374842" cy="0"/>
            </a:xfrm>
            <a:prstGeom prst="line">
              <a:avLst/>
            </a:prstGeom>
            <a:ln w="127000" cap="rnd" cmpd="dbl">
              <a:solidFill>
                <a:schemeClr val="tx1">
                  <a:lumMod val="25000"/>
                  <a:lumOff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884445" y="5248079"/>
              <a:ext cx="3107556" cy="0"/>
            </a:xfrm>
            <a:prstGeom prst="line">
              <a:avLst/>
            </a:prstGeom>
            <a:ln w="127000" cap="rnd" cmpd="sng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5400000">
            <a:off x="185746" y="223497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8" name="Oval 17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45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rot="2700000">
            <a:off x="3254" y="269696"/>
            <a:ext cx="3488190" cy="4372648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Rectangle 9"/>
          <p:cNvSpPr/>
          <p:nvPr/>
        </p:nvSpPr>
        <p:spPr>
          <a:xfrm rot="2700000">
            <a:off x="2665282" y="3267297"/>
            <a:ext cx="2101380" cy="2101380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0800000">
            <a:off x="11233134" y="254784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7" name="Oval 16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697404" y="2989939"/>
            <a:ext cx="4456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ipsum dolor sit amet, consectetur adipiscing elit. Nam eu tellus leo. Vestibulum vitae sem at nisi cursus consequat vitae eget lacus. Nunc nulla diam, ultrices eget </a:t>
            </a:r>
            <a:r>
              <a:rPr lang="en-US" sz="1200" smtClean="0"/>
              <a:t>lacus </a:t>
            </a:r>
            <a:r>
              <a:rPr lang="en-US" sz="1200"/>
              <a:t>quis, placerat </a:t>
            </a:r>
            <a:r>
              <a:rPr lang="en-US" sz="1200" smtClean="0"/>
              <a:t>cursus. Proin neque erat, sodal ullamcorper.</a:t>
            </a:r>
            <a:endParaRPr lang="en-US" sz="1200">
              <a:latin typeface="+mj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445250" y="1410830"/>
            <a:ext cx="4114801" cy="1200329"/>
            <a:chOff x="6286500" y="1419902"/>
            <a:chExt cx="4114801" cy="1200329"/>
          </a:xfrm>
        </p:grpSpPr>
        <p:sp>
          <p:nvSpPr>
            <p:cNvPr id="34" name="Rectangle 33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mtClean="0">
                  <a:solidFill>
                    <a:schemeClr val="accent1"/>
                  </a:solidFill>
                  <a:latin typeface="+mj-lt"/>
                </a:rPr>
                <a:t>Abour Our</a:t>
              </a:r>
            </a:p>
            <a:p>
              <a:r>
                <a:rPr lang="en-US" sz="3600" b="1" smtClean="0">
                  <a:latin typeface="+mj-lt"/>
                </a:rPr>
                <a:t>Musical Grup</a:t>
              </a:r>
              <a:endParaRPr lang="en-US" sz="3600" b="1">
                <a:latin typeface="+mj-lt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27055" y="4580029"/>
            <a:ext cx="3769975" cy="977560"/>
            <a:chOff x="6927055" y="4580029"/>
            <a:chExt cx="3769975" cy="977560"/>
          </a:xfrm>
        </p:grpSpPr>
        <p:grpSp>
          <p:nvGrpSpPr>
            <p:cNvPr id="37" name="Group 36"/>
            <p:cNvGrpSpPr/>
            <p:nvPr/>
          </p:nvGrpSpPr>
          <p:grpSpPr>
            <a:xfrm>
              <a:off x="6927055" y="4830485"/>
              <a:ext cx="459360" cy="459361"/>
              <a:chOff x="2752470" y="5195632"/>
              <a:chExt cx="705002" cy="705002"/>
            </a:xfrm>
            <a:solidFill>
              <a:schemeClr val="accent1"/>
            </a:solidFill>
          </p:grpSpPr>
          <p:sp>
            <p:nvSpPr>
              <p:cNvPr id="41" name="Rectangle 40"/>
              <p:cNvSpPr/>
              <p:nvPr/>
            </p:nvSpPr>
            <p:spPr>
              <a:xfrm rot="2700000">
                <a:off x="2752470" y="5195632"/>
                <a:ext cx="705002" cy="705002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51"/>
              <p:cNvSpPr>
                <a:spLocks noEditPoints="1"/>
              </p:cNvSpPr>
              <p:nvPr/>
            </p:nvSpPr>
            <p:spPr bwMode="auto">
              <a:xfrm>
                <a:off x="2975589" y="5343345"/>
                <a:ext cx="258763" cy="409575"/>
              </a:xfrm>
              <a:custGeom>
                <a:avLst/>
                <a:gdLst>
                  <a:gd name="T0" fmla="*/ 69 w 69"/>
                  <a:gd name="T1" fmla="*/ 42 h 109"/>
                  <a:gd name="T2" fmla="*/ 69 w 69"/>
                  <a:gd name="T3" fmla="*/ 57 h 109"/>
                  <a:gd name="T4" fmla="*/ 40 w 69"/>
                  <a:gd name="T5" fmla="*/ 83 h 109"/>
                  <a:gd name="T6" fmla="*/ 40 w 69"/>
                  <a:gd name="T7" fmla="*/ 98 h 109"/>
                  <a:gd name="T8" fmla="*/ 54 w 69"/>
                  <a:gd name="T9" fmla="*/ 98 h 109"/>
                  <a:gd name="T10" fmla="*/ 56 w 69"/>
                  <a:gd name="T11" fmla="*/ 100 h 109"/>
                  <a:gd name="T12" fmla="*/ 56 w 69"/>
                  <a:gd name="T13" fmla="*/ 106 h 109"/>
                  <a:gd name="T14" fmla="*/ 54 w 69"/>
                  <a:gd name="T15" fmla="*/ 109 h 109"/>
                  <a:gd name="T16" fmla="*/ 15 w 69"/>
                  <a:gd name="T17" fmla="*/ 109 h 109"/>
                  <a:gd name="T18" fmla="*/ 13 w 69"/>
                  <a:gd name="T19" fmla="*/ 106 h 109"/>
                  <a:gd name="T20" fmla="*/ 13 w 69"/>
                  <a:gd name="T21" fmla="*/ 100 h 109"/>
                  <a:gd name="T22" fmla="*/ 15 w 69"/>
                  <a:gd name="T23" fmla="*/ 98 h 109"/>
                  <a:gd name="T24" fmla="*/ 29 w 69"/>
                  <a:gd name="T25" fmla="*/ 98 h 109"/>
                  <a:gd name="T26" fmla="*/ 29 w 69"/>
                  <a:gd name="T27" fmla="*/ 83 h 109"/>
                  <a:gd name="T28" fmla="*/ 0 w 69"/>
                  <a:gd name="T29" fmla="*/ 57 h 109"/>
                  <a:gd name="T30" fmla="*/ 0 w 69"/>
                  <a:gd name="T31" fmla="*/ 42 h 109"/>
                  <a:gd name="T32" fmla="*/ 2 w 69"/>
                  <a:gd name="T33" fmla="*/ 40 h 109"/>
                  <a:gd name="T34" fmla="*/ 5 w 69"/>
                  <a:gd name="T35" fmla="*/ 40 h 109"/>
                  <a:gd name="T36" fmla="*/ 7 w 69"/>
                  <a:gd name="T37" fmla="*/ 42 h 109"/>
                  <a:gd name="T38" fmla="*/ 7 w 69"/>
                  <a:gd name="T39" fmla="*/ 57 h 109"/>
                  <a:gd name="T40" fmla="*/ 34 w 69"/>
                  <a:gd name="T41" fmla="*/ 76 h 109"/>
                  <a:gd name="T42" fmla="*/ 61 w 69"/>
                  <a:gd name="T43" fmla="*/ 57 h 109"/>
                  <a:gd name="T44" fmla="*/ 61 w 69"/>
                  <a:gd name="T45" fmla="*/ 42 h 109"/>
                  <a:gd name="T46" fmla="*/ 64 w 69"/>
                  <a:gd name="T47" fmla="*/ 40 h 109"/>
                  <a:gd name="T48" fmla="*/ 67 w 69"/>
                  <a:gd name="T49" fmla="*/ 40 h 109"/>
                  <a:gd name="T50" fmla="*/ 69 w 69"/>
                  <a:gd name="T51" fmla="*/ 42 h 109"/>
                  <a:gd name="T52" fmla="*/ 51 w 69"/>
                  <a:gd name="T53" fmla="*/ 32 h 109"/>
                  <a:gd name="T54" fmla="*/ 18 w 69"/>
                  <a:gd name="T55" fmla="*/ 32 h 109"/>
                  <a:gd name="T56" fmla="*/ 18 w 69"/>
                  <a:gd name="T57" fmla="*/ 9 h 109"/>
                  <a:gd name="T58" fmla="*/ 34 w 69"/>
                  <a:gd name="T59" fmla="*/ 0 h 109"/>
                  <a:gd name="T60" fmla="*/ 51 w 69"/>
                  <a:gd name="T61" fmla="*/ 9 h 109"/>
                  <a:gd name="T62" fmla="*/ 51 w 69"/>
                  <a:gd name="T63" fmla="*/ 32 h 109"/>
                  <a:gd name="T64" fmla="*/ 18 w 69"/>
                  <a:gd name="T65" fmla="*/ 57 h 109"/>
                  <a:gd name="T66" fmla="*/ 18 w 69"/>
                  <a:gd name="T67" fmla="*/ 40 h 109"/>
                  <a:gd name="T68" fmla="*/ 51 w 69"/>
                  <a:gd name="T69" fmla="*/ 40 h 109"/>
                  <a:gd name="T70" fmla="*/ 51 w 69"/>
                  <a:gd name="T71" fmla="*/ 57 h 109"/>
                  <a:gd name="T72" fmla="*/ 34 w 69"/>
                  <a:gd name="T73" fmla="*/ 65 h 109"/>
                  <a:gd name="T74" fmla="*/ 18 w 69"/>
                  <a:gd name="T75" fmla="*/ 5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9" h="109">
                    <a:moveTo>
                      <a:pt x="69" y="42"/>
                    </a:moveTo>
                    <a:cubicBezTo>
                      <a:pt x="69" y="57"/>
                      <a:pt x="69" y="57"/>
                      <a:pt x="69" y="57"/>
                    </a:cubicBezTo>
                    <a:cubicBezTo>
                      <a:pt x="69" y="69"/>
                      <a:pt x="60" y="82"/>
                      <a:pt x="40" y="83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54" y="98"/>
                      <a:pt x="54" y="98"/>
                      <a:pt x="54" y="98"/>
                    </a:cubicBezTo>
                    <a:cubicBezTo>
                      <a:pt x="55" y="98"/>
                      <a:pt x="56" y="99"/>
                      <a:pt x="56" y="100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7"/>
                      <a:pt x="55" y="109"/>
                      <a:pt x="54" y="109"/>
                    </a:cubicBezTo>
                    <a:cubicBezTo>
                      <a:pt x="15" y="109"/>
                      <a:pt x="15" y="109"/>
                      <a:pt x="15" y="109"/>
                    </a:cubicBezTo>
                    <a:cubicBezTo>
                      <a:pt x="14" y="109"/>
                      <a:pt x="13" y="107"/>
                      <a:pt x="13" y="106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99"/>
                      <a:pt x="14" y="98"/>
                      <a:pt x="15" y="98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9" y="82"/>
                      <a:pt x="0" y="69"/>
                      <a:pt x="0" y="57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0"/>
                      <a:pt x="1" y="40"/>
                      <a:pt x="2" y="40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7" y="40"/>
                      <a:pt x="7" y="42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7" y="64"/>
                      <a:pt x="13" y="76"/>
                      <a:pt x="34" y="76"/>
                    </a:cubicBezTo>
                    <a:cubicBezTo>
                      <a:pt x="56" y="76"/>
                      <a:pt x="61" y="64"/>
                      <a:pt x="61" y="57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0"/>
                      <a:pt x="62" y="40"/>
                      <a:pt x="64" y="40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8" y="40"/>
                      <a:pt x="69" y="40"/>
                      <a:pt x="69" y="42"/>
                    </a:cubicBezTo>
                    <a:close/>
                    <a:moveTo>
                      <a:pt x="51" y="32"/>
                    </a:move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6"/>
                      <a:pt x="22" y="0"/>
                      <a:pt x="34" y="0"/>
                    </a:cubicBezTo>
                    <a:cubicBezTo>
                      <a:pt x="47" y="0"/>
                      <a:pt x="51" y="6"/>
                      <a:pt x="51" y="9"/>
                    </a:cubicBezTo>
                    <a:lnTo>
                      <a:pt x="51" y="32"/>
                    </a:lnTo>
                    <a:close/>
                    <a:moveTo>
                      <a:pt x="18" y="57"/>
                    </a:moveTo>
                    <a:cubicBezTo>
                      <a:pt x="18" y="40"/>
                      <a:pt x="18" y="40"/>
                      <a:pt x="18" y="4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1" y="60"/>
                      <a:pt x="47" y="65"/>
                      <a:pt x="34" y="65"/>
                    </a:cubicBezTo>
                    <a:cubicBezTo>
                      <a:pt x="22" y="65"/>
                      <a:pt x="18" y="60"/>
                      <a:pt x="18" y="5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626228" y="4580029"/>
              <a:ext cx="3070802" cy="977560"/>
              <a:chOff x="573715" y="4278109"/>
              <a:chExt cx="1569410" cy="97756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smtClean="0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3715" y="4655505"/>
                <a:ext cx="156941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smtClean="0"/>
                  <a:t>Lorem ipsum dolor sit amet, consectetur adipiscing elit tellus leo vestibulum.</a:t>
                </a:r>
                <a:endParaRPr lang="en-US" sz="1100" b="1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777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78554" y="671510"/>
            <a:ext cx="391344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latin typeface="+mj-lt"/>
              </a:rPr>
              <a:t>TEAM</a:t>
            </a:r>
            <a:endParaRPr lang="en-US" sz="3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8554" y="1527686"/>
            <a:ext cx="311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ipsum dolor sit amet, consectetur adipiscing elit. Nam eu tellus leo</a:t>
            </a:r>
            <a:r>
              <a:rPr lang="en-US" sz="1200" smtClean="0"/>
              <a:t>.</a:t>
            </a:r>
            <a:endParaRPr lang="en-US" sz="120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838595"/>
            <a:ext cx="39134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+mj-lt"/>
              </a:rPr>
              <a:t>Break Slide</a:t>
            </a:r>
            <a:endParaRPr lang="en-US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72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81029" y="1480457"/>
            <a:ext cx="2032000" cy="3889830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6665" y="3068020"/>
            <a:ext cx="4711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Lorem ipsum dolor sit amet, consectetur adipiscing elit. Nam eu tellus leo. Vestibulum vitae sem at nisi cursus consequat vitae eget lacus. Nunc nulla diam, ultrices eget </a:t>
            </a:r>
            <a:r>
              <a:rPr lang="en-US" sz="1200" smtClean="0"/>
              <a:t>neque </a:t>
            </a:r>
            <a:r>
              <a:rPr lang="en-US" sz="1200"/>
              <a:t>vel dapibus imperdiet. Donec ac odio sed quam </a:t>
            </a:r>
            <a:r>
              <a:rPr lang="en-US" sz="1200" smtClean="0"/>
              <a:t>nonan </a:t>
            </a:r>
            <a:r>
              <a:rPr lang="en-US" sz="1200"/>
              <a:t>mattis cursus. Proin neque erat, sodales </a:t>
            </a:r>
            <a:r>
              <a:rPr lang="en-US" sz="1200" smtClean="0"/>
              <a:t>a tellus leo. Vestibulum vitae sem at nisi cursus consequat vitae ultres </a:t>
            </a:r>
            <a:r>
              <a:rPr lang="en-US" sz="1200"/>
              <a:t>at, blandit vitae nulla. Nunc nulla </a:t>
            </a:r>
            <a:r>
              <a:rPr lang="en-US" sz="1200" smtClean="0"/>
              <a:t>m</a:t>
            </a:r>
            <a:r>
              <a:rPr lang="en-US" sz="1200"/>
              <a:t>, ultrices </a:t>
            </a:r>
            <a:r>
              <a:rPr lang="en-US" sz="1200" smtClean="0"/>
              <a:t>sed quam nonan mattis cursus. Proin eget </a:t>
            </a:r>
            <a:r>
              <a:rPr lang="en-US" sz="1200"/>
              <a:t>lacus quis</a:t>
            </a:r>
            <a:r>
              <a:rPr lang="en-US" sz="1200" smtClean="0"/>
              <a:t>, ultrices eget neque veal dapibus placesarat ullamcorper.</a:t>
            </a:r>
            <a:endParaRPr lang="en-US" sz="120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4511" y="1488911"/>
            <a:ext cx="4114801" cy="1200329"/>
            <a:chOff x="6286500" y="1419902"/>
            <a:chExt cx="4114801" cy="1200329"/>
          </a:xfrm>
        </p:grpSpPr>
        <p:sp>
          <p:nvSpPr>
            <p:cNvPr id="8" name="Rectangle 7"/>
            <p:cNvSpPr/>
            <p:nvPr/>
          </p:nvSpPr>
          <p:spPr>
            <a:xfrm>
              <a:off x="6286500" y="1419902"/>
              <a:ext cx="1112519" cy="60016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87855" y="1419902"/>
              <a:ext cx="3913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mtClean="0">
                  <a:solidFill>
                    <a:schemeClr val="accent1"/>
                  </a:solidFill>
                  <a:latin typeface="+mj-lt"/>
                </a:rPr>
                <a:t>Abour Our</a:t>
              </a:r>
            </a:p>
            <a:p>
              <a:r>
                <a:rPr lang="en-US" sz="3600" b="1" smtClean="0">
                  <a:latin typeface="+mj-lt"/>
                </a:rPr>
                <a:t>Musical Grup</a:t>
              </a:r>
              <a:endParaRPr lang="en-US" sz="3600" b="1"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 rot="5400000">
            <a:off x="185746" y="223497"/>
            <a:ext cx="683075" cy="645102"/>
            <a:chOff x="7625694" y="1771958"/>
            <a:chExt cx="3025379" cy="2857192"/>
          </a:xfrm>
          <a:solidFill>
            <a:schemeClr val="accent1"/>
          </a:solidFill>
        </p:grpSpPr>
        <p:sp>
          <p:nvSpPr>
            <p:cNvPr id="11" name="Oval 10"/>
            <p:cNvSpPr/>
            <p:nvPr/>
          </p:nvSpPr>
          <p:spPr>
            <a:xfrm>
              <a:off x="7632372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648083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629033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625694" y="24387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9033" y="1771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38576" y="44230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354287" y="37562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35237" y="308950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31898" y="2422757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036117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051828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032778" y="31054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9755375" y="443895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71086" y="3772208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0470714" y="4448791"/>
              <a:ext cx="180359" cy="1803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8708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Rectangle 4"/>
          <p:cNvSpPr/>
          <p:nvPr/>
        </p:nvSpPr>
        <p:spPr>
          <a:xfrm rot="2700000">
            <a:off x="2392793" y="3265066"/>
            <a:ext cx="493688" cy="493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700000">
            <a:off x="9328872" y="3265066"/>
            <a:ext cx="493688" cy="493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700000">
            <a:off x="5813424" y="4225599"/>
            <a:ext cx="579662" cy="579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22644" y="4325367"/>
            <a:ext cx="2491282" cy="1292854"/>
            <a:chOff x="822644" y="4485025"/>
            <a:chExt cx="2491282" cy="1292854"/>
          </a:xfrm>
        </p:grpSpPr>
        <p:grpSp>
          <p:nvGrpSpPr>
            <p:cNvPr id="9" name="Group 8"/>
            <p:cNvGrpSpPr/>
            <p:nvPr/>
          </p:nvGrpSpPr>
          <p:grpSpPr>
            <a:xfrm>
              <a:off x="822644" y="4485025"/>
              <a:ext cx="2491282" cy="977560"/>
              <a:chOff x="573715" y="4278109"/>
              <a:chExt cx="1569410" cy="97756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smtClean="0"/>
                  <a:t>James Daniel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73715" y="4655505"/>
                <a:ext cx="156941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/>
                  <a:t>Lorem ipsum dolor amet consectetur adipiscing tellus.</a:t>
                </a:r>
                <a:endParaRPr lang="en-US" sz="1100" b="1">
                  <a:latin typeface="+mj-lt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291726" y="5562727"/>
              <a:ext cx="1522917" cy="215152"/>
              <a:chOff x="1291726" y="5655171"/>
              <a:chExt cx="1522917" cy="215152"/>
            </a:xfrm>
          </p:grpSpPr>
          <p:sp>
            <p:nvSpPr>
              <p:cNvPr id="11" name="Freeform 46"/>
              <p:cNvSpPr>
                <a:spLocks noEditPoints="1"/>
              </p:cNvSpPr>
              <p:nvPr/>
            </p:nvSpPr>
            <p:spPr bwMode="auto">
              <a:xfrm>
                <a:off x="1291726" y="5655171"/>
                <a:ext cx="215152" cy="215152"/>
              </a:xfrm>
              <a:custGeom>
                <a:avLst/>
                <a:gdLst>
                  <a:gd name="T0" fmla="*/ 130 w 176"/>
                  <a:gd name="T1" fmla="*/ 57 h 176"/>
                  <a:gd name="T2" fmla="*/ 119 w 176"/>
                  <a:gd name="T3" fmla="*/ 61 h 176"/>
                  <a:gd name="T4" fmla="*/ 107 w 176"/>
                  <a:gd name="T5" fmla="*/ 56 h 176"/>
                  <a:gd name="T6" fmla="*/ 91 w 176"/>
                  <a:gd name="T7" fmla="*/ 72 h 176"/>
                  <a:gd name="T8" fmla="*/ 91 w 176"/>
                  <a:gd name="T9" fmla="*/ 76 h 176"/>
                  <a:gd name="T10" fmla="*/ 58 w 176"/>
                  <a:gd name="T11" fmla="*/ 59 h 176"/>
                  <a:gd name="T12" fmla="*/ 55 w 176"/>
                  <a:gd name="T13" fmla="*/ 67 h 176"/>
                  <a:gd name="T14" fmla="*/ 63 w 176"/>
                  <a:gd name="T15" fmla="*/ 81 h 176"/>
                  <a:gd name="T16" fmla="*/ 55 w 176"/>
                  <a:gd name="T17" fmla="*/ 79 h 176"/>
                  <a:gd name="T18" fmla="*/ 55 w 176"/>
                  <a:gd name="T19" fmla="*/ 79 h 176"/>
                  <a:gd name="T20" fmla="*/ 68 w 176"/>
                  <a:gd name="T21" fmla="*/ 95 h 176"/>
                  <a:gd name="T22" fmla="*/ 64 w 176"/>
                  <a:gd name="T23" fmla="*/ 95 h 176"/>
                  <a:gd name="T24" fmla="*/ 61 w 176"/>
                  <a:gd name="T25" fmla="*/ 95 h 176"/>
                  <a:gd name="T26" fmla="*/ 76 w 176"/>
                  <a:gd name="T27" fmla="*/ 106 h 176"/>
                  <a:gd name="T28" fmla="*/ 56 w 176"/>
                  <a:gd name="T29" fmla="*/ 113 h 176"/>
                  <a:gd name="T30" fmla="*/ 52 w 176"/>
                  <a:gd name="T31" fmla="*/ 113 h 176"/>
                  <a:gd name="T32" fmla="*/ 77 w 176"/>
                  <a:gd name="T33" fmla="*/ 120 h 176"/>
                  <a:gd name="T34" fmla="*/ 124 w 176"/>
                  <a:gd name="T35" fmla="*/ 74 h 176"/>
                  <a:gd name="T36" fmla="*/ 124 w 176"/>
                  <a:gd name="T37" fmla="*/ 72 h 176"/>
                  <a:gd name="T38" fmla="*/ 132 w 176"/>
                  <a:gd name="T39" fmla="*/ 64 h 176"/>
                  <a:gd name="T40" fmla="*/ 123 w 176"/>
                  <a:gd name="T41" fmla="*/ 66 h 176"/>
                  <a:gd name="T42" fmla="*/ 130 w 176"/>
                  <a:gd name="T43" fmla="*/ 57 h 176"/>
                  <a:gd name="T44" fmla="*/ 160 w 176"/>
                  <a:gd name="T45" fmla="*/ 0 h 176"/>
                  <a:gd name="T46" fmla="*/ 16 w 176"/>
                  <a:gd name="T47" fmla="*/ 0 h 176"/>
                  <a:gd name="T48" fmla="*/ 0 w 176"/>
                  <a:gd name="T49" fmla="*/ 16 h 176"/>
                  <a:gd name="T50" fmla="*/ 0 w 176"/>
                  <a:gd name="T51" fmla="*/ 160 h 176"/>
                  <a:gd name="T52" fmla="*/ 16 w 176"/>
                  <a:gd name="T53" fmla="*/ 176 h 176"/>
                  <a:gd name="T54" fmla="*/ 160 w 176"/>
                  <a:gd name="T55" fmla="*/ 176 h 176"/>
                  <a:gd name="T56" fmla="*/ 176 w 176"/>
                  <a:gd name="T57" fmla="*/ 160 h 176"/>
                  <a:gd name="T58" fmla="*/ 176 w 176"/>
                  <a:gd name="T59" fmla="*/ 16 h 176"/>
                  <a:gd name="T60" fmla="*/ 160 w 176"/>
                  <a:gd name="T61" fmla="*/ 0 h 176"/>
                  <a:gd name="T62" fmla="*/ 168 w 176"/>
                  <a:gd name="T63" fmla="*/ 160 h 176"/>
                  <a:gd name="T64" fmla="*/ 160 w 176"/>
                  <a:gd name="T65" fmla="*/ 168 h 176"/>
                  <a:gd name="T66" fmla="*/ 16 w 176"/>
                  <a:gd name="T67" fmla="*/ 168 h 176"/>
                  <a:gd name="T68" fmla="*/ 8 w 176"/>
                  <a:gd name="T69" fmla="*/ 160 h 176"/>
                  <a:gd name="T70" fmla="*/ 8 w 176"/>
                  <a:gd name="T71" fmla="*/ 16 h 176"/>
                  <a:gd name="T72" fmla="*/ 16 w 176"/>
                  <a:gd name="T73" fmla="*/ 8 h 176"/>
                  <a:gd name="T74" fmla="*/ 160 w 176"/>
                  <a:gd name="T75" fmla="*/ 8 h 176"/>
                  <a:gd name="T76" fmla="*/ 168 w 176"/>
                  <a:gd name="T77" fmla="*/ 16 h 176"/>
                  <a:gd name="T78" fmla="*/ 168 w 176"/>
                  <a:gd name="T79" fmla="*/ 16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76">
                    <a:moveTo>
                      <a:pt x="130" y="57"/>
                    </a:moveTo>
                    <a:cubicBezTo>
                      <a:pt x="127" y="59"/>
                      <a:pt x="123" y="60"/>
                      <a:pt x="119" y="61"/>
                    </a:cubicBezTo>
                    <a:cubicBezTo>
                      <a:pt x="116" y="58"/>
                      <a:pt x="112" y="56"/>
                      <a:pt x="107" y="56"/>
                    </a:cubicBezTo>
                    <a:cubicBezTo>
                      <a:pt x="98" y="56"/>
                      <a:pt x="91" y="63"/>
                      <a:pt x="91" y="72"/>
                    </a:cubicBezTo>
                    <a:cubicBezTo>
                      <a:pt x="91" y="73"/>
                      <a:pt x="91" y="75"/>
                      <a:pt x="91" y="76"/>
                    </a:cubicBezTo>
                    <a:cubicBezTo>
                      <a:pt x="78" y="75"/>
                      <a:pt x="66" y="69"/>
                      <a:pt x="58" y="59"/>
                    </a:cubicBezTo>
                    <a:cubicBezTo>
                      <a:pt x="56" y="61"/>
                      <a:pt x="55" y="64"/>
                      <a:pt x="55" y="67"/>
                    </a:cubicBezTo>
                    <a:cubicBezTo>
                      <a:pt x="55" y="73"/>
                      <a:pt x="58" y="78"/>
                      <a:pt x="63" y="81"/>
                    </a:cubicBezTo>
                    <a:cubicBezTo>
                      <a:pt x="60" y="80"/>
                      <a:pt x="57" y="80"/>
                      <a:pt x="55" y="79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55" y="87"/>
                      <a:pt x="61" y="93"/>
                      <a:pt x="68" y="95"/>
                    </a:cubicBezTo>
                    <a:cubicBezTo>
                      <a:pt x="67" y="95"/>
                      <a:pt x="66" y="95"/>
                      <a:pt x="64" y="95"/>
                    </a:cubicBezTo>
                    <a:cubicBezTo>
                      <a:pt x="63" y="95"/>
                      <a:pt x="62" y="95"/>
                      <a:pt x="61" y="95"/>
                    </a:cubicBezTo>
                    <a:cubicBezTo>
                      <a:pt x="63" y="101"/>
                      <a:pt x="69" y="106"/>
                      <a:pt x="76" y="106"/>
                    </a:cubicBezTo>
                    <a:cubicBezTo>
                      <a:pt x="71" y="110"/>
                      <a:pt x="64" y="113"/>
                      <a:pt x="56" y="113"/>
                    </a:cubicBezTo>
                    <a:cubicBezTo>
                      <a:pt x="55" y="113"/>
                      <a:pt x="53" y="113"/>
                      <a:pt x="52" y="113"/>
                    </a:cubicBezTo>
                    <a:cubicBezTo>
                      <a:pt x="59" y="117"/>
                      <a:pt x="68" y="120"/>
                      <a:pt x="77" y="120"/>
                    </a:cubicBezTo>
                    <a:cubicBezTo>
                      <a:pt x="107" y="120"/>
                      <a:pt x="124" y="95"/>
                      <a:pt x="124" y="74"/>
                    </a:cubicBezTo>
                    <a:cubicBezTo>
                      <a:pt x="124" y="73"/>
                      <a:pt x="124" y="73"/>
                      <a:pt x="124" y="72"/>
                    </a:cubicBezTo>
                    <a:cubicBezTo>
                      <a:pt x="127" y="70"/>
                      <a:pt x="130" y="67"/>
                      <a:pt x="132" y="64"/>
                    </a:cubicBezTo>
                    <a:cubicBezTo>
                      <a:pt x="129" y="65"/>
                      <a:pt x="126" y="66"/>
                      <a:pt x="123" y="66"/>
                    </a:cubicBezTo>
                    <a:cubicBezTo>
                      <a:pt x="126" y="64"/>
                      <a:pt x="129" y="61"/>
                      <a:pt x="130" y="57"/>
                    </a:cubicBezTo>
                    <a:moveTo>
                      <a:pt x="16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9"/>
                      <a:pt x="7" y="176"/>
                      <a:pt x="16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9" y="176"/>
                      <a:pt x="176" y="169"/>
                      <a:pt x="176" y="160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7"/>
                      <a:pt x="169" y="0"/>
                      <a:pt x="160" y="0"/>
                    </a:cubicBezTo>
                    <a:moveTo>
                      <a:pt x="168" y="160"/>
                    </a:moveTo>
                    <a:cubicBezTo>
                      <a:pt x="168" y="164"/>
                      <a:pt x="164" y="168"/>
                      <a:pt x="160" y="168"/>
                    </a:cubicBezTo>
                    <a:cubicBezTo>
                      <a:pt x="16" y="168"/>
                      <a:pt x="16" y="168"/>
                      <a:pt x="16" y="168"/>
                    </a:cubicBezTo>
                    <a:cubicBezTo>
                      <a:pt x="12" y="168"/>
                      <a:pt x="8" y="164"/>
                      <a:pt x="8" y="16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4" y="8"/>
                      <a:pt x="168" y="12"/>
                      <a:pt x="168" y="16"/>
                    </a:cubicBezTo>
                    <a:lnTo>
                      <a:pt x="168" y="1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47"/>
              <p:cNvSpPr>
                <a:spLocks noEditPoints="1"/>
              </p:cNvSpPr>
              <p:nvPr/>
            </p:nvSpPr>
            <p:spPr bwMode="auto">
              <a:xfrm>
                <a:off x="1621452" y="5655171"/>
                <a:ext cx="214539" cy="215152"/>
              </a:xfrm>
              <a:custGeom>
                <a:avLst/>
                <a:gdLst>
                  <a:gd name="T0" fmla="*/ 160 w 176"/>
                  <a:gd name="T1" fmla="*/ 0 h 176"/>
                  <a:gd name="T2" fmla="*/ 16 w 176"/>
                  <a:gd name="T3" fmla="*/ 0 h 176"/>
                  <a:gd name="T4" fmla="*/ 0 w 176"/>
                  <a:gd name="T5" fmla="*/ 16 h 176"/>
                  <a:gd name="T6" fmla="*/ 0 w 176"/>
                  <a:gd name="T7" fmla="*/ 160 h 176"/>
                  <a:gd name="T8" fmla="*/ 16 w 176"/>
                  <a:gd name="T9" fmla="*/ 176 h 176"/>
                  <a:gd name="T10" fmla="*/ 160 w 176"/>
                  <a:gd name="T11" fmla="*/ 176 h 176"/>
                  <a:gd name="T12" fmla="*/ 176 w 176"/>
                  <a:gd name="T13" fmla="*/ 160 h 176"/>
                  <a:gd name="T14" fmla="*/ 176 w 176"/>
                  <a:gd name="T15" fmla="*/ 16 h 176"/>
                  <a:gd name="T16" fmla="*/ 160 w 176"/>
                  <a:gd name="T17" fmla="*/ 0 h 176"/>
                  <a:gd name="T18" fmla="*/ 168 w 176"/>
                  <a:gd name="T19" fmla="*/ 160 h 176"/>
                  <a:gd name="T20" fmla="*/ 160 w 176"/>
                  <a:gd name="T21" fmla="*/ 168 h 176"/>
                  <a:gd name="T22" fmla="*/ 16 w 176"/>
                  <a:gd name="T23" fmla="*/ 168 h 176"/>
                  <a:gd name="T24" fmla="*/ 8 w 176"/>
                  <a:gd name="T25" fmla="*/ 160 h 176"/>
                  <a:gd name="T26" fmla="*/ 8 w 176"/>
                  <a:gd name="T27" fmla="*/ 16 h 176"/>
                  <a:gd name="T28" fmla="*/ 16 w 176"/>
                  <a:gd name="T29" fmla="*/ 8 h 176"/>
                  <a:gd name="T30" fmla="*/ 160 w 176"/>
                  <a:gd name="T31" fmla="*/ 8 h 176"/>
                  <a:gd name="T32" fmla="*/ 168 w 176"/>
                  <a:gd name="T33" fmla="*/ 16 h 176"/>
                  <a:gd name="T34" fmla="*/ 168 w 176"/>
                  <a:gd name="T35" fmla="*/ 160 h 176"/>
                  <a:gd name="T36" fmla="*/ 96 w 176"/>
                  <a:gd name="T37" fmla="*/ 69 h 176"/>
                  <a:gd name="T38" fmla="*/ 101 w 176"/>
                  <a:gd name="T39" fmla="*/ 64 h 176"/>
                  <a:gd name="T40" fmla="*/ 108 w 176"/>
                  <a:gd name="T41" fmla="*/ 64 h 176"/>
                  <a:gd name="T42" fmla="*/ 108 w 176"/>
                  <a:gd name="T43" fmla="*/ 52 h 176"/>
                  <a:gd name="T44" fmla="*/ 97 w 176"/>
                  <a:gd name="T45" fmla="*/ 52 h 176"/>
                  <a:gd name="T46" fmla="*/ 80 w 176"/>
                  <a:gd name="T47" fmla="*/ 68 h 176"/>
                  <a:gd name="T48" fmla="*/ 80 w 176"/>
                  <a:gd name="T49" fmla="*/ 76 h 176"/>
                  <a:gd name="T50" fmla="*/ 72 w 176"/>
                  <a:gd name="T51" fmla="*/ 76 h 176"/>
                  <a:gd name="T52" fmla="*/ 72 w 176"/>
                  <a:gd name="T53" fmla="*/ 88 h 176"/>
                  <a:gd name="T54" fmla="*/ 80 w 176"/>
                  <a:gd name="T55" fmla="*/ 88 h 176"/>
                  <a:gd name="T56" fmla="*/ 80 w 176"/>
                  <a:gd name="T57" fmla="*/ 124 h 176"/>
                  <a:gd name="T58" fmla="*/ 96 w 176"/>
                  <a:gd name="T59" fmla="*/ 124 h 176"/>
                  <a:gd name="T60" fmla="*/ 96 w 176"/>
                  <a:gd name="T61" fmla="*/ 88 h 176"/>
                  <a:gd name="T62" fmla="*/ 107 w 176"/>
                  <a:gd name="T63" fmla="*/ 88 h 176"/>
                  <a:gd name="T64" fmla="*/ 108 w 176"/>
                  <a:gd name="T65" fmla="*/ 76 h 176"/>
                  <a:gd name="T66" fmla="*/ 96 w 176"/>
                  <a:gd name="T67" fmla="*/ 76 h 176"/>
                  <a:gd name="T68" fmla="*/ 96 w 176"/>
                  <a:gd name="T69" fmla="*/ 6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6" h="176">
                    <a:moveTo>
                      <a:pt x="16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9"/>
                      <a:pt x="7" y="176"/>
                      <a:pt x="16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9" y="176"/>
                      <a:pt x="176" y="169"/>
                      <a:pt x="176" y="160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7"/>
                      <a:pt x="169" y="0"/>
                      <a:pt x="160" y="0"/>
                    </a:cubicBezTo>
                    <a:moveTo>
                      <a:pt x="168" y="160"/>
                    </a:moveTo>
                    <a:cubicBezTo>
                      <a:pt x="168" y="164"/>
                      <a:pt x="164" y="168"/>
                      <a:pt x="160" y="168"/>
                    </a:cubicBezTo>
                    <a:cubicBezTo>
                      <a:pt x="16" y="168"/>
                      <a:pt x="16" y="168"/>
                      <a:pt x="16" y="168"/>
                    </a:cubicBezTo>
                    <a:cubicBezTo>
                      <a:pt x="12" y="168"/>
                      <a:pt x="8" y="164"/>
                      <a:pt x="8" y="16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4" y="8"/>
                      <a:pt x="168" y="12"/>
                      <a:pt x="168" y="16"/>
                    </a:cubicBezTo>
                    <a:lnTo>
                      <a:pt x="168" y="160"/>
                    </a:lnTo>
                    <a:close/>
                    <a:moveTo>
                      <a:pt x="96" y="69"/>
                    </a:moveTo>
                    <a:cubicBezTo>
                      <a:pt x="96" y="66"/>
                      <a:pt x="96" y="64"/>
                      <a:pt x="101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08" y="52"/>
                      <a:pt x="108" y="52"/>
                      <a:pt x="108" y="52"/>
                    </a:cubicBezTo>
                    <a:cubicBezTo>
                      <a:pt x="97" y="52"/>
                      <a:pt x="97" y="52"/>
                      <a:pt x="97" y="52"/>
                    </a:cubicBezTo>
                    <a:cubicBezTo>
                      <a:pt x="84" y="52"/>
                      <a:pt x="80" y="58"/>
                      <a:pt x="80" y="68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72" y="76"/>
                      <a:pt x="72" y="76"/>
                      <a:pt x="72" y="76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96" y="124"/>
                      <a:pt x="96" y="124"/>
                      <a:pt x="96" y="124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8" y="76"/>
                      <a:pt x="108" y="76"/>
                      <a:pt x="108" y="76"/>
                    </a:cubicBezTo>
                    <a:cubicBezTo>
                      <a:pt x="96" y="76"/>
                      <a:pt x="96" y="76"/>
                      <a:pt x="96" y="76"/>
                    </a:cubicBezTo>
                    <a:lnTo>
                      <a:pt x="96" y="6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48"/>
              <p:cNvSpPr>
                <a:spLocks noEditPoints="1"/>
              </p:cNvSpPr>
              <p:nvPr/>
            </p:nvSpPr>
            <p:spPr bwMode="auto">
              <a:xfrm>
                <a:off x="1950565" y="5655171"/>
                <a:ext cx="215152" cy="215152"/>
              </a:xfrm>
              <a:custGeom>
                <a:avLst/>
                <a:gdLst>
                  <a:gd name="T0" fmla="*/ 107 w 176"/>
                  <a:gd name="T1" fmla="*/ 71 h 176"/>
                  <a:gd name="T2" fmla="*/ 107 w 176"/>
                  <a:gd name="T3" fmla="*/ 48 h 176"/>
                  <a:gd name="T4" fmla="*/ 102 w 176"/>
                  <a:gd name="T5" fmla="*/ 67 h 176"/>
                  <a:gd name="T6" fmla="*/ 97 w 176"/>
                  <a:gd name="T7" fmla="*/ 68 h 176"/>
                  <a:gd name="T8" fmla="*/ 86 w 176"/>
                  <a:gd name="T9" fmla="*/ 72 h 176"/>
                  <a:gd name="T10" fmla="*/ 86 w 176"/>
                  <a:gd name="T11" fmla="*/ 48 h 176"/>
                  <a:gd name="T12" fmla="*/ 78 w 176"/>
                  <a:gd name="T13" fmla="*/ 65 h 176"/>
                  <a:gd name="T14" fmla="*/ 85 w 176"/>
                  <a:gd name="T15" fmla="*/ 52 h 176"/>
                  <a:gd name="T16" fmla="*/ 85 w 176"/>
                  <a:gd name="T17" fmla="*/ 68 h 176"/>
                  <a:gd name="T18" fmla="*/ 65 w 176"/>
                  <a:gd name="T19" fmla="*/ 71 h 176"/>
                  <a:gd name="T20" fmla="*/ 77 w 176"/>
                  <a:gd name="T21" fmla="*/ 40 h 176"/>
                  <a:gd name="T22" fmla="*/ 64 w 176"/>
                  <a:gd name="T23" fmla="*/ 40 h 176"/>
                  <a:gd name="T24" fmla="*/ 65 w 176"/>
                  <a:gd name="T25" fmla="*/ 71 h 176"/>
                  <a:gd name="T26" fmla="*/ 0 w 176"/>
                  <a:gd name="T27" fmla="*/ 16 h 176"/>
                  <a:gd name="T28" fmla="*/ 160 w 176"/>
                  <a:gd name="T29" fmla="*/ 176 h 176"/>
                  <a:gd name="T30" fmla="*/ 160 w 176"/>
                  <a:gd name="T31" fmla="*/ 0 h 176"/>
                  <a:gd name="T32" fmla="*/ 16 w 176"/>
                  <a:gd name="T33" fmla="*/ 168 h 176"/>
                  <a:gd name="T34" fmla="*/ 16 w 176"/>
                  <a:gd name="T35" fmla="*/ 8 h 176"/>
                  <a:gd name="T36" fmla="*/ 168 w 176"/>
                  <a:gd name="T37" fmla="*/ 160 h 176"/>
                  <a:gd name="T38" fmla="*/ 95 w 176"/>
                  <a:gd name="T39" fmla="*/ 116 h 176"/>
                  <a:gd name="T40" fmla="*/ 100 w 176"/>
                  <a:gd name="T41" fmla="*/ 101 h 176"/>
                  <a:gd name="T42" fmla="*/ 88 w 176"/>
                  <a:gd name="T43" fmla="*/ 76 h 176"/>
                  <a:gd name="T44" fmla="*/ 44 w 176"/>
                  <a:gd name="T45" fmla="*/ 104 h 176"/>
                  <a:gd name="T46" fmla="*/ 88 w 176"/>
                  <a:gd name="T47" fmla="*/ 132 h 176"/>
                  <a:gd name="T48" fmla="*/ 132 w 176"/>
                  <a:gd name="T49" fmla="*/ 104 h 176"/>
                  <a:gd name="T50" fmla="*/ 70 w 176"/>
                  <a:gd name="T51" fmla="*/ 90 h 176"/>
                  <a:gd name="T52" fmla="*/ 58 w 176"/>
                  <a:gd name="T53" fmla="*/ 121 h 176"/>
                  <a:gd name="T54" fmla="*/ 52 w 176"/>
                  <a:gd name="T55" fmla="*/ 85 h 176"/>
                  <a:gd name="T56" fmla="*/ 86 w 176"/>
                  <a:gd name="T57" fmla="*/ 121 h 176"/>
                  <a:gd name="T58" fmla="*/ 75 w 176"/>
                  <a:gd name="T59" fmla="*/ 122 h 176"/>
                  <a:gd name="T60" fmla="*/ 76 w 176"/>
                  <a:gd name="T61" fmla="*/ 94 h 176"/>
                  <a:gd name="T62" fmla="*/ 81 w 176"/>
                  <a:gd name="T63" fmla="*/ 116 h 176"/>
                  <a:gd name="T64" fmla="*/ 86 w 176"/>
                  <a:gd name="T65" fmla="*/ 121 h 176"/>
                  <a:gd name="T66" fmla="*/ 95 w 176"/>
                  <a:gd name="T67" fmla="*/ 119 h 176"/>
                  <a:gd name="T68" fmla="*/ 90 w 176"/>
                  <a:gd name="T69" fmla="*/ 85 h 176"/>
                  <a:gd name="T70" fmla="*/ 101 w 176"/>
                  <a:gd name="T71" fmla="*/ 94 h 176"/>
                  <a:gd name="T72" fmla="*/ 125 w 176"/>
                  <a:gd name="T73" fmla="*/ 101 h 176"/>
                  <a:gd name="T74" fmla="*/ 114 w 176"/>
                  <a:gd name="T75" fmla="*/ 115 h 176"/>
                  <a:gd name="T76" fmla="*/ 119 w 176"/>
                  <a:gd name="T77" fmla="*/ 112 h 176"/>
                  <a:gd name="T78" fmla="*/ 117 w 176"/>
                  <a:gd name="T79" fmla="*/ 122 h 176"/>
                  <a:gd name="T80" fmla="*/ 117 w 176"/>
                  <a:gd name="T81" fmla="*/ 94 h 176"/>
                  <a:gd name="T82" fmla="*/ 114 w 176"/>
                  <a:gd name="T83" fmla="*/ 101 h 176"/>
                  <a:gd name="T84" fmla="*/ 119 w 176"/>
                  <a:gd name="T85" fmla="*/ 10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6" h="176">
                    <a:moveTo>
                      <a:pt x="101" y="72"/>
                    </a:moveTo>
                    <a:cubicBezTo>
                      <a:pt x="104" y="72"/>
                      <a:pt x="107" y="69"/>
                      <a:pt x="107" y="69"/>
                    </a:cubicBezTo>
                    <a:cubicBezTo>
                      <a:pt x="107" y="71"/>
                      <a:pt x="107" y="71"/>
                      <a:pt x="107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48"/>
                      <a:pt x="112" y="48"/>
                      <a:pt x="112" y="48"/>
                    </a:cubicBezTo>
                    <a:cubicBezTo>
                      <a:pt x="107" y="48"/>
                      <a:pt x="107" y="48"/>
                      <a:pt x="107" y="48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7" y="66"/>
                      <a:pt x="106" y="68"/>
                      <a:pt x="104" y="68"/>
                    </a:cubicBezTo>
                    <a:cubicBezTo>
                      <a:pt x="102" y="68"/>
                      <a:pt x="102" y="67"/>
                      <a:pt x="102" y="67"/>
                    </a:cubicBezTo>
                    <a:cubicBezTo>
                      <a:pt x="102" y="48"/>
                      <a:pt x="102" y="48"/>
                      <a:pt x="102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7" y="68"/>
                      <a:pt x="97" y="68"/>
                      <a:pt x="97" y="68"/>
                    </a:cubicBezTo>
                    <a:cubicBezTo>
                      <a:pt x="97" y="68"/>
                      <a:pt x="98" y="72"/>
                      <a:pt x="101" y="72"/>
                    </a:cubicBezTo>
                    <a:moveTo>
                      <a:pt x="84" y="72"/>
                    </a:moveTo>
                    <a:cubicBezTo>
                      <a:pt x="86" y="72"/>
                      <a:pt x="86" y="72"/>
                      <a:pt x="86" y="72"/>
                    </a:cubicBezTo>
                    <a:cubicBezTo>
                      <a:pt x="90" y="72"/>
                      <a:pt x="93" y="69"/>
                      <a:pt x="93" y="65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1"/>
                      <a:pt x="90" y="48"/>
                      <a:pt x="86" y="48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8"/>
                      <a:pt x="78" y="51"/>
                      <a:pt x="78" y="54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8" y="69"/>
                      <a:pt x="81" y="72"/>
                      <a:pt x="84" y="72"/>
                    </a:cubicBezTo>
                    <a:moveTo>
                      <a:pt x="83" y="54"/>
                    </a:moveTo>
                    <a:cubicBezTo>
                      <a:pt x="83" y="53"/>
                      <a:pt x="84" y="52"/>
                      <a:pt x="85" y="52"/>
                    </a:cubicBezTo>
                    <a:cubicBezTo>
                      <a:pt x="87" y="52"/>
                      <a:pt x="88" y="53"/>
                      <a:pt x="88" y="54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8" y="67"/>
                      <a:pt x="87" y="68"/>
                      <a:pt x="85" y="68"/>
                    </a:cubicBezTo>
                    <a:cubicBezTo>
                      <a:pt x="84" y="68"/>
                      <a:pt x="83" y="67"/>
                      <a:pt x="83" y="66"/>
                    </a:cubicBezTo>
                    <a:lnTo>
                      <a:pt x="83" y="54"/>
                    </a:lnTo>
                    <a:close/>
                    <a:moveTo>
                      <a:pt x="65" y="71"/>
                    </a:moveTo>
                    <a:cubicBezTo>
                      <a:pt x="71" y="71"/>
                      <a:pt x="71" y="71"/>
                      <a:pt x="71" y="71"/>
                    </a:cubicBezTo>
                    <a:cubicBezTo>
                      <a:pt x="71" y="59"/>
                      <a:pt x="71" y="59"/>
                      <a:pt x="71" y="59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65" y="59"/>
                      <a:pt x="65" y="59"/>
                      <a:pt x="65" y="59"/>
                    </a:cubicBezTo>
                    <a:lnTo>
                      <a:pt x="65" y="71"/>
                    </a:lnTo>
                    <a:close/>
                    <a:moveTo>
                      <a:pt x="16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9"/>
                      <a:pt x="7" y="176"/>
                      <a:pt x="16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9" y="176"/>
                      <a:pt x="176" y="169"/>
                      <a:pt x="176" y="160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7"/>
                      <a:pt x="169" y="0"/>
                      <a:pt x="160" y="0"/>
                    </a:cubicBezTo>
                    <a:moveTo>
                      <a:pt x="168" y="160"/>
                    </a:moveTo>
                    <a:cubicBezTo>
                      <a:pt x="168" y="164"/>
                      <a:pt x="164" y="168"/>
                      <a:pt x="160" y="168"/>
                    </a:cubicBezTo>
                    <a:cubicBezTo>
                      <a:pt x="16" y="168"/>
                      <a:pt x="16" y="168"/>
                      <a:pt x="16" y="168"/>
                    </a:cubicBezTo>
                    <a:cubicBezTo>
                      <a:pt x="12" y="168"/>
                      <a:pt x="8" y="164"/>
                      <a:pt x="8" y="16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4" y="8"/>
                      <a:pt x="168" y="12"/>
                      <a:pt x="168" y="16"/>
                    </a:cubicBezTo>
                    <a:lnTo>
                      <a:pt x="168" y="160"/>
                    </a:lnTo>
                    <a:close/>
                    <a:moveTo>
                      <a:pt x="98" y="99"/>
                    </a:moveTo>
                    <a:cubicBezTo>
                      <a:pt x="97" y="99"/>
                      <a:pt x="96" y="99"/>
                      <a:pt x="95" y="100"/>
                    </a:cubicBezTo>
                    <a:cubicBezTo>
                      <a:pt x="95" y="116"/>
                      <a:pt x="95" y="116"/>
                      <a:pt x="95" y="116"/>
                    </a:cubicBezTo>
                    <a:cubicBezTo>
                      <a:pt x="96" y="117"/>
                      <a:pt x="97" y="117"/>
                      <a:pt x="98" y="117"/>
                    </a:cubicBezTo>
                    <a:cubicBezTo>
                      <a:pt x="100" y="117"/>
                      <a:pt x="100" y="115"/>
                      <a:pt x="100" y="115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1"/>
                      <a:pt x="100" y="99"/>
                      <a:pt x="98" y="99"/>
                    </a:cubicBezTo>
                    <a:moveTo>
                      <a:pt x="118" y="77"/>
                    </a:moveTo>
                    <a:cubicBezTo>
                      <a:pt x="118" y="77"/>
                      <a:pt x="103" y="76"/>
                      <a:pt x="88" y="76"/>
                    </a:cubicBezTo>
                    <a:cubicBezTo>
                      <a:pt x="73" y="76"/>
                      <a:pt x="58" y="77"/>
                      <a:pt x="58" y="77"/>
                    </a:cubicBezTo>
                    <a:cubicBezTo>
                      <a:pt x="51" y="77"/>
                      <a:pt x="45" y="82"/>
                      <a:pt x="45" y="89"/>
                    </a:cubicBezTo>
                    <a:cubicBezTo>
                      <a:pt x="45" y="89"/>
                      <a:pt x="44" y="96"/>
                      <a:pt x="44" y="104"/>
                    </a:cubicBezTo>
                    <a:cubicBezTo>
                      <a:pt x="44" y="112"/>
                      <a:pt x="45" y="119"/>
                      <a:pt x="45" y="119"/>
                    </a:cubicBezTo>
                    <a:cubicBezTo>
                      <a:pt x="45" y="126"/>
                      <a:pt x="51" y="131"/>
                      <a:pt x="58" y="131"/>
                    </a:cubicBezTo>
                    <a:cubicBezTo>
                      <a:pt x="58" y="131"/>
                      <a:pt x="73" y="132"/>
                      <a:pt x="88" y="132"/>
                    </a:cubicBezTo>
                    <a:cubicBezTo>
                      <a:pt x="103" y="132"/>
                      <a:pt x="118" y="131"/>
                      <a:pt x="118" y="131"/>
                    </a:cubicBezTo>
                    <a:cubicBezTo>
                      <a:pt x="125" y="131"/>
                      <a:pt x="131" y="126"/>
                      <a:pt x="131" y="119"/>
                    </a:cubicBezTo>
                    <a:cubicBezTo>
                      <a:pt x="131" y="119"/>
                      <a:pt x="132" y="112"/>
                      <a:pt x="132" y="104"/>
                    </a:cubicBezTo>
                    <a:cubicBezTo>
                      <a:pt x="132" y="96"/>
                      <a:pt x="131" y="89"/>
                      <a:pt x="131" y="89"/>
                    </a:cubicBezTo>
                    <a:cubicBezTo>
                      <a:pt x="131" y="82"/>
                      <a:pt x="125" y="77"/>
                      <a:pt x="118" y="77"/>
                    </a:cubicBezTo>
                    <a:moveTo>
                      <a:pt x="70" y="90"/>
                    </a:moveTo>
                    <a:cubicBezTo>
                      <a:pt x="64" y="90"/>
                      <a:pt x="64" y="90"/>
                      <a:pt x="64" y="90"/>
                    </a:cubicBezTo>
                    <a:cubicBezTo>
                      <a:pt x="64" y="121"/>
                      <a:pt x="64" y="121"/>
                      <a:pt x="64" y="121"/>
                    </a:cubicBezTo>
                    <a:cubicBezTo>
                      <a:pt x="58" y="121"/>
                      <a:pt x="58" y="121"/>
                      <a:pt x="58" y="121"/>
                    </a:cubicBezTo>
                    <a:cubicBezTo>
                      <a:pt x="58" y="90"/>
                      <a:pt x="58" y="90"/>
                      <a:pt x="58" y="9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70" y="85"/>
                      <a:pt x="70" y="85"/>
                      <a:pt x="70" y="85"/>
                    </a:cubicBezTo>
                    <a:lnTo>
                      <a:pt x="70" y="90"/>
                    </a:lnTo>
                    <a:close/>
                    <a:moveTo>
                      <a:pt x="86" y="121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81" y="119"/>
                      <a:pt x="81" y="119"/>
                      <a:pt x="81" y="119"/>
                    </a:cubicBezTo>
                    <a:cubicBezTo>
                      <a:pt x="81" y="119"/>
                      <a:pt x="78" y="122"/>
                      <a:pt x="75" y="122"/>
                    </a:cubicBezTo>
                    <a:cubicBezTo>
                      <a:pt x="71" y="122"/>
                      <a:pt x="71" y="119"/>
                      <a:pt x="71" y="119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117"/>
                      <a:pt x="76" y="117"/>
                      <a:pt x="76" y="117"/>
                    </a:cubicBezTo>
                    <a:cubicBezTo>
                      <a:pt x="76" y="117"/>
                      <a:pt x="76" y="118"/>
                      <a:pt x="77" y="118"/>
                    </a:cubicBezTo>
                    <a:cubicBezTo>
                      <a:pt x="79" y="118"/>
                      <a:pt x="81" y="116"/>
                      <a:pt x="81" y="116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6" y="94"/>
                      <a:pt x="86" y="94"/>
                      <a:pt x="86" y="94"/>
                    </a:cubicBezTo>
                    <a:lnTo>
                      <a:pt x="86" y="121"/>
                    </a:lnTo>
                    <a:close/>
                    <a:moveTo>
                      <a:pt x="105" y="115"/>
                    </a:moveTo>
                    <a:cubicBezTo>
                      <a:pt x="105" y="115"/>
                      <a:pt x="105" y="122"/>
                      <a:pt x="101" y="122"/>
                    </a:cubicBezTo>
                    <a:cubicBezTo>
                      <a:pt x="98" y="122"/>
                      <a:pt x="96" y="120"/>
                      <a:pt x="95" y="119"/>
                    </a:cubicBezTo>
                    <a:cubicBezTo>
                      <a:pt x="95" y="121"/>
                      <a:pt x="95" y="121"/>
                      <a:pt x="95" y="121"/>
                    </a:cubicBezTo>
                    <a:cubicBezTo>
                      <a:pt x="90" y="121"/>
                      <a:pt x="90" y="121"/>
                      <a:pt x="90" y="121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5" y="97"/>
                      <a:pt x="95" y="97"/>
                      <a:pt x="95" y="97"/>
                    </a:cubicBezTo>
                    <a:cubicBezTo>
                      <a:pt x="96" y="96"/>
                      <a:pt x="98" y="94"/>
                      <a:pt x="101" y="94"/>
                    </a:cubicBezTo>
                    <a:cubicBezTo>
                      <a:pt x="104" y="94"/>
                      <a:pt x="105" y="97"/>
                      <a:pt x="105" y="100"/>
                    </a:cubicBezTo>
                    <a:lnTo>
                      <a:pt x="105" y="115"/>
                    </a:lnTo>
                    <a:close/>
                    <a:moveTo>
                      <a:pt x="125" y="101"/>
                    </a:moveTo>
                    <a:cubicBezTo>
                      <a:pt x="125" y="109"/>
                      <a:pt x="125" y="109"/>
                      <a:pt x="125" y="109"/>
                    </a:cubicBezTo>
                    <a:cubicBezTo>
                      <a:pt x="114" y="109"/>
                      <a:pt x="114" y="109"/>
                      <a:pt x="114" y="109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15"/>
                      <a:pt x="114" y="117"/>
                      <a:pt x="117" y="117"/>
                    </a:cubicBezTo>
                    <a:cubicBezTo>
                      <a:pt x="119" y="117"/>
                      <a:pt x="119" y="115"/>
                      <a:pt x="119" y="11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6"/>
                      <a:pt x="125" y="116"/>
                      <a:pt x="125" y="116"/>
                    </a:cubicBezTo>
                    <a:cubicBezTo>
                      <a:pt x="125" y="116"/>
                      <a:pt x="124" y="122"/>
                      <a:pt x="117" y="122"/>
                    </a:cubicBezTo>
                    <a:cubicBezTo>
                      <a:pt x="111" y="122"/>
                      <a:pt x="109" y="116"/>
                      <a:pt x="109" y="116"/>
                    </a:cubicBezTo>
                    <a:cubicBezTo>
                      <a:pt x="109" y="101"/>
                      <a:pt x="109" y="101"/>
                      <a:pt x="109" y="101"/>
                    </a:cubicBezTo>
                    <a:cubicBezTo>
                      <a:pt x="109" y="101"/>
                      <a:pt x="109" y="94"/>
                      <a:pt x="117" y="94"/>
                    </a:cubicBezTo>
                    <a:cubicBezTo>
                      <a:pt x="125" y="94"/>
                      <a:pt x="125" y="101"/>
                      <a:pt x="125" y="101"/>
                    </a:cubicBezTo>
                    <a:moveTo>
                      <a:pt x="117" y="99"/>
                    </a:moveTo>
                    <a:cubicBezTo>
                      <a:pt x="114" y="99"/>
                      <a:pt x="114" y="101"/>
                      <a:pt x="114" y="10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9" y="105"/>
                      <a:pt x="119" y="105"/>
                      <a:pt x="119" y="105"/>
                    </a:cubicBezTo>
                    <a:cubicBezTo>
                      <a:pt x="119" y="101"/>
                      <a:pt x="119" y="101"/>
                      <a:pt x="119" y="101"/>
                    </a:cubicBezTo>
                    <a:cubicBezTo>
                      <a:pt x="119" y="101"/>
                      <a:pt x="119" y="99"/>
                      <a:pt x="117" y="99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49"/>
              <p:cNvSpPr>
                <a:spLocks noEditPoints="1"/>
              </p:cNvSpPr>
              <p:nvPr/>
            </p:nvSpPr>
            <p:spPr bwMode="auto">
              <a:xfrm>
                <a:off x="2275028" y="5655171"/>
                <a:ext cx="215152" cy="215152"/>
              </a:xfrm>
              <a:custGeom>
                <a:avLst/>
                <a:gdLst>
                  <a:gd name="T0" fmla="*/ 82 w 176"/>
                  <a:gd name="T1" fmla="*/ 53 h 176"/>
                  <a:gd name="T2" fmla="*/ 58 w 176"/>
                  <a:gd name="T3" fmla="*/ 72 h 176"/>
                  <a:gd name="T4" fmla="*/ 64 w 176"/>
                  <a:gd name="T5" fmla="*/ 97 h 176"/>
                  <a:gd name="T6" fmla="*/ 69 w 176"/>
                  <a:gd name="T7" fmla="*/ 95 h 176"/>
                  <a:gd name="T8" fmla="*/ 67 w 176"/>
                  <a:gd name="T9" fmla="*/ 89 h 176"/>
                  <a:gd name="T10" fmla="*/ 65 w 176"/>
                  <a:gd name="T11" fmla="*/ 81 h 176"/>
                  <a:gd name="T12" fmla="*/ 82 w 176"/>
                  <a:gd name="T13" fmla="*/ 61 h 176"/>
                  <a:gd name="T14" fmla="*/ 96 w 176"/>
                  <a:gd name="T15" fmla="*/ 61 h 176"/>
                  <a:gd name="T16" fmla="*/ 108 w 176"/>
                  <a:gd name="T17" fmla="*/ 83 h 176"/>
                  <a:gd name="T18" fmla="*/ 95 w 176"/>
                  <a:gd name="T19" fmla="*/ 102 h 176"/>
                  <a:gd name="T20" fmla="*/ 86 w 176"/>
                  <a:gd name="T21" fmla="*/ 94 h 176"/>
                  <a:gd name="T22" fmla="*/ 85 w 176"/>
                  <a:gd name="T23" fmla="*/ 70 h 176"/>
                  <a:gd name="T24" fmla="*/ 75 w 176"/>
                  <a:gd name="T25" fmla="*/ 85 h 176"/>
                  <a:gd name="T26" fmla="*/ 73 w 176"/>
                  <a:gd name="T27" fmla="*/ 101 h 176"/>
                  <a:gd name="T28" fmla="*/ 69 w 176"/>
                  <a:gd name="T29" fmla="*/ 119 h 176"/>
                  <a:gd name="T30" fmla="*/ 69 w 176"/>
                  <a:gd name="T31" fmla="*/ 128 h 176"/>
                  <a:gd name="T32" fmla="*/ 70 w 176"/>
                  <a:gd name="T33" fmla="*/ 132 h 176"/>
                  <a:gd name="T34" fmla="*/ 79 w 176"/>
                  <a:gd name="T35" fmla="*/ 119 h 176"/>
                  <a:gd name="T36" fmla="*/ 83 w 176"/>
                  <a:gd name="T37" fmla="*/ 104 h 176"/>
                  <a:gd name="T38" fmla="*/ 85 w 176"/>
                  <a:gd name="T39" fmla="*/ 107 h 176"/>
                  <a:gd name="T40" fmla="*/ 113 w 176"/>
                  <a:gd name="T41" fmla="*/ 101 h 176"/>
                  <a:gd name="T42" fmla="*/ 120 w 176"/>
                  <a:gd name="T43" fmla="*/ 84 h 176"/>
                  <a:gd name="T44" fmla="*/ 87 w 176"/>
                  <a:gd name="T45" fmla="*/ 52 h 176"/>
                  <a:gd name="T46" fmla="*/ 16 w 176"/>
                  <a:gd name="T47" fmla="*/ 0 h 176"/>
                  <a:gd name="T48" fmla="*/ 0 w 176"/>
                  <a:gd name="T49" fmla="*/ 160 h 176"/>
                  <a:gd name="T50" fmla="*/ 160 w 176"/>
                  <a:gd name="T51" fmla="*/ 176 h 176"/>
                  <a:gd name="T52" fmla="*/ 176 w 176"/>
                  <a:gd name="T53" fmla="*/ 16 h 176"/>
                  <a:gd name="T54" fmla="*/ 168 w 176"/>
                  <a:gd name="T55" fmla="*/ 160 h 176"/>
                  <a:gd name="T56" fmla="*/ 16 w 176"/>
                  <a:gd name="T57" fmla="*/ 168 h 176"/>
                  <a:gd name="T58" fmla="*/ 8 w 176"/>
                  <a:gd name="T59" fmla="*/ 16 h 176"/>
                  <a:gd name="T60" fmla="*/ 160 w 176"/>
                  <a:gd name="T61" fmla="*/ 8 h 176"/>
                  <a:gd name="T62" fmla="*/ 168 w 176"/>
                  <a:gd name="T63" fmla="*/ 16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6" h="176">
                    <a:moveTo>
                      <a:pt x="87" y="52"/>
                    </a:moveTo>
                    <a:cubicBezTo>
                      <a:pt x="85" y="52"/>
                      <a:pt x="84" y="52"/>
                      <a:pt x="82" y="53"/>
                    </a:cubicBezTo>
                    <a:cubicBezTo>
                      <a:pt x="79" y="53"/>
                      <a:pt x="75" y="54"/>
                      <a:pt x="73" y="56"/>
                    </a:cubicBezTo>
                    <a:cubicBezTo>
                      <a:pt x="66" y="60"/>
                      <a:pt x="61" y="64"/>
                      <a:pt x="58" y="72"/>
                    </a:cubicBezTo>
                    <a:cubicBezTo>
                      <a:pt x="57" y="73"/>
                      <a:pt x="57" y="75"/>
                      <a:pt x="57" y="76"/>
                    </a:cubicBezTo>
                    <a:cubicBezTo>
                      <a:pt x="54" y="85"/>
                      <a:pt x="59" y="94"/>
                      <a:pt x="64" y="97"/>
                    </a:cubicBezTo>
                    <a:cubicBezTo>
                      <a:pt x="65" y="98"/>
                      <a:pt x="67" y="99"/>
                      <a:pt x="68" y="98"/>
                    </a:cubicBezTo>
                    <a:cubicBezTo>
                      <a:pt x="69" y="97"/>
                      <a:pt x="68" y="96"/>
                      <a:pt x="69" y="95"/>
                    </a:cubicBezTo>
                    <a:cubicBezTo>
                      <a:pt x="69" y="94"/>
                      <a:pt x="70" y="93"/>
                      <a:pt x="69" y="92"/>
                    </a:cubicBezTo>
                    <a:cubicBezTo>
                      <a:pt x="69" y="91"/>
                      <a:pt x="68" y="90"/>
                      <a:pt x="67" y="89"/>
                    </a:cubicBezTo>
                    <a:cubicBezTo>
                      <a:pt x="66" y="87"/>
                      <a:pt x="66" y="85"/>
                      <a:pt x="65" y="82"/>
                    </a:cubicBezTo>
                    <a:cubicBezTo>
                      <a:pt x="65" y="82"/>
                      <a:pt x="65" y="81"/>
                      <a:pt x="65" y="81"/>
                    </a:cubicBezTo>
                    <a:cubicBezTo>
                      <a:pt x="66" y="78"/>
                      <a:pt x="66" y="76"/>
                      <a:pt x="67" y="73"/>
                    </a:cubicBezTo>
                    <a:cubicBezTo>
                      <a:pt x="70" y="67"/>
                      <a:pt x="75" y="63"/>
                      <a:pt x="82" y="61"/>
                    </a:cubicBezTo>
                    <a:cubicBezTo>
                      <a:pt x="84" y="60"/>
                      <a:pt x="89" y="59"/>
                      <a:pt x="91" y="60"/>
                    </a:cubicBezTo>
                    <a:cubicBezTo>
                      <a:pt x="93" y="60"/>
                      <a:pt x="94" y="60"/>
                      <a:pt x="96" y="61"/>
                    </a:cubicBezTo>
                    <a:cubicBezTo>
                      <a:pt x="101" y="62"/>
                      <a:pt x="105" y="65"/>
                      <a:pt x="107" y="70"/>
                    </a:cubicBezTo>
                    <a:cubicBezTo>
                      <a:pt x="108" y="73"/>
                      <a:pt x="109" y="79"/>
                      <a:pt x="108" y="83"/>
                    </a:cubicBezTo>
                    <a:cubicBezTo>
                      <a:pt x="107" y="85"/>
                      <a:pt x="107" y="87"/>
                      <a:pt x="107" y="88"/>
                    </a:cubicBezTo>
                    <a:cubicBezTo>
                      <a:pt x="105" y="94"/>
                      <a:pt x="102" y="100"/>
                      <a:pt x="95" y="102"/>
                    </a:cubicBezTo>
                    <a:cubicBezTo>
                      <a:pt x="91" y="103"/>
                      <a:pt x="87" y="100"/>
                      <a:pt x="86" y="97"/>
                    </a:cubicBezTo>
                    <a:cubicBezTo>
                      <a:pt x="86" y="97"/>
                      <a:pt x="85" y="95"/>
                      <a:pt x="86" y="94"/>
                    </a:cubicBezTo>
                    <a:cubicBezTo>
                      <a:pt x="87" y="89"/>
                      <a:pt x="89" y="84"/>
                      <a:pt x="90" y="79"/>
                    </a:cubicBezTo>
                    <a:cubicBezTo>
                      <a:pt x="91" y="75"/>
                      <a:pt x="89" y="71"/>
                      <a:pt x="85" y="70"/>
                    </a:cubicBezTo>
                    <a:cubicBezTo>
                      <a:pt x="80" y="69"/>
                      <a:pt x="77" y="73"/>
                      <a:pt x="76" y="76"/>
                    </a:cubicBezTo>
                    <a:cubicBezTo>
                      <a:pt x="75" y="78"/>
                      <a:pt x="74" y="82"/>
                      <a:pt x="75" y="85"/>
                    </a:cubicBezTo>
                    <a:cubicBezTo>
                      <a:pt x="75" y="86"/>
                      <a:pt x="76" y="89"/>
                      <a:pt x="76" y="90"/>
                    </a:cubicBezTo>
                    <a:cubicBezTo>
                      <a:pt x="75" y="93"/>
                      <a:pt x="74" y="98"/>
                      <a:pt x="73" y="101"/>
                    </a:cubicBezTo>
                    <a:cubicBezTo>
                      <a:pt x="72" y="105"/>
                      <a:pt x="71" y="109"/>
                      <a:pt x="70" y="113"/>
                    </a:cubicBezTo>
                    <a:cubicBezTo>
                      <a:pt x="70" y="115"/>
                      <a:pt x="70" y="117"/>
                      <a:pt x="69" y="119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3"/>
                      <a:pt x="69" y="126"/>
                      <a:pt x="69" y="128"/>
                    </a:cubicBezTo>
                    <a:cubicBezTo>
                      <a:pt x="70" y="129"/>
                      <a:pt x="69" y="130"/>
                      <a:pt x="70" y="131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72" y="132"/>
                      <a:pt x="74" y="128"/>
                      <a:pt x="75" y="126"/>
                    </a:cubicBezTo>
                    <a:cubicBezTo>
                      <a:pt x="76" y="124"/>
                      <a:pt x="78" y="121"/>
                      <a:pt x="79" y="119"/>
                    </a:cubicBezTo>
                    <a:cubicBezTo>
                      <a:pt x="80" y="116"/>
                      <a:pt x="80" y="113"/>
                      <a:pt x="81" y="111"/>
                    </a:cubicBezTo>
                    <a:cubicBezTo>
                      <a:pt x="82" y="109"/>
                      <a:pt x="83" y="106"/>
                      <a:pt x="83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105"/>
                      <a:pt x="84" y="106"/>
                      <a:pt x="85" y="107"/>
                    </a:cubicBezTo>
                    <a:cubicBezTo>
                      <a:pt x="88" y="109"/>
                      <a:pt x="93" y="111"/>
                      <a:pt x="99" y="110"/>
                    </a:cubicBezTo>
                    <a:cubicBezTo>
                      <a:pt x="105" y="108"/>
                      <a:pt x="110" y="105"/>
                      <a:pt x="113" y="101"/>
                    </a:cubicBezTo>
                    <a:cubicBezTo>
                      <a:pt x="115" y="98"/>
                      <a:pt x="117" y="94"/>
                      <a:pt x="118" y="90"/>
                    </a:cubicBezTo>
                    <a:cubicBezTo>
                      <a:pt x="119" y="88"/>
                      <a:pt x="119" y="86"/>
                      <a:pt x="120" y="84"/>
                    </a:cubicBezTo>
                    <a:cubicBezTo>
                      <a:pt x="121" y="78"/>
                      <a:pt x="119" y="72"/>
                      <a:pt x="118" y="68"/>
                    </a:cubicBezTo>
                    <a:cubicBezTo>
                      <a:pt x="113" y="58"/>
                      <a:pt x="103" y="52"/>
                      <a:pt x="87" y="52"/>
                    </a:cubicBezTo>
                    <a:moveTo>
                      <a:pt x="16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9"/>
                      <a:pt x="7" y="176"/>
                      <a:pt x="16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9" y="176"/>
                      <a:pt x="176" y="169"/>
                      <a:pt x="176" y="160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7"/>
                      <a:pt x="169" y="0"/>
                      <a:pt x="160" y="0"/>
                    </a:cubicBezTo>
                    <a:moveTo>
                      <a:pt x="168" y="160"/>
                    </a:moveTo>
                    <a:cubicBezTo>
                      <a:pt x="168" y="164"/>
                      <a:pt x="164" y="168"/>
                      <a:pt x="160" y="168"/>
                    </a:cubicBezTo>
                    <a:cubicBezTo>
                      <a:pt x="16" y="168"/>
                      <a:pt x="16" y="168"/>
                      <a:pt x="16" y="168"/>
                    </a:cubicBezTo>
                    <a:cubicBezTo>
                      <a:pt x="12" y="168"/>
                      <a:pt x="8" y="164"/>
                      <a:pt x="8" y="16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4" y="8"/>
                      <a:pt x="168" y="12"/>
                      <a:pt x="168" y="16"/>
                    </a:cubicBezTo>
                    <a:lnTo>
                      <a:pt x="168" y="1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56"/>
              <p:cNvSpPr>
                <a:spLocks noEditPoints="1"/>
              </p:cNvSpPr>
              <p:nvPr/>
            </p:nvSpPr>
            <p:spPr bwMode="auto">
              <a:xfrm>
                <a:off x="2599491" y="5655171"/>
                <a:ext cx="215152" cy="215152"/>
              </a:xfrm>
              <a:custGeom>
                <a:avLst/>
                <a:gdLst>
                  <a:gd name="T0" fmla="*/ 160 w 176"/>
                  <a:gd name="T1" fmla="*/ 0 h 176"/>
                  <a:gd name="T2" fmla="*/ 16 w 176"/>
                  <a:gd name="T3" fmla="*/ 0 h 176"/>
                  <a:gd name="T4" fmla="*/ 0 w 176"/>
                  <a:gd name="T5" fmla="*/ 16 h 176"/>
                  <a:gd name="T6" fmla="*/ 0 w 176"/>
                  <a:gd name="T7" fmla="*/ 160 h 176"/>
                  <a:gd name="T8" fmla="*/ 16 w 176"/>
                  <a:gd name="T9" fmla="*/ 176 h 176"/>
                  <a:gd name="T10" fmla="*/ 160 w 176"/>
                  <a:gd name="T11" fmla="*/ 176 h 176"/>
                  <a:gd name="T12" fmla="*/ 176 w 176"/>
                  <a:gd name="T13" fmla="*/ 160 h 176"/>
                  <a:gd name="T14" fmla="*/ 176 w 176"/>
                  <a:gd name="T15" fmla="*/ 16 h 176"/>
                  <a:gd name="T16" fmla="*/ 160 w 176"/>
                  <a:gd name="T17" fmla="*/ 0 h 176"/>
                  <a:gd name="T18" fmla="*/ 168 w 176"/>
                  <a:gd name="T19" fmla="*/ 160 h 176"/>
                  <a:gd name="T20" fmla="*/ 160 w 176"/>
                  <a:gd name="T21" fmla="*/ 168 h 176"/>
                  <a:gd name="T22" fmla="*/ 16 w 176"/>
                  <a:gd name="T23" fmla="*/ 168 h 176"/>
                  <a:gd name="T24" fmla="*/ 8 w 176"/>
                  <a:gd name="T25" fmla="*/ 160 h 176"/>
                  <a:gd name="T26" fmla="*/ 8 w 176"/>
                  <a:gd name="T27" fmla="*/ 16 h 176"/>
                  <a:gd name="T28" fmla="*/ 16 w 176"/>
                  <a:gd name="T29" fmla="*/ 8 h 176"/>
                  <a:gd name="T30" fmla="*/ 160 w 176"/>
                  <a:gd name="T31" fmla="*/ 8 h 176"/>
                  <a:gd name="T32" fmla="*/ 168 w 176"/>
                  <a:gd name="T33" fmla="*/ 16 h 176"/>
                  <a:gd name="T34" fmla="*/ 168 w 176"/>
                  <a:gd name="T35" fmla="*/ 160 h 176"/>
                  <a:gd name="T36" fmla="*/ 112 w 176"/>
                  <a:gd name="T37" fmla="*/ 48 h 176"/>
                  <a:gd name="T38" fmla="*/ 64 w 176"/>
                  <a:gd name="T39" fmla="*/ 48 h 176"/>
                  <a:gd name="T40" fmla="*/ 48 w 176"/>
                  <a:gd name="T41" fmla="*/ 64 h 176"/>
                  <a:gd name="T42" fmla="*/ 48 w 176"/>
                  <a:gd name="T43" fmla="*/ 112 h 176"/>
                  <a:gd name="T44" fmla="*/ 64 w 176"/>
                  <a:gd name="T45" fmla="*/ 128 h 176"/>
                  <a:gd name="T46" fmla="*/ 112 w 176"/>
                  <a:gd name="T47" fmla="*/ 128 h 176"/>
                  <a:gd name="T48" fmla="*/ 128 w 176"/>
                  <a:gd name="T49" fmla="*/ 112 h 176"/>
                  <a:gd name="T50" fmla="*/ 128 w 176"/>
                  <a:gd name="T51" fmla="*/ 64 h 176"/>
                  <a:gd name="T52" fmla="*/ 112 w 176"/>
                  <a:gd name="T53" fmla="*/ 48 h 176"/>
                  <a:gd name="T54" fmla="*/ 104 w 176"/>
                  <a:gd name="T55" fmla="*/ 60 h 176"/>
                  <a:gd name="T56" fmla="*/ 116 w 176"/>
                  <a:gd name="T57" fmla="*/ 60 h 176"/>
                  <a:gd name="T58" fmla="*/ 116 w 176"/>
                  <a:gd name="T59" fmla="*/ 72 h 176"/>
                  <a:gd name="T60" fmla="*/ 104 w 176"/>
                  <a:gd name="T61" fmla="*/ 72 h 176"/>
                  <a:gd name="T62" fmla="*/ 104 w 176"/>
                  <a:gd name="T63" fmla="*/ 60 h 176"/>
                  <a:gd name="T64" fmla="*/ 88 w 176"/>
                  <a:gd name="T65" fmla="*/ 72 h 176"/>
                  <a:gd name="T66" fmla="*/ 104 w 176"/>
                  <a:gd name="T67" fmla="*/ 88 h 176"/>
                  <a:gd name="T68" fmla="*/ 88 w 176"/>
                  <a:gd name="T69" fmla="*/ 104 h 176"/>
                  <a:gd name="T70" fmla="*/ 72 w 176"/>
                  <a:gd name="T71" fmla="*/ 88 h 176"/>
                  <a:gd name="T72" fmla="*/ 88 w 176"/>
                  <a:gd name="T73" fmla="*/ 72 h 176"/>
                  <a:gd name="T74" fmla="*/ 120 w 176"/>
                  <a:gd name="T75" fmla="*/ 112 h 176"/>
                  <a:gd name="T76" fmla="*/ 112 w 176"/>
                  <a:gd name="T77" fmla="*/ 120 h 176"/>
                  <a:gd name="T78" fmla="*/ 64 w 176"/>
                  <a:gd name="T79" fmla="*/ 120 h 176"/>
                  <a:gd name="T80" fmla="*/ 56 w 176"/>
                  <a:gd name="T81" fmla="*/ 112 h 176"/>
                  <a:gd name="T82" fmla="*/ 56 w 176"/>
                  <a:gd name="T83" fmla="*/ 84 h 176"/>
                  <a:gd name="T84" fmla="*/ 64 w 176"/>
                  <a:gd name="T85" fmla="*/ 84 h 176"/>
                  <a:gd name="T86" fmla="*/ 64 w 176"/>
                  <a:gd name="T87" fmla="*/ 88 h 176"/>
                  <a:gd name="T88" fmla="*/ 88 w 176"/>
                  <a:gd name="T89" fmla="*/ 112 h 176"/>
                  <a:gd name="T90" fmla="*/ 112 w 176"/>
                  <a:gd name="T91" fmla="*/ 88 h 176"/>
                  <a:gd name="T92" fmla="*/ 112 w 176"/>
                  <a:gd name="T93" fmla="*/ 84 h 176"/>
                  <a:gd name="T94" fmla="*/ 120 w 176"/>
                  <a:gd name="T95" fmla="*/ 84 h 176"/>
                  <a:gd name="T96" fmla="*/ 120 w 176"/>
                  <a:gd name="T97" fmla="*/ 11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176">
                    <a:moveTo>
                      <a:pt x="16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9"/>
                      <a:pt x="7" y="176"/>
                      <a:pt x="16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9" y="176"/>
                      <a:pt x="176" y="169"/>
                      <a:pt x="176" y="160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7"/>
                      <a:pt x="169" y="0"/>
                      <a:pt x="160" y="0"/>
                    </a:cubicBezTo>
                    <a:moveTo>
                      <a:pt x="168" y="160"/>
                    </a:moveTo>
                    <a:cubicBezTo>
                      <a:pt x="168" y="164"/>
                      <a:pt x="164" y="168"/>
                      <a:pt x="160" y="168"/>
                    </a:cubicBezTo>
                    <a:cubicBezTo>
                      <a:pt x="16" y="168"/>
                      <a:pt x="16" y="168"/>
                      <a:pt x="16" y="168"/>
                    </a:cubicBezTo>
                    <a:cubicBezTo>
                      <a:pt x="12" y="168"/>
                      <a:pt x="8" y="164"/>
                      <a:pt x="8" y="16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4" y="8"/>
                      <a:pt x="168" y="12"/>
                      <a:pt x="168" y="16"/>
                    </a:cubicBezTo>
                    <a:lnTo>
                      <a:pt x="168" y="160"/>
                    </a:lnTo>
                    <a:close/>
                    <a:moveTo>
                      <a:pt x="112" y="48"/>
                    </a:moveTo>
                    <a:cubicBezTo>
                      <a:pt x="64" y="48"/>
                      <a:pt x="64" y="48"/>
                      <a:pt x="64" y="48"/>
                    </a:cubicBezTo>
                    <a:cubicBezTo>
                      <a:pt x="55" y="48"/>
                      <a:pt x="48" y="55"/>
                      <a:pt x="48" y="64"/>
                    </a:cubicBezTo>
                    <a:cubicBezTo>
                      <a:pt x="48" y="112"/>
                      <a:pt x="48" y="112"/>
                      <a:pt x="48" y="112"/>
                    </a:cubicBezTo>
                    <a:cubicBezTo>
                      <a:pt x="48" y="121"/>
                      <a:pt x="55" y="128"/>
                      <a:pt x="64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21" y="128"/>
                      <a:pt x="128" y="121"/>
                      <a:pt x="128" y="112"/>
                    </a:cubicBezTo>
                    <a:cubicBezTo>
                      <a:pt x="128" y="64"/>
                      <a:pt x="128" y="64"/>
                      <a:pt x="128" y="64"/>
                    </a:cubicBezTo>
                    <a:cubicBezTo>
                      <a:pt x="128" y="55"/>
                      <a:pt x="121" y="48"/>
                      <a:pt x="112" y="48"/>
                    </a:cubicBezTo>
                    <a:moveTo>
                      <a:pt x="104" y="60"/>
                    </a:moveTo>
                    <a:cubicBezTo>
                      <a:pt x="116" y="60"/>
                      <a:pt x="116" y="60"/>
                      <a:pt x="116" y="60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04" y="72"/>
                      <a:pt x="104" y="72"/>
                      <a:pt x="104" y="72"/>
                    </a:cubicBezTo>
                    <a:lnTo>
                      <a:pt x="104" y="60"/>
                    </a:lnTo>
                    <a:close/>
                    <a:moveTo>
                      <a:pt x="88" y="72"/>
                    </a:moveTo>
                    <a:cubicBezTo>
                      <a:pt x="97" y="72"/>
                      <a:pt x="104" y="79"/>
                      <a:pt x="104" y="88"/>
                    </a:cubicBezTo>
                    <a:cubicBezTo>
                      <a:pt x="104" y="97"/>
                      <a:pt x="97" y="104"/>
                      <a:pt x="88" y="104"/>
                    </a:cubicBezTo>
                    <a:cubicBezTo>
                      <a:pt x="79" y="104"/>
                      <a:pt x="72" y="97"/>
                      <a:pt x="72" y="88"/>
                    </a:cubicBezTo>
                    <a:cubicBezTo>
                      <a:pt x="72" y="79"/>
                      <a:pt x="79" y="72"/>
                      <a:pt x="88" y="72"/>
                    </a:cubicBezTo>
                    <a:moveTo>
                      <a:pt x="120" y="112"/>
                    </a:moveTo>
                    <a:cubicBezTo>
                      <a:pt x="120" y="116"/>
                      <a:pt x="116" y="120"/>
                      <a:pt x="112" y="120"/>
                    </a:cubicBezTo>
                    <a:cubicBezTo>
                      <a:pt x="64" y="120"/>
                      <a:pt x="64" y="120"/>
                      <a:pt x="64" y="120"/>
                    </a:cubicBezTo>
                    <a:cubicBezTo>
                      <a:pt x="60" y="120"/>
                      <a:pt x="56" y="116"/>
                      <a:pt x="56" y="112"/>
                    </a:cubicBezTo>
                    <a:cubicBezTo>
                      <a:pt x="56" y="84"/>
                      <a:pt x="56" y="84"/>
                      <a:pt x="56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64" y="85"/>
                      <a:pt x="64" y="87"/>
                      <a:pt x="64" y="88"/>
                    </a:cubicBezTo>
                    <a:cubicBezTo>
                      <a:pt x="64" y="101"/>
                      <a:pt x="75" y="112"/>
                      <a:pt x="88" y="112"/>
                    </a:cubicBezTo>
                    <a:cubicBezTo>
                      <a:pt x="101" y="112"/>
                      <a:pt x="112" y="101"/>
                      <a:pt x="112" y="88"/>
                    </a:cubicBezTo>
                    <a:cubicBezTo>
                      <a:pt x="112" y="87"/>
                      <a:pt x="112" y="85"/>
                      <a:pt x="112" y="84"/>
                    </a:cubicBezTo>
                    <a:cubicBezTo>
                      <a:pt x="120" y="84"/>
                      <a:pt x="120" y="84"/>
                      <a:pt x="120" y="84"/>
                    </a:cubicBezTo>
                    <a:lnTo>
                      <a:pt x="120" y="1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857614" y="5040738"/>
            <a:ext cx="2491282" cy="1292854"/>
            <a:chOff x="822644" y="4485025"/>
            <a:chExt cx="2491282" cy="1292854"/>
          </a:xfrm>
        </p:grpSpPr>
        <p:grpSp>
          <p:nvGrpSpPr>
            <p:cNvPr id="19" name="Group 18"/>
            <p:cNvGrpSpPr/>
            <p:nvPr/>
          </p:nvGrpSpPr>
          <p:grpSpPr>
            <a:xfrm>
              <a:off x="822644" y="4485025"/>
              <a:ext cx="2491282" cy="977560"/>
              <a:chOff x="573715" y="4278109"/>
              <a:chExt cx="1569410" cy="97756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smtClean="0"/>
                  <a:t>Lola Smith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73715" y="4655505"/>
                <a:ext cx="156941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/>
                  <a:t>Lorem ipsum dolor amet consectetur adipiscing tellus.</a:t>
                </a:r>
                <a:endParaRPr lang="en-US" sz="1100" b="1">
                  <a:latin typeface="+mj-lt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291726" y="5562727"/>
              <a:ext cx="1522917" cy="215152"/>
              <a:chOff x="1291726" y="5655171"/>
              <a:chExt cx="1522917" cy="215152"/>
            </a:xfrm>
          </p:grpSpPr>
          <p:sp>
            <p:nvSpPr>
              <p:cNvPr id="21" name="Freeform 46"/>
              <p:cNvSpPr>
                <a:spLocks noEditPoints="1"/>
              </p:cNvSpPr>
              <p:nvPr/>
            </p:nvSpPr>
            <p:spPr bwMode="auto">
              <a:xfrm>
                <a:off x="1291726" y="5655171"/>
                <a:ext cx="215152" cy="215152"/>
              </a:xfrm>
              <a:custGeom>
                <a:avLst/>
                <a:gdLst>
                  <a:gd name="T0" fmla="*/ 130 w 176"/>
                  <a:gd name="T1" fmla="*/ 57 h 176"/>
                  <a:gd name="T2" fmla="*/ 119 w 176"/>
                  <a:gd name="T3" fmla="*/ 61 h 176"/>
                  <a:gd name="T4" fmla="*/ 107 w 176"/>
                  <a:gd name="T5" fmla="*/ 56 h 176"/>
                  <a:gd name="T6" fmla="*/ 91 w 176"/>
                  <a:gd name="T7" fmla="*/ 72 h 176"/>
                  <a:gd name="T8" fmla="*/ 91 w 176"/>
                  <a:gd name="T9" fmla="*/ 76 h 176"/>
                  <a:gd name="T10" fmla="*/ 58 w 176"/>
                  <a:gd name="T11" fmla="*/ 59 h 176"/>
                  <a:gd name="T12" fmla="*/ 55 w 176"/>
                  <a:gd name="T13" fmla="*/ 67 h 176"/>
                  <a:gd name="T14" fmla="*/ 63 w 176"/>
                  <a:gd name="T15" fmla="*/ 81 h 176"/>
                  <a:gd name="T16" fmla="*/ 55 w 176"/>
                  <a:gd name="T17" fmla="*/ 79 h 176"/>
                  <a:gd name="T18" fmla="*/ 55 w 176"/>
                  <a:gd name="T19" fmla="*/ 79 h 176"/>
                  <a:gd name="T20" fmla="*/ 68 w 176"/>
                  <a:gd name="T21" fmla="*/ 95 h 176"/>
                  <a:gd name="T22" fmla="*/ 64 w 176"/>
                  <a:gd name="T23" fmla="*/ 95 h 176"/>
                  <a:gd name="T24" fmla="*/ 61 w 176"/>
                  <a:gd name="T25" fmla="*/ 95 h 176"/>
                  <a:gd name="T26" fmla="*/ 76 w 176"/>
                  <a:gd name="T27" fmla="*/ 106 h 176"/>
                  <a:gd name="T28" fmla="*/ 56 w 176"/>
                  <a:gd name="T29" fmla="*/ 113 h 176"/>
                  <a:gd name="T30" fmla="*/ 52 w 176"/>
                  <a:gd name="T31" fmla="*/ 113 h 176"/>
                  <a:gd name="T32" fmla="*/ 77 w 176"/>
                  <a:gd name="T33" fmla="*/ 120 h 176"/>
                  <a:gd name="T34" fmla="*/ 124 w 176"/>
                  <a:gd name="T35" fmla="*/ 74 h 176"/>
                  <a:gd name="T36" fmla="*/ 124 w 176"/>
                  <a:gd name="T37" fmla="*/ 72 h 176"/>
                  <a:gd name="T38" fmla="*/ 132 w 176"/>
                  <a:gd name="T39" fmla="*/ 64 h 176"/>
                  <a:gd name="T40" fmla="*/ 123 w 176"/>
                  <a:gd name="T41" fmla="*/ 66 h 176"/>
                  <a:gd name="T42" fmla="*/ 130 w 176"/>
                  <a:gd name="T43" fmla="*/ 57 h 176"/>
                  <a:gd name="T44" fmla="*/ 160 w 176"/>
                  <a:gd name="T45" fmla="*/ 0 h 176"/>
                  <a:gd name="T46" fmla="*/ 16 w 176"/>
                  <a:gd name="T47" fmla="*/ 0 h 176"/>
                  <a:gd name="T48" fmla="*/ 0 w 176"/>
                  <a:gd name="T49" fmla="*/ 16 h 176"/>
                  <a:gd name="T50" fmla="*/ 0 w 176"/>
                  <a:gd name="T51" fmla="*/ 160 h 176"/>
                  <a:gd name="T52" fmla="*/ 16 w 176"/>
                  <a:gd name="T53" fmla="*/ 176 h 176"/>
                  <a:gd name="T54" fmla="*/ 160 w 176"/>
                  <a:gd name="T55" fmla="*/ 176 h 176"/>
                  <a:gd name="T56" fmla="*/ 176 w 176"/>
                  <a:gd name="T57" fmla="*/ 160 h 176"/>
                  <a:gd name="T58" fmla="*/ 176 w 176"/>
                  <a:gd name="T59" fmla="*/ 16 h 176"/>
                  <a:gd name="T60" fmla="*/ 160 w 176"/>
                  <a:gd name="T61" fmla="*/ 0 h 176"/>
                  <a:gd name="T62" fmla="*/ 168 w 176"/>
                  <a:gd name="T63" fmla="*/ 160 h 176"/>
                  <a:gd name="T64" fmla="*/ 160 w 176"/>
                  <a:gd name="T65" fmla="*/ 168 h 176"/>
                  <a:gd name="T66" fmla="*/ 16 w 176"/>
                  <a:gd name="T67" fmla="*/ 168 h 176"/>
                  <a:gd name="T68" fmla="*/ 8 w 176"/>
                  <a:gd name="T69" fmla="*/ 160 h 176"/>
                  <a:gd name="T70" fmla="*/ 8 w 176"/>
                  <a:gd name="T71" fmla="*/ 16 h 176"/>
                  <a:gd name="T72" fmla="*/ 16 w 176"/>
                  <a:gd name="T73" fmla="*/ 8 h 176"/>
                  <a:gd name="T74" fmla="*/ 160 w 176"/>
                  <a:gd name="T75" fmla="*/ 8 h 176"/>
                  <a:gd name="T76" fmla="*/ 168 w 176"/>
                  <a:gd name="T77" fmla="*/ 16 h 176"/>
                  <a:gd name="T78" fmla="*/ 168 w 176"/>
                  <a:gd name="T79" fmla="*/ 16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76">
                    <a:moveTo>
                      <a:pt x="130" y="57"/>
                    </a:moveTo>
                    <a:cubicBezTo>
                      <a:pt x="127" y="59"/>
                      <a:pt x="123" y="60"/>
                      <a:pt x="119" y="61"/>
                    </a:cubicBezTo>
                    <a:cubicBezTo>
                      <a:pt x="116" y="58"/>
                      <a:pt x="112" y="56"/>
                      <a:pt x="107" y="56"/>
                    </a:cubicBezTo>
                    <a:cubicBezTo>
                      <a:pt x="98" y="56"/>
                      <a:pt x="91" y="63"/>
                      <a:pt x="91" y="72"/>
                    </a:cubicBezTo>
                    <a:cubicBezTo>
                      <a:pt x="91" y="73"/>
                      <a:pt x="91" y="75"/>
                      <a:pt x="91" y="76"/>
                    </a:cubicBezTo>
                    <a:cubicBezTo>
                      <a:pt x="78" y="75"/>
                      <a:pt x="66" y="69"/>
                      <a:pt x="58" y="59"/>
                    </a:cubicBezTo>
                    <a:cubicBezTo>
                      <a:pt x="56" y="61"/>
                      <a:pt x="55" y="64"/>
                      <a:pt x="55" y="67"/>
                    </a:cubicBezTo>
                    <a:cubicBezTo>
                      <a:pt x="55" y="73"/>
                      <a:pt x="58" y="78"/>
                      <a:pt x="63" y="81"/>
                    </a:cubicBezTo>
                    <a:cubicBezTo>
                      <a:pt x="60" y="80"/>
                      <a:pt x="57" y="80"/>
                      <a:pt x="55" y="79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55" y="87"/>
                      <a:pt x="61" y="93"/>
                      <a:pt x="68" y="95"/>
                    </a:cubicBezTo>
                    <a:cubicBezTo>
                      <a:pt x="67" y="95"/>
                      <a:pt x="66" y="95"/>
                      <a:pt x="64" y="95"/>
                    </a:cubicBezTo>
                    <a:cubicBezTo>
                      <a:pt x="63" y="95"/>
                      <a:pt x="62" y="95"/>
                      <a:pt x="61" y="95"/>
                    </a:cubicBezTo>
                    <a:cubicBezTo>
                      <a:pt x="63" y="101"/>
                      <a:pt x="69" y="106"/>
                      <a:pt x="76" y="106"/>
                    </a:cubicBezTo>
                    <a:cubicBezTo>
                      <a:pt x="71" y="110"/>
                      <a:pt x="64" y="113"/>
                      <a:pt x="56" y="113"/>
                    </a:cubicBezTo>
                    <a:cubicBezTo>
                      <a:pt x="55" y="113"/>
                      <a:pt x="53" y="113"/>
                      <a:pt x="52" y="113"/>
                    </a:cubicBezTo>
                    <a:cubicBezTo>
                      <a:pt x="59" y="117"/>
                      <a:pt x="68" y="120"/>
                      <a:pt x="77" y="120"/>
                    </a:cubicBezTo>
                    <a:cubicBezTo>
                      <a:pt x="107" y="120"/>
                      <a:pt x="124" y="95"/>
                      <a:pt x="124" y="74"/>
                    </a:cubicBezTo>
                    <a:cubicBezTo>
                      <a:pt x="124" y="73"/>
                      <a:pt x="124" y="73"/>
                      <a:pt x="124" y="72"/>
                    </a:cubicBezTo>
                    <a:cubicBezTo>
                      <a:pt x="127" y="70"/>
                      <a:pt x="130" y="67"/>
                      <a:pt x="132" y="64"/>
                    </a:cubicBezTo>
                    <a:cubicBezTo>
                      <a:pt x="129" y="65"/>
                      <a:pt x="126" y="66"/>
                      <a:pt x="123" y="66"/>
                    </a:cubicBezTo>
                    <a:cubicBezTo>
                      <a:pt x="126" y="64"/>
                      <a:pt x="129" y="61"/>
                      <a:pt x="130" y="57"/>
                    </a:cubicBezTo>
                    <a:moveTo>
                      <a:pt x="16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9"/>
                      <a:pt x="7" y="176"/>
                      <a:pt x="16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9" y="176"/>
                      <a:pt x="176" y="169"/>
                      <a:pt x="176" y="160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7"/>
                      <a:pt x="169" y="0"/>
                      <a:pt x="160" y="0"/>
                    </a:cubicBezTo>
                    <a:moveTo>
                      <a:pt x="168" y="160"/>
                    </a:moveTo>
                    <a:cubicBezTo>
                      <a:pt x="168" y="164"/>
                      <a:pt x="164" y="168"/>
                      <a:pt x="160" y="168"/>
                    </a:cubicBezTo>
                    <a:cubicBezTo>
                      <a:pt x="16" y="168"/>
                      <a:pt x="16" y="168"/>
                      <a:pt x="16" y="168"/>
                    </a:cubicBezTo>
                    <a:cubicBezTo>
                      <a:pt x="12" y="168"/>
                      <a:pt x="8" y="164"/>
                      <a:pt x="8" y="16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4" y="8"/>
                      <a:pt x="168" y="12"/>
                      <a:pt x="168" y="16"/>
                    </a:cubicBezTo>
                    <a:lnTo>
                      <a:pt x="168" y="1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47"/>
              <p:cNvSpPr>
                <a:spLocks noEditPoints="1"/>
              </p:cNvSpPr>
              <p:nvPr/>
            </p:nvSpPr>
            <p:spPr bwMode="auto">
              <a:xfrm>
                <a:off x="1621452" y="5655171"/>
                <a:ext cx="214539" cy="215152"/>
              </a:xfrm>
              <a:custGeom>
                <a:avLst/>
                <a:gdLst>
                  <a:gd name="T0" fmla="*/ 160 w 176"/>
                  <a:gd name="T1" fmla="*/ 0 h 176"/>
                  <a:gd name="T2" fmla="*/ 16 w 176"/>
                  <a:gd name="T3" fmla="*/ 0 h 176"/>
                  <a:gd name="T4" fmla="*/ 0 w 176"/>
                  <a:gd name="T5" fmla="*/ 16 h 176"/>
                  <a:gd name="T6" fmla="*/ 0 w 176"/>
                  <a:gd name="T7" fmla="*/ 160 h 176"/>
                  <a:gd name="T8" fmla="*/ 16 w 176"/>
                  <a:gd name="T9" fmla="*/ 176 h 176"/>
                  <a:gd name="T10" fmla="*/ 160 w 176"/>
                  <a:gd name="T11" fmla="*/ 176 h 176"/>
                  <a:gd name="T12" fmla="*/ 176 w 176"/>
                  <a:gd name="T13" fmla="*/ 160 h 176"/>
                  <a:gd name="T14" fmla="*/ 176 w 176"/>
                  <a:gd name="T15" fmla="*/ 16 h 176"/>
                  <a:gd name="T16" fmla="*/ 160 w 176"/>
                  <a:gd name="T17" fmla="*/ 0 h 176"/>
                  <a:gd name="T18" fmla="*/ 168 w 176"/>
                  <a:gd name="T19" fmla="*/ 160 h 176"/>
                  <a:gd name="T20" fmla="*/ 160 w 176"/>
                  <a:gd name="T21" fmla="*/ 168 h 176"/>
                  <a:gd name="T22" fmla="*/ 16 w 176"/>
                  <a:gd name="T23" fmla="*/ 168 h 176"/>
                  <a:gd name="T24" fmla="*/ 8 w 176"/>
                  <a:gd name="T25" fmla="*/ 160 h 176"/>
                  <a:gd name="T26" fmla="*/ 8 w 176"/>
                  <a:gd name="T27" fmla="*/ 16 h 176"/>
                  <a:gd name="T28" fmla="*/ 16 w 176"/>
                  <a:gd name="T29" fmla="*/ 8 h 176"/>
                  <a:gd name="T30" fmla="*/ 160 w 176"/>
                  <a:gd name="T31" fmla="*/ 8 h 176"/>
                  <a:gd name="T32" fmla="*/ 168 w 176"/>
                  <a:gd name="T33" fmla="*/ 16 h 176"/>
                  <a:gd name="T34" fmla="*/ 168 w 176"/>
                  <a:gd name="T35" fmla="*/ 160 h 176"/>
                  <a:gd name="T36" fmla="*/ 96 w 176"/>
                  <a:gd name="T37" fmla="*/ 69 h 176"/>
                  <a:gd name="T38" fmla="*/ 101 w 176"/>
                  <a:gd name="T39" fmla="*/ 64 h 176"/>
                  <a:gd name="T40" fmla="*/ 108 w 176"/>
                  <a:gd name="T41" fmla="*/ 64 h 176"/>
                  <a:gd name="T42" fmla="*/ 108 w 176"/>
                  <a:gd name="T43" fmla="*/ 52 h 176"/>
                  <a:gd name="T44" fmla="*/ 97 w 176"/>
                  <a:gd name="T45" fmla="*/ 52 h 176"/>
                  <a:gd name="T46" fmla="*/ 80 w 176"/>
                  <a:gd name="T47" fmla="*/ 68 h 176"/>
                  <a:gd name="T48" fmla="*/ 80 w 176"/>
                  <a:gd name="T49" fmla="*/ 76 h 176"/>
                  <a:gd name="T50" fmla="*/ 72 w 176"/>
                  <a:gd name="T51" fmla="*/ 76 h 176"/>
                  <a:gd name="T52" fmla="*/ 72 w 176"/>
                  <a:gd name="T53" fmla="*/ 88 h 176"/>
                  <a:gd name="T54" fmla="*/ 80 w 176"/>
                  <a:gd name="T55" fmla="*/ 88 h 176"/>
                  <a:gd name="T56" fmla="*/ 80 w 176"/>
                  <a:gd name="T57" fmla="*/ 124 h 176"/>
                  <a:gd name="T58" fmla="*/ 96 w 176"/>
                  <a:gd name="T59" fmla="*/ 124 h 176"/>
                  <a:gd name="T60" fmla="*/ 96 w 176"/>
                  <a:gd name="T61" fmla="*/ 88 h 176"/>
                  <a:gd name="T62" fmla="*/ 107 w 176"/>
                  <a:gd name="T63" fmla="*/ 88 h 176"/>
                  <a:gd name="T64" fmla="*/ 108 w 176"/>
                  <a:gd name="T65" fmla="*/ 76 h 176"/>
                  <a:gd name="T66" fmla="*/ 96 w 176"/>
                  <a:gd name="T67" fmla="*/ 76 h 176"/>
                  <a:gd name="T68" fmla="*/ 96 w 176"/>
                  <a:gd name="T69" fmla="*/ 6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6" h="176">
                    <a:moveTo>
                      <a:pt x="16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9"/>
                      <a:pt x="7" y="176"/>
                      <a:pt x="16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9" y="176"/>
                      <a:pt x="176" y="169"/>
                      <a:pt x="176" y="160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7"/>
                      <a:pt x="169" y="0"/>
                      <a:pt x="160" y="0"/>
                    </a:cubicBezTo>
                    <a:moveTo>
                      <a:pt x="168" y="160"/>
                    </a:moveTo>
                    <a:cubicBezTo>
                      <a:pt x="168" y="164"/>
                      <a:pt x="164" y="168"/>
                      <a:pt x="160" y="168"/>
                    </a:cubicBezTo>
                    <a:cubicBezTo>
                      <a:pt x="16" y="168"/>
                      <a:pt x="16" y="168"/>
                      <a:pt x="16" y="168"/>
                    </a:cubicBezTo>
                    <a:cubicBezTo>
                      <a:pt x="12" y="168"/>
                      <a:pt x="8" y="164"/>
                      <a:pt x="8" y="16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4" y="8"/>
                      <a:pt x="168" y="12"/>
                      <a:pt x="168" y="16"/>
                    </a:cubicBezTo>
                    <a:lnTo>
                      <a:pt x="168" y="160"/>
                    </a:lnTo>
                    <a:close/>
                    <a:moveTo>
                      <a:pt x="96" y="69"/>
                    </a:moveTo>
                    <a:cubicBezTo>
                      <a:pt x="96" y="66"/>
                      <a:pt x="96" y="64"/>
                      <a:pt x="101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08" y="52"/>
                      <a:pt x="108" y="52"/>
                      <a:pt x="108" y="52"/>
                    </a:cubicBezTo>
                    <a:cubicBezTo>
                      <a:pt x="97" y="52"/>
                      <a:pt x="97" y="52"/>
                      <a:pt x="97" y="52"/>
                    </a:cubicBezTo>
                    <a:cubicBezTo>
                      <a:pt x="84" y="52"/>
                      <a:pt x="80" y="58"/>
                      <a:pt x="80" y="68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72" y="76"/>
                      <a:pt x="72" y="76"/>
                      <a:pt x="72" y="76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96" y="124"/>
                      <a:pt x="96" y="124"/>
                      <a:pt x="96" y="124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8" y="76"/>
                      <a:pt x="108" y="76"/>
                      <a:pt x="108" y="76"/>
                    </a:cubicBezTo>
                    <a:cubicBezTo>
                      <a:pt x="96" y="76"/>
                      <a:pt x="96" y="76"/>
                      <a:pt x="96" y="76"/>
                    </a:cubicBezTo>
                    <a:lnTo>
                      <a:pt x="96" y="6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48"/>
              <p:cNvSpPr>
                <a:spLocks noEditPoints="1"/>
              </p:cNvSpPr>
              <p:nvPr/>
            </p:nvSpPr>
            <p:spPr bwMode="auto">
              <a:xfrm>
                <a:off x="1950565" y="5655171"/>
                <a:ext cx="215152" cy="215152"/>
              </a:xfrm>
              <a:custGeom>
                <a:avLst/>
                <a:gdLst>
                  <a:gd name="T0" fmla="*/ 107 w 176"/>
                  <a:gd name="T1" fmla="*/ 71 h 176"/>
                  <a:gd name="T2" fmla="*/ 107 w 176"/>
                  <a:gd name="T3" fmla="*/ 48 h 176"/>
                  <a:gd name="T4" fmla="*/ 102 w 176"/>
                  <a:gd name="T5" fmla="*/ 67 h 176"/>
                  <a:gd name="T6" fmla="*/ 97 w 176"/>
                  <a:gd name="T7" fmla="*/ 68 h 176"/>
                  <a:gd name="T8" fmla="*/ 86 w 176"/>
                  <a:gd name="T9" fmla="*/ 72 h 176"/>
                  <a:gd name="T10" fmla="*/ 86 w 176"/>
                  <a:gd name="T11" fmla="*/ 48 h 176"/>
                  <a:gd name="T12" fmla="*/ 78 w 176"/>
                  <a:gd name="T13" fmla="*/ 65 h 176"/>
                  <a:gd name="T14" fmla="*/ 85 w 176"/>
                  <a:gd name="T15" fmla="*/ 52 h 176"/>
                  <a:gd name="T16" fmla="*/ 85 w 176"/>
                  <a:gd name="T17" fmla="*/ 68 h 176"/>
                  <a:gd name="T18" fmla="*/ 65 w 176"/>
                  <a:gd name="T19" fmla="*/ 71 h 176"/>
                  <a:gd name="T20" fmla="*/ 77 w 176"/>
                  <a:gd name="T21" fmla="*/ 40 h 176"/>
                  <a:gd name="T22" fmla="*/ 64 w 176"/>
                  <a:gd name="T23" fmla="*/ 40 h 176"/>
                  <a:gd name="T24" fmla="*/ 65 w 176"/>
                  <a:gd name="T25" fmla="*/ 71 h 176"/>
                  <a:gd name="T26" fmla="*/ 0 w 176"/>
                  <a:gd name="T27" fmla="*/ 16 h 176"/>
                  <a:gd name="T28" fmla="*/ 160 w 176"/>
                  <a:gd name="T29" fmla="*/ 176 h 176"/>
                  <a:gd name="T30" fmla="*/ 160 w 176"/>
                  <a:gd name="T31" fmla="*/ 0 h 176"/>
                  <a:gd name="T32" fmla="*/ 16 w 176"/>
                  <a:gd name="T33" fmla="*/ 168 h 176"/>
                  <a:gd name="T34" fmla="*/ 16 w 176"/>
                  <a:gd name="T35" fmla="*/ 8 h 176"/>
                  <a:gd name="T36" fmla="*/ 168 w 176"/>
                  <a:gd name="T37" fmla="*/ 160 h 176"/>
                  <a:gd name="T38" fmla="*/ 95 w 176"/>
                  <a:gd name="T39" fmla="*/ 116 h 176"/>
                  <a:gd name="T40" fmla="*/ 100 w 176"/>
                  <a:gd name="T41" fmla="*/ 101 h 176"/>
                  <a:gd name="T42" fmla="*/ 88 w 176"/>
                  <a:gd name="T43" fmla="*/ 76 h 176"/>
                  <a:gd name="T44" fmla="*/ 44 w 176"/>
                  <a:gd name="T45" fmla="*/ 104 h 176"/>
                  <a:gd name="T46" fmla="*/ 88 w 176"/>
                  <a:gd name="T47" fmla="*/ 132 h 176"/>
                  <a:gd name="T48" fmla="*/ 132 w 176"/>
                  <a:gd name="T49" fmla="*/ 104 h 176"/>
                  <a:gd name="T50" fmla="*/ 70 w 176"/>
                  <a:gd name="T51" fmla="*/ 90 h 176"/>
                  <a:gd name="T52" fmla="*/ 58 w 176"/>
                  <a:gd name="T53" fmla="*/ 121 h 176"/>
                  <a:gd name="T54" fmla="*/ 52 w 176"/>
                  <a:gd name="T55" fmla="*/ 85 h 176"/>
                  <a:gd name="T56" fmla="*/ 86 w 176"/>
                  <a:gd name="T57" fmla="*/ 121 h 176"/>
                  <a:gd name="T58" fmla="*/ 75 w 176"/>
                  <a:gd name="T59" fmla="*/ 122 h 176"/>
                  <a:gd name="T60" fmla="*/ 76 w 176"/>
                  <a:gd name="T61" fmla="*/ 94 h 176"/>
                  <a:gd name="T62" fmla="*/ 81 w 176"/>
                  <a:gd name="T63" fmla="*/ 116 h 176"/>
                  <a:gd name="T64" fmla="*/ 86 w 176"/>
                  <a:gd name="T65" fmla="*/ 121 h 176"/>
                  <a:gd name="T66" fmla="*/ 95 w 176"/>
                  <a:gd name="T67" fmla="*/ 119 h 176"/>
                  <a:gd name="T68" fmla="*/ 90 w 176"/>
                  <a:gd name="T69" fmla="*/ 85 h 176"/>
                  <a:gd name="T70" fmla="*/ 101 w 176"/>
                  <a:gd name="T71" fmla="*/ 94 h 176"/>
                  <a:gd name="T72" fmla="*/ 125 w 176"/>
                  <a:gd name="T73" fmla="*/ 101 h 176"/>
                  <a:gd name="T74" fmla="*/ 114 w 176"/>
                  <a:gd name="T75" fmla="*/ 115 h 176"/>
                  <a:gd name="T76" fmla="*/ 119 w 176"/>
                  <a:gd name="T77" fmla="*/ 112 h 176"/>
                  <a:gd name="T78" fmla="*/ 117 w 176"/>
                  <a:gd name="T79" fmla="*/ 122 h 176"/>
                  <a:gd name="T80" fmla="*/ 117 w 176"/>
                  <a:gd name="T81" fmla="*/ 94 h 176"/>
                  <a:gd name="T82" fmla="*/ 114 w 176"/>
                  <a:gd name="T83" fmla="*/ 101 h 176"/>
                  <a:gd name="T84" fmla="*/ 119 w 176"/>
                  <a:gd name="T85" fmla="*/ 10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6" h="176">
                    <a:moveTo>
                      <a:pt x="101" y="72"/>
                    </a:moveTo>
                    <a:cubicBezTo>
                      <a:pt x="104" y="72"/>
                      <a:pt x="107" y="69"/>
                      <a:pt x="107" y="69"/>
                    </a:cubicBezTo>
                    <a:cubicBezTo>
                      <a:pt x="107" y="71"/>
                      <a:pt x="107" y="71"/>
                      <a:pt x="107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48"/>
                      <a:pt x="112" y="48"/>
                      <a:pt x="112" y="48"/>
                    </a:cubicBezTo>
                    <a:cubicBezTo>
                      <a:pt x="107" y="48"/>
                      <a:pt x="107" y="48"/>
                      <a:pt x="107" y="48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7" y="66"/>
                      <a:pt x="106" y="68"/>
                      <a:pt x="104" y="68"/>
                    </a:cubicBezTo>
                    <a:cubicBezTo>
                      <a:pt x="102" y="68"/>
                      <a:pt x="102" y="67"/>
                      <a:pt x="102" y="67"/>
                    </a:cubicBezTo>
                    <a:cubicBezTo>
                      <a:pt x="102" y="48"/>
                      <a:pt x="102" y="48"/>
                      <a:pt x="102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7" y="68"/>
                      <a:pt x="97" y="68"/>
                      <a:pt x="97" y="68"/>
                    </a:cubicBezTo>
                    <a:cubicBezTo>
                      <a:pt x="97" y="68"/>
                      <a:pt x="98" y="72"/>
                      <a:pt x="101" y="72"/>
                    </a:cubicBezTo>
                    <a:moveTo>
                      <a:pt x="84" y="72"/>
                    </a:moveTo>
                    <a:cubicBezTo>
                      <a:pt x="86" y="72"/>
                      <a:pt x="86" y="72"/>
                      <a:pt x="86" y="72"/>
                    </a:cubicBezTo>
                    <a:cubicBezTo>
                      <a:pt x="90" y="72"/>
                      <a:pt x="93" y="69"/>
                      <a:pt x="93" y="65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1"/>
                      <a:pt x="90" y="48"/>
                      <a:pt x="86" y="48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8"/>
                      <a:pt x="78" y="51"/>
                      <a:pt x="78" y="54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8" y="69"/>
                      <a:pt x="81" y="72"/>
                      <a:pt x="84" y="72"/>
                    </a:cubicBezTo>
                    <a:moveTo>
                      <a:pt x="83" y="54"/>
                    </a:moveTo>
                    <a:cubicBezTo>
                      <a:pt x="83" y="53"/>
                      <a:pt x="84" y="52"/>
                      <a:pt x="85" y="52"/>
                    </a:cubicBezTo>
                    <a:cubicBezTo>
                      <a:pt x="87" y="52"/>
                      <a:pt x="88" y="53"/>
                      <a:pt x="88" y="54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8" y="67"/>
                      <a:pt x="87" y="68"/>
                      <a:pt x="85" y="68"/>
                    </a:cubicBezTo>
                    <a:cubicBezTo>
                      <a:pt x="84" y="68"/>
                      <a:pt x="83" y="67"/>
                      <a:pt x="83" y="66"/>
                    </a:cubicBezTo>
                    <a:lnTo>
                      <a:pt x="83" y="54"/>
                    </a:lnTo>
                    <a:close/>
                    <a:moveTo>
                      <a:pt x="65" y="71"/>
                    </a:moveTo>
                    <a:cubicBezTo>
                      <a:pt x="71" y="71"/>
                      <a:pt x="71" y="71"/>
                      <a:pt x="71" y="71"/>
                    </a:cubicBezTo>
                    <a:cubicBezTo>
                      <a:pt x="71" y="59"/>
                      <a:pt x="71" y="59"/>
                      <a:pt x="71" y="59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65" y="59"/>
                      <a:pt x="65" y="59"/>
                      <a:pt x="65" y="59"/>
                    </a:cubicBezTo>
                    <a:lnTo>
                      <a:pt x="65" y="71"/>
                    </a:lnTo>
                    <a:close/>
                    <a:moveTo>
                      <a:pt x="16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9"/>
                      <a:pt x="7" y="176"/>
                      <a:pt x="16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9" y="176"/>
                      <a:pt x="176" y="169"/>
                      <a:pt x="176" y="160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7"/>
                      <a:pt x="169" y="0"/>
                      <a:pt x="160" y="0"/>
                    </a:cubicBezTo>
                    <a:moveTo>
                      <a:pt x="168" y="160"/>
                    </a:moveTo>
                    <a:cubicBezTo>
                      <a:pt x="168" y="164"/>
                      <a:pt x="164" y="168"/>
                      <a:pt x="160" y="168"/>
                    </a:cubicBezTo>
                    <a:cubicBezTo>
                      <a:pt x="16" y="168"/>
                      <a:pt x="16" y="168"/>
                      <a:pt x="16" y="168"/>
                    </a:cubicBezTo>
                    <a:cubicBezTo>
                      <a:pt x="12" y="168"/>
                      <a:pt x="8" y="164"/>
                      <a:pt x="8" y="16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4" y="8"/>
                      <a:pt x="168" y="12"/>
                      <a:pt x="168" y="16"/>
                    </a:cubicBezTo>
                    <a:lnTo>
                      <a:pt x="168" y="160"/>
                    </a:lnTo>
                    <a:close/>
                    <a:moveTo>
                      <a:pt x="98" y="99"/>
                    </a:moveTo>
                    <a:cubicBezTo>
                      <a:pt x="97" y="99"/>
                      <a:pt x="96" y="99"/>
                      <a:pt x="95" y="100"/>
                    </a:cubicBezTo>
                    <a:cubicBezTo>
                      <a:pt x="95" y="116"/>
                      <a:pt x="95" y="116"/>
                      <a:pt x="95" y="116"/>
                    </a:cubicBezTo>
                    <a:cubicBezTo>
                      <a:pt x="96" y="117"/>
                      <a:pt x="97" y="117"/>
                      <a:pt x="98" y="117"/>
                    </a:cubicBezTo>
                    <a:cubicBezTo>
                      <a:pt x="100" y="117"/>
                      <a:pt x="100" y="115"/>
                      <a:pt x="100" y="115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1"/>
                      <a:pt x="100" y="99"/>
                      <a:pt x="98" y="99"/>
                    </a:cubicBezTo>
                    <a:moveTo>
                      <a:pt x="118" y="77"/>
                    </a:moveTo>
                    <a:cubicBezTo>
                      <a:pt x="118" y="77"/>
                      <a:pt x="103" y="76"/>
                      <a:pt x="88" y="76"/>
                    </a:cubicBezTo>
                    <a:cubicBezTo>
                      <a:pt x="73" y="76"/>
                      <a:pt x="58" y="77"/>
                      <a:pt x="58" y="77"/>
                    </a:cubicBezTo>
                    <a:cubicBezTo>
                      <a:pt x="51" y="77"/>
                      <a:pt x="45" y="82"/>
                      <a:pt x="45" y="89"/>
                    </a:cubicBezTo>
                    <a:cubicBezTo>
                      <a:pt x="45" y="89"/>
                      <a:pt x="44" y="96"/>
                      <a:pt x="44" y="104"/>
                    </a:cubicBezTo>
                    <a:cubicBezTo>
                      <a:pt x="44" y="112"/>
                      <a:pt x="45" y="119"/>
                      <a:pt x="45" y="119"/>
                    </a:cubicBezTo>
                    <a:cubicBezTo>
                      <a:pt x="45" y="126"/>
                      <a:pt x="51" y="131"/>
                      <a:pt x="58" y="131"/>
                    </a:cubicBezTo>
                    <a:cubicBezTo>
                      <a:pt x="58" y="131"/>
                      <a:pt x="73" y="132"/>
                      <a:pt x="88" y="132"/>
                    </a:cubicBezTo>
                    <a:cubicBezTo>
                      <a:pt x="103" y="132"/>
                      <a:pt x="118" y="131"/>
                      <a:pt x="118" y="131"/>
                    </a:cubicBezTo>
                    <a:cubicBezTo>
                      <a:pt x="125" y="131"/>
                      <a:pt x="131" y="126"/>
                      <a:pt x="131" y="119"/>
                    </a:cubicBezTo>
                    <a:cubicBezTo>
                      <a:pt x="131" y="119"/>
                      <a:pt x="132" y="112"/>
                      <a:pt x="132" y="104"/>
                    </a:cubicBezTo>
                    <a:cubicBezTo>
                      <a:pt x="132" y="96"/>
                      <a:pt x="131" y="89"/>
                      <a:pt x="131" y="89"/>
                    </a:cubicBezTo>
                    <a:cubicBezTo>
                      <a:pt x="131" y="82"/>
                      <a:pt x="125" y="77"/>
                      <a:pt x="118" y="77"/>
                    </a:cubicBezTo>
                    <a:moveTo>
                      <a:pt x="70" y="90"/>
                    </a:moveTo>
                    <a:cubicBezTo>
                      <a:pt x="64" y="90"/>
                      <a:pt x="64" y="90"/>
                      <a:pt x="64" y="90"/>
                    </a:cubicBezTo>
                    <a:cubicBezTo>
                      <a:pt x="64" y="121"/>
                      <a:pt x="64" y="121"/>
                      <a:pt x="64" y="121"/>
                    </a:cubicBezTo>
                    <a:cubicBezTo>
                      <a:pt x="58" y="121"/>
                      <a:pt x="58" y="121"/>
                      <a:pt x="58" y="121"/>
                    </a:cubicBezTo>
                    <a:cubicBezTo>
                      <a:pt x="58" y="90"/>
                      <a:pt x="58" y="90"/>
                      <a:pt x="58" y="9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70" y="85"/>
                      <a:pt x="70" y="85"/>
                      <a:pt x="70" y="85"/>
                    </a:cubicBezTo>
                    <a:lnTo>
                      <a:pt x="70" y="90"/>
                    </a:lnTo>
                    <a:close/>
                    <a:moveTo>
                      <a:pt x="86" y="121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81" y="119"/>
                      <a:pt x="81" y="119"/>
                      <a:pt x="81" y="119"/>
                    </a:cubicBezTo>
                    <a:cubicBezTo>
                      <a:pt x="81" y="119"/>
                      <a:pt x="78" y="122"/>
                      <a:pt x="75" y="122"/>
                    </a:cubicBezTo>
                    <a:cubicBezTo>
                      <a:pt x="71" y="122"/>
                      <a:pt x="71" y="119"/>
                      <a:pt x="71" y="119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117"/>
                      <a:pt x="76" y="117"/>
                      <a:pt x="76" y="117"/>
                    </a:cubicBezTo>
                    <a:cubicBezTo>
                      <a:pt x="76" y="117"/>
                      <a:pt x="76" y="118"/>
                      <a:pt x="77" y="118"/>
                    </a:cubicBezTo>
                    <a:cubicBezTo>
                      <a:pt x="79" y="118"/>
                      <a:pt x="81" y="116"/>
                      <a:pt x="81" y="116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6" y="94"/>
                      <a:pt x="86" y="94"/>
                      <a:pt x="86" y="94"/>
                    </a:cubicBezTo>
                    <a:lnTo>
                      <a:pt x="86" y="121"/>
                    </a:lnTo>
                    <a:close/>
                    <a:moveTo>
                      <a:pt x="105" y="115"/>
                    </a:moveTo>
                    <a:cubicBezTo>
                      <a:pt x="105" y="115"/>
                      <a:pt x="105" y="122"/>
                      <a:pt x="101" y="122"/>
                    </a:cubicBezTo>
                    <a:cubicBezTo>
                      <a:pt x="98" y="122"/>
                      <a:pt x="96" y="120"/>
                      <a:pt x="95" y="119"/>
                    </a:cubicBezTo>
                    <a:cubicBezTo>
                      <a:pt x="95" y="121"/>
                      <a:pt x="95" y="121"/>
                      <a:pt x="95" y="121"/>
                    </a:cubicBezTo>
                    <a:cubicBezTo>
                      <a:pt x="90" y="121"/>
                      <a:pt x="90" y="121"/>
                      <a:pt x="90" y="121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5" y="97"/>
                      <a:pt x="95" y="97"/>
                      <a:pt x="95" y="97"/>
                    </a:cubicBezTo>
                    <a:cubicBezTo>
                      <a:pt x="96" y="96"/>
                      <a:pt x="98" y="94"/>
                      <a:pt x="101" y="94"/>
                    </a:cubicBezTo>
                    <a:cubicBezTo>
                      <a:pt x="104" y="94"/>
                      <a:pt x="105" y="97"/>
                      <a:pt x="105" y="100"/>
                    </a:cubicBezTo>
                    <a:lnTo>
                      <a:pt x="105" y="115"/>
                    </a:lnTo>
                    <a:close/>
                    <a:moveTo>
                      <a:pt x="125" y="101"/>
                    </a:moveTo>
                    <a:cubicBezTo>
                      <a:pt x="125" y="109"/>
                      <a:pt x="125" y="109"/>
                      <a:pt x="125" y="109"/>
                    </a:cubicBezTo>
                    <a:cubicBezTo>
                      <a:pt x="114" y="109"/>
                      <a:pt x="114" y="109"/>
                      <a:pt x="114" y="109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15"/>
                      <a:pt x="114" y="117"/>
                      <a:pt x="117" y="117"/>
                    </a:cubicBezTo>
                    <a:cubicBezTo>
                      <a:pt x="119" y="117"/>
                      <a:pt x="119" y="115"/>
                      <a:pt x="119" y="11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6"/>
                      <a:pt x="125" y="116"/>
                      <a:pt x="125" y="116"/>
                    </a:cubicBezTo>
                    <a:cubicBezTo>
                      <a:pt x="125" y="116"/>
                      <a:pt x="124" y="122"/>
                      <a:pt x="117" y="122"/>
                    </a:cubicBezTo>
                    <a:cubicBezTo>
                      <a:pt x="111" y="122"/>
                      <a:pt x="109" y="116"/>
                      <a:pt x="109" y="116"/>
                    </a:cubicBezTo>
                    <a:cubicBezTo>
                      <a:pt x="109" y="101"/>
                      <a:pt x="109" y="101"/>
                      <a:pt x="109" y="101"/>
                    </a:cubicBezTo>
                    <a:cubicBezTo>
                      <a:pt x="109" y="101"/>
                      <a:pt x="109" y="94"/>
                      <a:pt x="117" y="94"/>
                    </a:cubicBezTo>
                    <a:cubicBezTo>
                      <a:pt x="125" y="94"/>
                      <a:pt x="125" y="101"/>
                      <a:pt x="125" y="101"/>
                    </a:cubicBezTo>
                    <a:moveTo>
                      <a:pt x="117" y="99"/>
                    </a:moveTo>
                    <a:cubicBezTo>
                      <a:pt x="114" y="99"/>
                      <a:pt x="114" y="101"/>
                      <a:pt x="114" y="10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9" y="105"/>
                      <a:pt x="119" y="105"/>
                      <a:pt x="119" y="105"/>
                    </a:cubicBezTo>
                    <a:cubicBezTo>
                      <a:pt x="119" y="101"/>
                      <a:pt x="119" y="101"/>
                      <a:pt x="119" y="101"/>
                    </a:cubicBezTo>
                    <a:cubicBezTo>
                      <a:pt x="119" y="101"/>
                      <a:pt x="119" y="99"/>
                      <a:pt x="117" y="99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49"/>
              <p:cNvSpPr>
                <a:spLocks noEditPoints="1"/>
              </p:cNvSpPr>
              <p:nvPr/>
            </p:nvSpPr>
            <p:spPr bwMode="auto">
              <a:xfrm>
                <a:off x="2275028" y="5655171"/>
                <a:ext cx="215152" cy="215152"/>
              </a:xfrm>
              <a:custGeom>
                <a:avLst/>
                <a:gdLst>
                  <a:gd name="T0" fmla="*/ 82 w 176"/>
                  <a:gd name="T1" fmla="*/ 53 h 176"/>
                  <a:gd name="T2" fmla="*/ 58 w 176"/>
                  <a:gd name="T3" fmla="*/ 72 h 176"/>
                  <a:gd name="T4" fmla="*/ 64 w 176"/>
                  <a:gd name="T5" fmla="*/ 97 h 176"/>
                  <a:gd name="T6" fmla="*/ 69 w 176"/>
                  <a:gd name="T7" fmla="*/ 95 h 176"/>
                  <a:gd name="T8" fmla="*/ 67 w 176"/>
                  <a:gd name="T9" fmla="*/ 89 h 176"/>
                  <a:gd name="T10" fmla="*/ 65 w 176"/>
                  <a:gd name="T11" fmla="*/ 81 h 176"/>
                  <a:gd name="T12" fmla="*/ 82 w 176"/>
                  <a:gd name="T13" fmla="*/ 61 h 176"/>
                  <a:gd name="T14" fmla="*/ 96 w 176"/>
                  <a:gd name="T15" fmla="*/ 61 h 176"/>
                  <a:gd name="T16" fmla="*/ 108 w 176"/>
                  <a:gd name="T17" fmla="*/ 83 h 176"/>
                  <a:gd name="T18" fmla="*/ 95 w 176"/>
                  <a:gd name="T19" fmla="*/ 102 h 176"/>
                  <a:gd name="T20" fmla="*/ 86 w 176"/>
                  <a:gd name="T21" fmla="*/ 94 h 176"/>
                  <a:gd name="T22" fmla="*/ 85 w 176"/>
                  <a:gd name="T23" fmla="*/ 70 h 176"/>
                  <a:gd name="T24" fmla="*/ 75 w 176"/>
                  <a:gd name="T25" fmla="*/ 85 h 176"/>
                  <a:gd name="T26" fmla="*/ 73 w 176"/>
                  <a:gd name="T27" fmla="*/ 101 h 176"/>
                  <a:gd name="T28" fmla="*/ 69 w 176"/>
                  <a:gd name="T29" fmla="*/ 119 h 176"/>
                  <a:gd name="T30" fmla="*/ 69 w 176"/>
                  <a:gd name="T31" fmla="*/ 128 h 176"/>
                  <a:gd name="T32" fmla="*/ 70 w 176"/>
                  <a:gd name="T33" fmla="*/ 132 h 176"/>
                  <a:gd name="T34" fmla="*/ 79 w 176"/>
                  <a:gd name="T35" fmla="*/ 119 h 176"/>
                  <a:gd name="T36" fmla="*/ 83 w 176"/>
                  <a:gd name="T37" fmla="*/ 104 h 176"/>
                  <a:gd name="T38" fmla="*/ 85 w 176"/>
                  <a:gd name="T39" fmla="*/ 107 h 176"/>
                  <a:gd name="T40" fmla="*/ 113 w 176"/>
                  <a:gd name="T41" fmla="*/ 101 h 176"/>
                  <a:gd name="T42" fmla="*/ 120 w 176"/>
                  <a:gd name="T43" fmla="*/ 84 h 176"/>
                  <a:gd name="T44" fmla="*/ 87 w 176"/>
                  <a:gd name="T45" fmla="*/ 52 h 176"/>
                  <a:gd name="T46" fmla="*/ 16 w 176"/>
                  <a:gd name="T47" fmla="*/ 0 h 176"/>
                  <a:gd name="T48" fmla="*/ 0 w 176"/>
                  <a:gd name="T49" fmla="*/ 160 h 176"/>
                  <a:gd name="T50" fmla="*/ 160 w 176"/>
                  <a:gd name="T51" fmla="*/ 176 h 176"/>
                  <a:gd name="T52" fmla="*/ 176 w 176"/>
                  <a:gd name="T53" fmla="*/ 16 h 176"/>
                  <a:gd name="T54" fmla="*/ 168 w 176"/>
                  <a:gd name="T55" fmla="*/ 160 h 176"/>
                  <a:gd name="T56" fmla="*/ 16 w 176"/>
                  <a:gd name="T57" fmla="*/ 168 h 176"/>
                  <a:gd name="T58" fmla="*/ 8 w 176"/>
                  <a:gd name="T59" fmla="*/ 16 h 176"/>
                  <a:gd name="T60" fmla="*/ 160 w 176"/>
                  <a:gd name="T61" fmla="*/ 8 h 176"/>
                  <a:gd name="T62" fmla="*/ 168 w 176"/>
                  <a:gd name="T63" fmla="*/ 16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6" h="176">
                    <a:moveTo>
                      <a:pt x="87" y="52"/>
                    </a:moveTo>
                    <a:cubicBezTo>
                      <a:pt x="85" y="52"/>
                      <a:pt x="84" y="52"/>
                      <a:pt x="82" y="53"/>
                    </a:cubicBezTo>
                    <a:cubicBezTo>
                      <a:pt x="79" y="53"/>
                      <a:pt x="75" y="54"/>
                      <a:pt x="73" y="56"/>
                    </a:cubicBezTo>
                    <a:cubicBezTo>
                      <a:pt x="66" y="60"/>
                      <a:pt x="61" y="64"/>
                      <a:pt x="58" y="72"/>
                    </a:cubicBezTo>
                    <a:cubicBezTo>
                      <a:pt x="57" y="73"/>
                      <a:pt x="57" y="75"/>
                      <a:pt x="57" y="76"/>
                    </a:cubicBezTo>
                    <a:cubicBezTo>
                      <a:pt x="54" y="85"/>
                      <a:pt x="59" y="94"/>
                      <a:pt x="64" y="97"/>
                    </a:cubicBezTo>
                    <a:cubicBezTo>
                      <a:pt x="65" y="98"/>
                      <a:pt x="67" y="99"/>
                      <a:pt x="68" y="98"/>
                    </a:cubicBezTo>
                    <a:cubicBezTo>
                      <a:pt x="69" y="97"/>
                      <a:pt x="68" y="96"/>
                      <a:pt x="69" y="95"/>
                    </a:cubicBezTo>
                    <a:cubicBezTo>
                      <a:pt x="69" y="94"/>
                      <a:pt x="70" y="93"/>
                      <a:pt x="69" y="92"/>
                    </a:cubicBezTo>
                    <a:cubicBezTo>
                      <a:pt x="69" y="91"/>
                      <a:pt x="68" y="90"/>
                      <a:pt x="67" y="89"/>
                    </a:cubicBezTo>
                    <a:cubicBezTo>
                      <a:pt x="66" y="87"/>
                      <a:pt x="66" y="85"/>
                      <a:pt x="65" y="82"/>
                    </a:cubicBezTo>
                    <a:cubicBezTo>
                      <a:pt x="65" y="82"/>
                      <a:pt x="65" y="81"/>
                      <a:pt x="65" y="81"/>
                    </a:cubicBezTo>
                    <a:cubicBezTo>
                      <a:pt x="66" y="78"/>
                      <a:pt x="66" y="76"/>
                      <a:pt x="67" y="73"/>
                    </a:cubicBezTo>
                    <a:cubicBezTo>
                      <a:pt x="70" y="67"/>
                      <a:pt x="75" y="63"/>
                      <a:pt x="82" y="61"/>
                    </a:cubicBezTo>
                    <a:cubicBezTo>
                      <a:pt x="84" y="60"/>
                      <a:pt x="89" y="59"/>
                      <a:pt x="91" y="60"/>
                    </a:cubicBezTo>
                    <a:cubicBezTo>
                      <a:pt x="93" y="60"/>
                      <a:pt x="94" y="60"/>
                      <a:pt x="96" y="61"/>
                    </a:cubicBezTo>
                    <a:cubicBezTo>
                      <a:pt x="101" y="62"/>
                      <a:pt x="105" y="65"/>
                      <a:pt x="107" y="70"/>
                    </a:cubicBezTo>
                    <a:cubicBezTo>
                      <a:pt x="108" y="73"/>
                      <a:pt x="109" y="79"/>
                      <a:pt x="108" y="83"/>
                    </a:cubicBezTo>
                    <a:cubicBezTo>
                      <a:pt x="107" y="85"/>
                      <a:pt x="107" y="87"/>
                      <a:pt x="107" y="88"/>
                    </a:cubicBezTo>
                    <a:cubicBezTo>
                      <a:pt x="105" y="94"/>
                      <a:pt x="102" y="100"/>
                      <a:pt x="95" y="102"/>
                    </a:cubicBezTo>
                    <a:cubicBezTo>
                      <a:pt x="91" y="103"/>
                      <a:pt x="87" y="100"/>
                      <a:pt x="86" y="97"/>
                    </a:cubicBezTo>
                    <a:cubicBezTo>
                      <a:pt x="86" y="97"/>
                      <a:pt x="85" y="95"/>
                      <a:pt x="86" y="94"/>
                    </a:cubicBezTo>
                    <a:cubicBezTo>
                      <a:pt x="87" y="89"/>
                      <a:pt x="89" y="84"/>
                      <a:pt x="90" y="79"/>
                    </a:cubicBezTo>
                    <a:cubicBezTo>
                      <a:pt x="91" y="75"/>
                      <a:pt x="89" y="71"/>
                      <a:pt x="85" y="70"/>
                    </a:cubicBezTo>
                    <a:cubicBezTo>
                      <a:pt x="80" y="69"/>
                      <a:pt x="77" y="73"/>
                      <a:pt x="76" y="76"/>
                    </a:cubicBezTo>
                    <a:cubicBezTo>
                      <a:pt x="75" y="78"/>
                      <a:pt x="74" y="82"/>
                      <a:pt x="75" y="85"/>
                    </a:cubicBezTo>
                    <a:cubicBezTo>
                      <a:pt x="75" y="86"/>
                      <a:pt x="76" y="89"/>
                      <a:pt x="76" y="90"/>
                    </a:cubicBezTo>
                    <a:cubicBezTo>
                      <a:pt x="75" y="93"/>
                      <a:pt x="74" y="98"/>
                      <a:pt x="73" y="101"/>
                    </a:cubicBezTo>
                    <a:cubicBezTo>
                      <a:pt x="72" y="105"/>
                      <a:pt x="71" y="109"/>
                      <a:pt x="70" y="113"/>
                    </a:cubicBezTo>
                    <a:cubicBezTo>
                      <a:pt x="70" y="115"/>
                      <a:pt x="70" y="117"/>
                      <a:pt x="69" y="119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3"/>
                      <a:pt x="69" y="126"/>
                      <a:pt x="69" y="128"/>
                    </a:cubicBezTo>
                    <a:cubicBezTo>
                      <a:pt x="70" y="129"/>
                      <a:pt x="69" y="130"/>
                      <a:pt x="70" y="131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72" y="132"/>
                      <a:pt x="74" y="128"/>
                      <a:pt x="75" y="126"/>
                    </a:cubicBezTo>
                    <a:cubicBezTo>
                      <a:pt x="76" y="124"/>
                      <a:pt x="78" y="121"/>
                      <a:pt x="79" y="119"/>
                    </a:cubicBezTo>
                    <a:cubicBezTo>
                      <a:pt x="80" y="116"/>
                      <a:pt x="80" y="113"/>
                      <a:pt x="81" y="111"/>
                    </a:cubicBezTo>
                    <a:cubicBezTo>
                      <a:pt x="82" y="109"/>
                      <a:pt x="83" y="106"/>
                      <a:pt x="83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105"/>
                      <a:pt x="84" y="106"/>
                      <a:pt x="85" y="107"/>
                    </a:cubicBezTo>
                    <a:cubicBezTo>
                      <a:pt x="88" y="109"/>
                      <a:pt x="93" y="111"/>
                      <a:pt x="99" y="110"/>
                    </a:cubicBezTo>
                    <a:cubicBezTo>
                      <a:pt x="105" y="108"/>
                      <a:pt x="110" y="105"/>
                      <a:pt x="113" y="101"/>
                    </a:cubicBezTo>
                    <a:cubicBezTo>
                      <a:pt x="115" y="98"/>
                      <a:pt x="117" y="94"/>
                      <a:pt x="118" y="90"/>
                    </a:cubicBezTo>
                    <a:cubicBezTo>
                      <a:pt x="119" y="88"/>
                      <a:pt x="119" y="86"/>
                      <a:pt x="120" y="84"/>
                    </a:cubicBezTo>
                    <a:cubicBezTo>
                      <a:pt x="121" y="78"/>
                      <a:pt x="119" y="72"/>
                      <a:pt x="118" y="68"/>
                    </a:cubicBezTo>
                    <a:cubicBezTo>
                      <a:pt x="113" y="58"/>
                      <a:pt x="103" y="52"/>
                      <a:pt x="87" y="52"/>
                    </a:cubicBezTo>
                    <a:moveTo>
                      <a:pt x="16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9"/>
                      <a:pt x="7" y="176"/>
                      <a:pt x="16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9" y="176"/>
                      <a:pt x="176" y="169"/>
                      <a:pt x="176" y="160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7"/>
                      <a:pt x="169" y="0"/>
                      <a:pt x="160" y="0"/>
                    </a:cubicBezTo>
                    <a:moveTo>
                      <a:pt x="168" y="160"/>
                    </a:moveTo>
                    <a:cubicBezTo>
                      <a:pt x="168" y="164"/>
                      <a:pt x="164" y="168"/>
                      <a:pt x="160" y="168"/>
                    </a:cubicBezTo>
                    <a:cubicBezTo>
                      <a:pt x="16" y="168"/>
                      <a:pt x="16" y="168"/>
                      <a:pt x="16" y="168"/>
                    </a:cubicBezTo>
                    <a:cubicBezTo>
                      <a:pt x="12" y="168"/>
                      <a:pt x="8" y="164"/>
                      <a:pt x="8" y="16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4" y="8"/>
                      <a:pt x="168" y="12"/>
                      <a:pt x="168" y="16"/>
                    </a:cubicBezTo>
                    <a:lnTo>
                      <a:pt x="168" y="1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56"/>
              <p:cNvSpPr>
                <a:spLocks noEditPoints="1"/>
              </p:cNvSpPr>
              <p:nvPr/>
            </p:nvSpPr>
            <p:spPr bwMode="auto">
              <a:xfrm>
                <a:off x="2599491" y="5655171"/>
                <a:ext cx="215152" cy="215152"/>
              </a:xfrm>
              <a:custGeom>
                <a:avLst/>
                <a:gdLst>
                  <a:gd name="T0" fmla="*/ 160 w 176"/>
                  <a:gd name="T1" fmla="*/ 0 h 176"/>
                  <a:gd name="T2" fmla="*/ 16 w 176"/>
                  <a:gd name="T3" fmla="*/ 0 h 176"/>
                  <a:gd name="T4" fmla="*/ 0 w 176"/>
                  <a:gd name="T5" fmla="*/ 16 h 176"/>
                  <a:gd name="T6" fmla="*/ 0 w 176"/>
                  <a:gd name="T7" fmla="*/ 160 h 176"/>
                  <a:gd name="T8" fmla="*/ 16 w 176"/>
                  <a:gd name="T9" fmla="*/ 176 h 176"/>
                  <a:gd name="T10" fmla="*/ 160 w 176"/>
                  <a:gd name="T11" fmla="*/ 176 h 176"/>
                  <a:gd name="T12" fmla="*/ 176 w 176"/>
                  <a:gd name="T13" fmla="*/ 160 h 176"/>
                  <a:gd name="T14" fmla="*/ 176 w 176"/>
                  <a:gd name="T15" fmla="*/ 16 h 176"/>
                  <a:gd name="T16" fmla="*/ 160 w 176"/>
                  <a:gd name="T17" fmla="*/ 0 h 176"/>
                  <a:gd name="T18" fmla="*/ 168 w 176"/>
                  <a:gd name="T19" fmla="*/ 160 h 176"/>
                  <a:gd name="T20" fmla="*/ 160 w 176"/>
                  <a:gd name="T21" fmla="*/ 168 h 176"/>
                  <a:gd name="T22" fmla="*/ 16 w 176"/>
                  <a:gd name="T23" fmla="*/ 168 h 176"/>
                  <a:gd name="T24" fmla="*/ 8 w 176"/>
                  <a:gd name="T25" fmla="*/ 160 h 176"/>
                  <a:gd name="T26" fmla="*/ 8 w 176"/>
                  <a:gd name="T27" fmla="*/ 16 h 176"/>
                  <a:gd name="T28" fmla="*/ 16 w 176"/>
                  <a:gd name="T29" fmla="*/ 8 h 176"/>
                  <a:gd name="T30" fmla="*/ 160 w 176"/>
                  <a:gd name="T31" fmla="*/ 8 h 176"/>
                  <a:gd name="T32" fmla="*/ 168 w 176"/>
                  <a:gd name="T33" fmla="*/ 16 h 176"/>
                  <a:gd name="T34" fmla="*/ 168 w 176"/>
                  <a:gd name="T35" fmla="*/ 160 h 176"/>
                  <a:gd name="T36" fmla="*/ 112 w 176"/>
                  <a:gd name="T37" fmla="*/ 48 h 176"/>
                  <a:gd name="T38" fmla="*/ 64 w 176"/>
                  <a:gd name="T39" fmla="*/ 48 h 176"/>
                  <a:gd name="T40" fmla="*/ 48 w 176"/>
                  <a:gd name="T41" fmla="*/ 64 h 176"/>
                  <a:gd name="T42" fmla="*/ 48 w 176"/>
                  <a:gd name="T43" fmla="*/ 112 h 176"/>
                  <a:gd name="T44" fmla="*/ 64 w 176"/>
                  <a:gd name="T45" fmla="*/ 128 h 176"/>
                  <a:gd name="T46" fmla="*/ 112 w 176"/>
                  <a:gd name="T47" fmla="*/ 128 h 176"/>
                  <a:gd name="T48" fmla="*/ 128 w 176"/>
                  <a:gd name="T49" fmla="*/ 112 h 176"/>
                  <a:gd name="T50" fmla="*/ 128 w 176"/>
                  <a:gd name="T51" fmla="*/ 64 h 176"/>
                  <a:gd name="T52" fmla="*/ 112 w 176"/>
                  <a:gd name="T53" fmla="*/ 48 h 176"/>
                  <a:gd name="T54" fmla="*/ 104 w 176"/>
                  <a:gd name="T55" fmla="*/ 60 h 176"/>
                  <a:gd name="T56" fmla="*/ 116 w 176"/>
                  <a:gd name="T57" fmla="*/ 60 h 176"/>
                  <a:gd name="T58" fmla="*/ 116 w 176"/>
                  <a:gd name="T59" fmla="*/ 72 h 176"/>
                  <a:gd name="T60" fmla="*/ 104 w 176"/>
                  <a:gd name="T61" fmla="*/ 72 h 176"/>
                  <a:gd name="T62" fmla="*/ 104 w 176"/>
                  <a:gd name="T63" fmla="*/ 60 h 176"/>
                  <a:gd name="T64" fmla="*/ 88 w 176"/>
                  <a:gd name="T65" fmla="*/ 72 h 176"/>
                  <a:gd name="T66" fmla="*/ 104 w 176"/>
                  <a:gd name="T67" fmla="*/ 88 h 176"/>
                  <a:gd name="T68" fmla="*/ 88 w 176"/>
                  <a:gd name="T69" fmla="*/ 104 h 176"/>
                  <a:gd name="T70" fmla="*/ 72 w 176"/>
                  <a:gd name="T71" fmla="*/ 88 h 176"/>
                  <a:gd name="T72" fmla="*/ 88 w 176"/>
                  <a:gd name="T73" fmla="*/ 72 h 176"/>
                  <a:gd name="T74" fmla="*/ 120 w 176"/>
                  <a:gd name="T75" fmla="*/ 112 h 176"/>
                  <a:gd name="T76" fmla="*/ 112 w 176"/>
                  <a:gd name="T77" fmla="*/ 120 h 176"/>
                  <a:gd name="T78" fmla="*/ 64 w 176"/>
                  <a:gd name="T79" fmla="*/ 120 h 176"/>
                  <a:gd name="T80" fmla="*/ 56 w 176"/>
                  <a:gd name="T81" fmla="*/ 112 h 176"/>
                  <a:gd name="T82" fmla="*/ 56 w 176"/>
                  <a:gd name="T83" fmla="*/ 84 h 176"/>
                  <a:gd name="T84" fmla="*/ 64 w 176"/>
                  <a:gd name="T85" fmla="*/ 84 h 176"/>
                  <a:gd name="T86" fmla="*/ 64 w 176"/>
                  <a:gd name="T87" fmla="*/ 88 h 176"/>
                  <a:gd name="T88" fmla="*/ 88 w 176"/>
                  <a:gd name="T89" fmla="*/ 112 h 176"/>
                  <a:gd name="T90" fmla="*/ 112 w 176"/>
                  <a:gd name="T91" fmla="*/ 88 h 176"/>
                  <a:gd name="T92" fmla="*/ 112 w 176"/>
                  <a:gd name="T93" fmla="*/ 84 h 176"/>
                  <a:gd name="T94" fmla="*/ 120 w 176"/>
                  <a:gd name="T95" fmla="*/ 84 h 176"/>
                  <a:gd name="T96" fmla="*/ 120 w 176"/>
                  <a:gd name="T97" fmla="*/ 11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176">
                    <a:moveTo>
                      <a:pt x="16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9"/>
                      <a:pt x="7" y="176"/>
                      <a:pt x="16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9" y="176"/>
                      <a:pt x="176" y="169"/>
                      <a:pt x="176" y="160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7"/>
                      <a:pt x="169" y="0"/>
                      <a:pt x="160" y="0"/>
                    </a:cubicBezTo>
                    <a:moveTo>
                      <a:pt x="168" y="160"/>
                    </a:moveTo>
                    <a:cubicBezTo>
                      <a:pt x="168" y="164"/>
                      <a:pt x="164" y="168"/>
                      <a:pt x="160" y="168"/>
                    </a:cubicBezTo>
                    <a:cubicBezTo>
                      <a:pt x="16" y="168"/>
                      <a:pt x="16" y="168"/>
                      <a:pt x="16" y="168"/>
                    </a:cubicBezTo>
                    <a:cubicBezTo>
                      <a:pt x="12" y="168"/>
                      <a:pt x="8" y="164"/>
                      <a:pt x="8" y="16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4" y="8"/>
                      <a:pt x="168" y="12"/>
                      <a:pt x="168" y="16"/>
                    </a:cubicBezTo>
                    <a:lnTo>
                      <a:pt x="168" y="160"/>
                    </a:lnTo>
                    <a:close/>
                    <a:moveTo>
                      <a:pt x="112" y="48"/>
                    </a:moveTo>
                    <a:cubicBezTo>
                      <a:pt x="64" y="48"/>
                      <a:pt x="64" y="48"/>
                      <a:pt x="64" y="48"/>
                    </a:cubicBezTo>
                    <a:cubicBezTo>
                      <a:pt x="55" y="48"/>
                      <a:pt x="48" y="55"/>
                      <a:pt x="48" y="64"/>
                    </a:cubicBezTo>
                    <a:cubicBezTo>
                      <a:pt x="48" y="112"/>
                      <a:pt x="48" y="112"/>
                      <a:pt x="48" y="112"/>
                    </a:cubicBezTo>
                    <a:cubicBezTo>
                      <a:pt x="48" y="121"/>
                      <a:pt x="55" y="128"/>
                      <a:pt x="64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21" y="128"/>
                      <a:pt x="128" y="121"/>
                      <a:pt x="128" y="112"/>
                    </a:cubicBezTo>
                    <a:cubicBezTo>
                      <a:pt x="128" y="64"/>
                      <a:pt x="128" y="64"/>
                      <a:pt x="128" y="64"/>
                    </a:cubicBezTo>
                    <a:cubicBezTo>
                      <a:pt x="128" y="55"/>
                      <a:pt x="121" y="48"/>
                      <a:pt x="112" y="48"/>
                    </a:cubicBezTo>
                    <a:moveTo>
                      <a:pt x="104" y="60"/>
                    </a:moveTo>
                    <a:cubicBezTo>
                      <a:pt x="116" y="60"/>
                      <a:pt x="116" y="60"/>
                      <a:pt x="116" y="60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04" y="72"/>
                      <a:pt x="104" y="72"/>
                      <a:pt x="104" y="72"/>
                    </a:cubicBezTo>
                    <a:lnTo>
                      <a:pt x="104" y="60"/>
                    </a:lnTo>
                    <a:close/>
                    <a:moveTo>
                      <a:pt x="88" y="72"/>
                    </a:moveTo>
                    <a:cubicBezTo>
                      <a:pt x="97" y="72"/>
                      <a:pt x="104" y="79"/>
                      <a:pt x="104" y="88"/>
                    </a:cubicBezTo>
                    <a:cubicBezTo>
                      <a:pt x="104" y="97"/>
                      <a:pt x="97" y="104"/>
                      <a:pt x="88" y="104"/>
                    </a:cubicBezTo>
                    <a:cubicBezTo>
                      <a:pt x="79" y="104"/>
                      <a:pt x="72" y="97"/>
                      <a:pt x="72" y="88"/>
                    </a:cubicBezTo>
                    <a:cubicBezTo>
                      <a:pt x="72" y="79"/>
                      <a:pt x="79" y="72"/>
                      <a:pt x="88" y="72"/>
                    </a:cubicBezTo>
                    <a:moveTo>
                      <a:pt x="120" y="112"/>
                    </a:moveTo>
                    <a:cubicBezTo>
                      <a:pt x="120" y="116"/>
                      <a:pt x="116" y="120"/>
                      <a:pt x="112" y="120"/>
                    </a:cubicBezTo>
                    <a:cubicBezTo>
                      <a:pt x="64" y="120"/>
                      <a:pt x="64" y="120"/>
                      <a:pt x="64" y="120"/>
                    </a:cubicBezTo>
                    <a:cubicBezTo>
                      <a:pt x="60" y="120"/>
                      <a:pt x="56" y="116"/>
                      <a:pt x="56" y="112"/>
                    </a:cubicBezTo>
                    <a:cubicBezTo>
                      <a:pt x="56" y="84"/>
                      <a:pt x="56" y="84"/>
                      <a:pt x="56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64" y="85"/>
                      <a:pt x="64" y="87"/>
                      <a:pt x="64" y="88"/>
                    </a:cubicBezTo>
                    <a:cubicBezTo>
                      <a:pt x="64" y="101"/>
                      <a:pt x="75" y="112"/>
                      <a:pt x="88" y="112"/>
                    </a:cubicBezTo>
                    <a:cubicBezTo>
                      <a:pt x="101" y="112"/>
                      <a:pt x="112" y="101"/>
                      <a:pt x="112" y="88"/>
                    </a:cubicBezTo>
                    <a:cubicBezTo>
                      <a:pt x="112" y="87"/>
                      <a:pt x="112" y="85"/>
                      <a:pt x="112" y="84"/>
                    </a:cubicBezTo>
                    <a:cubicBezTo>
                      <a:pt x="120" y="84"/>
                      <a:pt x="120" y="84"/>
                      <a:pt x="120" y="84"/>
                    </a:cubicBezTo>
                    <a:lnTo>
                      <a:pt x="120" y="1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8892584" y="4323557"/>
            <a:ext cx="2491282" cy="1292854"/>
            <a:chOff x="822644" y="4485025"/>
            <a:chExt cx="2491282" cy="1292854"/>
          </a:xfrm>
        </p:grpSpPr>
        <p:grpSp>
          <p:nvGrpSpPr>
            <p:cNvPr id="29" name="Group 28"/>
            <p:cNvGrpSpPr/>
            <p:nvPr/>
          </p:nvGrpSpPr>
          <p:grpSpPr>
            <a:xfrm>
              <a:off x="822644" y="4485025"/>
              <a:ext cx="2491282" cy="977560"/>
              <a:chOff x="573715" y="4278109"/>
              <a:chExt cx="1569410" cy="97756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73715" y="4278109"/>
                <a:ext cx="1569410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smtClean="0"/>
                  <a:t>Thomas Daniel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73715" y="4655505"/>
                <a:ext cx="156941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smtClean="0"/>
                  <a:t>Lorem ipsum dolor amet consectetur adipiscing tellus.</a:t>
                </a:r>
                <a:endParaRPr lang="en-US" sz="1100" b="1">
                  <a:latin typeface="+mj-lt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291726" y="5562727"/>
              <a:ext cx="1522917" cy="215152"/>
              <a:chOff x="1291726" y="5655171"/>
              <a:chExt cx="1522917" cy="215152"/>
            </a:xfrm>
          </p:grpSpPr>
          <p:sp>
            <p:nvSpPr>
              <p:cNvPr id="31" name="Freeform 46"/>
              <p:cNvSpPr>
                <a:spLocks noEditPoints="1"/>
              </p:cNvSpPr>
              <p:nvPr/>
            </p:nvSpPr>
            <p:spPr bwMode="auto">
              <a:xfrm>
                <a:off x="1291726" y="5655171"/>
                <a:ext cx="215152" cy="215152"/>
              </a:xfrm>
              <a:custGeom>
                <a:avLst/>
                <a:gdLst>
                  <a:gd name="T0" fmla="*/ 130 w 176"/>
                  <a:gd name="T1" fmla="*/ 57 h 176"/>
                  <a:gd name="T2" fmla="*/ 119 w 176"/>
                  <a:gd name="T3" fmla="*/ 61 h 176"/>
                  <a:gd name="T4" fmla="*/ 107 w 176"/>
                  <a:gd name="T5" fmla="*/ 56 h 176"/>
                  <a:gd name="T6" fmla="*/ 91 w 176"/>
                  <a:gd name="T7" fmla="*/ 72 h 176"/>
                  <a:gd name="T8" fmla="*/ 91 w 176"/>
                  <a:gd name="T9" fmla="*/ 76 h 176"/>
                  <a:gd name="T10" fmla="*/ 58 w 176"/>
                  <a:gd name="T11" fmla="*/ 59 h 176"/>
                  <a:gd name="T12" fmla="*/ 55 w 176"/>
                  <a:gd name="T13" fmla="*/ 67 h 176"/>
                  <a:gd name="T14" fmla="*/ 63 w 176"/>
                  <a:gd name="T15" fmla="*/ 81 h 176"/>
                  <a:gd name="T16" fmla="*/ 55 w 176"/>
                  <a:gd name="T17" fmla="*/ 79 h 176"/>
                  <a:gd name="T18" fmla="*/ 55 w 176"/>
                  <a:gd name="T19" fmla="*/ 79 h 176"/>
                  <a:gd name="T20" fmla="*/ 68 w 176"/>
                  <a:gd name="T21" fmla="*/ 95 h 176"/>
                  <a:gd name="T22" fmla="*/ 64 w 176"/>
                  <a:gd name="T23" fmla="*/ 95 h 176"/>
                  <a:gd name="T24" fmla="*/ 61 w 176"/>
                  <a:gd name="T25" fmla="*/ 95 h 176"/>
                  <a:gd name="T26" fmla="*/ 76 w 176"/>
                  <a:gd name="T27" fmla="*/ 106 h 176"/>
                  <a:gd name="T28" fmla="*/ 56 w 176"/>
                  <a:gd name="T29" fmla="*/ 113 h 176"/>
                  <a:gd name="T30" fmla="*/ 52 w 176"/>
                  <a:gd name="T31" fmla="*/ 113 h 176"/>
                  <a:gd name="T32" fmla="*/ 77 w 176"/>
                  <a:gd name="T33" fmla="*/ 120 h 176"/>
                  <a:gd name="T34" fmla="*/ 124 w 176"/>
                  <a:gd name="T35" fmla="*/ 74 h 176"/>
                  <a:gd name="T36" fmla="*/ 124 w 176"/>
                  <a:gd name="T37" fmla="*/ 72 h 176"/>
                  <a:gd name="T38" fmla="*/ 132 w 176"/>
                  <a:gd name="T39" fmla="*/ 64 h 176"/>
                  <a:gd name="T40" fmla="*/ 123 w 176"/>
                  <a:gd name="T41" fmla="*/ 66 h 176"/>
                  <a:gd name="T42" fmla="*/ 130 w 176"/>
                  <a:gd name="T43" fmla="*/ 57 h 176"/>
                  <a:gd name="T44" fmla="*/ 160 w 176"/>
                  <a:gd name="T45" fmla="*/ 0 h 176"/>
                  <a:gd name="T46" fmla="*/ 16 w 176"/>
                  <a:gd name="T47" fmla="*/ 0 h 176"/>
                  <a:gd name="T48" fmla="*/ 0 w 176"/>
                  <a:gd name="T49" fmla="*/ 16 h 176"/>
                  <a:gd name="T50" fmla="*/ 0 w 176"/>
                  <a:gd name="T51" fmla="*/ 160 h 176"/>
                  <a:gd name="T52" fmla="*/ 16 w 176"/>
                  <a:gd name="T53" fmla="*/ 176 h 176"/>
                  <a:gd name="T54" fmla="*/ 160 w 176"/>
                  <a:gd name="T55" fmla="*/ 176 h 176"/>
                  <a:gd name="T56" fmla="*/ 176 w 176"/>
                  <a:gd name="T57" fmla="*/ 160 h 176"/>
                  <a:gd name="T58" fmla="*/ 176 w 176"/>
                  <a:gd name="T59" fmla="*/ 16 h 176"/>
                  <a:gd name="T60" fmla="*/ 160 w 176"/>
                  <a:gd name="T61" fmla="*/ 0 h 176"/>
                  <a:gd name="T62" fmla="*/ 168 w 176"/>
                  <a:gd name="T63" fmla="*/ 160 h 176"/>
                  <a:gd name="T64" fmla="*/ 160 w 176"/>
                  <a:gd name="T65" fmla="*/ 168 h 176"/>
                  <a:gd name="T66" fmla="*/ 16 w 176"/>
                  <a:gd name="T67" fmla="*/ 168 h 176"/>
                  <a:gd name="T68" fmla="*/ 8 w 176"/>
                  <a:gd name="T69" fmla="*/ 160 h 176"/>
                  <a:gd name="T70" fmla="*/ 8 w 176"/>
                  <a:gd name="T71" fmla="*/ 16 h 176"/>
                  <a:gd name="T72" fmla="*/ 16 w 176"/>
                  <a:gd name="T73" fmla="*/ 8 h 176"/>
                  <a:gd name="T74" fmla="*/ 160 w 176"/>
                  <a:gd name="T75" fmla="*/ 8 h 176"/>
                  <a:gd name="T76" fmla="*/ 168 w 176"/>
                  <a:gd name="T77" fmla="*/ 16 h 176"/>
                  <a:gd name="T78" fmla="*/ 168 w 176"/>
                  <a:gd name="T79" fmla="*/ 16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76">
                    <a:moveTo>
                      <a:pt x="130" y="57"/>
                    </a:moveTo>
                    <a:cubicBezTo>
                      <a:pt x="127" y="59"/>
                      <a:pt x="123" y="60"/>
                      <a:pt x="119" y="61"/>
                    </a:cubicBezTo>
                    <a:cubicBezTo>
                      <a:pt x="116" y="58"/>
                      <a:pt x="112" y="56"/>
                      <a:pt x="107" y="56"/>
                    </a:cubicBezTo>
                    <a:cubicBezTo>
                      <a:pt x="98" y="56"/>
                      <a:pt x="91" y="63"/>
                      <a:pt x="91" y="72"/>
                    </a:cubicBezTo>
                    <a:cubicBezTo>
                      <a:pt x="91" y="73"/>
                      <a:pt x="91" y="75"/>
                      <a:pt x="91" y="76"/>
                    </a:cubicBezTo>
                    <a:cubicBezTo>
                      <a:pt x="78" y="75"/>
                      <a:pt x="66" y="69"/>
                      <a:pt x="58" y="59"/>
                    </a:cubicBezTo>
                    <a:cubicBezTo>
                      <a:pt x="56" y="61"/>
                      <a:pt x="55" y="64"/>
                      <a:pt x="55" y="67"/>
                    </a:cubicBezTo>
                    <a:cubicBezTo>
                      <a:pt x="55" y="73"/>
                      <a:pt x="58" y="78"/>
                      <a:pt x="63" y="81"/>
                    </a:cubicBezTo>
                    <a:cubicBezTo>
                      <a:pt x="60" y="80"/>
                      <a:pt x="57" y="80"/>
                      <a:pt x="55" y="79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55" y="87"/>
                      <a:pt x="61" y="93"/>
                      <a:pt x="68" y="95"/>
                    </a:cubicBezTo>
                    <a:cubicBezTo>
                      <a:pt x="67" y="95"/>
                      <a:pt x="66" y="95"/>
                      <a:pt x="64" y="95"/>
                    </a:cubicBezTo>
                    <a:cubicBezTo>
                      <a:pt x="63" y="95"/>
                      <a:pt x="62" y="95"/>
                      <a:pt x="61" y="95"/>
                    </a:cubicBezTo>
                    <a:cubicBezTo>
                      <a:pt x="63" y="101"/>
                      <a:pt x="69" y="106"/>
                      <a:pt x="76" y="106"/>
                    </a:cubicBezTo>
                    <a:cubicBezTo>
                      <a:pt x="71" y="110"/>
                      <a:pt x="64" y="113"/>
                      <a:pt x="56" y="113"/>
                    </a:cubicBezTo>
                    <a:cubicBezTo>
                      <a:pt x="55" y="113"/>
                      <a:pt x="53" y="113"/>
                      <a:pt x="52" y="113"/>
                    </a:cubicBezTo>
                    <a:cubicBezTo>
                      <a:pt x="59" y="117"/>
                      <a:pt x="68" y="120"/>
                      <a:pt x="77" y="120"/>
                    </a:cubicBezTo>
                    <a:cubicBezTo>
                      <a:pt x="107" y="120"/>
                      <a:pt x="124" y="95"/>
                      <a:pt x="124" y="74"/>
                    </a:cubicBezTo>
                    <a:cubicBezTo>
                      <a:pt x="124" y="73"/>
                      <a:pt x="124" y="73"/>
                      <a:pt x="124" y="72"/>
                    </a:cubicBezTo>
                    <a:cubicBezTo>
                      <a:pt x="127" y="70"/>
                      <a:pt x="130" y="67"/>
                      <a:pt x="132" y="64"/>
                    </a:cubicBezTo>
                    <a:cubicBezTo>
                      <a:pt x="129" y="65"/>
                      <a:pt x="126" y="66"/>
                      <a:pt x="123" y="66"/>
                    </a:cubicBezTo>
                    <a:cubicBezTo>
                      <a:pt x="126" y="64"/>
                      <a:pt x="129" y="61"/>
                      <a:pt x="130" y="57"/>
                    </a:cubicBezTo>
                    <a:moveTo>
                      <a:pt x="16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9"/>
                      <a:pt x="7" y="176"/>
                      <a:pt x="16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9" y="176"/>
                      <a:pt x="176" y="169"/>
                      <a:pt x="176" y="160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7"/>
                      <a:pt x="169" y="0"/>
                      <a:pt x="160" y="0"/>
                    </a:cubicBezTo>
                    <a:moveTo>
                      <a:pt x="168" y="160"/>
                    </a:moveTo>
                    <a:cubicBezTo>
                      <a:pt x="168" y="164"/>
                      <a:pt x="164" y="168"/>
                      <a:pt x="160" y="168"/>
                    </a:cubicBezTo>
                    <a:cubicBezTo>
                      <a:pt x="16" y="168"/>
                      <a:pt x="16" y="168"/>
                      <a:pt x="16" y="168"/>
                    </a:cubicBezTo>
                    <a:cubicBezTo>
                      <a:pt x="12" y="168"/>
                      <a:pt x="8" y="164"/>
                      <a:pt x="8" y="16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4" y="8"/>
                      <a:pt x="168" y="12"/>
                      <a:pt x="168" y="16"/>
                    </a:cubicBezTo>
                    <a:lnTo>
                      <a:pt x="168" y="1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47"/>
              <p:cNvSpPr>
                <a:spLocks noEditPoints="1"/>
              </p:cNvSpPr>
              <p:nvPr/>
            </p:nvSpPr>
            <p:spPr bwMode="auto">
              <a:xfrm>
                <a:off x="1621452" y="5655171"/>
                <a:ext cx="214539" cy="215152"/>
              </a:xfrm>
              <a:custGeom>
                <a:avLst/>
                <a:gdLst>
                  <a:gd name="T0" fmla="*/ 160 w 176"/>
                  <a:gd name="T1" fmla="*/ 0 h 176"/>
                  <a:gd name="T2" fmla="*/ 16 w 176"/>
                  <a:gd name="T3" fmla="*/ 0 h 176"/>
                  <a:gd name="T4" fmla="*/ 0 w 176"/>
                  <a:gd name="T5" fmla="*/ 16 h 176"/>
                  <a:gd name="T6" fmla="*/ 0 w 176"/>
                  <a:gd name="T7" fmla="*/ 160 h 176"/>
                  <a:gd name="T8" fmla="*/ 16 w 176"/>
                  <a:gd name="T9" fmla="*/ 176 h 176"/>
                  <a:gd name="T10" fmla="*/ 160 w 176"/>
                  <a:gd name="T11" fmla="*/ 176 h 176"/>
                  <a:gd name="T12" fmla="*/ 176 w 176"/>
                  <a:gd name="T13" fmla="*/ 160 h 176"/>
                  <a:gd name="T14" fmla="*/ 176 w 176"/>
                  <a:gd name="T15" fmla="*/ 16 h 176"/>
                  <a:gd name="T16" fmla="*/ 160 w 176"/>
                  <a:gd name="T17" fmla="*/ 0 h 176"/>
                  <a:gd name="T18" fmla="*/ 168 w 176"/>
                  <a:gd name="T19" fmla="*/ 160 h 176"/>
                  <a:gd name="T20" fmla="*/ 160 w 176"/>
                  <a:gd name="T21" fmla="*/ 168 h 176"/>
                  <a:gd name="T22" fmla="*/ 16 w 176"/>
                  <a:gd name="T23" fmla="*/ 168 h 176"/>
                  <a:gd name="T24" fmla="*/ 8 w 176"/>
                  <a:gd name="T25" fmla="*/ 160 h 176"/>
                  <a:gd name="T26" fmla="*/ 8 w 176"/>
                  <a:gd name="T27" fmla="*/ 16 h 176"/>
                  <a:gd name="T28" fmla="*/ 16 w 176"/>
                  <a:gd name="T29" fmla="*/ 8 h 176"/>
                  <a:gd name="T30" fmla="*/ 160 w 176"/>
                  <a:gd name="T31" fmla="*/ 8 h 176"/>
                  <a:gd name="T32" fmla="*/ 168 w 176"/>
                  <a:gd name="T33" fmla="*/ 16 h 176"/>
                  <a:gd name="T34" fmla="*/ 168 w 176"/>
                  <a:gd name="T35" fmla="*/ 160 h 176"/>
                  <a:gd name="T36" fmla="*/ 96 w 176"/>
                  <a:gd name="T37" fmla="*/ 69 h 176"/>
                  <a:gd name="T38" fmla="*/ 101 w 176"/>
                  <a:gd name="T39" fmla="*/ 64 h 176"/>
                  <a:gd name="T40" fmla="*/ 108 w 176"/>
                  <a:gd name="T41" fmla="*/ 64 h 176"/>
                  <a:gd name="T42" fmla="*/ 108 w 176"/>
                  <a:gd name="T43" fmla="*/ 52 h 176"/>
                  <a:gd name="T44" fmla="*/ 97 w 176"/>
                  <a:gd name="T45" fmla="*/ 52 h 176"/>
                  <a:gd name="T46" fmla="*/ 80 w 176"/>
                  <a:gd name="T47" fmla="*/ 68 h 176"/>
                  <a:gd name="T48" fmla="*/ 80 w 176"/>
                  <a:gd name="T49" fmla="*/ 76 h 176"/>
                  <a:gd name="T50" fmla="*/ 72 w 176"/>
                  <a:gd name="T51" fmla="*/ 76 h 176"/>
                  <a:gd name="T52" fmla="*/ 72 w 176"/>
                  <a:gd name="T53" fmla="*/ 88 h 176"/>
                  <a:gd name="T54" fmla="*/ 80 w 176"/>
                  <a:gd name="T55" fmla="*/ 88 h 176"/>
                  <a:gd name="T56" fmla="*/ 80 w 176"/>
                  <a:gd name="T57" fmla="*/ 124 h 176"/>
                  <a:gd name="T58" fmla="*/ 96 w 176"/>
                  <a:gd name="T59" fmla="*/ 124 h 176"/>
                  <a:gd name="T60" fmla="*/ 96 w 176"/>
                  <a:gd name="T61" fmla="*/ 88 h 176"/>
                  <a:gd name="T62" fmla="*/ 107 w 176"/>
                  <a:gd name="T63" fmla="*/ 88 h 176"/>
                  <a:gd name="T64" fmla="*/ 108 w 176"/>
                  <a:gd name="T65" fmla="*/ 76 h 176"/>
                  <a:gd name="T66" fmla="*/ 96 w 176"/>
                  <a:gd name="T67" fmla="*/ 76 h 176"/>
                  <a:gd name="T68" fmla="*/ 96 w 176"/>
                  <a:gd name="T69" fmla="*/ 6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6" h="176">
                    <a:moveTo>
                      <a:pt x="16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9"/>
                      <a:pt x="7" y="176"/>
                      <a:pt x="16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9" y="176"/>
                      <a:pt x="176" y="169"/>
                      <a:pt x="176" y="160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7"/>
                      <a:pt x="169" y="0"/>
                      <a:pt x="160" y="0"/>
                    </a:cubicBezTo>
                    <a:moveTo>
                      <a:pt x="168" y="160"/>
                    </a:moveTo>
                    <a:cubicBezTo>
                      <a:pt x="168" y="164"/>
                      <a:pt x="164" y="168"/>
                      <a:pt x="160" y="168"/>
                    </a:cubicBezTo>
                    <a:cubicBezTo>
                      <a:pt x="16" y="168"/>
                      <a:pt x="16" y="168"/>
                      <a:pt x="16" y="168"/>
                    </a:cubicBezTo>
                    <a:cubicBezTo>
                      <a:pt x="12" y="168"/>
                      <a:pt x="8" y="164"/>
                      <a:pt x="8" y="16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4" y="8"/>
                      <a:pt x="168" y="12"/>
                      <a:pt x="168" y="16"/>
                    </a:cubicBezTo>
                    <a:lnTo>
                      <a:pt x="168" y="160"/>
                    </a:lnTo>
                    <a:close/>
                    <a:moveTo>
                      <a:pt x="96" y="69"/>
                    </a:moveTo>
                    <a:cubicBezTo>
                      <a:pt x="96" y="66"/>
                      <a:pt x="96" y="64"/>
                      <a:pt x="101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08" y="52"/>
                      <a:pt x="108" y="52"/>
                      <a:pt x="108" y="52"/>
                    </a:cubicBezTo>
                    <a:cubicBezTo>
                      <a:pt x="97" y="52"/>
                      <a:pt x="97" y="52"/>
                      <a:pt x="97" y="52"/>
                    </a:cubicBezTo>
                    <a:cubicBezTo>
                      <a:pt x="84" y="52"/>
                      <a:pt x="80" y="58"/>
                      <a:pt x="80" y="68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72" y="76"/>
                      <a:pt x="72" y="76"/>
                      <a:pt x="72" y="76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96" y="124"/>
                      <a:pt x="96" y="124"/>
                      <a:pt x="96" y="124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8" y="76"/>
                      <a:pt x="108" y="76"/>
                      <a:pt x="108" y="76"/>
                    </a:cubicBezTo>
                    <a:cubicBezTo>
                      <a:pt x="96" y="76"/>
                      <a:pt x="96" y="76"/>
                      <a:pt x="96" y="76"/>
                    </a:cubicBezTo>
                    <a:lnTo>
                      <a:pt x="96" y="6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48"/>
              <p:cNvSpPr>
                <a:spLocks noEditPoints="1"/>
              </p:cNvSpPr>
              <p:nvPr/>
            </p:nvSpPr>
            <p:spPr bwMode="auto">
              <a:xfrm>
                <a:off x="1950565" y="5655171"/>
                <a:ext cx="215152" cy="215152"/>
              </a:xfrm>
              <a:custGeom>
                <a:avLst/>
                <a:gdLst>
                  <a:gd name="T0" fmla="*/ 107 w 176"/>
                  <a:gd name="T1" fmla="*/ 71 h 176"/>
                  <a:gd name="T2" fmla="*/ 107 w 176"/>
                  <a:gd name="T3" fmla="*/ 48 h 176"/>
                  <a:gd name="T4" fmla="*/ 102 w 176"/>
                  <a:gd name="T5" fmla="*/ 67 h 176"/>
                  <a:gd name="T6" fmla="*/ 97 w 176"/>
                  <a:gd name="T7" fmla="*/ 68 h 176"/>
                  <a:gd name="T8" fmla="*/ 86 w 176"/>
                  <a:gd name="T9" fmla="*/ 72 h 176"/>
                  <a:gd name="T10" fmla="*/ 86 w 176"/>
                  <a:gd name="T11" fmla="*/ 48 h 176"/>
                  <a:gd name="T12" fmla="*/ 78 w 176"/>
                  <a:gd name="T13" fmla="*/ 65 h 176"/>
                  <a:gd name="T14" fmla="*/ 85 w 176"/>
                  <a:gd name="T15" fmla="*/ 52 h 176"/>
                  <a:gd name="T16" fmla="*/ 85 w 176"/>
                  <a:gd name="T17" fmla="*/ 68 h 176"/>
                  <a:gd name="T18" fmla="*/ 65 w 176"/>
                  <a:gd name="T19" fmla="*/ 71 h 176"/>
                  <a:gd name="T20" fmla="*/ 77 w 176"/>
                  <a:gd name="T21" fmla="*/ 40 h 176"/>
                  <a:gd name="T22" fmla="*/ 64 w 176"/>
                  <a:gd name="T23" fmla="*/ 40 h 176"/>
                  <a:gd name="T24" fmla="*/ 65 w 176"/>
                  <a:gd name="T25" fmla="*/ 71 h 176"/>
                  <a:gd name="T26" fmla="*/ 0 w 176"/>
                  <a:gd name="T27" fmla="*/ 16 h 176"/>
                  <a:gd name="T28" fmla="*/ 160 w 176"/>
                  <a:gd name="T29" fmla="*/ 176 h 176"/>
                  <a:gd name="T30" fmla="*/ 160 w 176"/>
                  <a:gd name="T31" fmla="*/ 0 h 176"/>
                  <a:gd name="T32" fmla="*/ 16 w 176"/>
                  <a:gd name="T33" fmla="*/ 168 h 176"/>
                  <a:gd name="T34" fmla="*/ 16 w 176"/>
                  <a:gd name="T35" fmla="*/ 8 h 176"/>
                  <a:gd name="T36" fmla="*/ 168 w 176"/>
                  <a:gd name="T37" fmla="*/ 160 h 176"/>
                  <a:gd name="T38" fmla="*/ 95 w 176"/>
                  <a:gd name="T39" fmla="*/ 116 h 176"/>
                  <a:gd name="T40" fmla="*/ 100 w 176"/>
                  <a:gd name="T41" fmla="*/ 101 h 176"/>
                  <a:gd name="T42" fmla="*/ 88 w 176"/>
                  <a:gd name="T43" fmla="*/ 76 h 176"/>
                  <a:gd name="T44" fmla="*/ 44 w 176"/>
                  <a:gd name="T45" fmla="*/ 104 h 176"/>
                  <a:gd name="T46" fmla="*/ 88 w 176"/>
                  <a:gd name="T47" fmla="*/ 132 h 176"/>
                  <a:gd name="T48" fmla="*/ 132 w 176"/>
                  <a:gd name="T49" fmla="*/ 104 h 176"/>
                  <a:gd name="T50" fmla="*/ 70 w 176"/>
                  <a:gd name="T51" fmla="*/ 90 h 176"/>
                  <a:gd name="T52" fmla="*/ 58 w 176"/>
                  <a:gd name="T53" fmla="*/ 121 h 176"/>
                  <a:gd name="T54" fmla="*/ 52 w 176"/>
                  <a:gd name="T55" fmla="*/ 85 h 176"/>
                  <a:gd name="T56" fmla="*/ 86 w 176"/>
                  <a:gd name="T57" fmla="*/ 121 h 176"/>
                  <a:gd name="T58" fmla="*/ 75 w 176"/>
                  <a:gd name="T59" fmla="*/ 122 h 176"/>
                  <a:gd name="T60" fmla="*/ 76 w 176"/>
                  <a:gd name="T61" fmla="*/ 94 h 176"/>
                  <a:gd name="T62" fmla="*/ 81 w 176"/>
                  <a:gd name="T63" fmla="*/ 116 h 176"/>
                  <a:gd name="T64" fmla="*/ 86 w 176"/>
                  <a:gd name="T65" fmla="*/ 121 h 176"/>
                  <a:gd name="T66" fmla="*/ 95 w 176"/>
                  <a:gd name="T67" fmla="*/ 119 h 176"/>
                  <a:gd name="T68" fmla="*/ 90 w 176"/>
                  <a:gd name="T69" fmla="*/ 85 h 176"/>
                  <a:gd name="T70" fmla="*/ 101 w 176"/>
                  <a:gd name="T71" fmla="*/ 94 h 176"/>
                  <a:gd name="T72" fmla="*/ 125 w 176"/>
                  <a:gd name="T73" fmla="*/ 101 h 176"/>
                  <a:gd name="T74" fmla="*/ 114 w 176"/>
                  <a:gd name="T75" fmla="*/ 115 h 176"/>
                  <a:gd name="T76" fmla="*/ 119 w 176"/>
                  <a:gd name="T77" fmla="*/ 112 h 176"/>
                  <a:gd name="T78" fmla="*/ 117 w 176"/>
                  <a:gd name="T79" fmla="*/ 122 h 176"/>
                  <a:gd name="T80" fmla="*/ 117 w 176"/>
                  <a:gd name="T81" fmla="*/ 94 h 176"/>
                  <a:gd name="T82" fmla="*/ 114 w 176"/>
                  <a:gd name="T83" fmla="*/ 101 h 176"/>
                  <a:gd name="T84" fmla="*/ 119 w 176"/>
                  <a:gd name="T85" fmla="*/ 10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6" h="176">
                    <a:moveTo>
                      <a:pt x="101" y="72"/>
                    </a:moveTo>
                    <a:cubicBezTo>
                      <a:pt x="104" y="72"/>
                      <a:pt x="107" y="69"/>
                      <a:pt x="107" y="69"/>
                    </a:cubicBezTo>
                    <a:cubicBezTo>
                      <a:pt x="107" y="71"/>
                      <a:pt x="107" y="71"/>
                      <a:pt x="107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48"/>
                      <a:pt x="112" y="48"/>
                      <a:pt x="112" y="48"/>
                    </a:cubicBezTo>
                    <a:cubicBezTo>
                      <a:pt x="107" y="48"/>
                      <a:pt x="107" y="48"/>
                      <a:pt x="107" y="48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7" y="66"/>
                      <a:pt x="106" y="68"/>
                      <a:pt x="104" y="68"/>
                    </a:cubicBezTo>
                    <a:cubicBezTo>
                      <a:pt x="102" y="68"/>
                      <a:pt x="102" y="67"/>
                      <a:pt x="102" y="67"/>
                    </a:cubicBezTo>
                    <a:cubicBezTo>
                      <a:pt x="102" y="48"/>
                      <a:pt x="102" y="48"/>
                      <a:pt x="102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7" y="68"/>
                      <a:pt x="97" y="68"/>
                      <a:pt x="97" y="68"/>
                    </a:cubicBezTo>
                    <a:cubicBezTo>
                      <a:pt x="97" y="68"/>
                      <a:pt x="98" y="72"/>
                      <a:pt x="101" y="72"/>
                    </a:cubicBezTo>
                    <a:moveTo>
                      <a:pt x="84" y="72"/>
                    </a:moveTo>
                    <a:cubicBezTo>
                      <a:pt x="86" y="72"/>
                      <a:pt x="86" y="72"/>
                      <a:pt x="86" y="72"/>
                    </a:cubicBezTo>
                    <a:cubicBezTo>
                      <a:pt x="90" y="72"/>
                      <a:pt x="93" y="69"/>
                      <a:pt x="93" y="65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1"/>
                      <a:pt x="90" y="48"/>
                      <a:pt x="86" y="48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8"/>
                      <a:pt x="78" y="51"/>
                      <a:pt x="78" y="54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8" y="69"/>
                      <a:pt x="81" y="72"/>
                      <a:pt x="84" y="72"/>
                    </a:cubicBezTo>
                    <a:moveTo>
                      <a:pt x="83" y="54"/>
                    </a:moveTo>
                    <a:cubicBezTo>
                      <a:pt x="83" y="53"/>
                      <a:pt x="84" y="52"/>
                      <a:pt x="85" y="52"/>
                    </a:cubicBezTo>
                    <a:cubicBezTo>
                      <a:pt x="87" y="52"/>
                      <a:pt x="88" y="53"/>
                      <a:pt x="88" y="54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8" y="67"/>
                      <a:pt x="87" y="68"/>
                      <a:pt x="85" y="68"/>
                    </a:cubicBezTo>
                    <a:cubicBezTo>
                      <a:pt x="84" y="68"/>
                      <a:pt x="83" y="67"/>
                      <a:pt x="83" y="66"/>
                    </a:cubicBezTo>
                    <a:lnTo>
                      <a:pt x="83" y="54"/>
                    </a:lnTo>
                    <a:close/>
                    <a:moveTo>
                      <a:pt x="65" y="71"/>
                    </a:moveTo>
                    <a:cubicBezTo>
                      <a:pt x="71" y="71"/>
                      <a:pt x="71" y="71"/>
                      <a:pt x="71" y="71"/>
                    </a:cubicBezTo>
                    <a:cubicBezTo>
                      <a:pt x="71" y="59"/>
                      <a:pt x="71" y="59"/>
                      <a:pt x="71" y="59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65" y="59"/>
                      <a:pt x="65" y="59"/>
                      <a:pt x="65" y="59"/>
                    </a:cubicBezTo>
                    <a:lnTo>
                      <a:pt x="65" y="71"/>
                    </a:lnTo>
                    <a:close/>
                    <a:moveTo>
                      <a:pt x="16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9"/>
                      <a:pt x="7" y="176"/>
                      <a:pt x="16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9" y="176"/>
                      <a:pt x="176" y="169"/>
                      <a:pt x="176" y="160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7"/>
                      <a:pt x="169" y="0"/>
                      <a:pt x="160" y="0"/>
                    </a:cubicBezTo>
                    <a:moveTo>
                      <a:pt x="168" y="160"/>
                    </a:moveTo>
                    <a:cubicBezTo>
                      <a:pt x="168" y="164"/>
                      <a:pt x="164" y="168"/>
                      <a:pt x="160" y="168"/>
                    </a:cubicBezTo>
                    <a:cubicBezTo>
                      <a:pt x="16" y="168"/>
                      <a:pt x="16" y="168"/>
                      <a:pt x="16" y="168"/>
                    </a:cubicBezTo>
                    <a:cubicBezTo>
                      <a:pt x="12" y="168"/>
                      <a:pt x="8" y="164"/>
                      <a:pt x="8" y="16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4" y="8"/>
                      <a:pt x="168" y="12"/>
                      <a:pt x="168" y="16"/>
                    </a:cubicBezTo>
                    <a:lnTo>
                      <a:pt x="168" y="160"/>
                    </a:lnTo>
                    <a:close/>
                    <a:moveTo>
                      <a:pt x="98" y="99"/>
                    </a:moveTo>
                    <a:cubicBezTo>
                      <a:pt x="97" y="99"/>
                      <a:pt x="96" y="99"/>
                      <a:pt x="95" y="100"/>
                    </a:cubicBezTo>
                    <a:cubicBezTo>
                      <a:pt x="95" y="116"/>
                      <a:pt x="95" y="116"/>
                      <a:pt x="95" y="116"/>
                    </a:cubicBezTo>
                    <a:cubicBezTo>
                      <a:pt x="96" y="117"/>
                      <a:pt x="97" y="117"/>
                      <a:pt x="98" y="117"/>
                    </a:cubicBezTo>
                    <a:cubicBezTo>
                      <a:pt x="100" y="117"/>
                      <a:pt x="100" y="115"/>
                      <a:pt x="100" y="115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1"/>
                      <a:pt x="100" y="99"/>
                      <a:pt x="98" y="99"/>
                    </a:cubicBezTo>
                    <a:moveTo>
                      <a:pt x="118" y="77"/>
                    </a:moveTo>
                    <a:cubicBezTo>
                      <a:pt x="118" y="77"/>
                      <a:pt x="103" y="76"/>
                      <a:pt x="88" y="76"/>
                    </a:cubicBezTo>
                    <a:cubicBezTo>
                      <a:pt x="73" y="76"/>
                      <a:pt x="58" y="77"/>
                      <a:pt x="58" y="77"/>
                    </a:cubicBezTo>
                    <a:cubicBezTo>
                      <a:pt x="51" y="77"/>
                      <a:pt x="45" y="82"/>
                      <a:pt x="45" y="89"/>
                    </a:cubicBezTo>
                    <a:cubicBezTo>
                      <a:pt x="45" y="89"/>
                      <a:pt x="44" y="96"/>
                      <a:pt x="44" y="104"/>
                    </a:cubicBezTo>
                    <a:cubicBezTo>
                      <a:pt x="44" y="112"/>
                      <a:pt x="45" y="119"/>
                      <a:pt x="45" y="119"/>
                    </a:cubicBezTo>
                    <a:cubicBezTo>
                      <a:pt x="45" y="126"/>
                      <a:pt x="51" y="131"/>
                      <a:pt x="58" y="131"/>
                    </a:cubicBezTo>
                    <a:cubicBezTo>
                      <a:pt x="58" y="131"/>
                      <a:pt x="73" y="132"/>
                      <a:pt x="88" y="132"/>
                    </a:cubicBezTo>
                    <a:cubicBezTo>
                      <a:pt x="103" y="132"/>
                      <a:pt x="118" y="131"/>
                      <a:pt x="118" y="131"/>
                    </a:cubicBezTo>
                    <a:cubicBezTo>
                      <a:pt x="125" y="131"/>
                      <a:pt x="131" y="126"/>
                      <a:pt x="131" y="119"/>
                    </a:cubicBezTo>
                    <a:cubicBezTo>
                      <a:pt x="131" y="119"/>
                      <a:pt x="132" y="112"/>
                      <a:pt x="132" y="104"/>
                    </a:cubicBezTo>
                    <a:cubicBezTo>
                      <a:pt x="132" y="96"/>
                      <a:pt x="131" y="89"/>
                      <a:pt x="131" y="89"/>
                    </a:cubicBezTo>
                    <a:cubicBezTo>
                      <a:pt x="131" y="82"/>
                      <a:pt x="125" y="77"/>
                      <a:pt x="118" y="77"/>
                    </a:cubicBezTo>
                    <a:moveTo>
                      <a:pt x="70" y="90"/>
                    </a:moveTo>
                    <a:cubicBezTo>
                      <a:pt x="64" y="90"/>
                      <a:pt x="64" y="90"/>
                      <a:pt x="64" y="90"/>
                    </a:cubicBezTo>
                    <a:cubicBezTo>
                      <a:pt x="64" y="121"/>
                      <a:pt x="64" y="121"/>
                      <a:pt x="64" y="121"/>
                    </a:cubicBezTo>
                    <a:cubicBezTo>
                      <a:pt x="58" y="121"/>
                      <a:pt x="58" y="121"/>
                      <a:pt x="58" y="121"/>
                    </a:cubicBezTo>
                    <a:cubicBezTo>
                      <a:pt x="58" y="90"/>
                      <a:pt x="58" y="90"/>
                      <a:pt x="58" y="9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70" y="85"/>
                      <a:pt x="70" y="85"/>
                      <a:pt x="70" y="85"/>
                    </a:cubicBezTo>
                    <a:lnTo>
                      <a:pt x="70" y="90"/>
                    </a:lnTo>
                    <a:close/>
                    <a:moveTo>
                      <a:pt x="86" y="121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81" y="119"/>
                      <a:pt x="81" y="119"/>
                      <a:pt x="81" y="119"/>
                    </a:cubicBezTo>
                    <a:cubicBezTo>
                      <a:pt x="81" y="119"/>
                      <a:pt x="78" y="122"/>
                      <a:pt x="75" y="122"/>
                    </a:cubicBezTo>
                    <a:cubicBezTo>
                      <a:pt x="71" y="122"/>
                      <a:pt x="71" y="119"/>
                      <a:pt x="71" y="119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117"/>
                      <a:pt x="76" y="117"/>
                      <a:pt x="76" y="117"/>
                    </a:cubicBezTo>
                    <a:cubicBezTo>
                      <a:pt x="76" y="117"/>
                      <a:pt x="76" y="118"/>
                      <a:pt x="77" y="118"/>
                    </a:cubicBezTo>
                    <a:cubicBezTo>
                      <a:pt x="79" y="118"/>
                      <a:pt x="81" y="116"/>
                      <a:pt x="81" y="116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6" y="94"/>
                      <a:pt x="86" y="94"/>
                      <a:pt x="86" y="94"/>
                    </a:cubicBezTo>
                    <a:lnTo>
                      <a:pt x="86" y="121"/>
                    </a:lnTo>
                    <a:close/>
                    <a:moveTo>
                      <a:pt x="105" y="115"/>
                    </a:moveTo>
                    <a:cubicBezTo>
                      <a:pt x="105" y="115"/>
                      <a:pt x="105" y="122"/>
                      <a:pt x="101" y="122"/>
                    </a:cubicBezTo>
                    <a:cubicBezTo>
                      <a:pt x="98" y="122"/>
                      <a:pt x="96" y="120"/>
                      <a:pt x="95" y="119"/>
                    </a:cubicBezTo>
                    <a:cubicBezTo>
                      <a:pt x="95" y="121"/>
                      <a:pt x="95" y="121"/>
                      <a:pt x="95" y="121"/>
                    </a:cubicBezTo>
                    <a:cubicBezTo>
                      <a:pt x="90" y="121"/>
                      <a:pt x="90" y="121"/>
                      <a:pt x="90" y="121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5" y="97"/>
                      <a:pt x="95" y="97"/>
                      <a:pt x="95" y="97"/>
                    </a:cubicBezTo>
                    <a:cubicBezTo>
                      <a:pt x="96" y="96"/>
                      <a:pt x="98" y="94"/>
                      <a:pt x="101" y="94"/>
                    </a:cubicBezTo>
                    <a:cubicBezTo>
                      <a:pt x="104" y="94"/>
                      <a:pt x="105" y="97"/>
                      <a:pt x="105" y="100"/>
                    </a:cubicBezTo>
                    <a:lnTo>
                      <a:pt x="105" y="115"/>
                    </a:lnTo>
                    <a:close/>
                    <a:moveTo>
                      <a:pt x="125" y="101"/>
                    </a:moveTo>
                    <a:cubicBezTo>
                      <a:pt x="125" y="109"/>
                      <a:pt x="125" y="109"/>
                      <a:pt x="125" y="109"/>
                    </a:cubicBezTo>
                    <a:cubicBezTo>
                      <a:pt x="114" y="109"/>
                      <a:pt x="114" y="109"/>
                      <a:pt x="114" y="109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15"/>
                      <a:pt x="114" y="117"/>
                      <a:pt x="117" y="117"/>
                    </a:cubicBezTo>
                    <a:cubicBezTo>
                      <a:pt x="119" y="117"/>
                      <a:pt x="119" y="115"/>
                      <a:pt x="119" y="11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6"/>
                      <a:pt x="125" y="116"/>
                      <a:pt x="125" y="116"/>
                    </a:cubicBezTo>
                    <a:cubicBezTo>
                      <a:pt x="125" y="116"/>
                      <a:pt x="124" y="122"/>
                      <a:pt x="117" y="122"/>
                    </a:cubicBezTo>
                    <a:cubicBezTo>
                      <a:pt x="111" y="122"/>
                      <a:pt x="109" y="116"/>
                      <a:pt x="109" y="116"/>
                    </a:cubicBezTo>
                    <a:cubicBezTo>
                      <a:pt x="109" y="101"/>
                      <a:pt x="109" y="101"/>
                      <a:pt x="109" y="101"/>
                    </a:cubicBezTo>
                    <a:cubicBezTo>
                      <a:pt x="109" y="101"/>
                      <a:pt x="109" y="94"/>
                      <a:pt x="117" y="94"/>
                    </a:cubicBezTo>
                    <a:cubicBezTo>
                      <a:pt x="125" y="94"/>
                      <a:pt x="125" y="101"/>
                      <a:pt x="125" y="101"/>
                    </a:cubicBezTo>
                    <a:moveTo>
                      <a:pt x="117" y="99"/>
                    </a:moveTo>
                    <a:cubicBezTo>
                      <a:pt x="114" y="99"/>
                      <a:pt x="114" y="101"/>
                      <a:pt x="114" y="10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9" y="105"/>
                      <a:pt x="119" y="105"/>
                      <a:pt x="119" y="105"/>
                    </a:cubicBezTo>
                    <a:cubicBezTo>
                      <a:pt x="119" y="101"/>
                      <a:pt x="119" y="101"/>
                      <a:pt x="119" y="101"/>
                    </a:cubicBezTo>
                    <a:cubicBezTo>
                      <a:pt x="119" y="101"/>
                      <a:pt x="119" y="99"/>
                      <a:pt x="117" y="99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49"/>
              <p:cNvSpPr>
                <a:spLocks noEditPoints="1"/>
              </p:cNvSpPr>
              <p:nvPr/>
            </p:nvSpPr>
            <p:spPr bwMode="auto">
              <a:xfrm>
                <a:off x="2275028" y="5655171"/>
                <a:ext cx="215152" cy="215152"/>
              </a:xfrm>
              <a:custGeom>
                <a:avLst/>
                <a:gdLst>
                  <a:gd name="T0" fmla="*/ 82 w 176"/>
                  <a:gd name="T1" fmla="*/ 53 h 176"/>
                  <a:gd name="T2" fmla="*/ 58 w 176"/>
                  <a:gd name="T3" fmla="*/ 72 h 176"/>
                  <a:gd name="T4" fmla="*/ 64 w 176"/>
                  <a:gd name="T5" fmla="*/ 97 h 176"/>
                  <a:gd name="T6" fmla="*/ 69 w 176"/>
                  <a:gd name="T7" fmla="*/ 95 h 176"/>
                  <a:gd name="T8" fmla="*/ 67 w 176"/>
                  <a:gd name="T9" fmla="*/ 89 h 176"/>
                  <a:gd name="T10" fmla="*/ 65 w 176"/>
                  <a:gd name="T11" fmla="*/ 81 h 176"/>
                  <a:gd name="T12" fmla="*/ 82 w 176"/>
                  <a:gd name="T13" fmla="*/ 61 h 176"/>
                  <a:gd name="T14" fmla="*/ 96 w 176"/>
                  <a:gd name="T15" fmla="*/ 61 h 176"/>
                  <a:gd name="T16" fmla="*/ 108 w 176"/>
                  <a:gd name="T17" fmla="*/ 83 h 176"/>
                  <a:gd name="T18" fmla="*/ 95 w 176"/>
                  <a:gd name="T19" fmla="*/ 102 h 176"/>
                  <a:gd name="T20" fmla="*/ 86 w 176"/>
                  <a:gd name="T21" fmla="*/ 94 h 176"/>
                  <a:gd name="T22" fmla="*/ 85 w 176"/>
                  <a:gd name="T23" fmla="*/ 70 h 176"/>
                  <a:gd name="T24" fmla="*/ 75 w 176"/>
                  <a:gd name="T25" fmla="*/ 85 h 176"/>
                  <a:gd name="T26" fmla="*/ 73 w 176"/>
                  <a:gd name="T27" fmla="*/ 101 h 176"/>
                  <a:gd name="T28" fmla="*/ 69 w 176"/>
                  <a:gd name="T29" fmla="*/ 119 h 176"/>
                  <a:gd name="T30" fmla="*/ 69 w 176"/>
                  <a:gd name="T31" fmla="*/ 128 h 176"/>
                  <a:gd name="T32" fmla="*/ 70 w 176"/>
                  <a:gd name="T33" fmla="*/ 132 h 176"/>
                  <a:gd name="T34" fmla="*/ 79 w 176"/>
                  <a:gd name="T35" fmla="*/ 119 h 176"/>
                  <a:gd name="T36" fmla="*/ 83 w 176"/>
                  <a:gd name="T37" fmla="*/ 104 h 176"/>
                  <a:gd name="T38" fmla="*/ 85 w 176"/>
                  <a:gd name="T39" fmla="*/ 107 h 176"/>
                  <a:gd name="T40" fmla="*/ 113 w 176"/>
                  <a:gd name="T41" fmla="*/ 101 h 176"/>
                  <a:gd name="T42" fmla="*/ 120 w 176"/>
                  <a:gd name="T43" fmla="*/ 84 h 176"/>
                  <a:gd name="T44" fmla="*/ 87 w 176"/>
                  <a:gd name="T45" fmla="*/ 52 h 176"/>
                  <a:gd name="T46" fmla="*/ 16 w 176"/>
                  <a:gd name="T47" fmla="*/ 0 h 176"/>
                  <a:gd name="T48" fmla="*/ 0 w 176"/>
                  <a:gd name="T49" fmla="*/ 160 h 176"/>
                  <a:gd name="T50" fmla="*/ 160 w 176"/>
                  <a:gd name="T51" fmla="*/ 176 h 176"/>
                  <a:gd name="T52" fmla="*/ 176 w 176"/>
                  <a:gd name="T53" fmla="*/ 16 h 176"/>
                  <a:gd name="T54" fmla="*/ 168 w 176"/>
                  <a:gd name="T55" fmla="*/ 160 h 176"/>
                  <a:gd name="T56" fmla="*/ 16 w 176"/>
                  <a:gd name="T57" fmla="*/ 168 h 176"/>
                  <a:gd name="T58" fmla="*/ 8 w 176"/>
                  <a:gd name="T59" fmla="*/ 16 h 176"/>
                  <a:gd name="T60" fmla="*/ 160 w 176"/>
                  <a:gd name="T61" fmla="*/ 8 h 176"/>
                  <a:gd name="T62" fmla="*/ 168 w 176"/>
                  <a:gd name="T63" fmla="*/ 16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6" h="176">
                    <a:moveTo>
                      <a:pt x="87" y="52"/>
                    </a:moveTo>
                    <a:cubicBezTo>
                      <a:pt x="85" y="52"/>
                      <a:pt x="84" y="52"/>
                      <a:pt x="82" y="53"/>
                    </a:cubicBezTo>
                    <a:cubicBezTo>
                      <a:pt x="79" y="53"/>
                      <a:pt x="75" y="54"/>
                      <a:pt x="73" y="56"/>
                    </a:cubicBezTo>
                    <a:cubicBezTo>
                      <a:pt x="66" y="60"/>
                      <a:pt x="61" y="64"/>
                      <a:pt x="58" y="72"/>
                    </a:cubicBezTo>
                    <a:cubicBezTo>
                      <a:pt x="57" y="73"/>
                      <a:pt x="57" y="75"/>
                      <a:pt x="57" y="76"/>
                    </a:cubicBezTo>
                    <a:cubicBezTo>
                      <a:pt x="54" y="85"/>
                      <a:pt x="59" y="94"/>
                      <a:pt x="64" y="97"/>
                    </a:cubicBezTo>
                    <a:cubicBezTo>
                      <a:pt x="65" y="98"/>
                      <a:pt x="67" y="99"/>
                      <a:pt x="68" y="98"/>
                    </a:cubicBezTo>
                    <a:cubicBezTo>
                      <a:pt x="69" y="97"/>
                      <a:pt x="68" y="96"/>
                      <a:pt x="69" y="95"/>
                    </a:cubicBezTo>
                    <a:cubicBezTo>
                      <a:pt x="69" y="94"/>
                      <a:pt x="70" y="93"/>
                      <a:pt x="69" y="92"/>
                    </a:cubicBezTo>
                    <a:cubicBezTo>
                      <a:pt x="69" y="91"/>
                      <a:pt x="68" y="90"/>
                      <a:pt x="67" y="89"/>
                    </a:cubicBezTo>
                    <a:cubicBezTo>
                      <a:pt x="66" y="87"/>
                      <a:pt x="66" y="85"/>
                      <a:pt x="65" y="82"/>
                    </a:cubicBezTo>
                    <a:cubicBezTo>
                      <a:pt x="65" y="82"/>
                      <a:pt x="65" y="81"/>
                      <a:pt x="65" y="81"/>
                    </a:cubicBezTo>
                    <a:cubicBezTo>
                      <a:pt x="66" y="78"/>
                      <a:pt x="66" y="76"/>
                      <a:pt x="67" y="73"/>
                    </a:cubicBezTo>
                    <a:cubicBezTo>
                      <a:pt x="70" y="67"/>
                      <a:pt x="75" y="63"/>
                      <a:pt x="82" y="61"/>
                    </a:cubicBezTo>
                    <a:cubicBezTo>
                      <a:pt x="84" y="60"/>
                      <a:pt x="89" y="59"/>
                      <a:pt x="91" y="60"/>
                    </a:cubicBezTo>
                    <a:cubicBezTo>
                      <a:pt x="93" y="60"/>
                      <a:pt x="94" y="60"/>
                      <a:pt x="96" y="61"/>
                    </a:cubicBezTo>
                    <a:cubicBezTo>
                      <a:pt x="101" y="62"/>
                      <a:pt x="105" y="65"/>
                      <a:pt x="107" y="70"/>
                    </a:cubicBezTo>
                    <a:cubicBezTo>
                      <a:pt x="108" y="73"/>
                      <a:pt x="109" y="79"/>
                      <a:pt x="108" y="83"/>
                    </a:cubicBezTo>
                    <a:cubicBezTo>
                      <a:pt x="107" y="85"/>
                      <a:pt x="107" y="87"/>
                      <a:pt x="107" y="88"/>
                    </a:cubicBezTo>
                    <a:cubicBezTo>
                      <a:pt x="105" y="94"/>
                      <a:pt x="102" y="100"/>
                      <a:pt x="95" y="102"/>
                    </a:cubicBezTo>
                    <a:cubicBezTo>
                      <a:pt x="91" y="103"/>
                      <a:pt x="87" y="100"/>
                      <a:pt x="86" y="97"/>
                    </a:cubicBezTo>
                    <a:cubicBezTo>
                      <a:pt x="86" y="97"/>
                      <a:pt x="85" y="95"/>
                      <a:pt x="86" y="94"/>
                    </a:cubicBezTo>
                    <a:cubicBezTo>
                      <a:pt x="87" y="89"/>
                      <a:pt x="89" y="84"/>
                      <a:pt x="90" y="79"/>
                    </a:cubicBezTo>
                    <a:cubicBezTo>
                      <a:pt x="91" y="75"/>
                      <a:pt x="89" y="71"/>
                      <a:pt x="85" y="70"/>
                    </a:cubicBezTo>
                    <a:cubicBezTo>
                      <a:pt x="80" y="69"/>
                      <a:pt x="77" y="73"/>
                      <a:pt x="76" y="76"/>
                    </a:cubicBezTo>
                    <a:cubicBezTo>
                      <a:pt x="75" y="78"/>
                      <a:pt x="74" y="82"/>
                      <a:pt x="75" y="85"/>
                    </a:cubicBezTo>
                    <a:cubicBezTo>
                      <a:pt x="75" y="86"/>
                      <a:pt x="76" y="89"/>
                      <a:pt x="76" y="90"/>
                    </a:cubicBezTo>
                    <a:cubicBezTo>
                      <a:pt x="75" y="93"/>
                      <a:pt x="74" y="98"/>
                      <a:pt x="73" y="101"/>
                    </a:cubicBezTo>
                    <a:cubicBezTo>
                      <a:pt x="72" y="105"/>
                      <a:pt x="71" y="109"/>
                      <a:pt x="70" y="113"/>
                    </a:cubicBezTo>
                    <a:cubicBezTo>
                      <a:pt x="70" y="115"/>
                      <a:pt x="70" y="117"/>
                      <a:pt x="69" y="119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3"/>
                      <a:pt x="69" y="126"/>
                      <a:pt x="69" y="128"/>
                    </a:cubicBezTo>
                    <a:cubicBezTo>
                      <a:pt x="70" y="129"/>
                      <a:pt x="69" y="130"/>
                      <a:pt x="70" y="131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72" y="132"/>
                      <a:pt x="74" y="128"/>
                      <a:pt x="75" y="126"/>
                    </a:cubicBezTo>
                    <a:cubicBezTo>
                      <a:pt x="76" y="124"/>
                      <a:pt x="78" y="121"/>
                      <a:pt x="79" y="119"/>
                    </a:cubicBezTo>
                    <a:cubicBezTo>
                      <a:pt x="80" y="116"/>
                      <a:pt x="80" y="113"/>
                      <a:pt x="81" y="111"/>
                    </a:cubicBezTo>
                    <a:cubicBezTo>
                      <a:pt x="82" y="109"/>
                      <a:pt x="83" y="106"/>
                      <a:pt x="83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105"/>
                      <a:pt x="84" y="106"/>
                      <a:pt x="85" y="107"/>
                    </a:cubicBezTo>
                    <a:cubicBezTo>
                      <a:pt x="88" y="109"/>
                      <a:pt x="93" y="111"/>
                      <a:pt x="99" y="110"/>
                    </a:cubicBezTo>
                    <a:cubicBezTo>
                      <a:pt x="105" y="108"/>
                      <a:pt x="110" y="105"/>
                      <a:pt x="113" y="101"/>
                    </a:cubicBezTo>
                    <a:cubicBezTo>
                      <a:pt x="115" y="98"/>
                      <a:pt x="117" y="94"/>
                      <a:pt x="118" y="90"/>
                    </a:cubicBezTo>
                    <a:cubicBezTo>
                      <a:pt x="119" y="88"/>
                      <a:pt x="119" y="86"/>
                      <a:pt x="120" y="84"/>
                    </a:cubicBezTo>
                    <a:cubicBezTo>
                      <a:pt x="121" y="78"/>
                      <a:pt x="119" y="72"/>
                      <a:pt x="118" y="68"/>
                    </a:cubicBezTo>
                    <a:cubicBezTo>
                      <a:pt x="113" y="58"/>
                      <a:pt x="103" y="52"/>
                      <a:pt x="87" y="52"/>
                    </a:cubicBezTo>
                    <a:moveTo>
                      <a:pt x="16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9"/>
                      <a:pt x="7" y="176"/>
                      <a:pt x="16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9" y="176"/>
                      <a:pt x="176" y="169"/>
                      <a:pt x="176" y="160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7"/>
                      <a:pt x="169" y="0"/>
                      <a:pt x="160" y="0"/>
                    </a:cubicBezTo>
                    <a:moveTo>
                      <a:pt x="168" y="160"/>
                    </a:moveTo>
                    <a:cubicBezTo>
                      <a:pt x="168" y="164"/>
                      <a:pt x="164" y="168"/>
                      <a:pt x="160" y="168"/>
                    </a:cubicBezTo>
                    <a:cubicBezTo>
                      <a:pt x="16" y="168"/>
                      <a:pt x="16" y="168"/>
                      <a:pt x="16" y="168"/>
                    </a:cubicBezTo>
                    <a:cubicBezTo>
                      <a:pt x="12" y="168"/>
                      <a:pt x="8" y="164"/>
                      <a:pt x="8" y="16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4" y="8"/>
                      <a:pt x="168" y="12"/>
                      <a:pt x="168" y="16"/>
                    </a:cubicBezTo>
                    <a:lnTo>
                      <a:pt x="168" y="16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56"/>
              <p:cNvSpPr>
                <a:spLocks noEditPoints="1"/>
              </p:cNvSpPr>
              <p:nvPr/>
            </p:nvSpPr>
            <p:spPr bwMode="auto">
              <a:xfrm>
                <a:off x="2599491" y="5655171"/>
                <a:ext cx="215152" cy="215152"/>
              </a:xfrm>
              <a:custGeom>
                <a:avLst/>
                <a:gdLst>
                  <a:gd name="T0" fmla="*/ 160 w 176"/>
                  <a:gd name="T1" fmla="*/ 0 h 176"/>
                  <a:gd name="T2" fmla="*/ 16 w 176"/>
                  <a:gd name="T3" fmla="*/ 0 h 176"/>
                  <a:gd name="T4" fmla="*/ 0 w 176"/>
                  <a:gd name="T5" fmla="*/ 16 h 176"/>
                  <a:gd name="T6" fmla="*/ 0 w 176"/>
                  <a:gd name="T7" fmla="*/ 160 h 176"/>
                  <a:gd name="T8" fmla="*/ 16 w 176"/>
                  <a:gd name="T9" fmla="*/ 176 h 176"/>
                  <a:gd name="T10" fmla="*/ 160 w 176"/>
                  <a:gd name="T11" fmla="*/ 176 h 176"/>
                  <a:gd name="T12" fmla="*/ 176 w 176"/>
                  <a:gd name="T13" fmla="*/ 160 h 176"/>
                  <a:gd name="T14" fmla="*/ 176 w 176"/>
                  <a:gd name="T15" fmla="*/ 16 h 176"/>
                  <a:gd name="T16" fmla="*/ 160 w 176"/>
                  <a:gd name="T17" fmla="*/ 0 h 176"/>
                  <a:gd name="T18" fmla="*/ 168 w 176"/>
                  <a:gd name="T19" fmla="*/ 160 h 176"/>
                  <a:gd name="T20" fmla="*/ 160 w 176"/>
                  <a:gd name="T21" fmla="*/ 168 h 176"/>
                  <a:gd name="T22" fmla="*/ 16 w 176"/>
                  <a:gd name="T23" fmla="*/ 168 h 176"/>
                  <a:gd name="T24" fmla="*/ 8 w 176"/>
                  <a:gd name="T25" fmla="*/ 160 h 176"/>
                  <a:gd name="T26" fmla="*/ 8 w 176"/>
                  <a:gd name="T27" fmla="*/ 16 h 176"/>
                  <a:gd name="T28" fmla="*/ 16 w 176"/>
                  <a:gd name="T29" fmla="*/ 8 h 176"/>
                  <a:gd name="T30" fmla="*/ 160 w 176"/>
                  <a:gd name="T31" fmla="*/ 8 h 176"/>
                  <a:gd name="T32" fmla="*/ 168 w 176"/>
                  <a:gd name="T33" fmla="*/ 16 h 176"/>
                  <a:gd name="T34" fmla="*/ 168 w 176"/>
                  <a:gd name="T35" fmla="*/ 160 h 176"/>
                  <a:gd name="T36" fmla="*/ 112 w 176"/>
                  <a:gd name="T37" fmla="*/ 48 h 176"/>
                  <a:gd name="T38" fmla="*/ 64 w 176"/>
                  <a:gd name="T39" fmla="*/ 48 h 176"/>
                  <a:gd name="T40" fmla="*/ 48 w 176"/>
                  <a:gd name="T41" fmla="*/ 64 h 176"/>
                  <a:gd name="T42" fmla="*/ 48 w 176"/>
                  <a:gd name="T43" fmla="*/ 112 h 176"/>
                  <a:gd name="T44" fmla="*/ 64 w 176"/>
                  <a:gd name="T45" fmla="*/ 128 h 176"/>
                  <a:gd name="T46" fmla="*/ 112 w 176"/>
                  <a:gd name="T47" fmla="*/ 128 h 176"/>
                  <a:gd name="T48" fmla="*/ 128 w 176"/>
                  <a:gd name="T49" fmla="*/ 112 h 176"/>
                  <a:gd name="T50" fmla="*/ 128 w 176"/>
                  <a:gd name="T51" fmla="*/ 64 h 176"/>
                  <a:gd name="T52" fmla="*/ 112 w 176"/>
                  <a:gd name="T53" fmla="*/ 48 h 176"/>
                  <a:gd name="T54" fmla="*/ 104 w 176"/>
                  <a:gd name="T55" fmla="*/ 60 h 176"/>
                  <a:gd name="T56" fmla="*/ 116 w 176"/>
                  <a:gd name="T57" fmla="*/ 60 h 176"/>
                  <a:gd name="T58" fmla="*/ 116 w 176"/>
                  <a:gd name="T59" fmla="*/ 72 h 176"/>
                  <a:gd name="T60" fmla="*/ 104 w 176"/>
                  <a:gd name="T61" fmla="*/ 72 h 176"/>
                  <a:gd name="T62" fmla="*/ 104 w 176"/>
                  <a:gd name="T63" fmla="*/ 60 h 176"/>
                  <a:gd name="T64" fmla="*/ 88 w 176"/>
                  <a:gd name="T65" fmla="*/ 72 h 176"/>
                  <a:gd name="T66" fmla="*/ 104 w 176"/>
                  <a:gd name="T67" fmla="*/ 88 h 176"/>
                  <a:gd name="T68" fmla="*/ 88 w 176"/>
                  <a:gd name="T69" fmla="*/ 104 h 176"/>
                  <a:gd name="T70" fmla="*/ 72 w 176"/>
                  <a:gd name="T71" fmla="*/ 88 h 176"/>
                  <a:gd name="T72" fmla="*/ 88 w 176"/>
                  <a:gd name="T73" fmla="*/ 72 h 176"/>
                  <a:gd name="T74" fmla="*/ 120 w 176"/>
                  <a:gd name="T75" fmla="*/ 112 h 176"/>
                  <a:gd name="T76" fmla="*/ 112 w 176"/>
                  <a:gd name="T77" fmla="*/ 120 h 176"/>
                  <a:gd name="T78" fmla="*/ 64 w 176"/>
                  <a:gd name="T79" fmla="*/ 120 h 176"/>
                  <a:gd name="T80" fmla="*/ 56 w 176"/>
                  <a:gd name="T81" fmla="*/ 112 h 176"/>
                  <a:gd name="T82" fmla="*/ 56 w 176"/>
                  <a:gd name="T83" fmla="*/ 84 h 176"/>
                  <a:gd name="T84" fmla="*/ 64 w 176"/>
                  <a:gd name="T85" fmla="*/ 84 h 176"/>
                  <a:gd name="T86" fmla="*/ 64 w 176"/>
                  <a:gd name="T87" fmla="*/ 88 h 176"/>
                  <a:gd name="T88" fmla="*/ 88 w 176"/>
                  <a:gd name="T89" fmla="*/ 112 h 176"/>
                  <a:gd name="T90" fmla="*/ 112 w 176"/>
                  <a:gd name="T91" fmla="*/ 88 h 176"/>
                  <a:gd name="T92" fmla="*/ 112 w 176"/>
                  <a:gd name="T93" fmla="*/ 84 h 176"/>
                  <a:gd name="T94" fmla="*/ 120 w 176"/>
                  <a:gd name="T95" fmla="*/ 84 h 176"/>
                  <a:gd name="T96" fmla="*/ 120 w 176"/>
                  <a:gd name="T97" fmla="*/ 11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176">
                    <a:moveTo>
                      <a:pt x="16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9"/>
                      <a:pt x="7" y="176"/>
                      <a:pt x="16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9" y="176"/>
                      <a:pt x="176" y="169"/>
                      <a:pt x="176" y="160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7"/>
                      <a:pt x="169" y="0"/>
                      <a:pt x="160" y="0"/>
                    </a:cubicBezTo>
                    <a:moveTo>
                      <a:pt x="168" y="160"/>
                    </a:moveTo>
                    <a:cubicBezTo>
                      <a:pt x="168" y="164"/>
                      <a:pt x="164" y="168"/>
                      <a:pt x="160" y="168"/>
                    </a:cubicBezTo>
                    <a:cubicBezTo>
                      <a:pt x="16" y="168"/>
                      <a:pt x="16" y="168"/>
                      <a:pt x="16" y="168"/>
                    </a:cubicBezTo>
                    <a:cubicBezTo>
                      <a:pt x="12" y="168"/>
                      <a:pt x="8" y="164"/>
                      <a:pt x="8" y="16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4" y="8"/>
                      <a:pt x="168" y="12"/>
                      <a:pt x="168" y="16"/>
                    </a:cubicBezTo>
                    <a:lnTo>
                      <a:pt x="168" y="160"/>
                    </a:lnTo>
                    <a:close/>
                    <a:moveTo>
                      <a:pt x="112" y="48"/>
                    </a:moveTo>
                    <a:cubicBezTo>
                      <a:pt x="64" y="48"/>
                      <a:pt x="64" y="48"/>
                      <a:pt x="64" y="48"/>
                    </a:cubicBezTo>
                    <a:cubicBezTo>
                      <a:pt x="55" y="48"/>
                      <a:pt x="48" y="55"/>
                      <a:pt x="48" y="64"/>
                    </a:cubicBezTo>
                    <a:cubicBezTo>
                      <a:pt x="48" y="112"/>
                      <a:pt x="48" y="112"/>
                      <a:pt x="48" y="112"/>
                    </a:cubicBezTo>
                    <a:cubicBezTo>
                      <a:pt x="48" y="121"/>
                      <a:pt x="55" y="128"/>
                      <a:pt x="64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21" y="128"/>
                      <a:pt x="128" y="121"/>
                      <a:pt x="128" y="112"/>
                    </a:cubicBezTo>
                    <a:cubicBezTo>
                      <a:pt x="128" y="64"/>
                      <a:pt x="128" y="64"/>
                      <a:pt x="128" y="64"/>
                    </a:cubicBezTo>
                    <a:cubicBezTo>
                      <a:pt x="128" y="55"/>
                      <a:pt x="121" y="48"/>
                      <a:pt x="112" y="48"/>
                    </a:cubicBezTo>
                    <a:moveTo>
                      <a:pt x="104" y="60"/>
                    </a:moveTo>
                    <a:cubicBezTo>
                      <a:pt x="116" y="60"/>
                      <a:pt x="116" y="60"/>
                      <a:pt x="116" y="60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04" y="72"/>
                      <a:pt x="104" y="72"/>
                      <a:pt x="104" y="72"/>
                    </a:cubicBezTo>
                    <a:lnTo>
                      <a:pt x="104" y="60"/>
                    </a:lnTo>
                    <a:close/>
                    <a:moveTo>
                      <a:pt x="88" y="72"/>
                    </a:moveTo>
                    <a:cubicBezTo>
                      <a:pt x="97" y="72"/>
                      <a:pt x="104" y="79"/>
                      <a:pt x="104" y="88"/>
                    </a:cubicBezTo>
                    <a:cubicBezTo>
                      <a:pt x="104" y="97"/>
                      <a:pt x="97" y="104"/>
                      <a:pt x="88" y="104"/>
                    </a:cubicBezTo>
                    <a:cubicBezTo>
                      <a:pt x="79" y="104"/>
                      <a:pt x="72" y="97"/>
                      <a:pt x="72" y="88"/>
                    </a:cubicBezTo>
                    <a:cubicBezTo>
                      <a:pt x="72" y="79"/>
                      <a:pt x="79" y="72"/>
                      <a:pt x="88" y="72"/>
                    </a:cubicBezTo>
                    <a:moveTo>
                      <a:pt x="120" y="112"/>
                    </a:moveTo>
                    <a:cubicBezTo>
                      <a:pt x="120" y="116"/>
                      <a:pt x="116" y="120"/>
                      <a:pt x="112" y="120"/>
                    </a:cubicBezTo>
                    <a:cubicBezTo>
                      <a:pt x="64" y="120"/>
                      <a:pt x="64" y="120"/>
                      <a:pt x="64" y="120"/>
                    </a:cubicBezTo>
                    <a:cubicBezTo>
                      <a:pt x="60" y="120"/>
                      <a:pt x="56" y="116"/>
                      <a:pt x="56" y="112"/>
                    </a:cubicBezTo>
                    <a:cubicBezTo>
                      <a:pt x="56" y="84"/>
                      <a:pt x="56" y="84"/>
                      <a:pt x="56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64" y="85"/>
                      <a:pt x="64" y="87"/>
                      <a:pt x="64" y="88"/>
                    </a:cubicBezTo>
                    <a:cubicBezTo>
                      <a:pt x="64" y="101"/>
                      <a:pt x="75" y="112"/>
                      <a:pt x="88" y="112"/>
                    </a:cubicBezTo>
                    <a:cubicBezTo>
                      <a:pt x="101" y="112"/>
                      <a:pt x="112" y="101"/>
                      <a:pt x="112" y="88"/>
                    </a:cubicBezTo>
                    <a:cubicBezTo>
                      <a:pt x="112" y="87"/>
                      <a:pt x="112" y="85"/>
                      <a:pt x="112" y="84"/>
                    </a:cubicBezTo>
                    <a:cubicBezTo>
                      <a:pt x="120" y="84"/>
                      <a:pt x="120" y="84"/>
                      <a:pt x="120" y="84"/>
                    </a:cubicBezTo>
                    <a:lnTo>
                      <a:pt x="120" y="1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3954544" y="451291"/>
            <a:ext cx="429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1"/>
                </a:solidFill>
                <a:latin typeface="+mj-lt"/>
              </a:rPr>
              <a:t>About Our </a:t>
            </a:r>
            <a:r>
              <a:rPr lang="en-US" sz="3600" b="1" smtClean="0">
                <a:latin typeface="+mj-lt"/>
              </a:rPr>
              <a:t>Team</a:t>
            </a:r>
            <a:endParaRPr lang="en-US" sz="3600" b="1">
              <a:latin typeface="+mj-lt"/>
            </a:endParaRPr>
          </a:p>
        </p:txBody>
      </p:sp>
      <p:sp>
        <p:nvSpPr>
          <p:cNvPr id="39" name="Freeform 39"/>
          <p:cNvSpPr>
            <a:spLocks noEditPoints="1"/>
          </p:cNvSpPr>
          <p:nvPr/>
        </p:nvSpPr>
        <p:spPr bwMode="auto">
          <a:xfrm>
            <a:off x="5931198" y="4343374"/>
            <a:ext cx="344111" cy="344111"/>
          </a:xfrm>
          <a:custGeom>
            <a:avLst/>
            <a:gdLst>
              <a:gd name="T0" fmla="*/ 93 w 93"/>
              <a:gd name="T1" fmla="*/ 46 h 93"/>
              <a:gd name="T2" fmla="*/ 46 w 93"/>
              <a:gd name="T3" fmla="*/ 93 h 93"/>
              <a:gd name="T4" fmla="*/ 0 w 93"/>
              <a:gd name="T5" fmla="*/ 46 h 93"/>
              <a:gd name="T6" fmla="*/ 46 w 93"/>
              <a:gd name="T7" fmla="*/ 0 h 93"/>
              <a:gd name="T8" fmla="*/ 93 w 93"/>
              <a:gd name="T9" fmla="*/ 46 h 93"/>
              <a:gd name="T10" fmla="*/ 16 w 93"/>
              <a:gd name="T11" fmla="*/ 76 h 93"/>
              <a:gd name="T12" fmla="*/ 26 w 93"/>
              <a:gd name="T13" fmla="*/ 83 h 93"/>
              <a:gd name="T14" fmla="*/ 36 w 93"/>
              <a:gd name="T15" fmla="*/ 63 h 93"/>
              <a:gd name="T16" fmla="*/ 47 w 93"/>
              <a:gd name="T17" fmla="*/ 66 h 93"/>
              <a:gd name="T18" fmla="*/ 67 w 93"/>
              <a:gd name="T19" fmla="*/ 46 h 93"/>
              <a:gd name="T20" fmla="*/ 61 w 93"/>
              <a:gd name="T21" fmla="*/ 32 h 93"/>
              <a:gd name="T22" fmla="*/ 80 w 93"/>
              <a:gd name="T23" fmla="*/ 20 h 93"/>
              <a:gd name="T24" fmla="*/ 77 w 93"/>
              <a:gd name="T25" fmla="*/ 16 h 93"/>
              <a:gd name="T26" fmla="*/ 67 w 93"/>
              <a:gd name="T27" fmla="*/ 9 h 93"/>
              <a:gd name="T28" fmla="*/ 57 w 93"/>
              <a:gd name="T29" fmla="*/ 29 h 93"/>
              <a:gd name="T30" fmla="*/ 47 w 93"/>
              <a:gd name="T31" fmla="*/ 26 h 93"/>
              <a:gd name="T32" fmla="*/ 26 w 93"/>
              <a:gd name="T33" fmla="*/ 46 h 93"/>
              <a:gd name="T34" fmla="*/ 32 w 93"/>
              <a:gd name="T35" fmla="*/ 60 h 93"/>
              <a:gd name="T36" fmla="*/ 13 w 93"/>
              <a:gd name="T37" fmla="*/ 72 h 93"/>
              <a:gd name="T38" fmla="*/ 16 w 93"/>
              <a:gd name="T39" fmla="*/ 76 h 93"/>
              <a:gd name="T40" fmla="*/ 38 w 93"/>
              <a:gd name="T41" fmla="*/ 46 h 93"/>
              <a:gd name="T42" fmla="*/ 47 w 93"/>
              <a:gd name="T43" fmla="*/ 37 h 93"/>
              <a:gd name="T44" fmla="*/ 55 w 93"/>
              <a:gd name="T45" fmla="*/ 46 h 93"/>
              <a:gd name="T46" fmla="*/ 47 w 93"/>
              <a:gd name="T47" fmla="*/ 55 h 93"/>
              <a:gd name="T48" fmla="*/ 38 w 93"/>
              <a:gd name="T49" fmla="*/ 46 h 93"/>
              <a:gd name="T50" fmla="*/ 42 w 93"/>
              <a:gd name="T51" fmla="*/ 46 h 93"/>
              <a:gd name="T52" fmla="*/ 47 w 93"/>
              <a:gd name="T53" fmla="*/ 51 h 93"/>
              <a:gd name="T54" fmla="*/ 51 w 93"/>
              <a:gd name="T55" fmla="*/ 46 h 93"/>
              <a:gd name="T56" fmla="*/ 47 w 93"/>
              <a:gd name="T57" fmla="*/ 42 h 93"/>
              <a:gd name="T58" fmla="*/ 42 w 93"/>
              <a:gd name="T59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3" h="93">
                <a:moveTo>
                  <a:pt x="93" y="46"/>
                </a:moveTo>
                <a:cubicBezTo>
                  <a:pt x="93" y="72"/>
                  <a:pt x="72" y="93"/>
                  <a:pt x="46" y="93"/>
                </a:cubicBezTo>
                <a:cubicBezTo>
                  <a:pt x="21" y="93"/>
                  <a:pt x="0" y="72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72" y="0"/>
                  <a:pt x="93" y="21"/>
                  <a:pt x="93" y="46"/>
                </a:cubicBezTo>
                <a:close/>
                <a:moveTo>
                  <a:pt x="16" y="76"/>
                </a:moveTo>
                <a:cubicBezTo>
                  <a:pt x="19" y="79"/>
                  <a:pt x="22" y="81"/>
                  <a:pt x="26" y="83"/>
                </a:cubicBezTo>
                <a:cubicBezTo>
                  <a:pt x="36" y="63"/>
                  <a:pt x="36" y="63"/>
                  <a:pt x="36" y="63"/>
                </a:cubicBezTo>
                <a:cubicBezTo>
                  <a:pt x="39" y="65"/>
                  <a:pt x="43" y="66"/>
                  <a:pt x="47" y="66"/>
                </a:cubicBezTo>
                <a:cubicBezTo>
                  <a:pt x="58" y="66"/>
                  <a:pt x="67" y="57"/>
                  <a:pt x="67" y="46"/>
                </a:cubicBezTo>
                <a:cubicBezTo>
                  <a:pt x="67" y="41"/>
                  <a:pt x="65" y="36"/>
                  <a:pt x="61" y="32"/>
                </a:cubicBezTo>
                <a:cubicBezTo>
                  <a:pt x="80" y="20"/>
                  <a:pt x="80" y="20"/>
                  <a:pt x="80" y="20"/>
                </a:cubicBezTo>
                <a:cubicBezTo>
                  <a:pt x="79" y="19"/>
                  <a:pt x="78" y="17"/>
                  <a:pt x="77" y="16"/>
                </a:cubicBezTo>
                <a:cubicBezTo>
                  <a:pt x="74" y="13"/>
                  <a:pt x="71" y="11"/>
                  <a:pt x="67" y="9"/>
                </a:cubicBezTo>
                <a:cubicBezTo>
                  <a:pt x="57" y="29"/>
                  <a:pt x="57" y="29"/>
                  <a:pt x="57" y="29"/>
                </a:cubicBezTo>
                <a:cubicBezTo>
                  <a:pt x="54" y="27"/>
                  <a:pt x="50" y="26"/>
                  <a:pt x="47" y="26"/>
                </a:cubicBezTo>
                <a:cubicBezTo>
                  <a:pt x="35" y="26"/>
                  <a:pt x="26" y="35"/>
                  <a:pt x="26" y="46"/>
                </a:cubicBezTo>
                <a:cubicBezTo>
                  <a:pt x="26" y="52"/>
                  <a:pt x="28" y="56"/>
                  <a:pt x="32" y="60"/>
                </a:cubicBezTo>
                <a:cubicBezTo>
                  <a:pt x="13" y="72"/>
                  <a:pt x="13" y="72"/>
                  <a:pt x="13" y="72"/>
                </a:cubicBezTo>
                <a:cubicBezTo>
                  <a:pt x="14" y="74"/>
                  <a:pt x="15" y="75"/>
                  <a:pt x="16" y="76"/>
                </a:cubicBezTo>
                <a:close/>
                <a:moveTo>
                  <a:pt x="38" y="46"/>
                </a:moveTo>
                <a:cubicBezTo>
                  <a:pt x="38" y="41"/>
                  <a:pt x="42" y="37"/>
                  <a:pt x="47" y="37"/>
                </a:cubicBezTo>
                <a:cubicBezTo>
                  <a:pt x="51" y="37"/>
                  <a:pt x="55" y="41"/>
                  <a:pt x="55" y="46"/>
                </a:cubicBezTo>
                <a:cubicBezTo>
                  <a:pt x="55" y="51"/>
                  <a:pt x="51" y="55"/>
                  <a:pt x="47" y="55"/>
                </a:cubicBezTo>
                <a:cubicBezTo>
                  <a:pt x="42" y="55"/>
                  <a:pt x="38" y="51"/>
                  <a:pt x="38" y="46"/>
                </a:cubicBezTo>
                <a:close/>
                <a:moveTo>
                  <a:pt x="42" y="46"/>
                </a:moveTo>
                <a:cubicBezTo>
                  <a:pt x="42" y="49"/>
                  <a:pt x="44" y="51"/>
                  <a:pt x="47" y="51"/>
                </a:cubicBezTo>
                <a:cubicBezTo>
                  <a:pt x="49" y="51"/>
                  <a:pt x="51" y="49"/>
                  <a:pt x="51" y="46"/>
                </a:cubicBezTo>
                <a:cubicBezTo>
                  <a:pt x="51" y="44"/>
                  <a:pt x="49" y="42"/>
                  <a:pt x="47" y="42"/>
                </a:cubicBezTo>
                <a:cubicBezTo>
                  <a:pt x="44" y="42"/>
                  <a:pt x="42" y="44"/>
                  <a:pt x="42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51"/>
          <p:cNvSpPr>
            <a:spLocks noEditPoints="1"/>
          </p:cNvSpPr>
          <p:nvPr/>
        </p:nvSpPr>
        <p:spPr bwMode="auto">
          <a:xfrm>
            <a:off x="2551032" y="3359088"/>
            <a:ext cx="187481" cy="296749"/>
          </a:xfrm>
          <a:custGeom>
            <a:avLst/>
            <a:gdLst>
              <a:gd name="T0" fmla="*/ 69 w 69"/>
              <a:gd name="T1" fmla="*/ 42 h 109"/>
              <a:gd name="T2" fmla="*/ 69 w 69"/>
              <a:gd name="T3" fmla="*/ 57 h 109"/>
              <a:gd name="T4" fmla="*/ 40 w 69"/>
              <a:gd name="T5" fmla="*/ 83 h 109"/>
              <a:gd name="T6" fmla="*/ 40 w 69"/>
              <a:gd name="T7" fmla="*/ 98 h 109"/>
              <a:gd name="T8" fmla="*/ 54 w 69"/>
              <a:gd name="T9" fmla="*/ 98 h 109"/>
              <a:gd name="T10" fmla="*/ 56 w 69"/>
              <a:gd name="T11" fmla="*/ 100 h 109"/>
              <a:gd name="T12" fmla="*/ 56 w 69"/>
              <a:gd name="T13" fmla="*/ 106 h 109"/>
              <a:gd name="T14" fmla="*/ 54 w 69"/>
              <a:gd name="T15" fmla="*/ 109 h 109"/>
              <a:gd name="T16" fmla="*/ 15 w 69"/>
              <a:gd name="T17" fmla="*/ 109 h 109"/>
              <a:gd name="T18" fmla="*/ 13 w 69"/>
              <a:gd name="T19" fmla="*/ 106 h 109"/>
              <a:gd name="T20" fmla="*/ 13 w 69"/>
              <a:gd name="T21" fmla="*/ 100 h 109"/>
              <a:gd name="T22" fmla="*/ 15 w 69"/>
              <a:gd name="T23" fmla="*/ 98 h 109"/>
              <a:gd name="T24" fmla="*/ 29 w 69"/>
              <a:gd name="T25" fmla="*/ 98 h 109"/>
              <a:gd name="T26" fmla="*/ 29 w 69"/>
              <a:gd name="T27" fmla="*/ 83 h 109"/>
              <a:gd name="T28" fmla="*/ 0 w 69"/>
              <a:gd name="T29" fmla="*/ 57 h 109"/>
              <a:gd name="T30" fmla="*/ 0 w 69"/>
              <a:gd name="T31" fmla="*/ 42 h 109"/>
              <a:gd name="T32" fmla="*/ 2 w 69"/>
              <a:gd name="T33" fmla="*/ 40 h 109"/>
              <a:gd name="T34" fmla="*/ 5 w 69"/>
              <a:gd name="T35" fmla="*/ 40 h 109"/>
              <a:gd name="T36" fmla="*/ 7 w 69"/>
              <a:gd name="T37" fmla="*/ 42 h 109"/>
              <a:gd name="T38" fmla="*/ 7 w 69"/>
              <a:gd name="T39" fmla="*/ 57 h 109"/>
              <a:gd name="T40" fmla="*/ 34 w 69"/>
              <a:gd name="T41" fmla="*/ 76 h 109"/>
              <a:gd name="T42" fmla="*/ 61 w 69"/>
              <a:gd name="T43" fmla="*/ 57 h 109"/>
              <a:gd name="T44" fmla="*/ 61 w 69"/>
              <a:gd name="T45" fmla="*/ 42 h 109"/>
              <a:gd name="T46" fmla="*/ 64 w 69"/>
              <a:gd name="T47" fmla="*/ 40 h 109"/>
              <a:gd name="T48" fmla="*/ 67 w 69"/>
              <a:gd name="T49" fmla="*/ 40 h 109"/>
              <a:gd name="T50" fmla="*/ 69 w 69"/>
              <a:gd name="T51" fmla="*/ 42 h 109"/>
              <a:gd name="T52" fmla="*/ 51 w 69"/>
              <a:gd name="T53" fmla="*/ 32 h 109"/>
              <a:gd name="T54" fmla="*/ 18 w 69"/>
              <a:gd name="T55" fmla="*/ 32 h 109"/>
              <a:gd name="T56" fmla="*/ 18 w 69"/>
              <a:gd name="T57" fmla="*/ 9 h 109"/>
              <a:gd name="T58" fmla="*/ 34 w 69"/>
              <a:gd name="T59" fmla="*/ 0 h 109"/>
              <a:gd name="T60" fmla="*/ 51 w 69"/>
              <a:gd name="T61" fmla="*/ 9 h 109"/>
              <a:gd name="T62" fmla="*/ 51 w 69"/>
              <a:gd name="T63" fmla="*/ 32 h 109"/>
              <a:gd name="T64" fmla="*/ 18 w 69"/>
              <a:gd name="T65" fmla="*/ 57 h 109"/>
              <a:gd name="T66" fmla="*/ 18 w 69"/>
              <a:gd name="T67" fmla="*/ 40 h 109"/>
              <a:gd name="T68" fmla="*/ 51 w 69"/>
              <a:gd name="T69" fmla="*/ 40 h 109"/>
              <a:gd name="T70" fmla="*/ 51 w 69"/>
              <a:gd name="T71" fmla="*/ 57 h 109"/>
              <a:gd name="T72" fmla="*/ 34 w 69"/>
              <a:gd name="T73" fmla="*/ 65 h 109"/>
              <a:gd name="T74" fmla="*/ 18 w 69"/>
              <a:gd name="T75" fmla="*/ 5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9" h="109">
                <a:moveTo>
                  <a:pt x="69" y="42"/>
                </a:moveTo>
                <a:cubicBezTo>
                  <a:pt x="69" y="57"/>
                  <a:pt x="69" y="57"/>
                  <a:pt x="69" y="57"/>
                </a:cubicBezTo>
                <a:cubicBezTo>
                  <a:pt x="69" y="69"/>
                  <a:pt x="60" y="82"/>
                  <a:pt x="40" y="83"/>
                </a:cubicBezTo>
                <a:cubicBezTo>
                  <a:pt x="40" y="98"/>
                  <a:pt x="40" y="98"/>
                  <a:pt x="4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5" y="98"/>
                  <a:pt x="56" y="99"/>
                  <a:pt x="56" y="100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6" y="107"/>
                  <a:pt x="55" y="109"/>
                  <a:pt x="54" y="109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14" y="109"/>
                  <a:pt x="13" y="107"/>
                  <a:pt x="13" y="106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99"/>
                  <a:pt x="14" y="98"/>
                  <a:pt x="15" y="98"/>
                </a:cubicBezTo>
                <a:cubicBezTo>
                  <a:pt x="29" y="98"/>
                  <a:pt x="29" y="98"/>
                  <a:pt x="29" y="98"/>
                </a:cubicBezTo>
                <a:cubicBezTo>
                  <a:pt x="29" y="83"/>
                  <a:pt x="29" y="83"/>
                  <a:pt x="29" y="83"/>
                </a:cubicBezTo>
                <a:cubicBezTo>
                  <a:pt x="9" y="82"/>
                  <a:pt x="0" y="69"/>
                  <a:pt x="0" y="5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0"/>
                  <a:pt x="1" y="40"/>
                  <a:pt x="2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6" y="40"/>
                  <a:pt x="7" y="40"/>
                  <a:pt x="7" y="42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64"/>
                  <a:pt x="13" y="76"/>
                  <a:pt x="34" y="76"/>
                </a:cubicBezTo>
                <a:cubicBezTo>
                  <a:pt x="56" y="76"/>
                  <a:pt x="61" y="64"/>
                  <a:pt x="61" y="57"/>
                </a:cubicBezTo>
                <a:cubicBezTo>
                  <a:pt x="61" y="42"/>
                  <a:pt x="61" y="42"/>
                  <a:pt x="61" y="42"/>
                </a:cubicBezTo>
                <a:cubicBezTo>
                  <a:pt x="61" y="40"/>
                  <a:pt x="62" y="40"/>
                  <a:pt x="64" y="40"/>
                </a:cubicBezTo>
                <a:cubicBezTo>
                  <a:pt x="67" y="40"/>
                  <a:pt x="67" y="40"/>
                  <a:pt x="67" y="40"/>
                </a:cubicBezTo>
                <a:cubicBezTo>
                  <a:pt x="68" y="40"/>
                  <a:pt x="69" y="40"/>
                  <a:pt x="69" y="42"/>
                </a:cubicBezTo>
                <a:close/>
                <a:moveTo>
                  <a:pt x="51" y="32"/>
                </a:moveTo>
                <a:cubicBezTo>
                  <a:pt x="18" y="32"/>
                  <a:pt x="18" y="32"/>
                  <a:pt x="18" y="32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6"/>
                  <a:pt x="22" y="0"/>
                  <a:pt x="34" y="0"/>
                </a:cubicBezTo>
                <a:cubicBezTo>
                  <a:pt x="47" y="0"/>
                  <a:pt x="51" y="6"/>
                  <a:pt x="51" y="9"/>
                </a:cubicBezTo>
                <a:lnTo>
                  <a:pt x="51" y="32"/>
                </a:lnTo>
                <a:close/>
                <a:moveTo>
                  <a:pt x="18" y="57"/>
                </a:moveTo>
                <a:cubicBezTo>
                  <a:pt x="18" y="40"/>
                  <a:pt x="18" y="40"/>
                  <a:pt x="18" y="40"/>
                </a:cubicBezTo>
                <a:cubicBezTo>
                  <a:pt x="51" y="40"/>
                  <a:pt x="51" y="40"/>
                  <a:pt x="51" y="40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60"/>
                  <a:pt x="47" y="65"/>
                  <a:pt x="34" y="65"/>
                </a:cubicBezTo>
                <a:cubicBezTo>
                  <a:pt x="22" y="65"/>
                  <a:pt x="18" y="60"/>
                  <a:pt x="18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4"/>
          <p:cNvSpPr>
            <a:spLocks/>
          </p:cNvSpPr>
          <p:nvPr/>
        </p:nvSpPr>
        <p:spPr bwMode="auto">
          <a:xfrm>
            <a:off x="9472261" y="3362662"/>
            <a:ext cx="222150" cy="304839"/>
          </a:xfrm>
          <a:custGeom>
            <a:avLst/>
            <a:gdLst>
              <a:gd name="T0" fmla="*/ 60 w 76"/>
              <a:gd name="T1" fmla="*/ 51 h 104"/>
              <a:gd name="T2" fmla="*/ 57 w 76"/>
              <a:gd name="T3" fmla="*/ 51 h 104"/>
              <a:gd name="T4" fmla="*/ 43 w 76"/>
              <a:gd name="T5" fmla="*/ 24 h 104"/>
              <a:gd name="T6" fmla="*/ 43 w 76"/>
              <a:gd name="T7" fmla="*/ 82 h 104"/>
              <a:gd name="T8" fmla="*/ 28 w 76"/>
              <a:gd name="T9" fmla="*/ 100 h 104"/>
              <a:gd name="T10" fmla="*/ 3 w 76"/>
              <a:gd name="T11" fmla="*/ 92 h 104"/>
              <a:gd name="T12" fmla="*/ 17 w 76"/>
              <a:gd name="T13" fmla="*/ 71 h 104"/>
              <a:gd name="T14" fmla="*/ 34 w 76"/>
              <a:gd name="T15" fmla="*/ 70 h 104"/>
              <a:gd name="T16" fmla="*/ 34 w 76"/>
              <a:gd name="T17" fmla="*/ 0 h 104"/>
              <a:gd name="T18" fmla="*/ 43 w 76"/>
              <a:gd name="T19" fmla="*/ 0 h 104"/>
              <a:gd name="T20" fmla="*/ 60 w 76"/>
              <a:gd name="T21" fmla="*/ 5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104">
                <a:moveTo>
                  <a:pt x="60" y="51"/>
                </a:moveTo>
                <a:cubicBezTo>
                  <a:pt x="58" y="54"/>
                  <a:pt x="57" y="53"/>
                  <a:pt x="57" y="51"/>
                </a:cubicBezTo>
                <a:cubicBezTo>
                  <a:pt x="59" y="45"/>
                  <a:pt x="58" y="26"/>
                  <a:pt x="43" y="24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9"/>
                  <a:pt x="37" y="96"/>
                  <a:pt x="28" y="100"/>
                </a:cubicBezTo>
                <a:cubicBezTo>
                  <a:pt x="17" y="104"/>
                  <a:pt x="6" y="100"/>
                  <a:pt x="3" y="92"/>
                </a:cubicBezTo>
                <a:cubicBezTo>
                  <a:pt x="0" y="84"/>
                  <a:pt x="6" y="75"/>
                  <a:pt x="17" y="71"/>
                </a:cubicBezTo>
                <a:cubicBezTo>
                  <a:pt x="23" y="68"/>
                  <a:pt x="30" y="68"/>
                  <a:pt x="34" y="70"/>
                </a:cubicBezTo>
                <a:cubicBezTo>
                  <a:pt x="34" y="0"/>
                  <a:pt x="34" y="0"/>
                  <a:pt x="3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4"/>
                  <a:pt x="76" y="25"/>
                  <a:pt x="60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6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uavedigital">
      <a:dk1>
        <a:srgbClr val="242527"/>
      </a:dk1>
      <a:lt1>
        <a:srgbClr val="FFFFFF"/>
      </a:lt1>
      <a:dk2>
        <a:srgbClr val="262626"/>
      </a:dk2>
      <a:lt2>
        <a:srgbClr val="FFFFFF"/>
      </a:lt2>
      <a:accent1>
        <a:srgbClr val="F89406"/>
      </a:accent1>
      <a:accent2>
        <a:srgbClr val="535353"/>
      </a:accent2>
      <a:accent3>
        <a:srgbClr val="A7A7A7"/>
      </a:accent3>
      <a:accent4>
        <a:srgbClr val="D2DDD9"/>
      </a:accent4>
      <a:accent5>
        <a:srgbClr val="3F3F3F"/>
      </a:accent5>
      <a:accent6>
        <a:srgbClr val="2C2C2C"/>
      </a:accent6>
      <a:hlink>
        <a:srgbClr val="0563C1"/>
      </a:hlink>
      <a:folHlink>
        <a:srgbClr val="954F72"/>
      </a:folHlink>
    </a:clrScheme>
    <a:fontScheme name="Samantha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2023</Words>
  <Application>Microsoft Macintosh PowerPoint</Application>
  <PresentationFormat>Widescreen</PresentationFormat>
  <Paragraphs>251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Montserrat</vt:lpstr>
      <vt:lpstr>Open Sans</vt:lpstr>
      <vt:lpstr>Questrial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Microsoft Office User</cp:lastModifiedBy>
  <cp:revision>120</cp:revision>
  <dcterms:created xsi:type="dcterms:W3CDTF">2018-07-16T06:54:29Z</dcterms:created>
  <dcterms:modified xsi:type="dcterms:W3CDTF">2018-07-16T13:59:05Z</dcterms:modified>
</cp:coreProperties>
</file>