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4" r:id="rId3"/>
    <p:sldId id="336" r:id="rId4"/>
    <p:sldId id="331" r:id="rId5"/>
    <p:sldId id="335" r:id="rId6"/>
    <p:sldId id="337" r:id="rId7"/>
    <p:sldId id="334" r:id="rId8"/>
    <p:sldId id="332" r:id="rId9"/>
    <p:sldId id="338" r:id="rId10"/>
    <p:sldId id="339" r:id="rId11"/>
    <p:sldId id="324" r:id="rId12"/>
    <p:sldId id="340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2F81BD"/>
    <a:srgbClr val="D5D2E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3" autoAdjust="0"/>
    <p:restoredTop sz="94694"/>
  </p:normalViewPr>
  <p:slideViewPr>
    <p:cSldViewPr snapToGrid="0">
      <p:cViewPr varScale="1">
        <p:scale>
          <a:sx n="99" d="100"/>
          <a:sy n="99" d="100"/>
        </p:scale>
        <p:origin x="184" y="6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409C2D59-1000-4CFE-9349-914CAEA70D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48566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+mj-lt"/>
              </a:rPr>
              <a:t>Paper &amp;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A148F-18F0-4151-9B83-B1E48AA72369}"/>
              </a:ext>
            </a:extLst>
          </p:cNvPr>
          <p:cNvSpPr txBox="1"/>
          <p:nvPr/>
        </p:nvSpPr>
        <p:spPr>
          <a:xfrm>
            <a:off x="3596350" y="2290993"/>
            <a:ext cx="518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BERT</a:t>
            </a:r>
            <a:r>
              <a:rPr lang="en-US" sz="6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48D90-0D03-46D3-8C9B-19674F59A3F3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4245-E3EE-4C2F-B9D3-FE36E711136C}"/>
              </a:ext>
            </a:extLst>
          </p:cNvPr>
          <p:cNvSpPr txBox="1"/>
          <p:nvPr/>
        </p:nvSpPr>
        <p:spPr>
          <a:xfrm>
            <a:off x="10243696" y="148566"/>
            <a:ext cx="12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Week 7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136F677C-DF9C-4AE2-9BA9-16110C6A102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6B49-3E9A-4594-975C-7A2AEC7ACB95}"/>
              </a:ext>
            </a:extLst>
          </p:cNvPr>
          <p:cNvSpPr txBox="1"/>
          <p:nvPr/>
        </p:nvSpPr>
        <p:spPr>
          <a:xfrm>
            <a:off x="129150" y="6302215"/>
            <a:ext cx="11901350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Andrew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Fogarty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Cris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topher Benge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Stone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Jiang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William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Casey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King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66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Compile  predictions of per-layer classifiers for each task and ask: What happens as more layers are added?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First task: Initially, Toronto labeled as a GPE (city) but with more layers added, it correctly labels as ORG (sports team).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Second task: China Today is a proper noun (TV network). Today initially labeled as Noun, but with more layers it is labeled as a Proper Noun.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POS typically works in earlier stages, but at a per example level (difficult ones) later layers are still helpful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Examples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Chart, timeline, bar chart&#10;&#10;Description automatically generated">
            <a:extLst>
              <a:ext uri="{FF2B5EF4-FFF2-40B4-BE49-F238E27FC236}">
                <a16:creationId xmlns:a16="http://schemas.microsoft.com/office/drawing/2014/main" id="{53B5D2D1-24D6-7742-82A4-D0B3DB26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3" y="0"/>
            <a:ext cx="5563378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E3246F1-B1C7-F14B-B981-005AAD260331}"/>
              </a:ext>
            </a:extLst>
          </p:cNvPr>
          <p:cNvSpPr/>
          <p:nvPr/>
        </p:nvSpPr>
        <p:spPr>
          <a:xfrm>
            <a:off x="4346696" y="640951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2B2"/>
                </a:solidFill>
              </a:rPr>
              <a:t>Correct Label</a:t>
            </a:r>
            <a:endParaRPr lang="en-US" dirty="0">
              <a:solidFill>
                <a:srgbClr val="007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84F883-108A-4EAA-9833-5487C6D13C2D}"/>
              </a:ext>
            </a:extLst>
          </p:cNvPr>
          <p:cNvGrpSpPr/>
          <p:nvPr/>
        </p:nvGrpSpPr>
        <p:grpSpPr>
          <a:xfrm rot="5400000">
            <a:off x="7973686" y="3434404"/>
            <a:ext cx="1466460" cy="132522"/>
            <a:chOff x="8504399" y="3362226"/>
            <a:chExt cx="1466460" cy="132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B3BB-B1A9-4E41-996B-0CA0E956EC9A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B1FD80-B010-4F09-8FD0-805ACEA636B4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C103CC9-B11C-4908-B5B3-CA601C7E61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C43B9B-6239-4982-9C25-8150938B6E6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3AB04F-C5BE-44D0-8F6B-6D9107E00C62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D2131D3-3BE9-4C87-BAA6-F56F56F23CD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F0A57C-8289-44CD-8E8F-97666CD6A15A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08A703-56F3-4C67-8300-11EC8269CDF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2E02E9-9F2F-4C48-87A9-C69AACD470D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590B55-2ACC-4DAC-A497-488067D8309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9A074A-47B2-403B-B93F-CD339FC16840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53641B-D207-44A7-AD73-E7859C067351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8E4E8E-A20C-4FC1-8C5F-E5D5861B04F0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1A8C0-7EE4-421D-86CD-07EA67DFFD8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A2910F-12E4-434B-9FE3-93BCD096DF74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A96734-256C-4CA3-8AC1-76C7FFA1C021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231CAE-3545-4F0B-BFE4-BCFCA7129A3C}"/>
              </a:ext>
            </a:extLst>
          </p:cNvPr>
          <p:cNvGrpSpPr/>
          <p:nvPr/>
        </p:nvGrpSpPr>
        <p:grpSpPr>
          <a:xfrm>
            <a:off x="425395" y="1613039"/>
            <a:ext cx="2460652" cy="3678007"/>
            <a:chOff x="477275" y="1587641"/>
            <a:chExt cx="2460652" cy="36780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B951D3-C1CB-47D3-B4C5-D37D4E7357F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BF04F7-B7F8-4B1B-91A3-338DA5F43516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1192F5D2-265D-4B0E-AED8-619C5C2D2E32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BD9A84-49E4-40C3-8DAC-C2E509138009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13C65E6-F5A5-4AFC-BF34-FAA8D786EDC7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522CC5-440A-41AA-BFF8-4BB3FA944D9F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576F2F-5ED7-49D5-8604-26D69620904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854A70-DA97-4345-80A1-F2A9CA051CB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4C9E21-595E-480C-BAFB-771B439B2DB0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931D30-5844-439A-9320-BCEAEABF998D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AF26E3-739C-4AA3-8045-4512A47318BF}"/>
              </a:ext>
            </a:extLst>
          </p:cNvPr>
          <p:cNvSpPr txBox="1"/>
          <p:nvPr/>
        </p:nvSpPr>
        <p:spPr>
          <a:xfrm>
            <a:off x="6051972" y="1613039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393EA4-1097-4A87-9ABC-32DCB5B9C7A0}"/>
              </a:ext>
            </a:extLst>
          </p:cNvPr>
          <p:cNvSpPr txBox="1"/>
          <p:nvPr/>
        </p:nvSpPr>
        <p:spPr>
          <a:xfrm>
            <a:off x="1016909" y="1294476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33" name="Table 1030">
            <a:extLst>
              <a:ext uri="{FF2B5EF4-FFF2-40B4-BE49-F238E27FC236}">
                <a16:creationId xmlns:a16="http://schemas.microsoft.com/office/drawing/2014/main" id="{5D23BBF8-9BF9-4AF7-9EC4-8B53BFF7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04526"/>
              </p:ext>
            </p:extLst>
          </p:nvPr>
        </p:nvGraphicFramePr>
        <p:xfrm>
          <a:off x="2701943" y="4511769"/>
          <a:ext cx="298636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8B55FC-F0A6-463F-869B-49BB43FA7754}"/>
              </a:ext>
            </a:extLst>
          </p:cNvPr>
          <p:cNvSpPr txBox="1"/>
          <p:nvPr/>
        </p:nvSpPr>
        <p:spPr>
          <a:xfrm>
            <a:off x="3458678" y="2735785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F400-B341-4D3D-BFC0-3D896DEECE3D}"/>
              </a:ext>
            </a:extLst>
          </p:cNvPr>
          <p:cNvSpPr txBox="1"/>
          <p:nvPr/>
        </p:nvSpPr>
        <p:spPr>
          <a:xfrm>
            <a:off x="6051972" y="482467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06346C-02AD-4089-9E56-5D4F75C10D30}"/>
              </a:ext>
            </a:extLst>
          </p:cNvPr>
          <p:cNvCxnSpPr>
            <a:cxnSpLocks/>
          </p:cNvCxnSpPr>
          <p:nvPr/>
        </p:nvCxnSpPr>
        <p:spPr>
          <a:xfrm flipV="1">
            <a:off x="5335757" y="1843872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A09427-C213-40B7-AC1D-0766B3D2D6BA}"/>
              </a:ext>
            </a:extLst>
          </p:cNvPr>
          <p:cNvCxnSpPr>
            <a:cxnSpLocks/>
          </p:cNvCxnSpPr>
          <p:nvPr/>
        </p:nvCxnSpPr>
        <p:spPr>
          <a:xfrm>
            <a:off x="5335757" y="3600506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E2C30E-ED20-4EA3-AAA5-40620C157DA4}"/>
              </a:ext>
            </a:extLst>
          </p:cNvPr>
          <p:cNvSpPr txBox="1"/>
          <p:nvPr/>
        </p:nvSpPr>
        <p:spPr>
          <a:xfrm>
            <a:off x="7703252" y="2191436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240B13-B8D9-45B0-92C1-A316E53D617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94030" y="4233896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5CF60E-BA86-435F-92C7-5EC6E41B6C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894030" y="2074704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CDAC53-7D35-43A9-911D-E6C99D986E52}"/>
              </a:ext>
            </a:extLst>
          </p:cNvPr>
          <p:cNvGrpSpPr/>
          <p:nvPr/>
        </p:nvGrpSpPr>
        <p:grpSpPr>
          <a:xfrm>
            <a:off x="7836823" y="4389146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40C5F0-F0BF-44F5-8EB0-C393A791EFEF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FC2CE-7130-40D4-AF19-63D4090A9256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B9AEB59-41A5-4B05-846A-8328A1A3A157}"/>
              </a:ext>
            </a:extLst>
          </p:cNvPr>
          <p:cNvSpPr txBox="1"/>
          <p:nvPr/>
        </p:nvSpPr>
        <p:spPr>
          <a:xfrm>
            <a:off x="9417054" y="2727547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5C6F2-45C8-4F85-BD14-E1DB9F5FC4EC}"/>
              </a:ext>
            </a:extLst>
          </p:cNvPr>
          <p:cNvCxnSpPr>
            <a:cxnSpLocks/>
          </p:cNvCxnSpPr>
          <p:nvPr/>
        </p:nvCxnSpPr>
        <p:spPr>
          <a:xfrm>
            <a:off x="10034029" y="4206737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1E6AA-9859-46EE-9052-AEE7C1D34985}"/>
              </a:ext>
            </a:extLst>
          </p:cNvPr>
          <p:cNvCxnSpPr>
            <a:cxnSpLocks/>
          </p:cNvCxnSpPr>
          <p:nvPr/>
        </p:nvCxnSpPr>
        <p:spPr>
          <a:xfrm>
            <a:off x="10044519" y="5281941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77D0C-8A6B-41CB-B0F3-6122043E511D}"/>
              </a:ext>
            </a:extLst>
          </p:cNvPr>
          <p:cNvCxnSpPr>
            <a:cxnSpLocks/>
          </p:cNvCxnSpPr>
          <p:nvPr/>
        </p:nvCxnSpPr>
        <p:spPr>
          <a:xfrm>
            <a:off x="10034029" y="4816906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19CE44-E95B-4B45-8780-C27BA5EB477D}"/>
              </a:ext>
            </a:extLst>
          </p:cNvPr>
          <p:cNvSpPr txBox="1"/>
          <p:nvPr/>
        </p:nvSpPr>
        <p:spPr>
          <a:xfrm>
            <a:off x="10485636" y="4206737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FF1AC-C1B7-4009-A52D-EEE1A57AE276}"/>
              </a:ext>
            </a:extLst>
          </p:cNvPr>
          <p:cNvSpPr txBox="1"/>
          <p:nvPr/>
        </p:nvSpPr>
        <p:spPr>
          <a:xfrm>
            <a:off x="10667898" y="4485124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3393-D851-412D-AEE8-8EA88B3C367E}"/>
              </a:ext>
            </a:extLst>
          </p:cNvPr>
          <p:cNvSpPr txBox="1"/>
          <p:nvPr/>
        </p:nvSpPr>
        <p:spPr>
          <a:xfrm>
            <a:off x="10667898" y="4959203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CB51A6-7724-49B0-87A0-6896B59604AE}"/>
              </a:ext>
            </a:extLst>
          </p:cNvPr>
          <p:cNvGrpSpPr/>
          <p:nvPr/>
        </p:nvGrpSpPr>
        <p:grpSpPr>
          <a:xfrm>
            <a:off x="3100604" y="3312112"/>
            <a:ext cx="2199277" cy="975332"/>
            <a:chOff x="3100604" y="3286714"/>
            <a:chExt cx="2199277" cy="9753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6BCA02-AD55-492E-BDC7-838993B1D4BC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3FB5D719-1372-4E85-921D-7EB9AF1A2A22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FB33AC22-B17D-4494-968B-760ED4EA1D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BCA128EF-2863-4733-83D6-68E7E446C0D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B3D8DAE8-2511-43E1-A5DE-462AF678E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F5D7FDEF-6931-4CD1-8023-6787484BB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BE528EF7-DB25-4DE5-B6A3-2D163427E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40EF6ED7-4D80-47BA-A0A3-C95D01C20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0445B235-182C-42F9-A183-C46578A8A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7" name="Rectangle 946">
                          <a:extLst>
                            <a:ext uri="{FF2B5EF4-FFF2-40B4-BE49-F238E27FC236}">
                              <a16:creationId xmlns:a16="http://schemas.microsoft.com/office/drawing/2014/main" id="{2DDA4681-B2E1-47D2-BD04-00EE7DD13B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9" name="Group 938">
                        <a:extLst>
                          <a:ext uri="{FF2B5EF4-FFF2-40B4-BE49-F238E27FC236}">
                            <a16:creationId xmlns:a16="http://schemas.microsoft.com/office/drawing/2014/main" id="{0FEE6EC2-FFC8-498E-82A9-E07FB217B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8F9A4A87-4ACF-4BC4-8DD8-A5074AD06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9A21A933-3A66-455B-9760-B94F15978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4D44FFB0-550D-47A6-8B97-6738E077C1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25C7F887-150C-4DE4-881B-EC796E6B9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A0C7A81B-0529-4FF2-AA6C-5CF306A0E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59BA8C9B-DD0E-4DA6-8E3B-448296C07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65C8C44E-F4D9-4D26-AEEB-D35F53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CD11E978-D37C-4E41-989B-66069DA4D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7" name="Rectangle 936">
                        <a:extLst>
                          <a:ext uri="{FF2B5EF4-FFF2-40B4-BE49-F238E27FC236}">
                            <a16:creationId xmlns:a16="http://schemas.microsoft.com/office/drawing/2014/main" id="{CBBAA1A4-67F0-43FC-9C30-08CDAE591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0" name="Group 929">
                      <a:extLst>
                        <a:ext uri="{FF2B5EF4-FFF2-40B4-BE49-F238E27FC236}">
                          <a16:creationId xmlns:a16="http://schemas.microsoft.com/office/drawing/2014/main" id="{7C22CCF3-EACB-49B4-B66F-931ED1A75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31" name="Circle: Hollow 930">
                        <a:extLst>
                          <a:ext uri="{FF2B5EF4-FFF2-40B4-BE49-F238E27FC236}">
                            <a16:creationId xmlns:a16="http://schemas.microsoft.com/office/drawing/2014/main" id="{FF26A09C-0B2E-4A65-9F5B-E54AB1E70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2" name="Circle: Hollow 931">
                        <a:extLst>
                          <a:ext uri="{FF2B5EF4-FFF2-40B4-BE49-F238E27FC236}">
                            <a16:creationId xmlns:a16="http://schemas.microsoft.com/office/drawing/2014/main" id="{CD99AC95-6FCB-49AA-8301-31A8AA885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3" name="Circle: Hollow 932">
                        <a:extLst>
                          <a:ext uri="{FF2B5EF4-FFF2-40B4-BE49-F238E27FC236}">
                            <a16:creationId xmlns:a16="http://schemas.microsoft.com/office/drawing/2014/main" id="{F7835409-93EC-41E7-8CD6-E2A2320F0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7C33C1F7-6E27-45E7-89CC-690C47E40C1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08" name="Group 907">
                      <a:extLst>
                        <a:ext uri="{FF2B5EF4-FFF2-40B4-BE49-F238E27FC236}">
                          <a16:creationId xmlns:a16="http://schemas.microsoft.com/office/drawing/2014/main" id="{804CEFA4-CD47-4C83-B075-53ADAF108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18" name="Group 917">
                        <a:extLst>
                          <a:ext uri="{FF2B5EF4-FFF2-40B4-BE49-F238E27FC236}">
                            <a16:creationId xmlns:a16="http://schemas.microsoft.com/office/drawing/2014/main" id="{DA055AF9-35ED-48BD-8C96-D2022C9F47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B8DD5A57-889F-400A-8B23-7B5CEE0F9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19C7D04F-5546-408A-BFEE-8B069508EE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A1CF5B6C-D29C-4D76-89AC-B7CA3CFFC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E7CDB57F-1DBE-4D5C-BEB8-FE579D5CB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9" name="Group 918">
                        <a:extLst>
                          <a:ext uri="{FF2B5EF4-FFF2-40B4-BE49-F238E27FC236}">
                            <a16:creationId xmlns:a16="http://schemas.microsoft.com/office/drawing/2014/main" id="{37ECD1C9-155D-4A28-8011-C9C42642F5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0" name="Rectangle 919">
                          <a:extLst>
                            <a:ext uri="{FF2B5EF4-FFF2-40B4-BE49-F238E27FC236}">
                              <a16:creationId xmlns:a16="http://schemas.microsoft.com/office/drawing/2014/main" id="{2BB71F0A-70F5-4EF3-902E-68A27AAB7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1" name="Rectangle 920">
                          <a:extLst>
                            <a:ext uri="{FF2B5EF4-FFF2-40B4-BE49-F238E27FC236}">
                              <a16:creationId xmlns:a16="http://schemas.microsoft.com/office/drawing/2014/main" id="{DDAA24E5-89CE-46B5-9E53-961CE2B4C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2" name="Rectangle 921">
                          <a:extLst>
                            <a:ext uri="{FF2B5EF4-FFF2-40B4-BE49-F238E27FC236}">
                              <a16:creationId xmlns:a16="http://schemas.microsoft.com/office/drawing/2014/main" id="{89DE3F51-0311-47B7-8BB0-46C555053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66F1D248-9957-4004-B4B2-134428F95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9" name="Group 908">
                      <a:extLst>
                        <a:ext uri="{FF2B5EF4-FFF2-40B4-BE49-F238E27FC236}">
                          <a16:creationId xmlns:a16="http://schemas.microsoft.com/office/drawing/2014/main" id="{676B83BC-F449-41C8-A2B2-7C6C9FD72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4" name="Rectangle 913">
                        <a:extLst>
                          <a:ext uri="{FF2B5EF4-FFF2-40B4-BE49-F238E27FC236}">
                            <a16:creationId xmlns:a16="http://schemas.microsoft.com/office/drawing/2014/main" id="{18854FA4-5DD1-427F-BA06-BF29DD67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5" name="Rectangle 914">
                        <a:extLst>
                          <a:ext uri="{FF2B5EF4-FFF2-40B4-BE49-F238E27FC236}">
                            <a16:creationId xmlns:a16="http://schemas.microsoft.com/office/drawing/2014/main" id="{00BCB119-D7A0-4FA4-8884-B1CE028E3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6" name="Rectangle 915">
                        <a:extLst>
                          <a:ext uri="{FF2B5EF4-FFF2-40B4-BE49-F238E27FC236}">
                            <a16:creationId xmlns:a16="http://schemas.microsoft.com/office/drawing/2014/main" id="{EBF17376-DFBD-4FA1-A49F-AA1CF9805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FDFCDF7C-3DE2-4987-9A76-29AC94A9B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10" name="Group 909">
                      <a:extLst>
                        <a:ext uri="{FF2B5EF4-FFF2-40B4-BE49-F238E27FC236}">
                          <a16:creationId xmlns:a16="http://schemas.microsoft.com/office/drawing/2014/main" id="{539CFFD8-39AF-4F71-945B-5DB727378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11" name="Circle: Hollow 910">
                        <a:extLst>
                          <a:ext uri="{FF2B5EF4-FFF2-40B4-BE49-F238E27FC236}">
                            <a16:creationId xmlns:a16="http://schemas.microsoft.com/office/drawing/2014/main" id="{FB39E909-25F8-452F-8795-A96E7FD34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Circle: Hollow 911">
                        <a:extLst>
                          <a:ext uri="{FF2B5EF4-FFF2-40B4-BE49-F238E27FC236}">
                            <a16:creationId xmlns:a16="http://schemas.microsoft.com/office/drawing/2014/main" id="{99CC39A2-93BC-48B1-9767-7F9CDEB41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3" name="Circle: Hollow 912">
                        <a:extLst>
                          <a:ext uri="{FF2B5EF4-FFF2-40B4-BE49-F238E27FC236}">
                            <a16:creationId xmlns:a16="http://schemas.microsoft.com/office/drawing/2014/main" id="{B00011F8-2D08-4538-9BF1-661D06605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1D5B04A2-1C99-4D2C-B1CB-15D682169F2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DE1FDE83-A36E-43FC-904E-0B5C387026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98" name="Group 897">
                        <a:extLst>
                          <a:ext uri="{FF2B5EF4-FFF2-40B4-BE49-F238E27FC236}">
                            <a16:creationId xmlns:a16="http://schemas.microsoft.com/office/drawing/2014/main" id="{B460FBFC-6DA4-4FEE-9EA5-026E9F61D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4" name="Rectangle 903">
                          <a:extLst>
                            <a:ext uri="{FF2B5EF4-FFF2-40B4-BE49-F238E27FC236}">
                              <a16:creationId xmlns:a16="http://schemas.microsoft.com/office/drawing/2014/main" id="{1EBD6467-FB8F-47A4-8307-AA243836A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5B77BEF3-E120-4D77-A81C-F0E5731B2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372A284B-EDFC-45B8-B588-ABA7ADCEE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842CADC1-586E-42DC-B4AF-9C524521D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99" name="Group 898">
                        <a:extLst>
                          <a:ext uri="{FF2B5EF4-FFF2-40B4-BE49-F238E27FC236}">
                            <a16:creationId xmlns:a16="http://schemas.microsoft.com/office/drawing/2014/main" id="{0203CD65-E3DF-4B2C-BFD5-5654295D29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0" name="Rectangle 899">
                          <a:extLst>
                            <a:ext uri="{FF2B5EF4-FFF2-40B4-BE49-F238E27FC236}">
                              <a16:creationId xmlns:a16="http://schemas.microsoft.com/office/drawing/2014/main" id="{F3A9FEEA-602C-475D-9E91-D7F11125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1" name="Rectangle 900">
                          <a:extLst>
                            <a:ext uri="{FF2B5EF4-FFF2-40B4-BE49-F238E27FC236}">
                              <a16:creationId xmlns:a16="http://schemas.microsoft.com/office/drawing/2014/main" id="{D81A56C4-6C16-4EE9-9D49-02E9D7FE2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2" name="Rectangle 901">
                          <a:extLst>
                            <a:ext uri="{FF2B5EF4-FFF2-40B4-BE49-F238E27FC236}">
                              <a16:creationId xmlns:a16="http://schemas.microsoft.com/office/drawing/2014/main" id="{2F423D67-3B1D-44AC-9183-03F56985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3" name="Rectangle 902">
                          <a:extLst>
                            <a:ext uri="{FF2B5EF4-FFF2-40B4-BE49-F238E27FC236}">
                              <a16:creationId xmlns:a16="http://schemas.microsoft.com/office/drawing/2014/main" id="{72A37442-DEDE-45AB-AC29-28BEDB39AE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Group 888">
                      <a:extLst>
                        <a:ext uri="{FF2B5EF4-FFF2-40B4-BE49-F238E27FC236}">
                          <a16:creationId xmlns:a16="http://schemas.microsoft.com/office/drawing/2014/main" id="{43918ACF-5633-4341-8699-CD305F78C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522A90F6-6CA0-4829-A01B-DCEAE9E58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16E94473-B78E-448C-A2C3-C084D5453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B95ECF71-2999-4D85-93CD-6488C13C8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7" name="Rectangle 896">
                        <a:extLst>
                          <a:ext uri="{FF2B5EF4-FFF2-40B4-BE49-F238E27FC236}">
                            <a16:creationId xmlns:a16="http://schemas.microsoft.com/office/drawing/2014/main" id="{41C40CCD-1E78-494C-AE0C-F0E46C2FD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0" name="Group 889">
                      <a:extLst>
                        <a:ext uri="{FF2B5EF4-FFF2-40B4-BE49-F238E27FC236}">
                          <a16:creationId xmlns:a16="http://schemas.microsoft.com/office/drawing/2014/main" id="{9497E39A-3DB8-451A-A56D-07595708D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891" name="Circle: Hollow 890">
                        <a:extLst>
                          <a:ext uri="{FF2B5EF4-FFF2-40B4-BE49-F238E27FC236}">
                            <a16:creationId xmlns:a16="http://schemas.microsoft.com/office/drawing/2014/main" id="{7D0ACCB7-DF7F-4988-8AC0-70549941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Circle: Hollow 891">
                        <a:extLst>
                          <a:ext uri="{FF2B5EF4-FFF2-40B4-BE49-F238E27FC236}">
                            <a16:creationId xmlns:a16="http://schemas.microsoft.com/office/drawing/2014/main" id="{8095DA08-4281-4E99-A7CC-59EE45FB0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3" name="Circle: Hollow 892">
                        <a:extLst>
                          <a:ext uri="{FF2B5EF4-FFF2-40B4-BE49-F238E27FC236}">
                            <a16:creationId xmlns:a16="http://schemas.microsoft.com/office/drawing/2014/main" id="{7B47E0A9-0932-4348-8827-7F6943D7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572DA5B6-862A-4406-AEE1-1AD35E91E4A2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691C0999-61B8-4A59-905A-D2AFFF7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75" name="Group 874">
                      <a:extLst>
                        <a:ext uri="{FF2B5EF4-FFF2-40B4-BE49-F238E27FC236}">
                          <a16:creationId xmlns:a16="http://schemas.microsoft.com/office/drawing/2014/main" id="{D4DD9119-0727-4768-A970-FD9FF4A43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1" name="Rectangle 880">
                        <a:extLst>
                          <a:ext uri="{FF2B5EF4-FFF2-40B4-BE49-F238E27FC236}">
                            <a16:creationId xmlns:a16="http://schemas.microsoft.com/office/drawing/2014/main" id="{1DCE3AE5-7539-4073-BF01-115962090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2" name="Rectangle 881">
                        <a:extLst>
                          <a:ext uri="{FF2B5EF4-FFF2-40B4-BE49-F238E27FC236}">
                            <a16:creationId xmlns:a16="http://schemas.microsoft.com/office/drawing/2014/main" id="{4672E5E0-42B6-4FE2-A7E1-9E52BD1C1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7A2E5DAD-6305-4251-8969-B5BB070B6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F653529D-987F-45B7-B834-3E767C1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6" name="Group 875">
                      <a:extLst>
                        <a:ext uri="{FF2B5EF4-FFF2-40B4-BE49-F238E27FC236}">
                          <a16:creationId xmlns:a16="http://schemas.microsoft.com/office/drawing/2014/main" id="{E9E961FE-F004-4769-BDD1-9CBA868D0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14B5A287-3A56-44E0-AD5C-E4569D70D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4CF17AF5-B6AA-4221-A820-628AFCF02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9" name="Rectangle 878">
                        <a:extLst>
                          <a:ext uri="{FF2B5EF4-FFF2-40B4-BE49-F238E27FC236}">
                            <a16:creationId xmlns:a16="http://schemas.microsoft.com/office/drawing/2014/main" id="{A114CBFE-755C-4604-8F0E-2D48C8B70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0" name="Rectangle 879">
                        <a:extLst>
                          <a:ext uri="{FF2B5EF4-FFF2-40B4-BE49-F238E27FC236}">
                            <a16:creationId xmlns:a16="http://schemas.microsoft.com/office/drawing/2014/main" id="{E9B20772-43EC-4F1F-8105-1E683FCD3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6" name="Group 865">
                    <a:extLst>
                      <a:ext uri="{FF2B5EF4-FFF2-40B4-BE49-F238E27FC236}">
                        <a16:creationId xmlns:a16="http://schemas.microsoft.com/office/drawing/2014/main" id="{41121714-B126-4BEA-BA70-8EF8C8CB878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65E9DD1C-D63C-4153-A7B8-B01859F9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2" name="Rectangle 871">
                      <a:extLst>
                        <a:ext uri="{FF2B5EF4-FFF2-40B4-BE49-F238E27FC236}">
                          <a16:creationId xmlns:a16="http://schemas.microsoft.com/office/drawing/2014/main" id="{26F36893-803D-4670-91A9-AF3D596D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3" name="Rectangle 872">
                      <a:extLst>
                        <a:ext uri="{FF2B5EF4-FFF2-40B4-BE49-F238E27FC236}">
                          <a16:creationId xmlns:a16="http://schemas.microsoft.com/office/drawing/2014/main" id="{CA2CFF71-B3AD-40B3-BDA9-C8B2A9C1A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4" name="Rectangle 873">
                      <a:extLst>
                        <a:ext uri="{FF2B5EF4-FFF2-40B4-BE49-F238E27FC236}">
                          <a16:creationId xmlns:a16="http://schemas.microsoft.com/office/drawing/2014/main" id="{28B364DB-C28F-4EA2-8C51-20EBA32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67" name="Group 866">
                    <a:extLst>
                      <a:ext uri="{FF2B5EF4-FFF2-40B4-BE49-F238E27FC236}">
                        <a16:creationId xmlns:a16="http://schemas.microsoft.com/office/drawing/2014/main" id="{8DE0E433-9943-480B-A8C8-065B5922285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68" name="Circle: Hollow 867">
                      <a:extLst>
                        <a:ext uri="{FF2B5EF4-FFF2-40B4-BE49-F238E27FC236}">
                          <a16:creationId xmlns:a16="http://schemas.microsoft.com/office/drawing/2014/main" id="{22DEE57D-7201-49C0-AC4C-AB048A699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9" name="Circle: Hollow 868">
                      <a:extLst>
                        <a:ext uri="{FF2B5EF4-FFF2-40B4-BE49-F238E27FC236}">
                          <a16:creationId xmlns:a16="http://schemas.microsoft.com/office/drawing/2014/main" id="{ED7F94B6-BBBE-43CD-989C-19E66157A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0" name="Circle: Hollow 869">
                      <a:extLst>
                        <a:ext uri="{FF2B5EF4-FFF2-40B4-BE49-F238E27FC236}">
                          <a16:creationId xmlns:a16="http://schemas.microsoft.com/office/drawing/2014/main" id="{DD2D179B-6527-48E0-A1C3-7D442BF6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ECC049B-F7C6-43C6-BB16-22AA9F89F83A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41A7E4DA-35D6-48A1-9898-49C6E55F507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55" name="Group 854">
                      <a:extLst>
                        <a:ext uri="{FF2B5EF4-FFF2-40B4-BE49-F238E27FC236}">
                          <a16:creationId xmlns:a16="http://schemas.microsoft.com/office/drawing/2014/main" id="{31BD5BDE-BFD6-41AE-8189-960A64C131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48787A30-F5A7-402D-805A-3E354718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311ED355-4DEF-4AA3-8CA2-CDF3EED7E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6C2B90F-CE0E-40E7-8EC2-93BF3DAD2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9C518E3-9999-4BBF-9822-F6685155B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6" name="Group 855">
                      <a:extLst>
                        <a:ext uri="{FF2B5EF4-FFF2-40B4-BE49-F238E27FC236}">
                          <a16:creationId xmlns:a16="http://schemas.microsoft.com/office/drawing/2014/main" id="{5DA56D4F-35BC-409C-97F0-B6B300B21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8CC3EA7C-0E37-4CA4-BBE3-7C7E03239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E76DAF84-F14D-42A2-AA6C-2CD5D5467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3D0EF2B8-C17C-464D-8AE3-A911EF976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AC262688-E8D8-48BE-ADD1-B79552CB2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5184A1FE-2C95-4589-ABAE-E5515FC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9E5F8A44-8210-4F0B-BA5B-5A15764C4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86E4BCB-1372-4B19-B3D9-75B5F64CE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2F9AA8B8-E2A0-450A-8F6A-118A015D5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4B199C6B-CFFB-400F-96E0-309BF3AE0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FAEA3E83-E836-4D2F-B923-D0576CA865E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48" name="Circle: Hollow 847">
                      <a:extLst>
                        <a:ext uri="{FF2B5EF4-FFF2-40B4-BE49-F238E27FC236}">
                          <a16:creationId xmlns:a16="http://schemas.microsoft.com/office/drawing/2014/main" id="{004B4637-A7CA-44C5-A221-EA8055C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49" name="Circle: Hollow 848">
                      <a:extLst>
                        <a:ext uri="{FF2B5EF4-FFF2-40B4-BE49-F238E27FC236}">
                          <a16:creationId xmlns:a16="http://schemas.microsoft.com/office/drawing/2014/main" id="{856A9E98-A20C-49F4-880D-30DDE090E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Circle: Hollow 849">
                      <a:extLst>
                        <a:ext uri="{FF2B5EF4-FFF2-40B4-BE49-F238E27FC236}">
                          <a16:creationId xmlns:a16="http://schemas.microsoft.com/office/drawing/2014/main" id="{EB936FC9-03DC-488D-BE61-689A9D849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A6D3BC16-9A44-419F-8A06-7FCAB4068E1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AD7BAF13-72AA-4238-B700-B50C6634DD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1A9FEFF5-844A-429A-AC7E-DC35EBE96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CE4609F4-A771-4401-ABEB-8E7CFD3AF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6EBC1783-E4F7-43ED-83CB-EA78DA20D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3CF087BA-9EF8-4318-BE05-6288B7680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A9D54751-605D-44BE-BAB1-022B19706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03FF49FC-7FB2-44DD-9AEB-1D297BF45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E2021017-C335-44FB-B3CA-8393BD4D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171C4DC3-5694-4365-8D21-592CCBFE5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51AB85A7-2642-48B8-89FB-1A942E0F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DF66C948-136C-4E70-87EE-8B1F67717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8D44762E-A0B8-44B9-8D8E-8804AC8B455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99313F25-6E6B-4FAE-9634-C2FDBC42F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5AF3C5C6-EB47-4C16-8C1B-8F1773AA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AC9ECD3E-B8C6-4F94-A4EF-03293A83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3C262109-FB31-43B2-8290-D01E5B32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1B2383BF-450D-42F2-82A1-A1D5EF7A240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28" name="Circle: Hollow 827">
                      <a:extLst>
                        <a:ext uri="{FF2B5EF4-FFF2-40B4-BE49-F238E27FC236}">
                          <a16:creationId xmlns:a16="http://schemas.microsoft.com/office/drawing/2014/main" id="{9316613D-039C-4389-917F-6C6B6E116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29" name="Circle: Hollow 828">
                      <a:extLst>
                        <a:ext uri="{FF2B5EF4-FFF2-40B4-BE49-F238E27FC236}">
                          <a16:creationId xmlns:a16="http://schemas.microsoft.com/office/drawing/2014/main" id="{F64E4B8A-A56A-4ABC-8F13-31BA41DA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0" name="Circle: Hollow 829">
                      <a:extLst>
                        <a:ext uri="{FF2B5EF4-FFF2-40B4-BE49-F238E27FC236}">
                          <a16:creationId xmlns:a16="http://schemas.microsoft.com/office/drawing/2014/main" id="{7DAB4163-0B8D-46E4-AA88-41F3E4224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33935D00-80B7-4190-9B10-DFA94EC86CF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CDFE8527-C7B5-4ECF-ADC0-FCFBA92A0F6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EE957249-BE86-4C3D-A454-8C6A4EA3A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21956DB9-1B4D-43F2-A99D-267916879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FFEFADF0-1C53-4B15-AE8D-D38CC40D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50727D2D-E3C9-4270-8742-27F23F5E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A561CCC7-42DD-4719-856B-AE1FA9AFD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0458E8D7-A595-445F-9977-B9F345AECB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9C46FD0E-FAC0-437A-8D3D-E5C4927B4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B1CF997D-72EC-4111-AE53-66360AA05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9" name="Rectangle 818">
                        <a:extLst>
                          <a:ext uri="{FF2B5EF4-FFF2-40B4-BE49-F238E27FC236}">
                            <a16:creationId xmlns:a16="http://schemas.microsoft.com/office/drawing/2014/main" id="{A854DDCD-6FA3-4EB3-B0AE-E20F258D4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0" name="Rectangle 819">
                        <a:extLst>
                          <a:ext uri="{FF2B5EF4-FFF2-40B4-BE49-F238E27FC236}">
                            <a16:creationId xmlns:a16="http://schemas.microsoft.com/office/drawing/2014/main" id="{265AEF56-5641-4A76-A23A-C4B483B62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A7C4944D-ECA7-452E-A9E1-1A8A48AD2C3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BD9A6E9C-B90C-4CB8-A8A3-0C1C804D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AD27261F-CA77-4642-BF6D-DFC8EFA3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454313B-891B-440B-A65A-70AE94F4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20CD57C-B383-4736-9D4E-4E6E1CD81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7FB77E75-6165-41E3-BDAC-F5B9A66F21F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08" name="Circle: Hollow 807">
                      <a:extLst>
                        <a:ext uri="{FF2B5EF4-FFF2-40B4-BE49-F238E27FC236}">
                          <a16:creationId xmlns:a16="http://schemas.microsoft.com/office/drawing/2014/main" id="{B5C19139-7C0F-411B-BDF4-8A0724744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09" name="Circle: Hollow 808">
                      <a:extLst>
                        <a:ext uri="{FF2B5EF4-FFF2-40B4-BE49-F238E27FC236}">
                          <a16:creationId xmlns:a16="http://schemas.microsoft.com/office/drawing/2014/main" id="{2A30AD31-559C-4F0E-9212-09C205CB7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0" name="Circle: Hollow 809">
                      <a:extLst>
                        <a:ext uri="{FF2B5EF4-FFF2-40B4-BE49-F238E27FC236}">
                          <a16:creationId xmlns:a16="http://schemas.microsoft.com/office/drawing/2014/main" id="{E2297291-180D-4B29-B022-DDC582CEF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DE0259A4-9DCA-4BFC-876B-1E3EB6D40EAA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6C0944BF-9183-422F-83B2-F5C5F1670CFE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584B4EC7-C31F-4CE0-BA8B-F82306CEA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A0DA8342-6422-4EF7-9E2E-7F48CFF38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5FC4229D-EA68-41B6-947C-D945C9341B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6" name="Rectangle 795">
                          <a:extLst>
                            <a:ext uri="{FF2B5EF4-FFF2-40B4-BE49-F238E27FC236}">
                              <a16:creationId xmlns:a16="http://schemas.microsoft.com/office/drawing/2014/main" id="{03EFF85A-BFF3-4BCB-99BE-EA03D0D31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7" name="Rectangle 796">
                          <a:extLst>
                            <a:ext uri="{FF2B5EF4-FFF2-40B4-BE49-F238E27FC236}">
                              <a16:creationId xmlns:a16="http://schemas.microsoft.com/office/drawing/2014/main" id="{66C8A8AB-4EC7-4008-8F3D-670B758C6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05BEFDD5-2CD8-4068-A885-8E499B0F8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6B1A947D-F4A6-4931-A86F-648247E48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1" name="Group 790">
                        <a:extLst>
                          <a:ext uri="{FF2B5EF4-FFF2-40B4-BE49-F238E27FC236}">
                            <a16:creationId xmlns:a16="http://schemas.microsoft.com/office/drawing/2014/main" id="{67A90BFC-E970-45D8-B098-CA8011F81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2" name="Rectangle 791">
                          <a:extLst>
                            <a:ext uri="{FF2B5EF4-FFF2-40B4-BE49-F238E27FC236}">
                              <a16:creationId xmlns:a16="http://schemas.microsoft.com/office/drawing/2014/main" id="{D5B49D48-C4D2-4CD5-9595-9E2EBC978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3" name="Rectangle 792">
                          <a:extLst>
                            <a:ext uri="{FF2B5EF4-FFF2-40B4-BE49-F238E27FC236}">
                              <a16:creationId xmlns:a16="http://schemas.microsoft.com/office/drawing/2014/main" id="{1C634B7B-D449-4645-ACBE-2B6278814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4" name="Rectangle 793">
                          <a:extLst>
                            <a:ext uri="{FF2B5EF4-FFF2-40B4-BE49-F238E27FC236}">
                              <a16:creationId xmlns:a16="http://schemas.microsoft.com/office/drawing/2014/main" id="{9F51ACC5-60FC-4239-B0C4-159543EF6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5" name="Rectangle 794">
                          <a:extLst>
                            <a:ext uri="{FF2B5EF4-FFF2-40B4-BE49-F238E27FC236}">
                              <a16:creationId xmlns:a16="http://schemas.microsoft.com/office/drawing/2014/main" id="{96A6B5D1-77EF-4F38-8746-259B182136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334763F7-4BF3-4320-BBBF-BF5F0EC6C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78991A78-4934-40A0-9327-E02813802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69E935CF-D97C-4678-9658-806F24D06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C814A87-0ABC-4A9D-983E-7BE079400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A263D6A5-5B48-45C1-AF2D-B5982FCED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2" name="Group 781">
                      <a:extLst>
                        <a:ext uri="{FF2B5EF4-FFF2-40B4-BE49-F238E27FC236}">
                          <a16:creationId xmlns:a16="http://schemas.microsoft.com/office/drawing/2014/main" id="{D0E7AB6C-9E2D-4490-8308-EB0C74F67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83" name="Circle: Hollow 782">
                        <a:extLst>
                          <a:ext uri="{FF2B5EF4-FFF2-40B4-BE49-F238E27FC236}">
                            <a16:creationId xmlns:a16="http://schemas.microsoft.com/office/drawing/2014/main" id="{D159A638-25F1-4096-8D75-0172E0F9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Circle: Hollow 783">
                        <a:extLst>
                          <a:ext uri="{FF2B5EF4-FFF2-40B4-BE49-F238E27FC236}">
                            <a16:creationId xmlns:a16="http://schemas.microsoft.com/office/drawing/2014/main" id="{BE2EB115-C0A5-425A-BF24-0540BC507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Circle: Hollow 784">
                        <a:extLst>
                          <a:ext uri="{FF2B5EF4-FFF2-40B4-BE49-F238E27FC236}">
                            <a16:creationId xmlns:a16="http://schemas.microsoft.com/office/drawing/2014/main" id="{1FC6D1B8-0FF9-4803-9A6F-20C35DBC5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3E5CB216-7DC9-440A-B470-6945A32E40C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60" name="Group 759">
                      <a:extLst>
                        <a:ext uri="{FF2B5EF4-FFF2-40B4-BE49-F238E27FC236}">
                          <a16:creationId xmlns:a16="http://schemas.microsoft.com/office/drawing/2014/main" id="{44A93979-67FA-4AC9-B660-20FA689E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70" name="Group 769">
                        <a:extLst>
                          <a:ext uri="{FF2B5EF4-FFF2-40B4-BE49-F238E27FC236}">
                            <a16:creationId xmlns:a16="http://schemas.microsoft.com/office/drawing/2014/main" id="{98193775-EF6A-4667-9B74-52650E362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6" name="Rectangle 775">
                          <a:extLst>
                            <a:ext uri="{FF2B5EF4-FFF2-40B4-BE49-F238E27FC236}">
                              <a16:creationId xmlns:a16="http://schemas.microsoft.com/office/drawing/2014/main" id="{EFFDA81A-3005-4095-A0EC-0D3C1E38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7" name="Rectangle 776">
                          <a:extLst>
                            <a:ext uri="{FF2B5EF4-FFF2-40B4-BE49-F238E27FC236}">
                              <a16:creationId xmlns:a16="http://schemas.microsoft.com/office/drawing/2014/main" id="{8F209A37-5E03-4F1B-93B4-CAF5ED972F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8" name="Rectangle 777">
                          <a:extLst>
                            <a:ext uri="{FF2B5EF4-FFF2-40B4-BE49-F238E27FC236}">
                              <a16:creationId xmlns:a16="http://schemas.microsoft.com/office/drawing/2014/main" id="{B6E62C1E-4886-4180-B3CC-F5421C201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9" name="Rectangle 778">
                          <a:extLst>
                            <a:ext uri="{FF2B5EF4-FFF2-40B4-BE49-F238E27FC236}">
                              <a16:creationId xmlns:a16="http://schemas.microsoft.com/office/drawing/2014/main" id="{E843D006-7D0C-46A2-91C1-6567E3607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F9332CC3-A681-48E5-A1C7-B1C715E3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2" name="Rectangle 771">
                          <a:extLst>
                            <a:ext uri="{FF2B5EF4-FFF2-40B4-BE49-F238E27FC236}">
                              <a16:creationId xmlns:a16="http://schemas.microsoft.com/office/drawing/2014/main" id="{BBD7052F-DEE6-4C0A-8929-6E24D035E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3" name="Rectangle 772">
                          <a:extLst>
                            <a:ext uri="{FF2B5EF4-FFF2-40B4-BE49-F238E27FC236}">
                              <a16:creationId xmlns:a16="http://schemas.microsoft.com/office/drawing/2014/main" id="{C4DDCC49-7859-4002-8E2C-73381407C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4" name="Rectangle 773">
                          <a:extLst>
                            <a:ext uri="{FF2B5EF4-FFF2-40B4-BE49-F238E27FC236}">
                              <a16:creationId xmlns:a16="http://schemas.microsoft.com/office/drawing/2014/main" id="{AA76AFBB-3D6B-4BD3-9C25-DC97F133E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5" name="Rectangle 774">
                          <a:extLst>
                            <a:ext uri="{FF2B5EF4-FFF2-40B4-BE49-F238E27FC236}">
                              <a16:creationId xmlns:a16="http://schemas.microsoft.com/office/drawing/2014/main" id="{EF46A1DF-AD43-4DBD-BDF9-84C7E07B1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AABAC358-200C-44B7-B2FB-688FCA15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218125CE-61AE-46C5-B008-46ADADBA9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E844DA46-8BA9-4A50-96DC-FF0887EB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598C923D-2DBB-46D7-83DE-CB2266B53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BD55026E-D494-4F43-9FC0-C85B7C124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D1CE38B9-05D5-4E86-86CE-7126EC8C1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63" name="Circle: Hollow 762">
                        <a:extLst>
                          <a:ext uri="{FF2B5EF4-FFF2-40B4-BE49-F238E27FC236}">
                            <a16:creationId xmlns:a16="http://schemas.microsoft.com/office/drawing/2014/main" id="{2693166D-F683-4C54-A6F5-38AA79CE6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Circle: Hollow 763">
                        <a:extLst>
                          <a:ext uri="{FF2B5EF4-FFF2-40B4-BE49-F238E27FC236}">
                            <a16:creationId xmlns:a16="http://schemas.microsoft.com/office/drawing/2014/main" id="{1EABE8C6-F43E-450D-8A1A-F85EA6414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Circle: Hollow 764">
                        <a:extLst>
                          <a:ext uri="{FF2B5EF4-FFF2-40B4-BE49-F238E27FC236}">
                            <a16:creationId xmlns:a16="http://schemas.microsoft.com/office/drawing/2014/main" id="{5498512D-BC59-4554-829E-00CD2689E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786CEB8-D5CB-45CB-972D-31DDB737D8C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A5BBC8E5-9EDC-4F3F-95F2-81C8DAB5A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50" name="Group 749">
                        <a:extLst>
                          <a:ext uri="{FF2B5EF4-FFF2-40B4-BE49-F238E27FC236}">
                            <a16:creationId xmlns:a16="http://schemas.microsoft.com/office/drawing/2014/main" id="{A2591BD4-26A3-4C30-924B-901CD61E4E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6" name="Rectangle 755">
                          <a:extLst>
                            <a:ext uri="{FF2B5EF4-FFF2-40B4-BE49-F238E27FC236}">
                              <a16:creationId xmlns:a16="http://schemas.microsoft.com/office/drawing/2014/main" id="{3C077570-1EC1-4819-96D2-B2B2CD40F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7" name="Rectangle 756">
                          <a:extLst>
                            <a:ext uri="{FF2B5EF4-FFF2-40B4-BE49-F238E27FC236}">
                              <a16:creationId xmlns:a16="http://schemas.microsoft.com/office/drawing/2014/main" id="{472EC201-1112-473B-96A7-2262754A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8" name="Rectangle 757">
                          <a:extLst>
                            <a:ext uri="{FF2B5EF4-FFF2-40B4-BE49-F238E27FC236}">
                              <a16:creationId xmlns:a16="http://schemas.microsoft.com/office/drawing/2014/main" id="{932C197F-3406-45A0-83DC-3C6DBE71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9" name="Rectangle 758">
                          <a:extLst>
                            <a:ext uri="{FF2B5EF4-FFF2-40B4-BE49-F238E27FC236}">
                              <a16:creationId xmlns:a16="http://schemas.microsoft.com/office/drawing/2014/main" id="{EA54EAAF-062C-4100-8344-E868582B97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51" name="Group 750">
                        <a:extLst>
                          <a:ext uri="{FF2B5EF4-FFF2-40B4-BE49-F238E27FC236}">
                            <a16:creationId xmlns:a16="http://schemas.microsoft.com/office/drawing/2014/main" id="{667E377E-239A-4142-9861-45EC838F07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7F6207DB-1026-4E77-9B47-A41A6D23B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F0E1DB96-BC96-48A2-9D39-A7C7FCFF3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4434BAF1-40E6-4938-BA06-B51014B9D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5" name="Rectangle 754">
                          <a:extLst>
                            <a:ext uri="{FF2B5EF4-FFF2-40B4-BE49-F238E27FC236}">
                              <a16:creationId xmlns:a16="http://schemas.microsoft.com/office/drawing/2014/main" id="{6D78428C-C78C-488B-B0AA-34DD55955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1" name="Group 740">
                      <a:extLst>
                        <a:ext uri="{FF2B5EF4-FFF2-40B4-BE49-F238E27FC236}">
                          <a16:creationId xmlns:a16="http://schemas.microsoft.com/office/drawing/2014/main" id="{0C29EB31-2D28-4EC2-B47D-CECC514B2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6" name="Rectangle 745">
                        <a:extLst>
                          <a:ext uri="{FF2B5EF4-FFF2-40B4-BE49-F238E27FC236}">
                            <a16:creationId xmlns:a16="http://schemas.microsoft.com/office/drawing/2014/main" id="{B438E57F-4ADB-4F2D-BA9F-724DF8F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E5498781-7547-4710-98AB-539A01404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59BFE9D2-B92F-4238-8AC3-4B7A4F4AB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038D6730-1761-456D-82FD-1EF172B76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2" name="Group 741">
                      <a:extLst>
                        <a:ext uri="{FF2B5EF4-FFF2-40B4-BE49-F238E27FC236}">
                          <a16:creationId xmlns:a16="http://schemas.microsoft.com/office/drawing/2014/main" id="{34E10558-BF15-4181-B492-7A7668C6E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43" name="Circle: Hollow 742">
                        <a:extLst>
                          <a:ext uri="{FF2B5EF4-FFF2-40B4-BE49-F238E27FC236}">
                            <a16:creationId xmlns:a16="http://schemas.microsoft.com/office/drawing/2014/main" id="{B4DBC9D7-8EF8-44EB-BA7C-C97A09FC0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Circle: Hollow 743">
                        <a:extLst>
                          <a:ext uri="{FF2B5EF4-FFF2-40B4-BE49-F238E27FC236}">
                            <a16:creationId xmlns:a16="http://schemas.microsoft.com/office/drawing/2014/main" id="{060B00F4-E00A-42BA-A1D4-A86731C5E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5" name="Circle: Hollow 744">
                        <a:extLst>
                          <a:ext uri="{FF2B5EF4-FFF2-40B4-BE49-F238E27FC236}">
                            <a16:creationId xmlns:a16="http://schemas.microsoft.com/office/drawing/2014/main" id="{22FC7CEC-8556-4ACC-8C09-F39861350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0990463B-1C09-4621-AC48-768745B768D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950098EB-4544-4CD2-9535-BC29E68B76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09393C94-0E89-46AE-8361-A37DAB8E8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43977EE5-EBF4-4ED0-B21C-D67A5526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14DAEDEE-B510-42E8-B803-FE77A82BA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CC3B327C-29F5-4E88-BC39-3364D76D0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6" name="Rectangle 735">
                        <a:extLst>
                          <a:ext uri="{FF2B5EF4-FFF2-40B4-BE49-F238E27FC236}">
                            <a16:creationId xmlns:a16="http://schemas.microsoft.com/office/drawing/2014/main" id="{60587790-72F2-49C4-986B-2C634F40F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8" name="Group 727">
                      <a:extLst>
                        <a:ext uri="{FF2B5EF4-FFF2-40B4-BE49-F238E27FC236}">
                          <a16:creationId xmlns:a16="http://schemas.microsoft.com/office/drawing/2014/main" id="{F0A1DBFB-9E49-460A-9B17-B074EB6E1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6F9ADA45-2DE0-4EDB-8BC5-ECF0E3F2E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97DD8748-ADD0-4CB2-923B-1B5D2CF10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78736307-9A84-4589-8A3C-0C083440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BBE930A8-FE1C-4AAE-B862-15639338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D187E8B6-BDC8-4660-9296-8C63987023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9990CEB9-D9DA-41C6-83C9-7A1D92464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28787C1-9751-49E1-A974-6970C70DB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E0D9B8D1-EE00-4742-ADCF-2747F312D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ADFBDAFE-33B4-4269-88EC-5C1DB4AC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1FCF3FB9-F996-44B4-AC91-5A6D027D5AE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20" name="Circle: Hollow 719">
                      <a:extLst>
                        <a:ext uri="{FF2B5EF4-FFF2-40B4-BE49-F238E27FC236}">
                          <a16:creationId xmlns:a16="http://schemas.microsoft.com/office/drawing/2014/main" id="{62038C03-4FA4-4BED-9322-D9C48D923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1" name="Circle: Hollow 720">
                      <a:extLst>
                        <a:ext uri="{FF2B5EF4-FFF2-40B4-BE49-F238E27FC236}">
                          <a16:creationId xmlns:a16="http://schemas.microsoft.com/office/drawing/2014/main" id="{A1CBB44F-9332-49CA-8CF0-517D5E15C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2" name="Circle: Hollow 721">
                      <a:extLst>
                        <a:ext uri="{FF2B5EF4-FFF2-40B4-BE49-F238E27FC236}">
                          <a16:creationId xmlns:a16="http://schemas.microsoft.com/office/drawing/2014/main" id="{DF430344-ECE8-4022-B989-68F5FBA9A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6A923B20-56DC-4E99-BBE1-F532874D15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ACAE3462-5D7F-4601-9A5A-B03BC598396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CBC4D755-500A-4C7B-A2D6-5AE35C856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7366560-A107-423E-A011-1CE18D04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6A7E66B2-8503-4EB3-BBEA-90E983AE4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683A5F4A-2F40-44FE-9559-55D1DB140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65493511-2471-422D-9A49-C4FF1C508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928DB94C-B907-4E12-8C6A-0CF378542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3C09F6E0-59D0-4A20-B628-08C7B267E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0" name="Rectangle 709">
                        <a:extLst>
                          <a:ext uri="{FF2B5EF4-FFF2-40B4-BE49-F238E27FC236}">
                            <a16:creationId xmlns:a16="http://schemas.microsoft.com/office/drawing/2014/main" id="{F4716E12-472E-4EA1-B1B6-76723949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1" name="Rectangle 710">
                        <a:extLst>
                          <a:ext uri="{FF2B5EF4-FFF2-40B4-BE49-F238E27FC236}">
                            <a16:creationId xmlns:a16="http://schemas.microsoft.com/office/drawing/2014/main" id="{BC53C304-DC6F-4A5B-94B6-6070FF3BB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67B4C5E3-C990-46C4-9BB8-52FB7514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41E48C57-F129-4268-A6FE-4C5F737F398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FF40A7A8-C807-4DFB-A1DC-773A745E7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FB25B9FA-4BA6-4BC7-83BD-ACDA8FEF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1773BAA8-BDED-4E66-996B-AA07D4FE9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D69597C-5BF9-45F6-880F-B0A037E5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9D8B29F4-65B7-465C-903C-BC7457A9C9C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00" name="Circle: Hollow 699">
                      <a:extLst>
                        <a:ext uri="{FF2B5EF4-FFF2-40B4-BE49-F238E27FC236}">
                          <a16:creationId xmlns:a16="http://schemas.microsoft.com/office/drawing/2014/main" id="{30131231-783F-475D-9CB1-8D69D8A57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1" name="Circle: Hollow 700">
                      <a:extLst>
                        <a:ext uri="{FF2B5EF4-FFF2-40B4-BE49-F238E27FC236}">
                          <a16:creationId xmlns:a16="http://schemas.microsoft.com/office/drawing/2014/main" id="{9CEE79C3-01CF-4CD1-AE27-9B3D22B1A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2" name="Circle: Hollow 701">
                      <a:extLst>
                        <a:ext uri="{FF2B5EF4-FFF2-40B4-BE49-F238E27FC236}">
                          <a16:creationId xmlns:a16="http://schemas.microsoft.com/office/drawing/2014/main" id="{53840BF3-08ED-481C-8EBA-6C95D3149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E18C2C8A-47F8-482E-B7B7-E24C5B181C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5A8907A3-1466-4096-8EB3-CB0362A3B2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177D018E-3742-4108-8F28-FD9884243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9F8CCC2C-EE97-4CC6-83CF-638CFC5FA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6FF515DF-B8C5-4C0A-AECF-6FC2C2025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C170081B-747F-43F6-9341-FC0FC5CE5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61E8EC07-FA2E-4CC4-B290-04226ECA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88" name="Group 687">
                      <a:extLst>
                        <a:ext uri="{FF2B5EF4-FFF2-40B4-BE49-F238E27FC236}">
                          <a16:creationId xmlns:a16="http://schemas.microsoft.com/office/drawing/2014/main" id="{31F883E2-107F-48E6-B9E0-2A1E578B1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C9CA2BF8-04A2-4139-B125-C7A855D15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237AAFE4-9754-4B96-ABBD-6A1DE2C36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1" name="Rectangle 690">
                        <a:extLst>
                          <a:ext uri="{FF2B5EF4-FFF2-40B4-BE49-F238E27FC236}">
                            <a16:creationId xmlns:a16="http://schemas.microsoft.com/office/drawing/2014/main" id="{6FB53477-3100-42C5-85EC-2E82989D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2" name="Rectangle 691">
                        <a:extLst>
                          <a:ext uri="{FF2B5EF4-FFF2-40B4-BE49-F238E27FC236}">
                            <a16:creationId xmlns:a16="http://schemas.microsoft.com/office/drawing/2014/main" id="{EC738E0A-F5AF-41DA-976E-69F209EE2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857560C2-2338-4D95-958F-3BA71CE061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3" name="Rectangle 682">
                      <a:extLst>
                        <a:ext uri="{FF2B5EF4-FFF2-40B4-BE49-F238E27FC236}">
                          <a16:creationId xmlns:a16="http://schemas.microsoft.com/office/drawing/2014/main" id="{CEDE220F-89C9-4F68-B2A0-3ECB36350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D64B2A55-641B-4450-BE89-4D84F819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44316F86-A131-4812-BFE7-6431DD7A3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72509B0-6A8F-4ED8-BB0B-2A3AC26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26DF0B3-4462-49F8-85A2-E719AE123AB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80" name="Circle: Hollow 679">
                      <a:extLst>
                        <a:ext uri="{FF2B5EF4-FFF2-40B4-BE49-F238E27FC236}">
                          <a16:creationId xmlns:a16="http://schemas.microsoft.com/office/drawing/2014/main" id="{98ADA54B-4074-4BF5-9509-CF520D2E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1" name="Circle: Hollow 680">
                      <a:extLst>
                        <a:ext uri="{FF2B5EF4-FFF2-40B4-BE49-F238E27FC236}">
                          <a16:creationId xmlns:a16="http://schemas.microsoft.com/office/drawing/2014/main" id="{5E919479-5615-445C-9566-8204DE22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2" name="Circle: Hollow 681">
                      <a:extLst>
                        <a:ext uri="{FF2B5EF4-FFF2-40B4-BE49-F238E27FC236}">
                          <a16:creationId xmlns:a16="http://schemas.microsoft.com/office/drawing/2014/main" id="{C56B05B2-58EB-43B0-9AE5-049278BDB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267A70C6-04B8-4149-B6BC-A29E89BB6D62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4F446451-9926-4FA9-B1A3-BAD30CBED4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31C19675-97DB-4D7F-9809-56ECFC18E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D0F05401-4C6F-4C2F-80E0-11BAC341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4" name="Rectangle 673">
                        <a:extLst>
                          <a:ext uri="{FF2B5EF4-FFF2-40B4-BE49-F238E27FC236}">
                            <a16:creationId xmlns:a16="http://schemas.microsoft.com/office/drawing/2014/main" id="{FEFF2CA9-F0BC-416C-A77A-6089B360A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5" name="Rectangle 674">
                        <a:extLst>
                          <a:ext uri="{FF2B5EF4-FFF2-40B4-BE49-F238E27FC236}">
                            <a16:creationId xmlns:a16="http://schemas.microsoft.com/office/drawing/2014/main" id="{B1B37AAF-0EDB-4ED5-B427-C4C78BA2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D7F8619B-3BA9-41B2-AF9F-5F56046F1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620E5249-DBD6-4E6B-97F5-8AAF8D804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EFE86620-026F-4A70-9068-9B6B585D3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08EA168D-E06A-4C91-BF37-938EA9510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F58D71DF-13D0-48C0-A66D-5DE95E782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4E743B76-6341-4023-897A-9C5E7C5CC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8" name="Group 657">
                    <a:extLst>
                      <a:ext uri="{FF2B5EF4-FFF2-40B4-BE49-F238E27FC236}">
                        <a16:creationId xmlns:a16="http://schemas.microsoft.com/office/drawing/2014/main" id="{F4EFCDA5-6519-4F02-8D6B-5523BBE2E8C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A8CF9365-FD20-45BB-B79C-9C10F046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94623F2C-A0D7-41D0-8170-F918B46E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424ACA1-5F6B-453B-A8F2-88CA943F9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4D80546F-0639-4D2C-AEC9-C5096C8E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9" name="Group 658">
                    <a:extLst>
                      <a:ext uri="{FF2B5EF4-FFF2-40B4-BE49-F238E27FC236}">
                        <a16:creationId xmlns:a16="http://schemas.microsoft.com/office/drawing/2014/main" id="{8F98AE44-D9F6-436F-BF3E-7D96113170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60" name="Circle: Hollow 659">
                      <a:extLst>
                        <a:ext uri="{FF2B5EF4-FFF2-40B4-BE49-F238E27FC236}">
                          <a16:creationId xmlns:a16="http://schemas.microsoft.com/office/drawing/2014/main" id="{DC1B9EA5-1B57-49F6-B8D6-B7AF1BBA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1" name="Circle: Hollow 660">
                      <a:extLst>
                        <a:ext uri="{FF2B5EF4-FFF2-40B4-BE49-F238E27FC236}">
                          <a16:creationId xmlns:a16="http://schemas.microsoft.com/office/drawing/2014/main" id="{3F98343D-1968-4A02-AE89-393BC97DC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2" name="Circle: Hollow 661">
                      <a:extLst>
                        <a:ext uri="{FF2B5EF4-FFF2-40B4-BE49-F238E27FC236}">
                          <a16:creationId xmlns:a16="http://schemas.microsoft.com/office/drawing/2014/main" id="{88D37C0E-EBF6-4CB2-933F-3765B1C39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F59B9103-83FA-459E-9BA3-8FAD6FD8F22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4F99C04C-CDDF-4C25-830A-42FB64C44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59EF0E6D-4BD2-4C36-A1DD-13AA1B8C7A8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D0186347-C997-4EA1-9746-60A46AC63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42" name="Group 641">
                        <a:extLst>
                          <a:ext uri="{FF2B5EF4-FFF2-40B4-BE49-F238E27FC236}">
                            <a16:creationId xmlns:a16="http://schemas.microsoft.com/office/drawing/2014/main" id="{EA9D0E88-7B04-4BEA-82A5-DB6A96B9A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8" name="Rectangle 647">
                          <a:extLst>
                            <a:ext uri="{FF2B5EF4-FFF2-40B4-BE49-F238E27FC236}">
                              <a16:creationId xmlns:a16="http://schemas.microsoft.com/office/drawing/2014/main" id="{0E22B43B-E82A-420D-99EF-375828897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9" name="Rectangle 648">
                          <a:extLst>
                            <a:ext uri="{FF2B5EF4-FFF2-40B4-BE49-F238E27FC236}">
                              <a16:creationId xmlns:a16="http://schemas.microsoft.com/office/drawing/2014/main" id="{896E026D-04A8-43D2-AB14-C2C2A258D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0" name="Rectangle 649">
                          <a:extLst>
                            <a:ext uri="{FF2B5EF4-FFF2-40B4-BE49-F238E27FC236}">
                              <a16:creationId xmlns:a16="http://schemas.microsoft.com/office/drawing/2014/main" id="{0D58E051-400E-4ACD-AA7D-032D9BBA98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1" name="Rectangle 650">
                          <a:extLst>
                            <a:ext uri="{FF2B5EF4-FFF2-40B4-BE49-F238E27FC236}">
                              <a16:creationId xmlns:a16="http://schemas.microsoft.com/office/drawing/2014/main" id="{A1AA5838-712B-498B-A0D4-9A1F9DD5A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2">
                        <a:extLst>
                          <a:ext uri="{FF2B5EF4-FFF2-40B4-BE49-F238E27FC236}">
                            <a16:creationId xmlns:a16="http://schemas.microsoft.com/office/drawing/2014/main" id="{1BA5471A-5592-4D9F-8BA5-57227650B2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4" name="Rectangle 643">
                          <a:extLst>
                            <a:ext uri="{FF2B5EF4-FFF2-40B4-BE49-F238E27FC236}">
                              <a16:creationId xmlns:a16="http://schemas.microsoft.com/office/drawing/2014/main" id="{20D5DADB-83DE-4275-901E-BC27D9AC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5" name="Rectangle 644">
                          <a:extLst>
                            <a:ext uri="{FF2B5EF4-FFF2-40B4-BE49-F238E27FC236}">
                              <a16:creationId xmlns:a16="http://schemas.microsoft.com/office/drawing/2014/main" id="{FD0060FE-054E-4A43-A7B8-05E2F4046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6" name="Rectangle 645">
                          <a:extLst>
                            <a:ext uri="{FF2B5EF4-FFF2-40B4-BE49-F238E27FC236}">
                              <a16:creationId xmlns:a16="http://schemas.microsoft.com/office/drawing/2014/main" id="{FCD2A965-191C-45CF-9170-5BDA7DFB4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7" name="Rectangle 646">
                          <a:extLst>
                            <a:ext uri="{FF2B5EF4-FFF2-40B4-BE49-F238E27FC236}">
                              <a16:creationId xmlns:a16="http://schemas.microsoft.com/office/drawing/2014/main" id="{CB15D6F8-C425-42E0-99EB-544314F48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4C7F84C0-5511-4F2F-B09D-09483E89B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38" name="Rectangle 637">
                        <a:extLst>
                          <a:ext uri="{FF2B5EF4-FFF2-40B4-BE49-F238E27FC236}">
                            <a16:creationId xmlns:a16="http://schemas.microsoft.com/office/drawing/2014/main" id="{229D8544-D19C-4899-A508-8F933E1B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9" name="Rectangle 638">
                        <a:extLst>
                          <a:ext uri="{FF2B5EF4-FFF2-40B4-BE49-F238E27FC236}">
                            <a16:creationId xmlns:a16="http://schemas.microsoft.com/office/drawing/2014/main" id="{4F2B0B8E-8A90-4852-8A99-D67A31A03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0" name="Rectangle 639">
                        <a:extLst>
                          <a:ext uri="{FF2B5EF4-FFF2-40B4-BE49-F238E27FC236}">
                            <a16:creationId xmlns:a16="http://schemas.microsoft.com/office/drawing/2014/main" id="{0B79488F-4022-4C9B-8F03-3C4605C3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1" name="Rectangle 640">
                        <a:extLst>
                          <a:ext uri="{FF2B5EF4-FFF2-40B4-BE49-F238E27FC236}">
                            <a16:creationId xmlns:a16="http://schemas.microsoft.com/office/drawing/2014/main" id="{FDFE508D-7465-42AD-AD10-5B3A865A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42E47219-C031-493D-8F01-35DDCCA63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35" name="Circle: Hollow 634">
                        <a:extLst>
                          <a:ext uri="{FF2B5EF4-FFF2-40B4-BE49-F238E27FC236}">
                            <a16:creationId xmlns:a16="http://schemas.microsoft.com/office/drawing/2014/main" id="{D8F652E0-36BD-45AD-8F87-495EA71D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6" name="Circle: Hollow 635">
                        <a:extLst>
                          <a:ext uri="{FF2B5EF4-FFF2-40B4-BE49-F238E27FC236}">
                            <a16:creationId xmlns:a16="http://schemas.microsoft.com/office/drawing/2014/main" id="{53AEEE88-4DE5-4A5B-9B82-C1A80C91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7" name="Circle: Hollow 636">
                        <a:extLst>
                          <a:ext uri="{FF2B5EF4-FFF2-40B4-BE49-F238E27FC236}">
                            <a16:creationId xmlns:a16="http://schemas.microsoft.com/office/drawing/2014/main" id="{412D3C5B-B96D-4488-8AD7-E7D3AE70F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4A8F2F86-D742-469E-8C26-3298938EF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720FDA70-7CD2-4C3A-AC65-54401D258E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B2D09C36-3918-4661-B1A3-BC82C41DD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8" name="Rectangle 627">
                          <a:extLst>
                            <a:ext uri="{FF2B5EF4-FFF2-40B4-BE49-F238E27FC236}">
                              <a16:creationId xmlns:a16="http://schemas.microsoft.com/office/drawing/2014/main" id="{C3BD0AE3-E07A-4238-AF5F-A51130B02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9" name="Rectangle 628">
                          <a:extLst>
                            <a:ext uri="{FF2B5EF4-FFF2-40B4-BE49-F238E27FC236}">
                              <a16:creationId xmlns:a16="http://schemas.microsoft.com/office/drawing/2014/main" id="{4C782E97-732B-40D4-B45B-C2EA060F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0" name="Rectangle 629">
                          <a:extLst>
                            <a:ext uri="{FF2B5EF4-FFF2-40B4-BE49-F238E27FC236}">
                              <a16:creationId xmlns:a16="http://schemas.microsoft.com/office/drawing/2014/main" id="{A5FC34D1-F5E3-4B7A-A778-A347840A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1" name="Rectangle 630">
                          <a:extLst>
                            <a:ext uri="{FF2B5EF4-FFF2-40B4-BE49-F238E27FC236}">
                              <a16:creationId xmlns:a16="http://schemas.microsoft.com/office/drawing/2014/main" id="{9A64AC97-028F-4C0D-A56E-1FD76CD6D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E4D6CB23-EEEE-4776-8841-70FCA6A29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4" name="Rectangle 623">
                          <a:extLst>
                            <a:ext uri="{FF2B5EF4-FFF2-40B4-BE49-F238E27FC236}">
                              <a16:creationId xmlns:a16="http://schemas.microsoft.com/office/drawing/2014/main" id="{29864145-FE5C-4C85-BDE0-3E12D74D8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61F2AD2B-6159-4DED-94F7-5A41CAB5D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6" name="Rectangle 625">
                          <a:extLst>
                            <a:ext uri="{FF2B5EF4-FFF2-40B4-BE49-F238E27FC236}">
                              <a16:creationId xmlns:a16="http://schemas.microsoft.com/office/drawing/2014/main" id="{4FC4B8C2-0AFC-4BA5-84AB-582E05308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7" name="Rectangle 626">
                          <a:extLst>
                            <a:ext uri="{FF2B5EF4-FFF2-40B4-BE49-F238E27FC236}">
                              <a16:creationId xmlns:a16="http://schemas.microsoft.com/office/drawing/2014/main" id="{EB31EEE5-0A1B-4143-9576-3F0FD5326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A67637B-9690-4A23-9E49-DA91B01E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18" name="Rectangle 617">
                        <a:extLst>
                          <a:ext uri="{FF2B5EF4-FFF2-40B4-BE49-F238E27FC236}">
                            <a16:creationId xmlns:a16="http://schemas.microsoft.com/office/drawing/2014/main" id="{71289EB9-3A95-44E7-BBD2-C8E75EF4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9" name="Rectangle 618">
                        <a:extLst>
                          <a:ext uri="{FF2B5EF4-FFF2-40B4-BE49-F238E27FC236}">
                            <a16:creationId xmlns:a16="http://schemas.microsoft.com/office/drawing/2014/main" id="{FD644395-DEA4-4A65-8BDB-9E8CE4284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0" name="Rectangle 619">
                        <a:extLst>
                          <a:ext uri="{FF2B5EF4-FFF2-40B4-BE49-F238E27FC236}">
                            <a16:creationId xmlns:a16="http://schemas.microsoft.com/office/drawing/2014/main" id="{41F6F407-DAA5-46BA-B45F-BB3731539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1" name="Rectangle 620">
                        <a:extLst>
                          <a:ext uri="{FF2B5EF4-FFF2-40B4-BE49-F238E27FC236}">
                            <a16:creationId xmlns:a16="http://schemas.microsoft.com/office/drawing/2014/main" id="{7C58BB0D-65B7-4DDA-947D-3AC1734B9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98A33427-7919-44FC-B17F-BD703B84F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15" name="Circle: Hollow 614">
                        <a:extLst>
                          <a:ext uri="{FF2B5EF4-FFF2-40B4-BE49-F238E27FC236}">
                            <a16:creationId xmlns:a16="http://schemas.microsoft.com/office/drawing/2014/main" id="{41AE9FAB-93E9-4EF0-90BE-B3CE523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6" name="Circle: Hollow 615">
                        <a:extLst>
                          <a:ext uri="{FF2B5EF4-FFF2-40B4-BE49-F238E27FC236}">
                            <a16:creationId xmlns:a16="http://schemas.microsoft.com/office/drawing/2014/main" id="{3BB9E76C-6161-456A-8C60-9157DA8A9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7" name="Circle: Hollow 616">
                        <a:extLst>
                          <a:ext uri="{FF2B5EF4-FFF2-40B4-BE49-F238E27FC236}">
                            <a16:creationId xmlns:a16="http://schemas.microsoft.com/office/drawing/2014/main" id="{9E2BCBD6-C668-4244-B074-529A8DA90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5E042BC0-F782-4439-9ECB-B95EA2E98FF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592" name="Group 591">
                      <a:extLst>
                        <a:ext uri="{FF2B5EF4-FFF2-40B4-BE49-F238E27FC236}">
                          <a16:creationId xmlns:a16="http://schemas.microsoft.com/office/drawing/2014/main" id="{AF6DA0BE-2A13-4515-AAD7-47218C456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AE5B1E0-DF8B-48D5-9C99-00448057D2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8" name="Rectangle 607">
                          <a:extLst>
                            <a:ext uri="{FF2B5EF4-FFF2-40B4-BE49-F238E27FC236}">
                              <a16:creationId xmlns:a16="http://schemas.microsoft.com/office/drawing/2014/main" id="{305E6F54-7D1C-42EF-96FF-96AE1FA21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9" name="Rectangle 608">
                          <a:extLst>
                            <a:ext uri="{FF2B5EF4-FFF2-40B4-BE49-F238E27FC236}">
                              <a16:creationId xmlns:a16="http://schemas.microsoft.com/office/drawing/2014/main" id="{212C8E29-314F-4904-B6F9-CF1B2C652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0" name="Rectangle 609">
                          <a:extLst>
                            <a:ext uri="{FF2B5EF4-FFF2-40B4-BE49-F238E27FC236}">
                              <a16:creationId xmlns:a16="http://schemas.microsoft.com/office/drawing/2014/main" id="{C647913A-A8F5-4788-AF6B-379FBD807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1" name="Rectangle 610">
                          <a:extLst>
                            <a:ext uri="{FF2B5EF4-FFF2-40B4-BE49-F238E27FC236}">
                              <a16:creationId xmlns:a16="http://schemas.microsoft.com/office/drawing/2014/main" id="{3E3ABE2F-30C1-4833-AB0C-6018B7511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097C5EC5-02DE-452B-A2D7-849C3D5F71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4" name="Rectangle 603">
                          <a:extLst>
                            <a:ext uri="{FF2B5EF4-FFF2-40B4-BE49-F238E27FC236}">
                              <a16:creationId xmlns:a16="http://schemas.microsoft.com/office/drawing/2014/main" id="{1E120AAA-9771-430B-B5FF-0C5C3B8BE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5" name="Rectangle 604">
                          <a:extLst>
                            <a:ext uri="{FF2B5EF4-FFF2-40B4-BE49-F238E27FC236}">
                              <a16:creationId xmlns:a16="http://schemas.microsoft.com/office/drawing/2014/main" id="{F098CCBC-703F-4CF6-AACB-7508E3D54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6" name="Rectangle 605">
                          <a:extLst>
                            <a:ext uri="{FF2B5EF4-FFF2-40B4-BE49-F238E27FC236}">
                              <a16:creationId xmlns:a16="http://schemas.microsoft.com/office/drawing/2014/main" id="{18EEA677-AC94-4723-96BC-4683C6FFB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7" name="Rectangle 606">
                          <a:extLst>
                            <a:ext uri="{FF2B5EF4-FFF2-40B4-BE49-F238E27FC236}">
                              <a16:creationId xmlns:a16="http://schemas.microsoft.com/office/drawing/2014/main" id="{EF15E554-E2B9-4753-8A37-3208A18FC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BC51726-7425-4440-8CF1-2E52B64CA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98" name="Rectangle 597">
                        <a:extLst>
                          <a:ext uri="{FF2B5EF4-FFF2-40B4-BE49-F238E27FC236}">
                            <a16:creationId xmlns:a16="http://schemas.microsoft.com/office/drawing/2014/main" id="{8FA5C816-AEE9-44FA-93B8-9D42D9DF7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9" name="Rectangle 598">
                        <a:extLst>
                          <a:ext uri="{FF2B5EF4-FFF2-40B4-BE49-F238E27FC236}">
                            <a16:creationId xmlns:a16="http://schemas.microsoft.com/office/drawing/2014/main" id="{5559EF53-4855-4770-8165-CFC2366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0" name="Rectangle 599">
                        <a:extLst>
                          <a:ext uri="{FF2B5EF4-FFF2-40B4-BE49-F238E27FC236}">
                            <a16:creationId xmlns:a16="http://schemas.microsoft.com/office/drawing/2014/main" id="{63BC9BB2-7C52-44F5-8999-BD48F20B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1" name="Rectangle 600">
                        <a:extLst>
                          <a:ext uri="{FF2B5EF4-FFF2-40B4-BE49-F238E27FC236}">
                            <a16:creationId xmlns:a16="http://schemas.microsoft.com/office/drawing/2014/main" id="{5BBA9561-331F-4D7D-AC3F-8CCCBB4D2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94" name="Group 593">
                      <a:extLst>
                        <a:ext uri="{FF2B5EF4-FFF2-40B4-BE49-F238E27FC236}">
                          <a16:creationId xmlns:a16="http://schemas.microsoft.com/office/drawing/2014/main" id="{1A8FB90E-9F1F-4EAF-B636-BA581D11A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595" name="Circle: Hollow 594">
                        <a:extLst>
                          <a:ext uri="{FF2B5EF4-FFF2-40B4-BE49-F238E27FC236}">
                            <a16:creationId xmlns:a16="http://schemas.microsoft.com/office/drawing/2014/main" id="{39379484-BE95-4F0A-84F6-0D29793F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6" name="Circle: Hollow 595">
                        <a:extLst>
                          <a:ext uri="{FF2B5EF4-FFF2-40B4-BE49-F238E27FC236}">
                            <a16:creationId xmlns:a16="http://schemas.microsoft.com/office/drawing/2014/main" id="{E9D19617-339A-4FB4-BE75-53F9140C0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7" name="Circle: Hollow 596">
                        <a:extLst>
                          <a:ext uri="{FF2B5EF4-FFF2-40B4-BE49-F238E27FC236}">
                            <a16:creationId xmlns:a16="http://schemas.microsoft.com/office/drawing/2014/main" id="{CFE8535C-9F0E-4713-B964-A9FA22427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28C3E151-3277-4E0F-8A98-27A5394E502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11D330-5FB0-4695-AB96-5C7C4E0431F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79" name="Group 578">
                      <a:extLst>
                        <a:ext uri="{FF2B5EF4-FFF2-40B4-BE49-F238E27FC236}">
                          <a16:creationId xmlns:a16="http://schemas.microsoft.com/office/drawing/2014/main" id="{1EBC5DB0-476E-4A3B-A075-FFD132833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5" name="Rectangle 584">
                        <a:extLst>
                          <a:ext uri="{FF2B5EF4-FFF2-40B4-BE49-F238E27FC236}">
                            <a16:creationId xmlns:a16="http://schemas.microsoft.com/office/drawing/2014/main" id="{C68E9005-8B41-49E4-9854-80749B33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6" name="Rectangle 585">
                        <a:extLst>
                          <a:ext uri="{FF2B5EF4-FFF2-40B4-BE49-F238E27FC236}">
                            <a16:creationId xmlns:a16="http://schemas.microsoft.com/office/drawing/2014/main" id="{3D52130E-E002-4758-AB2F-1E4C47D66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7" name="Rectangle 586">
                        <a:extLst>
                          <a:ext uri="{FF2B5EF4-FFF2-40B4-BE49-F238E27FC236}">
                            <a16:creationId xmlns:a16="http://schemas.microsoft.com/office/drawing/2014/main" id="{57D40947-3847-49C9-85C9-094AA38B2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8" name="Rectangle 587">
                        <a:extLst>
                          <a:ext uri="{FF2B5EF4-FFF2-40B4-BE49-F238E27FC236}">
                            <a16:creationId xmlns:a16="http://schemas.microsoft.com/office/drawing/2014/main" id="{75ED9EF1-32BD-4A31-A4A4-D7ABEE90E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80" name="Group 579">
                      <a:extLst>
                        <a:ext uri="{FF2B5EF4-FFF2-40B4-BE49-F238E27FC236}">
                          <a16:creationId xmlns:a16="http://schemas.microsoft.com/office/drawing/2014/main" id="{EF2DB6B8-C351-4160-99A8-8B66B84D5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1" name="Rectangle 580">
                        <a:extLst>
                          <a:ext uri="{FF2B5EF4-FFF2-40B4-BE49-F238E27FC236}">
                            <a16:creationId xmlns:a16="http://schemas.microsoft.com/office/drawing/2014/main" id="{DAA01E7F-DDCE-43A7-8D8F-01423FB0FE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2" name="Rectangle 581">
                        <a:extLst>
                          <a:ext uri="{FF2B5EF4-FFF2-40B4-BE49-F238E27FC236}">
                            <a16:creationId xmlns:a16="http://schemas.microsoft.com/office/drawing/2014/main" id="{5728D0D7-CBD5-4C7C-84BF-C0D3FCF5F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3" name="Rectangle 582">
                        <a:extLst>
                          <a:ext uri="{FF2B5EF4-FFF2-40B4-BE49-F238E27FC236}">
                            <a16:creationId xmlns:a16="http://schemas.microsoft.com/office/drawing/2014/main" id="{B0927C89-8B00-4B88-AD40-A90E4655C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4" name="Rectangle 583">
                        <a:extLst>
                          <a:ext uri="{FF2B5EF4-FFF2-40B4-BE49-F238E27FC236}">
                            <a16:creationId xmlns:a16="http://schemas.microsoft.com/office/drawing/2014/main" id="{419F6145-A150-467B-984E-7BCED3999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3DCCDD54-0972-4CD7-87D4-55DBA22E07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6641879F-18E9-4618-A3D8-FB4E82A9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6A023BA3-BA73-40AC-9A34-E25D1EE19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705CBFEC-8DC4-4800-B396-605C377C7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A35D906F-8E18-4AD4-99AF-7C8BC2C08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2B903CE4-9930-4713-BA12-4A63382887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72" name="Circle: Hollow 571">
                      <a:extLst>
                        <a:ext uri="{FF2B5EF4-FFF2-40B4-BE49-F238E27FC236}">
                          <a16:creationId xmlns:a16="http://schemas.microsoft.com/office/drawing/2014/main" id="{21A8F2E3-F9D3-4E4E-AC4F-390AE6B42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3" name="Circle: Hollow 572">
                      <a:extLst>
                        <a:ext uri="{FF2B5EF4-FFF2-40B4-BE49-F238E27FC236}">
                          <a16:creationId xmlns:a16="http://schemas.microsoft.com/office/drawing/2014/main" id="{6AD33C72-C927-4209-8E9D-255D21E43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4" name="Circle: Hollow 573">
                      <a:extLst>
                        <a:ext uri="{FF2B5EF4-FFF2-40B4-BE49-F238E27FC236}">
                          <a16:creationId xmlns:a16="http://schemas.microsoft.com/office/drawing/2014/main" id="{48D6D3F5-7356-401D-8721-177C5EE8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76626BF9-D5BF-4691-851C-3856D09C302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C3216EC0-DA00-4FF0-A8BD-E2DACB3B8C9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D5DDBF41-2428-401C-BE2C-9590373066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5" name="Rectangle 564">
                        <a:extLst>
                          <a:ext uri="{FF2B5EF4-FFF2-40B4-BE49-F238E27FC236}">
                            <a16:creationId xmlns:a16="http://schemas.microsoft.com/office/drawing/2014/main" id="{17E83120-AAE2-4F6B-A29D-E687ABF76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6" name="Rectangle 565">
                        <a:extLst>
                          <a:ext uri="{FF2B5EF4-FFF2-40B4-BE49-F238E27FC236}">
                            <a16:creationId xmlns:a16="http://schemas.microsoft.com/office/drawing/2014/main" id="{57339CF8-1EA7-4D0C-A98E-6691B751E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3503232E-9F0D-433F-A5B0-7EAFDF03A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856C482B-4DEA-4F96-8F52-E5E69298E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60" name="Group 559">
                      <a:extLst>
                        <a:ext uri="{FF2B5EF4-FFF2-40B4-BE49-F238E27FC236}">
                          <a16:creationId xmlns:a16="http://schemas.microsoft.com/office/drawing/2014/main" id="{0CCF2982-F682-4B80-9A48-F0ACEE5610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72D2454A-43DB-4F54-8B8C-B87B6A962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A09BD928-C186-44B3-9F12-838954C30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3" name="Rectangle 562">
                        <a:extLst>
                          <a:ext uri="{FF2B5EF4-FFF2-40B4-BE49-F238E27FC236}">
                            <a16:creationId xmlns:a16="http://schemas.microsoft.com/office/drawing/2014/main" id="{6127AB6A-4AE2-4D9F-AE70-D52465208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4" name="Rectangle 563">
                        <a:extLst>
                          <a:ext uri="{FF2B5EF4-FFF2-40B4-BE49-F238E27FC236}">
                            <a16:creationId xmlns:a16="http://schemas.microsoft.com/office/drawing/2014/main" id="{51971951-C7D8-46F7-A0AB-91F3BB0FE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C898FF4-B3B7-404B-A0BB-F50ABBC6B0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55A0C5F1-0FCB-488E-B75D-C3C622AAA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2476D1FA-F505-4E35-AA60-75A99A70E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3628A7F9-A273-49DB-A6F5-846E98E0A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7A8546E5-3DC8-4B4B-96BE-D43CF36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BAE4114-5C91-4B01-9C2C-C86F1D32FC8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52" name="Circle: Hollow 551">
                      <a:extLst>
                        <a:ext uri="{FF2B5EF4-FFF2-40B4-BE49-F238E27FC236}">
                          <a16:creationId xmlns:a16="http://schemas.microsoft.com/office/drawing/2014/main" id="{769D3027-E093-41DA-BC4C-AC18A6B06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3" name="Circle: Hollow 552">
                      <a:extLst>
                        <a:ext uri="{FF2B5EF4-FFF2-40B4-BE49-F238E27FC236}">
                          <a16:creationId xmlns:a16="http://schemas.microsoft.com/office/drawing/2014/main" id="{3103E4DC-79C6-4197-9BC6-AC64E244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4" name="Circle: Hollow 553">
                      <a:extLst>
                        <a:ext uri="{FF2B5EF4-FFF2-40B4-BE49-F238E27FC236}">
                          <a16:creationId xmlns:a16="http://schemas.microsoft.com/office/drawing/2014/main" id="{E17F0B53-8DE0-45F3-97AC-F3D183EC7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D16288D2-721B-467F-AA9E-282D4B10DDD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7ADAC3DE-5ECF-487C-B042-5A170A4E3A3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39" name="Group 538">
                      <a:extLst>
                        <a:ext uri="{FF2B5EF4-FFF2-40B4-BE49-F238E27FC236}">
                          <a16:creationId xmlns:a16="http://schemas.microsoft.com/office/drawing/2014/main" id="{184098C5-B932-42ED-81BB-1FA3135A9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89548FA3-E530-4023-AE07-6EB026D75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7E3AB877-F1CA-4D3E-A013-C55ED6AA5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D3155A41-A960-4669-BD31-5AC41A5F1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46BB1D32-F0EF-4224-B5CF-E72E37043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B2D25210-A995-4516-A3C2-05757F522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1" name="Rectangle 540">
                        <a:extLst>
                          <a:ext uri="{FF2B5EF4-FFF2-40B4-BE49-F238E27FC236}">
                            <a16:creationId xmlns:a16="http://schemas.microsoft.com/office/drawing/2014/main" id="{7842E342-177D-4B12-8959-669C2CB69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2" name="Rectangle 541">
                        <a:extLst>
                          <a:ext uri="{FF2B5EF4-FFF2-40B4-BE49-F238E27FC236}">
                            <a16:creationId xmlns:a16="http://schemas.microsoft.com/office/drawing/2014/main" id="{B52BE55E-7513-49EC-9D1B-247A5528E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3" name="Rectangle 542">
                        <a:extLst>
                          <a:ext uri="{FF2B5EF4-FFF2-40B4-BE49-F238E27FC236}">
                            <a16:creationId xmlns:a16="http://schemas.microsoft.com/office/drawing/2014/main" id="{550C9568-8D7C-49F3-BF30-AA1E2B8EB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4" name="Rectangle 543">
                        <a:extLst>
                          <a:ext uri="{FF2B5EF4-FFF2-40B4-BE49-F238E27FC236}">
                            <a16:creationId xmlns:a16="http://schemas.microsoft.com/office/drawing/2014/main" id="{1F8C3668-01B9-4895-AB15-0F7AAC012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0" name="Group 529">
                    <a:extLst>
                      <a:ext uri="{FF2B5EF4-FFF2-40B4-BE49-F238E27FC236}">
                        <a16:creationId xmlns:a16="http://schemas.microsoft.com/office/drawing/2014/main" id="{B845DB30-C40F-4062-B520-7EA6093D4BB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A6EC7DCB-6325-4F48-A1B3-6824676AC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723514A9-7872-4514-AC10-D9F9C6BAD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4F86FD51-1A67-4807-BD42-BD7591A88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87B22488-A64B-4351-AE34-CF0EE08A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31" name="Group 530">
                    <a:extLst>
                      <a:ext uri="{FF2B5EF4-FFF2-40B4-BE49-F238E27FC236}">
                        <a16:creationId xmlns:a16="http://schemas.microsoft.com/office/drawing/2014/main" id="{F1D0917E-9CE3-4091-9A04-878CC7D6C7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32" name="Circle: Hollow 531">
                      <a:extLst>
                        <a:ext uri="{FF2B5EF4-FFF2-40B4-BE49-F238E27FC236}">
                          <a16:creationId xmlns:a16="http://schemas.microsoft.com/office/drawing/2014/main" id="{40F49DEA-D0B5-4BC5-9DC8-5F615B1A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3" name="Circle: Hollow 532">
                      <a:extLst>
                        <a:ext uri="{FF2B5EF4-FFF2-40B4-BE49-F238E27FC236}">
                          <a16:creationId xmlns:a16="http://schemas.microsoft.com/office/drawing/2014/main" id="{8874E23F-2CF3-4F8C-B912-96AC0C0D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4" name="Circle: Hollow 533">
                      <a:extLst>
                        <a:ext uri="{FF2B5EF4-FFF2-40B4-BE49-F238E27FC236}">
                          <a16:creationId xmlns:a16="http://schemas.microsoft.com/office/drawing/2014/main" id="{A5FB2C52-D3B1-4319-99DE-7E499EE9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4EC6FB74-F048-4CDC-ACA8-8E1892B39A0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9C5460E1-577F-49DB-8A18-6FA0BB6CB87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C02A2C4A-92B5-46A1-AE51-82CE53B10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5" name="Rectangle 524">
                        <a:extLst>
                          <a:ext uri="{FF2B5EF4-FFF2-40B4-BE49-F238E27FC236}">
                            <a16:creationId xmlns:a16="http://schemas.microsoft.com/office/drawing/2014/main" id="{7BA87DC8-C8DB-43D1-B29B-9997EAC79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CCCCCDC1-F3BF-446C-8E53-DB4C0199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5A504E7B-95BA-4937-8F40-55CCDEAC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283260D0-BA28-4F20-B1FD-F3BC3E5D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795E24F2-739D-4FB5-A248-1E31C1E7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1" name="Rectangle 520">
                        <a:extLst>
                          <a:ext uri="{FF2B5EF4-FFF2-40B4-BE49-F238E27FC236}">
                            <a16:creationId xmlns:a16="http://schemas.microsoft.com/office/drawing/2014/main" id="{DB2A05EF-4E08-4341-8338-2F821639E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2" name="Rectangle 521">
                        <a:extLst>
                          <a:ext uri="{FF2B5EF4-FFF2-40B4-BE49-F238E27FC236}">
                            <a16:creationId xmlns:a16="http://schemas.microsoft.com/office/drawing/2014/main" id="{B4A54F8F-8C5B-44E6-93E8-E45FEA5E0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22ABA8E0-BD9F-4075-B550-99F27397F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4" name="Rectangle 523">
                        <a:extLst>
                          <a:ext uri="{FF2B5EF4-FFF2-40B4-BE49-F238E27FC236}">
                            <a16:creationId xmlns:a16="http://schemas.microsoft.com/office/drawing/2014/main" id="{B7C896F4-17FF-469F-B911-7D31FDEAD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1740F893-6FFD-42D2-BA38-82D41CFEFF0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361CDA1-FC26-4E5E-A2E5-8F1133A99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C2EF8B77-B515-4708-A282-1AA5DEFEC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DC1CA2AE-CEF0-4E9B-A850-808474A6E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3DFEA280-9C39-4BD5-955A-BB74540A0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49AFD919-9D4C-4390-AEE6-7E8AAE1DB0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12" name="Circle: Hollow 511">
                      <a:extLst>
                        <a:ext uri="{FF2B5EF4-FFF2-40B4-BE49-F238E27FC236}">
                          <a16:creationId xmlns:a16="http://schemas.microsoft.com/office/drawing/2014/main" id="{A9D2E75E-0E4C-4C2F-A0C3-D4646DF1A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3" name="Circle: Hollow 512">
                      <a:extLst>
                        <a:ext uri="{FF2B5EF4-FFF2-40B4-BE49-F238E27FC236}">
                          <a16:creationId xmlns:a16="http://schemas.microsoft.com/office/drawing/2014/main" id="{BC4D68C2-78F0-47E2-8122-C48D4163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4" name="Circle: Hollow 513">
                      <a:extLst>
                        <a:ext uri="{FF2B5EF4-FFF2-40B4-BE49-F238E27FC236}">
                          <a16:creationId xmlns:a16="http://schemas.microsoft.com/office/drawing/2014/main" id="{8D8AE60E-3AF6-4F2A-B4D0-B9D2F7AA7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761116-5280-40C0-ACCA-C02E9F7FD722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7BDD11-812A-4998-B2A2-9115708445FF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B16A639-9A81-4F93-A760-92FE5695DCF9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2CC3B0D7-7545-4B49-AD87-6468F0438E0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114FAF09-6CA1-4C4D-A0B1-F62681E7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91" name="Group 490">
                        <a:extLst>
                          <a:ext uri="{FF2B5EF4-FFF2-40B4-BE49-F238E27FC236}">
                            <a16:creationId xmlns:a16="http://schemas.microsoft.com/office/drawing/2014/main" id="{2C432A89-D229-4EB3-AE36-E2E4BAA50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7" name="Rectangle 496">
                          <a:extLst>
                            <a:ext uri="{FF2B5EF4-FFF2-40B4-BE49-F238E27FC236}">
                              <a16:creationId xmlns:a16="http://schemas.microsoft.com/office/drawing/2014/main" id="{FE891401-703D-48DD-9C08-FF9FF0AE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8" name="Rectangle 497">
                          <a:extLst>
                            <a:ext uri="{FF2B5EF4-FFF2-40B4-BE49-F238E27FC236}">
                              <a16:creationId xmlns:a16="http://schemas.microsoft.com/office/drawing/2014/main" id="{B329F28E-B3B6-4631-919C-DEEB92E15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9" name="Rectangle 498">
                          <a:extLst>
                            <a:ext uri="{FF2B5EF4-FFF2-40B4-BE49-F238E27FC236}">
                              <a16:creationId xmlns:a16="http://schemas.microsoft.com/office/drawing/2014/main" id="{290DA1A8-37B9-4883-98BB-F33FD463A2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500" name="Rectangle 499">
                          <a:extLst>
                            <a:ext uri="{FF2B5EF4-FFF2-40B4-BE49-F238E27FC236}">
                              <a16:creationId xmlns:a16="http://schemas.microsoft.com/office/drawing/2014/main" id="{00C98ACB-2263-47EA-9DA6-7C1109B0F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363E787-F19B-44BE-A5E8-CEDCDF1313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3" name="Rectangle 492">
                          <a:extLst>
                            <a:ext uri="{FF2B5EF4-FFF2-40B4-BE49-F238E27FC236}">
                              <a16:creationId xmlns:a16="http://schemas.microsoft.com/office/drawing/2014/main" id="{FA62C80E-F770-4A8F-82CB-B29FF9F70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4" name="Rectangle 493">
                          <a:extLst>
                            <a:ext uri="{FF2B5EF4-FFF2-40B4-BE49-F238E27FC236}">
                              <a16:creationId xmlns:a16="http://schemas.microsoft.com/office/drawing/2014/main" id="{7760FF8F-DCFD-49C2-BFBB-0D462C05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5" name="Rectangle 494">
                          <a:extLst>
                            <a:ext uri="{FF2B5EF4-FFF2-40B4-BE49-F238E27FC236}">
                              <a16:creationId xmlns:a16="http://schemas.microsoft.com/office/drawing/2014/main" id="{67EB918E-E8CF-41CC-A95C-5396F495A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6" name="Rectangle 495">
                          <a:extLst>
                            <a:ext uri="{FF2B5EF4-FFF2-40B4-BE49-F238E27FC236}">
                              <a16:creationId xmlns:a16="http://schemas.microsoft.com/office/drawing/2014/main" id="{9AFE1BD6-DA95-4B18-BEF0-98B295089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2" name="Group 481">
                      <a:extLst>
                        <a:ext uri="{FF2B5EF4-FFF2-40B4-BE49-F238E27FC236}">
                          <a16:creationId xmlns:a16="http://schemas.microsoft.com/office/drawing/2014/main" id="{12624B00-07C4-437E-AB28-381F51A37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87" name="Rectangle 486">
                        <a:extLst>
                          <a:ext uri="{FF2B5EF4-FFF2-40B4-BE49-F238E27FC236}">
                            <a16:creationId xmlns:a16="http://schemas.microsoft.com/office/drawing/2014/main" id="{9B48A726-0CB0-44DD-8DCC-821642BD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8" name="Rectangle 487">
                        <a:extLst>
                          <a:ext uri="{FF2B5EF4-FFF2-40B4-BE49-F238E27FC236}">
                            <a16:creationId xmlns:a16="http://schemas.microsoft.com/office/drawing/2014/main" id="{31136EC0-B56D-4059-9498-207FDA69D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9" name="Rectangle 488">
                        <a:extLst>
                          <a:ext uri="{FF2B5EF4-FFF2-40B4-BE49-F238E27FC236}">
                            <a16:creationId xmlns:a16="http://schemas.microsoft.com/office/drawing/2014/main" id="{4E9F239F-2C01-4B34-ACA0-AD690660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90" name="Rectangle 489">
                        <a:extLst>
                          <a:ext uri="{FF2B5EF4-FFF2-40B4-BE49-F238E27FC236}">
                            <a16:creationId xmlns:a16="http://schemas.microsoft.com/office/drawing/2014/main" id="{7CE697AB-C868-49A8-B50B-5A8574719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8360E14E-936D-429B-815A-84742D332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84" name="Circle: Hollow 483">
                        <a:extLst>
                          <a:ext uri="{FF2B5EF4-FFF2-40B4-BE49-F238E27FC236}">
                            <a16:creationId xmlns:a16="http://schemas.microsoft.com/office/drawing/2014/main" id="{6C5BCB8F-03D6-4810-8BBF-647295303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5" name="Circle: Hollow 484">
                        <a:extLst>
                          <a:ext uri="{FF2B5EF4-FFF2-40B4-BE49-F238E27FC236}">
                            <a16:creationId xmlns:a16="http://schemas.microsoft.com/office/drawing/2014/main" id="{AD577890-091A-4E7C-B67B-19F885AE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6" name="Circle: Hollow 485">
                        <a:extLst>
                          <a:ext uri="{FF2B5EF4-FFF2-40B4-BE49-F238E27FC236}">
                            <a16:creationId xmlns:a16="http://schemas.microsoft.com/office/drawing/2014/main" id="{EEEFF547-F3A9-45B3-95A5-99C6C8E4B1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5EF10254-370B-4510-A1B4-2C48B7022B8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A7EC267B-1F87-4493-81A3-666CE968C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912357F3-DE62-41C7-83D1-E8A6C384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2348F2FB-F22F-477A-AD60-D1C788692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2F5029CA-FFB8-415D-8CC0-7C873E1F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4FDEC869-BB09-43DE-87D8-FD98B3A1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C5973910-E8E2-4011-973F-336BB7E40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7F9BE6CE-E956-4D0B-B7D3-4AFE270146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8F19FEB8-0492-4411-8108-7410BBA95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07296A45-5999-4CA5-9CA8-93C16EA3C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450C242E-E797-45C1-BC77-602D6EC1B8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4C5D528A-5ACE-47E0-8F30-E3E9EF65A3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FF2C928B-71E8-4CE0-8028-9F38F830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67" name="Rectangle 466">
                        <a:extLst>
                          <a:ext uri="{FF2B5EF4-FFF2-40B4-BE49-F238E27FC236}">
                            <a16:creationId xmlns:a16="http://schemas.microsoft.com/office/drawing/2014/main" id="{0AAB2CF0-1C11-497C-AA03-A1D507327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8" name="Rectangle 467">
                        <a:extLst>
                          <a:ext uri="{FF2B5EF4-FFF2-40B4-BE49-F238E27FC236}">
                            <a16:creationId xmlns:a16="http://schemas.microsoft.com/office/drawing/2014/main" id="{157074DF-2B9E-47C7-B1D3-82F83526B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9" name="Rectangle 468">
                        <a:extLst>
                          <a:ext uri="{FF2B5EF4-FFF2-40B4-BE49-F238E27FC236}">
                            <a16:creationId xmlns:a16="http://schemas.microsoft.com/office/drawing/2014/main" id="{785F2E16-F4F7-46F7-BD1C-73A1BEF85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0" name="Rectangle 469">
                        <a:extLst>
                          <a:ext uri="{FF2B5EF4-FFF2-40B4-BE49-F238E27FC236}">
                            <a16:creationId xmlns:a16="http://schemas.microsoft.com/office/drawing/2014/main" id="{7152743B-1CF4-41DE-97FF-676072887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CD377BE-5416-42CF-A288-628EC742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64" name="Circle: Hollow 463">
                        <a:extLst>
                          <a:ext uri="{FF2B5EF4-FFF2-40B4-BE49-F238E27FC236}">
                            <a16:creationId xmlns:a16="http://schemas.microsoft.com/office/drawing/2014/main" id="{D8A65F6C-BA2F-46CF-A878-B8015E2D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5" name="Circle: Hollow 464">
                        <a:extLst>
                          <a:ext uri="{FF2B5EF4-FFF2-40B4-BE49-F238E27FC236}">
                            <a16:creationId xmlns:a16="http://schemas.microsoft.com/office/drawing/2014/main" id="{985963D0-6B47-4083-92DC-3530947C90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6" name="Circle: Hollow 465">
                        <a:extLst>
                          <a:ext uri="{FF2B5EF4-FFF2-40B4-BE49-F238E27FC236}">
                            <a16:creationId xmlns:a16="http://schemas.microsoft.com/office/drawing/2014/main" id="{2FC901B1-7078-44FB-BEA4-1D7CD196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A1595128-C663-46EC-AA74-5D4DE7D090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BFEDA665-59F4-4A8F-9E23-0D28B22C8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11337ECB-4EEE-4749-B28E-1D71046367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E2CBB4FA-3C0B-4C9F-9F78-B27FD68F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7CFB6FBB-25AC-483F-90C2-5F2E99E3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9" name="Rectangle 458">
                          <a:extLst>
                            <a:ext uri="{FF2B5EF4-FFF2-40B4-BE49-F238E27FC236}">
                              <a16:creationId xmlns:a16="http://schemas.microsoft.com/office/drawing/2014/main" id="{0CF1BC9D-FDB2-41EA-8F7A-F881C0F16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60" name="Rectangle 459">
                          <a:extLst>
                            <a:ext uri="{FF2B5EF4-FFF2-40B4-BE49-F238E27FC236}">
                              <a16:creationId xmlns:a16="http://schemas.microsoft.com/office/drawing/2014/main" id="{F72F7DC3-F0B7-4CD1-B47D-DAAF50847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652AA170-B5A7-444B-B176-D41731CCF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68F4F653-6524-48C2-893D-BEA843D41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947E09A8-A11A-4ECA-ABF3-9CF86886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70F9D1FF-AE75-4F83-A903-3628D1D6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A1ADBB39-8272-4EA3-BA1F-120D7AC9B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52D74134-782E-4B73-B454-E67D43917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47" name="Rectangle 446">
                        <a:extLst>
                          <a:ext uri="{FF2B5EF4-FFF2-40B4-BE49-F238E27FC236}">
                            <a16:creationId xmlns:a16="http://schemas.microsoft.com/office/drawing/2014/main" id="{5D5C3094-31E4-4603-8258-9AA4BFA64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8" name="Rectangle 447">
                        <a:extLst>
                          <a:ext uri="{FF2B5EF4-FFF2-40B4-BE49-F238E27FC236}">
                            <a16:creationId xmlns:a16="http://schemas.microsoft.com/office/drawing/2014/main" id="{D4FB8874-7662-474F-9B2C-93CCBF1F2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9" name="Rectangle 448">
                        <a:extLst>
                          <a:ext uri="{FF2B5EF4-FFF2-40B4-BE49-F238E27FC236}">
                            <a16:creationId xmlns:a16="http://schemas.microsoft.com/office/drawing/2014/main" id="{698DBFB3-B128-4780-A7FB-3C8A90F79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50" name="Rectangle 449">
                        <a:extLst>
                          <a:ext uri="{FF2B5EF4-FFF2-40B4-BE49-F238E27FC236}">
                            <a16:creationId xmlns:a16="http://schemas.microsoft.com/office/drawing/2014/main" id="{0ED0A21B-CB1F-4ECF-B121-0A3A102BF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C34F9D48-00B5-4B39-864A-2858091A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44" name="Circle: Hollow 443">
                        <a:extLst>
                          <a:ext uri="{FF2B5EF4-FFF2-40B4-BE49-F238E27FC236}">
                            <a16:creationId xmlns:a16="http://schemas.microsoft.com/office/drawing/2014/main" id="{19790854-225E-4D12-946D-986521F35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5" name="Circle: Hollow 444">
                        <a:extLst>
                          <a:ext uri="{FF2B5EF4-FFF2-40B4-BE49-F238E27FC236}">
                            <a16:creationId xmlns:a16="http://schemas.microsoft.com/office/drawing/2014/main" id="{8FAA445F-3BDA-43B8-92DD-1721BBBF7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6" name="Circle: Hollow 445">
                        <a:extLst>
                          <a:ext uri="{FF2B5EF4-FFF2-40B4-BE49-F238E27FC236}">
                            <a16:creationId xmlns:a16="http://schemas.microsoft.com/office/drawing/2014/main" id="{BBB317F5-ED7D-4E8F-A53D-93B719DD8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2A149F66-D147-41AD-A482-6FB84707E77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A6D18326-1B67-4EFB-A4F7-1AD65D96573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41F4307A-2905-44F8-B33B-BE6CEF28F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574AB0AC-D992-408F-84C8-A05ECF5FE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5" name="Rectangle 434">
                        <a:extLst>
                          <a:ext uri="{FF2B5EF4-FFF2-40B4-BE49-F238E27FC236}">
                            <a16:creationId xmlns:a16="http://schemas.microsoft.com/office/drawing/2014/main" id="{43B6D1BE-B826-4604-BA0A-FE45B1F5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6" name="Rectangle 435">
                        <a:extLst>
                          <a:ext uri="{FF2B5EF4-FFF2-40B4-BE49-F238E27FC236}">
                            <a16:creationId xmlns:a16="http://schemas.microsoft.com/office/drawing/2014/main" id="{1D598776-FCB3-4476-B7BE-F938D0E5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F42CF2C5-7543-47F3-93DD-51B230112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EAD55F60-8B66-4704-A527-240048365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1F2C0F7E-E7D9-4469-8A0D-723EE1C0C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EBF07C46-FBB0-47D4-BA85-1B1E7E113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2" name="Rectangle 431">
                        <a:extLst>
                          <a:ext uri="{FF2B5EF4-FFF2-40B4-BE49-F238E27FC236}">
                            <a16:creationId xmlns:a16="http://schemas.microsoft.com/office/drawing/2014/main" id="{0B379C53-EA57-4D47-A42B-410DE185F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3" name="Rectangle 432">
                        <a:extLst>
                          <a:ext uri="{FF2B5EF4-FFF2-40B4-BE49-F238E27FC236}">
                            <a16:creationId xmlns:a16="http://schemas.microsoft.com/office/drawing/2014/main" id="{D80AF680-83FE-4207-8AE5-D0154B0AE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33820044-65C2-4D3B-A9FC-131CCD96F80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1299EF3A-F0F6-4C11-9D26-C47E7810B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5FA50F08-5276-4241-B29E-8DF717FF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C1EDB1B3-6BAB-4D43-9F60-99C4A20D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B8ED7EC2-EE68-4FAE-9313-B91DD0A2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407BEAB-09DE-4C68-809D-ACF7EF8EE09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21" name="Circle: Hollow 420">
                      <a:extLst>
                        <a:ext uri="{FF2B5EF4-FFF2-40B4-BE49-F238E27FC236}">
                          <a16:creationId xmlns:a16="http://schemas.microsoft.com/office/drawing/2014/main" id="{3777DAC4-2488-4FB3-88D4-29C632D62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2" name="Circle: Hollow 421">
                      <a:extLst>
                        <a:ext uri="{FF2B5EF4-FFF2-40B4-BE49-F238E27FC236}">
                          <a16:creationId xmlns:a16="http://schemas.microsoft.com/office/drawing/2014/main" id="{0E958187-C41B-48E6-90E0-80ECAFEE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3" name="Circle: Hollow 422">
                      <a:extLst>
                        <a:ext uri="{FF2B5EF4-FFF2-40B4-BE49-F238E27FC236}">
                          <a16:creationId xmlns:a16="http://schemas.microsoft.com/office/drawing/2014/main" id="{BEACC850-9C30-44F7-BB83-54E5E5B5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2F8121AF-CA32-46E7-BFC4-513BD745C1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08647513-51DB-4FF5-95DC-4465EC7DC15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A3A02476-72A9-4A7F-900F-A6AEF3FB2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66BCDBA3-CF9B-48C0-A7F3-C0D02512E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363D3389-0160-4E66-9FE3-EC7EA15AD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FBAA052E-81A5-4BE1-9664-58A75259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2BC2DD08-A4DA-4363-B68E-25CCFBD1F2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DC4F0CE8-30F6-42AD-8202-0BD891102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095BCD45-61AD-40C3-B605-106058A7E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D281984E-DE7A-4450-9C0A-C795CE38D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6263E567-439C-425D-A609-DDFF796B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E7267BA0-67A0-451E-B14E-5F2615AF7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853CC497-8FFB-437B-81AC-9A04AEEE06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56D67E40-2F86-4252-A06C-08BB0AD8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F4392CBC-367D-49C3-AA9B-78FD2965F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059FF5F6-C8DB-4CE8-A8EF-FD015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A45E2E7F-470E-4DBE-B571-F9A8F4CE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02F9CA16-873C-44F2-A9F4-C55AECB6FDB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01" name="Circle: Hollow 400">
                      <a:extLst>
                        <a:ext uri="{FF2B5EF4-FFF2-40B4-BE49-F238E27FC236}">
                          <a16:creationId xmlns:a16="http://schemas.microsoft.com/office/drawing/2014/main" id="{D8DC3332-9CF4-4F12-80A8-90519817C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2" name="Circle: Hollow 401">
                      <a:extLst>
                        <a:ext uri="{FF2B5EF4-FFF2-40B4-BE49-F238E27FC236}">
                          <a16:creationId xmlns:a16="http://schemas.microsoft.com/office/drawing/2014/main" id="{8BCFDE5F-0D72-4433-916C-00656C15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3" name="Circle: Hollow 402">
                      <a:extLst>
                        <a:ext uri="{FF2B5EF4-FFF2-40B4-BE49-F238E27FC236}">
                          <a16:creationId xmlns:a16="http://schemas.microsoft.com/office/drawing/2014/main" id="{A1659FBB-1872-4675-AA19-CA7513E7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E26059FF-0C36-47CD-A3D9-B7C0A115B26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D0C7E853-6B64-4B4F-B28B-FE2F28140D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1061C117-6F99-4B97-B084-7F8DCC3D2D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E5AA4E8B-A756-407D-9B14-750C3E83A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814281BB-7B5F-4984-93BB-912C3DFCF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031EB3CC-966E-4094-A6AA-A778A9054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7" name="Rectangle 396">
                        <a:extLst>
                          <a:ext uri="{FF2B5EF4-FFF2-40B4-BE49-F238E27FC236}">
                            <a16:creationId xmlns:a16="http://schemas.microsoft.com/office/drawing/2014/main" id="{8A80A057-41F8-4F8A-B619-FDB473456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EDF1B5D1-391F-435B-A573-075F5985D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F23277F3-1212-4D9A-81B4-1E516D42D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1" name="Rectangle 390">
                        <a:extLst>
                          <a:ext uri="{FF2B5EF4-FFF2-40B4-BE49-F238E27FC236}">
                            <a16:creationId xmlns:a16="http://schemas.microsoft.com/office/drawing/2014/main" id="{FDA66FE8-0A8A-4633-A377-470FA8449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2" name="Rectangle 391">
                        <a:extLst>
                          <a:ext uri="{FF2B5EF4-FFF2-40B4-BE49-F238E27FC236}">
                            <a16:creationId xmlns:a16="http://schemas.microsoft.com/office/drawing/2014/main" id="{EAB34F12-5963-4E2A-A762-FFD6ADAD8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3" name="Rectangle 392">
                        <a:extLst>
                          <a:ext uri="{FF2B5EF4-FFF2-40B4-BE49-F238E27FC236}">
                            <a16:creationId xmlns:a16="http://schemas.microsoft.com/office/drawing/2014/main" id="{E59D8212-8863-48C2-AC53-AC6F9AF80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04CFA98F-3AB5-4891-B539-1CA1F2D7439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0822F58B-F9C5-4700-B7CC-510AFE078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B0079EF4-0DD0-47F5-93DC-8892788A9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6BAB788C-4A5F-44FE-8DED-8285B07E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46040957-5838-4368-9C24-C46310B38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ACB3E9BB-F0A0-48A1-91F3-4BE718B608B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2138104A-20B3-47BB-B125-D6962311C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2" name="Circle: Hollow 381">
                      <a:extLst>
                        <a:ext uri="{FF2B5EF4-FFF2-40B4-BE49-F238E27FC236}">
                          <a16:creationId xmlns:a16="http://schemas.microsoft.com/office/drawing/2014/main" id="{628AA092-CE9F-4E60-9676-056396FF0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3" name="Circle: Hollow 382">
                      <a:extLst>
                        <a:ext uri="{FF2B5EF4-FFF2-40B4-BE49-F238E27FC236}">
                          <a16:creationId xmlns:a16="http://schemas.microsoft.com/office/drawing/2014/main" id="{5178B712-18C4-4F2A-A101-0C2334B6B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E4AC5D31-34E4-4334-A493-4141623E097C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C63419E4-D910-42A9-A099-12EEA79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E097B4AE-1488-4BC3-85AE-C9DAEB2CA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76FBC75E-7915-4BE0-8F0A-76B4B8321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41CE137-4973-4DE8-A776-1F8C62745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E1596384-CAEB-42E3-967A-F23689517B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7" name="Rectangle 376">
                        <a:extLst>
                          <a:ext uri="{FF2B5EF4-FFF2-40B4-BE49-F238E27FC236}">
                            <a16:creationId xmlns:a16="http://schemas.microsoft.com/office/drawing/2014/main" id="{782073E9-7128-4CC5-A173-9ACA29DE8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73894DBC-5F55-4DB3-BD74-84F2F4621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41C4D479-B961-4D36-ABDA-7AD8D2A9A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C9626C2F-6EA8-42D0-ADA8-F52B26F62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36FB9B53-C18E-4814-B8F3-8D76D4343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350DEE40-AEBE-496F-B3A1-BB41A4A17E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7475A408-B256-4FC6-90D3-8D7EB8937C2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EAC62106-F9A5-4EC5-BD49-0F6733A0B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EB7143B-765E-4C85-B237-BCC962F66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4A77EA88-2CD8-41B0-B466-B66EC30C0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1F2D932-3B8E-493C-9C3F-954A43D3C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4A9C27B-AD5E-4A22-9474-8897A5BFC7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61" name="Circle: Hollow 360">
                      <a:extLst>
                        <a:ext uri="{FF2B5EF4-FFF2-40B4-BE49-F238E27FC236}">
                          <a16:creationId xmlns:a16="http://schemas.microsoft.com/office/drawing/2014/main" id="{530437D0-04C4-4C68-AF05-E316CDF20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Circle: Hollow 361">
                      <a:extLst>
                        <a:ext uri="{FF2B5EF4-FFF2-40B4-BE49-F238E27FC236}">
                          <a16:creationId xmlns:a16="http://schemas.microsoft.com/office/drawing/2014/main" id="{0B697A86-4AD2-4593-B53E-B49E3425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Circle: Hollow 362">
                      <a:extLst>
                        <a:ext uri="{FF2B5EF4-FFF2-40B4-BE49-F238E27FC236}">
                          <a16:creationId xmlns:a16="http://schemas.microsoft.com/office/drawing/2014/main" id="{9043EFC7-447E-48B0-A66E-4DF3CF57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430DDFB-087F-4C87-B28C-C9F1D79158FC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DCE500B6-0587-486D-BE38-AEE9D47E3C1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11B725E-B8C6-433F-B38D-1702E5324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7C1189AB-7EF8-4AB4-B82E-A77FAF35A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3AB6962C-072D-4802-9805-DEC46A7036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A3A322AB-254F-4683-80F9-6782D270C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0CB67FD9-D103-443A-8C1D-A8F389364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5122BE74-9637-4713-919D-4867A612A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6EE3F8D7-BA28-4140-9A31-6EF979E05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CCECC952-A872-401B-9F76-D9F642C23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4318934C-CE79-4F46-BA63-46B4BA75D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2F3DDE1-027D-497C-A834-C552C7F4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71988DDA-EC37-47B0-89FB-BEBB63AD8E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C25F9AEE-8728-4FE3-8056-77B3EE27C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4FD31533-AB5D-4F8E-8ABF-D62A21C07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54FF4C22-C433-4133-BEF1-BBFAFEA79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584668B-B2A0-44AC-9845-317389E63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1E47FA70-483A-4704-90FB-1725DAC87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F4D8BA1E-97B6-485B-B6C5-11B5EAF3E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86221CF-561C-4148-A749-EE6FF0AFC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36" name="Circle: Hollow 335">
                        <a:extLst>
                          <a:ext uri="{FF2B5EF4-FFF2-40B4-BE49-F238E27FC236}">
                            <a16:creationId xmlns:a16="http://schemas.microsoft.com/office/drawing/2014/main" id="{7E64C8E2-5326-4186-BE63-AEC3E513D0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" name="Circle: Hollow 336">
                        <a:extLst>
                          <a:ext uri="{FF2B5EF4-FFF2-40B4-BE49-F238E27FC236}">
                            <a16:creationId xmlns:a16="http://schemas.microsoft.com/office/drawing/2014/main" id="{D2E80EA5-51DC-42ED-8C80-AA3046A20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" name="Circle: Hollow 337">
                        <a:extLst>
                          <a:ext uri="{FF2B5EF4-FFF2-40B4-BE49-F238E27FC236}">
                            <a16:creationId xmlns:a16="http://schemas.microsoft.com/office/drawing/2014/main" id="{DDB96FCD-91E0-4810-BF75-92A2CE81C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7610402-DC95-4BD4-B072-A85CD4A8C8AF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6BD9A741-9799-4CC6-BB4F-BF0FD7DB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" name="Group 322">
                        <a:extLst>
                          <a:ext uri="{FF2B5EF4-FFF2-40B4-BE49-F238E27FC236}">
                            <a16:creationId xmlns:a16="http://schemas.microsoft.com/office/drawing/2014/main" id="{46D9CB7C-33A5-426D-8C50-DA68C2901B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AF7AB69A-43D1-4F62-9D20-B4081FC76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AE8A198E-0A18-4286-B744-4E00425E82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690658FD-D16A-4CA7-A1B0-B1173BD73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91A2E0BB-E470-487E-85AE-5B1F22054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" name="Group 323">
                        <a:extLst>
                          <a:ext uri="{FF2B5EF4-FFF2-40B4-BE49-F238E27FC236}">
                            <a16:creationId xmlns:a16="http://schemas.microsoft.com/office/drawing/2014/main" id="{F50A24AF-D7CE-4473-9F9A-EE45D15B6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F79E96B-EBDE-4236-B1D3-E5774BDD3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FEAE308-5F29-40D6-8C47-CE72B8D088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BEDAC785-106E-4193-94AE-A29F5A01B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E54DAABE-113C-4747-920A-6ACD71DB3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444EA63-AD15-4F98-8CA8-5E2502AF4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1834496D-8763-4E4F-9FF8-FDFDDE698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DE90BC13-1B35-4023-AD29-5D8476E0B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56FDE950-7F83-492C-A187-BEF806DAB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C057AC40-729B-49D1-8AEA-C109F191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DEEC25B7-7D2A-4E9E-84E6-F98BE5E8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16" name="Circle: Hollow 315">
                        <a:extLst>
                          <a:ext uri="{FF2B5EF4-FFF2-40B4-BE49-F238E27FC236}">
                            <a16:creationId xmlns:a16="http://schemas.microsoft.com/office/drawing/2014/main" id="{20089F4C-F22D-4143-9067-6FE517767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" name="Circle: Hollow 316">
                        <a:extLst>
                          <a:ext uri="{FF2B5EF4-FFF2-40B4-BE49-F238E27FC236}">
                            <a16:creationId xmlns:a16="http://schemas.microsoft.com/office/drawing/2014/main" id="{5C012CA0-93FA-41BC-9F01-9E9EDDC15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" name="Circle: Hollow 317">
                        <a:extLst>
                          <a:ext uri="{FF2B5EF4-FFF2-40B4-BE49-F238E27FC236}">
                            <a16:creationId xmlns:a16="http://schemas.microsoft.com/office/drawing/2014/main" id="{5E9C94A9-3688-4448-9B40-3F8304865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018209E4-AC9B-4D1F-8D93-3BAFDB9FA23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E817387D-9804-4D14-A7EE-D07D1AB0B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2AA89701-88B1-4D54-8523-92AAF6D8F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50DA001C-BE2C-4AAA-99F9-45FB5E849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FD0D971F-DA93-4CA1-8910-C26C65462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D1CCC394-18B6-4998-8954-35755F94A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AD9C84E4-1397-4138-B8E6-CA6601D59D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05C89A42-26E5-432F-992C-300130ADFF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644AE7D9-72BC-4785-84F6-066017C24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1A2B13F8-9A81-4C3D-819C-45AC95ADDF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BB5DCABE-622E-4603-9B6D-68C1EC98D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CFA87DD-02D6-4045-B85F-9407C4B59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56C1CC2F-34BF-4F77-9657-2FE685B9D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27FF93B2-85E5-49C3-A41F-7DC9FAA67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697947AC-D694-40B4-85EB-524FF8356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94B05FBC-3FC0-4D25-A444-FE6DF1BFD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E865C190-8F76-4736-AFF8-FD82B7523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F86F379-E7ED-410A-8431-4B5093F36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96" name="Circle: Hollow 295">
                        <a:extLst>
                          <a:ext uri="{FF2B5EF4-FFF2-40B4-BE49-F238E27FC236}">
                            <a16:creationId xmlns:a16="http://schemas.microsoft.com/office/drawing/2014/main" id="{A3FC7452-E67B-41C2-A292-C66CE769F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" name="Circle: Hollow 296">
                        <a:extLst>
                          <a:ext uri="{FF2B5EF4-FFF2-40B4-BE49-F238E27FC236}">
                            <a16:creationId xmlns:a16="http://schemas.microsoft.com/office/drawing/2014/main" id="{2EE9E274-15A9-4C41-A7FE-29D29E404E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" name="Circle: Hollow 297">
                        <a:extLst>
                          <a:ext uri="{FF2B5EF4-FFF2-40B4-BE49-F238E27FC236}">
                            <a16:creationId xmlns:a16="http://schemas.microsoft.com/office/drawing/2014/main" id="{D812AE1F-38DC-4334-BF18-8FB1D2888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45C96DD-806A-47D7-8F8B-61773062901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9ECF419-725B-4D10-BABC-896A41F3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FF1E3EC1-0071-40CB-8E93-F7B6B3B6F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1FAF5F0E-32B8-4E9F-AC8A-620A81C1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2DF8E328-27B0-493F-8E58-7404DB0FB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3CC99AAF-C16E-41A4-804D-D34BBE324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74FF353D-ABAA-495C-A927-464909E37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CD114E-3DAF-45EF-B0DF-CE5FFE7BC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36F5D3DD-CCEF-4E28-B2CB-5FACABF06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D18E302-3841-4BBD-8AFE-A0E40E66D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989AE5FA-0837-4540-8782-8C69DFF3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D142E1A-2C89-4C00-85D3-1ED1D2022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6E205FE-C3B9-47CD-B103-16420E31794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245D94EB-8846-47A0-AD7F-33F147242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C31D910-743E-4016-A978-15028FD6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187761B-0567-48F6-B504-F68FA3C8E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220F21A-F6DD-4735-BEF3-339F21FD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9510CE0-FB89-48C3-80CA-72C2478105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73" name="Circle: Hollow 272">
                      <a:extLst>
                        <a:ext uri="{FF2B5EF4-FFF2-40B4-BE49-F238E27FC236}">
                          <a16:creationId xmlns:a16="http://schemas.microsoft.com/office/drawing/2014/main" id="{AAC8BDE5-9185-474E-AED3-41936A19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4" name="Circle: Hollow 273">
                      <a:extLst>
                        <a:ext uri="{FF2B5EF4-FFF2-40B4-BE49-F238E27FC236}">
                          <a16:creationId xmlns:a16="http://schemas.microsoft.com/office/drawing/2014/main" id="{D725477F-7542-41BA-9265-CBCF5C7E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5" name="Circle: Hollow 274">
                      <a:extLst>
                        <a:ext uri="{FF2B5EF4-FFF2-40B4-BE49-F238E27FC236}">
                          <a16:creationId xmlns:a16="http://schemas.microsoft.com/office/drawing/2014/main" id="{145073FE-DB1A-43E1-8552-94A3BAE5F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38EE852-494A-49A7-ACE9-57AE8EA59589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4DD04C4D-1311-43DD-B058-BAA0BAFED60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F31BE558-6D65-4E30-A47F-8E3792BABF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0FD2F57A-9454-4499-AD71-A3D8B78C3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A2975AC7-C3AF-4959-8C3A-D6D69F099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5FC68639-F401-43F6-864D-42CF0B315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A181BB1-81D4-45D6-8871-025769767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B9D60330-E693-4F24-8E91-271FFF0E5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907C46E6-51B8-4F03-A6BA-C05DF56C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D6259F47-2E27-4B1F-8FFA-7032EBEC9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6FB87C5C-907A-4706-9822-C7C93ACA7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ED7FCB67-145A-485D-A3AF-5860AE869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00723D67-80F6-4702-BFC0-2FC13DFF832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3442651-410E-41F9-A363-5D5D33B3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C552F91-041B-4760-9232-BC92A7C2E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EB5E471C-6DDD-4AC0-923E-7DB3BC61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00882720-74BD-4F3A-822E-9AEE2912E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80C66D5-523E-4385-A5FF-09847D7A30F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3" name="Circle: Hollow 252">
                      <a:extLst>
                        <a:ext uri="{FF2B5EF4-FFF2-40B4-BE49-F238E27FC236}">
                          <a16:creationId xmlns:a16="http://schemas.microsoft.com/office/drawing/2014/main" id="{08D2BC5C-24BA-4319-B0B4-8F6C646D1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Circle: Hollow 253">
                      <a:extLst>
                        <a:ext uri="{FF2B5EF4-FFF2-40B4-BE49-F238E27FC236}">
                          <a16:creationId xmlns:a16="http://schemas.microsoft.com/office/drawing/2014/main" id="{6ED521F3-F3E8-42B9-9334-83CD144B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5" name="Circle: Hollow 254">
                      <a:extLst>
                        <a:ext uri="{FF2B5EF4-FFF2-40B4-BE49-F238E27FC236}">
                          <a16:creationId xmlns:a16="http://schemas.microsoft.com/office/drawing/2014/main" id="{7EAE9C60-4DE0-47A2-8D2C-0C8C6B833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10862E4F-8045-4418-94AC-9FD62C8E8DB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414CEE8-A19A-4BB2-9901-52F1DC8AB7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0" name="Group 239">
                      <a:extLst>
                        <a:ext uri="{FF2B5EF4-FFF2-40B4-BE49-F238E27FC236}">
                          <a16:creationId xmlns:a16="http://schemas.microsoft.com/office/drawing/2014/main" id="{990DFDC3-9D40-424A-A2B7-47E2C2B9F3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D07E5CAC-2A7F-4AF4-9EBF-DBCED01A3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32767EC-7522-4C02-A291-35AADC643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B83F4931-4783-4A95-9518-0EB2A8C99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7B1C5ACA-AF3D-48D2-A149-1874663B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6587B4D7-0625-4ED1-BADC-19568BBE69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0B8B5365-5D34-489F-9E24-93AF6D95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52EA5F56-DA99-4FA5-ABA4-77D419D2D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3481C3D8-4DC5-4C81-A71F-E9E258620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9499754C-3509-419C-9037-BBCCD315A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0E6F79F6-3248-4282-889A-9AD73C1B5F6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80AE77BF-7134-4246-B6C3-463150BF8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027A7A5E-138A-4C7C-AADB-A7A27704C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0D0B049E-C27C-435F-9B10-53F01E918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F7E560DD-0A8A-4296-B773-2C1DEFB9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99D23965-688D-478C-8B1B-A41AFCDEBA2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" name="Circle: Hollow 232">
                      <a:extLst>
                        <a:ext uri="{FF2B5EF4-FFF2-40B4-BE49-F238E27FC236}">
                          <a16:creationId xmlns:a16="http://schemas.microsoft.com/office/drawing/2014/main" id="{7AF81A73-CD70-4600-87E8-03F0D9F4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" name="Circle: Hollow 233">
                      <a:extLst>
                        <a:ext uri="{FF2B5EF4-FFF2-40B4-BE49-F238E27FC236}">
                          <a16:creationId xmlns:a16="http://schemas.microsoft.com/office/drawing/2014/main" id="{411C2478-19E2-4E33-A350-517C2B5BE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" name="Circle: Hollow 234">
                      <a:extLst>
                        <a:ext uri="{FF2B5EF4-FFF2-40B4-BE49-F238E27FC236}">
                          <a16:creationId xmlns:a16="http://schemas.microsoft.com/office/drawing/2014/main" id="{D187CE2F-D730-4255-A473-DEB709C8E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BBF71720-B493-4058-A1CC-FA9E6CBC72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34C96958-B8E3-4E92-9CD0-2C83C02F93D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AD006E41-2197-4D7B-85E7-459F0C274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727FC908-A778-4493-B23D-74697DCBF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2B6E5833-0EFF-4592-BA49-72BE44AD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749CD1D2-07E3-4DDC-B5E5-3953ABD6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" name="Rectangle 228">
                        <a:extLst>
                          <a:ext uri="{FF2B5EF4-FFF2-40B4-BE49-F238E27FC236}">
                            <a16:creationId xmlns:a16="http://schemas.microsoft.com/office/drawing/2014/main" id="{AEB1BC3D-02A0-49C6-B7F6-4FB345BA9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CD21098C-0184-4D39-AA49-4352040B7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A4EF575-5CB3-4364-ABBA-0091E9CB1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AE2E6C49-8AF5-4058-878C-082B3DD3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CAC3A110-FB7B-4C5F-8A52-FBD91A81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73824B17-5FAD-4F3E-9A02-DF162DB87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11621E0-56D5-4443-8564-3BEB5228F68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65B39041-2CBE-4041-8FF3-58303AF75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AF912386-31CF-466A-98BD-BFCCE763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F5CC6776-B157-4C3A-BE70-EFAB02F1F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4D2DDD0D-C2D9-46F5-A113-98C2F1F48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42A48BA7-BC9F-4E57-8054-C4F15020BE7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3" name="Circle: Hollow 212">
                      <a:extLst>
                        <a:ext uri="{FF2B5EF4-FFF2-40B4-BE49-F238E27FC236}">
                          <a16:creationId xmlns:a16="http://schemas.microsoft.com/office/drawing/2014/main" id="{C33708DF-E909-4E29-84D6-C51633BA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4" name="Circle: Hollow 213">
                      <a:extLst>
                        <a:ext uri="{FF2B5EF4-FFF2-40B4-BE49-F238E27FC236}">
                          <a16:creationId xmlns:a16="http://schemas.microsoft.com/office/drawing/2014/main" id="{648E8A27-F7F9-4374-913E-F2CC3D52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" name="Circle: Hollow 214">
                      <a:extLst>
                        <a:ext uri="{FF2B5EF4-FFF2-40B4-BE49-F238E27FC236}">
                          <a16:creationId xmlns:a16="http://schemas.microsoft.com/office/drawing/2014/main" id="{A4B8161F-F835-4C35-9A09-1D873D52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A9FC30-7914-4D31-B066-62B0F177F9E2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DD4FDF-95A8-4E15-ABCA-152B505AFC5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05236F74-6EC2-4D15-BEAC-CB7C4C1959F6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3A626D12-2A1D-4D84-8915-7136F1C4A9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33DA5316-51B3-4366-92BE-807C7ADB1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BB8C1B20-E083-4846-9A04-329567D5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B2D95DEB-8441-4EB3-90A1-8CCE83627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31E9050B-EE46-4974-A06F-5BC20074D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965A510D-893A-4C21-8CE2-BE7A1A612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0E4FD531-AF28-4AEF-9A9C-4BD24AD1B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6372A4B3-11E7-4D89-B80F-105BB1968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7165AB3-1199-481B-844A-6912BB852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47D39C0-7576-4588-8E96-A5AAA0D8D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C56B7575-186C-4873-A408-A294FBCFA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94C25162-189F-42C7-93D1-14849FFB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B489275-CC34-43A9-8DAA-436EB34A1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433DADD0-8BBA-4BC8-A79D-34D181150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AEBB890D-22DF-476B-A72D-ACF52D9A3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71CCA60-BDC3-4615-A512-F5964CACA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897C2DAD-5D8D-4ECB-BFDA-4ACBAEDC93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8" name="Circle: Hollow 187">
                        <a:extLst>
                          <a:ext uri="{FF2B5EF4-FFF2-40B4-BE49-F238E27FC236}">
                            <a16:creationId xmlns:a16="http://schemas.microsoft.com/office/drawing/2014/main" id="{F1735800-3D18-468E-8A36-7B82B8190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Circle: Hollow 188">
                        <a:extLst>
                          <a:ext uri="{FF2B5EF4-FFF2-40B4-BE49-F238E27FC236}">
                            <a16:creationId xmlns:a16="http://schemas.microsoft.com/office/drawing/2014/main" id="{379F2DA7-086F-4EE8-B911-F013BF652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Circle: Hollow 189">
                        <a:extLst>
                          <a:ext uri="{FF2B5EF4-FFF2-40B4-BE49-F238E27FC236}">
                            <a16:creationId xmlns:a16="http://schemas.microsoft.com/office/drawing/2014/main" id="{C6B9B22E-8633-4803-B558-180D7880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D1CF015-D76F-48A3-9F10-06B29241B6E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562ACF64-35CD-401E-B1A2-59615C1F7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B2BB53DB-05CB-4D71-AC11-F7A69A796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F9026E84-6BDF-409B-87F4-39EE384BB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50C42693-E85F-4FB8-A38A-0C5F674B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62895A76-C0E3-44EB-83B5-877BBEE77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1F6C701F-E553-4C36-82B3-53D265CAE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AF490748-B416-48D7-A5CF-7BCDA2683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4D6CF3A5-A97A-4D88-B2F4-302F448AE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4D7DBECF-496E-4C44-9634-C3DDC6956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30D4C655-6DD7-49A9-A602-35A7453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36F6C19D-8457-4D91-A9A7-D726FC796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1551C9A-A319-412B-BBDA-A1E6048F8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72E5836-6D25-4B8B-B14D-E6051E628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DBF62AA0-6E2C-47A7-999A-44E10E1F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90CD03-D2CB-482B-966C-36DC63847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F42060F4-3258-4C6E-ADD1-FCC88C5F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AB0E5A32-B2F8-4ED4-91C1-5ED593389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" name="Circle: Hollow 167">
                        <a:extLst>
                          <a:ext uri="{FF2B5EF4-FFF2-40B4-BE49-F238E27FC236}">
                            <a16:creationId xmlns:a16="http://schemas.microsoft.com/office/drawing/2014/main" id="{ED18FFA4-330A-4A98-9302-B1E4F51B0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9" name="Circle: Hollow 168">
                        <a:extLst>
                          <a:ext uri="{FF2B5EF4-FFF2-40B4-BE49-F238E27FC236}">
                            <a16:creationId xmlns:a16="http://schemas.microsoft.com/office/drawing/2014/main" id="{43B5AE84-3408-4F22-8866-D7F5F7875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0" name="Circle: Hollow 169">
                        <a:extLst>
                          <a:ext uri="{FF2B5EF4-FFF2-40B4-BE49-F238E27FC236}">
                            <a16:creationId xmlns:a16="http://schemas.microsoft.com/office/drawing/2014/main" id="{B95B324A-3B3B-49BE-86F9-562D97487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693856E-6AFE-4D26-A21A-41DFC3F782F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CC670038-A7B1-4A4B-AD74-490E3A756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759E30FC-016B-4350-B93A-206487785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5AA8E427-7A2F-495A-8D0E-E2583700C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BA418A35-E91E-440B-9723-645E85AAA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4C2B76FB-29F4-4DA3-B7E1-AF29AAD5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00FE826F-8BA2-4B01-8819-6FDD901A7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6936C667-B272-41C1-B65A-63D67D41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12739A6-912A-46A7-AF9E-CE90279DF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C37CA010-BFF9-42A4-81FF-A393A6906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8BCC1366-D90D-4824-9252-0A4ACC801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AD1BD9E8-8B14-4490-BD19-B1C7DE9D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20936D-6B6E-44CB-8BCF-ADD7291F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A2887FC0-38C6-48E8-AE72-114E5FA67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F6CC6B9-BB47-4D30-8E84-A35BBF1D0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1A2CD74D-D40D-48D5-9105-D5523FA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E3F6DDBC-201F-453E-A4A3-49B03721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7C97D51-D5B5-44FC-A301-A5C482A20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" name="Circle: Hollow 147">
                        <a:extLst>
                          <a:ext uri="{FF2B5EF4-FFF2-40B4-BE49-F238E27FC236}">
                            <a16:creationId xmlns:a16="http://schemas.microsoft.com/office/drawing/2014/main" id="{F1FF59DC-C9AC-4BA0-A8AB-68FD65D3A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" name="Circle: Hollow 148">
                        <a:extLst>
                          <a:ext uri="{FF2B5EF4-FFF2-40B4-BE49-F238E27FC236}">
                            <a16:creationId xmlns:a16="http://schemas.microsoft.com/office/drawing/2014/main" id="{A6C27E14-3633-4B82-8B50-B6EAFFCFE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" name="Circle: Hollow 149">
                        <a:extLst>
                          <a:ext uri="{FF2B5EF4-FFF2-40B4-BE49-F238E27FC236}">
                            <a16:creationId xmlns:a16="http://schemas.microsoft.com/office/drawing/2014/main" id="{5CEEFCB1-D7DC-4551-9DFB-839615A2C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C080B37-0413-4AC4-9B86-BEFC7BB2270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6D18BB6-D5C6-43C4-89E0-575CC096433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26CE378-9DC1-4DD6-9148-4B04EFF73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BDD15D93-39BF-43F6-8D0F-D29AA1A08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109A5-CFED-45ED-8B22-5BE1C2FF3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F740501-014C-492B-8F73-B75D59C02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4A0E2990-E810-49E0-9B83-EBD3B57F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C6D780F0-31AC-468F-BE80-E063DE2FE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74AD0C91-963C-44F8-909E-4AF6C98DB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A6394C6B-ED6E-48C2-9D68-78A3FE77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48244F27-01E5-430A-99CC-D3E54694A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64F1BAEB-1D8D-47CD-8B8B-E97126D4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495B2D1-525A-41B7-87A5-6EEC0D7D027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A6888D6-20BF-4317-904D-0201027ED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BDF1B5D-2EE0-42A8-9694-CB9AD417A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F9386407-561C-4DED-881F-50EF019BE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25731FE-F305-41AB-9DCB-FFFBC4E2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B297477-366F-4CC4-899A-F671CD2F02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" name="Circle: Hollow 124">
                      <a:extLst>
                        <a:ext uri="{FF2B5EF4-FFF2-40B4-BE49-F238E27FC236}">
                          <a16:creationId xmlns:a16="http://schemas.microsoft.com/office/drawing/2014/main" id="{0B2E1D2D-D5D7-491A-8EAA-152F74DF3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" name="Circle: Hollow 125">
                      <a:extLst>
                        <a:ext uri="{FF2B5EF4-FFF2-40B4-BE49-F238E27FC236}">
                          <a16:creationId xmlns:a16="http://schemas.microsoft.com/office/drawing/2014/main" id="{18816F54-72DD-405F-BB18-C94CF7424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759B3C73-19C1-4FDB-9704-CFE83E96E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AACDE5-774A-4A85-836D-8BAC6A2B357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4EAB778-148C-4E39-961A-2654D9967A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DD88772F-8F76-47FE-A393-F7BB3307BB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3A5556A-80B6-4B0B-9001-BEBBDD33A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BD810847-C281-40E0-83C1-6066BE6D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4D17CED-2E44-4C66-AAE9-6FCBE851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B275CA7-4FE0-4401-9BF8-7DA00A850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EAEB7A5-EB76-454C-A6EC-30764033A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D6286203-A9B8-4555-8157-ABA36FBC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94F4266B-9FA5-4450-918D-189BE26B7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42CAAEF7-3ACF-4BD3-B71C-ECDD0B087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6CDEDA8B-1316-44DF-A3F1-EAEF20B6D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FCA8251-F265-4E86-9C3B-D0E6075CF4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CBD6445E-C3B9-4DDE-ADB2-63BC9753D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513E800F-8690-43CB-BDAE-D82C1EAB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796FBEBA-E160-41FC-B7D1-C12D79604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4F2A7CC-D4D2-4812-98D1-C865962B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CD03CCA-8291-4B1F-8FF6-95A9327375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5" name="Circle: Hollow 104">
                      <a:extLst>
                        <a:ext uri="{FF2B5EF4-FFF2-40B4-BE49-F238E27FC236}">
                          <a16:creationId xmlns:a16="http://schemas.microsoft.com/office/drawing/2014/main" id="{301E7630-7F7E-41E6-84FB-24968D728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6" name="Circle: Hollow 105">
                      <a:extLst>
                        <a:ext uri="{FF2B5EF4-FFF2-40B4-BE49-F238E27FC236}">
                          <a16:creationId xmlns:a16="http://schemas.microsoft.com/office/drawing/2014/main" id="{0F9619C3-34C7-4180-94B6-2991FE0A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7" name="Circle: Hollow 106">
                      <a:extLst>
                        <a:ext uri="{FF2B5EF4-FFF2-40B4-BE49-F238E27FC236}">
                          <a16:creationId xmlns:a16="http://schemas.microsoft.com/office/drawing/2014/main" id="{D1F20E06-0BF5-4087-B5DE-244BFC9BA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ED6413C-F861-4D74-BBCF-4E41C24361BE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01C64F2-3843-4EE5-BA04-05D8F72D699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C12DE09E-2663-419D-9A71-E95CA756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B79286F-D897-47FE-B13B-1B29C5731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8983B64-2DA2-442B-89F5-67E1F898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3597D843-0DE5-4B6F-A987-77A37C76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FD150046-515A-42B9-8F6C-908D1B0E7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3C18213F-3453-49A8-B46D-494F5A0AA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B6DFFE2E-77AB-45AE-B825-F6912F2CB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3AA54754-7D18-4843-B7A1-5DD3EB394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953BE5F-2E33-44EA-9039-F95052A0D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3AC15C10-6A46-4E22-B7B6-C3A9E4A8F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65291E1-FCF2-4E8D-B8D3-E679B35F7F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5D9A38C-1EB6-4CD4-B827-7D0155288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FA576A33-11CC-46D2-AB06-2EBC05CE4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E365E42A-CF9F-4698-B2B1-B47DDCC96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97AB9B1-976F-4F05-A287-C8EEFEA2D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03C887D-82F7-4D25-8D30-A9E443D72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5" name="Circle: Hollow 84">
                      <a:extLst>
                        <a:ext uri="{FF2B5EF4-FFF2-40B4-BE49-F238E27FC236}">
                          <a16:creationId xmlns:a16="http://schemas.microsoft.com/office/drawing/2014/main" id="{06A2C521-40F6-4CE0-AE9C-0B90EBD52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" name="Circle: Hollow 85">
                      <a:extLst>
                        <a:ext uri="{FF2B5EF4-FFF2-40B4-BE49-F238E27FC236}">
                          <a16:creationId xmlns:a16="http://schemas.microsoft.com/office/drawing/2014/main" id="{127B114D-1940-4DA8-9EB5-5626EB692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" name="Circle: Hollow 86">
                      <a:extLst>
                        <a:ext uri="{FF2B5EF4-FFF2-40B4-BE49-F238E27FC236}">
                          <a16:creationId xmlns:a16="http://schemas.microsoft.com/office/drawing/2014/main" id="{9E54E0FF-E6EC-4229-A26C-6EF724FB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4A3C9D0-1C91-44E3-9039-B09FB890136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6B03B90-84CE-4673-974B-7A6185D682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C6005821-0DEF-4D82-8C10-5FE9DEBDCD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977372F1-413C-4418-A926-A4B5FDACF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942B18E4-6CD9-4E9E-8766-C0289F9AF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E9C761EB-5FBB-4F8B-A541-494E17DCF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BFCB2BD1-728A-4450-8A10-906901601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768F33F2-BB98-4F8E-B34F-4BED6E758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6CD9C08-BE92-44B3-A152-93E9538F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2030317-CBA1-467A-9213-CF8B138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B440F79D-8A5B-4D41-B060-CB0400193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2EBAC88-F387-47C5-B100-80B6D9A92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93B4415-C760-4C2C-B21A-248A6A29941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1811625B-8661-4EE9-902D-FB3540681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FCB1CECD-86BC-42FD-9B89-A66DE8154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09B92E32-2471-4F75-AAA1-3A79477A0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937665B6-C54F-44A7-919C-01F191D67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92D1D6C-BAAE-40B0-BB58-7502D201FF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8EDF0C64-72A5-4920-93C1-D34A0068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" name="Circle: Hollow 65">
                      <a:extLst>
                        <a:ext uri="{FF2B5EF4-FFF2-40B4-BE49-F238E27FC236}">
                          <a16:creationId xmlns:a16="http://schemas.microsoft.com/office/drawing/2014/main" id="{598206E8-47CB-4C6E-86EB-86B86054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8FBC80B0-C2F7-4AA6-ABF2-611547AB4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59D33AE2-104B-493B-BDA1-1557E0524C1E}"/>
              </a:ext>
            </a:extLst>
          </p:cNvPr>
          <p:cNvGrpSpPr/>
          <p:nvPr/>
        </p:nvGrpSpPr>
        <p:grpSpPr>
          <a:xfrm>
            <a:off x="5960786" y="2963071"/>
            <a:ext cx="2199277" cy="975332"/>
            <a:chOff x="3100604" y="3286714"/>
            <a:chExt cx="2199277" cy="975332"/>
          </a:xfrm>
        </p:grpSpPr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0AEF8C35-9639-4D0B-91DE-4D202D15061D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398" name="Group 1397">
                <a:extLst>
                  <a:ext uri="{FF2B5EF4-FFF2-40B4-BE49-F238E27FC236}">
                    <a16:creationId xmlns:a16="http://schemas.microsoft.com/office/drawing/2014/main" id="{D1CA9FD0-2E8E-4EC9-B1AC-2DFFBE13CB43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B69577DF-B9EB-4304-9786-CFE98659939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044EFD7-46E4-4128-9BC4-597DEE00E93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DFF2B7DA-767B-423B-A498-872F8CFC2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5" name="Group 1834">
                        <a:extLst>
                          <a:ext uri="{FF2B5EF4-FFF2-40B4-BE49-F238E27FC236}">
                            <a16:creationId xmlns:a16="http://schemas.microsoft.com/office/drawing/2014/main" id="{072DC391-FDB9-43D4-8CD7-633EADC63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8272EEDF-4F21-4C8D-9161-A2990F28E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56927B7B-6BAA-4D2B-B854-1DE650DC1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3" name="Rectangle 1842">
                          <a:extLst>
                            <a:ext uri="{FF2B5EF4-FFF2-40B4-BE49-F238E27FC236}">
                              <a16:creationId xmlns:a16="http://schemas.microsoft.com/office/drawing/2014/main" id="{5556FCAA-7DC2-45D4-8C63-252988FA6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4" name="Rectangle 1843">
                          <a:extLst>
                            <a:ext uri="{FF2B5EF4-FFF2-40B4-BE49-F238E27FC236}">
                              <a16:creationId xmlns:a16="http://schemas.microsoft.com/office/drawing/2014/main" id="{3A7B7FE3-96A0-44E4-AE59-9FC18AAE8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6" name="Group 1835">
                        <a:extLst>
                          <a:ext uri="{FF2B5EF4-FFF2-40B4-BE49-F238E27FC236}">
                            <a16:creationId xmlns:a16="http://schemas.microsoft.com/office/drawing/2014/main" id="{2A0A5ECB-EEC1-44E5-A8C6-2BF4208A57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F3276768-CADD-411D-8262-C82FD1CD1C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2B265D29-4046-4BD8-8452-099C0328E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F333735B-5F51-43EE-8165-B046A72A2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E6632A45-AE14-4C8F-816F-0A71918B0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6" name="Group 1825">
                      <a:extLst>
                        <a:ext uri="{FF2B5EF4-FFF2-40B4-BE49-F238E27FC236}">
                          <a16:creationId xmlns:a16="http://schemas.microsoft.com/office/drawing/2014/main" id="{AC9F5EAE-4C9D-4609-A018-B63FCB781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409537AE-86FF-48AF-801F-2EB869CF9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3CF4B3A-E339-4AAE-9740-F9D93FC4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3" name="Rectangle 1832">
                        <a:extLst>
                          <a:ext uri="{FF2B5EF4-FFF2-40B4-BE49-F238E27FC236}">
                            <a16:creationId xmlns:a16="http://schemas.microsoft.com/office/drawing/2014/main" id="{BFA7B657-3B1F-4B44-99BD-25BFF242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4" name="Rectangle 1833">
                        <a:extLst>
                          <a:ext uri="{FF2B5EF4-FFF2-40B4-BE49-F238E27FC236}">
                            <a16:creationId xmlns:a16="http://schemas.microsoft.com/office/drawing/2014/main" id="{B86F98B7-A6F2-402E-B7BE-619A341A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7" name="Group 1826">
                      <a:extLst>
                        <a:ext uri="{FF2B5EF4-FFF2-40B4-BE49-F238E27FC236}">
                          <a16:creationId xmlns:a16="http://schemas.microsoft.com/office/drawing/2014/main" id="{D6B05646-BBAA-40C4-9158-5B9F76251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DB9747AE-2D06-4A06-9C03-ABEF76344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9" name="Circle: Hollow 1828">
                        <a:extLst>
                          <a:ext uri="{FF2B5EF4-FFF2-40B4-BE49-F238E27FC236}">
                            <a16:creationId xmlns:a16="http://schemas.microsoft.com/office/drawing/2014/main" id="{24FF8F51-A063-442F-A1CD-BD9DB55B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Circle: Hollow 1829">
                        <a:extLst>
                          <a:ext uri="{FF2B5EF4-FFF2-40B4-BE49-F238E27FC236}">
                            <a16:creationId xmlns:a16="http://schemas.microsoft.com/office/drawing/2014/main" id="{42FE52F2-C93C-4B1C-9879-2A2E664E6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A0714136-5D41-4595-B800-745032C01B6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D3A97EF2-DBF4-478B-B118-00B184632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5" name="Group 1814">
                        <a:extLst>
                          <a:ext uri="{FF2B5EF4-FFF2-40B4-BE49-F238E27FC236}">
                            <a16:creationId xmlns:a16="http://schemas.microsoft.com/office/drawing/2014/main" id="{6A59CE16-637E-4A6B-96CD-8A270FDE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47A47A5D-5FBB-4DA4-B0B8-30B984D59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C4FAA6F9-9053-4E2F-8457-2AAD68FF1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3" name="Rectangle 1822">
                          <a:extLst>
                            <a:ext uri="{FF2B5EF4-FFF2-40B4-BE49-F238E27FC236}">
                              <a16:creationId xmlns:a16="http://schemas.microsoft.com/office/drawing/2014/main" id="{340CC077-64E8-489C-BA1F-EC3CB6E43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4" name="Rectangle 1823">
                          <a:extLst>
                            <a:ext uri="{FF2B5EF4-FFF2-40B4-BE49-F238E27FC236}">
                              <a16:creationId xmlns:a16="http://schemas.microsoft.com/office/drawing/2014/main" id="{ECF62279-453A-4D32-8709-EF2876201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6" name="Group 1815">
                        <a:extLst>
                          <a:ext uri="{FF2B5EF4-FFF2-40B4-BE49-F238E27FC236}">
                            <a16:creationId xmlns:a16="http://schemas.microsoft.com/office/drawing/2014/main" id="{D8AF1892-0D73-4AA4-A3D9-2E7A9DF3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48D1EA0D-2250-4274-AC09-9237420AF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FD371206-AABC-49B1-B3C2-1A6546750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BF94DAE2-7600-4D92-9CF1-DD39DDAE5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F191E11D-E71A-4DF2-A3FA-ABAB7FCF7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6" name="Group 1805">
                      <a:extLst>
                        <a:ext uri="{FF2B5EF4-FFF2-40B4-BE49-F238E27FC236}">
                          <a16:creationId xmlns:a16="http://schemas.microsoft.com/office/drawing/2014/main" id="{09167A6D-6A11-40F3-8C47-C4604D09D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1EA88B2F-F262-4AB7-A034-742BF0F50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AC2AA374-DB96-415A-8468-1D9D66D58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1C4E2451-83FE-45AD-8EE9-963602E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27261809-68B2-4978-AC07-FE7E5437B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7" name="Group 1806">
                      <a:extLst>
                        <a:ext uri="{FF2B5EF4-FFF2-40B4-BE49-F238E27FC236}">
                          <a16:creationId xmlns:a16="http://schemas.microsoft.com/office/drawing/2014/main" id="{3E7393A5-BC6D-404F-81E0-C7E4A3256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BF170418-674F-4AC0-90C7-0D9B1E0F2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9" name="Circle: Hollow 1808">
                        <a:extLst>
                          <a:ext uri="{FF2B5EF4-FFF2-40B4-BE49-F238E27FC236}">
                            <a16:creationId xmlns:a16="http://schemas.microsoft.com/office/drawing/2014/main" id="{D3BA8A8D-2BF2-4766-8957-96697AB1C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Circle: Hollow 1809">
                        <a:extLst>
                          <a:ext uri="{FF2B5EF4-FFF2-40B4-BE49-F238E27FC236}">
                            <a16:creationId xmlns:a16="http://schemas.microsoft.com/office/drawing/2014/main" id="{A44D4C2E-FE18-41DE-9C53-07D03FA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4" name="Group 1783">
                    <a:extLst>
                      <a:ext uri="{FF2B5EF4-FFF2-40B4-BE49-F238E27FC236}">
                        <a16:creationId xmlns:a16="http://schemas.microsoft.com/office/drawing/2014/main" id="{36D0EA0F-A085-45B0-BDAB-49637D9B8B3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931650AB-D4DF-443D-9C7D-9E0CABA4D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5" name="Group 1794">
                        <a:extLst>
                          <a:ext uri="{FF2B5EF4-FFF2-40B4-BE49-F238E27FC236}">
                            <a16:creationId xmlns:a16="http://schemas.microsoft.com/office/drawing/2014/main" id="{544E1A89-FF5C-40BF-A6C5-6BF3B88C8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FFE65063-505A-4D7D-ABC3-E9CAD5D1C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D85BC6B0-11FC-48E2-B761-8D66CBF94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3" name="Rectangle 1802">
                          <a:extLst>
                            <a:ext uri="{FF2B5EF4-FFF2-40B4-BE49-F238E27FC236}">
                              <a16:creationId xmlns:a16="http://schemas.microsoft.com/office/drawing/2014/main" id="{84CA950C-CAE6-457F-802F-3B7997A7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4" name="Rectangle 1803">
                          <a:extLst>
                            <a:ext uri="{FF2B5EF4-FFF2-40B4-BE49-F238E27FC236}">
                              <a16:creationId xmlns:a16="http://schemas.microsoft.com/office/drawing/2014/main" id="{F9D3D4B1-1FA9-4C1D-87C3-F32B664D9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6" name="Group 1795">
                        <a:extLst>
                          <a:ext uri="{FF2B5EF4-FFF2-40B4-BE49-F238E27FC236}">
                            <a16:creationId xmlns:a16="http://schemas.microsoft.com/office/drawing/2014/main" id="{DA8254EC-687E-4525-83A6-B0D9C42DF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68CCBEA2-70A5-4374-991D-840C2284F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9153EDC1-E93F-449C-BDB5-FE43F6B0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740ECDD8-5B48-4BE9-ACE2-EA7CEC384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9E3FE91B-F9C9-4587-AEA5-B0BCDD6A5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07070C7F-D624-42D9-879C-AE0A4BAE0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2B1F432-44CD-4AD7-A9E5-456E90361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DCCE2165-A825-4E4E-94CD-EC2CFBEE7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83BB603-7F2C-4D42-A41E-80163FED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37D3F04F-8483-4F21-8354-CE0F34E4D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7" name="Group 1786">
                      <a:extLst>
                        <a:ext uri="{FF2B5EF4-FFF2-40B4-BE49-F238E27FC236}">
                          <a16:creationId xmlns:a16="http://schemas.microsoft.com/office/drawing/2014/main" id="{5D7B3134-44C7-4B64-B9DA-7A80CC966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9C737CC8-1A77-4CAE-999D-E846427BF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9" name="Circle: Hollow 1788">
                        <a:extLst>
                          <a:ext uri="{FF2B5EF4-FFF2-40B4-BE49-F238E27FC236}">
                            <a16:creationId xmlns:a16="http://schemas.microsoft.com/office/drawing/2014/main" id="{E39D04AC-24E8-4AB7-8870-DFCE0D647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Circle: Hollow 1789">
                        <a:extLst>
                          <a:ext uri="{FF2B5EF4-FFF2-40B4-BE49-F238E27FC236}">
                            <a16:creationId xmlns:a16="http://schemas.microsoft.com/office/drawing/2014/main" id="{4270E551-E061-429C-84CF-824998F9B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B3E188C8-2FF0-4410-864D-6332AB8A71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551834F9-A25E-4318-9135-87DE90D42F5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2" name="Group 1771">
                      <a:extLst>
                        <a:ext uri="{FF2B5EF4-FFF2-40B4-BE49-F238E27FC236}">
                          <a16:creationId xmlns:a16="http://schemas.microsoft.com/office/drawing/2014/main" id="{383E7C1D-C295-4DB9-8ECD-D72E17CCD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380D3BA6-202F-4635-B3C2-B68A1666A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D93E72BC-352F-4901-A594-AA0A5262C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0" name="Rectangle 1779">
                        <a:extLst>
                          <a:ext uri="{FF2B5EF4-FFF2-40B4-BE49-F238E27FC236}">
                            <a16:creationId xmlns:a16="http://schemas.microsoft.com/office/drawing/2014/main" id="{1BD8C0CE-F9B5-45D5-A586-C095FD89E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1" name="Rectangle 1780">
                        <a:extLst>
                          <a:ext uri="{FF2B5EF4-FFF2-40B4-BE49-F238E27FC236}">
                            <a16:creationId xmlns:a16="http://schemas.microsoft.com/office/drawing/2014/main" id="{22CA98A1-8EBD-437F-85B6-9CD8E5B10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3" name="Group 1772">
                      <a:extLst>
                        <a:ext uri="{FF2B5EF4-FFF2-40B4-BE49-F238E27FC236}">
                          <a16:creationId xmlns:a16="http://schemas.microsoft.com/office/drawing/2014/main" id="{9C040349-ACB4-4BBA-A77F-C66554FAF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CF6A3849-1682-4C54-9FDC-7AC22BE9D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46C5AB80-8D9C-443A-A5C1-7465DFE58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C9864C19-7428-4699-8A39-1E930D723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0F3554E6-9B4E-47AA-A001-8567140E1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D50A1A29-D906-4F08-BC4F-D5C526A08BC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ABE9FDD1-F4A6-47E3-8F1E-6EECB77E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2C92CFD1-1D03-46A0-AE9F-796AE3502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BEF66AC7-7EE3-43A4-AFFD-586C579A3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926CB158-3836-419B-A4FB-9F1FBB854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4" name="Group 1763">
                    <a:extLst>
                      <a:ext uri="{FF2B5EF4-FFF2-40B4-BE49-F238E27FC236}">
                        <a16:creationId xmlns:a16="http://schemas.microsoft.com/office/drawing/2014/main" id="{10B6134A-AEC9-48F0-8E08-61A2353A6B2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EA747B80-7D78-4C0D-B8BA-308CDB5FE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6" name="Circle: Hollow 1765">
                      <a:extLst>
                        <a:ext uri="{FF2B5EF4-FFF2-40B4-BE49-F238E27FC236}">
                          <a16:creationId xmlns:a16="http://schemas.microsoft.com/office/drawing/2014/main" id="{65BC6E11-7D52-4253-9805-9EA945275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Circle: Hollow 1766">
                      <a:extLst>
                        <a:ext uri="{FF2B5EF4-FFF2-40B4-BE49-F238E27FC236}">
                          <a16:creationId xmlns:a16="http://schemas.microsoft.com/office/drawing/2014/main" id="{EA5154E7-D26E-42AE-B4AC-2739D7D5A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A6A55BB0-A97A-478D-8EA1-8FBE944E8C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0E22F9D8-1F98-4ACB-A355-33819AB9C8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3EF1D0B8-1655-4345-B14D-F4ED2DC57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418EBA89-9EED-4638-87CD-14A05984E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B1D68032-199F-4A7E-821A-97ED0C370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DE758710-A379-42DD-B1E5-57E3F8218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970C8828-AA7F-4D2C-8F42-00C6AEDCB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012B914-8025-4560-95BB-58C7587CAD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8CF34274-EC81-4A59-A17B-B0736FB95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3C74EE3B-F0A2-4D89-8A92-976A492E8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411A96DA-8EC2-41AA-B123-E58F2520F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097E1C41-6719-4D84-870A-BD645893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8F6A110D-2884-42B0-8BD5-7F6530DCC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37E08BCE-3E03-4BC8-97E3-D2CA2CC0D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948E87B0-EFF1-4F16-97D6-DA6776F3A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EE8AA77-7809-42A5-B0DA-369181A0A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C927DEA7-B033-46FA-A393-5826DB3FB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9A8984-520D-4936-BDC4-2070CA0323D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85637776-960E-469B-B28D-ECA2C5918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6" name="Circle: Hollow 1745">
                      <a:extLst>
                        <a:ext uri="{FF2B5EF4-FFF2-40B4-BE49-F238E27FC236}">
                          <a16:creationId xmlns:a16="http://schemas.microsoft.com/office/drawing/2014/main" id="{9CECB2DA-4F55-4A24-92E0-1680CAAE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Circle: Hollow 1746">
                      <a:extLst>
                        <a:ext uri="{FF2B5EF4-FFF2-40B4-BE49-F238E27FC236}">
                          <a16:creationId xmlns:a16="http://schemas.microsoft.com/office/drawing/2014/main" id="{E924AB9D-83F0-40A4-B3D1-BDCBC592E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0" name="Group 1699">
                  <a:extLst>
                    <a:ext uri="{FF2B5EF4-FFF2-40B4-BE49-F238E27FC236}">
                      <a16:creationId xmlns:a16="http://schemas.microsoft.com/office/drawing/2014/main" id="{E1820DE4-AC19-4069-BF86-1E14105978C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EF7AD2EC-7277-4644-A5E1-8FA9066A03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2" name="Group 1731">
                      <a:extLst>
                        <a:ext uri="{FF2B5EF4-FFF2-40B4-BE49-F238E27FC236}">
                          <a16:creationId xmlns:a16="http://schemas.microsoft.com/office/drawing/2014/main" id="{B3F7DDE7-B65A-4174-B7DE-1ED1204DE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00C016E1-CB67-4127-9F5A-752C853DB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4FB543F0-E92A-4ED9-8E9F-E3BB81220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81F1DFED-7ECE-415E-9B10-853DFFC73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C509FD69-EB4B-4152-A83D-47F2B810C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3" name="Group 1732">
                      <a:extLst>
                        <a:ext uri="{FF2B5EF4-FFF2-40B4-BE49-F238E27FC236}">
                          <a16:creationId xmlns:a16="http://schemas.microsoft.com/office/drawing/2014/main" id="{8DD5C914-FCFA-4FBA-B1B2-78A7605D0F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F91D034B-4856-4E6D-8AC9-CFCBFAFA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3B618B73-E798-4B91-88EE-782AD5F8D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FE03DD68-2907-4CAC-8CFE-3A4FF567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9A801691-51CD-475A-B0CC-F163601D7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67CAD298-BEC6-4E7B-A24C-C23FC4AD9FA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662BCCCF-C6B0-4DC3-9A1F-1FA69EF5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2A923E02-EBC4-4599-9FC1-FCFCB0ABE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CA54E86-107C-408D-89BF-75742BFEE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5E01F9-DD61-47C6-ADDD-C2B2C0DD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4" name="Group 1723">
                    <a:extLst>
                      <a:ext uri="{FF2B5EF4-FFF2-40B4-BE49-F238E27FC236}">
                        <a16:creationId xmlns:a16="http://schemas.microsoft.com/office/drawing/2014/main" id="{7F1A790A-FDD1-4D56-A909-C3A60234ED4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E1168939-9E78-442E-81D1-743E396B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6" name="Circle: Hollow 1725">
                      <a:extLst>
                        <a:ext uri="{FF2B5EF4-FFF2-40B4-BE49-F238E27FC236}">
                          <a16:creationId xmlns:a16="http://schemas.microsoft.com/office/drawing/2014/main" id="{4ABC9AB5-F480-4BB9-B797-096FF06EB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Circle: Hollow 1726">
                      <a:extLst>
                        <a:ext uri="{FF2B5EF4-FFF2-40B4-BE49-F238E27FC236}">
                          <a16:creationId xmlns:a16="http://schemas.microsoft.com/office/drawing/2014/main" id="{AF27C39F-B325-4A8D-B937-E93454673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FC1D2440-5E75-4D7A-A177-E2B5465D51F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44B5DD77-3776-467E-B56E-8153D4CD9B9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2" name="Group 1711">
                      <a:extLst>
                        <a:ext uri="{FF2B5EF4-FFF2-40B4-BE49-F238E27FC236}">
                          <a16:creationId xmlns:a16="http://schemas.microsoft.com/office/drawing/2014/main" id="{29711456-2B25-46A7-B8A2-5BC73D27CD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D69CDFD8-8A72-4256-8B28-357D12024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586E4E2F-3E80-4357-855B-6BE70B4EF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0" name="Rectangle 1719">
                        <a:extLst>
                          <a:ext uri="{FF2B5EF4-FFF2-40B4-BE49-F238E27FC236}">
                            <a16:creationId xmlns:a16="http://schemas.microsoft.com/office/drawing/2014/main" id="{0253B06B-70C3-4BC6-9528-89470969D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1" name="Rectangle 1720">
                        <a:extLst>
                          <a:ext uri="{FF2B5EF4-FFF2-40B4-BE49-F238E27FC236}">
                            <a16:creationId xmlns:a16="http://schemas.microsoft.com/office/drawing/2014/main" id="{02D7C800-092B-40DF-A93F-E707A6C58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3" name="Group 1712">
                      <a:extLst>
                        <a:ext uri="{FF2B5EF4-FFF2-40B4-BE49-F238E27FC236}">
                          <a16:creationId xmlns:a16="http://schemas.microsoft.com/office/drawing/2014/main" id="{ED80B6A5-87A2-4F81-9D32-B9D4D56C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A160171E-B132-47C8-864B-4AECA3AC1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96ABB574-298A-4F2D-80AA-0793B937E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F5F6CCD9-7507-4548-8B30-7C22A7604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65FF4FCF-0F94-493B-BAC9-FD514B661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3" name="Group 1702">
                    <a:extLst>
                      <a:ext uri="{FF2B5EF4-FFF2-40B4-BE49-F238E27FC236}">
                        <a16:creationId xmlns:a16="http://schemas.microsoft.com/office/drawing/2014/main" id="{5F35B682-8C8F-4861-AF47-A739FD2E244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38C15952-69F4-482E-9D9E-6A84AE09A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CFF8F1E3-87C1-4538-8AC1-C2341618E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97D3296F-8788-4AA0-AF2A-78ABB0BA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7C70C6-071E-45E9-B044-63047DA6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672175D3-EE5E-4815-8027-73EEC49C6F7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27315932-F655-4F0C-B648-C89FAC55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6" name="Circle: Hollow 1705">
                      <a:extLst>
                        <a:ext uri="{FF2B5EF4-FFF2-40B4-BE49-F238E27FC236}">
                          <a16:creationId xmlns:a16="http://schemas.microsoft.com/office/drawing/2014/main" id="{DA0E78E7-50A5-4FDC-AA15-BD4EDE1AE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Circle: Hollow 1706">
                      <a:extLst>
                        <a:ext uri="{FF2B5EF4-FFF2-40B4-BE49-F238E27FC236}">
                          <a16:creationId xmlns:a16="http://schemas.microsoft.com/office/drawing/2014/main" id="{28C06F6C-DCF2-44F8-A9B9-6CBE129D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054CAD1B-2529-4DF0-9B4C-77456590449F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DBD83E34-E20B-4F81-824C-42E89A03F03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9D8E7F0D-F860-4724-910E-741AB34D37F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677" name="Group 1676">
                      <a:extLst>
                        <a:ext uri="{FF2B5EF4-FFF2-40B4-BE49-F238E27FC236}">
                          <a16:creationId xmlns:a16="http://schemas.microsoft.com/office/drawing/2014/main" id="{6422A60E-E003-41F4-B4B7-E86472613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87" name="Group 1686">
                        <a:extLst>
                          <a:ext uri="{FF2B5EF4-FFF2-40B4-BE49-F238E27FC236}">
                            <a16:creationId xmlns:a16="http://schemas.microsoft.com/office/drawing/2014/main" id="{D9E729EB-766E-4598-B5EC-3114CAFE40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93" name="Rectangle 1692">
                          <a:extLst>
                            <a:ext uri="{FF2B5EF4-FFF2-40B4-BE49-F238E27FC236}">
                              <a16:creationId xmlns:a16="http://schemas.microsoft.com/office/drawing/2014/main" id="{8FE2BAA4-5FAE-4968-B723-B9E2C2065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4" name="Rectangle 1693">
                          <a:extLst>
                            <a:ext uri="{FF2B5EF4-FFF2-40B4-BE49-F238E27FC236}">
                              <a16:creationId xmlns:a16="http://schemas.microsoft.com/office/drawing/2014/main" id="{2EC80614-BC4B-4944-BE46-4CA495FA7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5" name="Rectangle 1694">
                          <a:extLst>
                            <a:ext uri="{FF2B5EF4-FFF2-40B4-BE49-F238E27FC236}">
                              <a16:creationId xmlns:a16="http://schemas.microsoft.com/office/drawing/2014/main" id="{D104C60F-3CCB-4661-9692-F26B5D1E0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6" name="Rectangle 1695">
                          <a:extLst>
                            <a:ext uri="{FF2B5EF4-FFF2-40B4-BE49-F238E27FC236}">
                              <a16:creationId xmlns:a16="http://schemas.microsoft.com/office/drawing/2014/main" id="{3DAA6346-35E9-408C-8121-397B3DE67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8" name="Group 1687">
                        <a:extLst>
                          <a:ext uri="{FF2B5EF4-FFF2-40B4-BE49-F238E27FC236}">
                            <a16:creationId xmlns:a16="http://schemas.microsoft.com/office/drawing/2014/main" id="{B4CB84A1-3697-4EE7-98EC-EF2D4883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9" name="Rectangle 1688">
                          <a:extLst>
                            <a:ext uri="{FF2B5EF4-FFF2-40B4-BE49-F238E27FC236}">
                              <a16:creationId xmlns:a16="http://schemas.microsoft.com/office/drawing/2014/main" id="{49EE1321-FA93-4568-A20E-F120E2A4C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0" name="Rectangle 1689">
                          <a:extLst>
                            <a:ext uri="{FF2B5EF4-FFF2-40B4-BE49-F238E27FC236}">
                              <a16:creationId xmlns:a16="http://schemas.microsoft.com/office/drawing/2014/main" id="{33EB45B5-25A6-4D85-9AB8-219C5BA7F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1" name="Rectangle 1690">
                          <a:extLst>
                            <a:ext uri="{FF2B5EF4-FFF2-40B4-BE49-F238E27FC236}">
                              <a16:creationId xmlns:a16="http://schemas.microsoft.com/office/drawing/2014/main" id="{50BFA141-791D-4BA8-8B73-27CBCA386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2" name="Rectangle 1691">
                          <a:extLst>
                            <a:ext uri="{FF2B5EF4-FFF2-40B4-BE49-F238E27FC236}">
                              <a16:creationId xmlns:a16="http://schemas.microsoft.com/office/drawing/2014/main" id="{0615123A-D4AF-4807-9198-87397D7A7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8" name="Group 1677">
                      <a:extLst>
                        <a:ext uri="{FF2B5EF4-FFF2-40B4-BE49-F238E27FC236}">
                          <a16:creationId xmlns:a16="http://schemas.microsoft.com/office/drawing/2014/main" id="{ED3E956F-280F-44B4-8DF9-4282E39C0D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C9F892FC-2712-4660-833C-58029A91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59210FEA-264C-4578-BA63-CA90F996B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88124FFB-01B6-4C22-B09A-FAD59387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58CFB059-4B30-484E-A91A-3572929CB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9" name="Group 1678">
                      <a:extLst>
                        <a:ext uri="{FF2B5EF4-FFF2-40B4-BE49-F238E27FC236}">
                          <a16:creationId xmlns:a16="http://schemas.microsoft.com/office/drawing/2014/main" id="{949BED50-FFB9-40B5-9076-3B1568371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0" name="Circle: Hollow 1679">
                        <a:extLst>
                          <a:ext uri="{FF2B5EF4-FFF2-40B4-BE49-F238E27FC236}">
                            <a16:creationId xmlns:a16="http://schemas.microsoft.com/office/drawing/2014/main" id="{E84B6EB2-7CD4-4D05-9544-635CE5DBA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1" name="Circle: Hollow 1680">
                        <a:extLst>
                          <a:ext uri="{FF2B5EF4-FFF2-40B4-BE49-F238E27FC236}">
                            <a16:creationId xmlns:a16="http://schemas.microsoft.com/office/drawing/2014/main" id="{2E3ADAA4-C768-45EE-902A-AAD89553E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2" name="Circle: Hollow 1681">
                        <a:extLst>
                          <a:ext uri="{FF2B5EF4-FFF2-40B4-BE49-F238E27FC236}">
                            <a16:creationId xmlns:a16="http://schemas.microsoft.com/office/drawing/2014/main" id="{34371561-0419-4B2A-8C37-E0DAA6F9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312E1586-76E2-4FC1-82D4-273FDAF7735C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7" name="Group 1656">
                      <a:extLst>
                        <a:ext uri="{FF2B5EF4-FFF2-40B4-BE49-F238E27FC236}">
                          <a16:creationId xmlns:a16="http://schemas.microsoft.com/office/drawing/2014/main" id="{48204E8B-1983-4DEA-8933-B8B758DCE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67" name="Group 1666">
                        <a:extLst>
                          <a:ext uri="{FF2B5EF4-FFF2-40B4-BE49-F238E27FC236}">
                            <a16:creationId xmlns:a16="http://schemas.microsoft.com/office/drawing/2014/main" id="{D806C0DD-20A5-489C-AF62-610F509D8E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73" name="Rectangle 1672">
                          <a:extLst>
                            <a:ext uri="{FF2B5EF4-FFF2-40B4-BE49-F238E27FC236}">
                              <a16:creationId xmlns:a16="http://schemas.microsoft.com/office/drawing/2014/main" id="{1580C7CF-C181-4380-B5FA-4D4A890CC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4" name="Rectangle 1673">
                          <a:extLst>
                            <a:ext uri="{FF2B5EF4-FFF2-40B4-BE49-F238E27FC236}">
                              <a16:creationId xmlns:a16="http://schemas.microsoft.com/office/drawing/2014/main" id="{FA55D78B-94ED-4EBD-9353-267D4A496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5" name="Rectangle 1674">
                          <a:extLst>
                            <a:ext uri="{FF2B5EF4-FFF2-40B4-BE49-F238E27FC236}">
                              <a16:creationId xmlns:a16="http://schemas.microsoft.com/office/drawing/2014/main" id="{FDF3C4D5-B0A4-4C15-AB85-3A5374E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6" name="Rectangle 1675">
                          <a:extLst>
                            <a:ext uri="{FF2B5EF4-FFF2-40B4-BE49-F238E27FC236}">
                              <a16:creationId xmlns:a16="http://schemas.microsoft.com/office/drawing/2014/main" id="{1363A371-E2EE-4D5B-A9AD-6E821C4B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8" name="Group 1667">
                        <a:extLst>
                          <a:ext uri="{FF2B5EF4-FFF2-40B4-BE49-F238E27FC236}">
                            <a16:creationId xmlns:a16="http://schemas.microsoft.com/office/drawing/2014/main" id="{65F8C46E-17B2-4815-A5DF-1155EC420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22D29DF8-E715-4292-BC36-3B0F05D21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859B4B9D-2DE7-482F-8B14-4EE450CAD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1" name="Rectangle 1670">
                          <a:extLst>
                            <a:ext uri="{FF2B5EF4-FFF2-40B4-BE49-F238E27FC236}">
                              <a16:creationId xmlns:a16="http://schemas.microsoft.com/office/drawing/2014/main" id="{7179F61B-90F4-45A7-9FC2-A1ADEF777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2" name="Rectangle 1671">
                          <a:extLst>
                            <a:ext uri="{FF2B5EF4-FFF2-40B4-BE49-F238E27FC236}">
                              <a16:creationId xmlns:a16="http://schemas.microsoft.com/office/drawing/2014/main" id="{63136370-F63C-44D9-9A07-D2EFD36CD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8" name="Group 1657">
                      <a:extLst>
                        <a:ext uri="{FF2B5EF4-FFF2-40B4-BE49-F238E27FC236}">
                          <a16:creationId xmlns:a16="http://schemas.microsoft.com/office/drawing/2014/main" id="{CE881F1A-36CF-4EA6-A949-4CE1F64FA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14F7FCDA-7D41-430F-98D7-27AB016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CE4F0A19-74DD-41F8-B352-F786C9087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3D8EFDB8-D2B8-47F1-9ED8-FC78B95D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0C1697D2-919B-48B8-8C08-104AA3EBE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9" name="Group 1658">
                      <a:extLst>
                        <a:ext uri="{FF2B5EF4-FFF2-40B4-BE49-F238E27FC236}">
                          <a16:creationId xmlns:a16="http://schemas.microsoft.com/office/drawing/2014/main" id="{88241EB1-D44D-4B3C-8386-FBCBA1E52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60" name="Circle: Hollow 1659">
                        <a:extLst>
                          <a:ext uri="{FF2B5EF4-FFF2-40B4-BE49-F238E27FC236}">
                            <a16:creationId xmlns:a16="http://schemas.microsoft.com/office/drawing/2014/main" id="{AEB5E29D-CC26-4417-BCAA-640634957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1" name="Circle: Hollow 1660">
                        <a:extLst>
                          <a:ext uri="{FF2B5EF4-FFF2-40B4-BE49-F238E27FC236}">
                            <a16:creationId xmlns:a16="http://schemas.microsoft.com/office/drawing/2014/main" id="{5B6973C1-3D03-4EC7-85D5-7111CC5DF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2" name="Circle: Hollow 1661">
                        <a:extLst>
                          <a:ext uri="{FF2B5EF4-FFF2-40B4-BE49-F238E27FC236}">
                            <a16:creationId xmlns:a16="http://schemas.microsoft.com/office/drawing/2014/main" id="{67FCA453-6B1A-4B26-ADB1-5869C0655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AB751054-D2A1-4C34-8217-28603739B9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37" name="Group 1636">
                      <a:extLst>
                        <a:ext uri="{FF2B5EF4-FFF2-40B4-BE49-F238E27FC236}">
                          <a16:creationId xmlns:a16="http://schemas.microsoft.com/office/drawing/2014/main" id="{359B399D-F9B1-474B-BD91-C50739632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7" name="Group 1646">
                        <a:extLst>
                          <a:ext uri="{FF2B5EF4-FFF2-40B4-BE49-F238E27FC236}">
                            <a16:creationId xmlns:a16="http://schemas.microsoft.com/office/drawing/2014/main" id="{2DF7618E-6CC1-4212-9588-00503CD709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53" name="Rectangle 1652">
                          <a:extLst>
                            <a:ext uri="{FF2B5EF4-FFF2-40B4-BE49-F238E27FC236}">
                              <a16:creationId xmlns:a16="http://schemas.microsoft.com/office/drawing/2014/main" id="{523FCF46-6389-4AF7-995D-099A42F8C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4" name="Rectangle 1653">
                          <a:extLst>
                            <a:ext uri="{FF2B5EF4-FFF2-40B4-BE49-F238E27FC236}">
                              <a16:creationId xmlns:a16="http://schemas.microsoft.com/office/drawing/2014/main" id="{8D6B8792-77DA-450C-8DDE-52D77008B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5" name="Rectangle 1654">
                          <a:extLst>
                            <a:ext uri="{FF2B5EF4-FFF2-40B4-BE49-F238E27FC236}">
                              <a16:creationId xmlns:a16="http://schemas.microsoft.com/office/drawing/2014/main" id="{38ECC8A4-4ACE-4C62-AFB2-4008ACF16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6" name="Rectangle 1655">
                          <a:extLst>
                            <a:ext uri="{FF2B5EF4-FFF2-40B4-BE49-F238E27FC236}">
                              <a16:creationId xmlns:a16="http://schemas.microsoft.com/office/drawing/2014/main" id="{80F34985-634D-4A7B-A9B3-3515C38E6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8" name="Group 1647">
                        <a:extLst>
                          <a:ext uri="{FF2B5EF4-FFF2-40B4-BE49-F238E27FC236}">
                            <a16:creationId xmlns:a16="http://schemas.microsoft.com/office/drawing/2014/main" id="{FFA4E839-300A-4F28-B1B0-DE79B56AF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9" name="Rectangle 1648">
                          <a:extLst>
                            <a:ext uri="{FF2B5EF4-FFF2-40B4-BE49-F238E27FC236}">
                              <a16:creationId xmlns:a16="http://schemas.microsoft.com/office/drawing/2014/main" id="{60C55999-7E9D-4476-A3FE-F12C7C74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0" name="Rectangle 1649">
                          <a:extLst>
                            <a:ext uri="{FF2B5EF4-FFF2-40B4-BE49-F238E27FC236}">
                              <a16:creationId xmlns:a16="http://schemas.microsoft.com/office/drawing/2014/main" id="{0231BCDE-1E4C-4994-B943-D594EFA27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1" name="Rectangle 1650">
                          <a:extLst>
                            <a:ext uri="{FF2B5EF4-FFF2-40B4-BE49-F238E27FC236}">
                              <a16:creationId xmlns:a16="http://schemas.microsoft.com/office/drawing/2014/main" id="{F7922534-0FE7-4617-BB18-502991A4A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2" name="Rectangle 1651">
                          <a:extLst>
                            <a:ext uri="{FF2B5EF4-FFF2-40B4-BE49-F238E27FC236}">
                              <a16:creationId xmlns:a16="http://schemas.microsoft.com/office/drawing/2014/main" id="{E4CF9910-8D95-41E4-AC29-ED2AC272E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8" name="Group 1637">
                      <a:extLst>
                        <a:ext uri="{FF2B5EF4-FFF2-40B4-BE49-F238E27FC236}">
                          <a16:creationId xmlns:a16="http://schemas.microsoft.com/office/drawing/2014/main" id="{8809B60E-8B25-469F-A279-F214A59DC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76D894D2-420D-4EA1-A258-94762303D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11C14F62-5205-4763-8E58-5DCA4B80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04F67DE7-A558-4C0E-8FAE-73950951A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964BCEC4-40C1-497D-8C05-835814446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2792213F-DDB6-4CCF-B080-7178CB186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40" name="Circle: Hollow 1639">
                        <a:extLst>
                          <a:ext uri="{FF2B5EF4-FFF2-40B4-BE49-F238E27FC236}">
                            <a16:creationId xmlns:a16="http://schemas.microsoft.com/office/drawing/2014/main" id="{32927C0F-B921-41DF-A58B-BEDEBB419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1" name="Circle: Hollow 1640">
                        <a:extLst>
                          <a:ext uri="{FF2B5EF4-FFF2-40B4-BE49-F238E27FC236}">
                            <a16:creationId xmlns:a16="http://schemas.microsoft.com/office/drawing/2014/main" id="{F7AE57B4-9102-4F4D-A103-340068C58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2" name="Circle: Hollow 1641">
                        <a:extLst>
                          <a:ext uri="{FF2B5EF4-FFF2-40B4-BE49-F238E27FC236}">
                            <a16:creationId xmlns:a16="http://schemas.microsoft.com/office/drawing/2014/main" id="{F83D639D-C910-4410-AE83-71A2F6BB34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50" name="Group 1549">
                  <a:extLst>
                    <a:ext uri="{FF2B5EF4-FFF2-40B4-BE49-F238E27FC236}">
                      <a16:creationId xmlns:a16="http://schemas.microsoft.com/office/drawing/2014/main" id="{9D2FEFBF-900B-40DE-97C6-50DBDAFF96D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F6DA30AD-2D56-498C-B227-E7EEF497348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24" name="Group 1623">
                      <a:extLst>
                        <a:ext uri="{FF2B5EF4-FFF2-40B4-BE49-F238E27FC236}">
                          <a16:creationId xmlns:a16="http://schemas.microsoft.com/office/drawing/2014/main" id="{F45CAE6C-CE9A-442A-8AD8-CF5BAD002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7E4C196-742B-400A-BB50-707ECE9F8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08DD6D41-5809-4B58-A201-EA98C833B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E03F6A05-9CA2-4065-8835-E698C2CCA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A1AA0D27-CDFF-4984-8C7A-71BE4CE38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4E4B2054-9728-4140-8036-D4305B823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6" name="Rectangle 1625">
                        <a:extLst>
                          <a:ext uri="{FF2B5EF4-FFF2-40B4-BE49-F238E27FC236}">
                            <a16:creationId xmlns:a16="http://schemas.microsoft.com/office/drawing/2014/main" id="{B1B6648A-0908-4EA5-980F-E95DFDEE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7" name="Rectangle 1626">
                        <a:extLst>
                          <a:ext uri="{FF2B5EF4-FFF2-40B4-BE49-F238E27FC236}">
                            <a16:creationId xmlns:a16="http://schemas.microsoft.com/office/drawing/2014/main" id="{0C9D1EE5-5814-4987-8D47-FAB503C18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8" name="Rectangle 1627">
                        <a:extLst>
                          <a:ext uri="{FF2B5EF4-FFF2-40B4-BE49-F238E27FC236}">
                            <a16:creationId xmlns:a16="http://schemas.microsoft.com/office/drawing/2014/main" id="{F37FFE66-88DA-4C4D-9196-15492D64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158A9624-1A3F-41B0-8082-790E74131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F0B039CE-B630-4B24-9B61-330FBDFB637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712032C5-4752-4D7F-A39C-6A19AAC5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698B9E2E-A2D4-4F81-B62C-677E50C0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63D9EB1-551E-4C9A-958F-8AD71036F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64F8BD0E-1F05-4FED-A484-A751CE4DE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16" name="Group 1615">
                    <a:extLst>
                      <a:ext uri="{FF2B5EF4-FFF2-40B4-BE49-F238E27FC236}">
                        <a16:creationId xmlns:a16="http://schemas.microsoft.com/office/drawing/2014/main" id="{9E55E336-90D1-4CD7-B031-BAD655CD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17" name="Circle: Hollow 1616">
                      <a:extLst>
                        <a:ext uri="{FF2B5EF4-FFF2-40B4-BE49-F238E27FC236}">
                          <a16:creationId xmlns:a16="http://schemas.microsoft.com/office/drawing/2014/main" id="{1DCB2654-0FF3-4230-8BC0-CC720AF9F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8" name="Circle: Hollow 1617">
                      <a:extLst>
                        <a:ext uri="{FF2B5EF4-FFF2-40B4-BE49-F238E27FC236}">
                          <a16:creationId xmlns:a16="http://schemas.microsoft.com/office/drawing/2014/main" id="{4A0164E3-8455-44BD-8C9E-BF15887A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9" name="Circle: Hollow 1618">
                      <a:extLst>
                        <a:ext uri="{FF2B5EF4-FFF2-40B4-BE49-F238E27FC236}">
                          <a16:creationId xmlns:a16="http://schemas.microsoft.com/office/drawing/2014/main" id="{529EB17A-A080-4532-A8B4-20FED598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1" name="Group 1550">
                  <a:extLst>
                    <a:ext uri="{FF2B5EF4-FFF2-40B4-BE49-F238E27FC236}">
                      <a16:creationId xmlns:a16="http://schemas.microsoft.com/office/drawing/2014/main" id="{A2A8C41B-D26B-4337-8386-D297756BCA9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94" name="Group 1593">
                    <a:extLst>
                      <a:ext uri="{FF2B5EF4-FFF2-40B4-BE49-F238E27FC236}">
                        <a16:creationId xmlns:a16="http://schemas.microsoft.com/office/drawing/2014/main" id="{367FC162-DB86-4892-851F-01D871AB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93B062F5-FFEB-4E0E-822C-593A0650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0" name="Rectangle 1609">
                        <a:extLst>
                          <a:ext uri="{FF2B5EF4-FFF2-40B4-BE49-F238E27FC236}">
                            <a16:creationId xmlns:a16="http://schemas.microsoft.com/office/drawing/2014/main" id="{744C4ED1-A873-4630-AF55-E0AA204A9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1" name="Rectangle 1610">
                        <a:extLst>
                          <a:ext uri="{FF2B5EF4-FFF2-40B4-BE49-F238E27FC236}">
                            <a16:creationId xmlns:a16="http://schemas.microsoft.com/office/drawing/2014/main" id="{0968BD40-0652-4AF7-A8C3-DFF1FDC19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2" name="Rectangle 1611">
                        <a:extLst>
                          <a:ext uri="{FF2B5EF4-FFF2-40B4-BE49-F238E27FC236}">
                            <a16:creationId xmlns:a16="http://schemas.microsoft.com/office/drawing/2014/main" id="{A49FA488-CE30-4490-B70D-6F76D3BC5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3" name="Rectangle 1612">
                        <a:extLst>
                          <a:ext uri="{FF2B5EF4-FFF2-40B4-BE49-F238E27FC236}">
                            <a16:creationId xmlns:a16="http://schemas.microsoft.com/office/drawing/2014/main" id="{24EEF9C9-C4C7-43D5-98DE-680A48EE1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05" name="Group 1604">
                      <a:extLst>
                        <a:ext uri="{FF2B5EF4-FFF2-40B4-BE49-F238E27FC236}">
                          <a16:creationId xmlns:a16="http://schemas.microsoft.com/office/drawing/2014/main" id="{6BED89AA-B0F0-451E-8C57-607310415C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6438966C-98DD-4724-B9D4-2929BAEEB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ADC4B9B8-7989-4420-8A30-A9138CD9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8" name="Rectangle 1607">
                        <a:extLst>
                          <a:ext uri="{FF2B5EF4-FFF2-40B4-BE49-F238E27FC236}">
                            <a16:creationId xmlns:a16="http://schemas.microsoft.com/office/drawing/2014/main" id="{A3D34CCF-B684-4293-AE4C-B200D8DB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9" name="Rectangle 1608">
                        <a:extLst>
                          <a:ext uri="{FF2B5EF4-FFF2-40B4-BE49-F238E27FC236}">
                            <a16:creationId xmlns:a16="http://schemas.microsoft.com/office/drawing/2014/main" id="{BDD79E60-7A51-430C-B0AA-50FAB9808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313FBE6A-8E4F-4EDF-87C8-E58332C1FA5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6FD61E31-4368-40FA-8A7C-A7C18DDF1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AA720D2-CE37-4FD0-86EA-61AD6FB1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57FCB2E-7EB1-4CC5-9658-50E6BB11B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7B7C1F28-833D-4B08-88E2-C0343F524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2F2F3232-63BB-4F4A-93C9-E2ED21E435F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97" name="Circle: Hollow 1596">
                      <a:extLst>
                        <a:ext uri="{FF2B5EF4-FFF2-40B4-BE49-F238E27FC236}">
                          <a16:creationId xmlns:a16="http://schemas.microsoft.com/office/drawing/2014/main" id="{8E61B6A5-DE6D-417E-8592-556372C6B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8" name="Circle: Hollow 1597">
                      <a:extLst>
                        <a:ext uri="{FF2B5EF4-FFF2-40B4-BE49-F238E27FC236}">
                          <a16:creationId xmlns:a16="http://schemas.microsoft.com/office/drawing/2014/main" id="{A9AD4915-0C96-440D-9E30-8155A6C21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9" name="Circle: Hollow 1598">
                      <a:extLst>
                        <a:ext uri="{FF2B5EF4-FFF2-40B4-BE49-F238E27FC236}">
                          <a16:creationId xmlns:a16="http://schemas.microsoft.com/office/drawing/2014/main" id="{A0C2DA24-DDB3-460B-98A0-E4E085222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2" name="Group 1551">
                  <a:extLst>
                    <a:ext uri="{FF2B5EF4-FFF2-40B4-BE49-F238E27FC236}">
                      <a16:creationId xmlns:a16="http://schemas.microsoft.com/office/drawing/2014/main" id="{6EAE3DE4-E3AF-4AD3-A426-92ABDFCC584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74" name="Group 1573">
                    <a:extLst>
                      <a:ext uri="{FF2B5EF4-FFF2-40B4-BE49-F238E27FC236}">
                        <a16:creationId xmlns:a16="http://schemas.microsoft.com/office/drawing/2014/main" id="{95658B56-8EC3-4F1F-A67F-C0D2FB037EE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E0C60323-6609-4C53-91A9-9738FE0599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A5F9DA38-4DAA-4B8A-8A1E-CDA0C5E9E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FEEAD658-2588-4D83-B83E-6A8FDC136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A7C74BDD-CC13-4FFA-8B01-2852BBE43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8454A98A-6F3B-40CE-BB0A-60A68E1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34F86E8-0EA5-4A32-87B1-66DF14F29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6" name="Rectangle 1585">
                        <a:extLst>
                          <a:ext uri="{FF2B5EF4-FFF2-40B4-BE49-F238E27FC236}">
                            <a16:creationId xmlns:a16="http://schemas.microsoft.com/office/drawing/2014/main" id="{A63BA893-2F0F-4B89-A684-550E2D04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7" name="Rectangle 1586">
                        <a:extLst>
                          <a:ext uri="{FF2B5EF4-FFF2-40B4-BE49-F238E27FC236}">
                            <a16:creationId xmlns:a16="http://schemas.microsoft.com/office/drawing/2014/main" id="{43446E8D-79A9-4813-953B-6D074096D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67B700DE-6524-45FB-9323-9FAAA2970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43E029E7-94BF-4AA0-8891-A6717FDD6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5" name="Group 1574">
                    <a:extLst>
                      <a:ext uri="{FF2B5EF4-FFF2-40B4-BE49-F238E27FC236}">
                        <a16:creationId xmlns:a16="http://schemas.microsoft.com/office/drawing/2014/main" id="{BE1C8A68-6D83-4154-8E5C-8C51ACE4EB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F0BADCB3-994F-4FBF-85CB-C64AF504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1" name="Rectangle 1580">
                      <a:extLst>
                        <a:ext uri="{FF2B5EF4-FFF2-40B4-BE49-F238E27FC236}">
                          <a16:creationId xmlns:a16="http://schemas.microsoft.com/office/drawing/2014/main" id="{AC972B43-B530-4A5D-AB53-A47AFC1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97B15DB-480A-4F48-AA4F-C315D02D9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992C5047-CDA3-4350-A7F1-94B30F8F6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76" name="Group 1575">
                    <a:extLst>
                      <a:ext uri="{FF2B5EF4-FFF2-40B4-BE49-F238E27FC236}">
                        <a16:creationId xmlns:a16="http://schemas.microsoft.com/office/drawing/2014/main" id="{F754F245-E8BD-45F3-8217-36527E8980D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77" name="Circle: Hollow 1576">
                      <a:extLst>
                        <a:ext uri="{FF2B5EF4-FFF2-40B4-BE49-F238E27FC236}">
                          <a16:creationId xmlns:a16="http://schemas.microsoft.com/office/drawing/2014/main" id="{6F36D90D-0844-4AFA-90C1-049A3BBF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8" name="Circle: Hollow 1577">
                      <a:extLst>
                        <a:ext uri="{FF2B5EF4-FFF2-40B4-BE49-F238E27FC236}">
                          <a16:creationId xmlns:a16="http://schemas.microsoft.com/office/drawing/2014/main" id="{CAC9E9FF-D5D4-43BB-8F2E-BA080E8B6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9" name="Circle: Hollow 1578">
                      <a:extLst>
                        <a:ext uri="{FF2B5EF4-FFF2-40B4-BE49-F238E27FC236}">
                          <a16:creationId xmlns:a16="http://schemas.microsoft.com/office/drawing/2014/main" id="{E01165AF-8D5E-4281-BB4C-4577533A0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3" name="Group 1552">
                  <a:extLst>
                    <a:ext uri="{FF2B5EF4-FFF2-40B4-BE49-F238E27FC236}">
                      <a16:creationId xmlns:a16="http://schemas.microsoft.com/office/drawing/2014/main" id="{F09B4F9B-2A7A-4137-AA54-4754C3B0A99B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1554" name="Group 1553">
                    <a:extLst>
                      <a:ext uri="{FF2B5EF4-FFF2-40B4-BE49-F238E27FC236}">
                        <a16:creationId xmlns:a16="http://schemas.microsoft.com/office/drawing/2014/main" id="{894285C5-A564-4DDE-8416-50C7409122C2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1564" name="Group 1563">
                      <a:extLst>
                        <a:ext uri="{FF2B5EF4-FFF2-40B4-BE49-F238E27FC236}">
                          <a16:creationId xmlns:a16="http://schemas.microsoft.com/office/drawing/2014/main" id="{C65DB923-1DCA-4811-8DB9-752B5C201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70" name="Rectangle 1569">
                        <a:extLst>
                          <a:ext uri="{FF2B5EF4-FFF2-40B4-BE49-F238E27FC236}">
                            <a16:creationId xmlns:a16="http://schemas.microsoft.com/office/drawing/2014/main" id="{2EE5FCF8-FE9B-4A3C-9E29-252989DBA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1" name="Rectangle 1570">
                        <a:extLst>
                          <a:ext uri="{FF2B5EF4-FFF2-40B4-BE49-F238E27FC236}">
                            <a16:creationId xmlns:a16="http://schemas.microsoft.com/office/drawing/2014/main" id="{43A4D77E-E34A-4F40-9B82-4AFBDC4E2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2" name="Rectangle 1571">
                        <a:extLst>
                          <a:ext uri="{FF2B5EF4-FFF2-40B4-BE49-F238E27FC236}">
                            <a16:creationId xmlns:a16="http://schemas.microsoft.com/office/drawing/2014/main" id="{5AADC0D0-852C-42F8-B0A2-B40C1B1A2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3A1FAFC9-73A9-494D-9EA6-BB7455828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5" name="Group 1564">
                      <a:extLst>
                        <a:ext uri="{FF2B5EF4-FFF2-40B4-BE49-F238E27FC236}">
                          <a16:creationId xmlns:a16="http://schemas.microsoft.com/office/drawing/2014/main" id="{B7F34147-E38C-4B92-B00C-147F1CAAF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66" name="Rectangle 1565">
                        <a:extLst>
                          <a:ext uri="{FF2B5EF4-FFF2-40B4-BE49-F238E27FC236}">
                            <a16:creationId xmlns:a16="http://schemas.microsoft.com/office/drawing/2014/main" id="{4FFCF614-B591-4EFF-BF96-75EA5EC2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7" name="Rectangle 1566">
                        <a:extLst>
                          <a:ext uri="{FF2B5EF4-FFF2-40B4-BE49-F238E27FC236}">
                            <a16:creationId xmlns:a16="http://schemas.microsoft.com/office/drawing/2014/main" id="{7A78A11D-268D-4CE0-BEB0-CFCA35010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8" name="Rectangle 1567">
                        <a:extLst>
                          <a:ext uri="{FF2B5EF4-FFF2-40B4-BE49-F238E27FC236}">
                            <a16:creationId xmlns:a16="http://schemas.microsoft.com/office/drawing/2014/main" id="{7D5E6BBE-5EB7-4AE3-B6E2-BE1E19D54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9" name="Rectangle 1568">
                        <a:extLst>
                          <a:ext uri="{FF2B5EF4-FFF2-40B4-BE49-F238E27FC236}">
                            <a16:creationId xmlns:a16="http://schemas.microsoft.com/office/drawing/2014/main" id="{CBBC07BD-2F13-4AFC-B1D9-E3DE14E49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8EF1A83-5AE2-46DB-AA96-75A47B96D3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BC57278C-392A-453A-9F77-DAFC61459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4BF27EC0-B63F-4793-A1BE-EBCE892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14B0449E-6A93-4137-981A-ABD9FC3A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5964ACA2-1559-45D1-B990-B0437F72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56" name="Group 1555">
                    <a:extLst>
                      <a:ext uri="{FF2B5EF4-FFF2-40B4-BE49-F238E27FC236}">
                        <a16:creationId xmlns:a16="http://schemas.microsoft.com/office/drawing/2014/main" id="{A4279878-D61F-4D12-88E9-18C7757057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57" name="Circle: Hollow 1556">
                      <a:extLst>
                        <a:ext uri="{FF2B5EF4-FFF2-40B4-BE49-F238E27FC236}">
                          <a16:creationId xmlns:a16="http://schemas.microsoft.com/office/drawing/2014/main" id="{F619BEE3-AA0A-4F69-AE42-2137F5AA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8" name="Circle: Hollow 1557">
                      <a:extLst>
                        <a:ext uri="{FF2B5EF4-FFF2-40B4-BE49-F238E27FC236}">
                          <a16:creationId xmlns:a16="http://schemas.microsoft.com/office/drawing/2014/main" id="{D9A5E922-4D99-4F40-99B9-0326F21F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9" name="Circle: Hollow 1558">
                      <a:extLst>
                        <a:ext uri="{FF2B5EF4-FFF2-40B4-BE49-F238E27FC236}">
                          <a16:creationId xmlns:a16="http://schemas.microsoft.com/office/drawing/2014/main" id="{6907BF71-A5D5-4F2B-A9E3-56F7C6607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A1F49D85-119C-4FBE-99E4-3B62F62DEB5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69564829-5FF6-4A2C-8342-1BB9C94983D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DA74183F-3A3C-43D6-A8E2-7E67017DF35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29" name="Group 1528">
                      <a:extLst>
                        <a:ext uri="{FF2B5EF4-FFF2-40B4-BE49-F238E27FC236}">
                          <a16:creationId xmlns:a16="http://schemas.microsoft.com/office/drawing/2014/main" id="{B100C2AC-E695-4130-A8EA-94457F113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9" name="Group 1538">
                        <a:extLst>
                          <a:ext uri="{FF2B5EF4-FFF2-40B4-BE49-F238E27FC236}">
                            <a16:creationId xmlns:a16="http://schemas.microsoft.com/office/drawing/2014/main" id="{D6DF672D-9483-409A-927E-2F3D9881A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5" name="Rectangle 1544">
                          <a:extLst>
                            <a:ext uri="{FF2B5EF4-FFF2-40B4-BE49-F238E27FC236}">
                              <a16:creationId xmlns:a16="http://schemas.microsoft.com/office/drawing/2014/main" id="{4B98B3CB-E299-4D8D-9A61-0EB86797E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6" name="Rectangle 1545">
                          <a:extLst>
                            <a:ext uri="{FF2B5EF4-FFF2-40B4-BE49-F238E27FC236}">
                              <a16:creationId xmlns:a16="http://schemas.microsoft.com/office/drawing/2014/main" id="{D82F6272-C285-4140-A129-A22C318C3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7" name="Rectangle 1546">
                          <a:extLst>
                            <a:ext uri="{FF2B5EF4-FFF2-40B4-BE49-F238E27FC236}">
                              <a16:creationId xmlns:a16="http://schemas.microsoft.com/office/drawing/2014/main" id="{F8BD88E7-0B0A-4231-AFAC-6089C4EE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8" name="Rectangle 1547">
                          <a:extLst>
                            <a:ext uri="{FF2B5EF4-FFF2-40B4-BE49-F238E27FC236}">
                              <a16:creationId xmlns:a16="http://schemas.microsoft.com/office/drawing/2014/main" id="{A11E32AD-F45F-4A67-A0D0-9304589F63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0" name="Group 1539">
                        <a:extLst>
                          <a:ext uri="{FF2B5EF4-FFF2-40B4-BE49-F238E27FC236}">
                            <a16:creationId xmlns:a16="http://schemas.microsoft.com/office/drawing/2014/main" id="{161A31B9-C73E-475A-A3D1-E79F3170C3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1" name="Rectangle 1540">
                          <a:extLst>
                            <a:ext uri="{FF2B5EF4-FFF2-40B4-BE49-F238E27FC236}">
                              <a16:creationId xmlns:a16="http://schemas.microsoft.com/office/drawing/2014/main" id="{FFDA38DD-8346-498A-9C46-A976D2D31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2" name="Rectangle 1541">
                          <a:extLst>
                            <a:ext uri="{FF2B5EF4-FFF2-40B4-BE49-F238E27FC236}">
                              <a16:creationId xmlns:a16="http://schemas.microsoft.com/office/drawing/2014/main" id="{8597AED5-48E2-477C-9A2D-3F83813C2C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3" name="Rectangle 1542">
                          <a:extLst>
                            <a:ext uri="{FF2B5EF4-FFF2-40B4-BE49-F238E27FC236}">
                              <a16:creationId xmlns:a16="http://schemas.microsoft.com/office/drawing/2014/main" id="{31F39027-D3D7-4740-9C3B-B7703E2BD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4" name="Rectangle 1543">
                          <a:extLst>
                            <a:ext uri="{FF2B5EF4-FFF2-40B4-BE49-F238E27FC236}">
                              <a16:creationId xmlns:a16="http://schemas.microsoft.com/office/drawing/2014/main" id="{66F9DFB1-405F-4848-B66F-2A20253B3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0" name="Group 1529">
                      <a:extLst>
                        <a:ext uri="{FF2B5EF4-FFF2-40B4-BE49-F238E27FC236}">
                          <a16:creationId xmlns:a16="http://schemas.microsoft.com/office/drawing/2014/main" id="{6E4A3999-CA17-4A8A-87FE-CA3813BC5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35" name="Rectangle 1534">
                        <a:extLst>
                          <a:ext uri="{FF2B5EF4-FFF2-40B4-BE49-F238E27FC236}">
                            <a16:creationId xmlns:a16="http://schemas.microsoft.com/office/drawing/2014/main" id="{E1CF429B-B184-4F2D-895B-044983807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6" name="Rectangle 1535">
                        <a:extLst>
                          <a:ext uri="{FF2B5EF4-FFF2-40B4-BE49-F238E27FC236}">
                            <a16:creationId xmlns:a16="http://schemas.microsoft.com/office/drawing/2014/main" id="{A8F35CFF-D5EB-43D8-91E4-838B84D9B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7" name="Rectangle 1536">
                        <a:extLst>
                          <a:ext uri="{FF2B5EF4-FFF2-40B4-BE49-F238E27FC236}">
                            <a16:creationId xmlns:a16="http://schemas.microsoft.com/office/drawing/2014/main" id="{FD5F3F2B-349C-4065-93E9-1E6927D3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8" name="Rectangle 1537">
                        <a:extLst>
                          <a:ext uri="{FF2B5EF4-FFF2-40B4-BE49-F238E27FC236}">
                            <a16:creationId xmlns:a16="http://schemas.microsoft.com/office/drawing/2014/main" id="{5E1DA221-A3B0-44CB-AD22-19A09033D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31" name="Group 1530">
                      <a:extLst>
                        <a:ext uri="{FF2B5EF4-FFF2-40B4-BE49-F238E27FC236}">
                          <a16:creationId xmlns:a16="http://schemas.microsoft.com/office/drawing/2014/main" id="{0A4F579B-7B9D-4717-9DB6-129035AE3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32" name="Circle: Hollow 1531">
                        <a:extLst>
                          <a:ext uri="{FF2B5EF4-FFF2-40B4-BE49-F238E27FC236}">
                            <a16:creationId xmlns:a16="http://schemas.microsoft.com/office/drawing/2014/main" id="{30CDA1C3-0102-4D00-81A3-F0EA8683B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3" name="Circle: Hollow 1532">
                        <a:extLst>
                          <a:ext uri="{FF2B5EF4-FFF2-40B4-BE49-F238E27FC236}">
                            <a16:creationId xmlns:a16="http://schemas.microsoft.com/office/drawing/2014/main" id="{8E7C9DEE-D93F-41F1-9597-A1F3B69A2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4" name="Circle: Hollow 1533">
                        <a:extLst>
                          <a:ext uri="{FF2B5EF4-FFF2-40B4-BE49-F238E27FC236}">
                            <a16:creationId xmlns:a16="http://schemas.microsoft.com/office/drawing/2014/main" id="{7DF6C0A3-09E7-4C17-B528-863496DD0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43C7A6D0-4EB5-4542-88CB-B4E61FCCD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17F6636A-037E-45BB-9D89-8BECA1F97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9" name="Group 1518">
                        <a:extLst>
                          <a:ext uri="{FF2B5EF4-FFF2-40B4-BE49-F238E27FC236}">
                            <a16:creationId xmlns:a16="http://schemas.microsoft.com/office/drawing/2014/main" id="{7D03CE26-4D96-4112-BA65-18DD9FDBEB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5" name="Rectangle 1524">
                          <a:extLst>
                            <a:ext uri="{FF2B5EF4-FFF2-40B4-BE49-F238E27FC236}">
                              <a16:creationId xmlns:a16="http://schemas.microsoft.com/office/drawing/2014/main" id="{31CE6F05-4391-42BF-9A98-949063D50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6" name="Rectangle 1525">
                          <a:extLst>
                            <a:ext uri="{FF2B5EF4-FFF2-40B4-BE49-F238E27FC236}">
                              <a16:creationId xmlns:a16="http://schemas.microsoft.com/office/drawing/2014/main" id="{DC76E2F2-172A-4EB3-A8DC-EB1FEB9E41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7" name="Rectangle 1526">
                          <a:extLst>
                            <a:ext uri="{FF2B5EF4-FFF2-40B4-BE49-F238E27FC236}">
                              <a16:creationId xmlns:a16="http://schemas.microsoft.com/office/drawing/2014/main" id="{1C238C63-0C13-4798-9EC6-4B38257E5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8" name="Rectangle 1527">
                          <a:extLst>
                            <a:ext uri="{FF2B5EF4-FFF2-40B4-BE49-F238E27FC236}">
                              <a16:creationId xmlns:a16="http://schemas.microsoft.com/office/drawing/2014/main" id="{48A75BD9-5D29-4048-AEE4-EA8BBB056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20" name="Group 1519">
                        <a:extLst>
                          <a:ext uri="{FF2B5EF4-FFF2-40B4-BE49-F238E27FC236}">
                            <a16:creationId xmlns:a16="http://schemas.microsoft.com/office/drawing/2014/main" id="{8E557800-94F9-4452-A8E2-BD1289900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1" name="Rectangle 1520">
                          <a:extLst>
                            <a:ext uri="{FF2B5EF4-FFF2-40B4-BE49-F238E27FC236}">
                              <a16:creationId xmlns:a16="http://schemas.microsoft.com/office/drawing/2014/main" id="{CB78460B-8FD9-4586-BED3-2BFA2E171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2" name="Rectangle 1521">
                          <a:extLst>
                            <a:ext uri="{FF2B5EF4-FFF2-40B4-BE49-F238E27FC236}">
                              <a16:creationId xmlns:a16="http://schemas.microsoft.com/office/drawing/2014/main" id="{B3111B17-3C29-4C7F-A988-B1D6AC778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3" name="Rectangle 1522">
                          <a:extLst>
                            <a:ext uri="{FF2B5EF4-FFF2-40B4-BE49-F238E27FC236}">
                              <a16:creationId xmlns:a16="http://schemas.microsoft.com/office/drawing/2014/main" id="{92089B6E-964E-49E1-A0B4-AFE0238C7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4" name="Rectangle 1523">
                          <a:extLst>
                            <a:ext uri="{FF2B5EF4-FFF2-40B4-BE49-F238E27FC236}">
                              <a16:creationId xmlns:a16="http://schemas.microsoft.com/office/drawing/2014/main" id="{7BBE47E5-B303-4BC0-8E96-4796A3A38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10" name="Group 1509">
                      <a:extLst>
                        <a:ext uri="{FF2B5EF4-FFF2-40B4-BE49-F238E27FC236}">
                          <a16:creationId xmlns:a16="http://schemas.microsoft.com/office/drawing/2014/main" id="{D050036B-D175-420E-AA9F-1FB461E90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DEFD82B2-74BA-426C-AA35-4DC3F8B3D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6" name="Rectangle 1515">
                        <a:extLst>
                          <a:ext uri="{FF2B5EF4-FFF2-40B4-BE49-F238E27FC236}">
                            <a16:creationId xmlns:a16="http://schemas.microsoft.com/office/drawing/2014/main" id="{E6897EF1-13DD-4208-BF02-A4986F8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7" name="Rectangle 1516">
                        <a:extLst>
                          <a:ext uri="{FF2B5EF4-FFF2-40B4-BE49-F238E27FC236}">
                            <a16:creationId xmlns:a16="http://schemas.microsoft.com/office/drawing/2014/main" id="{D2C6CF70-6EB5-4DAD-BFF4-6DC3A8843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8" name="Rectangle 1517">
                        <a:extLst>
                          <a:ext uri="{FF2B5EF4-FFF2-40B4-BE49-F238E27FC236}">
                            <a16:creationId xmlns:a16="http://schemas.microsoft.com/office/drawing/2014/main" id="{D55B5A28-0D7E-4594-9C27-607985ED1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11" name="Group 1510">
                      <a:extLst>
                        <a:ext uri="{FF2B5EF4-FFF2-40B4-BE49-F238E27FC236}">
                          <a16:creationId xmlns:a16="http://schemas.microsoft.com/office/drawing/2014/main" id="{42973185-C109-43EB-812C-5C01D7B4A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12" name="Circle: Hollow 1511">
                        <a:extLst>
                          <a:ext uri="{FF2B5EF4-FFF2-40B4-BE49-F238E27FC236}">
                            <a16:creationId xmlns:a16="http://schemas.microsoft.com/office/drawing/2014/main" id="{2C30B696-1D45-4AFB-B8A5-8B1C2940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3" name="Circle: Hollow 1512">
                        <a:extLst>
                          <a:ext uri="{FF2B5EF4-FFF2-40B4-BE49-F238E27FC236}">
                            <a16:creationId xmlns:a16="http://schemas.microsoft.com/office/drawing/2014/main" id="{50351AF5-9053-4197-9A7F-760DD2807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4" name="Circle: Hollow 1513">
                        <a:extLst>
                          <a:ext uri="{FF2B5EF4-FFF2-40B4-BE49-F238E27FC236}">
                            <a16:creationId xmlns:a16="http://schemas.microsoft.com/office/drawing/2014/main" id="{58797E5A-46AD-49C7-9EA7-4C1AC0169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C17F54B4-72E6-4C56-AF2E-2F07AD9F1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9" name="Group 1488">
                      <a:extLst>
                        <a:ext uri="{FF2B5EF4-FFF2-40B4-BE49-F238E27FC236}">
                          <a16:creationId xmlns:a16="http://schemas.microsoft.com/office/drawing/2014/main" id="{6DAE3BAB-B573-40FD-BCEA-7D89B3B82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9" name="Group 1498">
                        <a:extLst>
                          <a:ext uri="{FF2B5EF4-FFF2-40B4-BE49-F238E27FC236}">
                            <a16:creationId xmlns:a16="http://schemas.microsoft.com/office/drawing/2014/main" id="{532FA28B-B592-44C6-884E-F54073F5D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5" name="Rectangle 1504">
                          <a:extLst>
                            <a:ext uri="{FF2B5EF4-FFF2-40B4-BE49-F238E27FC236}">
                              <a16:creationId xmlns:a16="http://schemas.microsoft.com/office/drawing/2014/main" id="{FFDE7212-37B3-4CC5-AB33-D7693970F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6" name="Rectangle 1505">
                          <a:extLst>
                            <a:ext uri="{FF2B5EF4-FFF2-40B4-BE49-F238E27FC236}">
                              <a16:creationId xmlns:a16="http://schemas.microsoft.com/office/drawing/2014/main" id="{29832C6D-5326-4DEB-A9B0-EEC0D4BD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7" name="Rectangle 1506">
                          <a:extLst>
                            <a:ext uri="{FF2B5EF4-FFF2-40B4-BE49-F238E27FC236}">
                              <a16:creationId xmlns:a16="http://schemas.microsoft.com/office/drawing/2014/main" id="{1C2BDB4C-2966-4EAA-AB00-8EF3CFF6F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7026F5FD-4F1D-48BE-8B94-EF7AAE58B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00" name="Group 1499">
                        <a:extLst>
                          <a:ext uri="{FF2B5EF4-FFF2-40B4-BE49-F238E27FC236}">
                            <a16:creationId xmlns:a16="http://schemas.microsoft.com/office/drawing/2014/main" id="{5ADAC5CD-CC29-48D8-8A24-2C00B7B53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1" name="Rectangle 1500">
                          <a:extLst>
                            <a:ext uri="{FF2B5EF4-FFF2-40B4-BE49-F238E27FC236}">
                              <a16:creationId xmlns:a16="http://schemas.microsoft.com/office/drawing/2014/main" id="{CBA885D2-2275-49DA-8A73-BFBA925B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2" name="Rectangle 1501">
                          <a:extLst>
                            <a:ext uri="{FF2B5EF4-FFF2-40B4-BE49-F238E27FC236}">
                              <a16:creationId xmlns:a16="http://schemas.microsoft.com/office/drawing/2014/main" id="{1ED773AA-89B3-41F8-861C-716443B12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3" name="Rectangle 1502">
                          <a:extLst>
                            <a:ext uri="{FF2B5EF4-FFF2-40B4-BE49-F238E27FC236}">
                              <a16:creationId xmlns:a16="http://schemas.microsoft.com/office/drawing/2014/main" id="{F79E11C2-D6AF-4203-8A0E-D6F47564C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4" name="Rectangle 1503">
                          <a:extLst>
                            <a:ext uri="{FF2B5EF4-FFF2-40B4-BE49-F238E27FC236}">
                              <a16:creationId xmlns:a16="http://schemas.microsoft.com/office/drawing/2014/main" id="{A6E6DBEF-6D7E-4890-BCE8-3843FA03E9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90" name="Group 1489">
                      <a:extLst>
                        <a:ext uri="{FF2B5EF4-FFF2-40B4-BE49-F238E27FC236}">
                          <a16:creationId xmlns:a16="http://schemas.microsoft.com/office/drawing/2014/main" id="{DAE5E954-AEB0-4D91-8DF0-4892B057F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95" name="Rectangle 1494">
                        <a:extLst>
                          <a:ext uri="{FF2B5EF4-FFF2-40B4-BE49-F238E27FC236}">
                            <a16:creationId xmlns:a16="http://schemas.microsoft.com/office/drawing/2014/main" id="{DA58DA16-6431-49CD-8EEC-9B57BB0F7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6" name="Rectangle 1495">
                        <a:extLst>
                          <a:ext uri="{FF2B5EF4-FFF2-40B4-BE49-F238E27FC236}">
                            <a16:creationId xmlns:a16="http://schemas.microsoft.com/office/drawing/2014/main" id="{5E086755-BFFF-4E17-8FF4-DF90AD44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7" name="Rectangle 1496">
                        <a:extLst>
                          <a:ext uri="{FF2B5EF4-FFF2-40B4-BE49-F238E27FC236}">
                            <a16:creationId xmlns:a16="http://schemas.microsoft.com/office/drawing/2014/main" id="{6D63390F-DCEB-49F9-9F02-435AC1796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8351BF05-13FF-4F7D-BFE9-DE4748E70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91" name="Group 1490">
                      <a:extLst>
                        <a:ext uri="{FF2B5EF4-FFF2-40B4-BE49-F238E27FC236}">
                          <a16:creationId xmlns:a16="http://schemas.microsoft.com/office/drawing/2014/main" id="{5FAD01E3-CF00-493B-B972-7FE028C12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92" name="Circle: Hollow 1491">
                        <a:extLst>
                          <a:ext uri="{FF2B5EF4-FFF2-40B4-BE49-F238E27FC236}">
                            <a16:creationId xmlns:a16="http://schemas.microsoft.com/office/drawing/2014/main" id="{DD38867C-D792-4A84-8886-66C969890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3" name="Circle: Hollow 1492">
                        <a:extLst>
                          <a:ext uri="{FF2B5EF4-FFF2-40B4-BE49-F238E27FC236}">
                            <a16:creationId xmlns:a16="http://schemas.microsoft.com/office/drawing/2014/main" id="{E2B77B12-C8B1-4FA8-917D-3CB15A8C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4" name="Circle: Hollow 1493">
                        <a:extLst>
                          <a:ext uri="{FF2B5EF4-FFF2-40B4-BE49-F238E27FC236}">
                            <a16:creationId xmlns:a16="http://schemas.microsoft.com/office/drawing/2014/main" id="{46D0E91E-F0AE-4091-8E27-A3F7A29D4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02" name="Group 1401">
                  <a:extLst>
                    <a:ext uri="{FF2B5EF4-FFF2-40B4-BE49-F238E27FC236}">
                      <a16:creationId xmlns:a16="http://schemas.microsoft.com/office/drawing/2014/main" id="{1D0E9298-5EF1-4CF9-8745-F9F0A39135E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66" name="Group 1465">
                    <a:extLst>
                      <a:ext uri="{FF2B5EF4-FFF2-40B4-BE49-F238E27FC236}">
                        <a16:creationId xmlns:a16="http://schemas.microsoft.com/office/drawing/2014/main" id="{41DA2EE3-C87B-42B2-A4C5-A553D36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76" name="Group 1475">
                      <a:extLst>
                        <a:ext uri="{FF2B5EF4-FFF2-40B4-BE49-F238E27FC236}">
                          <a16:creationId xmlns:a16="http://schemas.microsoft.com/office/drawing/2014/main" id="{D7A327E7-E12B-4DFB-A73D-5A80318A6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2" name="Rectangle 1481">
                        <a:extLst>
                          <a:ext uri="{FF2B5EF4-FFF2-40B4-BE49-F238E27FC236}">
                            <a16:creationId xmlns:a16="http://schemas.microsoft.com/office/drawing/2014/main" id="{27E0EA3B-9D3C-4F9C-A5D7-083A90079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3" name="Rectangle 1482">
                        <a:extLst>
                          <a:ext uri="{FF2B5EF4-FFF2-40B4-BE49-F238E27FC236}">
                            <a16:creationId xmlns:a16="http://schemas.microsoft.com/office/drawing/2014/main" id="{7096386C-58CE-4C3B-9D72-615FF9D4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4" name="Rectangle 1483">
                        <a:extLst>
                          <a:ext uri="{FF2B5EF4-FFF2-40B4-BE49-F238E27FC236}">
                            <a16:creationId xmlns:a16="http://schemas.microsoft.com/office/drawing/2014/main" id="{B0BAA780-A9E7-498C-9D25-110F8CD4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Rectangle 1484">
                        <a:extLst>
                          <a:ext uri="{FF2B5EF4-FFF2-40B4-BE49-F238E27FC236}">
                            <a16:creationId xmlns:a16="http://schemas.microsoft.com/office/drawing/2014/main" id="{A088FAB5-3272-40E1-99E6-48D1A900C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7" name="Group 1476">
                      <a:extLst>
                        <a:ext uri="{FF2B5EF4-FFF2-40B4-BE49-F238E27FC236}">
                          <a16:creationId xmlns:a16="http://schemas.microsoft.com/office/drawing/2014/main" id="{F90BFFD6-5F82-4ADE-B015-4A1B30D65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8" name="Rectangle 1477">
                        <a:extLst>
                          <a:ext uri="{FF2B5EF4-FFF2-40B4-BE49-F238E27FC236}">
                            <a16:creationId xmlns:a16="http://schemas.microsoft.com/office/drawing/2014/main" id="{FC135C23-74E9-47A4-96A3-D2A62151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9" name="Rectangle 1478">
                        <a:extLst>
                          <a:ext uri="{FF2B5EF4-FFF2-40B4-BE49-F238E27FC236}">
                            <a16:creationId xmlns:a16="http://schemas.microsoft.com/office/drawing/2014/main" id="{C195B2FA-738E-4AA1-A993-FEA488C28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0" name="Rectangle 1479">
                        <a:extLst>
                          <a:ext uri="{FF2B5EF4-FFF2-40B4-BE49-F238E27FC236}">
                            <a16:creationId xmlns:a16="http://schemas.microsoft.com/office/drawing/2014/main" id="{3F5B4077-CFFD-4C69-A736-56ADC2C7D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1" name="Rectangle 1480">
                        <a:extLst>
                          <a:ext uri="{FF2B5EF4-FFF2-40B4-BE49-F238E27FC236}">
                            <a16:creationId xmlns:a16="http://schemas.microsoft.com/office/drawing/2014/main" id="{9781150B-AE0D-4F36-99A9-651BE311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7" name="Group 1466">
                    <a:extLst>
                      <a:ext uri="{FF2B5EF4-FFF2-40B4-BE49-F238E27FC236}">
                        <a16:creationId xmlns:a16="http://schemas.microsoft.com/office/drawing/2014/main" id="{550B5176-8B5B-45CC-9428-F194616C9C7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83289ACB-844E-4866-987D-FC77E42DE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11C53875-4B73-4ABA-9306-7AC575889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EECB17EF-DD18-4EFF-A0B7-33947C91B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D96CBD4C-CCB0-4C71-8713-34093125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DD00FBFB-6B80-42C3-8EFD-A827E31F17E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9" name="Circle: Hollow 1468">
                      <a:extLst>
                        <a:ext uri="{FF2B5EF4-FFF2-40B4-BE49-F238E27FC236}">
                          <a16:creationId xmlns:a16="http://schemas.microsoft.com/office/drawing/2014/main" id="{EEC2A912-7634-467E-A92E-B3019CF0F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0" name="Circle: Hollow 1469">
                      <a:extLst>
                        <a:ext uri="{FF2B5EF4-FFF2-40B4-BE49-F238E27FC236}">
                          <a16:creationId xmlns:a16="http://schemas.microsoft.com/office/drawing/2014/main" id="{82FDD8C9-A486-4FB1-A14E-DA0C47410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1" name="Circle: Hollow 1470">
                      <a:extLst>
                        <a:ext uri="{FF2B5EF4-FFF2-40B4-BE49-F238E27FC236}">
                          <a16:creationId xmlns:a16="http://schemas.microsoft.com/office/drawing/2014/main" id="{26DFBA93-F113-4D31-9CDA-7C2F4EED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3" name="Group 1402">
                  <a:extLst>
                    <a:ext uri="{FF2B5EF4-FFF2-40B4-BE49-F238E27FC236}">
                      <a16:creationId xmlns:a16="http://schemas.microsoft.com/office/drawing/2014/main" id="{A3D883C7-DB2C-4012-8BA3-833A99E7DDE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31006A05-88B4-40B2-8CB8-C5686D0D146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56" name="Group 1455">
                      <a:extLst>
                        <a:ext uri="{FF2B5EF4-FFF2-40B4-BE49-F238E27FC236}">
                          <a16:creationId xmlns:a16="http://schemas.microsoft.com/office/drawing/2014/main" id="{541DA916-599D-44AD-80B4-E3E72B7DE1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62" name="Rectangle 1461">
                        <a:extLst>
                          <a:ext uri="{FF2B5EF4-FFF2-40B4-BE49-F238E27FC236}">
                            <a16:creationId xmlns:a16="http://schemas.microsoft.com/office/drawing/2014/main" id="{BEC09410-D795-4860-9343-97FF20794F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3" name="Rectangle 1462">
                        <a:extLst>
                          <a:ext uri="{FF2B5EF4-FFF2-40B4-BE49-F238E27FC236}">
                            <a16:creationId xmlns:a16="http://schemas.microsoft.com/office/drawing/2014/main" id="{888DFB63-5A1C-4CE4-BEC0-B9FEA82DB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B1328617-E3CC-4B18-B54F-900733547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5" name="Rectangle 1464">
                        <a:extLst>
                          <a:ext uri="{FF2B5EF4-FFF2-40B4-BE49-F238E27FC236}">
                            <a16:creationId xmlns:a16="http://schemas.microsoft.com/office/drawing/2014/main" id="{17DCDDEA-C861-4C9C-BE42-6BC287A05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57" name="Group 1456">
                      <a:extLst>
                        <a:ext uri="{FF2B5EF4-FFF2-40B4-BE49-F238E27FC236}">
                          <a16:creationId xmlns:a16="http://schemas.microsoft.com/office/drawing/2014/main" id="{600AAB2A-D458-46AC-9032-E1C37AF187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8" name="Rectangle 1457">
                        <a:extLst>
                          <a:ext uri="{FF2B5EF4-FFF2-40B4-BE49-F238E27FC236}">
                            <a16:creationId xmlns:a16="http://schemas.microsoft.com/office/drawing/2014/main" id="{0143D2BF-3D45-47B2-BB60-34193989B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9" name="Rectangle 1458">
                        <a:extLst>
                          <a:ext uri="{FF2B5EF4-FFF2-40B4-BE49-F238E27FC236}">
                            <a16:creationId xmlns:a16="http://schemas.microsoft.com/office/drawing/2014/main" id="{82162A44-C52B-4CDD-9A5B-B9EA39024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0" name="Rectangle 1459">
                        <a:extLst>
                          <a:ext uri="{FF2B5EF4-FFF2-40B4-BE49-F238E27FC236}">
                            <a16:creationId xmlns:a16="http://schemas.microsoft.com/office/drawing/2014/main" id="{286BAAF3-2F15-4668-8916-2B0A0E68D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1" name="Rectangle 1460">
                        <a:extLst>
                          <a:ext uri="{FF2B5EF4-FFF2-40B4-BE49-F238E27FC236}">
                            <a16:creationId xmlns:a16="http://schemas.microsoft.com/office/drawing/2014/main" id="{377B4ACA-9461-4019-97E5-B76202CBD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F35ED15A-C1E1-433F-853E-160E50417A6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7D4E0408-F9AB-46D9-B401-3FBCA788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95AD7FE2-6150-4AA8-B140-6AF977A21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65AF6D2E-19AA-4B83-B878-B0A92A6FA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5" name="Rectangle 1454">
                      <a:extLst>
                        <a:ext uri="{FF2B5EF4-FFF2-40B4-BE49-F238E27FC236}">
                          <a16:creationId xmlns:a16="http://schemas.microsoft.com/office/drawing/2014/main" id="{D88671BC-FC75-418E-89C3-97B6606C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8" name="Group 1447">
                    <a:extLst>
                      <a:ext uri="{FF2B5EF4-FFF2-40B4-BE49-F238E27FC236}">
                        <a16:creationId xmlns:a16="http://schemas.microsoft.com/office/drawing/2014/main" id="{04BD2000-8B7A-4823-A0A0-565F4DB4152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9" name="Circle: Hollow 1448">
                      <a:extLst>
                        <a:ext uri="{FF2B5EF4-FFF2-40B4-BE49-F238E27FC236}">
                          <a16:creationId xmlns:a16="http://schemas.microsoft.com/office/drawing/2014/main" id="{CDD8C798-3649-45F6-A542-C676F51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0" name="Circle: Hollow 1449">
                      <a:extLst>
                        <a:ext uri="{FF2B5EF4-FFF2-40B4-BE49-F238E27FC236}">
                          <a16:creationId xmlns:a16="http://schemas.microsoft.com/office/drawing/2014/main" id="{5094FF4A-3B1C-43B2-A71B-756F3A48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1" name="Circle: Hollow 1450">
                      <a:extLst>
                        <a:ext uri="{FF2B5EF4-FFF2-40B4-BE49-F238E27FC236}">
                          <a16:creationId xmlns:a16="http://schemas.microsoft.com/office/drawing/2014/main" id="{FDF22C01-62F7-48CA-8BE0-1EB6CDBB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4" name="Group 1403">
                  <a:extLst>
                    <a:ext uri="{FF2B5EF4-FFF2-40B4-BE49-F238E27FC236}">
                      <a16:creationId xmlns:a16="http://schemas.microsoft.com/office/drawing/2014/main" id="{09A0E7B1-F117-4B2B-BBD2-9BDBD1847C8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AF1E34B0-DBD4-4DBD-9B08-81E9D198A7C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36" name="Group 1435">
                      <a:extLst>
                        <a:ext uri="{FF2B5EF4-FFF2-40B4-BE49-F238E27FC236}">
                          <a16:creationId xmlns:a16="http://schemas.microsoft.com/office/drawing/2014/main" id="{BA9D456A-6C26-4AFC-BEE9-6C08466EA5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42" name="Rectangle 1441">
                        <a:extLst>
                          <a:ext uri="{FF2B5EF4-FFF2-40B4-BE49-F238E27FC236}">
                            <a16:creationId xmlns:a16="http://schemas.microsoft.com/office/drawing/2014/main" id="{ECCFBC26-CE6E-4663-A596-CBC2034C7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3" name="Rectangle 1442">
                        <a:extLst>
                          <a:ext uri="{FF2B5EF4-FFF2-40B4-BE49-F238E27FC236}">
                            <a16:creationId xmlns:a16="http://schemas.microsoft.com/office/drawing/2014/main" id="{5BDE8CE0-D0C9-41FF-A24C-5051E845C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4" name="Rectangle 1443">
                        <a:extLst>
                          <a:ext uri="{FF2B5EF4-FFF2-40B4-BE49-F238E27FC236}">
                            <a16:creationId xmlns:a16="http://schemas.microsoft.com/office/drawing/2014/main" id="{5D80467A-AA37-4ABC-84E4-66078BC0B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5" name="Rectangle 1444">
                        <a:extLst>
                          <a:ext uri="{FF2B5EF4-FFF2-40B4-BE49-F238E27FC236}">
                            <a16:creationId xmlns:a16="http://schemas.microsoft.com/office/drawing/2014/main" id="{4BD9B5BB-EC08-46CE-8A8A-D5B36A369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37" name="Group 1436">
                      <a:extLst>
                        <a:ext uri="{FF2B5EF4-FFF2-40B4-BE49-F238E27FC236}">
                          <a16:creationId xmlns:a16="http://schemas.microsoft.com/office/drawing/2014/main" id="{AB3F36C9-103C-4867-9026-BDF3AB44D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22C3A3CB-01B8-4646-8158-26128C52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9" name="Rectangle 1438">
                        <a:extLst>
                          <a:ext uri="{FF2B5EF4-FFF2-40B4-BE49-F238E27FC236}">
                            <a16:creationId xmlns:a16="http://schemas.microsoft.com/office/drawing/2014/main" id="{936CAABB-FF9A-4A6C-8E4A-A71334827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0" name="Rectangle 1439">
                        <a:extLst>
                          <a:ext uri="{FF2B5EF4-FFF2-40B4-BE49-F238E27FC236}">
                            <a16:creationId xmlns:a16="http://schemas.microsoft.com/office/drawing/2014/main" id="{BD5F659F-849E-42D5-8DA7-CD7A77A93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1" name="Rectangle 1440">
                        <a:extLst>
                          <a:ext uri="{FF2B5EF4-FFF2-40B4-BE49-F238E27FC236}">
                            <a16:creationId xmlns:a16="http://schemas.microsoft.com/office/drawing/2014/main" id="{1AB59E78-E3ED-4A4A-9474-D6893F478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F8F9E93B-6720-4185-B964-3E5E26049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377C9763-40FC-446B-99B8-4174EE483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44AFBA82-EAD6-4906-9CBA-BBE367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8B32F720-922A-467C-AA81-0991A0E7E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4D461394-A5AA-47A5-A494-4DFBBF4BF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1E34071F-CA2D-4D5C-BCAF-D7558B9C7D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9" name="Circle: Hollow 1428">
                      <a:extLst>
                        <a:ext uri="{FF2B5EF4-FFF2-40B4-BE49-F238E27FC236}">
                          <a16:creationId xmlns:a16="http://schemas.microsoft.com/office/drawing/2014/main" id="{BD1B4DA8-EE4A-432F-B52A-F91454740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0" name="Circle: Hollow 1429">
                      <a:extLst>
                        <a:ext uri="{FF2B5EF4-FFF2-40B4-BE49-F238E27FC236}">
                          <a16:creationId xmlns:a16="http://schemas.microsoft.com/office/drawing/2014/main" id="{8A99A51D-BA29-4843-AC86-15E81E622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1" name="Circle: Hollow 1430">
                      <a:extLst>
                        <a:ext uri="{FF2B5EF4-FFF2-40B4-BE49-F238E27FC236}">
                          <a16:creationId xmlns:a16="http://schemas.microsoft.com/office/drawing/2014/main" id="{B43F7209-F3EF-48D4-9BAF-BBAC3691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5" name="Group 1404">
                  <a:extLst>
                    <a:ext uri="{FF2B5EF4-FFF2-40B4-BE49-F238E27FC236}">
                      <a16:creationId xmlns:a16="http://schemas.microsoft.com/office/drawing/2014/main" id="{796DCACE-75B6-4762-A81B-EAE530E8967D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E8649108-387B-4FA2-B4F9-60B8797313C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16" name="Group 1415">
                      <a:extLst>
                        <a:ext uri="{FF2B5EF4-FFF2-40B4-BE49-F238E27FC236}">
                          <a16:creationId xmlns:a16="http://schemas.microsoft.com/office/drawing/2014/main" id="{565C1DFC-1878-4559-AB8A-410E665C3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784BD647-FBFC-4AD9-9E80-C715747C6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264203A9-38AD-462F-9AD6-E59FF291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81178C60-3E6E-4220-B2E8-92E53286A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10438D02-5E4C-4A8B-A6CD-2CBE7BBA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17" name="Group 1416">
                      <a:extLst>
                        <a:ext uri="{FF2B5EF4-FFF2-40B4-BE49-F238E27FC236}">
                          <a16:creationId xmlns:a16="http://schemas.microsoft.com/office/drawing/2014/main" id="{6761BF85-D06A-4AFE-A4D6-1AC7B31F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743E5FD8-2D2E-4530-82AC-0726B0034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21267EEB-47A9-4D24-AFB2-284D9506B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4B4A7BDF-53F3-4341-B926-09129FDF5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8A19F225-A9C5-485D-85C7-4C55A18C2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E13FB41C-3CDA-498B-939E-19F2BD6871C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64930B7B-F3AE-4C3A-946B-519388EEF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F5B79CF4-82E1-4B9C-98D5-7B9DE9AD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963F4674-22E1-4A3C-887B-DFABB4993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F01C589F-281D-49BC-83F5-339B57B25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97273642-D622-419B-815C-10517DC420B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9" name="Circle: Hollow 1408">
                      <a:extLst>
                        <a:ext uri="{FF2B5EF4-FFF2-40B4-BE49-F238E27FC236}">
                          <a16:creationId xmlns:a16="http://schemas.microsoft.com/office/drawing/2014/main" id="{7603477D-966B-4208-9BFA-73989F23F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0" name="Circle: Hollow 1409">
                      <a:extLst>
                        <a:ext uri="{FF2B5EF4-FFF2-40B4-BE49-F238E27FC236}">
                          <a16:creationId xmlns:a16="http://schemas.microsoft.com/office/drawing/2014/main" id="{CDBEF5C4-EC19-4EBF-8979-D56012CA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1" name="Circle: Hollow 1410">
                      <a:extLst>
                        <a:ext uri="{FF2B5EF4-FFF2-40B4-BE49-F238E27FC236}">
                          <a16:creationId xmlns:a16="http://schemas.microsoft.com/office/drawing/2014/main" id="{F831BC9E-C874-4090-8356-1632A65A4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CB474A74-A9E4-4BA3-B268-8BD8E06ECD61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3C3BD622-DFBE-415A-A561-B5DD74A90C0C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65F97014-9AD6-4A2C-9D06-4245809B03B1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335" name="Group 1334">
                    <a:extLst>
                      <a:ext uri="{FF2B5EF4-FFF2-40B4-BE49-F238E27FC236}">
                        <a16:creationId xmlns:a16="http://schemas.microsoft.com/office/drawing/2014/main" id="{86B2D07E-03C1-4117-9E8E-CDB67345DF5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78" name="Group 1377">
                      <a:extLst>
                        <a:ext uri="{FF2B5EF4-FFF2-40B4-BE49-F238E27FC236}">
                          <a16:creationId xmlns:a16="http://schemas.microsoft.com/office/drawing/2014/main" id="{9F96E8AB-0D8F-4779-ACD4-CCBCE695E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0CBB5F99-6E6A-4D29-9C55-B325A7A614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4" name="Rectangle 1393">
                          <a:extLst>
                            <a:ext uri="{FF2B5EF4-FFF2-40B4-BE49-F238E27FC236}">
                              <a16:creationId xmlns:a16="http://schemas.microsoft.com/office/drawing/2014/main" id="{5C867B33-2A8A-4C26-B904-06D210B2A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5" name="Rectangle 1394">
                          <a:extLst>
                            <a:ext uri="{FF2B5EF4-FFF2-40B4-BE49-F238E27FC236}">
                              <a16:creationId xmlns:a16="http://schemas.microsoft.com/office/drawing/2014/main" id="{A4456FCB-EAE0-4AFF-A1B4-7CF8E030C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6" name="Rectangle 1395">
                          <a:extLst>
                            <a:ext uri="{FF2B5EF4-FFF2-40B4-BE49-F238E27FC236}">
                              <a16:creationId xmlns:a16="http://schemas.microsoft.com/office/drawing/2014/main" id="{DCB44E93-19CC-475C-ACDC-B34831E6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7" name="Rectangle 1396">
                          <a:extLst>
                            <a:ext uri="{FF2B5EF4-FFF2-40B4-BE49-F238E27FC236}">
                              <a16:creationId xmlns:a16="http://schemas.microsoft.com/office/drawing/2014/main" id="{F0F97B80-1666-420F-BDD4-AAD59141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154C1C3A-B722-4610-A764-222F653D52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30B26C12-0182-4B6A-91FC-2276E8611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92636B1B-9C95-4E8C-99AA-2A0B515A4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3EF0EBC4-3415-4D83-93D2-452D07EF0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3" name="Rectangle 1392">
                          <a:extLst>
                            <a:ext uri="{FF2B5EF4-FFF2-40B4-BE49-F238E27FC236}">
                              <a16:creationId xmlns:a16="http://schemas.microsoft.com/office/drawing/2014/main" id="{96357916-E3A8-469E-B52A-597F8105F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9" name="Group 1378">
                      <a:extLst>
                        <a:ext uri="{FF2B5EF4-FFF2-40B4-BE49-F238E27FC236}">
                          <a16:creationId xmlns:a16="http://schemas.microsoft.com/office/drawing/2014/main" id="{2574F111-D059-47E2-B774-FE5F554E2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A6BD9A77-384C-416D-9488-38F67BDC2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BDBFCCCE-2567-4ED7-A6C2-2E97F2B6D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1179D2B0-FEE3-4194-987E-B9EB2A5B4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AD6120E5-C627-4C2A-A1DC-640E240A4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1B2BB497-1C24-42E7-9A39-422345C56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81" name="Circle: Hollow 1380">
                        <a:extLst>
                          <a:ext uri="{FF2B5EF4-FFF2-40B4-BE49-F238E27FC236}">
                            <a16:creationId xmlns:a16="http://schemas.microsoft.com/office/drawing/2014/main" id="{AB5050B4-C494-487C-904E-D2F84E700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Circle: Hollow 1381">
                        <a:extLst>
                          <a:ext uri="{FF2B5EF4-FFF2-40B4-BE49-F238E27FC236}">
                            <a16:creationId xmlns:a16="http://schemas.microsoft.com/office/drawing/2014/main" id="{529D3BC5-2295-4161-AFBA-6AA8504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3" name="Circle: Hollow 1382">
                        <a:extLst>
                          <a:ext uri="{FF2B5EF4-FFF2-40B4-BE49-F238E27FC236}">
                            <a16:creationId xmlns:a16="http://schemas.microsoft.com/office/drawing/2014/main" id="{EC99EB8F-C186-4049-A575-6C364E171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6" name="Group 1335">
                    <a:extLst>
                      <a:ext uri="{FF2B5EF4-FFF2-40B4-BE49-F238E27FC236}">
                        <a16:creationId xmlns:a16="http://schemas.microsoft.com/office/drawing/2014/main" id="{2FE8E279-3DA7-42C2-9EE8-A0A7898D1B1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8" name="Group 1357">
                      <a:extLst>
                        <a:ext uri="{FF2B5EF4-FFF2-40B4-BE49-F238E27FC236}">
                          <a16:creationId xmlns:a16="http://schemas.microsoft.com/office/drawing/2014/main" id="{E980DF45-17AE-4E39-9248-2118AC15E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8" name="Group 1367">
                        <a:extLst>
                          <a:ext uri="{FF2B5EF4-FFF2-40B4-BE49-F238E27FC236}">
                            <a16:creationId xmlns:a16="http://schemas.microsoft.com/office/drawing/2014/main" id="{268BEF1F-8EC5-40CA-9571-B16D1DCBF7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4" name="Rectangle 1373">
                          <a:extLst>
                            <a:ext uri="{FF2B5EF4-FFF2-40B4-BE49-F238E27FC236}">
                              <a16:creationId xmlns:a16="http://schemas.microsoft.com/office/drawing/2014/main" id="{5EC0B8D1-59E5-41FD-84ED-F6D79F14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5" name="Rectangle 1374">
                          <a:extLst>
                            <a:ext uri="{FF2B5EF4-FFF2-40B4-BE49-F238E27FC236}">
                              <a16:creationId xmlns:a16="http://schemas.microsoft.com/office/drawing/2014/main" id="{E7E1B115-887E-4548-9B80-B0FF9923F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6" name="Rectangle 1375">
                          <a:extLst>
                            <a:ext uri="{FF2B5EF4-FFF2-40B4-BE49-F238E27FC236}">
                              <a16:creationId xmlns:a16="http://schemas.microsoft.com/office/drawing/2014/main" id="{57204A86-8857-41C6-82D3-5125A823A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7" name="Rectangle 1376">
                          <a:extLst>
                            <a:ext uri="{FF2B5EF4-FFF2-40B4-BE49-F238E27FC236}">
                              <a16:creationId xmlns:a16="http://schemas.microsoft.com/office/drawing/2014/main" id="{CABB3AA9-C840-4248-A194-6E3978B5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9" name="Group 1368">
                        <a:extLst>
                          <a:ext uri="{FF2B5EF4-FFF2-40B4-BE49-F238E27FC236}">
                            <a16:creationId xmlns:a16="http://schemas.microsoft.com/office/drawing/2014/main" id="{738D4E6B-A754-4655-9C88-5DF2C46B0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9BEEFAF4-69CF-43B7-93DA-F5C591394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70D44DCA-F025-461A-9CAB-C3124570C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B2477856-5B90-4D44-AC2D-7747A1E1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3" name="Rectangle 1372">
                          <a:extLst>
                            <a:ext uri="{FF2B5EF4-FFF2-40B4-BE49-F238E27FC236}">
                              <a16:creationId xmlns:a16="http://schemas.microsoft.com/office/drawing/2014/main" id="{91C837B8-8335-452A-A142-BBF253254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Group 1358">
                      <a:extLst>
                        <a:ext uri="{FF2B5EF4-FFF2-40B4-BE49-F238E27FC236}">
                          <a16:creationId xmlns:a16="http://schemas.microsoft.com/office/drawing/2014/main" id="{BA30EABD-05F3-4133-A3AB-07AAFAE6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64" name="Rectangle 1363">
                        <a:extLst>
                          <a:ext uri="{FF2B5EF4-FFF2-40B4-BE49-F238E27FC236}">
                            <a16:creationId xmlns:a16="http://schemas.microsoft.com/office/drawing/2014/main" id="{B752447F-036E-4AF4-A69E-E86D6F6EC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5" name="Rectangle 1364">
                        <a:extLst>
                          <a:ext uri="{FF2B5EF4-FFF2-40B4-BE49-F238E27FC236}">
                            <a16:creationId xmlns:a16="http://schemas.microsoft.com/office/drawing/2014/main" id="{F8071774-5669-447E-8EFF-E023B36E4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6" name="Rectangle 1365">
                        <a:extLst>
                          <a:ext uri="{FF2B5EF4-FFF2-40B4-BE49-F238E27FC236}">
                            <a16:creationId xmlns:a16="http://schemas.microsoft.com/office/drawing/2014/main" id="{813E6799-3E61-4ED9-95D5-897A9A7DB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7" name="Rectangle 1366">
                        <a:extLst>
                          <a:ext uri="{FF2B5EF4-FFF2-40B4-BE49-F238E27FC236}">
                            <a16:creationId xmlns:a16="http://schemas.microsoft.com/office/drawing/2014/main" id="{9B98EB99-AF83-4330-A70D-EEBF721A2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0" name="Group 1359">
                      <a:extLst>
                        <a:ext uri="{FF2B5EF4-FFF2-40B4-BE49-F238E27FC236}">
                          <a16:creationId xmlns:a16="http://schemas.microsoft.com/office/drawing/2014/main" id="{72A266B4-569F-4761-A24C-D26C104A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1" name="Circle: Hollow 1360">
                        <a:extLst>
                          <a:ext uri="{FF2B5EF4-FFF2-40B4-BE49-F238E27FC236}">
                            <a16:creationId xmlns:a16="http://schemas.microsoft.com/office/drawing/2014/main" id="{136B53C4-268E-496D-A6B5-8E73884FA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Circle: Hollow 1361">
                        <a:extLst>
                          <a:ext uri="{FF2B5EF4-FFF2-40B4-BE49-F238E27FC236}">
                            <a16:creationId xmlns:a16="http://schemas.microsoft.com/office/drawing/2014/main" id="{26C554FA-B9A5-4AE2-A6FE-0BE090493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3" name="Circle: Hollow 1362">
                        <a:extLst>
                          <a:ext uri="{FF2B5EF4-FFF2-40B4-BE49-F238E27FC236}">
                            <a16:creationId xmlns:a16="http://schemas.microsoft.com/office/drawing/2014/main" id="{BC91ECE0-ED7D-48A6-83D2-0DFE5A5B2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E398855-5CFA-4DBB-AE1F-F0CD571CA3C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8" name="Group 1337">
                      <a:extLst>
                        <a:ext uri="{FF2B5EF4-FFF2-40B4-BE49-F238E27FC236}">
                          <a16:creationId xmlns:a16="http://schemas.microsoft.com/office/drawing/2014/main" id="{FCB1A6A7-DFDB-4EB4-A5DA-9AC80008E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7B3E1AB2-847F-4867-B2D7-CDA0617DBB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4" name="Rectangle 1353">
                          <a:extLst>
                            <a:ext uri="{FF2B5EF4-FFF2-40B4-BE49-F238E27FC236}">
                              <a16:creationId xmlns:a16="http://schemas.microsoft.com/office/drawing/2014/main" id="{3D65D755-0222-49E7-A919-9A83ECBCD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5" name="Rectangle 1354">
                          <a:extLst>
                            <a:ext uri="{FF2B5EF4-FFF2-40B4-BE49-F238E27FC236}">
                              <a16:creationId xmlns:a16="http://schemas.microsoft.com/office/drawing/2014/main" id="{82573DF8-8029-412B-8F80-CF78B1A0A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6" name="Rectangle 1355">
                          <a:extLst>
                            <a:ext uri="{FF2B5EF4-FFF2-40B4-BE49-F238E27FC236}">
                              <a16:creationId xmlns:a16="http://schemas.microsoft.com/office/drawing/2014/main" id="{F27E07EA-D17E-4660-84BC-6AE8A9795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7" name="Rectangle 1356">
                          <a:extLst>
                            <a:ext uri="{FF2B5EF4-FFF2-40B4-BE49-F238E27FC236}">
                              <a16:creationId xmlns:a16="http://schemas.microsoft.com/office/drawing/2014/main" id="{9454D031-19A4-4695-93E7-B456B7BD2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9" name="Group 1348">
                        <a:extLst>
                          <a:ext uri="{FF2B5EF4-FFF2-40B4-BE49-F238E27FC236}">
                            <a16:creationId xmlns:a16="http://schemas.microsoft.com/office/drawing/2014/main" id="{BEB982EE-2639-475D-86D0-5AF548C1D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E5205EDC-5710-43CF-95AC-EFF30AD3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3C7A5AFA-AE64-41CB-964C-4B75241A5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C489180B-D094-4B2A-B139-54D0EF45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3" name="Rectangle 1352">
                          <a:extLst>
                            <a:ext uri="{FF2B5EF4-FFF2-40B4-BE49-F238E27FC236}">
                              <a16:creationId xmlns:a16="http://schemas.microsoft.com/office/drawing/2014/main" id="{24F5E46C-5B76-40B6-AA8D-80469A510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9" name="Group 1338">
                      <a:extLst>
                        <a:ext uri="{FF2B5EF4-FFF2-40B4-BE49-F238E27FC236}">
                          <a16:creationId xmlns:a16="http://schemas.microsoft.com/office/drawing/2014/main" id="{01DFACE9-BEBC-4598-A665-5370D56AF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4" name="Rectangle 1343">
                        <a:extLst>
                          <a:ext uri="{FF2B5EF4-FFF2-40B4-BE49-F238E27FC236}">
                            <a16:creationId xmlns:a16="http://schemas.microsoft.com/office/drawing/2014/main" id="{39FBC4B4-14CD-4B2D-B355-286C94D53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5" name="Rectangle 1344">
                        <a:extLst>
                          <a:ext uri="{FF2B5EF4-FFF2-40B4-BE49-F238E27FC236}">
                            <a16:creationId xmlns:a16="http://schemas.microsoft.com/office/drawing/2014/main" id="{F9C9F4BD-EE92-4C2A-93F4-ABC5CC3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6" name="Rectangle 1345">
                        <a:extLst>
                          <a:ext uri="{FF2B5EF4-FFF2-40B4-BE49-F238E27FC236}">
                            <a16:creationId xmlns:a16="http://schemas.microsoft.com/office/drawing/2014/main" id="{E1229996-86F0-4B35-B8A8-0465ABF9B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7" name="Rectangle 1346">
                        <a:extLst>
                          <a:ext uri="{FF2B5EF4-FFF2-40B4-BE49-F238E27FC236}">
                            <a16:creationId xmlns:a16="http://schemas.microsoft.com/office/drawing/2014/main" id="{EE16328F-BC03-4F39-A5F9-1B23695B6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876ABBDF-0BAA-4B43-853D-2186A5B54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41" name="Circle: Hollow 1340">
                        <a:extLst>
                          <a:ext uri="{FF2B5EF4-FFF2-40B4-BE49-F238E27FC236}">
                            <a16:creationId xmlns:a16="http://schemas.microsoft.com/office/drawing/2014/main" id="{DD85679B-078F-4B29-A8F5-D28A674BF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Circle: Hollow 1341">
                        <a:extLst>
                          <a:ext uri="{FF2B5EF4-FFF2-40B4-BE49-F238E27FC236}">
                            <a16:creationId xmlns:a16="http://schemas.microsoft.com/office/drawing/2014/main" id="{4AB2CF44-F055-44EC-8E02-291815D1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3" name="Circle: Hollow 1342">
                        <a:extLst>
                          <a:ext uri="{FF2B5EF4-FFF2-40B4-BE49-F238E27FC236}">
                            <a16:creationId xmlns:a16="http://schemas.microsoft.com/office/drawing/2014/main" id="{E70C1E5E-0D6E-414F-921D-F0AAACF94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42822C9C-17BA-45C6-BF32-58A5EBF748A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5" name="Group 1314">
                    <a:extLst>
                      <a:ext uri="{FF2B5EF4-FFF2-40B4-BE49-F238E27FC236}">
                        <a16:creationId xmlns:a16="http://schemas.microsoft.com/office/drawing/2014/main" id="{81530C55-CC5B-4AAA-850D-2200C584B4F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5" name="Group 1324">
                      <a:extLst>
                        <a:ext uri="{FF2B5EF4-FFF2-40B4-BE49-F238E27FC236}">
                          <a16:creationId xmlns:a16="http://schemas.microsoft.com/office/drawing/2014/main" id="{DEE35573-83D0-4F45-A64D-393772302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1" name="Rectangle 1330">
                        <a:extLst>
                          <a:ext uri="{FF2B5EF4-FFF2-40B4-BE49-F238E27FC236}">
                            <a16:creationId xmlns:a16="http://schemas.microsoft.com/office/drawing/2014/main" id="{7A7DDBE8-0D53-4E10-ACFE-0C2123A6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2" name="Rectangle 1331">
                        <a:extLst>
                          <a:ext uri="{FF2B5EF4-FFF2-40B4-BE49-F238E27FC236}">
                            <a16:creationId xmlns:a16="http://schemas.microsoft.com/office/drawing/2014/main" id="{A3E55CB1-7C75-4891-8095-A1E0D471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3" name="Rectangle 1332">
                        <a:extLst>
                          <a:ext uri="{FF2B5EF4-FFF2-40B4-BE49-F238E27FC236}">
                            <a16:creationId xmlns:a16="http://schemas.microsoft.com/office/drawing/2014/main" id="{DA795241-3DA5-4F40-8F41-2505D91B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4" name="Rectangle 1333">
                        <a:extLst>
                          <a:ext uri="{FF2B5EF4-FFF2-40B4-BE49-F238E27FC236}">
                            <a16:creationId xmlns:a16="http://schemas.microsoft.com/office/drawing/2014/main" id="{84E7E6B1-542F-4647-9A60-7506B51C6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6" name="Group 1325">
                      <a:extLst>
                        <a:ext uri="{FF2B5EF4-FFF2-40B4-BE49-F238E27FC236}">
                          <a16:creationId xmlns:a16="http://schemas.microsoft.com/office/drawing/2014/main" id="{667F82A8-9978-4D99-A40D-924072650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F46C71A0-FFDD-43E8-A7E3-D3D53B08D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981B65F0-5380-41D9-89FD-1A643871F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95C0FF50-FC55-47C0-9E2C-7AB4821D8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0" name="Rectangle 1329">
                        <a:extLst>
                          <a:ext uri="{FF2B5EF4-FFF2-40B4-BE49-F238E27FC236}">
                            <a16:creationId xmlns:a16="http://schemas.microsoft.com/office/drawing/2014/main" id="{E948226E-0503-4C05-91F4-3783F9C9C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5F08FBAC-0982-4D1D-BA73-B05F47E07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E5D17B59-AE08-4FC2-A9A5-3868C7E41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C087BF0F-DE88-4315-93F1-9CC347AD4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A3352380-609B-4206-B5A6-AB3577697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FCA2A923-6342-433D-8356-A15E1A31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0110928B-E010-4914-926E-ADCC70E7287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8" name="Circle: Hollow 1317">
                      <a:extLst>
                        <a:ext uri="{FF2B5EF4-FFF2-40B4-BE49-F238E27FC236}">
                          <a16:creationId xmlns:a16="http://schemas.microsoft.com/office/drawing/2014/main" id="{44048E32-CB80-4600-A9AF-4EA8E4265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Circle: Hollow 1318">
                      <a:extLst>
                        <a:ext uri="{FF2B5EF4-FFF2-40B4-BE49-F238E27FC236}">
                          <a16:creationId xmlns:a16="http://schemas.microsoft.com/office/drawing/2014/main" id="{E7BBBFE0-E0A6-41A5-8261-D03727386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0" name="Circle: Hollow 1319">
                      <a:extLst>
                        <a:ext uri="{FF2B5EF4-FFF2-40B4-BE49-F238E27FC236}">
                          <a16:creationId xmlns:a16="http://schemas.microsoft.com/office/drawing/2014/main" id="{B8DEC94E-8FCB-4EF5-97E2-0FF6F40C6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F0D8B8-61FB-4BCD-8EF4-45988A52FA1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52F885D8-F0D7-4EDB-BBE4-E37A46FBB32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BCD2C6F2-DE67-4135-964A-5DC880FBC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11" name="Rectangle 1310">
                        <a:extLst>
                          <a:ext uri="{FF2B5EF4-FFF2-40B4-BE49-F238E27FC236}">
                            <a16:creationId xmlns:a16="http://schemas.microsoft.com/office/drawing/2014/main" id="{A8AFDBA3-B81A-4163-878A-3C696CA21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2" name="Rectangle 1311">
                        <a:extLst>
                          <a:ext uri="{FF2B5EF4-FFF2-40B4-BE49-F238E27FC236}">
                            <a16:creationId xmlns:a16="http://schemas.microsoft.com/office/drawing/2014/main" id="{2B4216C3-FBF2-4BD8-A7AF-5EEA6A989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3" name="Rectangle 1312">
                        <a:extLst>
                          <a:ext uri="{FF2B5EF4-FFF2-40B4-BE49-F238E27FC236}">
                            <a16:creationId xmlns:a16="http://schemas.microsoft.com/office/drawing/2014/main" id="{B920457D-F5FA-48A0-851A-50467DDC3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4" name="Rectangle 1313">
                        <a:extLst>
                          <a:ext uri="{FF2B5EF4-FFF2-40B4-BE49-F238E27FC236}">
                            <a16:creationId xmlns:a16="http://schemas.microsoft.com/office/drawing/2014/main" id="{A0F8A8D7-688D-4D2E-901B-7900F3AA0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6" name="Group 1305">
                      <a:extLst>
                        <a:ext uri="{FF2B5EF4-FFF2-40B4-BE49-F238E27FC236}">
                          <a16:creationId xmlns:a16="http://schemas.microsoft.com/office/drawing/2014/main" id="{A869C32C-F919-4631-BF24-B9525ECA5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FAA0314B-B365-4693-BE4C-B69DBE09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2F7A5890-218D-4A21-8D47-34D6DCD9C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6C1C656-35EC-4715-87B7-87D6DAE90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0" name="Rectangle 1309">
                        <a:extLst>
                          <a:ext uri="{FF2B5EF4-FFF2-40B4-BE49-F238E27FC236}">
                            <a16:creationId xmlns:a16="http://schemas.microsoft.com/office/drawing/2014/main" id="{B5D14FE8-036F-462C-B2D4-DBA0216D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04983C64-DAD6-4BBF-A1C7-0E0C9A122D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16ABEB9-8162-4575-A3F3-CD1C899D1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07B1790B-FC05-4B65-A573-5DB94E5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E30E7522-4C9F-4587-A69A-79F3B178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91FFA1B3-A00D-4722-A77C-D9312AA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63063C5-3F0D-4677-92AF-305BB0A50F1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8" name="Circle: Hollow 1297">
                      <a:extLst>
                        <a:ext uri="{FF2B5EF4-FFF2-40B4-BE49-F238E27FC236}">
                          <a16:creationId xmlns:a16="http://schemas.microsoft.com/office/drawing/2014/main" id="{D197FC94-CC92-429D-85BD-025E14EE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Circle: Hollow 1298">
                      <a:extLst>
                        <a:ext uri="{FF2B5EF4-FFF2-40B4-BE49-F238E27FC236}">
                          <a16:creationId xmlns:a16="http://schemas.microsoft.com/office/drawing/2014/main" id="{EDDA8B32-C224-4B8D-9C6C-9A8F707BB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0" name="Circle: Hollow 1299">
                      <a:extLst>
                        <a:ext uri="{FF2B5EF4-FFF2-40B4-BE49-F238E27FC236}">
                          <a16:creationId xmlns:a16="http://schemas.microsoft.com/office/drawing/2014/main" id="{201F08CC-AFB7-477E-84C1-B7DF10047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10766985-DE2C-4844-82A0-4EB0ADE84BB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D67C6350-5065-4EA4-9B5F-EB03D20D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5" name="Group 1284">
                      <a:extLst>
                        <a:ext uri="{FF2B5EF4-FFF2-40B4-BE49-F238E27FC236}">
                          <a16:creationId xmlns:a16="http://schemas.microsoft.com/office/drawing/2014/main" id="{3206E470-5E99-4878-9CB1-11433BEB7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91" name="Rectangle 1290">
                        <a:extLst>
                          <a:ext uri="{FF2B5EF4-FFF2-40B4-BE49-F238E27FC236}">
                            <a16:creationId xmlns:a16="http://schemas.microsoft.com/office/drawing/2014/main" id="{2FFD2760-9B68-4BF8-909B-655D65A8E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2" name="Rectangle 1291">
                        <a:extLst>
                          <a:ext uri="{FF2B5EF4-FFF2-40B4-BE49-F238E27FC236}">
                            <a16:creationId xmlns:a16="http://schemas.microsoft.com/office/drawing/2014/main" id="{3225A01B-6940-4268-9DE1-CA9103BE2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3" name="Rectangle 1292">
                        <a:extLst>
                          <a:ext uri="{FF2B5EF4-FFF2-40B4-BE49-F238E27FC236}">
                            <a16:creationId xmlns:a16="http://schemas.microsoft.com/office/drawing/2014/main" id="{74DE29DE-3265-4923-A13A-39D2674D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4" name="Rectangle 1293">
                        <a:extLst>
                          <a:ext uri="{FF2B5EF4-FFF2-40B4-BE49-F238E27FC236}">
                            <a16:creationId xmlns:a16="http://schemas.microsoft.com/office/drawing/2014/main" id="{0F6C8DF2-951A-4632-AB9E-59CB75AA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6" name="Group 1285">
                      <a:extLst>
                        <a:ext uri="{FF2B5EF4-FFF2-40B4-BE49-F238E27FC236}">
                          <a16:creationId xmlns:a16="http://schemas.microsoft.com/office/drawing/2014/main" id="{5AADB2F7-8D48-4053-8AC3-FDEE916C1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B5E4098-E537-4609-A7F8-AD0B5EBB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FE1B25C1-60BB-4E14-914C-87EBFE9B9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08D71861-3E49-4F13-96CB-F8D83AFB1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0" name="Rectangle 1289">
                        <a:extLst>
                          <a:ext uri="{FF2B5EF4-FFF2-40B4-BE49-F238E27FC236}">
                            <a16:creationId xmlns:a16="http://schemas.microsoft.com/office/drawing/2014/main" id="{4C5E40B7-F740-43D3-8DFD-6913C4335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3C25550-8638-4F6A-8DED-FCC14298C4A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592C9691-1159-4B15-B724-A42373931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043FF20-9EFF-483A-A171-2C2423D0F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A29A9911-442A-4949-9F0F-DD44D9E8B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20A72874-190F-449D-B8CB-89A554F98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8ACFFAF1-EE76-4367-BCBE-D2228C29D7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8" name="Circle: Hollow 1277">
                      <a:extLst>
                        <a:ext uri="{FF2B5EF4-FFF2-40B4-BE49-F238E27FC236}">
                          <a16:creationId xmlns:a16="http://schemas.microsoft.com/office/drawing/2014/main" id="{5DEB99C9-75E0-4811-9042-93F1D025B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Circle: Hollow 1278">
                      <a:extLst>
                        <a:ext uri="{FF2B5EF4-FFF2-40B4-BE49-F238E27FC236}">
                          <a16:creationId xmlns:a16="http://schemas.microsoft.com/office/drawing/2014/main" id="{889EEB71-F96E-410B-8F0C-E52F0FCAD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0" name="Circle: Hollow 1279">
                      <a:extLst>
                        <a:ext uri="{FF2B5EF4-FFF2-40B4-BE49-F238E27FC236}">
                          <a16:creationId xmlns:a16="http://schemas.microsoft.com/office/drawing/2014/main" id="{9E850AEA-57E1-4AA9-9F1F-1D8C982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3739F092-239E-401E-BDE7-9E1947EAF50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77A2043B-F0C8-4991-A55A-1F9A5F21020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5" name="Group 1264">
                      <a:extLst>
                        <a:ext uri="{FF2B5EF4-FFF2-40B4-BE49-F238E27FC236}">
                          <a16:creationId xmlns:a16="http://schemas.microsoft.com/office/drawing/2014/main" id="{3ED46DF4-74FB-45FB-B122-5EE560A85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02157CF5-58EA-4417-AE53-D4006C6AE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2C25B6C0-9BB0-4CE4-8478-8447CCF4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F5B54AAF-441D-4A1D-B478-AA86ECA32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123D67D7-17F4-4A74-9630-F809A47F8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6" name="Group 1265">
                      <a:extLst>
                        <a:ext uri="{FF2B5EF4-FFF2-40B4-BE49-F238E27FC236}">
                          <a16:creationId xmlns:a16="http://schemas.microsoft.com/office/drawing/2014/main" id="{B7BAAECE-BD5D-4173-AC4A-B2C52916B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00824BDA-4722-4648-9FCD-53C86CE9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76A734FC-996C-4AD1-9000-04AC19EC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A075FCA7-C954-409B-B119-E2DD3D672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42659BB3-AB93-4E47-AE4C-91203A9B2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DFF8FE6A-EC74-4A81-97AE-0DDBCEAF6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CD40653C-06A7-460C-B09C-13EEEB87A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CD1F5952-BC02-43D9-A399-7FE6CB09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3" name="Rectangle 1262">
                      <a:extLst>
                        <a:ext uri="{FF2B5EF4-FFF2-40B4-BE49-F238E27FC236}">
                          <a16:creationId xmlns:a16="http://schemas.microsoft.com/office/drawing/2014/main" id="{2E5D09F0-8396-4015-A2FA-E12BCB54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68FAC2E8-A2B1-485A-879E-DD160451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E319D1B4-64FE-4188-954A-8BCCBEFEFB5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8" name="Circle: Hollow 1257">
                      <a:extLst>
                        <a:ext uri="{FF2B5EF4-FFF2-40B4-BE49-F238E27FC236}">
                          <a16:creationId xmlns:a16="http://schemas.microsoft.com/office/drawing/2014/main" id="{1039F565-215A-48C1-A9F7-475BDFB46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Circle: Hollow 1258">
                      <a:extLst>
                        <a:ext uri="{FF2B5EF4-FFF2-40B4-BE49-F238E27FC236}">
                          <a16:creationId xmlns:a16="http://schemas.microsoft.com/office/drawing/2014/main" id="{28C0828B-1C11-4D30-83AC-4947F656A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0" name="Circle: Hollow 1259">
                      <a:extLst>
                        <a:ext uri="{FF2B5EF4-FFF2-40B4-BE49-F238E27FC236}">
                          <a16:creationId xmlns:a16="http://schemas.microsoft.com/office/drawing/2014/main" id="{0F58CFFC-A6F4-44B8-B130-7D2AD912F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BE19B1C0-C61B-4CD2-9373-C4FC052DA34B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4F84D38E-26EB-4569-A134-CE1F262FA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2F30712A-3F24-422F-9158-D77B3CF82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230" name="Group 1229">
                      <a:extLst>
                        <a:ext uri="{FF2B5EF4-FFF2-40B4-BE49-F238E27FC236}">
                          <a16:creationId xmlns:a16="http://schemas.microsoft.com/office/drawing/2014/main" id="{C63AC7CD-4BD6-47F1-8510-DD19D1D88F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40" name="Group 1239">
                        <a:extLst>
                          <a:ext uri="{FF2B5EF4-FFF2-40B4-BE49-F238E27FC236}">
                            <a16:creationId xmlns:a16="http://schemas.microsoft.com/office/drawing/2014/main" id="{C8E1887E-D1D8-4C89-B14A-DEC34D4F79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6" name="Rectangle 1245">
                          <a:extLst>
                            <a:ext uri="{FF2B5EF4-FFF2-40B4-BE49-F238E27FC236}">
                              <a16:creationId xmlns:a16="http://schemas.microsoft.com/office/drawing/2014/main" id="{06EF4CA8-764E-4465-A4E8-E13C73706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7" name="Rectangle 1246">
                          <a:extLst>
                            <a:ext uri="{FF2B5EF4-FFF2-40B4-BE49-F238E27FC236}">
                              <a16:creationId xmlns:a16="http://schemas.microsoft.com/office/drawing/2014/main" id="{BA252ACC-7358-4370-9722-BE37CF74F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8" name="Rectangle 1247">
                          <a:extLst>
                            <a:ext uri="{FF2B5EF4-FFF2-40B4-BE49-F238E27FC236}">
                              <a16:creationId xmlns:a16="http://schemas.microsoft.com/office/drawing/2014/main" id="{375C935A-20E8-4C84-AAD2-62D84C098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9" name="Rectangle 1248">
                          <a:extLst>
                            <a:ext uri="{FF2B5EF4-FFF2-40B4-BE49-F238E27FC236}">
                              <a16:creationId xmlns:a16="http://schemas.microsoft.com/office/drawing/2014/main" id="{C569E674-CD8B-4A95-A1A4-F92980AAC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41" name="Group 1240">
                        <a:extLst>
                          <a:ext uri="{FF2B5EF4-FFF2-40B4-BE49-F238E27FC236}">
                            <a16:creationId xmlns:a16="http://schemas.microsoft.com/office/drawing/2014/main" id="{7784587D-3D3A-4364-BB57-6B9D21F78D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2" name="Rectangle 1241">
                          <a:extLst>
                            <a:ext uri="{FF2B5EF4-FFF2-40B4-BE49-F238E27FC236}">
                              <a16:creationId xmlns:a16="http://schemas.microsoft.com/office/drawing/2014/main" id="{4C9244E6-EAFB-4B29-BC2E-6E3891DEF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3" name="Rectangle 1242">
                          <a:extLst>
                            <a:ext uri="{FF2B5EF4-FFF2-40B4-BE49-F238E27FC236}">
                              <a16:creationId xmlns:a16="http://schemas.microsoft.com/office/drawing/2014/main" id="{78E1F7C5-861B-480A-A30A-BFEE88BFB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4" name="Rectangle 1243">
                          <a:extLst>
                            <a:ext uri="{FF2B5EF4-FFF2-40B4-BE49-F238E27FC236}">
                              <a16:creationId xmlns:a16="http://schemas.microsoft.com/office/drawing/2014/main" id="{DCA6F59F-BFB7-40ED-B909-FC7739891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5" name="Rectangle 1244">
                          <a:extLst>
                            <a:ext uri="{FF2B5EF4-FFF2-40B4-BE49-F238E27FC236}">
                              <a16:creationId xmlns:a16="http://schemas.microsoft.com/office/drawing/2014/main" id="{177C32E5-6CD8-4F5E-9046-9F58E440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31" name="Group 1230">
                      <a:extLst>
                        <a:ext uri="{FF2B5EF4-FFF2-40B4-BE49-F238E27FC236}">
                          <a16:creationId xmlns:a16="http://schemas.microsoft.com/office/drawing/2014/main" id="{564A5BA7-72E7-468C-AF66-3483417D3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A91D6A33-AF0F-4C6C-B5EF-3D2C3EF18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3487E6D5-7DAD-4120-9090-6ADC354A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B2CBFB36-3EA4-482E-8380-78887E5B1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355779DE-4522-4C8C-92A3-D42CA2F5B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CC789417-886C-4A70-A467-E7EBE5F4A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33" name="Circle: Hollow 1232">
                        <a:extLst>
                          <a:ext uri="{FF2B5EF4-FFF2-40B4-BE49-F238E27FC236}">
                            <a16:creationId xmlns:a16="http://schemas.microsoft.com/office/drawing/2014/main" id="{4A764DFF-3123-43C2-96FE-1434931E9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4" name="Circle: Hollow 1233">
                        <a:extLst>
                          <a:ext uri="{FF2B5EF4-FFF2-40B4-BE49-F238E27FC236}">
                            <a16:creationId xmlns:a16="http://schemas.microsoft.com/office/drawing/2014/main" id="{405E978B-9529-420D-9B3D-0C80A5E8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5" name="Circle: Hollow 1234">
                        <a:extLst>
                          <a:ext uri="{FF2B5EF4-FFF2-40B4-BE49-F238E27FC236}">
                            <a16:creationId xmlns:a16="http://schemas.microsoft.com/office/drawing/2014/main" id="{6A5A8FF0-47D7-46A0-9D7B-C995C047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0F70C329-49CF-46D8-B87E-44666DD5759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10" name="Group 1209">
                      <a:extLst>
                        <a:ext uri="{FF2B5EF4-FFF2-40B4-BE49-F238E27FC236}">
                          <a16:creationId xmlns:a16="http://schemas.microsoft.com/office/drawing/2014/main" id="{7AF88697-57AA-4FDB-BEF8-01C923920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20" name="Group 1219">
                        <a:extLst>
                          <a:ext uri="{FF2B5EF4-FFF2-40B4-BE49-F238E27FC236}">
                            <a16:creationId xmlns:a16="http://schemas.microsoft.com/office/drawing/2014/main" id="{B79ABE85-6860-4220-B5A7-F3E13F653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6" name="Rectangle 1225">
                          <a:extLst>
                            <a:ext uri="{FF2B5EF4-FFF2-40B4-BE49-F238E27FC236}">
                              <a16:creationId xmlns:a16="http://schemas.microsoft.com/office/drawing/2014/main" id="{640529B4-0212-4BDE-838F-C518965E9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7" name="Rectangle 1226">
                          <a:extLst>
                            <a:ext uri="{FF2B5EF4-FFF2-40B4-BE49-F238E27FC236}">
                              <a16:creationId xmlns:a16="http://schemas.microsoft.com/office/drawing/2014/main" id="{97BB83D0-5F6A-4F99-BD39-397181282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8" name="Rectangle 1227">
                          <a:extLst>
                            <a:ext uri="{FF2B5EF4-FFF2-40B4-BE49-F238E27FC236}">
                              <a16:creationId xmlns:a16="http://schemas.microsoft.com/office/drawing/2014/main" id="{41FAB58E-2B0A-454A-89CC-B13C91278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9" name="Rectangle 1228">
                          <a:extLst>
                            <a:ext uri="{FF2B5EF4-FFF2-40B4-BE49-F238E27FC236}">
                              <a16:creationId xmlns:a16="http://schemas.microsoft.com/office/drawing/2014/main" id="{E3693FC6-21D0-48FB-983B-EF93775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21" name="Group 1220">
                        <a:extLst>
                          <a:ext uri="{FF2B5EF4-FFF2-40B4-BE49-F238E27FC236}">
                            <a16:creationId xmlns:a16="http://schemas.microsoft.com/office/drawing/2014/main" id="{3F9D8D2F-DECA-4AE7-A439-B7E01E986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2" name="Rectangle 1221">
                          <a:extLst>
                            <a:ext uri="{FF2B5EF4-FFF2-40B4-BE49-F238E27FC236}">
                              <a16:creationId xmlns:a16="http://schemas.microsoft.com/office/drawing/2014/main" id="{41DC78EB-9FE9-4772-B5B0-81C235C25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3" name="Rectangle 1222">
                          <a:extLst>
                            <a:ext uri="{FF2B5EF4-FFF2-40B4-BE49-F238E27FC236}">
                              <a16:creationId xmlns:a16="http://schemas.microsoft.com/office/drawing/2014/main" id="{4C0102AA-DC45-42C8-98B6-A08B90E6A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4" name="Rectangle 1223">
                          <a:extLst>
                            <a:ext uri="{FF2B5EF4-FFF2-40B4-BE49-F238E27FC236}">
                              <a16:creationId xmlns:a16="http://schemas.microsoft.com/office/drawing/2014/main" id="{D458DB4F-FF32-49DC-B1BE-65AD2DF4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5" name="Rectangle 1224">
                          <a:extLst>
                            <a:ext uri="{FF2B5EF4-FFF2-40B4-BE49-F238E27FC236}">
                              <a16:creationId xmlns:a16="http://schemas.microsoft.com/office/drawing/2014/main" id="{96248263-1297-44AD-81B2-1E73D4ABA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11" name="Group 1210">
                      <a:extLst>
                        <a:ext uri="{FF2B5EF4-FFF2-40B4-BE49-F238E27FC236}">
                          <a16:creationId xmlns:a16="http://schemas.microsoft.com/office/drawing/2014/main" id="{3DF9CA5F-BFDD-4172-85F3-6272121E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16" name="Rectangle 1215">
                        <a:extLst>
                          <a:ext uri="{FF2B5EF4-FFF2-40B4-BE49-F238E27FC236}">
                            <a16:creationId xmlns:a16="http://schemas.microsoft.com/office/drawing/2014/main" id="{02838636-6FD9-4876-A4CD-D14DE8C79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7" name="Rectangle 1216">
                        <a:extLst>
                          <a:ext uri="{FF2B5EF4-FFF2-40B4-BE49-F238E27FC236}">
                            <a16:creationId xmlns:a16="http://schemas.microsoft.com/office/drawing/2014/main" id="{3777F364-6044-424A-879F-A320D7F24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8" name="Rectangle 1217">
                        <a:extLst>
                          <a:ext uri="{FF2B5EF4-FFF2-40B4-BE49-F238E27FC236}">
                            <a16:creationId xmlns:a16="http://schemas.microsoft.com/office/drawing/2014/main" id="{59B32AC1-6EAC-470C-8928-E9B801382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9" name="Rectangle 1218">
                        <a:extLst>
                          <a:ext uri="{FF2B5EF4-FFF2-40B4-BE49-F238E27FC236}">
                            <a16:creationId xmlns:a16="http://schemas.microsoft.com/office/drawing/2014/main" id="{E86EABC4-4E61-419D-94A2-853E352AA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12" name="Group 1211">
                      <a:extLst>
                        <a:ext uri="{FF2B5EF4-FFF2-40B4-BE49-F238E27FC236}">
                          <a16:creationId xmlns:a16="http://schemas.microsoft.com/office/drawing/2014/main" id="{FE099583-70B4-42EE-8F03-5A7F1DBF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13" name="Circle: Hollow 1212">
                        <a:extLst>
                          <a:ext uri="{FF2B5EF4-FFF2-40B4-BE49-F238E27FC236}">
                            <a16:creationId xmlns:a16="http://schemas.microsoft.com/office/drawing/2014/main" id="{C05562F4-C07D-4253-A782-C5BB361C5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4" name="Circle: Hollow 1213">
                        <a:extLst>
                          <a:ext uri="{FF2B5EF4-FFF2-40B4-BE49-F238E27FC236}">
                            <a16:creationId xmlns:a16="http://schemas.microsoft.com/office/drawing/2014/main" id="{FD7AE3A5-C31C-4714-A443-0C7658550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5" name="Circle: Hollow 1214">
                        <a:extLst>
                          <a:ext uri="{FF2B5EF4-FFF2-40B4-BE49-F238E27FC236}">
                            <a16:creationId xmlns:a16="http://schemas.microsoft.com/office/drawing/2014/main" id="{1C350C82-8307-45BB-B16A-2E714185D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438CA35A-EF58-4F21-8AF0-99E16BE8B569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90" name="Group 1189">
                      <a:extLst>
                        <a:ext uri="{FF2B5EF4-FFF2-40B4-BE49-F238E27FC236}">
                          <a16:creationId xmlns:a16="http://schemas.microsoft.com/office/drawing/2014/main" id="{2DF7B106-6E0B-431B-8B51-795A43BE4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00" name="Group 1199">
                        <a:extLst>
                          <a:ext uri="{FF2B5EF4-FFF2-40B4-BE49-F238E27FC236}">
                            <a16:creationId xmlns:a16="http://schemas.microsoft.com/office/drawing/2014/main" id="{EEBEB126-E365-4BC5-829C-FA9A42F19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C40A7809-B597-4CEB-A908-B4D2F83EE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F2017219-19DE-43AF-BE1F-23E564B1A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DA3BBDDF-2A03-4490-AC2C-E4253AF35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8083AFEA-D71C-442C-8214-4929BA42E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1" name="Group 1200">
                        <a:extLst>
                          <a:ext uri="{FF2B5EF4-FFF2-40B4-BE49-F238E27FC236}">
                            <a16:creationId xmlns:a16="http://schemas.microsoft.com/office/drawing/2014/main" id="{0DA5C4B7-1094-4295-ADFD-DB73E6B982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2" name="Rectangle 1201">
                          <a:extLst>
                            <a:ext uri="{FF2B5EF4-FFF2-40B4-BE49-F238E27FC236}">
                              <a16:creationId xmlns:a16="http://schemas.microsoft.com/office/drawing/2014/main" id="{235756F4-6B6F-45AF-ABDE-A491933F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3" name="Rectangle 1202">
                          <a:extLst>
                            <a:ext uri="{FF2B5EF4-FFF2-40B4-BE49-F238E27FC236}">
                              <a16:creationId xmlns:a16="http://schemas.microsoft.com/office/drawing/2014/main" id="{0D9B66C2-6E03-4DD0-A37F-E1D1363EC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4" name="Rectangle 1203">
                          <a:extLst>
                            <a:ext uri="{FF2B5EF4-FFF2-40B4-BE49-F238E27FC236}">
                              <a16:creationId xmlns:a16="http://schemas.microsoft.com/office/drawing/2014/main" id="{B79DA6AE-DCB4-4E09-995E-4129686B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5" name="Rectangle 1204">
                          <a:extLst>
                            <a:ext uri="{FF2B5EF4-FFF2-40B4-BE49-F238E27FC236}">
                              <a16:creationId xmlns:a16="http://schemas.microsoft.com/office/drawing/2014/main" id="{2189A321-C1BD-445C-AA5C-81E3C9707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08069ED4-CD21-4CF1-A169-8D81EDFDB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96" name="Rectangle 1195">
                        <a:extLst>
                          <a:ext uri="{FF2B5EF4-FFF2-40B4-BE49-F238E27FC236}">
                            <a16:creationId xmlns:a16="http://schemas.microsoft.com/office/drawing/2014/main" id="{45629D62-3B26-47B1-8392-813CF115C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7" name="Rectangle 1196">
                        <a:extLst>
                          <a:ext uri="{FF2B5EF4-FFF2-40B4-BE49-F238E27FC236}">
                            <a16:creationId xmlns:a16="http://schemas.microsoft.com/office/drawing/2014/main" id="{D1AE607E-AB89-47C5-A486-5DCAEB1FE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8" name="Rectangle 1197">
                        <a:extLst>
                          <a:ext uri="{FF2B5EF4-FFF2-40B4-BE49-F238E27FC236}">
                            <a16:creationId xmlns:a16="http://schemas.microsoft.com/office/drawing/2014/main" id="{253129F1-8F4B-4474-B98F-4B54FA930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9" name="Rectangle 1198">
                        <a:extLst>
                          <a:ext uri="{FF2B5EF4-FFF2-40B4-BE49-F238E27FC236}">
                            <a16:creationId xmlns:a16="http://schemas.microsoft.com/office/drawing/2014/main" id="{CAB88D83-6A82-4A23-9808-E2992E142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663A8941-FB47-4963-8CB3-B08CFFCB8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93" name="Circle: Hollow 1192">
                        <a:extLst>
                          <a:ext uri="{FF2B5EF4-FFF2-40B4-BE49-F238E27FC236}">
                            <a16:creationId xmlns:a16="http://schemas.microsoft.com/office/drawing/2014/main" id="{3BA95A9E-082B-49DD-95DE-FDAC4C9A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4" name="Circle: Hollow 1193">
                        <a:extLst>
                          <a:ext uri="{FF2B5EF4-FFF2-40B4-BE49-F238E27FC236}">
                            <a16:creationId xmlns:a16="http://schemas.microsoft.com/office/drawing/2014/main" id="{EF593822-C596-4686-BD4E-278835D1D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5" name="Circle: Hollow 1194">
                        <a:extLst>
                          <a:ext uri="{FF2B5EF4-FFF2-40B4-BE49-F238E27FC236}">
                            <a16:creationId xmlns:a16="http://schemas.microsoft.com/office/drawing/2014/main" id="{43F726E8-F16C-45E5-825E-B72F9571D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176A34F1-3632-4B5C-A176-6A8317D94626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A249D5F0-455A-49D0-85B7-D8EF53EAFB2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77" name="Group 1176">
                      <a:extLst>
                        <a:ext uri="{FF2B5EF4-FFF2-40B4-BE49-F238E27FC236}">
                          <a16:creationId xmlns:a16="http://schemas.microsoft.com/office/drawing/2014/main" id="{A5939794-1079-4D07-A071-F6FB57FB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3" name="Rectangle 1182">
                        <a:extLst>
                          <a:ext uri="{FF2B5EF4-FFF2-40B4-BE49-F238E27FC236}">
                            <a16:creationId xmlns:a16="http://schemas.microsoft.com/office/drawing/2014/main" id="{C74C0805-C161-4548-8C5D-D12CF3EF8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4" name="Rectangle 1183">
                        <a:extLst>
                          <a:ext uri="{FF2B5EF4-FFF2-40B4-BE49-F238E27FC236}">
                            <a16:creationId xmlns:a16="http://schemas.microsoft.com/office/drawing/2014/main" id="{4574A5D3-04C2-48BD-A170-00C97EB54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Rectangle 1184">
                        <a:extLst>
                          <a:ext uri="{FF2B5EF4-FFF2-40B4-BE49-F238E27FC236}">
                            <a16:creationId xmlns:a16="http://schemas.microsoft.com/office/drawing/2014/main" id="{41B125B5-089B-4506-8B12-CA2D8B4A2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Rectangle 1185">
                        <a:extLst>
                          <a:ext uri="{FF2B5EF4-FFF2-40B4-BE49-F238E27FC236}">
                            <a16:creationId xmlns:a16="http://schemas.microsoft.com/office/drawing/2014/main" id="{FED618FA-D150-4BA2-9DB4-DB9198A90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8" name="Group 1177">
                      <a:extLst>
                        <a:ext uri="{FF2B5EF4-FFF2-40B4-BE49-F238E27FC236}">
                          <a16:creationId xmlns:a16="http://schemas.microsoft.com/office/drawing/2014/main" id="{95346F5C-7E46-432D-AA04-CAAA83D93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9" name="Rectangle 1178">
                        <a:extLst>
                          <a:ext uri="{FF2B5EF4-FFF2-40B4-BE49-F238E27FC236}">
                            <a16:creationId xmlns:a16="http://schemas.microsoft.com/office/drawing/2014/main" id="{6B5B2A22-FFE5-40AB-88C9-5534E869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0" name="Rectangle 1179">
                        <a:extLst>
                          <a:ext uri="{FF2B5EF4-FFF2-40B4-BE49-F238E27FC236}">
                            <a16:creationId xmlns:a16="http://schemas.microsoft.com/office/drawing/2014/main" id="{EBAC80F9-3DFF-4AD2-8705-3B486C40A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1" name="Rectangle 1180">
                        <a:extLst>
                          <a:ext uri="{FF2B5EF4-FFF2-40B4-BE49-F238E27FC236}">
                            <a16:creationId xmlns:a16="http://schemas.microsoft.com/office/drawing/2014/main" id="{E473FC32-0117-47C5-883F-B71DCA292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2" name="Rectangle 1181">
                        <a:extLst>
                          <a:ext uri="{FF2B5EF4-FFF2-40B4-BE49-F238E27FC236}">
                            <a16:creationId xmlns:a16="http://schemas.microsoft.com/office/drawing/2014/main" id="{1BCC4E47-D5BC-4D89-8727-DC5C2521B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68" name="Group 1167">
                    <a:extLst>
                      <a:ext uri="{FF2B5EF4-FFF2-40B4-BE49-F238E27FC236}">
                        <a16:creationId xmlns:a16="http://schemas.microsoft.com/office/drawing/2014/main" id="{F36A49F9-CC32-4FCD-BD77-EDE565CCA10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C8FC1A09-3295-429B-AAEB-A9489638C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8B9FFF47-A968-4883-B652-A023437C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C5823E77-004C-4265-AA46-C8152481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75269031-7C7F-4BF1-AB6D-E9504B8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6828E003-697D-41A8-B855-55DE9055E7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70" name="Circle: Hollow 1169">
                      <a:extLst>
                        <a:ext uri="{FF2B5EF4-FFF2-40B4-BE49-F238E27FC236}">
                          <a16:creationId xmlns:a16="http://schemas.microsoft.com/office/drawing/2014/main" id="{849AF6AF-AF1A-4F21-B090-68EC7A213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1" name="Circle: Hollow 1170">
                      <a:extLst>
                        <a:ext uri="{FF2B5EF4-FFF2-40B4-BE49-F238E27FC236}">
                          <a16:creationId xmlns:a16="http://schemas.microsoft.com/office/drawing/2014/main" id="{79E93CAC-0CB8-4A54-8379-3A9D08570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2" name="Circle: Hollow 1171">
                      <a:extLst>
                        <a:ext uri="{FF2B5EF4-FFF2-40B4-BE49-F238E27FC236}">
                          <a16:creationId xmlns:a16="http://schemas.microsoft.com/office/drawing/2014/main" id="{705FF2C9-8DF3-4068-9A8C-6B382B78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4" name="Group 1103">
                  <a:extLst>
                    <a:ext uri="{FF2B5EF4-FFF2-40B4-BE49-F238E27FC236}">
                      <a16:creationId xmlns:a16="http://schemas.microsoft.com/office/drawing/2014/main" id="{CE93C052-6B27-4E84-9B1E-72E5D99F79C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47" name="Group 1146">
                    <a:extLst>
                      <a:ext uri="{FF2B5EF4-FFF2-40B4-BE49-F238E27FC236}">
                        <a16:creationId xmlns:a16="http://schemas.microsoft.com/office/drawing/2014/main" id="{A2F6A08F-2193-4710-85BC-38DFE34F8B0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57" name="Group 1156">
                      <a:extLst>
                        <a:ext uri="{FF2B5EF4-FFF2-40B4-BE49-F238E27FC236}">
                          <a16:creationId xmlns:a16="http://schemas.microsoft.com/office/drawing/2014/main" id="{D0371F72-DBAA-4FB9-AF73-DADD65008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63" name="Rectangle 1162">
                        <a:extLst>
                          <a:ext uri="{FF2B5EF4-FFF2-40B4-BE49-F238E27FC236}">
                            <a16:creationId xmlns:a16="http://schemas.microsoft.com/office/drawing/2014/main" id="{78E75D3D-97B1-4DF5-869A-5CA509B66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4" name="Rectangle 1163">
                        <a:extLst>
                          <a:ext uri="{FF2B5EF4-FFF2-40B4-BE49-F238E27FC236}">
                            <a16:creationId xmlns:a16="http://schemas.microsoft.com/office/drawing/2014/main" id="{638562BF-9A15-4A3E-B624-6081C8A63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5" name="Rectangle 1164">
                        <a:extLst>
                          <a:ext uri="{FF2B5EF4-FFF2-40B4-BE49-F238E27FC236}">
                            <a16:creationId xmlns:a16="http://schemas.microsoft.com/office/drawing/2014/main" id="{C3FE472E-0BF2-4CA9-ACD3-94987B7A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6" name="Rectangle 1165">
                        <a:extLst>
                          <a:ext uri="{FF2B5EF4-FFF2-40B4-BE49-F238E27FC236}">
                            <a16:creationId xmlns:a16="http://schemas.microsoft.com/office/drawing/2014/main" id="{BBF314EF-3E35-4EFD-B5C4-9D0AB1C1A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58" name="Group 1157">
                      <a:extLst>
                        <a:ext uri="{FF2B5EF4-FFF2-40B4-BE49-F238E27FC236}">
                          <a16:creationId xmlns:a16="http://schemas.microsoft.com/office/drawing/2014/main" id="{65B11EFB-21FB-4899-91A8-B30945B3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9" name="Rectangle 1158">
                        <a:extLst>
                          <a:ext uri="{FF2B5EF4-FFF2-40B4-BE49-F238E27FC236}">
                            <a16:creationId xmlns:a16="http://schemas.microsoft.com/office/drawing/2014/main" id="{D10E610A-C3AC-4580-9371-7DB92CF10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0" name="Rectangle 1159">
                        <a:extLst>
                          <a:ext uri="{FF2B5EF4-FFF2-40B4-BE49-F238E27FC236}">
                            <a16:creationId xmlns:a16="http://schemas.microsoft.com/office/drawing/2014/main" id="{A405B577-AC8B-47CD-AD04-D585B55A6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1" name="Rectangle 1160">
                        <a:extLst>
                          <a:ext uri="{FF2B5EF4-FFF2-40B4-BE49-F238E27FC236}">
                            <a16:creationId xmlns:a16="http://schemas.microsoft.com/office/drawing/2014/main" id="{666FA0E6-2C72-4B47-9A49-B9BA9565F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2" name="Rectangle 1161">
                        <a:extLst>
                          <a:ext uri="{FF2B5EF4-FFF2-40B4-BE49-F238E27FC236}">
                            <a16:creationId xmlns:a16="http://schemas.microsoft.com/office/drawing/2014/main" id="{DFE160D2-28FD-4FD0-8A8D-7730DCDC9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D4F779E4-855E-4C7A-AF7E-8BFE0EE138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479EA464-7DA6-4E48-BD27-B85FCDAF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2BEA30C8-CE33-4CA3-9666-F51DE92E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28BE7B8B-863A-4DBA-9D1C-06DFAE6F5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F1CDB75E-8616-4AAB-A194-B37F8099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6126DA26-BEF4-4E0A-B832-BA15D1BFCF1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0" name="Circle: Hollow 1149">
                      <a:extLst>
                        <a:ext uri="{FF2B5EF4-FFF2-40B4-BE49-F238E27FC236}">
                          <a16:creationId xmlns:a16="http://schemas.microsoft.com/office/drawing/2014/main" id="{550C5A4F-FB37-4868-967D-9BFDB6FBA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1" name="Circle: Hollow 1150">
                      <a:extLst>
                        <a:ext uri="{FF2B5EF4-FFF2-40B4-BE49-F238E27FC236}">
                          <a16:creationId xmlns:a16="http://schemas.microsoft.com/office/drawing/2014/main" id="{10FC13C0-AD2D-491B-BEB3-1B143852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2" name="Circle: Hollow 1151">
                      <a:extLst>
                        <a:ext uri="{FF2B5EF4-FFF2-40B4-BE49-F238E27FC236}">
                          <a16:creationId xmlns:a16="http://schemas.microsoft.com/office/drawing/2014/main" id="{C08BD356-0091-413D-8744-2CAD95860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E263FF2A-E8E7-44E0-901B-E2190915BA7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80B7941C-4AFE-49E4-B2AD-2528A7269EA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37" name="Group 1136">
                      <a:extLst>
                        <a:ext uri="{FF2B5EF4-FFF2-40B4-BE49-F238E27FC236}">
                          <a16:creationId xmlns:a16="http://schemas.microsoft.com/office/drawing/2014/main" id="{937DC1EE-D17F-462A-8A1A-12E2E9B75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3" name="Rectangle 1142">
                        <a:extLst>
                          <a:ext uri="{FF2B5EF4-FFF2-40B4-BE49-F238E27FC236}">
                            <a16:creationId xmlns:a16="http://schemas.microsoft.com/office/drawing/2014/main" id="{AFA62903-A137-4133-BC0E-014E1C53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4" name="Rectangle 1143">
                        <a:extLst>
                          <a:ext uri="{FF2B5EF4-FFF2-40B4-BE49-F238E27FC236}">
                            <a16:creationId xmlns:a16="http://schemas.microsoft.com/office/drawing/2014/main" id="{F7C7E4DE-44CE-4AF9-9EBD-3D7918F40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5" name="Rectangle 1144">
                        <a:extLst>
                          <a:ext uri="{FF2B5EF4-FFF2-40B4-BE49-F238E27FC236}">
                            <a16:creationId xmlns:a16="http://schemas.microsoft.com/office/drawing/2014/main" id="{56152B1B-13FD-4E0A-AF24-C39D65F9B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6" name="Rectangle 1145">
                        <a:extLst>
                          <a:ext uri="{FF2B5EF4-FFF2-40B4-BE49-F238E27FC236}">
                            <a16:creationId xmlns:a16="http://schemas.microsoft.com/office/drawing/2014/main" id="{6FBEB6AE-4441-48FC-866A-7A03E8BBE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8" name="Group 1137">
                      <a:extLst>
                        <a:ext uri="{FF2B5EF4-FFF2-40B4-BE49-F238E27FC236}">
                          <a16:creationId xmlns:a16="http://schemas.microsoft.com/office/drawing/2014/main" id="{370B1E8B-E4F8-4478-A6A8-ED59B0447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9" name="Rectangle 1138">
                        <a:extLst>
                          <a:ext uri="{FF2B5EF4-FFF2-40B4-BE49-F238E27FC236}">
                            <a16:creationId xmlns:a16="http://schemas.microsoft.com/office/drawing/2014/main" id="{F5D10ABA-1F5D-403B-B7DB-3D7BE12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0" name="Rectangle 1139">
                        <a:extLst>
                          <a:ext uri="{FF2B5EF4-FFF2-40B4-BE49-F238E27FC236}">
                            <a16:creationId xmlns:a16="http://schemas.microsoft.com/office/drawing/2014/main" id="{FDD582AF-812F-4A4D-88EC-409D82C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1" name="Rectangle 1140">
                        <a:extLst>
                          <a:ext uri="{FF2B5EF4-FFF2-40B4-BE49-F238E27FC236}">
                            <a16:creationId xmlns:a16="http://schemas.microsoft.com/office/drawing/2014/main" id="{FC2E2814-C470-43BD-9A41-3A1147F34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2" name="Rectangle 1141">
                        <a:extLst>
                          <a:ext uri="{FF2B5EF4-FFF2-40B4-BE49-F238E27FC236}">
                            <a16:creationId xmlns:a16="http://schemas.microsoft.com/office/drawing/2014/main" id="{77B63414-D7B9-4A0A-A975-FFF2E8CA2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5772F682-BF0B-48ED-A2A3-E3657F814D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24ABD18E-8B57-4CB7-A201-142A78246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EDCFBF23-94BB-4C2D-A07D-C082D8A7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C8170046-9C1F-4C3B-8DC4-2299F93C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BCAA03C8-7A8F-4070-B3AF-724A22B1B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93AF53FE-FCD6-4DC4-9CDA-6D76562FE0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30" name="Circle: Hollow 1129">
                      <a:extLst>
                        <a:ext uri="{FF2B5EF4-FFF2-40B4-BE49-F238E27FC236}">
                          <a16:creationId xmlns:a16="http://schemas.microsoft.com/office/drawing/2014/main" id="{B777CF09-7516-4EE4-BA85-2ADCD4820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1" name="Circle: Hollow 1130">
                      <a:extLst>
                        <a:ext uri="{FF2B5EF4-FFF2-40B4-BE49-F238E27FC236}">
                          <a16:creationId xmlns:a16="http://schemas.microsoft.com/office/drawing/2014/main" id="{08A447B0-0FE3-4E9F-BBF1-A9F32E318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2" name="Circle: Hollow 1131">
                      <a:extLst>
                        <a:ext uri="{FF2B5EF4-FFF2-40B4-BE49-F238E27FC236}">
                          <a16:creationId xmlns:a16="http://schemas.microsoft.com/office/drawing/2014/main" id="{BA26B659-3853-4196-AE20-502CF0E7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6" name="Group 1105">
                  <a:extLst>
                    <a:ext uri="{FF2B5EF4-FFF2-40B4-BE49-F238E27FC236}">
                      <a16:creationId xmlns:a16="http://schemas.microsoft.com/office/drawing/2014/main" id="{AD2A3733-64B8-4D0A-BD4B-B4C46D577C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07" name="Group 1106">
                    <a:extLst>
                      <a:ext uri="{FF2B5EF4-FFF2-40B4-BE49-F238E27FC236}">
                        <a16:creationId xmlns:a16="http://schemas.microsoft.com/office/drawing/2014/main" id="{BC93262E-2969-4BCB-919C-9FB8ADB4493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17" name="Group 1116">
                      <a:extLst>
                        <a:ext uri="{FF2B5EF4-FFF2-40B4-BE49-F238E27FC236}">
                          <a16:creationId xmlns:a16="http://schemas.microsoft.com/office/drawing/2014/main" id="{C3B298E2-4541-49F3-8EF2-9E5ED6D80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123" name="Rectangle 1122">
                        <a:extLst>
                          <a:ext uri="{FF2B5EF4-FFF2-40B4-BE49-F238E27FC236}">
                            <a16:creationId xmlns:a16="http://schemas.microsoft.com/office/drawing/2014/main" id="{6E0D397E-7BFC-4E13-8A32-0A6C80E25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4" name="Rectangle 1123">
                        <a:extLst>
                          <a:ext uri="{FF2B5EF4-FFF2-40B4-BE49-F238E27FC236}">
                            <a16:creationId xmlns:a16="http://schemas.microsoft.com/office/drawing/2014/main" id="{BD68B158-9F7D-4CB8-A7F8-A5FFA7CA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5" name="Rectangle 1124">
                        <a:extLst>
                          <a:ext uri="{FF2B5EF4-FFF2-40B4-BE49-F238E27FC236}">
                            <a16:creationId xmlns:a16="http://schemas.microsoft.com/office/drawing/2014/main" id="{1298B6A4-1F2E-4DEA-87D1-CB3CB6CF5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6" name="Rectangle 1125">
                        <a:extLst>
                          <a:ext uri="{FF2B5EF4-FFF2-40B4-BE49-F238E27FC236}">
                            <a16:creationId xmlns:a16="http://schemas.microsoft.com/office/drawing/2014/main" id="{2AC01282-410A-40C5-91AA-C04321454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" name="Group 1117">
                      <a:extLst>
                        <a:ext uri="{FF2B5EF4-FFF2-40B4-BE49-F238E27FC236}">
                          <a16:creationId xmlns:a16="http://schemas.microsoft.com/office/drawing/2014/main" id="{102973C7-22AB-4EBC-8CCC-992E878D1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119" name="Rectangle 1118">
                        <a:extLst>
                          <a:ext uri="{FF2B5EF4-FFF2-40B4-BE49-F238E27FC236}">
                            <a16:creationId xmlns:a16="http://schemas.microsoft.com/office/drawing/2014/main" id="{E5E7544F-521F-4AC9-8B3A-D7558E853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0" name="Rectangle 1119">
                        <a:extLst>
                          <a:ext uri="{FF2B5EF4-FFF2-40B4-BE49-F238E27FC236}">
                            <a16:creationId xmlns:a16="http://schemas.microsoft.com/office/drawing/2014/main" id="{7E698991-0AAE-43B0-AA56-A7DA61392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1" name="Rectangle 1120">
                        <a:extLst>
                          <a:ext uri="{FF2B5EF4-FFF2-40B4-BE49-F238E27FC236}">
                            <a16:creationId xmlns:a16="http://schemas.microsoft.com/office/drawing/2014/main" id="{92C742B6-2429-4AFE-8084-C7626EE24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2" name="Rectangle 1121">
                        <a:extLst>
                          <a:ext uri="{FF2B5EF4-FFF2-40B4-BE49-F238E27FC236}">
                            <a16:creationId xmlns:a16="http://schemas.microsoft.com/office/drawing/2014/main" id="{61CF32D4-B29A-4D1E-AFFC-4B6EEE10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8" name="Group 1107">
                    <a:extLst>
                      <a:ext uri="{FF2B5EF4-FFF2-40B4-BE49-F238E27FC236}">
                        <a16:creationId xmlns:a16="http://schemas.microsoft.com/office/drawing/2014/main" id="{FF02AE43-84A1-45B1-8E50-D5B2C92221C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73C2AE6B-BD3E-43F7-9569-67FDC3E3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5A81B912-6D92-4225-9E40-3D09D3E6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7D9AA39-4E21-4E26-AACE-FF9F6C4B9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3F2CDF6D-167C-4B2F-8CD4-A36B76224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AD74DF4F-848F-4C6A-99A5-406AC16823F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10" name="Circle: Hollow 1109">
                      <a:extLst>
                        <a:ext uri="{FF2B5EF4-FFF2-40B4-BE49-F238E27FC236}">
                          <a16:creationId xmlns:a16="http://schemas.microsoft.com/office/drawing/2014/main" id="{60A815F3-3AE5-46DA-BACC-057D2B89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1" name="Circle: Hollow 1110">
                      <a:extLst>
                        <a:ext uri="{FF2B5EF4-FFF2-40B4-BE49-F238E27FC236}">
                          <a16:creationId xmlns:a16="http://schemas.microsoft.com/office/drawing/2014/main" id="{7EFDCEB7-802F-4F48-91BA-7ED5D35B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2" name="Circle: Hollow 1111">
                      <a:extLst>
                        <a:ext uri="{FF2B5EF4-FFF2-40B4-BE49-F238E27FC236}">
                          <a16:creationId xmlns:a16="http://schemas.microsoft.com/office/drawing/2014/main" id="{C8D187E9-481B-4519-83DE-15C8D49B1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D112AD64-BD8E-4AE7-B1DF-68E58CD4DE6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939D8AE-DB45-4048-AEBF-37DCBE66474A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D4060621-E5A7-438C-B2BD-4DAC456B0638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82" name="Group 1081">
                      <a:extLst>
                        <a:ext uri="{FF2B5EF4-FFF2-40B4-BE49-F238E27FC236}">
                          <a16:creationId xmlns:a16="http://schemas.microsoft.com/office/drawing/2014/main" id="{A9D8D1CC-C9D3-478E-9906-8578825F9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92" name="Group 1091">
                        <a:extLst>
                          <a:ext uri="{FF2B5EF4-FFF2-40B4-BE49-F238E27FC236}">
                            <a16:creationId xmlns:a16="http://schemas.microsoft.com/office/drawing/2014/main" id="{713A34A0-1E04-48E6-A4B1-234CCADC9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8" name="Rectangle 1097">
                          <a:extLst>
                            <a:ext uri="{FF2B5EF4-FFF2-40B4-BE49-F238E27FC236}">
                              <a16:creationId xmlns:a16="http://schemas.microsoft.com/office/drawing/2014/main" id="{D6359C18-5DB5-403A-8DAC-41B839721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9" name="Rectangle 1098">
                          <a:extLst>
                            <a:ext uri="{FF2B5EF4-FFF2-40B4-BE49-F238E27FC236}">
                              <a16:creationId xmlns:a16="http://schemas.microsoft.com/office/drawing/2014/main" id="{E55152AA-DAC8-4A31-A785-136E172FB0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0" name="Rectangle 1099">
                          <a:extLst>
                            <a:ext uri="{FF2B5EF4-FFF2-40B4-BE49-F238E27FC236}">
                              <a16:creationId xmlns:a16="http://schemas.microsoft.com/office/drawing/2014/main" id="{D08B37FB-9327-4232-A64A-02F6BBA27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1" name="Rectangle 1100">
                          <a:extLst>
                            <a:ext uri="{FF2B5EF4-FFF2-40B4-BE49-F238E27FC236}">
                              <a16:creationId xmlns:a16="http://schemas.microsoft.com/office/drawing/2014/main" id="{7D85F6E1-9AE8-46E1-BCAA-B54E2206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08426FF2-3861-40A9-B996-CFA6EBA24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4" name="Rectangle 1093">
                          <a:extLst>
                            <a:ext uri="{FF2B5EF4-FFF2-40B4-BE49-F238E27FC236}">
                              <a16:creationId xmlns:a16="http://schemas.microsoft.com/office/drawing/2014/main" id="{1F037C3B-B739-46A8-B3FE-163DC578EE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5" name="Rectangle 1094">
                          <a:extLst>
                            <a:ext uri="{FF2B5EF4-FFF2-40B4-BE49-F238E27FC236}">
                              <a16:creationId xmlns:a16="http://schemas.microsoft.com/office/drawing/2014/main" id="{EDCA65AD-6F5A-4E0B-AA13-146797BAA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6" name="Rectangle 1095">
                          <a:extLst>
                            <a:ext uri="{FF2B5EF4-FFF2-40B4-BE49-F238E27FC236}">
                              <a16:creationId xmlns:a16="http://schemas.microsoft.com/office/drawing/2014/main" id="{01D701D3-A14E-4DE4-B584-5F5EE1333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7" name="Rectangle 1096">
                          <a:extLst>
                            <a:ext uri="{FF2B5EF4-FFF2-40B4-BE49-F238E27FC236}">
                              <a16:creationId xmlns:a16="http://schemas.microsoft.com/office/drawing/2014/main" id="{5FE1B984-DC39-43E8-9605-C06EA262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83" name="Group 1082">
                      <a:extLst>
                        <a:ext uri="{FF2B5EF4-FFF2-40B4-BE49-F238E27FC236}">
                          <a16:creationId xmlns:a16="http://schemas.microsoft.com/office/drawing/2014/main" id="{2DFA17AC-BD86-4E1B-9BA9-720A5C4B9D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88" name="Rectangle 1087">
                        <a:extLst>
                          <a:ext uri="{FF2B5EF4-FFF2-40B4-BE49-F238E27FC236}">
                            <a16:creationId xmlns:a16="http://schemas.microsoft.com/office/drawing/2014/main" id="{8B04B919-A3D4-46BB-8295-7DF7565B0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9" name="Rectangle 1088">
                        <a:extLst>
                          <a:ext uri="{FF2B5EF4-FFF2-40B4-BE49-F238E27FC236}">
                            <a16:creationId xmlns:a16="http://schemas.microsoft.com/office/drawing/2014/main" id="{7CBCD5F7-653F-4775-B0D8-3F3DD891D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0" name="Rectangle 1089">
                        <a:extLst>
                          <a:ext uri="{FF2B5EF4-FFF2-40B4-BE49-F238E27FC236}">
                            <a16:creationId xmlns:a16="http://schemas.microsoft.com/office/drawing/2014/main" id="{5149D1AB-2CA7-473D-A3F2-30ECE5C71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1" name="Rectangle 1090">
                        <a:extLst>
                          <a:ext uri="{FF2B5EF4-FFF2-40B4-BE49-F238E27FC236}">
                            <a16:creationId xmlns:a16="http://schemas.microsoft.com/office/drawing/2014/main" id="{E9680F27-352E-4C53-8466-52BEFD9AB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4" name="Group 1083">
                      <a:extLst>
                        <a:ext uri="{FF2B5EF4-FFF2-40B4-BE49-F238E27FC236}">
                          <a16:creationId xmlns:a16="http://schemas.microsoft.com/office/drawing/2014/main" id="{46970440-9A6F-4889-BF2D-354F479564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85" name="Circle: Hollow 1084">
                        <a:extLst>
                          <a:ext uri="{FF2B5EF4-FFF2-40B4-BE49-F238E27FC236}">
                            <a16:creationId xmlns:a16="http://schemas.microsoft.com/office/drawing/2014/main" id="{9CA346C2-E41E-4C43-A0B1-BE25825A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6" name="Circle: Hollow 1085">
                        <a:extLst>
                          <a:ext uri="{FF2B5EF4-FFF2-40B4-BE49-F238E27FC236}">
                            <a16:creationId xmlns:a16="http://schemas.microsoft.com/office/drawing/2014/main" id="{974DDBE7-C837-4C88-BFF3-A1B4D997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7" name="Circle: Hollow 1086">
                        <a:extLst>
                          <a:ext uri="{FF2B5EF4-FFF2-40B4-BE49-F238E27FC236}">
                            <a16:creationId xmlns:a16="http://schemas.microsoft.com/office/drawing/2014/main" id="{8DFD7346-BC66-4960-98C0-075F82E7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933CB0A-3BCF-4DF5-A6C6-2BC80DE8F92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1CD13CA4-9F52-43B1-810B-79AA70D01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485198B4-F985-4EA3-A23E-3B11A44D4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8" name="Rectangle 1077">
                          <a:extLst>
                            <a:ext uri="{FF2B5EF4-FFF2-40B4-BE49-F238E27FC236}">
                              <a16:creationId xmlns:a16="http://schemas.microsoft.com/office/drawing/2014/main" id="{44E40671-6845-49A8-BEB1-757249F0A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9" name="Rectangle 1078">
                          <a:extLst>
                            <a:ext uri="{FF2B5EF4-FFF2-40B4-BE49-F238E27FC236}">
                              <a16:creationId xmlns:a16="http://schemas.microsoft.com/office/drawing/2014/main" id="{9799D59C-1D2A-40C5-A15E-E09E9029D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0" name="Rectangle 1079">
                          <a:extLst>
                            <a:ext uri="{FF2B5EF4-FFF2-40B4-BE49-F238E27FC236}">
                              <a16:creationId xmlns:a16="http://schemas.microsoft.com/office/drawing/2014/main" id="{80E95BD3-06B5-44E7-A36C-3FEEE990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1" name="Rectangle 1080">
                          <a:extLst>
                            <a:ext uri="{FF2B5EF4-FFF2-40B4-BE49-F238E27FC236}">
                              <a16:creationId xmlns:a16="http://schemas.microsoft.com/office/drawing/2014/main" id="{D0ED2CBF-3C8A-4C9B-B5EE-30BBBB942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B278DC7C-2441-4C7C-95C9-F93B2C13AD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4" name="Rectangle 1073">
                          <a:extLst>
                            <a:ext uri="{FF2B5EF4-FFF2-40B4-BE49-F238E27FC236}">
                              <a16:creationId xmlns:a16="http://schemas.microsoft.com/office/drawing/2014/main" id="{5014B762-A12F-4074-B79C-CFBBA1337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5" name="Rectangle 1074">
                          <a:extLst>
                            <a:ext uri="{FF2B5EF4-FFF2-40B4-BE49-F238E27FC236}">
                              <a16:creationId xmlns:a16="http://schemas.microsoft.com/office/drawing/2014/main" id="{35ADB155-7E81-49D8-B287-ACF3A15F9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6" name="Rectangle 1075">
                          <a:extLst>
                            <a:ext uri="{FF2B5EF4-FFF2-40B4-BE49-F238E27FC236}">
                              <a16:creationId xmlns:a16="http://schemas.microsoft.com/office/drawing/2014/main" id="{73E07C03-8F49-41DD-8D05-980936C99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7" name="Rectangle 1076">
                          <a:extLst>
                            <a:ext uri="{FF2B5EF4-FFF2-40B4-BE49-F238E27FC236}">
                              <a16:creationId xmlns:a16="http://schemas.microsoft.com/office/drawing/2014/main" id="{18D8F710-68A0-45F4-A680-D3AD2B020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B811019-46E0-4143-B8BD-0423FB982A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68" name="Rectangle 1067">
                        <a:extLst>
                          <a:ext uri="{FF2B5EF4-FFF2-40B4-BE49-F238E27FC236}">
                            <a16:creationId xmlns:a16="http://schemas.microsoft.com/office/drawing/2014/main" id="{FCC3161D-212A-4FD0-B720-B21F0A44C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9" name="Rectangle 1068">
                        <a:extLst>
                          <a:ext uri="{FF2B5EF4-FFF2-40B4-BE49-F238E27FC236}">
                            <a16:creationId xmlns:a16="http://schemas.microsoft.com/office/drawing/2014/main" id="{3587BC7B-869D-4ECD-A1E2-E4B1811F8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0" name="Rectangle 1069">
                        <a:extLst>
                          <a:ext uri="{FF2B5EF4-FFF2-40B4-BE49-F238E27FC236}">
                            <a16:creationId xmlns:a16="http://schemas.microsoft.com/office/drawing/2014/main" id="{7B45CCE3-EE5A-4614-AD72-B334D7C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1" name="Rectangle 1070">
                        <a:extLst>
                          <a:ext uri="{FF2B5EF4-FFF2-40B4-BE49-F238E27FC236}">
                            <a16:creationId xmlns:a16="http://schemas.microsoft.com/office/drawing/2014/main" id="{51EFF1F0-A765-46AE-81B9-68D11B8DA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82B53CC4-B728-4B20-AEBA-616DF0099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65" name="Circle: Hollow 1064">
                        <a:extLst>
                          <a:ext uri="{FF2B5EF4-FFF2-40B4-BE49-F238E27FC236}">
                            <a16:creationId xmlns:a16="http://schemas.microsoft.com/office/drawing/2014/main" id="{A0865A43-45CF-411B-9241-EA7A6507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6" name="Circle: Hollow 1065">
                        <a:extLst>
                          <a:ext uri="{FF2B5EF4-FFF2-40B4-BE49-F238E27FC236}">
                            <a16:creationId xmlns:a16="http://schemas.microsoft.com/office/drawing/2014/main" id="{E6069195-B307-4A78-916F-7CF49483F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7" name="Circle: Hollow 1066">
                        <a:extLst>
                          <a:ext uri="{FF2B5EF4-FFF2-40B4-BE49-F238E27FC236}">
                            <a16:creationId xmlns:a16="http://schemas.microsoft.com/office/drawing/2014/main" id="{138D20F1-959A-4BA2-B0C7-92B4BEAB2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59540B1A-8675-4727-9E43-49D90E768C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299D5F29-74FF-4FA4-82D2-000DE4B8B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52" name="Group 1051">
                        <a:extLst>
                          <a:ext uri="{FF2B5EF4-FFF2-40B4-BE49-F238E27FC236}">
                            <a16:creationId xmlns:a16="http://schemas.microsoft.com/office/drawing/2014/main" id="{F651E2A0-BC13-4DB7-B82B-9A819747A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8" name="Rectangle 1057">
                          <a:extLst>
                            <a:ext uri="{FF2B5EF4-FFF2-40B4-BE49-F238E27FC236}">
                              <a16:creationId xmlns:a16="http://schemas.microsoft.com/office/drawing/2014/main" id="{58F02408-BA19-4EFB-872E-BBDA8C53E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9" name="Rectangle 1058">
                          <a:extLst>
                            <a:ext uri="{FF2B5EF4-FFF2-40B4-BE49-F238E27FC236}">
                              <a16:creationId xmlns:a16="http://schemas.microsoft.com/office/drawing/2014/main" id="{3B4D8F51-B00F-49D9-BFC6-A93C03172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0" name="Rectangle 1059">
                          <a:extLst>
                            <a:ext uri="{FF2B5EF4-FFF2-40B4-BE49-F238E27FC236}">
                              <a16:creationId xmlns:a16="http://schemas.microsoft.com/office/drawing/2014/main" id="{FC6C1E2A-3B1C-44C6-9141-727F6E04A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1" name="Rectangle 1060">
                          <a:extLst>
                            <a:ext uri="{FF2B5EF4-FFF2-40B4-BE49-F238E27FC236}">
                              <a16:creationId xmlns:a16="http://schemas.microsoft.com/office/drawing/2014/main" id="{78FB72D6-F93F-4BC9-B12D-4DFDC058D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53" name="Group 1052">
                        <a:extLst>
                          <a:ext uri="{FF2B5EF4-FFF2-40B4-BE49-F238E27FC236}">
                            <a16:creationId xmlns:a16="http://schemas.microsoft.com/office/drawing/2014/main" id="{0A925F13-91C7-4023-A25B-3A6B8A86C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4" name="Rectangle 1053">
                          <a:extLst>
                            <a:ext uri="{FF2B5EF4-FFF2-40B4-BE49-F238E27FC236}">
                              <a16:creationId xmlns:a16="http://schemas.microsoft.com/office/drawing/2014/main" id="{76E498D3-4DDC-4AC7-B22E-D4FB0E84B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5" name="Rectangle 1054">
                          <a:extLst>
                            <a:ext uri="{FF2B5EF4-FFF2-40B4-BE49-F238E27FC236}">
                              <a16:creationId xmlns:a16="http://schemas.microsoft.com/office/drawing/2014/main" id="{725AD0A4-6EBA-448F-8C2E-10E7C99B5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6" name="Rectangle 1055">
                          <a:extLst>
                            <a:ext uri="{FF2B5EF4-FFF2-40B4-BE49-F238E27FC236}">
                              <a16:creationId xmlns:a16="http://schemas.microsoft.com/office/drawing/2014/main" id="{93E0D740-3647-464D-B6E1-99854ABA77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7" name="Rectangle 1056">
                          <a:extLst>
                            <a:ext uri="{FF2B5EF4-FFF2-40B4-BE49-F238E27FC236}">
                              <a16:creationId xmlns:a16="http://schemas.microsoft.com/office/drawing/2014/main" id="{256B6F24-D28E-4473-BF91-382BBC1FA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8136BB55-1F04-4897-9537-3505C7521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48" name="Rectangle 1047">
                        <a:extLst>
                          <a:ext uri="{FF2B5EF4-FFF2-40B4-BE49-F238E27FC236}">
                            <a16:creationId xmlns:a16="http://schemas.microsoft.com/office/drawing/2014/main" id="{BA9A7583-7710-4C44-9A33-506C7DB99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9" name="Rectangle 1048">
                        <a:extLst>
                          <a:ext uri="{FF2B5EF4-FFF2-40B4-BE49-F238E27FC236}">
                            <a16:creationId xmlns:a16="http://schemas.microsoft.com/office/drawing/2014/main" id="{70B25DCD-CDA0-4A90-B0DA-D03A3C171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0" name="Rectangle 1049">
                        <a:extLst>
                          <a:ext uri="{FF2B5EF4-FFF2-40B4-BE49-F238E27FC236}">
                            <a16:creationId xmlns:a16="http://schemas.microsoft.com/office/drawing/2014/main" id="{44CFAD05-8F45-4BDB-9F8A-1BEC2B681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1" name="Rectangle 1050">
                        <a:extLst>
                          <a:ext uri="{FF2B5EF4-FFF2-40B4-BE49-F238E27FC236}">
                            <a16:creationId xmlns:a16="http://schemas.microsoft.com/office/drawing/2014/main" id="{BC2BC820-E72D-4618-A636-15312B305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50E988C5-7CBD-4E98-BB60-885F81DCEF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45" name="Circle: Hollow 1044">
                        <a:extLst>
                          <a:ext uri="{FF2B5EF4-FFF2-40B4-BE49-F238E27FC236}">
                            <a16:creationId xmlns:a16="http://schemas.microsoft.com/office/drawing/2014/main" id="{2230228F-9A04-400C-909F-AFCD34F21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6" name="Circle: Hollow 1045">
                        <a:extLst>
                          <a:ext uri="{FF2B5EF4-FFF2-40B4-BE49-F238E27FC236}">
                            <a16:creationId xmlns:a16="http://schemas.microsoft.com/office/drawing/2014/main" id="{236C8F91-654F-4BCE-9114-E06382F56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7" name="Circle: Hollow 1046">
                        <a:extLst>
                          <a:ext uri="{FF2B5EF4-FFF2-40B4-BE49-F238E27FC236}">
                            <a16:creationId xmlns:a16="http://schemas.microsoft.com/office/drawing/2014/main" id="{0822C11A-F3F9-4CFD-9098-1618DFD5F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F156746-67B9-4E95-8CE0-C165BA64E65E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1D98A1C0-7B0C-4321-B793-133CE667392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440D072A-2848-447E-8B77-270F6067F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5" name="Rectangle 1034">
                        <a:extLst>
                          <a:ext uri="{FF2B5EF4-FFF2-40B4-BE49-F238E27FC236}">
                            <a16:creationId xmlns:a16="http://schemas.microsoft.com/office/drawing/2014/main" id="{EA9A48FC-B35D-4F2A-8B12-87A397F94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20195BE9-D7C9-44F8-ADB7-DADA8F0BA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7" name="Rectangle 1036">
                        <a:extLst>
                          <a:ext uri="{FF2B5EF4-FFF2-40B4-BE49-F238E27FC236}">
                            <a16:creationId xmlns:a16="http://schemas.microsoft.com/office/drawing/2014/main" id="{AFB76B1C-E9DF-4AC1-B3B8-AB514D518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43AA0285-7BE7-41C4-A4CA-5DF81BF3C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0" name="Group 1029">
                      <a:extLst>
                        <a:ext uri="{FF2B5EF4-FFF2-40B4-BE49-F238E27FC236}">
                          <a16:creationId xmlns:a16="http://schemas.microsoft.com/office/drawing/2014/main" id="{43B04D2B-40F9-4FC2-B46B-6FB456718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1" name="Rectangle 1030">
                        <a:extLst>
                          <a:ext uri="{FF2B5EF4-FFF2-40B4-BE49-F238E27FC236}">
                            <a16:creationId xmlns:a16="http://schemas.microsoft.com/office/drawing/2014/main" id="{B8F35339-E118-4E0E-8493-D615F5BCE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7FC9EE20-CEE8-453A-8D20-688A0C35C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3" name="Rectangle 1032">
                        <a:extLst>
                          <a:ext uri="{FF2B5EF4-FFF2-40B4-BE49-F238E27FC236}">
                            <a16:creationId xmlns:a16="http://schemas.microsoft.com/office/drawing/2014/main" id="{C7370FE7-BB1F-4953-A894-6A9D9F2A4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4" name="Rectangle 1033">
                        <a:extLst>
                          <a:ext uri="{FF2B5EF4-FFF2-40B4-BE49-F238E27FC236}">
                            <a16:creationId xmlns:a16="http://schemas.microsoft.com/office/drawing/2014/main" id="{8D35AB99-4989-473A-BCC2-E6F8F63CE2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7A89EF9B-4DF1-4247-B506-274544320AA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E0B73E32-3C78-4C28-B9A1-8BFC32CA9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CE87E41A-D47B-4DDD-960F-BAFE271B6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9DE9565-173E-41DF-A8CC-361E45C5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09050A78-B3DA-4D7C-8777-FD84A6725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00B3EBF2-30E0-48E8-AC1B-23E768FDAD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22" name="Circle: Hollow 1021">
                      <a:extLst>
                        <a:ext uri="{FF2B5EF4-FFF2-40B4-BE49-F238E27FC236}">
                          <a16:creationId xmlns:a16="http://schemas.microsoft.com/office/drawing/2014/main" id="{524EE62F-0BE1-4D5D-8098-F86D3EF3B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3" name="Circle: Hollow 1022">
                      <a:extLst>
                        <a:ext uri="{FF2B5EF4-FFF2-40B4-BE49-F238E27FC236}">
                          <a16:creationId xmlns:a16="http://schemas.microsoft.com/office/drawing/2014/main" id="{5E790C7E-2DDC-417A-BA3C-1F7131560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4" name="Circle: Hollow 1023">
                      <a:extLst>
                        <a:ext uri="{FF2B5EF4-FFF2-40B4-BE49-F238E27FC236}">
                          <a16:creationId xmlns:a16="http://schemas.microsoft.com/office/drawing/2014/main" id="{F591B40D-8650-45C9-B9DE-6F3A0FF7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6068D46C-E100-4930-9402-8B12E2AC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64E18A36-E578-4F41-877A-C889F51C516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59B98C2D-1984-416A-8587-3C8E40EA2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2E5ED504-2D79-4BD4-8C45-3583FFDF2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C95E4501-6132-405E-96EB-70F2E7896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5A608B92-3DA8-4FDF-8DDD-F96CCBC18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047408A6-AF7E-4429-B365-90FE0695E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79593763-096F-4F03-AF95-9D2F0840B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5653DA2C-F005-4161-9B0C-7ABE65A5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3EAD0BA0-DEFA-4F99-9ED9-A97E415BF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8E217A8E-FFD2-44DE-B659-D72869D22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F097581C-9633-40A0-9F56-CA08DC3D3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7A0B3ADB-C9FF-40DA-857D-864453581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3B38EE36-60F8-41BA-8012-246EB88B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D3E8B0BC-D45D-4DE9-AEAE-859F0FA9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547438FA-D667-48A8-A566-FEA96DEF7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F67A9109-EF54-4E7F-A50A-4A84D9537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7CAFE749-82F7-4695-B6FC-98332589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0336DF94-BAF4-4970-9E7F-447B27609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A2337160-C676-4622-BE25-4E5E1FE2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D30C91BA-73AB-4EBC-B5B0-8A8B40F02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CD516429-525D-4061-8670-66C1DA1BC6C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F973934D-0532-4E77-8EE7-40A17EF15C9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6ABE0163-F704-46DE-AD9B-843D20ABA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6AEF490A-C64C-4B98-B0A9-BB91D3735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C5DC65EE-71AC-4F0E-84AC-4DF792DBC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1AA83315-23B0-4E48-B250-84A0C606B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66BEDBAD-61F7-468C-89FE-23C98CB0A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FD8B702B-5B60-4460-A5C7-ED6D6F54D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F0E79DF8-CC8D-4085-942C-5BB635E90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2324EACB-2CFA-45AE-8916-D36215FC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18A1F471-5967-4E23-B551-993380BC0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C4FEC424-7A76-4A1D-A45A-6FBDD6B92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80" name="Group 979">
                    <a:extLst>
                      <a:ext uri="{FF2B5EF4-FFF2-40B4-BE49-F238E27FC236}">
                        <a16:creationId xmlns:a16="http://schemas.microsoft.com/office/drawing/2014/main" id="{33BA74B0-DB77-417E-A4F1-A6233BEA7D1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271E1502-9B5D-4F8D-AF53-2C6647643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63F495-3F12-42CF-A8E9-2F20DAABA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90A77531-E51D-4CC9-8BEA-F68A54F2F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146ACD7-CA02-471B-9D6C-194A8AF6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81" name="Group 980">
                    <a:extLst>
                      <a:ext uri="{FF2B5EF4-FFF2-40B4-BE49-F238E27FC236}">
                        <a16:creationId xmlns:a16="http://schemas.microsoft.com/office/drawing/2014/main" id="{5D1E043B-7585-4716-9784-E1C05B455E7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1954305A-5A56-4035-BB29-0280AB0B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3" name="Circle: Hollow 982">
                      <a:extLst>
                        <a:ext uri="{FF2B5EF4-FFF2-40B4-BE49-F238E27FC236}">
                          <a16:creationId xmlns:a16="http://schemas.microsoft.com/office/drawing/2014/main" id="{09E76A7F-9B55-4BE0-A897-D86AB44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4" name="Circle: Hollow 983">
                      <a:extLst>
                        <a:ext uri="{FF2B5EF4-FFF2-40B4-BE49-F238E27FC236}">
                          <a16:creationId xmlns:a16="http://schemas.microsoft.com/office/drawing/2014/main" id="{373C9048-B102-480B-89BD-2F21F14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90533544-CA7B-4FBF-AF4C-7C290C3129CA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AAF4A615-ADED-41D5-A454-5A7ED319FA1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9" name="Group 968">
                      <a:extLst>
                        <a:ext uri="{FF2B5EF4-FFF2-40B4-BE49-F238E27FC236}">
                          <a16:creationId xmlns:a16="http://schemas.microsoft.com/office/drawing/2014/main" id="{8F30CA7A-580A-47BC-B311-09D53474F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5" name="Rectangle 974">
                        <a:extLst>
                          <a:ext uri="{FF2B5EF4-FFF2-40B4-BE49-F238E27FC236}">
                            <a16:creationId xmlns:a16="http://schemas.microsoft.com/office/drawing/2014/main" id="{EF350121-727E-42D2-A14D-B70E6B7C1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6" name="Rectangle 975">
                        <a:extLst>
                          <a:ext uri="{FF2B5EF4-FFF2-40B4-BE49-F238E27FC236}">
                            <a16:creationId xmlns:a16="http://schemas.microsoft.com/office/drawing/2014/main" id="{F2B953B7-95CA-4A89-8956-9D00ED32E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7" name="Rectangle 976">
                        <a:extLst>
                          <a:ext uri="{FF2B5EF4-FFF2-40B4-BE49-F238E27FC236}">
                            <a16:creationId xmlns:a16="http://schemas.microsoft.com/office/drawing/2014/main" id="{342BF9B3-B392-485E-A95F-4985BFCA0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8" name="Rectangle 977">
                        <a:extLst>
                          <a:ext uri="{FF2B5EF4-FFF2-40B4-BE49-F238E27FC236}">
                            <a16:creationId xmlns:a16="http://schemas.microsoft.com/office/drawing/2014/main" id="{93F69CE9-33DD-4F4C-9EDD-4C603682B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70" name="Group 969">
                      <a:extLst>
                        <a:ext uri="{FF2B5EF4-FFF2-40B4-BE49-F238E27FC236}">
                          <a16:creationId xmlns:a16="http://schemas.microsoft.com/office/drawing/2014/main" id="{2B3804B7-3EE3-4445-9D24-8841023628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74AF0A6F-CAE6-4C6E-99C0-50055CBB8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E66FEEB1-B4A8-4DD1-8F9D-90FDDFBB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C46776C9-48D6-44DD-A331-0D4C67A8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4" name="Rectangle 973">
                        <a:extLst>
                          <a:ext uri="{FF2B5EF4-FFF2-40B4-BE49-F238E27FC236}">
                            <a16:creationId xmlns:a16="http://schemas.microsoft.com/office/drawing/2014/main" id="{8DD28E0C-1825-4F6C-B13F-7A2FCB8B4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F5302D4C-31E7-4B19-B5E2-92F74DD25C5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65" name="Rectangle 964">
                      <a:extLst>
                        <a:ext uri="{FF2B5EF4-FFF2-40B4-BE49-F238E27FC236}">
                          <a16:creationId xmlns:a16="http://schemas.microsoft.com/office/drawing/2014/main" id="{CFA5589B-394A-4D4B-90CF-7B74A27AB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6" name="Rectangle 965">
                      <a:extLst>
                        <a:ext uri="{FF2B5EF4-FFF2-40B4-BE49-F238E27FC236}">
                          <a16:creationId xmlns:a16="http://schemas.microsoft.com/office/drawing/2014/main" id="{CB9C936B-B79C-4D4E-B310-1F7C002BC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ECC16D6E-DA0C-45CF-8B2E-41F17DB5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8" name="Rectangle 967">
                      <a:extLst>
                        <a:ext uri="{FF2B5EF4-FFF2-40B4-BE49-F238E27FC236}">
                          <a16:creationId xmlns:a16="http://schemas.microsoft.com/office/drawing/2014/main" id="{48D7BD88-3311-4B5A-8767-6DFCB14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1338401E-222B-4254-820D-74A145348CA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62" name="Circle: Hollow 961">
                      <a:extLst>
                        <a:ext uri="{FF2B5EF4-FFF2-40B4-BE49-F238E27FC236}">
                          <a16:creationId xmlns:a16="http://schemas.microsoft.com/office/drawing/2014/main" id="{88F35442-6E2F-4C97-A06A-794B700F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3" name="Circle: Hollow 962">
                      <a:extLst>
                        <a:ext uri="{FF2B5EF4-FFF2-40B4-BE49-F238E27FC236}">
                          <a16:creationId xmlns:a16="http://schemas.microsoft.com/office/drawing/2014/main" id="{03DA8534-F94C-48F3-B767-6DDAA551B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4" name="Circle: Hollow 963">
                      <a:extLst>
                        <a:ext uri="{FF2B5EF4-FFF2-40B4-BE49-F238E27FC236}">
                          <a16:creationId xmlns:a16="http://schemas.microsoft.com/office/drawing/2014/main" id="{D6953FD4-717B-459D-A02E-97115891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C12263A-E7A0-4F3A-941A-29B44DFEE57D}"/>
              </a:ext>
            </a:extLst>
          </p:cNvPr>
          <p:cNvCxnSpPr>
            <a:cxnSpLocks/>
            <a:stCxn id="1833" idx="3"/>
            <a:endCxn id="13" idx="2"/>
          </p:cNvCxnSpPr>
          <p:nvPr/>
        </p:nvCxnSpPr>
        <p:spPr>
          <a:xfrm>
            <a:off x="8157029" y="3251465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Connector 1845">
            <a:extLst>
              <a:ext uri="{FF2B5EF4-FFF2-40B4-BE49-F238E27FC236}">
                <a16:creationId xmlns:a16="http://schemas.microsoft.com/office/drawing/2014/main" id="{4C68B134-BAB3-48D8-B30D-65F3C9768FF2}"/>
              </a:ext>
            </a:extLst>
          </p:cNvPr>
          <p:cNvCxnSpPr>
            <a:stCxn id="1685" idx="3"/>
            <a:endCxn id="13" idx="2"/>
          </p:cNvCxnSpPr>
          <p:nvPr/>
        </p:nvCxnSpPr>
        <p:spPr>
          <a:xfrm>
            <a:off x="8158145" y="3379354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838AEB56-96B1-4CA5-BB20-1BD15088747F}"/>
              </a:ext>
            </a:extLst>
          </p:cNvPr>
          <p:cNvCxnSpPr>
            <a:stCxn id="1537" idx="3"/>
          </p:cNvCxnSpPr>
          <p:nvPr/>
        </p:nvCxnSpPr>
        <p:spPr>
          <a:xfrm flipV="1">
            <a:off x="8157029" y="3493574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A00CD142-4378-438D-A875-D9EC18910BF9}"/>
              </a:ext>
            </a:extLst>
          </p:cNvPr>
          <p:cNvCxnSpPr>
            <a:stCxn id="1386" idx="3"/>
            <a:endCxn id="13" idx="2"/>
          </p:cNvCxnSpPr>
          <p:nvPr/>
        </p:nvCxnSpPr>
        <p:spPr>
          <a:xfrm flipV="1">
            <a:off x="8158075" y="3501198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9" name="Straight Connector 1848">
            <a:extLst>
              <a:ext uri="{FF2B5EF4-FFF2-40B4-BE49-F238E27FC236}">
                <a16:creationId xmlns:a16="http://schemas.microsoft.com/office/drawing/2014/main" id="{7E039195-CE66-46D2-964B-7646724C10A3}"/>
              </a:ext>
            </a:extLst>
          </p:cNvPr>
          <p:cNvCxnSpPr>
            <a:stCxn id="1238" idx="3"/>
          </p:cNvCxnSpPr>
          <p:nvPr/>
        </p:nvCxnSpPr>
        <p:spPr>
          <a:xfrm flipV="1">
            <a:off x="8159191" y="3521450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747382C0-F222-45AC-A453-19DAC3044170}"/>
              </a:ext>
            </a:extLst>
          </p:cNvPr>
          <p:cNvCxnSpPr>
            <a:stCxn id="1090" idx="3"/>
            <a:endCxn id="13" idx="2"/>
          </p:cNvCxnSpPr>
          <p:nvPr/>
        </p:nvCxnSpPr>
        <p:spPr>
          <a:xfrm flipV="1">
            <a:off x="8160063" y="3501198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E79BAA83-EB03-46C9-9144-B7E50DDE5945}"/>
              </a:ext>
            </a:extLst>
          </p:cNvPr>
          <p:cNvGrpSpPr/>
          <p:nvPr/>
        </p:nvGrpSpPr>
        <p:grpSpPr>
          <a:xfrm>
            <a:off x="8825058" y="3253832"/>
            <a:ext cx="3044811" cy="902572"/>
            <a:chOff x="8825058" y="3228434"/>
            <a:chExt cx="3044811" cy="902572"/>
          </a:xfrm>
        </p:grpSpPr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B4B9A329-0C63-4C40-802C-D3FEF8155EC8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2986" name="Group 2985">
                <a:extLst>
                  <a:ext uri="{FF2B5EF4-FFF2-40B4-BE49-F238E27FC236}">
                    <a16:creationId xmlns:a16="http://schemas.microsoft.com/office/drawing/2014/main" id="{53D17D19-3EAB-476C-B44B-3867976FDD80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28" name="Group 3127">
                  <a:extLst>
                    <a:ext uri="{FF2B5EF4-FFF2-40B4-BE49-F238E27FC236}">
                      <a16:creationId xmlns:a16="http://schemas.microsoft.com/office/drawing/2014/main" id="{41850D97-361F-4A56-8CF1-2A39432D8B6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34" name="Group 3233">
                    <a:extLst>
                      <a:ext uri="{FF2B5EF4-FFF2-40B4-BE49-F238E27FC236}">
                        <a16:creationId xmlns:a16="http://schemas.microsoft.com/office/drawing/2014/main" id="{C28E281A-6D82-43D5-B973-ABED5A2F252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52" name="Group 3251">
                      <a:extLst>
                        <a:ext uri="{FF2B5EF4-FFF2-40B4-BE49-F238E27FC236}">
                          <a16:creationId xmlns:a16="http://schemas.microsoft.com/office/drawing/2014/main" id="{9EC30969-ED2B-4F56-93D3-0A8E4BCFF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8" name="Group 3257">
                        <a:extLst>
                          <a:ext uri="{FF2B5EF4-FFF2-40B4-BE49-F238E27FC236}">
                            <a16:creationId xmlns:a16="http://schemas.microsoft.com/office/drawing/2014/main" id="{7A722567-F111-4F87-A9F0-57699C306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4" name="Rectangle 3263">
                          <a:extLst>
                            <a:ext uri="{FF2B5EF4-FFF2-40B4-BE49-F238E27FC236}">
                              <a16:creationId xmlns:a16="http://schemas.microsoft.com/office/drawing/2014/main" id="{5AF1523F-EE6E-4D6F-AE80-9370608DB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5" name="Rectangle 3264">
                          <a:extLst>
                            <a:ext uri="{FF2B5EF4-FFF2-40B4-BE49-F238E27FC236}">
                              <a16:creationId xmlns:a16="http://schemas.microsoft.com/office/drawing/2014/main" id="{88AEA83A-B210-4DBD-9EA4-4B14A41F5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6" name="Rectangle 3265">
                          <a:extLst>
                            <a:ext uri="{FF2B5EF4-FFF2-40B4-BE49-F238E27FC236}">
                              <a16:creationId xmlns:a16="http://schemas.microsoft.com/office/drawing/2014/main" id="{3DE2E313-191B-4435-A617-8A59F5BF7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7" name="Rectangle 3266">
                          <a:extLst>
                            <a:ext uri="{FF2B5EF4-FFF2-40B4-BE49-F238E27FC236}">
                              <a16:creationId xmlns:a16="http://schemas.microsoft.com/office/drawing/2014/main" id="{9D34F781-2772-4EE8-BA83-F07D7FB7C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9" name="Group 3258">
                        <a:extLst>
                          <a:ext uri="{FF2B5EF4-FFF2-40B4-BE49-F238E27FC236}">
                            <a16:creationId xmlns:a16="http://schemas.microsoft.com/office/drawing/2014/main" id="{5E94FC2D-30BF-4AAD-9E13-46E4B8FCE7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9E61B67B-41A3-4B93-8ED8-FC84915498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1" name="Rectangle 3260">
                          <a:extLst>
                            <a:ext uri="{FF2B5EF4-FFF2-40B4-BE49-F238E27FC236}">
                              <a16:creationId xmlns:a16="http://schemas.microsoft.com/office/drawing/2014/main" id="{6B2972AC-E3E1-4337-A3CD-288994FDE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2" name="Rectangle 3261">
                          <a:extLst>
                            <a:ext uri="{FF2B5EF4-FFF2-40B4-BE49-F238E27FC236}">
                              <a16:creationId xmlns:a16="http://schemas.microsoft.com/office/drawing/2014/main" id="{7D8D2DC5-573B-4088-BD79-FE665C71E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3" name="Rectangle 3262">
                          <a:extLst>
                            <a:ext uri="{FF2B5EF4-FFF2-40B4-BE49-F238E27FC236}">
                              <a16:creationId xmlns:a16="http://schemas.microsoft.com/office/drawing/2014/main" id="{BBACC85E-0FEE-494F-A76E-BE033DD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53" name="Group 3252">
                      <a:extLst>
                        <a:ext uri="{FF2B5EF4-FFF2-40B4-BE49-F238E27FC236}">
                          <a16:creationId xmlns:a16="http://schemas.microsoft.com/office/drawing/2014/main" id="{ABC2E874-9D56-4FA0-97B4-42A5EE553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54" name="Rectangle 3253">
                        <a:extLst>
                          <a:ext uri="{FF2B5EF4-FFF2-40B4-BE49-F238E27FC236}">
                            <a16:creationId xmlns:a16="http://schemas.microsoft.com/office/drawing/2014/main" id="{3C538923-2290-4215-9C2A-15C7496BB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5" name="Rectangle 3254">
                        <a:extLst>
                          <a:ext uri="{FF2B5EF4-FFF2-40B4-BE49-F238E27FC236}">
                            <a16:creationId xmlns:a16="http://schemas.microsoft.com/office/drawing/2014/main" id="{945A1B32-6CE7-4C8B-9E74-00FD353F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6" name="Rectangle 3255">
                        <a:extLst>
                          <a:ext uri="{FF2B5EF4-FFF2-40B4-BE49-F238E27FC236}">
                            <a16:creationId xmlns:a16="http://schemas.microsoft.com/office/drawing/2014/main" id="{915B5073-C3C6-4190-A442-6456CB5B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1A0B80E7-5E94-4A2A-AB03-01148DC0C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35" name="Group 3234">
                    <a:extLst>
                      <a:ext uri="{FF2B5EF4-FFF2-40B4-BE49-F238E27FC236}">
                        <a16:creationId xmlns:a16="http://schemas.microsoft.com/office/drawing/2014/main" id="{17034C8F-EB6C-48B0-8855-82AF008BE8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36" name="Group 3235">
                      <a:extLst>
                        <a:ext uri="{FF2B5EF4-FFF2-40B4-BE49-F238E27FC236}">
                          <a16:creationId xmlns:a16="http://schemas.microsoft.com/office/drawing/2014/main" id="{FDDF8082-A4EC-433E-97DC-D9A479F28F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42" name="Group 3241">
                        <a:extLst>
                          <a:ext uri="{FF2B5EF4-FFF2-40B4-BE49-F238E27FC236}">
                            <a16:creationId xmlns:a16="http://schemas.microsoft.com/office/drawing/2014/main" id="{E132B3A2-EF71-4045-A101-6B52704FF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8" name="Rectangle 3247">
                          <a:extLst>
                            <a:ext uri="{FF2B5EF4-FFF2-40B4-BE49-F238E27FC236}">
                              <a16:creationId xmlns:a16="http://schemas.microsoft.com/office/drawing/2014/main" id="{129458B0-22A8-46E1-855D-21306BA85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9" name="Rectangle 3248">
                          <a:extLst>
                            <a:ext uri="{FF2B5EF4-FFF2-40B4-BE49-F238E27FC236}">
                              <a16:creationId xmlns:a16="http://schemas.microsoft.com/office/drawing/2014/main" id="{845F8214-73A9-496E-91B0-44677FA01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0" name="Rectangle 3249">
                          <a:extLst>
                            <a:ext uri="{FF2B5EF4-FFF2-40B4-BE49-F238E27FC236}">
                              <a16:creationId xmlns:a16="http://schemas.microsoft.com/office/drawing/2014/main" id="{3063D5FF-05EA-48C3-9810-F24CA4A18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1" name="Rectangle 3250">
                          <a:extLst>
                            <a:ext uri="{FF2B5EF4-FFF2-40B4-BE49-F238E27FC236}">
                              <a16:creationId xmlns:a16="http://schemas.microsoft.com/office/drawing/2014/main" id="{8FE05A4A-D3A4-4BDF-9D0C-F3CC95054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3" name="Group 3242">
                        <a:extLst>
                          <a:ext uri="{FF2B5EF4-FFF2-40B4-BE49-F238E27FC236}">
                            <a16:creationId xmlns:a16="http://schemas.microsoft.com/office/drawing/2014/main" id="{B9753936-C6ED-4397-83FA-04BB1FCB9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8BB9BDC6-E5C4-4706-890F-DB6A1878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5" name="Rectangle 3244">
                          <a:extLst>
                            <a:ext uri="{FF2B5EF4-FFF2-40B4-BE49-F238E27FC236}">
                              <a16:creationId xmlns:a16="http://schemas.microsoft.com/office/drawing/2014/main" id="{6B500B4D-ED7F-4E36-9A24-866279B37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6" name="Rectangle 3245">
                          <a:extLst>
                            <a:ext uri="{FF2B5EF4-FFF2-40B4-BE49-F238E27FC236}">
                              <a16:creationId xmlns:a16="http://schemas.microsoft.com/office/drawing/2014/main" id="{92461AFF-1592-4914-864A-1D7261B0E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7" name="Rectangle 3246">
                          <a:extLst>
                            <a:ext uri="{FF2B5EF4-FFF2-40B4-BE49-F238E27FC236}">
                              <a16:creationId xmlns:a16="http://schemas.microsoft.com/office/drawing/2014/main" id="{5B2FCD6B-ABCB-473E-81C2-12832D681F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Group 3236">
                      <a:extLst>
                        <a:ext uri="{FF2B5EF4-FFF2-40B4-BE49-F238E27FC236}">
                          <a16:creationId xmlns:a16="http://schemas.microsoft.com/office/drawing/2014/main" id="{3E9DE4B5-11B2-4801-B2CE-361880D46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8" name="Rectangle 3237">
                        <a:extLst>
                          <a:ext uri="{FF2B5EF4-FFF2-40B4-BE49-F238E27FC236}">
                            <a16:creationId xmlns:a16="http://schemas.microsoft.com/office/drawing/2014/main" id="{807EE93F-C95F-4D53-864B-E783A4955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9" name="Rectangle 3238">
                        <a:extLst>
                          <a:ext uri="{FF2B5EF4-FFF2-40B4-BE49-F238E27FC236}">
                            <a16:creationId xmlns:a16="http://schemas.microsoft.com/office/drawing/2014/main" id="{BFBB10AD-F9A3-48AE-A09E-EFCA8A297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0" name="Rectangle 3239">
                        <a:extLst>
                          <a:ext uri="{FF2B5EF4-FFF2-40B4-BE49-F238E27FC236}">
                            <a16:creationId xmlns:a16="http://schemas.microsoft.com/office/drawing/2014/main" id="{94F3EC9C-830E-40BD-A773-D5A3A82C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1" name="Rectangle 3240">
                        <a:extLst>
                          <a:ext uri="{FF2B5EF4-FFF2-40B4-BE49-F238E27FC236}">
                            <a16:creationId xmlns:a16="http://schemas.microsoft.com/office/drawing/2014/main" id="{5DAD0C1C-96CD-4ACB-A58E-961EEB6EB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29" name="Group 3128">
                  <a:extLst>
                    <a:ext uri="{FF2B5EF4-FFF2-40B4-BE49-F238E27FC236}">
                      <a16:creationId xmlns:a16="http://schemas.microsoft.com/office/drawing/2014/main" id="{453733F4-504D-49C2-B4D7-E51C8C296D1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00" name="Group 3199">
                    <a:extLst>
                      <a:ext uri="{FF2B5EF4-FFF2-40B4-BE49-F238E27FC236}">
                        <a16:creationId xmlns:a16="http://schemas.microsoft.com/office/drawing/2014/main" id="{9FFA5E6C-EB8B-444E-AC9B-F4E4AAA087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8" name="Group 3217">
                      <a:extLst>
                        <a:ext uri="{FF2B5EF4-FFF2-40B4-BE49-F238E27FC236}">
                          <a16:creationId xmlns:a16="http://schemas.microsoft.com/office/drawing/2014/main" id="{B3FDDBDA-6D24-4ABD-BF6A-D308742DE2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24" name="Group 3223">
                        <a:extLst>
                          <a:ext uri="{FF2B5EF4-FFF2-40B4-BE49-F238E27FC236}">
                            <a16:creationId xmlns:a16="http://schemas.microsoft.com/office/drawing/2014/main" id="{4AB69991-A550-46BC-8554-27ADB7A40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0" name="Rectangle 3229">
                          <a:extLst>
                            <a:ext uri="{FF2B5EF4-FFF2-40B4-BE49-F238E27FC236}">
                              <a16:creationId xmlns:a16="http://schemas.microsoft.com/office/drawing/2014/main" id="{6E5A409D-2676-40B1-816E-C00669C70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1" name="Rectangle 3230">
                          <a:extLst>
                            <a:ext uri="{FF2B5EF4-FFF2-40B4-BE49-F238E27FC236}">
                              <a16:creationId xmlns:a16="http://schemas.microsoft.com/office/drawing/2014/main" id="{EA75A8FA-75BC-4D39-AB9E-95C25F367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2" name="Rectangle 3231">
                          <a:extLst>
                            <a:ext uri="{FF2B5EF4-FFF2-40B4-BE49-F238E27FC236}">
                              <a16:creationId xmlns:a16="http://schemas.microsoft.com/office/drawing/2014/main" id="{FB7410A2-76DB-454D-9445-4682ADA6E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3" name="Rectangle 3232">
                          <a:extLst>
                            <a:ext uri="{FF2B5EF4-FFF2-40B4-BE49-F238E27FC236}">
                              <a16:creationId xmlns:a16="http://schemas.microsoft.com/office/drawing/2014/main" id="{3AFB2568-E82A-4263-9BE2-8EF4270D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25" name="Group 3224">
                        <a:extLst>
                          <a:ext uri="{FF2B5EF4-FFF2-40B4-BE49-F238E27FC236}">
                            <a16:creationId xmlns:a16="http://schemas.microsoft.com/office/drawing/2014/main" id="{729F0D65-FCB0-4D12-9696-11841C7AF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4CBBCFEF-BB35-4B03-A8A4-A5356F407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7" name="Rectangle 3226">
                          <a:extLst>
                            <a:ext uri="{FF2B5EF4-FFF2-40B4-BE49-F238E27FC236}">
                              <a16:creationId xmlns:a16="http://schemas.microsoft.com/office/drawing/2014/main" id="{DD7C9DB4-FDD5-4084-98EE-56B196ECB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8" name="Rectangle 3227">
                          <a:extLst>
                            <a:ext uri="{FF2B5EF4-FFF2-40B4-BE49-F238E27FC236}">
                              <a16:creationId xmlns:a16="http://schemas.microsoft.com/office/drawing/2014/main" id="{6D70F562-1F55-4637-BD88-2D67360C4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9" name="Rectangle 3228">
                          <a:extLst>
                            <a:ext uri="{FF2B5EF4-FFF2-40B4-BE49-F238E27FC236}">
                              <a16:creationId xmlns:a16="http://schemas.microsoft.com/office/drawing/2014/main" id="{E6AA037E-D5A1-4F36-AD10-21680B016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9" name="Group 3218">
                      <a:extLst>
                        <a:ext uri="{FF2B5EF4-FFF2-40B4-BE49-F238E27FC236}">
                          <a16:creationId xmlns:a16="http://schemas.microsoft.com/office/drawing/2014/main" id="{56148EBA-A416-440A-A12E-39D0CD21F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20" name="Rectangle 3219">
                        <a:extLst>
                          <a:ext uri="{FF2B5EF4-FFF2-40B4-BE49-F238E27FC236}">
                            <a16:creationId xmlns:a16="http://schemas.microsoft.com/office/drawing/2014/main" id="{C2BEE049-4BB0-48EC-9379-412F1223C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1" name="Rectangle 3220">
                        <a:extLst>
                          <a:ext uri="{FF2B5EF4-FFF2-40B4-BE49-F238E27FC236}">
                            <a16:creationId xmlns:a16="http://schemas.microsoft.com/office/drawing/2014/main" id="{C51B6A16-C030-4DF6-BD8C-3EFD501E8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2" name="Rectangle 3221">
                        <a:extLst>
                          <a:ext uri="{FF2B5EF4-FFF2-40B4-BE49-F238E27FC236}">
                            <a16:creationId xmlns:a16="http://schemas.microsoft.com/office/drawing/2014/main" id="{87E78240-B759-4F9F-9CFA-DCF29E632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3" name="Rectangle 3222">
                        <a:extLst>
                          <a:ext uri="{FF2B5EF4-FFF2-40B4-BE49-F238E27FC236}">
                            <a16:creationId xmlns:a16="http://schemas.microsoft.com/office/drawing/2014/main" id="{467EEAEF-207D-44AE-B105-3535C7578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CA8395C4-3E7E-42AC-8D14-E306FB70B5B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02" name="Group 3201">
                      <a:extLst>
                        <a:ext uri="{FF2B5EF4-FFF2-40B4-BE49-F238E27FC236}">
                          <a16:creationId xmlns:a16="http://schemas.microsoft.com/office/drawing/2014/main" id="{A6BAF197-94D5-4EA8-BB4A-3C4DD4A7F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8" name="Group 3207">
                        <a:extLst>
                          <a:ext uri="{FF2B5EF4-FFF2-40B4-BE49-F238E27FC236}">
                            <a16:creationId xmlns:a16="http://schemas.microsoft.com/office/drawing/2014/main" id="{A4DF78BD-5D0C-468E-AA0B-2060EAF4B8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4" name="Rectangle 3213">
                          <a:extLst>
                            <a:ext uri="{FF2B5EF4-FFF2-40B4-BE49-F238E27FC236}">
                              <a16:creationId xmlns:a16="http://schemas.microsoft.com/office/drawing/2014/main" id="{54E9CC3C-5B2B-40C4-97F3-4919F5EED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5" name="Rectangle 3214">
                          <a:extLst>
                            <a:ext uri="{FF2B5EF4-FFF2-40B4-BE49-F238E27FC236}">
                              <a16:creationId xmlns:a16="http://schemas.microsoft.com/office/drawing/2014/main" id="{0C0C2A86-64EB-4E1C-AF72-1C069DC07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6" name="Rectangle 3215">
                          <a:extLst>
                            <a:ext uri="{FF2B5EF4-FFF2-40B4-BE49-F238E27FC236}">
                              <a16:creationId xmlns:a16="http://schemas.microsoft.com/office/drawing/2014/main" id="{180DFA99-5DE8-4FE3-97C4-957F78C2C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7" name="Rectangle 3216">
                          <a:extLst>
                            <a:ext uri="{FF2B5EF4-FFF2-40B4-BE49-F238E27FC236}">
                              <a16:creationId xmlns:a16="http://schemas.microsoft.com/office/drawing/2014/main" id="{62347547-3C14-4A60-A4BD-2CB300A6F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9" name="Group 3208">
                        <a:extLst>
                          <a:ext uri="{FF2B5EF4-FFF2-40B4-BE49-F238E27FC236}">
                            <a16:creationId xmlns:a16="http://schemas.microsoft.com/office/drawing/2014/main" id="{D145AF8C-7109-42C3-A450-16E21D205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CB4B99A9-590A-40E9-9481-EC473C7A3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1" name="Rectangle 3210">
                          <a:extLst>
                            <a:ext uri="{FF2B5EF4-FFF2-40B4-BE49-F238E27FC236}">
                              <a16:creationId xmlns:a16="http://schemas.microsoft.com/office/drawing/2014/main" id="{DD174A3F-61AE-4A38-9E4D-1F008B2AF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2" name="Rectangle 3211">
                          <a:extLst>
                            <a:ext uri="{FF2B5EF4-FFF2-40B4-BE49-F238E27FC236}">
                              <a16:creationId xmlns:a16="http://schemas.microsoft.com/office/drawing/2014/main" id="{A1184ECC-A424-428F-85D7-6EABD5F34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3" name="Rectangle 3212">
                          <a:extLst>
                            <a:ext uri="{FF2B5EF4-FFF2-40B4-BE49-F238E27FC236}">
                              <a16:creationId xmlns:a16="http://schemas.microsoft.com/office/drawing/2014/main" id="{C2A0AB87-90FF-437C-A021-89573F36F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03" name="Group 3202">
                      <a:extLst>
                        <a:ext uri="{FF2B5EF4-FFF2-40B4-BE49-F238E27FC236}">
                          <a16:creationId xmlns:a16="http://schemas.microsoft.com/office/drawing/2014/main" id="{1EBE2ED7-7ECA-478B-9D85-3E60E9335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04" name="Rectangle 3203">
                        <a:extLst>
                          <a:ext uri="{FF2B5EF4-FFF2-40B4-BE49-F238E27FC236}">
                            <a16:creationId xmlns:a16="http://schemas.microsoft.com/office/drawing/2014/main" id="{8C52C4E9-AE73-4A85-AB37-C06D66069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5" name="Rectangle 3204">
                        <a:extLst>
                          <a:ext uri="{FF2B5EF4-FFF2-40B4-BE49-F238E27FC236}">
                            <a16:creationId xmlns:a16="http://schemas.microsoft.com/office/drawing/2014/main" id="{602BF8C6-C220-4757-8136-3834D2A72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6" name="Rectangle 3205">
                        <a:extLst>
                          <a:ext uri="{FF2B5EF4-FFF2-40B4-BE49-F238E27FC236}">
                            <a16:creationId xmlns:a16="http://schemas.microsoft.com/office/drawing/2014/main" id="{2C7B96EF-E424-4B73-AD06-5C0040FB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7" name="Rectangle 3206">
                        <a:extLst>
                          <a:ext uri="{FF2B5EF4-FFF2-40B4-BE49-F238E27FC236}">
                            <a16:creationId xmlns:a16="http://schemas.microsoft.com/office/drawing/2014/main" id="{5299AFB0-EEBD-45C0-92F8-1BC36D88C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0" name="Group 3129">
                  <a:extLst>
                    <a:ext uri="{FF2B5EF4-FFF2-40B4-BE49-F238E27FC236}">
                      <a16:creationId xmlns:a16="http://schemas.microsoft.com/office/drawing/2014/main" id="{BFEE14EE-A3E0-4BF5-BF2B-8EC57B99BF6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4E4AEA2D-83C2-4F6C-89F4-6872865A04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84" name="Group 3183">
                      <a:extLst>
                        <a:ext uri="{FF2B5EF4-FFF2-40B4-BE49-F238E27FC236}">
                          <a16:creationId xmlns:a16="http://schemas.microsoft.com/office/drawing/2014/main" id="{C6C648A2-A76A-465E-9DF2-4A9BC5F33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90" name="Group 3189">
                        <a:extLst>
                          <a:ext uri="{FF2B5EF4-FFF2-40B4-BE49-F238E27FC236}">
                            <a16:creationId xmlns:a16="http://schemas.microsoft.com/office/drawing/2014/main" id="{296D5BF6-5339-47F4-8855-9D25DBF719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6" name="Rectangle 3195">
                          <a:extLst>
                            <a:ext uri="{FF2B5EF4-FFF2-40B4-BE49-F238E27FC236}">
                              <a16:creationId xmlns:a16="http://schemas.microsoft.com/office/drawing/2014/main" id="{51686FDD-C320-41E4-A4A7-2B21E019D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7" name="Rectangle 3196">
                          <a:extLst>
                            <a:ext uri="{FF2B5EF4-FFF2-40B4-BE49-F238E27FC236}">
                              <a16:creationId xmlns:a16="http://schemas.microsoft.com/office/drawing/2014/main" id="{5528D8A9-9F5E-4502-B202-E573B8823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8" name="Rectangle 3197">
                          <a:extLst>
                            <a:ext uri="{FF2B5EF4-FFF2-40B4-BE49-F238E27FC236}">
                              <a16:creationId xmlns:a16="http://schemas.microsoft.com/office/drawing/2014/main" id="{559F3664-CAC6-4008-9545-E4348A20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9" name="Rectangle 3198">
                          <a:extLst>
                            <a:ext uri="{FF2B5EF4-FFF2-40B4-BE49-F238E27FC236}">
                              <a16:creationId xmlns:a16="http://schemas.microsoft.com/office/drawing/2014/main" id="{5DD31772-352B-49B1-B234-B0201A0E64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91" name="Group 3190">
                        <a:extLst>
                          <a:ext uri="{FF2B5EF4-FFF2-40B4-BE49-F238E27FC236}">
                            <a16:creationId xmlns:a16="http://schemas.microsoft.com/office/drawing/2014/main" id="{31549038-9427-4B00-8D72-5AC7581786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4A000F2-7701-4E5B-89DC-351C00646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3" name="Rectangle 3192">
                          <a:extLst>
                            <a:ext uri="{FF2B5EF4-FFF2-40B4-BE49-F238E27FC236}">
                              <a16:creationId xmlns:a16="http://schemas.microsoft.com/office/drawing/2014/main" id="{06FD5508-EEC9-4EEE-BA43-A2DE84A403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4" name="Rectangle 3193">
                          <a:extLst>
                            <a:ext uri="{FF2B5EF4-FFF2-40B4-BE49-F238E27FC236}">
                              <a16:creationId xmlns:a16="http://schemas.microsoft.com/office/drawing/2014/main" id="{A6835C52-D976-4F31-B3DE-C67226AC8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5" name="Rectangle 3194">
                          <a:extLst>
                            <a:ext uri="{FF2B5EF4-FFF2-40B4-BE49-F238E27FC236}">
                              <a16:creationId xmlns:a16="http://schemas.microsoft.com/office/drawing/2014/main" id="{56EE1123-6D6E-4666-A59C-D654F5D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5" name="Group 3184">
                      <a:extLst>
                        <a:ext uri="{FF2B5EF4-FFF2-40B4-BE49-F238E27FC236}">
                          <a16:creationId xmlns:a16="http://schemas.microsoft.com/office/drawing/2014/main" id="{7A86E30A-9697-4674-9952-C581418FF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86" name="Rectangle 3185">
                        <a:extLst>
                          <a:ext uri="{FF2B5EF4-FFF2-40B4-BE49-F238E27FC236}">
                            <a16:creationId xmlns:a16="http://schemas.microsoft.com/office/drawing/2014/main" id="{115BDC0D-5B4F-4453-B2EB-41AC2F91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7" name="Rectangle 3186">
                        <a:extLst>
                          <a:ext uri="{FF2B5EF4-FFF2-40B4-BE49-F238E27FC236}">
                            <a16:creationId xmlns:a16="http://schemas.microsoft.com/office/drawing/2014/main" id="{0BEE3795-2D5B-4742-BAD9-21C674339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8" name="Rectangle 3187">
                        <a:extLst>
                          <a:ext uri="{FF2B5EF4-FFF2-40B4-BE49-F238E27FC236}">
                            <a16:creationId xmlns:a16="http://schemas.microsoft.com/office/drawing/2014/main" id="{FC56DE03-5A25-4F24-BAB4-B42C4483D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9" name="Rectangle 3188">
                        <a:extLst>
                          <a:ext uri="{FF2B5EF4-FFF2-40B4-BE49-F238E27FC236}">
                            <a16:creationId xmlns:a16="http://schemas.microsoft.com/office/drawing/2014/main" id="{65AE808E-3ACD-40C6-B5CE-ABE19744B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7" name="Group 3166">
                    <a:extLst>
                      <a:ext uri="{FF2B5EF4-FFF2-40B4-BE49-F238E27FC236}">
                        <a16:creationId xmlns:a16="http://schemas.microsoft.com/office/drawing/2014/main" id="{6DAF8577-FB17-42DB-A2DD-069939028D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8" name="Group 3167">
                      <a:extLst>
                        <a:ext uri="{FF2B5EF4-FFF2-40B4-BE49-F238E27FC236}">
                          <a16:creationId xmlns:a16="http://schemas.microsoft.com/office/drawing/2014/main" id="{C72C8A91-2778-4E8C-BD4A-0CFA06D6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74" name="Group 3173">
                        <a:extLst>
                          <a:ext uri="{FF2B5EF4-FFF2-40B4-BE49-F238E27FC236}">
                            <a16:creationId xmlns:a16="http://schemas.microsoft.com/office/drawing/2014/main" id="{55662DAA-15E8-4DBF-86DC-CAC9235AD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0" name="Rectangle 3179">
                          <a:extLst>
                            <a:ext uri="{FF2B5EF4-FFF2-40B4-BE49-F238E27FC236}">
                              <a16:creationId xmlns:a16="http://schemas.microsoft.com/office/drawing/2014/main" id="{ADDC9EBD-4196-418C-8F19-15B85603F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1" name="Rectangle 3180">
                          <a:extLst>
                            <a:ext uri="{FF2B5EF4-FFF2-40B4-BE49-F238E27FC236}">
                              <a16:creationId xmlns:a16="http://schemas.microsoft.com/office/drawing/2014/main" id="{01B678E7-7BC7-42D9-B948-669BE067B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2" name="Rectangle 3181">
                          <a:extLst>
                            <a:ext uri="{FF2B5EF4-FFF2-40B4-BE49-F238E27FC236}">
                              <a16:creationId xmlns:a16="http://schemas.microsoft.com/office/drawing/2014/main" id="{277EB1A2-EAD3-40F1-9649-120C3C1F1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3" name="Rectangle 3182">
                          <a:extLst>
                            <a:ext uri="{FF2B5EF4-FFF2-40B4-BE49-F238E27FC236}">
                              <a16:creationId xmlns:a16="http://schemas.microsoft.com/office/drawing/2014/main" id="{33DA3C7A-2F9C-4E32-A8EA-1A1688FDE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5" name="Group 3174">
                        <a:extLst>
                          <a:ext uri="{FF2B5EF4-FFF2-40B4-BE49-F238E27FC236}">
                            <a16:creationId xmlns:a16="http://schemas.microsoft.com/office/drawing/2014/main" id="{7782DD79-0A97-4C6D-8DDE-B4CC46BAC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4C9F4B49-8D62-4987-8997-8BDD24E3B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7" name="Rectangle 3176">
                          <a:extLst>
                            <a:ext uri="{FF2B5EF4-FFF2-40B4-BE49-F238E27FC236}">
                              <a16:creationId xmlns:a16="http://schemas.microsoft.com/office/drawing/2014/main" id="{88C9470A-647E-4D6B-93BB-92E892C41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8" name="Rectangle 3177">
                          <a:extLst>
                            <a:ext uri="{FF2B5EF4-FFF2-40B4-BE49-F238E27FC236}">
                              <a16:creationId xmlns:a16="http://schemas.microsoft.com/office/drawing/2014/main" id="{522B6B7F-8784-4831-8A42-24E1158C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9" name="Rectangle 3178">
                          <a:extLst>
                            <a:ext uri="{FF2B5EF4-FFF2-40B4-BE49-F238E27FC236}">
                              <a16:creationId xmlns:a16="http://schemas.microsoft.com/office/drawing/2014/main" id="{CE63796D-ABF9-44CD-BF4C-B0A1033A7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9" name="Group 3168">
                      <a:extLst>
                        <a:ext uri="{FF2B5EF4-FFF2-40B4-BE49-F238E27FC236}">
                          <a16:creationId xmlns:a16="http://schemas.microsoft.com/office/drawing/2014/main" id="{E3713949-A96F-43F1-8D70-8195BB28D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0" name="Rectangle 3169">
                        <a:extLst>
                          <a:ext uri="{FF2B5EF4-FFF2-40B4-BE49-F238E27FC236}">
                            <a16:creationId xmlns:a16="http://schemas.microsoft.com/office/drawing/2014/main" id="{0FD33895-2C0C-4CC9-9F31-11F672B98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1" name="Rectangle 3170">
                        <a:extLst>
                          <a:ext uri="{FF2B5EF4-FFF2-40B4-BE49-F238E27FC236}">
                            <a16:creationId xmlns:a16="http://schemas.microsoft.com/office/drawing/2014/main" id="{1BA9B60B-6BA7-4AF2-805C-A6825DEB3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2" name="Rectangle 3171">
                        <a:extLst>
                          <a:ext uri="{FF2B5EF4-FFF2-40B4-BE49-F238E27FC236}">
                            <a16:creationId xmlns:a16="http://schemas.microsoft.com/office/drawing/2014/main" id="{4CF819DC-C280-45EB-95D1-CEEE47A48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3" name="Rectangle 3172">
                        <a:extLst>
                          <a:ext uri="{FF2B5EF4-FFF2-40B4-BE49-F238E27FC236}">
                            <a16:creationId xmlns:a16="http://schemas.microsoft.com/office/drawing/2014/main" id="{078F65FB-153D-429B-81BE-9AC9F860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1" name="Group 3130">
                  <a:extLst>
                    <a:ext uri="{FF2B5EF4-FFF2-40B4-BE49-F238E27FC236}">
                      <a16:creationId xmlns:a16="http://schemas.microsoft.com/office/drawing/2014/main" id="{F040C234-C975-4D30-B9CD-D3DAE7184DC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32" name="Group 3131">
                    <a:extLst>
                      <a:ext uri="{FF2B5EF4-FFF2-40B4-BE49-F238E27FC236}">
                        <a16:creationId xmlns:a16="http://schemas.microsoft.com/office/drawing/2014/main" id="{57BEABF7-7A6F-4A91-BC32-3BECEBDEA3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50" name="Group 3149">
                      <a:extLst>
                        <a:ext uri="{FF2B5EF4-FFF2-40B4-BE49-F238E27FC236}">
                          <a16:creationId xmlns:a16="http://schemas.microsoft.com/office/drawing/2014/main" id="{598794A3-B4A7-4AB9-9340-0B8497078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56" name="Group 3155">
                        <a:extLst>
                          <a:ext uri="{FF2B5EF4-FFF2-40B4-BE49-F238E27FC236}">
                            <a16:creationId xmlns:a16="http://schemas.microsoft.com/office/drawing/2014/main" id="{38113E06-9BA9-4D7F-B033-0454A65C32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2" name="Rectangle 3161">
                          <a:extLst>
                            <a:ext uri="{FF2B5EF4-FFF2-40B4-BE49-F238E27FC236}">
                              <a16:creationId xmlns:a16="http://schemas.microsoft.com/office/drawing/2014/main" id="{C81F97DD-81E4-48DC-9C64-EBB6253FB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3" name="Rectangle 3162">
                          <a:extLst>
                            <a:ext uri="{FF2B5EF4-FFF2-40B4-BE49-F238E27FC236}">
                              <a16:creationId xmlns:a16="http://schemas.microsoft.com/office/drawing/2014/main" id="{B57D4D31-83BD-4D39-A00A-7F99C0773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4" name="Rectangle 3163">
                          <a:extLst>
                            <a:ext uri="{FF2B5EF4-FFF2-40B4-BE49-F238E27FC236}">
                              <a16:creationId xmlns:a16="http://schemas.microsoft.com/office/drawing/2014/main" id="{543C94E0-6F5B-47AE-A6A2-C791DC3A7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5" name="Rectangle 3164">
                          <a:extLst>
                            <a:ext uri="{FF2B5EF4-FFF2-40B4-BE49-F238E27FC236}">
                              <a16:creationId xmlns:a16="http://schemas.microsoft.com/office/drawing/2014/main" id="{1A7A685E-55B1-4EB3-8F17-9935B03E4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7" name="Group 3156">
                        <a:extLst>
                          <a:ext uri="{FF2B5EF4-FFF2-40B4-BE49-F238E27FC236}">
                            <a16:creationId xmlns:a16="http://schemas.microsoft.com/office/drawing/2014/main" id="{69F28410-0C7F-4C72-92C0-487E62344B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58" name="Rectangle 3157">
                          <a:extLst>
                            <a:ext uri="{FF2B5EF4-FFF2-40B4-BE49-F238E27FC236}">
                              <a16:creationId xmlns:a16="http://schemas.microsoft.com/office/drawing/2014/main" id="{4C26B779-EA39-4529-BFEA-F6229E236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9" name="Rectangle 3158">
                          <a:extLst>
                            <a:ext uri="{FF2B5EF4-FFF2-40B4-BE49-F238E27FC236}">
                              <a16:creationId xmlns:a16="http://schemas.microsoft.com/office/drawing/2014/main" id="{D56EF04D-B10C-4318-A370-489C2CE107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0" name="Rectangle 3159">
                          <a:extLst>
                            <a:ext uri="{FF2B5EF4-FFF2-40B4-BE49-F238E27FC236}">
                              <a16:creationId xmlns:a16="http://schemas.microsoft.com/office/drawing/2014/main" id="{B0C5B964-FAFA-4C32-9648-CECB90D91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1" name="Rectangle 3160">
                          <a:extLst>
                            <a:ext uri="{FF2B5EF4-FFF2-40B4-BE49-F238E27FC236}">
                              <a16:creationId xmlns:a16="http://schemas.microsoft.com/office/drawing/2014/main" id="{3E1A929F-F3EB-41D8-B116-EAF331B80A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51" name="Group 3150">
                      <a:extLst>
                        <a:ext uri="{FF2B5EF4-FFF2-40B4-BE49-F238E27FC236}">
                          <a16:creationId xmlns:a16="http://schemas.microsoft.com/office/drawing/2014/main" id="{2D64DEF0-B5C2-4340-B197-6F5BFFB59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52" name="Rectangle 3151">
                        <a:extLst>
                          <a:ext uri="{FF2B5EF4-FFF2-40B4-BE49-F238E27FC236}">
                            <a16:creationId xmlns:a16="http://schemas.microsoft.com/office/drawing/2014/main" id="{233799D6-FDF3-42CD-85D3-B511BF059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3" name="Rectangle 3152">
                        <a:extLst>
                          <a:ext uri="{FF2B5EF4-FFF2-40B4-BE49-F238E27FC236}">
                            <a16:creationId xmlns:a16="http://schemas.microsoft.com/office/drawing/2014/main" id="{B6D88867-BE62-4FCA-8C9E-2B934D652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4" name="Rectangle 3153">
                        <a:extLst>
                          <a:ext uri="{FF2B5EF4-FFF2-40B4-BE49-F238E27FC236}">
                            <a16:creationId xmlns:a16="http://schemas.microsoft.com/office/drawing/2014/main" id="{6AE8F198-E01A-4EB4-A473-D820CC4FB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5" name="Rectangle 3154">
                        <a:extLst>
                          <a:ext uri="{FF2B5EF4-FFF2-40B4-BE49-F238E27FC236}">
                            <a16:creationId xmlns:a16="http://schemas.microsoft.com/office/drawing/2014/main" id="{F57716D0-ECF4-4F64-8546-27AE828AB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33" name="Group 3132">
                    <a:extLst>
                      <a:ext uri="{FF2B5EF4-FFF2-40B4-BE49-F238E27FC236}">
                        <a16:creationId xmlns:a16="http://schemas.microsoft.com/office/drawing/2014/main" id="{4B6B92AF-3B37-4034-BF02-9C0EF82EDD7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4" name="Group 3133">
                      <a:extLst>
                        <a:ext uri="{FF2B5EF4-FFF2-40B4-BE49-F238E27FC236}">
                          <a16:creationId xmlns:a16="http://schemas.microsoft.com/office/drawing/2014/main" id="{6788B704-88D2-454C-855B-8D70F561E5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0" name="Group 3139">
                        <a:extLst>
                          <a:ext uri="{FF2B5EF4-FFF2-40B4-BE49-F238E27FC236}">
                            <a16:creationId xmlns:a16="http://schemas.microsoft.com/office/drawing/2014/main" id="{693138AD-5A23-4B51-B393-14B874A62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5F268EFD-0ABB-407A-9888-CA04CC3B7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2FF7EF87-ED41-4002-86FF-5A71FEC4B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39035330-11A2-46D3-86F6-2FB639D88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3E498EC2-668F-4AAC-8F83-9E60503F0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1" name="Group 3140">
                        <a:extLst>
                          <a:ext uri="{FF2B5EF4-FFF2-40B4-BE49-F238E27FC236}">
                            <a16:creationId xmlns:a16="http://schemas.microsoft.com/office/drawing/2014/main" id="{25BC13BC-869F-40BA-A3F0-BDFE01ED7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2" name="Rectangle 3141">
                          <a:extLst>
                            <a:ext uri="{FF2B5EF4-FFF2-40B4-BE49-F238E27FC236}">
                              <a16:creationId xmlns:a16="http://schemas.microsoft.com/office/drawing/2014/main" id="{BE91CCE5-DA47-40F1-9AAB-E87804CE6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3" name="Rectangle 3142">
                          <a:extLst>
                            <a:ext uri="{FF2B5EF4-FFF2-40B4-BE49-F238E27FC236}">
                              <a16:creationId xmlns:a16="http://schemas.microsoft.com/office/drawing/2014/main" id="{F1790904-5592-4D97-A87D-A7DDC7F1D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0C6BA2C9-10C7-473A-A06E-3C8E01ED8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71ED41C4-3206-417C-8E50-3E0B2EBF39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5" name="Group 3134">
                      <a:extLst>
                        <a:ext uri="{FF2B5EF4-FFF2-40B4-BE49-F238E27FC236}">
                          <a16:creationId xmlns:a16="http://schemas.microsoft.com/office/drawing/2014/main" id="{7AA18424-FE15-4D18-87FD-1AD631FEE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CBE74A7D-C379-4766-A3C4-BDAC7D2AF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F3B75A4-1625-464C-86C2-4915C9BEE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AFCBE760-FD91-4B0C-980C-A04E955D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AABC5C2E-F66B-4861-A70A-B7055B632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87" name="Group 2986">
                <a:extLst>
                  <a:ext uri="{FF2B5EF4-FFF2-40B4-BE49-F238E27FC236}">
                    <a16:creationId xmlns:a16="http://schemas.microsoft.com/office/drawing/2014/main" id="{B61CC007-6539-4AFC-BE90-BCF55AF0B39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988" name="Group 2987">
                  <a:extLst>
                    <a:ext uri="{FF2B5EF4-FFF2-40B4-BE49-F238E27FC236}">
                      <a16:creationId xmlns:a16="http://schemas.microsoft.com/office/drawing/2014/main" id="{D6037814-A4DC-4013-8D9E-941903E35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44079C1F-4C80-4CF5-B063-1D2E9B0B9B0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12" name="Group 3111">
                      <a:extLst>
                        <a:ext uri="{FF2B5EF4-FFF2-40B4-BE49-F238E27FC236}">
                          <a16:creationId xmlns:a16="http://schemas.microsoft.com/office/drawing/2014/main" id="{A8749E4F-2B62-448D-AEFE-15BB16482B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18" name="Group 3117">
                        <a:extLst>
                          <a:ext uri="{FF2B5EF4-FFF2-40B4-BE49-F238E27FC236}">
                            <a16:creationId xmlns:a16="http://schemas.microsoft.com/office/drawing/2014/main" id="{2CAB8AAD-386A-43BA-8ACD-9EEA6AE38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4" name="Rectangle 3123">
                          <a:extLst>
                            <a:ext uri="{FF2B5EF4-FFF2-40B4-BE49-F238E27FC236}">
                              <a16:creationId xmlns:a16="http://schemas.microsoft.com/office/drawing/2014/main" id="{225F8BAF-3788-485C-AF04-821A900EC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5" name="Rectangle 3124">
                          <a:extLst>
                            <a:ext uri="{FF2B5EF4-FFF2-40B4-BE49-F238E27FC236}">
                              <a16:creationId xmlns:a16="http://schemas.microsoft.com/office/drawing/2014/main" id="{8397B295-244E-42EE-853A-90598F81E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6" name="Rectangle 3125">
                          <a:extLst>
                            <a:ext uri="{FF2B5EF4-FFF2-40B4-BE49-F238E27FC236}">
                              <a16:creationId xmlns:a16="http://schemas.microsoft.com/office/drawing/2014/main" id="{249D2A36-FB5F-491D-84E9-E595AFAE9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7" name="Rectangle 3126">
                          <a:extLst>
                            <a:ext uri="{FF2B5EF4-FFF2-40B4-BE49-F238E27FC236}">
                              <a16:creationId xmlns:a16="http://schemas.microsoft.com/office/drawing/2014/main" id="{5BD2F4CD-B62A-4B6C-AB4D-2864FC13E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19" name="Group 3118">
                        <a:extLst>
                          <a:ext uri="{FF2B5EF4-FFF2-40B4-BE49-F238E27FC236}">
                            <a16:creationId xmlns:a16="http://schemas.microsoft.com/office/drawing/2014/main" id="{A3746C07-8DA7-4906-8DDE-EEB8EDF4F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0" name="Rectangle 3119">
                          <a:extLst>
                            <a:ext uri="{FF2B5EF4-FFF2-40B4-BE49-F238E27FC236}">
                              <a16:creationId xmlns:a16="http://schemas.microsoft.com/office/drawing/2014/main" id="{2B053343-9515-44C5-BC37-89842CFE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1" name="Rectangle 3120">
                          <a:extLst>
                            <a:ext uri="{FF2B5EF4-FFF2-40B4-BE49-F238E27FC236}">
                              <a16:creationId xmlns:a16="http://schemas.microsoft.com/office/drawing/2014/main" id="{746B6387-1ED1-4908-BEBE-587EFF63E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2" name="Rectangle 3121">
                          <a:extLst>
                            <a:ext uri="{FF2B5EF4-FFF2-40B4-BE49-F238E27FC236}">
                              <a16:creationId xmlns:a16="http://schemas.microsoft.com/office/drawing/2014/main" id="{71D555D1-5EBB-4131-B0E4-EA768EEE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3" name="Rectangle 3122">
                          <a:extLst>
                            <a:ext uri="{FF2B5EF4-FFF2-40B4-BE49-F238E27FC236}">
                              <a16:creationId xmlns:a16="http://schemas.microsoft.com/office/drawing/2014/main" id="{523D51E8-8272-49F8-B410-7A65A45A3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3" name="Group 3112">
                      <a:extLst>
                        <a:ext uri="{FF2B5EF4-FFF2-40B4-BE49-F238E27FC236}">
                          <a16:creationId xmlns:a16="http://schemas.microsoft.com/office/drawing/2014/main" id="{94D427DA-0833-48A2-8EB2-D3717E28F3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14" name="Rectangle 3113">
                        <a:extLst>
                          <a:ext uri="{FF2B5EF4-FFF2-40B4-BE49-F238E27FC236}">
                            <a16:creationId xmlns:a16="http://schemas.microsoft.com/office/drawing/2014/main" id="{3ED92572-44BA-4271-B010-65996C11D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5" name="Rectangle 3114">
                        <a:extLst>
                          <a:ext uri="{FF2B5EF4-FFF2-40B4-BE49-F238E27FC236}">
                            <a16:creationId xmlns:a16="http://schemas.microsoft.com/office/drawing/2014/main" id="{4B42BF67-9A7A-4496-A2B3-390FF621D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6" name="Rectangle 3115">
                        <a:extLst>
                          <a:ext uri="{FF2B5EF4-FFF2-40B4-BE49-F238E27FC236}">
                            <a16:creationId xmlns:a16="http://schemas.microsoft.com/office/drawing/2014/main" id="{D47B6435-9D10-4E39-AF7A-394F14171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7" name="Rectangle 3116">
                        <a:extLst>
                          <a:ext uri="{FF2B5EF4-FFF2-40B4-BE49-F238E27FC236}">
                            <a16:creationId xmlns:a16="http://schemas.microsoft.com/office/drawing/2014/main" id="{9282B603-F7F9-48C7-85CD-4D6475C57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95" name="Group 3094">
                    <a:extLst>
                      <a:ext uri="{FF2B5EF4-FFF2-40B4-BE49-F238E27FC236}">
                        <a16:creationId xmlns:a16="http://schemas.microsoft.com/office/drawing/2014/main" id="{A200E983-1524-4B29-96F6-4824DCA2EE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96" name="Group 3095">
                      <a:extLst>
                        <a:ext uri="{FF2B5EF4-FFF2-40B4-BE49-F238E27FC236}">
                          <a16:creationId xmlns:a16="http://schemas.microsoft.com/office/drawing/2014/main" id="{DD7DC72C-CD00-4AD5-AEF6-8B89DB17E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2" name="Group 3101">
                        <a:extLst>
                          <a:ext uri="{FF2B5EF4-FFF2-40B4-BE49-F238E27FC236}">
                            <a16:creationId xmlns:a16="http://schemas.microsoft.com/office/drawing/2014/main" id="{42FF0AC7-A363-499F-A485-87C89E8CD0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8" name="Rectangle 3107">
                          <a:extLst>
                            <a:ext uri="{FF2B5EF4-FFF2-40B4-BE49-F238E27FC236}">
                              <a16:creationId xmlns:a16="http://schemas.microsoft.com/office/drawing/2014/main" id="{55A22609-74F8-4E55-A40C-CF4A493E6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9" name="Rectangle 3108">
                          <a:extLst>
                            <a:ext uri="{FF2B5EF4-FFF2-40B4-BE49-F238E27FC236}">
                              <a16:creationId xmlns:a16="http://schemas.microsoft.com/office/drawing/2014/main" id="{495BF8DF-5562-40DA-B2D3-ACE9765F3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46C983EF-DBEA-4BD7-8C25-2FA2BE082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28B5E1DE-B173-4DDA-95FD-C725AA750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3" name="Group 3102">
                        <a:extLst>
                          <a:ext uri="{FF2B5EF4-FFF2-40B4-BE49-F238E27FC236}">
                            <a16:creationId xmlns:a16="http://schemas.microsoft.com/office/drawing/2014/main" id="{5879EBF9-1F79-4252-A9E9-45271B297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4" name="Rectangle 3103">
                          <a:extLst>
                            <a:ext uri="{FF2B5EF4-FFF2-40B4-BE49-F238E27FC236}">
                              <a16:creationId xmlns:a16="http://schemas.microsoft.com/office/drawing/2014/main" id="{8CE7E9ED-D0A4-4938-995C-51D4B8204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5" name="Rectangle 3104">
                          <a:extLst>
                            <a:ext uri="{FF2B5EF4-FFF2-40B4-BE49-F238E27FC236}">
                              <a16:creationId xmlns:a16="http://schemas.microsoft.com/office/drawing/2014/main" id="{821473B5-DE96-4271-8E6B-DBAFC4F4A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6" name="Rectangle 3105">
                          <a:extLst>
                            <a:ext uri="{FF2B5EF4-FFF2-40B4-BE49-F238E27FC236}">
                              <a16:creationId xmlns:a16="http://schemas.microsoft.com/office/drawing/2014/main" id="{1C3E8A33-7D8B-4A4A-93C7-2D15C68F8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7" name="Rectangle 3106">
                          <a:extLst>
                            <a:ext uri="{FF2B5EF4-FFF2-40B4-BE49-F238E27FC236}">
                              <a16:creationId xmlns:a16="http://schemas.microsoft.com/office/drawing/2014/main" id="{D7368A57-9462-45D5-8DCC-4D2AB2C80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97" name="Group 3096">
                      <a:extLst>
                        <a:ext uri="{FF2B5EF4-FFF2-40B4-BE49-F238E27FC236}">
                          <a16:creationId xmlns:a16="http://schemas.microsoft.com/office/drawing/2014/main" id="{C7135353-4DB7-44F8-A8FA-1C9850A6B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98" name="Rectangle 3097">
                        <a:extLst>
                          <a:ext uri="{FF2B5EF4-FFF2-40B4-BE49-F238E27FC236}">
                            <a16:creationId xmlns:a16="http://schemas.microsoft.com/office/drawing/2014/main" id="{48441B4E-09BA-4975-B9C5-E4F4DA979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9" name="Rectangle 3098">
                        <a:extLst>
                          <a:ext uri="{FF2B5EF4-FFF2-40B4-BE49-F238E27FC236}">
                            <a16:creationId xmlns:a16="http://schemas.microsoft.com/office/drawing/2014/main" id="{61B3D71D-1FC1-43C4-BF4A-4ED91DA0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0" name="Rectangle 3099">
                        <a:extLst>
                          <a:ext uri="{FF2B5EF4-FFF2-40B4-BE49-F238E27FC236}">
                            <a16:creationId xmlns:a16="http://schemas.microsoft.com/office/drawing/2014/main" id="{1B2D33B9-60FB-41C2-9581-352ECDC8D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1" name="Rectangle 3100">
                        <a:extLst>
                          <a:ext uri="{FF2B5EF4-FFF2-40B4-BE49-F238E27FC236}">
                            <a16:creationId xmlns:a16="http://schemas.microsoft.com/office/drawing/2014/main" id="{389AFEB7-EB0C-4822-9AB6-26078EC5E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89" name="Group 2988">
                  <a:extLst>
                    <a:ext uri="{FF2B5EF4-FFF2-40B4-BE49-F238E27FC236}">
                      <a16:creationId xmlns:a16="http://schemas.microsoft.com/office/drawing/2014/main" id="{27F871EB-0472-4B62-976D-64AC5C0CD69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60" name="Group 3059">
                    <a:extLst>
                      <a:ext uri="{FF2B5EF4-FFF2-40B4-BE49-F238E27FC236}">
                        <a16:creationId xmlns:a16="http://schemas.microsoft.com/office/drawing/2014/main" id="{A4DD2BF3-E1F3-423C-83A0-A07099E87D5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78" name="Group 3077">
                      <a:extLst>
                        <a:ext uri="{FF2B5EF4-FFF2-40B4-BE49-F238E27FC236}">
                          <a16:creationId xmlns:a16="http://schemas.microsoft.com/office/drawing/2014/main" id="{7A3A0E46-6704-40CA-AB4B-21660B5374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84" name="Group 3083">
                        <a:extLst>
                          <a:ext uri="{FF2B5EF4-FFF2-40B4-BE49-F238E27FC236}">
                            <a16:creationId xmlns:a16="http://schemas.microsoft.com/office/drawing/2014/main" id="{AE2AC549-37EC-48AB-90A2-8DA714186C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0" name="Rectangle 3089">
                          <a:extLst>
                            <a:ext uri="{FF2B5EF4-FFF2-40B4-BE49-F238E27FC236}">
                              <a16:creationId xmlns:a16="http://schemas.microsoft.com/office/drawing/2014/main" id="{072C692E-4445-460E-B045-56444207D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1" name="Rectangle 3090">
                          <a:extLst>
                            <a:ext uri="{FF2B5EF4-FFF2-40B4-BE49-F238E27FC236}">
                              <a16:creationId xmlns:a16="http://schemas.microsoft.com/office/drawing/2014/main" id="{BAAAD31B-3BF3-4E6D-B262-982384355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2" name="Rectangle 3091">
                          <a:extLst>
                            <a:ext uri="{FF2B5EF4-FFF2-40B4-BE49-F238E27FC236}">
                              <a16:creationId xmlns:a16="http://schemas.microsoft.com/office/drawing/2014/main" id="{FA6D4D50-C833-4809-AAD0-6EFC56F97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3" name="Rectangle 3092">
                          <a:extLst>
                            <a:ext uri="{FF2B5EF4-FFF2-40B4-BE49-F238E27FC236}">
                              <a16:creationId xmlns:a16="http://schemas.microsoft.com/office/drawing/2014/main" id="{56091047-DEF3-4043-BA84-27B2EB59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5" name="Group 3084">
                        <a:extLst>
                          <a:ext uri="{FF2B5EF4-FFF2-40B4-BE49-F238E27FC236}">
                            <a16:creationId xmlns:a16="http://schemas.microsoft.com/office/drawing/2014/main" id="{5C4FFDE7-3439-427E-9EAA-3155CE272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6" name="Rectangle 3085">
                          <a:extLst>
                            <a:ext uri="{FF2B5EF4-FFF2-40B4-BE49-F238E27FC236}">
                              <a16:creationId xmlns:a16="http://schemas.microsoft.com/office/drawing/2014/main" id="{2084C72E-A66F-4861-A789-201D964EB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7" name="Rectangle 3086">
                          <a:extLst>
                            <a:ext uri="{FF2B5EF4-FFF2-40B4-BE49-F238E27FC236}">
                              <a16:creationId xmlns:a16="http://schemas.microsoft.com/office/drawing/2014/main" id="{DE22BB1F-8E0F-45F8-B63B-85A8A00A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8" name="Rectangle 3087">
                          <a:extLst>
                            <a:ext uri="{FF2B5EF4-FFF2-40B4-BE49-F238E27FC236}">
                              <a16:creationId xmlns:a16="http://schemas.microsoft.com/office/drawing/2014/main" id="{12B4E45D-AF7B-4A8E-8395-3B55451F6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9" name="Rectangle 3088">
                          <a:extLst>
                            <a:ext uri="{FF2B5EF4-FFF2-40B4-BE49-F238E27FC236}">
                              <a16:creationId xmlns:a16="http://schemas.microsoft.com/office/drawing/2014/main" id="{4B67C9DE-C554-42B1-B7E4-0D78F28D9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9" name="Group 3078">
                      <a:extLst>
                        <a:ext uri="{FF2B5EF4-FFF2-40B4-BE49-F238E27FC236}">
                          <a16:creationId xmlns:a16="http://schemas.microsoft.com/office/drawing/2014/main" id="{9B4006CF-0674-4609-B602-556E5FAC6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0" name="Rectangle 3079">
                        <a:extLst>
                          <a:ext uri="{FF2B5EF4-FFF2-40B4-BE49-F238E27FC236}">
                            <a16:creationId xmlns:a16="http://schemas.microsoft.com/office/drawing/2014/main" id="{ED1589E9-3C3E-4448-ADAC-F89BD8F2B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1" name="Rectangle 3080">
                        <a:extLst>
                          <a:ext uri="{FF2B5EF4-FFF2-40B4-BE49-F238E27FC236}">
                            <a16:creationId xmlns:a16="http://schemas.microsoft.com/office/drawing/2014/main" id="{04D67D49-6E0C-4EED-89D3-78AD76A10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2" name="Rectangle 3081">
                        <a:extLst>
                          <a:ext uri="{FF2B5EF4-FFF2-40B4-BE49-F238E27FC236}">
                            <a16:creationId xmlns:a16="http://schemas.microsoft.com/office/drawing/2014/main" id="{06D6DD16-FADF-4E9B-9AC3-8FAF354D6F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3" name="Rectangle 3082">
                        <a:extLst>
                          <a:ext uri="{FF2B5EF4-FFF2-40B4-BE49-F238E27FC236}">
                            <a16:creationId xmlns:a16="http://schemas.microsoft.com/office/drawing/2014/main" id="{1246514A-4580-455C-9949-0A8E7A351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61" name="Group 3060">
                    <a:extLst>
                      <a:ext uri="{FF2B5EF4-FFF2-40B4-BE49-F238E27FC236}">
                        <a16:creationId xmlns:a16="http://schemas.microsoft.com/office/drawing/2014/main" id="{39925314-478C-4282-98FA-3099655F8B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2" name="Group 3061">
                      <a:extLst>
                        <a:ext uri="{FF2B5EF4-FFF2-40B4-BE49-F238E27FC236}">
                          <a16:creationId xmlns:a16="http://schemas.microsoft.com/office/drawing/2014/main" id="{341E8548-79ED-4CED-A436-E4A47B05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68" name="Group 3067">
                        <a:extLst>
                          <a:ext uri="{FF2B5EF4-FFF2-40B4-BE49-F238E27FC236}">
                            <a16:creationId xmlns:a16="http://schemas.microsoft.com/office/drawing/2014/main" id="{85C2218F-DD1D-4F6F-B50F-FABD13F56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4" name="Rectangle 3073">
                          <a:extLst>
                            <a:ext uri="{FF2B5EF4-FFF2-40B4-BE49-F238E27FC236}">
                              <a16:creationId xmlns:a16="http://schemas.microsoft.com/office/drawing/2014/main" id="{E4AE1319-AFF3-4982-ADE1-917ECC1C6E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5" name="Rectangle 3074">
                          <a:extLst>
                            <a:ext uri="{FF2B5EF4-FFF2-40B4-BE49-F238E27FC236}">
                              <a16:creationId xmlns:a16="http://schemas.microsoft.com/office/drawing/2014/main" id="{A820CECC-8AA2-4CAB-B4C8-BC5977135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A6E76C35-CA5C-4D98-9BAE-F15A6632B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F2A60377-D281-493A-90EC-A6C2BDB2B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69" name="Group 3068">
                        <a:extLst>
                          <a:ext uri="{FF2B5EF4-FFF2-40B4-BE49-F238E27FC236}">
                            <a16:creationId xmlns:a16="http://schemas.microsoft.com/office/drawing/2014/main" id="{ACE86C26-9A19-4016-8CB1-887B5B4F4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0" name="Rectangle 3069">
                          <a:extLst>
                            <a:ext uri="{FF2B5EF4-FFF2-40B4-BE49-F238E27FC236}">
                              <a16:creationId xmlns:a16="http://schemas.microsoft.com/office/drawing/2014/main" id="{93FC98F3-C012-4EF9-92E8-83F9F64EA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1" name="Rectangle 3070">
                          <a:extLst>
                            <a:ext uri="{FF2B5EF4-FFF2-40B4-BE49-F238E27FC236}">
                              <a16:creationId xmlns:a16="http://schemas.microsoft.com/office/drawing/2014/main" id="{4EA6587C-8453-444F-9F7A-BBB65A0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2" name="Rectangle 3071">
                          <a:extLst>
                            <a:ext uri="{FF2B5EF4-FFF2-40B4-BE49-F238E27FC236}">
                              <a16:creationId xmlns:a16="http://schemas.microsoft.com/office/drawing/2014/main" id="{340624F1-8D81-4FEB-B3DB-A44B54EBF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3" name="Rectangle 3072">
                          <a:extLst>
                            <a:ext uri="{FF2B5EF4-FFF2-40B4-BE49-F238E27FC236}">
                              <a16:creationId xmlns:a16="http://schemas.microsoft.com/office/drawing/2014/main" id="{8DF975E4-2022-405E-B176-22270EF30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3" name="Group 3062">
                      <a:extLst>
                        <a:ext uri="{FF2B5EF4-FFF2-40B4-BE49-F238E27FC236}">
                          <a16:creationId xmlns:a16="http://schemas.microsoft.com/office/drawing/2014/main" id="{1BACC53F-2847-42BF-B2F3-9871042EB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64" name="Rectangle 3063">
                        <a:extLst>
                          <a:ext uri="{FF2B5EF4-FFF2-40B4-BE49-F238E27FC236}">
                            <a16:creationId xmlns:a16="http://schemas.microsoft.com/office/drawing/2014/main" id="{43432545-3006-4DBE-8004-76DB4D712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5" name="Rectangle 3064">
                        <a:extLst>
                          <a:ext uri="{FF2B5EF4-FFF2-40B4-BE49-F238E27FC236}">
                            <a16:creationId xmlns:a16="http://schemas.microsoft.com/office/drawing/2014/main" id="{9C5820D5-A02E-4389-B6C2-125364F94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6" name="Rectangle 3065">
                        <a:extLst>
                          <a:ext uri="{FF2B5EF4-FFF2-40B4-BE49-F238E27FC236}">
                            <a16:creationId xmlns:a16="http://schemas.microsoft.com/office/drawing/2014/main" id="{FC14F723-90EC-4241-AE37-9DF882E9B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7" name="Rectangle 3066">
                        <a:extLst>
                          <a:ext uri="{FF2B5EF4-FFF2-40B4-BE49-F238E27FC236}">
                            <a16:creationId xmlns:a16="http://schemas.microsoft.com/office/drawing/2014/main" id="{478C4A1C-4A5F-4CF3-B5AE-5B2AA0E01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0" name="Group 2989">
                  <a:extLst>
                    <a:ext uri="{FF2B5EF4-FFF2-40B4-BE49-F238E27FC236}">
                      <a16:creationId xmlns:a16="http://schemas.microsoft.com/office/drawing/2014/main" id="{AB3F690F-0657-4FBA-81B8-C393022CBE98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8428ED53-A077-43BC-A16A-9A076BB370F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44" name="Group 3043">
                      <a:extLst>
                        <a:ext uri="{FF2B5EF4-FFF2-40B4-BE49-F238E27FC236}">
                          <a16:creationId xmlns:a16="http://schemas.microsoft.com/office/drawing/2014/main" id="{6D06141C-B5B4-4EFA-ADF6-A6D177050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0" name="Group 3049">
                        <a:extLst>
                          <a:ext uri="{FF2B5EF4-FFF2-40B4-BE49-F238E27FC236}">
                            <a16:creationId xmlns:a16="http://schemas.microsoft.com/office/drawing/2014/main" id="{EB698F47-2589-417F-A321-7DA0F7223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6" name="Rectangle 3055">
                          <a:extLst>
                            <a:ext uri="{FF2B5EF4-FFF2-40B4-BE49-F238E27FC236}">
                              <a16:creationId xmlns:a16="http://schemas.microsoft.com/office/drawing/2014/main" id="{3FE769E0-7DD4-4B76-AE38-091ED616D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7" name="Rectangle 3056">
                          <a:extLst>
                            <a:ext uri="{FF2B5EF4-FFF2-40B4-BE49-F238E27FC236}">
                              <a16:creationId xmlns:a16="http://schemas.microsoft.com/office/drawing/2014/main" id="{B5301429-82D5-4A0F-A7A2-17891B1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8" name="Rectangle 3057">
                          <a:extLst>
                            <a:ext uri="{FF2B5EF4-FFF2-40B4-BE49-F238E27FC236}">
                              <a16:creationId xmlns:a16="http://schemas.microsoft.com/office/drawing/2014/main" id="{D93E480F-8867-4F6B-B2C7-0DDBAA500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9" name="Rectangle 3058">
                          <a:extLst>
                            <a:ext uri="{FF2B5EF4-FFF2-40B4-BE49-F238E27FC236}">
                              <a16:creationId xmlns:a16="http://schemas.microsoft.com/office/drawing/2014/main" id="{995A80EC-008D-4FFC-9AC4-A70826992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1" name="Group 3050">
                        <a:extLst>
                          <a:ext uri="{FF2B5EF4-FFF2-40B4-BE49-F238E27FC236}">
                            <a16:creationId xmlns:a16="http://schemas.microsoft.com/office/drawing/2014/main" id="{0D9D2D6D-B7F0-4490-8E6B-0D22652162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2" name="Rectangle 3051">
                          <a:extLst>
                            <a:ext uri="{FF2B5EF4-FFF2-40B4-BE49-F238E27FC236}">
                              <a16:creationId xmlns:a16="http://schemas.microsoft.com/office/drawing/2014/main" id="{F041BAA4-E038-4337-BA46-F164F6B56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3" name="Rectangle 3052">
                          <a:extLst>
                            <a:ext uri="{FF2B5EF4-FFF2-40B4-BE49-F238E27FC236}">
                              <a16:creationId xmlns:a16="http://schemas.microsoft.com/office/drawing/2014/main" id="{0E4DBD0E-927F-41C2-AF18-33169467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4" name="Rectangle 3053">
                          <a:extLst>
                            <a:ext uri="{FF2B5EF4-FFF2-40B4-BE49-F238E27FC236}">
                              <a16:creationId xmlns:a16="http://schemas.microsoft.com/office/drawing/2014/main" id="{57B7D5A8-41A4-4FF9-9140-808633F5AD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5" name="Rectangle 3054">
                          <a:extLst>
                            <a:ext uri="{FF2B5EF4-FFF2-40B4-BE49-F238E27FC236}">
                              <a16:creationId xmlns:a16="http://schemas.microsoft.com/office/drawing/2014/main" id="{0A3D697C-0F80-449E-A263-6AAB271B8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5" name="Group 3044">
                      <a:extLst>
                        <a:ext uri="{FF2B5EF4-FFF2-40B4-BE49-F238E27FC236}">
                          <a16:creationId xmlns:a16="http://schemas.microsoft.com/office/drawing/2014/main" id="{45FA1919-4400-45DF-988A-6CCDE52CC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46" name="Rectangle 3045">
                        <a:extLst>
                          <a:ext uri="{FF2B5EF4-FFF2-40B4-BE49-F238E27FC236}">
                            <a16:creationId xmlns:a16="http://schemas.microsoft.com/office/drawing/2014/main" id="{7F4CD593-F8E3-4217-BD1E-A788741A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7" name="Rectangle 3046">
                        <a:extLst>
                          <a:ext uri="{FF2B5EF4-FFF2-40B4-BE49-F238E27FC236}">
                            <a16:creationId xmlns:a16="http://schemas.microsoft.com/office/drawing/2014/main" id="{EE1E2A89-7057-41CB-8A10-62F0DB90C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8" name="Rectangle 3047">
                        <a:extLst>
                          <a:ext uri="{FF2B5EF4-FFF2-40B4-BE49-F238E27FC236}">
                            <a16:creationId xmlns:a16="http://schemas.microsoft.com/office/drawing/2014/main" id="{832AB5DF-0E97-4D4F-8CA9-612233A48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9" name="Rectangle 3048">
                        <a:extLst>
                          <a:ext uri="{FF2B5EF4-FFF2-40B4-BE49-F238E27FC236}">
                            <a16:creationId xmlns:a16="http://schemas.microsoft.com/office/drawing/2014/main" id="{05F1939D-8FF2-47A9-BE4C-3035D7176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7" name="Group 3026">
                    <a:extLst>
                      <a:ext uri="{FF2B5EF4-FFF2-40B4-BE49-F238E27FC236}">
                        <a16:creationId xmlns:a16="http://schemas.microsoft.com/office/drawing/2014/main" id="{EA0A4563-1ECE-448E-9729-B77F7AD6C2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28" name="Group 3027">
                      <a:extLst>
                        <a:ext uri="{FF2B5EF4-FFF2-40B4-BE49-F238E27FC236}">
                          <a16:creationId xmlns:a16="http://schemas.microsoft.com/office/drawing/2014/main" id="{19A86017-D7D7-4782-AEAF-0E3A4BF61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4" name="Group 3033">
                        <a:extLst>
                          <a:ext uri="{FF2B5EF4-FFF2-40B4-BE49-F238E27FC236}">
                            <a16:creationId xmlns:a16="http://schemas.microsoft.com/office/drawing/2014/main" id="{CF98F923-1F58-452A-8A83-B962BD17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0" name="Rectangle 3039">
                          <a:extLst>
                            <a:ext uri="{FF2B5EF4-FFF2-40B4-BE49-F238E27FC236}">
                              <a16:creationId xmlns:a16="http://schemas.microsoft.com/office/drawing/2014/main" id="{5E6D6368-8C02-4008-AFF9-80DB274F9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1" name="Rectangle 3040">
                          <a:extLst>
                            <a:ext uri="{FF2B5EF4-FFF2-40B4-BE49-F238E27FC236}">
                              <a16:creationId xmlns:a16="http://schemas.microsoft.com/office/drawing/2014/main" id="{1179987C-135A-41B1-8895-C060426C8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7F65BDD3-E873-4CE7-808D-E9960144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FFC2247B-1B3E-488C-A6B3-7ABA6E66D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35" name="Group 3034">
                        <a:extLst>
                          <a:ext uri="{FF2B5EF4-FFF2-40B4-BE49-F238E27FC236}">
                            <a16:creationId xmlns:a16="http://schemas.microsoft.com/office/drawing/2014/main" id="{51CBC969-C8BF-42B6-9D73-7897EA1B58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6" name="Rectangle 3035">
                          <a:extLst>
                            <a:ext uri="{FF2B5EF4-FFF2-40B4-BE49-F238E27FC236}">
                              <a16:creationId xmlns:a16="http://schemas.microsoft.com/office/drawing/2014/main" id="{0C27F60D-FE64-4A40-A739-2F37FAC44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7" name="Rectangle 3036">
                          <a:extLst>
                            <a:ext uri="{FF2B5EF4-FFF2-40B4-BE49-F238E27FC236}">
                              <a16:creationId xmlns:a16="http://schemas.microsoft.com/office/drawing/2014/main" id="{5C8F2F2C-A507-4323-81E5-A95F0AF09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8" name="Rectangle 3037">
                          <a:extLst>
                            <a:ext uri="{FF2B5EF4-FFF2-40B4-BE49-F238E27FC236}">
                              <a16:creationId xmlns:a16="http://schemas.microsoft.com/office/drawing/2014/main" id="{27EAE509-73C0-46C2-9178-D361C3903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9" name="Rectangle 3038">
                          <a:extLst>
                            <a:ext uri="{FF2B5EF4-FFF2-40B4-BE49-F238E27FC236}">
                              <a16:creationId xmlns:a16="http://schemas.microsoft.com/office/drawing/2014/main" id="{09E61FB1-604A-4106-9CBF-52724C819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Group 3028">
                      <a:extLst>
                        <a:ext uri="{FF2B5EF4-FFF2-40B4-BE49-F238E27FC236}">
                          <a16:creationId xmlns:a16="http://schemas.microsoft.com/office/drawing/2014/main" id="{808D18E0-437F-40A0-8B95-22F6A725B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0" name="Rectangle 3029">
                        <a:extLst>
                          <a:ext uri="{FF2B5EF4-FFF2-40B4-BE49-F238E27FC236}">
                            <a16:creationId xmlns:a16="http://schemas.microsoft.com/office/drawing/2014/main" id="{DDD41801-01E7-476C-99A2-88D85E50E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1" name="Rectangle 3030">
                        <a:extLst>
                          <a:ext uri="{FF2B5EF4-FFF2-40B4-BE49-F238E27FC236}">
                            <a16:creationId xmlns:a16="http://schemas.microsoft.com/office/drawing/2014/main" id="{6714E378-59E3-4A13-92AC-AB83F2105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2" name="Rectangle 3031">
                        <a:extLst>
                          <a:ext uri="{FF2B5EF4-FFF2-40B4-BE49-F238E27FC236}">
                            <a16:creationId xmlns:a16="http://schemas.microsoft.com/office/drawing/2014/main" id="{CF0803B4-0E0C-498D-90A3-6473CC736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3" name="Rectangle 3032">
                        <a:extLst>
                          <a:ext uri="{FF2B5EF4-FFF2-40B4-BE49-F238E27FC236}">
                            <a16:creationId xmlns:a16="http://schemas.microsoft.com/office/drawing/2014/main" id="{ADDBADCD-C6A1-47DC-95C6-093AA11C0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1" name="Group 2990">
                  <a:extLst>
                    <a:ext uri="{FF2B5EF4-FFF2-40B4-BE49-F238E27FC236}">
                      <a16:creationId xmlns:a16="http://schemas.microsoft.com/office/drawing/2014/main" id="{65F66AA2-FFB2-4665-A5FC-C9CB71B28C3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92" name="Group 2991">
                    <a:extLst>
                      <a:ext uri="{FF2B5EF4-FFF2-40B4-BE49-F238E27FC236}">
                        <a16:creationId xmlns:a16="http://schemas.microsoft.com/office/drawing/2014/main" id="{8ED5A2DF-7826-4BB4-A82D-86084D65A1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0" name="Group 3009">
                      <a:extLst>
                        <a:ext uri="{FF2B5EF4-FFF2-40B4-BE49-F238E27FC236}">
                          <a16:creationId xmlns:a16="http://schemas.microsoft.com/office/drawing/2014/main" id="{DFE21C90-909D-4EBB-BC11-0C030771F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16" name="Group 3015">
                        <a:extLst>
                          <a:ext uri="{FF2B5EF4-FFF2-40B4-BE49-F238E27FC236}">
                            <a16:creationId xmlns:a16="http://schemas.microsoft.com/office/drawing/2014/main" id="{14D9D21B-1AE8-4669-8E78-DC08DE19A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2" name="Rectangle 3021">
                          <a:extLst>
                            <a:ext uri="{FF2B5EF4-FFF2-40B4-BE49-F238E27FC236}">
                              <a16:creationId xmlns:a16="http://schemas.microsoft.com/office/drawing/2014/main" id="{5719DB0B-D2E9-48BE-A52E-79A1680DC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3" name="Rectangle 3022">
                          <a:extLst>
                            <a:ext uri="{FF2B5EF4-FFF2-40B4-BE49-F238E27FC236}">
                              <a16:creationId xmlns:a16="http://schemas.microsoft.com/office/drawing/2014/main" id="{A91CF375-F97E-4702-B97B-AA156969E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4" name="Rectangle 3023">
                          <a:extLst>
                            <a:ext uri="{FF2B5EF4-FFF2-40B4-BE49-F238E27FC236}">
                              <a16:creationId xmlns:a16="http://schemas.microsoft.com/office/drawing/2014/main" id="{2DB6D836-657F-472C-8BDC-1AC75E06CC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5" name="Rectangle 3024">
                          <a:extLst>
                            <a:ext uri="{FF2B5EF4-FFF2-40B4-BE49-F238E27FC236}">
                              <a16:creationId xmlns:a16="http://schemas.microsoft.com/office/drawing/2014/main" id="{B9859E14-6B55-4C0E-B5BC-85DF6D1C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17" name="Group 3016">
                        <a:extLst>
                          <a:ext uri="{FF2B5EF4-FFF2-40B4-BE49-F238E27FC236}">
                            <a16:creationId xmlns:a16="http://schemas.microsoft.com/office/drawing/2014/main" id="{57DDB54A-2FB7-40DD-9661-F4E9D5879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18" name="Rectangle 3017">
                          <a:extLst>
                            <a:ext uri="{FF2B5EF4-FFF2-40B4-BE49-F238E27FC236}">
                              <a16:creationId xmlns:a16="http://schemas.microsoft.com/office/drawing/2014/main" id="{8F4A8C5F-05E0-479F-B9C0-E951C5593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9" name="Rectangle 3018">
                          <a:extLst>
                            <a:ext uri="{FF2B5EF4-FFF2-40B4-BE49-F238E27FC236}">
                              <a16:creationId xmlns:a16="http://schemas.microsoft.com/office/drawing/2014/main" id="{1D2F50AA-5FA1-4773-9C8B-A39E58813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0" name="Rectangle 3019">
                          <a:extLst>
                            <a:ext uri="{FF2B5EF4-FFF2-40B4-BE49-F238E27FC236}">
                              <a16:creationId xmlns:a16="http://schemas.microsoft.com/office/drawing/2014/main" id="{BF32400D-6E58-4E88-9912-7C80D512B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1" name="Rectangle 3020">
                          <a:extLst>
                            <a:ext uri="{FF2B5EF4-FFF2-40B4-BE49-F238E27FC236}">
                              <a16:creationId xmlns:a16="http://schemas.microsoft.com/office/drawing/2014/main" id="{310765CC-E158-41EF-B023-701FE16ED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1" name="Group 3010">
                      <a:extLst>
                        <a:ext uri="{FF2B5EF4-FFF2-40B4-BE49-F238E27FC236}">
                          <a16:creationId xmlns:a16="http://schemas.microsoft.com/office/drawing/2014/main" id="{3D8F65E7-F613-4A1B-BBE9-FB1E751BA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12" name="Rectangle 3011">
                        <a:extLst>
                          <a:ext uri="{FF2B5EF4-FFF2-40B4-BE49-F238E27FC236}">
                            <a16:creationId xmlns:a16="http://schemas.microsoft.com/office/drawing/2014/main" id="{6F89FA0A-D55F-4D95-BC86-D612DE75A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3" name="Rectangle 3012">
                        <a:extLst>
                          <a:ext uri="{FF2B5EF4-FFF2-40B4-BE49-F238E27FC236}">
                            <a16:creationId xmlns:a16="http://schemas.microsoft.com/office/drawing/2014/main" id="{5F794F56-88B8-48D7-B180-17E0A7A62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4" name="Rectangle 3013">
                        <a:extLst>
                          <a:ext uri="{FF2B5EF4-FFF2-40B4-BE49-F238E27FC236}">
                            <a16:creationId xmlns:a16="http://schemas.microsoft.com/office/drawing/2014/main" id="{A1A66872-A6AE-42F4-ADD5-6D6657563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5" name="Rectangle 3014">
                        <a:extLst>
                          <a:ext uri="{FF2B5EF4-FFF2-40B4-BE49-F238E27FC236}">
                            <a16:creationId xmlns:a16="http://schemas.microsoft.com/office/drawing/2014/main" id="{B7EFD771-85FA-45AA-B59E-4251E6BE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3" name="Group 2992">
                    <a:extLst>
                      <a:ext uri="{FF2B5EF4-FFF2-40B4-BE49-F238E27FC236}">
                        <a16:creationId xmlns:a16="http://schemas.microsoft.com/office/drawing/2014/main" id="{5CB466E3-DC0E-499F-8184-CFC5FF246B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4" name="Group 2993">
                      <a:extLst>
                        <a:ext uri="{FF2B5EF4-FFF2-40B4-BE49-F238E27FC236}">
                          <a16:creationId xmlns:a16="http://schemas.microsoft.com/office/drawing/2014/main" id="{243FAFC2-AE83-4415-A939-CAFD0B507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0" name="Group 2999">
                        <a:extLst>
                          <a:ext uri="{FF2B5EF4-FFF2-40B4-BE49-F238E27FC236}">
                            <a16:creationId xmlns:a16="http://schemas.microsoft.com/office/drawing/2014/main" id="{75751EEE-53B2-4ABA-97CD-921AFD2C5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E9781B31-CF7A-4837-8BF1-77218CD4A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4F7635EE-A840-4013-A8BB-FD7917F69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627E1662-E07E-42B9-B4D6-DB167116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C7FCE517-2DFC-4BEB-9DA4-0305A475B8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1" name="Group 3000">
                        <a:extLst>
                          <a:ext uri="{FF2B5EF4-FFF2-40B4-BE49-F238E27FC236}">
                            <a16:creationId xmlns:a16="http://schemas.microsoft.com/office/drawing/2014/main" id="{E5A2C0E8-1A93-4296-92CF-268F9D92E2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2" name="Rectangle 3001">
                          <a:extLst>
                            <a:ext uri="{FF2B5EF4-FFF2-40B4-BE49-F238E27FC236}">
                              <a16:creationId xmlns:a16="http://schemas.microsoft.com/office/drawing/2014/main" id="{E8C7213F-59E0-49A6-A636-BCF98F177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3" name="Rectangle 3002">
                          <a:extLst>
                            <a:ext uri="{FF2B5EF4-FFF2-40B4-BE49-F238E27FC236}">
                              <a16:creationId xmlns:a16="http://schemas.microsoft.com/office/drawing/2014/main" id="{A6EDE850-7E64-4B62-8971-744172423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C880CA0F-74FE-40F2-A8C8-7B79685EB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56879CD3-DF1F-47E4-9D9F-833E9E7C6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5" name="Group 2994">
                      <a:extLst>
                        <a:ext uri="{FF2B5EF4-FFF2-40B4-BE49-F238E27FC236}">
                          <a16:creationId xmlns:a16="http://schemas.microsoft.com/office/drawing/2014/main" id="{89898F81-FFC1-469E-9A36-DB5AEDEE74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6" name="Rectangle 2995">
                        <a:extLst>
                          <a:ext uri="{FF2B5EF4-FFF2-40B4-BE49-F238E27FC236}">
                            <a16:creationId xmlns:a16="http://schemas.microsoft.com/office/drawing/2014/main" id="{B9D8AEE5-3B96-4177-B35F-D32C924A3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7" name="Rectangle 2996">
                        <a:extLst>
                          <a:ext uri="{FF2B5EF4-FFF2-40B4-BE49-F238E27FC236}">
                            <a16:creationId xmlns:a16="http://schemas.microsoft.com/office/drawing/2014/main" id="{2AB40CBA-8B0A-46E9-912E-DB8E3AD2F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41F9FFBA-C704-4B98-8718-BF38785BF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02BB0396-9BC0-4AB5-B66B-69124E7A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15629DE2-6213-460B-9C6E-A79C6D3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4" name="Group 1853">
              <a:extLst>
                <a:ext uri="{FF2B5EF4-FFF2-40B4-BE49-F238E27FC236}">
                  <a16:creationId xmlns:a16="http://schemas.microsoft.com/office/drawing/2014/main" id="{D9D205FA-BBB5-406A-B2BF-749E59ADA073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B3E771C1-066C-499E-913F-782381F44D0A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0DCE2C69-EB49-418E-9A38-2CDA4E7AA54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B30AAF32-3BDC-486A-A4C8-4A06B9ED7D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70" name="Group 2969">
                      <a:extLst>
                        <a:ext uri="{FF2B5EF4-FFF2-40B4-BE49-F238E27FC236}">
                          <a16:creationId xmlns:a16="http://schemas.microsoft.com/office/drawing/2014/main" id="{BE5A80EF-E31A-4223-9426-3CF7D0A83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76" name="Group 2975">
                        <a:extLst>
                          <a:ext uri="{FF2B5EF4-FFF2-40B4-BE49-F238E27FC236}">
                            <a16:creationId xmlns:a16="http://schemas.microsoft.com/office/drawing/2014/main" id="{74531767-290D-4063-B175-AC8096432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2" name="Rectangle 2981">
                          <a:extLst>
                            <a:ext uri="{FF2B5EF4-FFF2-40B4-BE49-F238E27FC236}">
                              <a16:creationId xmlns:a16="http://schemas.microsoft.com/office/drawing/2014/main" id="{1BAB2FFC-F0E0-430D-A16F-223171752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3" name="Rectangle 2982">
                          <a:extLst>
                            <a:ext uri="{FF2B5EF4-FFF2-40B4-BE49-F238E27FC236}">
                              <a16:creationId xmlns:a16="http://schemas.microsoft.com/office/drawing/2014/main" id="{05744E9E-0271-4E5F-9033-4487104C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4" name="Rectangle 2983">
                          <a:extLst>
                            <a:ext uri="{FF2B5EF4-FFF2-40B4-BE49-F238E27FC236}">
                              <a16:creationId xmlns:a16="http://schemas.microsoft.com/office/drawing/2014/main" id="{82ECB18B-00DA-4E64-B329-97EEE2CF3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5" name="Rectangle 2984">
                          <a:extLst>
                            <a:ext uri="{FF2B5EF4-FFF2-40B4-BE49-F238E27FC236}">
                              <a16:creationId xmlns:a16="http://schemas.microsoft.com/office/drawing/2014/main" id="{F4B1F5AA-C5A3-4455-9BC6-33531438B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77" name="Group 2976">
                        <a:extLst>
                          <a:ext uri="{FF2B5EF4-FFF2-40B4-BE49-F238E27FC236}">
                            <a16:creationId xmlns:a16="http://schemas.microsoft.com/office/drawing/2014/main" id="{E23945FE-C2CB-43F3-98EC-2007B218E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8" name="Rectangle 2977">
                          <a:extLst>
                            <a:ext uri="{FF2B5EF4-FFF2-40B4-BE49-F238E27FC236}">
                              <a16:creationId xmlns:a16="http://schemas.microsoft.com/office/drawing/2014/main" id="{A335CB7D-906E-4F52-B350-AC245D3A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9" name="Rectangle 2978">
                          <a:extLst>
                            <a:ext uri="{FF2B5EF4-FFF2-40B4-BE49-F238E27FC236}">
                              <a16:creationId xmlns:a16="http://schemas.microsoft.com/office/drawing/2014/main" id="{5491702B-ADC5-4592-9637-7387C54F6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0" name="Rectangle 2979">
                          <a:extLst>
                            <a:ext uri="{FF2B5EF4-FFF2-40B4-BE49-F238E27FC236}">
                              <a16:creationId xmlns:a16="http://schemas.microsoft.com/office/drawing/2014/main" id="{A5696697-51A4-4BA1-B37A-1A9C78517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1" name="Rectangle 2980">
                          <a:extLst>
                            <a:ext uri="{FF2B5EF4-FFF2-40B4-BE49-F238E27FC236}">
                              <a16:creationId xmlns:a16="http://schemas.microsoft.com/office/drawing/2014/main" id="{0AB10714-76E4-43DE-977F-DB155678B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1" name="Group 2970">
                      <a:extLst>
                        <a:ext uri="{FF2B5EF4-FFF2-40B4-BE49-F238E27FC236}">
                          <a16:creationId xmlns:a16="http://schemas.microsoft.com/office/drawing/2014/main" id="{66EA878D-6A31-407F-88C8-9B44F5D29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AE85E586-18DF-4E10-A74B-CC1C27E2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D5E38D1D-A53D-43EE-8ABE-2645E1BD0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A86A3C4D-585F-4189-B8AE-734CCFB84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4EFB289D-AFBF-491F-B960-B5243ED66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53" name="Group 2952">
                    <a:extLst>
                      <a:ext uri="{FF2B5EF4-FFF2-40B4-BE49-F238E27FC236}">
                        <a16:creationId xmlns:a16="http://schemas.microsoft.com/office/drawing/2014/main" id="{C804D89A-D306-4DB7-A5BC-9FC5BCC67D1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54" name="Group 2953">
                      <a:extLst>
                        <a:ext uri="{FF2B5EF4-FFF2-40B4-BE49-F238E27FC236}">
                          <a16:creationId xmlns:a16="http://schemas.microsoft.com/office/drawing/2014/main" id="{CAFF97E7-2230-44E8-A7D3-11A03571EE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0" name="Group 2959">
                        <a:extLst>
                          <a:ext uri="{FF2B5EF4-FFF2-40B4-BE49-F238E27FC236}">
                            <a16:creationId xmlns:a16="http://schemas.microsoft.com/office/drawing/2014/main" id="{326DB29E-FC6E-40AE-BF79-EECC955A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6" name="Rectangle 2965">
                          <a:extLst>
                            <a:ext uri="{FF2B5EF4-FFF2-40B4-BE49-F238E27FC236}">
                              <a16:creationId xmlns:a16="http://schemas.microsoft.com/office/drawing/2014/main" id="{22544402-4C52-4EDB-BD3E-2DA941799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7" name="Rectangle 2966">
                          <a:extLst>
                            <a:ext uri="{FF2B5EF4-FFF2-40B4-BE49-F238E27FC236}">
                              <a16:creationId xmlns:a16="http://schemas.microsoft.com/office/drawing/2014/main" id="{E2FB6A25-CD5F-4044-9566-69455F731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8" name="Rectangle 2967">
                          <a:extLst>
                            <a:ext uri="{FF2B5EF4-FFF2-40B4-BE49-F238E27FC236}">
                              <a16:creationId xmlns:a16="http://schemas.microsoft.com/office/drawing/2014/main" id="{C44AA3C5-F18E-4D4B-8656-9CB9AA53A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9" name="Rectangle 2968">
                          <a:extLst>
                            <a:ext uri="{FF2B5EF4-FFF2-40B4-BE49-F238E27FC236}">
                              <a16:creationId xmlns:a16="http://schemas.microsoft.com/office/drawing/2014/main" id="{AC742750-3A7A-42AF-8739-283643DB7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1" name="Group 2960">
                        <a:extLst>
                          <a:ext uri="{FF2B5EF4-FFF2-40B4-BE49-F238E27FC236}">
                            <a16:creationId xmlns:a16="http://schemas.microsoft.com/office/drawing/2014/main" id="{F19CB0F9-0DE9-4BFF-8500-2B3BB24F8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2" name="Rectangle 2961">
                          <a:extLst>
                            <a:ext uri="{FF2B5EF4-FFF2-40B4-BE49-F238E27FC236}">
                              <a16:creationId xmlns:a16="http://schemas.microsoft.com/office/drawing/2014/main" id="{8EB09156-B920-420E-86B0-B2E07AB1C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3" name="Rectangle 2962">
                          <a:extLst>
                            <a:ext uri="{FF2B5EF4-FFF2-40B4-BE49-F238E27FC236}">
                              <a16:creationId xmlns:a16="http://schemas.microsoft.com/office/drawing/2014/main" id="{A954DCB2-7895-42D4-8C1C-51145FF86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4" name="Rectangle 2963">
                          <a:extLst>
                            <a:ext uri="{FF2B5EF4-FFF2-40B4-BE49-F238E27FC236}">
                              <a16:creationId xmlns:a16="http://schemas.microsoft.com/office/drawing/2014/main" id="{CCC52522-BB33-463B-967B-8B215CBA9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5" name="Rectangle 2964">
                          <a:extLst>
                            <a:ext uri="{FF2B5EF4-FFF2-40B4-BE49-F238E27FC236}">
                              <a16:creationId xmlns:a16="http://schemas.microsoft.com/office/drawing/2014/main" id="{9F8F5A25-A4D7-4689-9A4D-49E0C52F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5" name="Group 2954">
                      <a:extLst>
                        <a:ext uri="{FF2B5EF4-FFF2-40B4-BE49-F238E27FC236}">
                          <a16:creationId xmlns:a16="http://schemas.microsoft.com/office/drawing/2014/main" id="{6E174676-B343-4011-98B1-20E118455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74C6FD1A-BD40-4B81-AFEA-E06AA2A81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D34CF3A6-F4DF-400D-BC03-59409EDC6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F748AB16-2406-48E2-AE34-F69CA799B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5EACE217-A07E-40B7-B213-BA6600FEF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25525624-BBAA-45BE-BDAC-B52E74B4E1E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8" name="Group 2917">
                    <a:extLst>
                      <a:ext uri="{FF2B5EF4-FFF2-40B4-BE49-F238E27FC236}">
                        <a16:creationId xmlns:a16="http://schemas.microsoft.com/office/drawing/2014/main" id="{D3114524-B569-41CB-BE0C-D6B3714522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36" name="Group 2935">
                      <a:extLst>
                        <a:ext uri="{FF2B5EF4-FFF2-40B4-BE49-F238E27FC236}">
                          <a16:creationId xmlns:a16="http://schemas.microsoft.com/office/drawing/2014/main" id="{CA01EF96-DE08-4029-AAB2-5FDE4246DC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42" name="Group 2941">
                        <a:extLst>
                          <a:ext uri="{FF2B5EF4-FFF2-40B4-BE49-F238E27FC236}">
                            <a16:creationId xmlns:a16="http://schemas.microsoft.com/office/drawing/2014/main" id="{6376A171-2F60-4D88-A1CE-5EE416CAE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8" name="Rectangle 2947">
                          <a:extLst>
                            <a:ext uri="{FF2B5EF4-FFF2-40B4-BE49-F238E27FC236}">
                              <a16:creationId xmlns:a16="http://schemas.microsoft.com/office/drawing/2014/main" id="{F5131893-AA53-4D21-9037-30F68B230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9" name="Rectangle 2948">
                          <a:extLst>
                            <a:ext uri="{FF2B5EF4-FFF2-40B4-BE49-F238E27FC236}">
                              <a16:creationId xmlns:a16="http://schemas.microsoft.com/office/drawing/2014/main" id="{105FE613-1606-42D7-8AD6-E23A0599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0" name="Rectangle 2949">
                          <a:extLst>
                            <a:ext uri="{FF2B5EF4-FFF2-40B4-BE49-F238E27FC236}">
                              <a16:creationId xmlns:a16="http://schemas.microsoft.com/office/drawing/2014/main" id="{835F1479-F9CF-4052-988F-198CBE332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1" name="Rectangle 2950">
                          <a:extLst>
                            <a:ext uri="{FF2B5EF4-FFF2-40B4-BE49-F238E27FC236}">
                              <a16:creationId xmlns:a16="http://schemas.microsoft.com/office/drawing/2014/main" id="{9CD57086-7829-463D-AB3E-FFD0630C5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43" name="Group 2942">
                        <a:extLst>
                          <a:ext uri="{FF2B5EF4-FFF2-40B4-BE49-F238E27FC236}">
                            <a16:creationId xmlns:a16="http://schemas.microsoft.com/office/drawing/2014/main" id="{F9C315BF-1DC4-407F-B949-FD8D4E473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4" name="Rectangle 2943">
                          <a:extLst>
                            <a:ext uri="{FF2B5EF4-FFF2-40B4-BE49-F238E27FC236}">
                              <a16:creationId xmlns:a16="http://schemas.microsoft.com/office/drawing/2014/main" id="{CA37F093-749F-40CA-8730-AEC20BBF5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5" name="Rectangle 2944">
                          <a:extLst>
                            <a:ext uri="{FF2B5EF4-FFF2-40B4-BE49-F238E27FC236}">
                              <a16:creationId xmlns:a16="http://schemas.microsoft.com/office/drawing/2014/main" id="{FCD58042-5D2D-4AED-88FF-F27309F80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6" name="Rectangle 2945">
                          <a:extLst>
                            <a:ext uri="{FF2B5EF4-FFF2-40B4-BE49-F238E27FC236}">
                              <a16:creationId xmlns:a16="http://schemas.microsoft.com/office/drawing/2014/main" id="{E216E8B7-099D-4D53-9216-6A85D31E3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7" name="Rectangle 2946">
                          <a:extLst>
                            <a:ext uri="{FF2B5EF4-FFF2-40B4-BE49-F238E27FC236}">
                              <a16:creationId xmlns:a16="http://schemas.microsoft.com/office/drawing/2014/main" id="{DD2615C7-C2E9-4C66-99F9-56335AE8C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37" name="Group 2936">
                      <a:extLst>
                        <a:ext uri="{FF2B5EF4-FFF2-40B4-BE49-F238E27FC236}">
                          <a16:creationId xmlns:a16="http://schemas.microsoft.com/office/drawing/2014/main" id="{FF5AE140-4F15-4ACF-AE22-011129C6E6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E0231FE8-C05F-451A-B696-C97119934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7C0C06C7-6BDB-4C53-A628-6F08A0604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9AC1CB9C-556B-4D8B-B75F-4729A52F1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0BE68A54-7BFF-4EFE-B67D-C0164627E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9" name="Group 2918">
                    <a:extLst>
                      <a:ext uri="{FF2B5EF4-FFF2-40B4-BE49-F238E27FC236}">
                        <a16:creationId xmlns:a16="http://schemas.microsoft.com/office/drawing/2014/main" id="{07214269-66E4-419A-A030-6ECEB3E893A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0" name="Group 2919">
                      <a:extLst>
                        <a:ext uri="{FF2B5EF4-FFF2-40B4-BE49-F238E27FC236}">
                          <a16:creationId xmlns:a16="http://schemas.microsoft.com/office/drawing/2014/main" id="{AA5D688E-F8E9-497D-9467-6D33C9EE0D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26" name="Group 2925">
                        <a:extLst>
                          <a:ext uri="{FF2B5EF4-FFF2-40B4-BE49-F238E27FC236}">
                            <a16:creationId xmlns:a16="http://schemas.microsoft.com/office/drawing/2014/main" id="{F280E4A0-8A67-462E-857A-721E3A8C1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2" name="Rectangle 2931">
                          <a:extLst>
                            <a:ext uri="{FF2B5EF4-FFF2-40B4-BE49-F238E27FC236}">
                              <a16:creationId xmlns:a16="http://schemas.microsoft.com/office/drawing/2014/main" id="{2A594FED-2F4B-4068-B740-A8ACB9B55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3" name="Rectangle 2932">
                          <a:extLst>
                            <a:ext uri="{FF2B5EF4-FFF2-40B4-BE49-F238E27FC236}">
                              <a16:creationId xmlns:a16="http://schemas.microsoft.com/office/drawing/2014/main" id="{3173E9BF-B16D-4264-815A-41A7FF0D0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4" name="Rectangle 2933">
                          <a:extLst>
                            <a:ext uri="{FF2B5EF4-FFF2-40B4-BE49-F238E27FC236}">
                              <a16:creationId xmlns:a16="http://schemas.microsoft.com/office/drawing/2014/main" id="{D7B8BD8E-0649-4E31-AD02-5E56463B9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5" name="Rectangle 2934">
                          <a:extLst>
                            <a:ext uri="{FF2B5EF4-FFF2-40B4-BE49-F238E27FC236}">
                              <a16:creationId xmlns:a16="http://schemas.microsoft.com/office/drawing/2014/main" id="{9BFD5D35-5F56-493F-8564-16E735B83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27" name="Group 2926">
                        <a:extLst>
                          <a:ext uri="{FF2B5EF4-FFF2-40B4-BE49-F238E27FC236}">
                            <a16:creationId xmlns:a16="http://schemas.microsoft.com/office/drawing/2014/main" id="{62F39386-4AEF-49A8-8E88-F8A210859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8" name="Rectangle 2927">
                          <a:extLst>
                            <a:ext uri="{FF2B5EF4-FFF2-40B4-BE49-F238E27FC236}">
                              <a16:creationId xmlns:a16="http://schemas.microsoft.com/office/drawing/2014/main" id="{01144773-3DC0-4EF8-8379-E4A36E96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9" name="Rectangle 2928">
                          <a:extLst>
                            <a:ext uri="{FF2B5EF4-FFF2-40B4-BE49-F238E27FC236}">
                              <a16:creationId xmlns:a16="http://schemas.microsoft.com/office/drawing/2014/main" id="{FC6DFB6F-F085-4B37-82DE-850BD005E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0" name="Rectangle 2929">
                          <a:extLst>
                            <a:ext uri="{FF2B5EF4-FFF2-40B4-BE49-F238E27FC236}">
                              <a16:creationId xmlns:a16="http://schemas.microsoft.com/office/drawing/2014/main" id="{4A3CEAE4-91C3-4E27-90C6-0D2F8C6A6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1" name="Rectangle 2930">
                          <a:extLst>
                            <a:ext uri="{FF2B5EF4-FFF2-40B4-BE49-F238E27FC236}">
                              <a16:creationId xmlns:a16="http://schemas.microsoft.com/office/drawing/2014/main" id="{817B7285-375E-41FC-B74A-9884D74ED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1" name="Group 2920">
                      <a:extLst>
                        <a:ext uri="{FF2B5EF4-FFF2-40B4-BE49-F238E27FC236}">
                          <a16:creationId xmlns:a16="http://schemas.microsoft.com/office/drawing/2014/main" id="{1931F90A-F774-4531-B866-9D9D63574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E007C2FE-5FA3-4C73-9805-61344378C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879AB0CF-5B94-4B9A-A762-9C6E9D478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1CE90FCC-7767-43D4-BBAA-B283429E1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1422C7AA-CC20-4FA8-8022-9EE260575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49EC1757-EE85-46A6-8A2A-544C9933B1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7EEC7AF2-57B4-48BF-99C0-B6AFB9FDFB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02" name="Group 2901">
                      <a:extLst>
                        <a:ext uri="{FF2B5EF4-FFF2-40B4-BE49-F238E27FC236}">
                          <a16:creationId xmlns:a16="http://schemas.microsoft.com/office/drawing/2014/main" id="{3EE1C8F8-296F-4ED7-A13C-911C3A85FF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8" name="Group 2907">
                        <a:extLst>
                          <a:ext uri="{FF2B5EF4-FFF2-40B4-BE49-F238E27FC236}">
                            <a16:creationId xmlns:a16="http://schemas.microsoft.com/office/drawing/2014/main" id="{A92D4587-1137-4609-9A2C-A4419F1E2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4" name="Rectangle 2913">
                          <a:extLst>
                            <a:ext uri="{FF2B5EF4-FFF2-40B4-BE49-F238E27FC236}">
                              <a16:creationId xmlns:a16="http://schemas.microsoft.com/office/drawing/2014/main" id="{1057EAB2-A610-4390-8C93-75D9B6EE7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5" name="Rectangle 2914">
                          <a:extLst>
                            <a:ext uri="{FF2B5EF4-FFF2-40B4-BE49-F238E27FC236}">
                              <a16:creationId xmlns:a16="http://schemas.microsoft.com/office/drawing/2014/main" id="{F10116D8-FB6F-486C-A05E-D933D315E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6" name="Rectangle 2915">
                          <a:extLst>
                            <a:ext uri="{FF2B5EF4-FFF2-40B4-BE49-F238E27FC236}">
                              <a16:creationId xmlns:a16="http://schemas.microsoft.com/office/drawing/2014/main" id="{77F034B0-0F94-4A86-B270-F93D7D78B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7" name="Rectangle 2916">
                          <a:extLst>
                            <a:ext uri="{FF2B5EF4-FFF2-40B4-BE49-F238E27FC236}">
                              <a16:creationId xmlns:a16="http://schemas.microsoft.com/office/drawing/2014/main" id="{A0599DFF-FC84-44B3-86A7-E3EA573F0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9" name="Group 2908">
                        <a:extLst>
                          <a:ext uri="{FF2B5EF4-FFF2-40B4-BE49-F238E27FC236}">
                            <a16:creationId xmlns:a16="http://schemas.microsoft.com/office/drawing/2014/main" id="{BD75D34E-01CA-47E5-9342-BDB308F75A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0" name="Rectangle 2909">
                          <a:extLst>
                            <a:ext uri="{FF2B5EF4-FFF2-40B4-BE49-F238E27FC236}">
                              <a16:creationId xmlns:a16="http://schemas.microsoft.com/office/drawing/2014/main" id="{DF520F3B-D7D4-436D-9E14-34545E5DB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1" name="Rectangle 2910">
                          <a:extLst>
                            <a:ext uri="{FF2B5EF4-FFF2-40B4-BE49-F238E27FC236}">
                              <a16:creationId xmlns:a16="http://schemas.microsoft.com/office/drawing/2014/main" id="{79097DB7-025A-444C-B7F1-6EA0A5E736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2" name="Rectangle 2911">
                          <a:extLst>
                            <a:ext uri="{FF2B5EF4-FFF2-40B4-BE49-F238E27FC236}">
                              <a16:creationId xmlns:a16="http://schemas.microsoft.com/office/drawing/2014/main" id="{78AE0339-B4CF-45E7-AE6F-D2DF13C8C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3" name="Rectangle 2912">
                          <a:extLst>
                            <a:ext uri="{FF2B5EF4-FFF2-40B4-BE49-F238E27FC236}">
                              <a16:creationId xmlns:a16="http://schemas.microsoft.com/office/drawing/2014/main" id="{DDECDD14-48F0-4637-990B-176F2844B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3" name="Group 2902">
                      <a:extLst>
                        <a:ext uri="{FF2B5EF4-FFF2-40B4-BE49-F238E27FC236}">
                          <a16:creationId xmlns:a16="http://schemas.microsoft.com/office/drawing/2014/main" id="{059AF0AD-1F89-44C2-AC24-2D95C35E7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CB5F22EC-A0B1-4A15-B641-9C6E73606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9FE6F9BE-BFBE-4878-AB81-F3EC8EB5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A323531E-4495-4641-B1AE-3313009F0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E7FEE8AA-0163-47BB-87CA-3AB9BD7F1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85" name="Group 2884">
                    <a:extLst>
                      <a:ext uri="{FF2B5EF4-FFF2-40B4-BE49-F238E27FC236}">
                        <a16:creationId xmlns:a16="http://schemas.microsoft.com/office/drawing/2014/main" id="{163CFECC-47F7-485D-828F-3640310C5E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86" name="Group 2885">
                      <a:extLst>
                        <a:ext uri="{FF2B5EF4-FFF2-40B4-BE49-F238E27FC236}">
                          <a16:creationId xmlns:a16="http://schemas.microsoft.com/office/drawing/2014/main" id="{893CE5CE-9CF9-429F-8F70-D8D0343C0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92" name="Group 2891">
                        <a:extLst>
                          <a:ext uri="{FF2B5EF4-FFF2-40B4-BE49-F238E27FC236}">
                            <a16:creationId xmlns:a16="http://schemas.microsoft.com/office/drawing/2014/main" id="{EF1F1EDA-DDC5-4038-93FB-5F3D9F7C1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8" name="Rectangle 2897">
                          <a:extLst>
                            <a:ext uri="{FF2B5EF4-FFF2-40B4-BE49-F238E27FC236}">
                              <a16:creationId xmlns:a16="http://schemas.microsoft.com/office/drawing/2014/main" id="{35BCA5E9-41A2-47E6-9BB6-950A43742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9" name="Rectangle 2898">
                          <a:extLst>
                            <a:ext uri="{FF2B5EF4-FFF2-40B4-BE49-F238E27FC236}">
                              <a16:creationId xmlns:a16="http://schemas.microsoft.com/office/drawing/2014/main" id="{A9BA2AB8-F178-444C-889B-5A7C49F2B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0" name="Rectangle 2899">
                          <a:extLst>
                            <a:ext uri="{FF2B5EF4-FFF2-40B4-BE49-F238E27FC236}">
                              <a16:creationId xmlns:a16="http://schemas.microsoft.com/office/drawing/2014/main" id="{B4FC4F5D-F472-4B69-9090-02E7F1CDF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1" name="Rectangle 2900">
                          <a:extLst>
                            <a:ext uri="{FF2B5EF4-FFF2-40B4-BE49-F238E27FC236}">
                              <a16:creationId xmlns:a16="http://schemas.microsoft.com/office/drawing/2014/main" id="{13CB4E92-47B1-46FB-B7BB-8C38A186C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93" name="Group 2892">
                        <a:extLst>
                          <a:ext uri="{FF2B5EF4-FFF2-40B4-BE49-F238E27FC236}">
                            <a16:creationId xmlns:a16="http://schemas.microsoft.com/office/drawing/2014/main" id="{1264B217-D9DB-46C9-BA0F-3CF0176BA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4" name="Rectangle 2893">
                          <a:extLst>
                            <a:ext uri="{FF2B5EF4-FFF2-40B4-BE49-F238E27FC236}">
                              <a16:creationId xmlns:a16="http://schemas.microsoft.com/office/drawing/2014/main" id="{CD84538F-00AA-4B08-AF6C-3C05CC4E5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5" name="Rectangle 2894">
                          <a:extLst>
                            <a:ext uri="{FF2B5EF4-FFF2-40B4-BE49-F238E27FC236}">
                              <a16:creationId xmlns:a16="http://schemas.microsoft.com/office/drawing/2014/main" id="{ED2F8FBC-E336-4872-9DD3-0023AED40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6" name="Rectangle 2895">
                          <a:extLst>
                            <a:ext uri="{FF2B5EF4-FFF2-40B4-BE49-F238E27FC236}">
                              <a16:creationId xmlns:a16="http://schemas.microsoft.com/office/drawing/2014/main" id="{64D61151-7F2D-49CE-8B83-2F24535C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7" name="Rectangle 2896">
                          <a:extLst>
                            <a:ext uri="{FF2B5EF4-FFF2-40B4-BE49-F238E27FC236}">
                              <a16:creationId xmlns:a16="http://schemas.microsoft.com/office/drawing/2014/main" id="{91E66B7F-3713-4EA9-9294-FFFAACAF8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87" name="Group 2886">
                      <a:extLst>
                        <a:ext uri="{FF2B5EF4-FFF2-40B4-BE49-F238E27FC236}">
                          <a16:creationId xmlns:a16="http://schemas.microsoft.com/office/drawing/2014/main" id="{AE2CE9A2-F747-43CC-AF0F-30394324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8" name="Rectangle 2887">
                        <a:extLst>
                          <a:ext uri="{FF2B5EF4-FFF2-40B4-BE49-F238E27FC236}">
                            <a16:creationId xmlns:a16="http://schemas.microsoft.com/office/drawing/2014/main" id="{511E877A-08DF-4083-9D6A-9543B679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9" name="Rectangle 2888">
                        <a:extLst>
                          <a:ext uri="{FF2B5EF4-FFF2-40B4-BE49-F238E27FC236}">
                            <a16:creationId xmlns:a16="http://schemas.microsoft.com/office/drawing/2014/main" id="{E34C4771-238E-4605-9FA8-2B5AA9A5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0" name="Rectangle 2889">
                        <a:extLst>
                          <a:ext uri="{FF2B5EF4-FFF2-40B4-BE49-F238E27FC236}">
                            <a16:creationId xmlns:a16="http://schemas.microsoft.com/office/drawing/2014/main" id="{250BAA61-809E-468A-8EBC-3260C5620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1" name="Rectangle 2890">
                        <a:extLst>
                          <a:ext uri="{FF2B5EF4-FFF2-40B4-BE49-F238E27FC236}">
                            <a16:creationId xmlns:a16="http://schemas.microsoft.com/office/drawing/2014/main" id="{FA8FCFD2-B00B-4EA5-AAE2-FA67154AA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084AD967-A9BC-490E-AD9B-46241B2928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50" name="Group 2849">
                    <a:extLst>
                      <a:ext uri="{FF2B5EF4-FFF2-40B4-BE49-F238E27FC236}">
                        <a16:creationId xmlns:a16="http://schemas.microsoft.com/office/drawing/2014/main" id="{71437739-3C26-4B78-A3D8-71125FFCEA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68" name="Group 2867">
                      <a:extLst>
                        <a:ext uri="{FF2B5EF4-FFF2-40B4-BE49-F238E27FC236}">
                          <a16:creationId xmlns:a16="http://schemas.microsoft.com/office/drawing/2014/main" id="{6B2A10EF-43E8-468A-8A5C-D78802776D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74" name="Group 2873">
                        <a:extLst>
                          <a:ext uri="{FF2B5EF4-FFF2-40B4-BE49-F238E27FC236}">
                            <a16:creationId xmlns:a16="http://schemas.microsoft.com/office/drawing/2014/main" id="{D0629FC5-C9C9-47A0-B744-B73913C6D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0" name="Rectangle 2879">
                          <a:extLst>
                            <a:ext uri="{FF2B5EF4-FFF2-40B4-BE49-F238E27FC236}">
                              <a16:creationId xmlns:a16="http://schemas.microsoft.com/office/drawing/2014/main" id="{D1F460E7-765F-4D77-B855-A90B3A05F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1" name="Rectangle 2880">
                          <a:extLst>
                            <a:ext uri="{FF2B5EF4-FFF2-40B4-BE49-F238E27FC236}">
                              <a16:creationId xmlns:a16="http://schemas.microsoft.com/office/drawing/2014/main" id="{5A5F45BB-87D8-4909-A2EB-6A49F755E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2" name="Rectangle 2881">
                          <a:extLst>
                            <a:ext uri="{FF2B5EF4-FFF2-40B4-BE49-F238E27FC236}">
                              <a16:creationId xmlns:a16="http://schemas.microsoft.com/office/drawing/2014/main" id="{8718F158-FEF6-4053-9EF7-C3CE9939E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3" name="Rectangle 2882">
                          <a:extLst>
                            <a:ext uri="{FF2B5EF4-FFF2-40B4-BE49-F238E27FC236}">
                              <a16:creationId xmlns:a16="http://schemas.microsoft.com/office/drawing/2014/main" id="{DE87CADE-B536-4493-AD4B-C80B6174C3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75" name="Group 2874">
                        <a:extLst>
                          <a:ext uri="{FF2B5EF4-FFF2-40B4-BE49-F238E27FC236}">
                            <a16:creationId xmlns:a16="http://schemas.microsoft.com/office/drawing/2014/main" id="{520B467B-26A5-4615-BF74-25D67BC5EA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76" name="Rectangle 2875">
                          <a:extLst>
                            <a:ext uri="{FF2B5EF4-FFF2-40B4-BE49-F238E27FC236}">
                              <a16:creationId xmlns:a16="http://schemas.microsoft.com/office/drawing/2014/main" id="{CC8514AA-DD31-43F7-889F-7918133BC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7" name="Rectangle 2876">
                          <a:extLst>
                            <a:ext uri="{FF2B5EF4-FFF2-40B4-BE49-F238E27FC236}">
                              <a16:creationId xmlns:a16="http://schemas.microsoft.com/office/drawing/2014/main" id="{C950BA88-2E13-4EFF-A82B-9A378BB1F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8" name="Rectangle 2877">
                          <a:extLst>
                            <a:ext uri="{FF2B5EF4-FFF2-40B4-BE49-F238E27FC236}">
                              <a16:creationId xmlns:a16="http://schemas.microsoft.com/office/drawing/2014/main" id="{74497C48-F530-41B3-8ED3-438B9A3D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9" name="Rectangle 2878">
                          <a:extLst>
                            <a:ext uri="{FF2B5EF4-FFF2-40B4-BE49-F238E27FC236}">
                              <a16:creationId xmlns:a16="http://schemas.microsoft.com/office/drawing/2014/main" id="{BCD28970-2E8C-4FA0-A12D-18C97C237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69" name="Group 2868">
                      <a:extLst>
                        <a:ext uri="{FF2B5EF4-FFF2-40B4-BE49-F238E27FC236}">
                          <a16:creationId xmlns:a16="http://schemas.microsoft.com/office/drawing/2014/main" id="{0E441C2F-9281-462A-A2D9-4C4A8EECF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ECFEC716-5A26-464C-BC35-471F9B1E1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B2CCE7DA-5755-4A9A-9355-64B65D51C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A4057DF-E31D-405B-A5F2-963AE39AF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BF1899A4-29EA-4050-BADC-CF1B6B5870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51" name="Group 2850">
                    <a:extLst>
                      <a:ext uri="{FF2B5EF4-FFF2-40B4-BE49-F238E27FC236}">
                        <a16:creationId xmlns:a16="http://schemas.microsoft.com/office/drawing/2014/main" id="{C6FF15AC-25D4-4164-AEDD-B296BBC65C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2" name="Group 2851">
                      <a:extLst>
                        <a:ext uri="{FF2B5EF4-FFF2-40B4-BE49-F238E27FC236}">
                          <a16:creationId xmlns:a16="http://schemas.microsoft.com/office/drawing/2014/main" id="{5DB3C46D-AB8A-4F9A-A237-BBE4D35D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8" name="Group 2857">
                        <a:extLst>
                          <a:ext uri="{FF2B5EF4-FFF2-40B4-BE49-F238E27FC236}">
                            <a16:creationId xmlns:a16="http://schemas.microsoft.com/office/drawing/2014/main" id="{C1CC7982-6B46-46D9-9906-48ACB0BDE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3DD60A9F-E492-4FF8-BC4D-F2F5B335D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D2EACDF2-49C3-4640-AD06-A5EA49A91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3FD18D02-B05A-4B76-AAA6-04DEF50B9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37A0B4D4-C7CD-4310-B446-6BF5D420D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AE4CF680-331E-4ED1-8DE1-12FC9F828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0" name="Rectangle 2859">
                          <a:extLst>
                            <a:ext uri="{FF2B5EF4-FFF2-40B4-BE49-F238E27FC236}">
                              <a16:creationId xmlns:a16="http://schemas.microsoft.com/office/drawing/2014/main" id="{81DD8E97-531E-4FCB-8EED-78ECC6EB2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DF2E2EEA-AD6D-49E6-A7FC-88AB34714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CF1D59A9-C76A-4F1C-B460-515F886A47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66325FC-3ECC-4B6F-8B00-07AF8DDCD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3923158-47F7-4AB2-8255-52BB9AD3B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9C821EE9-8E06-4A62-8BEC-9700FE13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15EFFDA7-5B70-45A1-8C78-6A08384D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B2D530F2-D54D-428F-8A5A-AD0D45A6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43F0AA9D-2750-41B1-B221-D326A6B25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705" name="Group 2704">
                <a:extLst>
                  <a:ext uri="{FF2B5EF4-FFF2-40B4-BE49-F238E27FC236}">
                    <a16:creationId xmlns:a16="http://schemas.microsoft.com/office/drawing/2014/main" id="{54C8BB06-BCB3-4CB8-AFD2-67435BF96113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06" name="Group 2705">
                  <a:extLst>
                    <a:ext uri="{FF2B5EF4-FFF2-40B4-BE49-F238E27FC236}">
                      <a16:creationId xmlns:a16="http://schemas.microsoft.com/office/drawing/2014/main" id="{00031455-4A45-4FE4-AC3F-2049128B794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8EB760E9-ABF6-435C-8AB6-E7382EEE12E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0" name="Group 2829">
                      <a:extLst>
                        <a:ext uri="{FF2B5EF4-FFF2-40B4-BE49-F238E27FC236}">
                          <a16:creationId xmlns:a16="http://schemas.microsoft.com/office/drawing/2014/main" id="{8EAA7690-F0BE-4C60-8101-5FCCC36EBC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36" name="Group 2835">
                        <a:extLst>
                          <a:ext uri="{FF2B5EF4-FFF2-40B4-BE49-F238E27FC236}">
                            <a16:creationId xmlns:a16="http://schemas.microsoft.com/office/drawing/2014/main" id="{FA3E3767-8430-4D77-A5F4-34EFF6331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2" name="Rectangle 2841">
                          <a:extLst>
                            <a:ext uri="{FF2B5EF4-FFF2-40B4-BE49-F238E27FC236}">
                              <a16:creationId xmlns:a16="http://schemas.microsoft.com/office/drawing/2014/main" id="{6B712A8B-F929-4CCB-BF42-03A5FBF20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3" name="Rectangle 2842">
                          <a:extLst>
                            <a:ext uri="{FF2B5EF4-FFF2-40B4-BE49-F238E27FC236}">
                              <a16:creationId xmlns:a16="http://schemas.microsoft.com/office/drawing/2014/main" id="{5F02C279-D6F8-48A0-B16B-039CFD8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4" name="Rectangle 2843">
                          <a:extLst>
                            <a:ext uri="{FF2B5EF4-FFF2-40B4-BE49-F238E27FC236}">
                              <a16:creationId xmlns:a16="http://schemas.microsoft.com/office/drawing/2014/main" id="{73569E22-FA03-477D-8FB2-35BB0E3CE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7271F18D-D5DF-47FD-B1FF-076083C36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7" name="Group 2836">
                        <a:extLst>
                          <a:ext uri="{FF2B5EF4-FFF2-40B4-BE49-F238E27FC236}">
                            <a16:creationId xmlns:a16="http://schemas.microsoft.com/office/drawing/2014/main" id="{93460ACE-8933-4ABA-A761-E9D98EEC6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8" name="Rectangle 2837">
                          <a:extLst>
                            <a:ext uri="{FF2B5EF4-FFF2-40B4-BE49-F238E27FC236}">
                              <a16:creationId xmlns:a16="http://schemas.microsoft.com/office/drawing/2014/main" id="{C2E38481-2380-4E29-8BE1-7224B8868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9" name="Rectangle 2838">
                          <a:extLst>
                            <a:ext uri="{FF2B5EF4-FFF2-40B4-BE49-F238E27FC236}">
                              <a16:creationId xmlns:a16="http://schemas.microsoft.com/office/drawing/2014/main" id="{33A562CA-76C5-4F66-9705-DDF7B3142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0" name="Rectangle 2839">
                          <a:extLst>
                            <a:ext uri="{FF2B5EF4-FFF2-40B4-BE49-F238E27FC236}">
                              <a16:creationId xmlns:a16="http://schemas.microsoft.com/office/drawing/2014/main" id="{98071F7C-6496-4B06-8660-77A00E8DB0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1" name="Rectangle 2840">
                          <a:extLst>
                            <a:ext uri="{FF2B5EF4-FFF2-40B4-BE49-F238E27FC236}">
                              <a16:creationId xmlns:a16="http://schemas.microsoft.com/office/drawing/2014/main" id="{75E97CD9-18FC-4D0D-B4FA-E51AAE0D2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1" name="Group 2830">
                      <a:extLst>
                        <a:ext uri="{FF2B5EF4-FFF2-40B4-BE49-F238E27FC236}">
                          <a16:creationId xmlns:a16="http://schemas.microsoft.com/office/drawing/2014/main" id="{BDC36AEA-82BF-4472-B073-EC81084E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243CDB10-79EA-4176-BE9A-4CBBD3A50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79999201-B73D-4913-A3F5-AB2243384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FB6CC458-094C-4287-8920-67B58E51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0CE8884F-EAC4-4D40-A01F-73E7A5DE7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3" name="Group 2812">
                    <a:extLst>
                      <a:ext uri="{FF2B5EF4-FFF2-40B4-BE49-F238E27FC236}">
                        <a16:creationId xmlns:a16="http://schemas.microsoft.com/office/drawing/2014/main" id="{8FB86BEB-1D2A-41C1-9553-DBE4937DBB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4" name="Group 2813">
                      <a:extLst>
                        <a:ext uri="{FF2B5EF4-FFF2-40B4-BE49-F238E27FC236}">
                          <a16:creationId xmlns:a16="http://schemas.microsoft.com/office/drawing/2014/main" id="{6D23BDA4-06FD-4B0D-B61A-BDF1AE551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0" name="Group 2819">
                        <a:extLst>
                          <a:ext uri="{FF2B5EF4-FFF2-40B4-BE49-F238E27FC236}">
                            <a16:creationId xmlns:a16="http://schemas.microsoft.com/office/drawing/2014/main" id="{551F1876-5539-490C-BA42-5B0A032B9E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6" name="Rectangle 2825">
                          <a:extLst>
                            <a:ext uri="{FF2B5EF4-FFF2-40B4-BE49-F238E27FC236}">
                              <a16:creationId xmlns:a16="http://schemas.microsoft.com/office/drawing/2014/main" id="{5DE397AD-56B0-4854-9C90-7D85159F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7FDA83F8-A0AF-4957-A7E9-0A662FE4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D112FA56-B200-4C72-B920-A915643836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B56C5AE2-422B-4F31-B95B-94AF0C472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1" name="Group 2820">
                        <a:extLst>
                          <a:ext uri="{FF2B5EF4-FFF2-40B4-BE49-F238E27FC236}">
                            <a16:creationId xmlns:a16="http://schemas.microsoft.com/office/drawing/2014/main" id="{AFE7FBDC-7916-4121-9E5E-D4075C57DC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2" name="Rectangle 2821">
                          <a:extLst>
                            <a:ext uri="{FF2B5EF4-FFF2-40B4-BE49-F238E27FC236}">
                              <a16:creationId xmlns:a16="http://schemas.microsoft.com/office/drawing/2014/main" id="{F1F48B1A-C4A0-4ED9-8873-D35118C79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3" name="Rectangle 2822">
                          <a:extLst>
                            <a:ext uri="{FF2B5EF4-FFF2-40B4-BE49-F238E27FC236}">
                              <a16:creationId xmlns:a16="http://schemas.microsoft.com/office/drawing/2014/main" id="{F34AA63E-2293-4EEE-93F1-9A276DB58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4" name="Rectangle 2823">
                          <a:extLst>
                            <a:ext uri="{FF2B5EF4-FFF2-40B4-BE49-F238E27FC236}">
                              <a16:creationId xmlns:a16="http://schemas.microsoft.com/office/drawing/2014/main" id="{D4EE2E4C-AAA1-4B03-AFF0-C2765480B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5" name="Rectangle 2824">
                          <a:extLst>
                            <a:ext uri="{FF2B5EF4-FFF2-40B4-BE49-F238E27FC236}">
                              <a16:creationId xmlns:a16="http://schemas.microsoft.com/office/drawing/2014/main" id="{535ED2B4-1FB1-4859-916C-89EF3BD04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5" name="Group 2814">
                      <a:extLst>
                        <a:ext uri="{FF2B5EF4-FFF2-40B4-BE49-F238E27FC236}">
                          <a16:creationId xmlns:a16="http://schemas.microsoft.com/office/drawing/2014/main" id="{67243D74-B9CE-4D0B-ABEB-753A8D811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678F2AC5-EDC6-4576-BAFA-06DE6F842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9BE62800-44DB-4B37-8AF0-74B2B696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2E295CD4-F0DB-48B5-A45B-B9D325278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1A837755-6ADD-4A43-8F1F-2F8B26486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7" name="Group 2706">
                  <a:extLst>
                    <a:ext uri="{FF2B5EF4-FFF2-40B4-BE49-F238E27FC236}">
                      <a16:creationId xmlns:a16="http://schemas.microsoft.com/office/drawing/2014/main" id="{7DE9CE6D-1F35-4691-B487-13B2824FF12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78" name="Group 2777">
                    <a:extLst>
                      <a:ext uri="{FF2B5EF4-FFF2-40B4-BE49-F238E27FC236}">
                        <a16:creationId xmlns:a16="http://schemas.microsoft.com/office/drawing/2014/main" id="{E663EC03-00EF-421C-9EF6-F0CCBD53AA6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96" name="Group 2795">
                      <a:extLst>
                        <a:ext uri="{FF2B5EF4-FFF2-40B4-BE49-F238E27FC236}">
                          <a16:creationId xmlns:a16="http://schemas.microsoft.com/office/drawing/2014/main" id="{0DB1120B-AD7B-42AC-A705-FDB10FB78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2" name="Group 2801">
                        <a:extLst>
                          <a:ext uri="{FF2B5EF4-FFF2-40B4-BE49-F238E27FC236}">
                            <a16:creationId xmlns:a16="http://schemas.microsoft.com/office/drawing/2014/main" id="{A2E46652-5772-4303-973B-4CBCC97DD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8" name="Rectangle 2807">
                          <a:extLst>
                            <a:ext uri="{FF2B5EF4-FFF2-40B4-BE49-F238E27FC236}">
                              <a16:creationId xmlns:a16="http://schemas.microsoft.com/office/drawing/2014/main" id="{D9245608-AC50-4B80-B767-BD84EB85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9" name="Rectangle 2808">
                          <a:extLst>
                            <a:ext uri="{FF2B5EF4-FFF2-40B4-BE49-F238E27FC236}">
                              <a16:creationId xmlns:a16="http://schemas.microsoft.com/office/drawing/2014/main" id="{6D07187D-8B88-4122-BC29-899519395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0" name="Rectangle 2809">
                          <a:extLst>
                            <a:ext uri="{FF2B5EF4-FFF2-40B4-BE49-F238E27FC236}">
                              <a16:creationId xmlns:a16="http://schemas.microsoft.com/office/drawing/2014/main" id="{F78C11EB-4E75-49A2-8680-4B56DA07B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B0B0312E-DAC7-4786-9777-4C9B4C82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03" name="Group 2802">
                        <a:extLst>
                          <a:ext uri="{FF2B5EF4-FFF2-40B4-BE49-F238E27FC236}">
                            <a16:creationId xmlns:a16="http://schemas.microsoft.com/office/drawing/2014/main" id="{D0DAC795-D889-43DD-8636-AF8D47ACF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4" name="Rectangle 2803">
                          <a:extLst>
                            <a:ext uri="{FF2B5EF4-FFF2-40B4-BE49-F238E27FC236}">
                              <a16:creationId xmlns:a16="http://schemas.microsoft.com/office/drawing/2014/main" id="{5F004C9B-54B8-401C-8C9A-2F0072C88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5" name="Rectangle 2804">
                          <a:extLst>
                            <a:ext uri="{FF2B5EF4-FFF2-40B4-BE49-F238E27FC236}">
                              <a16:creationId xmlns:a16="http://schemas.microsoft.com/office/drawing/2014/main" id="{C47D13A8-834A-4FB9-A2BB-6E8F56DF9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6" name="Rectangle 2805">
                          <a:extLst>
                            <a:ext uri="{FF2B5EF4-FFF2-40B4-BE49-F238E27FC236}">
                              <a16:creationId xmlns:a16="http://schemas.microsoft.com/office/drawing/2014/main" id="{2069011C-A771-45A0-864F-329F76DEE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7" name="Rectangle 2806">
                          <a:extLst>
                            <a:ext uri="{FF2B5EF4-FFF2-40B4-BE49-F238E27FC236}">
                              <a16:creationId xmlns:a16="http://schemas.microsoft.com/office/drawing/2014/main" id="{119CF490-761F-47C7-8CF0-C331F2775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97" name="Group 2796">
                      <a:extLst>
                        <a:ext uri="{FF2B5EF4-FFF2-40B4-BE49-F238E27FC236}">
                          <a16:creationId xmlns:a16="http://schemas.microsoft.com/office/drawing/2014/main" id="{CCBD52CC-2610-425A-8306-CF995F9F5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17AFFA7-FB24-4B0E-8487-63193E042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ED01B4B6-44A3-41CC-97B6-D783B0E15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E3DC8ACB-8DE1-4FDB-A6EE-FA2E5273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FF67B7CD-BBC6-4782-8EFA-F631238CD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79" name="Group 2778">
                    <a:extLst>
                      <a:ext uri="{FF2B5EF4-FFF2-40B4-BE49-F238E27FC236}">
                        <a16:creationId xmlns:a16="http://schemas.microsoft.com/office/drawing/2014/main" id="{D6D261D4-EB96-4B8A-A873-93FE6210DCC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0" name="Group 2779">
                      <a:extLst>
                        <a:ext uri="{FF2B5EF4-FFF2-40B4-BE49-F238E27FC236}">
                          <a16:creationId xmlns:a16="http://schemas.microsoft.com/office/drawing/2014/main" id="{CA220081-EC20-4B37-8D4A-EEAF3288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86" name="Group 2785">
                        <a:extLst>
                          <a:ext uri="{FF2B5EF4-FFF2-40B4-BE49-F238E27FC236}">
                            <a16:creationId xmlns:a16="http://schemas.microsoft.com/office/drawing/2014/main" id="{69004B96-CB46-4D4B-8BC8-51D56DE1E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2" name="Rectangle 2791">
                          <a:extLst>
                            <a:ext uri="{FF2B5EF4-FFF2-40B4-BE49-F238E27FC236}">
                              <a16:creationId xmlns:a16="http://schemas.microsoft.com/office/drawing/2014/main" id="{745FC6C0-4807-42D2-BACA-A7DF6BF98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09042FD6-3576-44CB-82E4-5FF06527D7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88EC458C-6CC1-46EC-A0DB-C7DA20C75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D869BA66-84D2-414D-8E4E-38EC80C12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87" name="Group 2786">
                        <a:extLst>
                          <a:ext uri="{FF2B5EF4-FFF2-40B4-BE49-F238E27FC236}">
                            <a16:creationId xmlns:a16="http://schemas.microsoft.com/office/drawing/2014/main" id="{A7927869-F04D-496F-9720-77F22933A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8" name="Rectangle 2787">
                          <a:extLst>
                            <a:ext uri="{FF2B5EF4-FFF2-40B4-BE49-F238E27FC236}">
                              <a16:creationId xmlns:a16="http://schemas.microsoft.com/office/drawing/2014/main" id="{9791EB1A-F18E-4DE6-A090-4BDA35C90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9" name="Rectangle 2788">
                          <a:extLst>
                            <a:ext uri="{FF2B5EF4-FFF2-40B4-BE49-F238E27FC236}">
                              <a16:creationId xmlns:a16="http://schemas.microsoft.com/office/drawing/2014/main" id="{4E107913-1044-49A5-AD8B-B3B8BDBB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0" name="Rectangle 2789">
                          <a:extLst>
                            <a:ext uri="{FF2B5EF4-FFF2-40B4-BE49-F238E27FC236}">
                              <a16:creationId xmlns:a16="http://schemas.microsoft.com/office/drawing/2014/main" id="{541398CD-A934-411A-A86C-3932EA29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1" name="Rectangle 2790">
                          <a:extLst>
                            <a:ext uri="{FF2B5EF4-FFF2-40B4-BE49-F238E27FC236}">
                              <a16:creationId xmlns:a16="http://schemas.microsoft.com/office/drawing/2014/main" id="{1C49F274-1589-46EA-B047-4CBECC786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1" name="Group 2780">
                      <a:extLst>
                        <a:ext uri="{FF2B5EF4-FFF2-40B4-BE49-F238E27FC236}">
                          <a16:creationId xmlns:a16="http://schemas.microsoft.com/office/drawing/2014/main" id="{4E4456B9-ABD5-4D0F-9214-213EB391F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2" name="Rectangle 2781">
                        <a:extLst>
                          <a:ext uri="{FF2B5EF4-FFF2-40B4-BE49-F238E27FC236}">
                            <a16:creationId xmlns:a16="http://schemas.microsoft.com/office/drawing/2014/main" id="{2CE2D7C5-3990-4370-BE3A-A3F5702AC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3" name="Rectangle 2782">
                        <a:extLst>
                          <a:ext uri="{FF2B5EF4-FFF2-40B4-BE49-F238E27FC236}">
                            <a16:creationId xmlns:a16="http://schemas.microsoft.com/office/drawing/2014/main" id="{FC6D0379-B29E-4EDF-AA78-0CD2499AB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4" name="Rectangle 2783">
                        <a:extLst>
                          <a:ext uri="{FF2B5EF4-FFF2-40B4-BE49-F238E27FC236}">
                            <a16:creationId xmlns:a16="http://schemas.microsoft.com/office/drawing/2014/main" id="{3AADE6FB-72AA-4706-833A-D40ACFA99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5" name="Rectangle 2784">
                        <a:extLst>
                          <a:ext uri="{FF2B5EF4-FFF2-40B4-BE49-F238E27FC236}">
                            <a16:creationId xmlns:a16="http://schemas.microsoft.com/office/drawing/2014/main" id="{59E814AF-BA9B-4CAF-8153-FC9E72E7F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8" name="Group 2707">
                  <a:extLst>
                    <a:ext uri="{FF2B5EF4-FFF2-40B4-BE49-F238E27FC236}">
                      <a16:creationId xmlns:a16="http://schemas.microsoft.com/office/drawing/2014/main" id="{54D119A9-1EDE-4475-B518-A3765F3919E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44" name="Group 2743">
                    <a:extLst>
                      <a:ext uri="{FF2B5EF4-FFF2-40B4-BE49-F238E27FC236}">
                        <a16:creationId xmlns:a16="http://schemas.microsoft.com/office/drawing/2014/main" id="{00CEF622-27FA-42EA-92C2-73C06DDEC6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2" name="Group 2761">
                      <a:extLst>
                        <a:ext uri="{FF2B5EF4-FFF2-40B4-BE49-F238E27FC236}">
                          <a16:creationId xmlns:a16="http://schemas.microsoft.com/office/drawing/2014/main" id="{FBB0E13B-25D7-499E-BBC6-7E99EA30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68" name="Group 2767">
                        <a:extLst>
                          <a:ext uri="{FF2B5EF4-FFF2-40B4-BE49-F238E27FC236}">
                            <a16:creationId xmlns:a16="http://schemas.microsoft.com/office/drawing/2014/main" id="{B2AE858D-63FD-41EC-B108-A0BD7EFD6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4" name="Rectangle 2773">
                          <a:extLst>
                            <a:ext uri="{FF2B5EF4-FFF2-40B4-BE49-F238E27FC236}">
                              <a16:creationId xmlns:a16="http://schemas.microsoft.com/office/drawing/2014/main" id="{6C2EC7F9-994E-4101-8270-DA4F3A30F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5" name="Rectangle 2774">
                          <a:extLst>
                            <a:ext uri="{FF2B5EF4-FFF2-40B4-BE49-F238E27FC236}">
                              <a16:creationId xmlns:a16="http://schemas.microsoft.com/office/drawing/2014/main" id="{7E5AAB05-5D43-4DEB-B08A-B8C37E727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6" name="Rectangle 2775">
                          <a:extLst>
                            <a:ext uri="{FF2B5EF4-FFF2-40B4-BE49-F238E27FC236}">
                              <a16:creationId xmlns:a16="http://schemas.microsoft.com/office/drawing/2014/main" id="{928F440D-8B00-407F-9FF1-9A7210DC3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6918729E-8708-4BBB-8850-2503995C0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69" name="Group 2768">
                        <a:extLst>
                          <a:ext uri="{FF2B5EF4-FFF2-40B4-BE49-F238E27FC236}">
                            <a16:creationId xmlns:a16="http://schemas.microsoft.com/office/drawing/2014/main" id="{7729843D-08EF-40E7-A650-2DA6210C47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0" name="Rectangle 2769">
                          <a:extLst>
                            <a:ext uri="{FF2B5EF4-FFF2-40B4-BE49-F238E27FC236}">
                              <a16:creationId xmlns:a16="http://schemas.microsoft.com/office/drawing/2014/main" id="{4A155180-A74D-4719-B6C1-40C9EF30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1" name="Rectangle 2770">
                          <a:extLst>
                            <a:ext uri="{FF2B5EF4-FFF2-40B4-BE49-F238E27FC236}">
                              <a16:creationId xmlns:a16="http://schemas.microsoft.com/office/drawing/2014/main" id="{AF8A742F-AF24-4493-A14F-B420311A4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2" name="Rectangle 2771">
                          <a:extLst>
                            <a:ext uri="{FF2B5EF4-FFF2-40B4-BE49-F238E27FC236}">
                              <a16:creationId xmlns:a16="http://schemas.microsoft.com/office/drawing/2014/main" id="{1E3B7078-DDB5-46FC-8350-91D94EAC2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3" name="Rectangle 2772">
                          <a:extLst>
                            <a:ext uri="{FF2B5EF4-FFF2-40B4-BE49-F238E27FC236}">
                              <a16:creationId xmlns:a16="http://schemas.microsoft.com/office/drawing/2014/main" id="{B965170C-4C07-4A99-B945-96FC1F541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63" name="Group 2762">
                      <a:extLst>
                        <a:ext uri="{FF2B5EF4-FFF2-40B4-BE49-F238E27FC236}">
                          <a16:creationId xmlns:a16="http://schemas.microsoft.com/office/drawing/2014/main" id="{8F5FAEE0-D3B8-4291-BCA5-E0F9A6BD4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FFAB2EEE-BEE8-49FB-A087-33959DCD2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6736FBF1-A7C0-447E-957E-923795C6B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C97A3992-D032-4889-B458-28F38FD15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FFD97F00-A75A-49A0-8C22-773FCD34F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45" name="Group 2744">
                    <a:extLst>
                      <a:ext uri="{FF2B5EF4-FFF2-40B4-BE49-F238E27FC236}">
                        <a16:creationId xmlns:a16="http://schemas.microsoft.com/office/drawing/2014/main" id="{2DC8297A-833D-4A8A-85E9-083EF1E1E1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46" name="Group 2745">
                      <a:extLst>
                        <a:ext uri="{FF2B5EF4-FFF2-40B4-BE49-F238E27FC236}">
                          <a16:creationId xmlns:a16="http://schemas.microsoft.com/office/drawing/2014/main" id="{CECD0477-0BBB-4181-BFF7-6004F1ED7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2" name="Group 2751">
                        <a:extLst>
                          <a:ext uri="{FF2B5EF4-FFF2-40B4-BE49-F238E27FC236}">
                            <a16:creationId xmlns:a16="http://schemas.microsoft.com/office/drawing/2014/main" id="{23EF8046-7B1A-4F10-825A-8E62CDCD28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8" name="Rectangle 2757">
                          <a:extLst>
                            <a:ext uri="{FF2B5EF4-FFF2-40B4-BE49-F238E27FC236}">
                              <a16:creationId xmlns:a16="http://schemas.microsoft.com/office/drawing/2014/main" id="{8C570AEA-FFCC-411E-9FCF-12DF0F79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52A623CE-8B54-4C63-BC7E-B79DC1845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11856B40-8CF3-47DA-B2AB-97C17DB1F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E66CAE32-1758-442A-BA84-F166F80BC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3" name="Group 2752">
                        <a:extLst>
                          <a:ext uri="{FF2B5EF4-FFF2-40B4-BE49-F238E27FC236}">
                            <a16:creationId xmlns:a16="http://schemas.microsoft.com/office/drawing/2014/main" id="{DA8F1C49-C7B3-4B37-9B45-4A4E6BDD9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4" name="Rectangle 2753">
                          <a:extLst>
                            <a:ext uri="{FF2B5EF4-FFF2-40B4-BE49-F238E27FC236}">
                              <a16:creationId xmlns:a16="http://schemas.microsoft.com/office/drawing/2014/main" id="{97F15467-2914-48C8-8B55-EFA5D36EC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5" name="Rectangle 2754">
                          <a:extLst>
                            <a:ext uri="{FF2B5EF4-FFF2-40B4-BE49-F238E27FC236}">
                              <a16:creationId xmlns:a16="http://schemas.microsoft.com/office/drawing/2014/main" id="{ED9D18C0-05A4-4280-9F6B-9CDB02D0CC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6" name="Rectangle 2755">
                          <a:extLst>
                            <a:ext uri="{FF2B5EF4-FFF2-40B4-BE49-F238E27FC236}">
                              <a16:creationId xmlns:a16="http://schemas.microsoft.com/office/drawing/2014/main" id="{6644AF82-9ABA-4231-87EA-BADED1B5F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7" name="Rectangle 2756">
                          <a:extLst>
                            <a:ext uri="{FF2B5EF4-FFF2-40B4-BE49-F238E27FC236}">
                              <a16:creationId xmlns:a16="http://schemas.microsoft.com/office/drawing/2014/main" id="{A7F295D6-27FF-41A2-AE02-936AA3D1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7" name="Group 2746">
                      <a:extLst>
                        <a:ext uri="{FF2B5EF4-FFF2-40B4-BE49-F238E27FC236}">
                          <a16:creationId xmlns:a16="http://schemas.microsoft.com/office/drawing/2014/main" id="{CC8B8E43-1F4E-41F6-BCDF-9E52A5770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62F0FC38-441B-4B57-8034-26391FF1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6B5D3819-9792-419F-9801-9D0FE9B64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E84E5089-1EE2-46B5-AAB4-8CEB15265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66AC2EFE-0B96-4339-95E0-96C687955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9" name="Group 2708">
                  <a:extLst>
                    <a:ext uri="{FF2B5EF4-FFF2-40B4-BE49-F238E27FC236}">
                      <a16:creationId xmlns:a16="http://schemas.microsoft.com/office/drawing/2014/main" id="{F8BF2B30-0A52-4985-A7C6-5EB1E44D13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8D5A6CB2-D49A-4DE9-8EF9-13CC645BBC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28" name="Group 2727">
                      <a:extLst>
                        <a:ext uri="{FF2B5EF4-FFF2-40B4-BE49-F238E27FC236}">
                          <a16:creationId xmlns:a16="http://schemas.microsoft.com/office/drawing/2014/main" id="{FAE817A7-8B47-4395-9D8D-EF74139B4B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34" name="Group 2733">
                        <a:extLst>
                          <a:ext uri="{FF2B5EF4-FFF2-40B4-BE49-F238E27FC236}">
                            <a16:creationId xmlns:a16="http://schemas.microsoft.com/office/drawing/2014/main" id="{11087EF0-8C47-4C15-B182-38E0310E60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0" name="Rectangle 2739">
                          <a:extLst>
                            <a:ext uri="{FF2B5EF4-FFF2-40B4-BE49-F238E27FC236}">
                              <a16:creationId xmlns:a16="http://schemas.microsoft.com/office/drawing/2014/main" id="{5B12D7F6-6673-4617-B72A-116F4FA1E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1" name="Rectangle 2740">
                          <a:extLst>
                            <a:ext uri="{FF2B5EF4-FFF2-40B4-BE49-F238E27FC236}">
                              <a16:creationId xmlns:a16="http://schemas.microsoft.com/office/drawing/2014/main" id="{F510FA05-C0DE-40BC-9226-0BAB1C7BC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2" name="Rectangle 2741">
                          <a:extLst>
                            <a:ext uri="{FF2B5EF4-FFF2-40B4-BE49-F238E27FC236}">
                              <a16:creationId xmlns:a16="http://schemas.microsoft.com/office/drawing/2014/main" id="{83D215B4-F436-4A51-A1E2-BC1CF2D6C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9842B4B0-0E17-446A-9D74-83DBB83E4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35" name="Group 2734">
                        <a:extLst>
                          <a:ext uri="{FF2B5EF4-FFF2-40B4-BE49-F238E27FC236}">
                            <a16:creationId xmlns:a16="http://schemas.microsoft.com/office/drawing/2014/main" id="{05BBC5D0-2EC2-4EED-A35B-AFBF9982E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36" name="Rectangle 2735">
                          <a:extLst>
                            <a:ext uri="{FF2B5EF4-FFF2-40B4-BE49-F238E27FC236}">
                              <a16:creationId xmlns:a16="http://schemas.microsoft.com/office/drawing/2014/main" id="{5E48E1A5-CB7E-4997-B39C-2CA52779F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7" name="Rectangle 2736">
                          <a:extLst>
                            <a:ext uri="{FF2B5EF4-FFF2-40B4-BE49-F238E27FC236}">
                              <a16:creationId xmlns:a16="http://schemas.microsoft.com/office/drawing/2014/main" id="{EA5587DA-3E0E-483A-9780-E97FAB030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8" name="Rectangle 2737">
                          <a:extLst>
                            <a:ext uri="{FF2B5EF4-FFF2-40B4-BE49-F238E27FC236}">
                              <a16:creationId xmlns:a16="http://schemas.microsoft.com/office/drawing/2014/main" id="{D2E2AE1F-92B6-41D0-B86A-8D6C6E2EE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9" name="Rectangle 2738">
                          <a:extLst>
                            <a:ext uri="{FF2B5EF4-FFF2-40B4-BE49-F238E27FC236}">
                              <a16:creationId xmlns:a16="http://schemas.microsoft.com/office/drawing/2014/main" id="{85C7DE83-AA09-41E6-B8BB-38A99CC84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29" name="Group 2728">
                      <a:extLst>
                        <a:ext uri="{FF2B5EF4-FFF2-40B4-BE49-F238E27FC236}">
                          <a16:creationId xmlns:a16="http://schemas.microsoft.com/office/drawing/2014/main" id="{C410AE70-66B9-4084-8470-CB1DCD2D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CD8B7A1-7420-4911-9E08-2D758084B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224D6BB2-D23B-4D4F-95BE-7EF08B81B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93FEFD39-3334-4775-AC9A-4BA10477F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C3084D9C-9C5B-4FA1-B833-156EE9DA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1" name="Group 2710">
                    <a:extLst>
                      <a:ext uri="{FF2B5EF4-FFF2-40B4-BE49-F238E27FC236}">
                        <a16:creationId xmlns:a16="http://schemas.microsoft.com/office/drawing/2014/main" id="{8B884532-D2AB-4360-910B-31D7D7FF878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2" name="Group 2711">
                      <a:extLst>
                        <a:ext uri="{FF2B5EF4-FFF2-40B4-BE49-F238E27FC236}">
                          <a16:creationId xmlns:a16="http://schemas.microsoft.com/office/drawing/2014/main" id="{2200C99F-0AFD-4EE7-B2CF-764B628EE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8" name="Group 2717">
                        <a:extLst>
                          <a:ext uri="{FF2B5EF4-FFF2-40B4-BE49-F238E27FC236}">
                            <a16:creationId xmlns:a16="http://schemas.microsoft.com/office/drawing/2014/main" id="{790AF40C-CD28-468B-978F-6A1F59AA7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8C39BDB4-BF9C-4121-A9A5-B68F6B7FA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2A48D10A-BBCA-4DF4-8FBC-B4F31764A3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C8AA7515-3888-4CBE-A6B9-F1503CD4D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83364344-298C-478C-A3E6-30B6EAB56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F2ED3A83-B72F-4826-9D19-6FB61B9E6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0" name="Rectangle 2719">
                          <a:extLst>
                            <a:ext uri="{FF2B5EF4-FFF2-40B4-BE49-F238E27FC236}">
                              <a16:creationId xmlns:a16="http://schemas.microsoft.com/office/drawing/2014/main" id="{8150CF5B-7217-4EB5-9744-5D76EBC8E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1E24D0EF-6B62-4B46-9CC2-B8E1D01B7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2830BC50-99DA-455E-9748-B31ECFB82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6451EC93-2503-4A2E-9FEA-344BDBF5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1A0A852F-CC90-49B9-A7E1-634FE887E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C55DD9AE-E549-46B9-9C32-F75EE3659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203F9DD7-29B1-47F1-AE70-133ED5683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78824BF4-53AB-4C0B-81A1-85F64DA39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9E07CA05-52AE-4245-B1D8-405F1D74D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E3A98D87-208C-431E-BF31-1B887017A4CB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422" name="Group 2421">
                <a:extLst>
                  <a:ext uri="{FF2B5EF4-FFF2-40B4-BE49-F238E27FC236}">
                    <a16:creationId xmlns:a16="http://schemas.microsoft.com/office/drawing/2014/main" id="{8D303E5C-1E75-48C8-9D0A-13DCCC08537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64" name="Group 2563">
                  <a:extLst>
                    <a:ext uri="{FF2B5EF4-FFF2-40B4-BE49-F238E27FC236}">
                      <a16:creationId xmlns:a16="http://schemas.microsoft.com/office/drawing/2014/main" id="{9C5CE4EE-ABB9-484D-AC8B-4494788CFF5F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70" name="Group 2669">
                    <a:extLst>
                      <a:ext uri="{FF2B5EF4-FFF2-40B4-BE49-F238E27FC236}">
                        <a16:creationId xmlns:a16="http://schemas.microsoft.com/office/drawing/2014/main" id="{E69B008E-AD8F-4A00-8EEA-0A08BC600C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88" name="Group 2687">
                      <a:extLst>
                        <a:ext uri="{FF2B5EF4-FFF2-40B4-BE49-F238E27FC236}">
                          <a16:creationId xmlns:a16="http://schemas.microsoft.com/office/drawing/2014/main" id="{DE2D2B30-14FF-4AF7-9FB6-F6476F098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94" name="Group 2693">
                        <a:extLst>
                          <a:ext uri="{FF2B5EF4-FFF2-40B4-BE49-F238E27FC236}">
                            <a16:creationId xmlns:a16="http://schemas.microsoft.com/office/drawing/2014/main" id="{66A0C9F2-381D-4AE7-85EE-9CCBB51708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0" name="Rectangle 2699">
                          <a:extLst>
                            <a:ext uri="{FF2B5EF4-FFF2-40B4-BE49-F238E27FC236}">
                              <a16:creationId xmlns:a16="http://schemas.microsoft.com/office/drawing/2014/main" id="{53721B5E-EA1C-48BB-91D7-511041C07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1" name="Rectangle 2700">
                          <a:extLst>
                            <a:ext uri="{FF2B5EF4-FFF2-40B4-BE49-F238E27FC236}">
                              <a16:creationId xmlns:a16="http://schemas.microsoft.com/office/drawing/2014/main" id="{C9C81BB3-813E-4400-820F-3FF5EAC24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2" name="Rectangle 2701">
                          <a:extLst>
                            <a:ext uri="{FF2B5EF4-FFF2-40B4-BE49-F238E27FC236}">
                              <a16:creationId xmlns:a16="http://schemas.microsoft.com/office/drawing/2014/main" id="{4B56EE23-6288-4F1A-8016-B68B35C2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3" name="Rectangle 2702">
                          <a:extLst>
                            <a:ext uri="{FF2B5EF4-FFF2-40B4-BE49-F238E27FC236}">
                              <a16:creationId xmlns:a16="http://schemas.microsoft.com/office/drawing/2014/main" id="{FF47503B-DB43-4750-86D2-54E30C4635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95" name="Group 2694">
                        <a:extLst>
                          <a:ext uri="{FF2B5EF4-FFF2-40B4-BE49-F238E27FC236}">
                            <a16:creationId xmlns:a16="http://schemas.microsoft.com/office/drawing/2014/main" id="{FE532800-A1D6-476E-8E2D-44EF445CD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6" name="Rectangle 2695">
                          <a:extLst>
                            <a:ext uri="{FF2B5EF4-FFF2-40B4-BE49-F238E27FC236}">
                              <a16:creationId xmlns:a16="http://schemas.microsoft.com/office/drawing/2014/main" id="{E696BE5B-8B14-4925-9196-6DE4291FF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7" name="Rectangle 2696">
                          <a:extLst>
                            <a:ext uri="{FF2B5EF4-FFF2-40B4-BE49-F238E27FC236}">
                              <a16:creationId xmlns:a16="http://schemas.microsoft.com/office/drawing/2014/main" id="{AADD16E3-A40F-46F2-BD0D-EDB6CDC38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8" name="Rectangle 2697">
                          <a:extLst>
                            <a:ext uri="{FF2B5EF4-FFF2-40B4-BE49-F238E27FC236}">
                              <a16:creationId xmlns:a16="http://schemas.microsoft.com/office/drawing/2014/main" id="{D6AB13F9-BC67-4530-9840-A6DBC445F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9" name="Rectangle 2698">
                          <a:extLst>
                            <a:ext uri="{FF2B5EF4-FFF2-40B4-BE49-F238E27FC236}">
                              <a16:creationId xmlns:a16="http://schemas.microsoft.com/office/drawing/2014/main" id="{59039E65-642F-4574-AB87-C9857EE8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9" name="Group 2688">
                      <a:extLst>
                        <a:ext uri="{FF2B5EF4-FFF2-40B4-BE49-F238E27FC236}">
                          <a16:creationId xmlns:a16="http://schemas.microsoft.com/office/drawing/2014/main" id="{76C80112-6B3E-4C21-9EEA-77333D17C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CEEEF571-7AB5-46D7-9D7D-9081E42B9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D83A4BB0-1106-4D01-9E9C-72A136E2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4863BF7C-129B-4967-A296-D930B783C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7E135B45-7E92-4FC8-A8EC-425DA3749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1" name="Group 2670">
                    <a:extLst>
                      <a:ext uri="{FF2B5EF4-FFF2-40B4-BE49-F238E27FC236}">
                        <a16:creationId xmlns:a16="http://schemas.microsoft.com/office/drawing/2014/main" id="{3F9A38B1-6349-4B9C-91F2-6B9FDD0CBA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2" name="Group 2671">
                      <a:extLst>
                        <a:ext uri="{FF2B5EF4-FFF2-40B4-BE49-F238E27FC236}">
                          <a16:creationId xmlns:a16="http://schemas.microsoft.com/office/drawing/2014/main" id="{FB4717C9-9C62-450B-89DC-76E10B158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78" name="Group 2677">
                        <a:extLst>
                          <a:ext uri="{FF2B5EF4-FFF2-40B4-BE49-F238E27FC236}">
                            <a16:creationId xmlns:a16="http://schemas.microsoft.com/office/drawing/2014/main" id="{67DE3D56-8D28-4A88-9158-980C5ECF0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4" name="Rectangle 2683">
                          <a:extLst>
                            <a:ext uri="{FF2B5EF4-FFF2-40B4-BE49-F238E27FC236}">
                              <a16:creationId xmlns:a16="http://schemas.microsoft.com/office/drawing/2014/main" id="{6B8F49CB-BA45-4506-BBB2-8C1EC4D12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5" name="Rectangle 2684">
                          <a:extLst>
                            <a:ext uri="{FF2B5EF4-FFF2-40B4-BE49-F238E27FC236}">
                              <a16:creationId xmlns:a16="http://schemas.microsoft.com/office/drawing/2014/main" id="{C83780E5-D8B2-433D-8041-7A1B58E3C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6" name="Rectangle 2685">
                          <a:extLst>
                            <a:ext uri="{FF2B5EF4-FFF2-40B4-BE49-F238E27FC236}">
                              <a16:creationId xmlns:a16="http://schemas.microsoft.com/office/drawing/2014/main" id="{AC501A5B-2361-4A33-AEC5-87EAE1303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DE9A6495-90CE-4315-97B3-E78E8462D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9" name="Group 2678">
                        <a:extLst>
                          <a:ext uri="{FF2B5EF4-FFF2-40B4-BE49-F238E27FC236}">
                            <a16:creationId xmlns:a16="http://schemas.microsoft.com/office/drawing/2014/main" id="{1E89BC6C-8728-4BBA-9E15-AEA1CBD8F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0" name="Rectangle 2679">
                          <a:extLst>
                            <a:ext uri="{FF2B5EF4-FFF2-40B4-BE49-F238E27FC236}">
                              <a16:creationId xmlns:a16="http://schemas.microsoft.com/office/drawing/2014/main" id="{66D889CC-1AD4-4489-9339-4171A5924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1" name="Rectangle 2680">
                          <a:extLst>
                            <a:ext uri="{FF2B5EF4-FFF2-40B4-BE49-F238E27FC236}">
                              <a16:creationId xmlns:a16="http://schemas.microsoft.com/office/drawing/2014/main" id="{EBFB8089-AEEE-43BE-8417-C46ABC81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2" name="Rectangle 2681">
                          <a:extLst>
                            <a:ext uri="{FF2B5EF4-FFF2-40B4-BE49-F238E27FC236}">
                              <a16:creationId xmlns:a16="http://schemas.microsoft.com/office/drawing/2014/main" id="{B2A53B4F-87DA-4519-9618-1BEBE7F73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3" name="Rectangle 2682">
                          <a:extLst>
                            <a:ext uri="{FF2B5EF4-FFF2-40B4-BE49-F238E27FC236}">
                              <a16:creationId xmlns:a16="http://schemas.microsoft.com/office/drawing/2014/main" id="{0A0AAB9C-5AB7-45A8-A6B9-D2262C386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3" name="Group 2672">
                      <a:extLst>
                        <a:ext uri="{FF2B5EF4-FFF2-40B4-BE49-F238E27FC236}">
                          <a16:creationId xmlns:a16="http://schemas.microsoft.com/office/drawing/2014/main" id="{C88D5377-87D9-4D1D-BF2D-CDC1D0909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74" name="Rectangle 2673">
                        <a:extLst>
                          <a:ext uri="{FF2B5EF4-FFF2-40B4-BE49-F238E27FC236}">
                            <a16:creationId xmlns:a16="http://schemas.microsoft.com/office/drawing/2014/main" id="{29968B82-C98E-4D93-8D0E-66086E600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5" name="Rectangle 2674">
                        <a:extLst>
                          <a:ext uri="{FF2B5EF4-FFF2-40B4-BE49-F238E27FC236}">
                            <a16:creationId xmlns:a16="http://schemas.microsoft.com/office/drawing/2014/main" id="{74C8C412-4D06-469F-A024-A21B1A75E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6" name="Rectangle 2675">
                        <a:extLst>
                          <a:ext uri="{FF2B5EF4-FFF2-40B4-BE49-F238E27FC236}">
                            <a16:creationId xmlns:a16="http://schemas.microsoft.com/office/drawing/2014/main" id="{AF7AD693-007C-4DAC-86C4-56AD4F367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7" name="Rectangle 2676">
                        <a:extLst>
                          <a:ext uri="{FF2B5EF4-FFF2-40B4-BE49-F238E27FC236}">
                            <a16:creationId xmlns:a16="http://schemas.microsoft.com/office/drawing/2014/main" id="{EB61E2E2-73CD-4308-8FAF-97E7CAEB7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5" name="Group 2564">
                  <a:extLst>
                    <a:ext uri="{FF2B5EF4-FFF2-40B4-BE49-F238E27FC236}">
                      <a16:creationId xmlns:a16="http://schemas.microsoft.com/office/drawing/2014/main" id="{F5AB1AAD-4F0D-4B7E-A6BA-CAC0D9C6C2D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D965C38-77F4-4599-9671-3E0776302C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54" name="Group 2653">
                      <a:extLst>
                        <a:ext uri="{FF2B5EF4-FFF2-40B4-BE49-F238E27FC236}">
                          <a16:creationId xmlns:a16="http://schemas.microsoft.com/office/drawing/2014/main" id="{79F2DA67-F7B0-42F3-8D8B-E635A4FEB2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0" name="Group 2659">
                        <a:extLst>
                          <a:ext uri="{FF2B5EF4-FFF2-40B4-BE49-F238E27FC236}">
                            <a16:creationId xmlns:a16="http://schemas.microsoft.com/office/drawing/2014/main" id="{2BDAE70B-870D-48BA-982B-B8D8E86CD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6" name="Rectangle 2665">
                          <a:extLst>
                            <a:ext uri="{FF2B5EF4-FFF2-40B4-BE49-F238E27FC236}">
                              <a16:creationId xmlns:a16="http://schemas.microsoft.com/office/drawing/2014/main" id="{8046B9BA-3844-4B64-826D-D79EF8ABB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7" name="Rectangle 2666">
                          <a:extLst>
                            <a:ext uri="{FF2B5EF4-FFF2-40B4-BE49-F238E27FC236}">
                              <a16:creationId xmlns:a16="http://schemas.microsoft.com/office/drawing/2014/main" id="{2AA4E270-5A9D-4C89-AC69-843A6BEA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8" name="Rectangle 2667">
                          <a:extLst>
                            <a:ext uri="{FF2B5EF4-FFF2-40B4-BE49-F238E27FC236}">
                              <a16:creationId xmlns:a16="http://schemas.microsoft.com/office/drawing/2014/main" id="{7E12A36B-8DE6-4BC5-BE6C-7DA72918D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9" name="Rectangle 2668">
                          <a:extLst>
                            <a:ext uri="{FF2B5EF4-FFF2-40B4-BE49-F238E27FC236}">
                              <a16:creationId xmlns:a16="http://schemas.microsoft.com/office/drawing/2014/main" id="{57DE01B1-DD40-49B4-8DC5-9C70D12B4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0">
                        <a:extLst>
                          <a:ext uri="{FF2B5EF4-FFF2-40B4-BE49-F238E27FC236}">
                            <a16:creationId xmlns:a16="http://schemas.microsoft.com/office/drawing/2014/main" id="{1D0EB6EB-3BAE-45E9-B170-3D81A00694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2" name="Rectangle 2661">
                          <a:extLst>
                            <a:ext uri="{FF2B5EF4-FFF2-40B4-BE49-F238E27FC236}">
                              <a16:creationId xmlns:a16="http://schemas.microsoft.com/office/drawing/2014/main" id="{1CFC8E98-0283-4C30-8043-DF7602719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3" name="Rectangle 2662">
                          <a:extLst>
                            <a:ext uri="{FF2B5EF4-FFF2-40B4-BE49-F238E27FC236}">
                              <a16:creationId xmlns:a16="http://schemas.microsoft.com/office/drawing/2014/main" id="{C1B31495-6239-4521-964E-EB5A2C07D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4" name="Rectangle 2663">
                          <a:extLst>
                            <a:ext uri="{FF2B5EF4-FFF2-40B4-BE49-F238E27FC236}">
                              <a16:creationId xmlns:a16="http://schemas.microsoft.com/office/drawing/2014/main" id="{FFA1F90A-8747-403E-B491-6D260C613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5" name="Rectangle 2664">
                          <a:extLst>
                            <a:ext uri="{FF2B5EF4-FFF2-40B4-BE49-F238E27FC236}">
                              <a16:creationId xmlns:a16="http://schemas.microsoft.com/office/drawing/2014/main" id="{34C90CD0-A235-4EB7-95B9-1E8E747E6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55" name="Group 2654">
                      <a:extLst>
                        <a:ext uri="{FF2B5EF4-FFF2-40B4-BE49-F238E27FC236}">
                          <a16:creationId xmlns:a16="http://schemas.microsoft.com/office/drawing/2014/main" id="{638C92FF-A181-4682-9D8F-D24AC692A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56" name="Rectangle 2655">
                        <a:extLst>
                          <a:ext uri="{FF2B5EF4-FFF2-40B4-BE49-F238E27FC236}">
                            <a16:creationId xmlns:a16="http://schemas.microsoft.com/office/drawing/2014/main" id="{CBB5DAF3-8375-4D1E-86CB-35B0CDA12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7" name="Rectangle 2656">
                        <a:extLst>
                          <a:ext uri="{FF2B5EF4-FFF2-40B4-BE49-F238E27FC236}">
                            <a16:creationId xmlns:a16="http://schemas.microsoft.com/office/drawing/2014/main" id="{D6F9F72E-7CEA-4859-88FB-C57002D71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8" name="Rectangle 2657">
                        <a:extLst>
                          <a:ext uri="{FF2B5EF4-FFF2-40B4-BE49-F238E27FC236}">
                            <a16:creationId xmlns:a16="http://schemas.microsoft.com/office/drawing/2014/main" id="{A4698EF5-80F7-458F-B3A8-356DDCDA8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9" name="Rectangle 2658">
                        <a:extLst>
                          <a:ext uri="{FF2B5EF4-FFF2-40B4-BE49-F238E27FC236}">
                            <a16:creationId xmlns:a16="http://schemas.microsoft.com/office/drawing/2014/main" id="{E6FA5291-8F5F-4A99-BA71-36D986853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68C35266-04E0-4358-91D1-2074B269D0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38" name="Group 2637">
                      <a:extLst>
                        <a:ext uri="{FF2B5EF4-FFF2-40B4-BE49-F238E27FC236}">
                          <a16:creationId xmlns:a16="http://schemas.microsoft.com/office/drawing/2014/main" id="{9650CEAE-9E15-4C8C-8B1C-714122B8AE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44" name="Group 2643">
                        <a:extLst>
                          <a:ext uri="{FF2B5EF4-FFF2-40B4-BE49-F238E27FC236}">
                            <a16:creationId xmlns:a16="http://schemas.microsoft.com/office/drawing/2014/main" id="{077B2025-D202-4D39-A2FD-9DD81D16F5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0" name="Rectangle 2649">
                          <a:extLst>
                            <a:ext uri="{FF2B5EF4-FFF2-40B4-BE49-F238E27FC236}">
                              <a16:creationId xmlns:a16="http://schemas.microsoft.com/office/drawing/2014/main" id="{36762EAB-2D9D-4AA9-9C5C-9C2FACD72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1" name="Rectangle 2650">
                          <a:extLst>
                            <a:ext uri="{FF2B5EF4-FFF2-40B4-BE49-F238E27FC236}">
                              <a16:creationId xmlns:a16="http://schemas.microsoft.com/office/drawing/2014/main" id="{F20040D3-CCE9-41F6-8635-0516848C6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2" name="Rectangle 2651">
                          <a:extLst>
                            <a:ext uri="{FF2B5EF4-FFF2-40B4-BE49-F238E27FC236}">
                              <a16:creationId xmlns:a16="http://schemas.microsoft.com/office/drawing/2014/main" id="{3F708B22-1D3D-444F-A4DB-534601A67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11BF2B61-6F8E-4987-B32C-E9ED78F13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45" name="Group 2644">
                        <a:extLst>
                          <a:ext uri="{FF2B5EF4-FFF2-40B4-BE49-F238E27FC236}">
                            <a16:creationId xmlns:a16="http://schemas.microsoft.com/office/drawing/2014/main" id="{5582FF2F-ED70-4C0E-8214-1BD71CFA6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8997423-4423-4656-B628-C46C0FE086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A4DADCAA-F42D-4758-98AA-435664C8E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05A215C3-9B8F-40A3-8897-D98806298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9" name="Rectangle 2648">
                          <a:extLst>
                            <a:ext uri="{FF2B5EF4-FFF2-40B4-BE49-F238E27FC236}">
                              <a16:creationId xmlns:a16="http://schemas.microsoft.com/office/drawing/2014/main" id="{CAD80B09-2F8E-4655-ACB6-957561078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9" name="Group 2638">
                      <a:extLst>
                        <a:ext uri="{FF2B5EF4-FFF2-40B4-BE49-F238E27FC236}">
                          <a16:creationId xmlns:a16="http://schemas.microsoft.com/office/drawing/2014/main" id="{265CDFF7-5099-4952-A8A1-5470076D30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BE310503-720F-47A2-BE2D-8F91CCD2E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6807D50B-F4C2-4E4A-92B0-DAFEA79DD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2E82A59F-E08C-46AA-AECD-49FB794C3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E97251F3-944B-46DA-9B79-8187FC7D7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6" name="Group 2565">
                  <a:extLst>
                    <a:ext uri="{FF2B5EF4-FFF2-40B4-BE49-F238E27FC236}">
                      <a16:creationId xmlns:a16="http://schemas.microsoft.com/office/drawing/2014/main" id="{59B43764-3A91-4D5D-B357-AB2FD6EAA2C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02" name="Group 2601">
                    <a:extLst>
                      <a:ext uri="{FF2B5EF4-FFF2-40B4-BE49-F238E27FC236}">
                        <a16:creationId xmlns:a16="http://schemas.microsoft.com/office/drawing/2014/main" id="{11ADB68F-3358-46B9-ABB6-4859791DA3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0" name="Group 2619">
                      <a:extLst>
                        <a:ext uri="{FF2B5EF4-FFF2-40B4-BE49-F238E27FC236}">
                          <a16:creationId xmlns:a16="http://schemas.microsoft.com/office/drawing/2014/main" id="{EF1A7B48-3A80-446F-B2EC-93D504135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26" name="Group 2625">
                        <a:extLst>
                          <a:ext uri="{FF2B5EF4-FFF2-40B4-BE49-F238E27FC236}">
                            <a16:creationId xmlns:a16="http://schemas.microsoft.com/office/drawing/2014/main" id="{51C1F080-54C5-40FA-BB69-3DD2D9B0B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EAEE252A-7429-4270-A2E9-0A4AB21F1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C44A38F1-5147-4EB0-AF9C-641B49DE8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31AD5797-19C8-4B47-A763-8061654D9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60D0671-18DE-4BB6-9A86-D968885F7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27" name="Group 2626">
                        <a:extLst>
                          <a:ext uri="{FF2B5EF4-FFF2-40B4-BE49-F238E27FC236}">
                            <a16:creationId xmlns:a16="http://schemas.microsoft.com/office/drawing/2014/main" id="{C4E0CFE0-8141-486E-A5E4-2F064DC23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979DA430-F6B4-4586-9267-D5AC14FCB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68D0799D-0788-4937-A1CE-738A5C945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9ED8F0EE-EE6A-4251-9D46-7ABC012B0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B5E92D3F-3EAD-435C-85E8-B13145A844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1" name="Group 2620">
                      <a:extLst>
                        <a:ext uri="{FF2B5EF4-FFF2-40B4-BE49-F238E27FC236}">
                          <a16:creationId xmlns:a16="http://schemas.microsoft.com/office/drawing/2014/main" id="{329A2D38-A60A-4B2A-AEC4-F616CE7D3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5007D8F-B7FE-48F9-90E6-D6209DB021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1A7788EE-FA71-49FD-928C-19D72EACC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44C61005-2A1E-47F3-ACCC-C99C5A1ED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7A791342-C5CA-4F09-834D-001D709246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03" name="Group 2602">
                    <a:extLst>
                      <a:ext uri="{FF2B5EF4-FFF2-40B4-BE49-F238E27FC236}">
                        <a16:creationId xmlns:a16="http://schemas.microsoft.com/office/drawing/2014/main" id="{B0BD2DCD-B67C-4706-98FA-F257B89134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04" name="Group 2603">
                      <a:extLst>
                        <a:ext uri="{FF2B5EF4-FFF2-40B4-BE49-F238E27FC236}">
                          <a16:creationId xmlns:a16="http://schemas.microsoft.com/office/drawing/2014/main" id="{583D9BD2-7AFC-4633-83BA-FE17DD514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0" name="Group 2609">
                        <a:extLst>
                          <a:ext uri="{FF2B5EF4-FFF2-40B4-BE49-F238E27FC236}">
                            <a16:creationId xmlns:a16="http://schemas.microsoft.com/office/drawing/2014/main" id="{6B8686C0-BBD8-495F-A611-D79E7BC3E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5FD0D88D-C115-402C-B1DF-7530B276E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09255647-727D-4437-96C4-AA7A8ED6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2262246-DB2F-47E8-BF42-2A43F705E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CB3D877-5F31-4D2D-8DE8-4E66ED6FE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0">
                        <a:extLst>
                          <a:ext uri="{FF2B5EF4-FFF2-40B4-BE49-F238E27FC236}">
                            <a16:creationId xmlns:a16="http://schemas.microsoft.com/office/drawing/2014/main" id="{945E242C-841A-49CE-917A-A9D7E49D3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B070BF57-E7B2-4E01-8CD0-8EB6A651F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C717DC24-276C-4028-AC7F-7D260B472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508E7225-3413-493C-8539-2B27C9A99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22D7BE2E-7CEA-49DB-8F01-ECBD5EBCE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05" name="Group 2604">
                      <a:extLst>
                        <a:ext uri="{FF2B5EF4-FFF2-40B4-BE49-F238E27FC236}">
                          <a16:creationId xmlns:a16="http://schemas.microsoft.com/office/drawing/2014/main" id="{AFBDF1C3-2486-40D4-83BC-5D89AA13C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23C827D3-ECED-4410-A3BB-959BFEDB5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F244287-DEF2-4AD1-BF08-419D5D269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6289CBCB-6A24-4A82-846D-DE3A298AA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71F40F55-12B1-494B-B513-ECC11294D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7" name="Group 2566">
                  <a:extLst>
                    <a:ext uri="{FF2B5EF4-FFF2-40B4-BE49-F238E27FC236}">
                      <a16:creationId xmlns:a16="http://schemas.microsoft.com/office/drawing/2014/main" id="{C748D296-3AC0-4A61-B45C-EA75AC63751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05CFC03B-1C18-4513-837F-5602C023F4E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86" name="Group 2585">
                      <a:extLst>
                        <a:ext uri="{FF2B5EF4-FFF2-40B4-BE49-F238E27FC236}">
                          <a16:creationId xmlns:a16="http://schemas.microsoft.com/office/drawing/2014/main" id="{3C7B9870-EFAC-4C06-86EF-BB687E37F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92" name="Group 2591">
                        <a:extLst>
                          <a:ext uri="{FF2B5EF4-FFF2-40B4-BE49-F238E27FC236}">
                            <a16:creationId xmlns:a16="http://schemas.microsoft.com/office/drawing/2014/main" id="{E387527A-4C17-4159-8D56-4BB4D56CE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647C87D1-B75A-48B4-843A-A6CC0795E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3D478983-546E-4CB3-A82F-A064D34B2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CB34E8E3-F350-48AA-9B20-837454CB9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EAA72EDD-9FDD-437B-A00A-DB6AACBC7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93" name="Group 2592">
                        <a:extLst>
                          <a:ext uri="{FF2B5EF4-FFF2-40B4-BE49-F238E27FC236}">
                            <a16:creationId xmlns:a16="http://schemas.microsoft.com/office/drawing/2014/main" id="{8BF9E2A7-F2C7-44BA-9BDD-EAAA60C7C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902A9DE8-15DA-438B-8AF8-AF491FA44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1B9D548A-6DA1-4DB4-BC5D-D551D6AC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C9A0B19D-D3B9-499F-B17A-A04EF9FCF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05C81A1C-5693-44E5-B6CB-E174DD41D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7" name="Group 2586">
                      <a:extLst>
                        <a:ext uri="{FF2B5EF4-FFF2-40B4-BE49-F238E27FC236}">
                          <a16:creationId xmlns:a16="http://schemas.microsoft.com/office/drawing/2014/main" id="{FAAADD98-B659-4FB8-ABC9-684CD2FA29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D3CE0B73-0649-44C6-8DB5-6FC673E24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C2774E1F-DA43-4FE8-9974-AD8716B3E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38CC8A5D-AF63-4CA0-8B5A-9E103B524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F8F5931C-2339-4C99-9665-102FC99B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69" name="Group 2568">
                    <a:extLst>
                      <a:ext uri="{FF2B5EF4-FFF2-40B4-BE49-F238E27FC236}">
                        <a16:creationId xmlns:a16="http://schemas.microsoft.com/office/drawing/2014/main" id="{7E6BD531-EA5E-4E25-8D51-0208081F7E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70" name="Group 2569">
                      <a:extLst>
                        <a:ext uri="{FF2B5EF4-FFF2-40B4-BE49-F238E27FC236}">
                          <a16:creationId xmlns:a16="http://schemas.microsoft.com/office/drawing/2014/main" id="{688FEFA6-5396-48E2-A8BF-B7305A28BE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2FB6BCC8-0972-4701-B13C-DD374F9E5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83FC507E-0B47-4187-B006-EB4DD27AB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94E9AA85-AC1D-43DE-9263-2853F4359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C36429B9-0DB3-4BD6-A2C7-D10341434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6AF5EF09-E56C-42C9-8B66-F7D115277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6105C5CE-9DAF-4B27-866B-182DA2052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F792A066-73DF-418B-B11C-6F76594C9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1465D1A8-96D3-4FE6-B0B7-5D9BE3B99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4DB7FB2D-8E2B-4460-ADFB-ABC6680A7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7E2254E-ED10-43C7-9B90-00F293136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1" name="Group 2570">
                      <a:extLst>
                        <a:ext uri="{FF2B5EF4-FFF2-40B4-BE49-F238E27FC236}">
                          <a16:creationId xmlns:a16="http://schemas.microsoft.com/office/drawing/2014/main" id="{6CC55F07-E512-404C-98F4-2ABF423F3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4CC4280-B55F-414B-91F6-74155DEF5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AA22BF3E-F7A5-4F4E-9844-F2C70810D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DFECDD46-FA17-4B9C-AB34-8DE07B1C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ADF1A290-82F6-4043-9F18-631DEA9F9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F946CE10-07AD-4BC4-9AE7-EBDD6C71357F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424" name="Group 2423">
                  <a:extLst>
                    <a:ext uri="{FF2B5EF4-FFF2-40B4-BE49-F238E27FC236}">
                      <a16:creationId xmlns:a16="http://schemas.microsoft.com/office/drawing/2014/main" id="{F567A0D3-9EDA-4F03-8C1B-3348EBEB278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30" name="Group 2529">
                    <a:extLst>
                      <a:ext uri="{FF2B5EF4-FFF2-40B4-BE49-F238E27FC236}">
                        <a16:creationId xmlns:a16="http://schemas.microsoft.com/office/drawing/2014/main" id="{449692CD-1021-4310-86D8-316D818B5D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871F59D-272C-4041-8462-109A321C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4" name="Group 2553">
                        <a:extLst>
                          <a:ext uri="{FF2B5EF4-FFF2-40B4-BE49-F238E27FC236}">
                            <a16:creationId xmlns:a16="http://schemas.microsoft.com/office/drawing/2014/main" id="{07CC2F2E-6CB0-440C-B475-419B43473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EEAEB863-D82E-4845-91B2-C646AD1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235B286D-BC05-4B15-B919-5AF989B0D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5505779-B2EB-4F08-9F5C-86D749380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8901B3BF-08F2-4C37-B6EC-FC02129D2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5" name="Group 2554">
                        <a:extLst>
                          <a:ext uri="{FF2B5EF4-FFF2-40B4-BE49-F238E27FC236}">
                            <a16:creationId xmlns:a16="http://schemas.microsoft.com/office/drawing/2014/main" id="{A0D7FA41-F7FC-40F6-8D49-9FF46BF73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E01737FD-26DC-4786-96A9-3931171D3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0C7E06CE-2633-4819-BBE7-8DF55530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D1709B62-8437-438A-8F01-2E8DFA930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8B6E7C39-0EDF-4CAA-B696-B2685955F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9" name="Group 2548">
                      <a:extLst>
                        <a:ext uri="{FF2B5EF4-FFF2-40B4-BE49-F238E27FC236}">
                          <a16:creationId xmlns:a16="http://schemas.microsoft.com/office/drawing/2014/main" id="{0E6855C1-1BB6-4068-B276-E0C06FE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2D28BF23-E599-4831-B6E6-83DB10413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FBC9BCCA-D38F-4CB6-9E1F-AC57CB9D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6F93E2DD-0AF6-4A2B-9DF1-14307CB9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6CA7358B-D099-4E66-96B8-B55408A8E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31" name="Group 2530">
                    <a:extLst>
                      <a:ext uri="{FF2B5EF4-FFF2-40B4-BE49-F238E27FC236}">
                        <a16:creationId xmlns:a16="http://schemas.microsoft.com/office/drawing/2014/main" id="{E17BD045-087B-48FD-ADB3-5E46AF4D46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32" name="Group 2531">
                      <a:extLst>
                        <a:ext uri="{FF2B5EF4-FFF2-40B4-BE49-F238E27FC236}">
                          <a16:creationId xmlns:a16="http://schemas.microsoft.com/office/drawing/2014/main" id="{C8F73FC9-BDD1-487D-B7F3-3E364672A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8" name="Group 2537">
                        <a:extLst>
                          <a:ext uri="{FF2B5EF4-FFF2-40B4-BE49-F238E27FC236}">
                            <a16:creationId xmlns:a16="http://schemas.microsoft.com/office/drawing/2014/main" id="{CA80BA14-CDA1-4AE8-BE47-A0FA4F35C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48C0CFAC-6899-4A4D-9837-892992CFD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301739F0-1D1C-4620-BA53-8924C2E5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6" name="Rectangle 2545">
                          <a:extLst>
                            <a:ext uri="{FF2B5EF4-FFF2-40B4-BE49-F238E27FC236}">
                              <a16:creationId xmlns:a16="http://schemas.microsoft.com/office/drawing/2014/main" id="{FF762118-DA55-4B20-90B3-88D67DFAE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7" name="Rectangle 2546">
                          <a:extLst>
                            <a:ext uri="{FF2B5EF4-FFF2-40B4-BE49-F238E27FC236}">
                              <a16:creationId xmlns:a16="http://schemas.microsoft.com/office/drawing/2014/main" id="{9142BE35-60EB-406D-AACC-004754BBE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8">
                        <a:extLst>
                          <a:ext uri="{FF2B5EF4-FFF2-40B4-BE49-F238E27FC236}">
                            <a16:creationId xmlns:a16="http://schemas.microsoft.com/office/drawing/2014/main" id="{040526E4-58E6-4114-B27F-17BE9CAAE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C04CC74E-C244-4065-B1CE-C1C6F2416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05445BE7-D1A7-4DEA-95D0-225AF750A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614B096C-242C-41A1-93D9-57C2EF760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89410675-E5C0-4416-94D9-4FF3FA343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33" name="Group 2532">
                      <a:extLst>
                        <a:ext uri="{FF2B5EF4-FFF2-40B4-BE49-F238E27FC236}">
                          <a16:creationId xmlns:a16="http://schemas.microsoft.com/office/drawing/2014/main" id="{F8AC5B1D-80D9-4A05-A74B-E95CD2860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91B72C04-B186-4ECC-B2D6-81E3B0FE4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984D89D2-79A2-42A2-A9AC-B4ED98729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66B0262B-8807-4382-96C9-08EDB315D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DE933601-BA84-4BEF-BA95-5D2D056E3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DA68FC-5454-4CA9-B672-F4F6C22AA33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620E17F5-1308-404E-ADDC-9D8BB86995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C500608-7907-4BDA-8C54-B2BB21D85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20" name="Group 2519">
                        <a:extLst>
                          <a:ext uri="{FF2B5EF4-FFF2-40B4-BE49-F238E27FC236}">
                            <a16:creationId xmlns:a16="http://schemas.microsoft.com/office/drawing/2014/main" id="{F9CD086F-C387-4920-A9C3-9DAC1BAFC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C34D0E75-6662-4EC6-98FD-EAC6BC9B4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B1FEE7A8-FFDE-46DC-98A5-E33DBDB8D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0E91AFE1-070D-4AE4-954C-E8FC3F932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F65F638B-C135-4C20-BF91-C900D6764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21" name="Group 2520">
                        <a:extLst>
                          <a:ext uri="{FF2B5EF4-FFF2-40B4-BE49-F238E27FC236}">
                            <a16:creationId xmlns:a16="http://schemas.microsoft.com/office/drawing/2014/main" id="{887BF3B6-E92F-4E19-89FF-A51E6859C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2D108F77-884C-4401-A70F-65E4E428E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C7958978-16F3-4785-A918-E46DABA4B8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1CE8C20D-17EE-4A13-A637-734CCEF73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4ED6320D-0E08-4019-9519-2E9CC87BB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15" name="Group 2514">
                      <a:extLst>
                        <a:ext uri="{FF2B5EF4-FFF2-40B4-BE49-F238E27FC236}">
                          <a16:creationId xmlns:a16="http://schemas.microsoft.com/office/drawing/2014/main" id="{0842F134-C257-4786-885B-AF7120918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4AF2B2BD-F52B-4C00-A75B-435C1D268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6E187D62-B9E4-48A1-B0E7-71680BE47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E00A7CE5-202C-463B-AC7D-358E4716B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25E3DAF4-BF3A-4A0A-8B99-FA608EEFB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97" name="Group 2496">
                    <a:extLst>
                      <a:ext uri="{FF2B5EF4-FFF2-40B4-BE49-F238E27FC236}">
                        <a16:creationId xmlns:a16="http://schemas.microsoft.com/office/drawing/2014/main" id="{B5F468C0-1612-4B9C-9D75-BD1DB7DA9E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98" name="Group 2497">
                      <a:extLst>
                        <a:ext uri="{FF2B5EF4-FFF2-40B4-BE49-F238E27FC236}">
                          <a16:creationId xmlns:a16="http://schemas.microsoft.com/office/drawing/2014/main" id="{DB906FF6-B808-4F83-A573-A8FF7F019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04" name="Group 2503">
                        <a:extLst>
                          <a:ext uri="{FF2B5EF4-FFF2-40B4-BE49-F238E27FC236}">
                            <a16:creationId xmlns:a16="http://schemas.microsoft.com/office/drawing/2014/main" id="{D44C9719-610F-46E2-BB57-733E591BD9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26488EAE-7D16-4A81-8E0B-8939DBE4A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354EDD2E-8366-41C2-800C-3781206026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3B6EE10A-89D6-4E43-93C0-6F34E3AD7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0180C6E7-D701-461C-B279-D8F0052B3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5" name="Group 2504">
                        <a:extLst>
                          <a:ext uri="{FF2B5EF4-FFF2-40B4-BE49-F238E27FC236}">
                            <a16:creationId xmlns:a16="http://schemas.microsoft.com/office/drawing/2014/main" id="{AFDAC1D5-A477-4FE5-9DD5-0D6E7E952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34D70347-2360-4F68-891D-C8AB43443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A0F04466-BA63-42A9-826C-72DE6962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5AE60E51-1632-44BD-ABC1-99D19D28B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4F808CA0-EF97-42AD-82DF-8F42BC01D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9" name="Group 2498">
                      <a:extLst>
                        <a:ext uri="{FF2B5EF4-FFF2-40B4-BE49-F238E27FC236}">
                          <a16:creationId xmlns:a16="http://schemas.microsoft.com/office/drawing/2014/main" id="{63942768-B2DF-4732-BA11-CD8F45C45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2C21BD97-7643-4FA2-8D0E-12BDDA181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A6788D9-54B7-4A6C-B6F6-3700ADDFF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ED2D2CEB-9E8D-41D6-980B-91D29317F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CE8F433D-654E-49F5-9D7D-69A0C9387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6" name="Group 2425">
                  <a:extLst>
                    <a:ext uri="{FF2B5EF4-FFF2-40B4-BE49-F238E27FC236}">
                      <a16:creationId xmlns:a16="http://schemas.microsoft.com/office/drawing/2014/main" id="{DD849063-3BB5-4FB2-90D8-29613557FCF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62" name="Group 2461">
                    <a:extLst>
                      <a:ext uri="{FF2B5EF4-FFF2-40B4-BE49-F238E27FC236}">
                        <a16:creationId xmlns:a16="http://schemas.microsoft.com/office/drawing/2014/main" id="{CC7B5176-F64B-433D-A6A5-7C61E9EBF7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80" name="Group 2479">
                      <a:extLst>
                        <a:ext uri="{FF2B5EF4-FFF2-40B4-BE49-F238E27FC236}">
                          <a16:creationId xmlns:a16="http://schemas.microsoft.com/office/drawing/2014/main" id="{F4AE481E-3D7A-429F-BEF3-5CCF939E7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86" name="Group 2485">
                        <a:extLst>
                          <a:ext uri="{FF2B5EF4-FFF2-40B4-BE49-F238E27FC236}">
                            <a16:creationId xmlns:a16="http://schemas.microsoft.com/office/drawing/2014/main" id="{6B492DFD-36F1-4D53-AAC2-F664E4ADA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3A56EE7A-6F6A-4A34-A804-D4734DD46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F14AEF97-D395-4A0A-9A69-37312C47E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D0971706-B549-49BF-BF98-8BA8B9E81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0DBEDD50-6D72-48B9-B951-E3DE1ECF5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87" name="Group 2486">
                        <a:extLst>
                          <a:ext uri="{FF2B5EF4-FFF2-40B4-BE49-F238E27FC236}">
                            <a16:creationId xmlns:a16="http://schemas.microsoft.com/office/drawing/2014/main" id="{9F689088-E6B8-4C63-B2B2-B37B9E07AC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F6042411-696F-45D3-9D19-34CBC6AE1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89F735A7-2706-4D13-AD09-96921894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F2B7A02D-F5FA-45F0-951B-7C9E4219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8D3B4145-5BF7-4F31-8532-FAAFC21CC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81" name="Group 2480">
                      <a:extLst>
                        <a:ext uri="{FF2B5EF4-FFF2-40B4-BE49-F238E27FC236}">
                          <a16:creationId xmlns:a16="http://schemas.microsoft.com/office/drawing/2014/main" id="{21E6AA80-BA88-45EA-9A65-C9FCCA7D3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E0B1FDAE-0318-49BC-8F31-D8A1E18B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6FEEDB04-D64A-4BA1-B146-A374694C1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10767BD6-28B5-46B2-80D3-EFBA82804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51E43D03-4485-4BD5-A787-D10BBD1DC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9B5B4756-175A-4546-B495-C32D47064B6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9D6105B2-80CA-4E7E-AF7B-887E395F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70" name="Group 2469">
                        <a:extLst>
                          <a:ext uri="{FF2B5EF4-FFF2-40B4-BE49-F238E27FC236}">
                            <a16:creationId xmlns:a16="http://schemas.microsoft.com/office/drawing/2014/main" id="{39B93158-0E71-4A9C-A52B-ECB3B0A6B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4945BDA4-1130-43D5-A48C-FC4BA82AF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14DBD744-7B6E-44DC-A214-341F2014B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02B5AB-23B4-4304-9A4B-008251ED6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E94B1147-2A6E-4227-8D8B-19E3C613A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71" name="Group 2470">
                        <a:extLst>
                          <a:ext uri="{FF2B5EF4-FFF2-40B4-BE49-F238E27FC236}">
                            <a16:creationId xmlns:a16="http://schemas.microsoft.com/office/drawing/2014/main" id="{F32BECC8-E2CF-4423-A359-086E08112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AAE51386-8DEA-45AE-9F6F-B59C2753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AFCFEF2B-C371-4A04-B0BE-E93E96C6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A3C476DA-45DA-4497-BA91-ED991B933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6D494C69-66C6-4D2C-9930-A74489D5D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65" name="Group 2464">
                      <a:extLst>
                        <a:ext uri="{FF2B5EF4-FFF2-40B4-BE49-F238E27FC236}">
                          <a16:creationId xmlns:a16="http://schemas.microsoft.com/office/drawing/2014/main" id="{3B8B51BA-7CE6-47BF-84D7-DA16C917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41A1FCC7-0E1F-4789-B79D-C24F66DF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E8F54879-E3EC-4136-ACA5-EF1BB1AC0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E6FD03AC-45F7-4940-81AF-797030F2F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C4CEB89E-4F71-4333-8A64-67DC39478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7" name="Group 2426">
                  <a:extLst>
                    <a:ext uri="{FF2B5EF4-FFF2-40B4-BE49-F238E27FC236}">
                      <a16:creationId xmlns:a16="http://schemas.microsoft.com/office/drawing/2014/main" id="{AF9D3197-BE85-48BE-805D-59EE51BF301E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BD6552-3EF1-4A86-81B9-071B273FE6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46" name="Group 2445">
                      <a:extLst>
                        <a:ext uri="{FF2B5EF4-FFF2-40B4-BE49-F238E27FC236}">
                          <a16:creationId xmlns:a16="http://schemas.microsoft.com/office/drawing/2014/main" id="{F9C2B519-D2B4-44FB-94A0-CFAB3AB02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52" name="Group 2451">
                        <a:extLst>
                          <a:ext uri="{FF2B5EF4-FFF2-40B4-BE49-F238E27FC236}">
                            <a16:creationId xmlns:a16="http://schemas.microsoft.com/office/drawing/2014/main" id="{222E953E-1066-472A-BA22-E8A0CC4B3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401656C4-C552-4D9E-B5DA-D5EA18BAC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9B754C35-D56F-4C61-B677-12159690C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D96F2D9A-1A02-4506-8737-80B559673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2CB6BF0A-7637-4BF7-915A-CC5728EA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2">
                        <a:extLst>
                          <a:ext uri="{FF2B5EF4-FFF2-40B4-BE49-F238E27FC236}">
                            <a16:creationId xmlns:a16="http://schemas.microsoft.com/office/drawing/2014/main" id="{DD4D3478-4587-404E-BBB7-4D1B954979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C3ABA85D-C706-4CE7-89C6-145110556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B6A1AAE6-3C31-458D-ADD4-8709060CD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66DD906A-58ED-4298-93AF-C22D7E194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5AAF9C94-EBD8-4AD4-A6FE-F6D4D6C1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47" name="Group 2446">
                      <a:extLst>
                        <a:ext uri="{FF2B5EF4-FFF2-40B4-BE49-F238E27FC236}">
                          <a16:creationId xmlns:a16="http://schemas.microsoft.com/office/drawing/2014/main" id="{B57E9852-F406-41CF-9D7D-735ED3D919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AEA8A978-2E6C-4AE5-B023-2C3FAE07D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A2B7CE8F-D56F-4101-A3CA-10A663834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AB315004-4D30-4E85-AE9B-9A18B0B40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E3D855B1-859B-415E-8D45-42DFFB40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29" name="Group 2428">
                    <a:extLst>
                      <a:ext uri="{FF2B5EF4-FFF2-40B4-BE49-F238E27FC236}">
                        <a16:creationId xmlns:a16="http://schemas.microsoft.com/office/drawing/2014/main" id="{7FE03E91-0BC6-4CC8-AD0E-1325CBF8F2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30" name="Group 2429">
                      <a:extLst>
                        <a:ext uri="{FF2B5EF4-FFF2-40B4-BE49-F238E27FC236}">
                          <a16:creationId xmlns:a16="http://schemas.microsoft.com/office/drawing/2014/main" id="{38F60263-6326-480B-8C9F-735B2E5E8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36" name="Group 2435">
                        <a:extLst>
                          <a:ext uri="{FF2B5EF4-FFF2-40B4-BE49-F238E27FC236}">
                            <a16:creationId xmlns:a16="http://schemas.microsoft.com/office/drawing/2014/main" id="{31820564-64B4-475E-8410-C6ED88407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D4632A5E-EB1C-4CAB-8E0B-D8FA30563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0019948A-0FB2-4D12-936C-8CBDC901C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2F6A0722-B036-4FE1-BAFE-D88617AF4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D0F03325-D7D8-439B-A2D3-3BACEC171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B01BC768-F12D-4C4B-8D1C-63CC5AB53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8" name="Rectangle 2437">
                          <a:extLst>
                            <a:ext uri="{FF2B5EF4-FFF2-40B4-BE49-F238E27FC236}">
                              <a16:creationId xmlns:a16="http://schemas.microsoft.com/office/drawing/2014/main" id="{01EB0F20-6BB9-4D02-949A-3FCF917B07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9" name="Rectangle 2438">
                          <a:extLst>
                            <a:ext uri="{FF2B5EF4-FFF2-40B4-BE49-F238E27FC236}">
                              <a16:creationId xmlns:a16="http://schemas.microsoft.com/office/drawing/2014/main" id="{45F71E01-B29B-4AFD-B6C2-7290364A5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0" name="Rectangle 2439">
                          <a:extLst>
                            <a:ext uri="{FF2B5EF4-FFF2-40B4-BE49-F238E27FC236}">
                              <a16:creationId xmlns:a16="http://schemas.microsoft.com/office/drawing/2014/main" id="{0050FCEF-70D5-4C34-B4F2-314794B64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1" name="Rectangle 2440">
                          <a:extLst>
                            <a:ext uri="{FF2B5EF4-FFF2-40B4-BE49-F238E27FC236}">
                              <a16:creationId xmlns:a16="http://schemas.microsoft.com/office/drawing/2014/main" id="{F47B599D-0CD8-48E7-933F-CC2826B54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87DF1C88-2A81-481C-9740-C28C5CF0A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991EBCE1-D667-48C9-8A6E-961D720CC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97B1D6F0-AC3C-42AB-BAC6-7FE432606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04936B9D-273C-4E9B-B763-79A475715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EB6A0DA2-6113-4930-91D8-58F867005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66B673BC-A85A-46AC-9469-371E4A650E58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6040D6C5-FCF0-4A77-9CF6-776A25A88D0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282" name="Group 2281">
                  <a:extLst>
                    <a:ext uri="{FF2B5EF4-FFF2-40B4-BE49-F238E27FC236}">
                      <a16:creationId xmlns:a16="http://schemas.microsoft.com/office/drawing/2014/main" id="{1987999B-7223-45F2-AB6B-BA8EDF676F8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B038456A-8401-4F91-AF97-284B2914E09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19468C8A-A224-40C4-A653-8F8172C6E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12" name="Group 2411">
                        <a:extLst>
                          <a:ext uri="{FF2B5EF4-FFF2-40B4-BE49-F238E27FC236}">
                            <a16:creationId xmlns:a16="http://schemas.microsoft.com/office/drawing/2014/main" id="{C246542A-B776-49C0-8EAE-EAE453323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A2793875-D63F-4A99-B205-4681A0CF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A1BBB90D-2E35-43D8-B29C-937AB2E5A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0D3E5E7E-B909-4639-8A83-35EFDC7F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7FF6C4E6-5D86-4A2C-9EEE-C007BF490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3" name="Group 2412">
                        <a:extLst>
                          <a:ext uri="{FF2B5EF4-FFF2-40B4-BE49-F238E27FC236}">
                            <a16:creationId xmlns:a16="http://schemas.microsoft.com/office/drawing/2014/main" id="{06E8DAB9-B187-4F89-986D-CDAC131A4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13B17CA1-A663-4345-81F0-70152CCFD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49ADFD8F-FA07-45BE-AA87-87B74CB29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6E1FD305-68E4-4D2F-BAC2-6697B5F471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71BFF10E-5F2A-4BB1-BFF5-6BF8D791B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DCEC5011-D980-4025-BC37-B1D78241D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43572CB8-5606-43B6-B891-F6EB87E8A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EA966F9F-EFCA-400B-A9EA-E493CC891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4AB43122-1DA9-4C35-B8A7-516CC1B5B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523723E4-8968-4CA5-B585-D9C7DCBDC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FB8A0F6A-5951-4476-B0F9-7FA6D97F137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90" name="Group 2389">
                      <a:extLst>
                        <a:ext uri="{FF2B5EF4-FFF2-40B4-BE49-F238E27FC236}">
                          <a16:creationId xmlns:a16="http://schemas.microsoft.com/office/drawing/2014/main" id="{33077584-84D6-447D-B333-4E2456F5D9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96" name="Group 2395">
                        <a:extLst>
                          <a:ext uri="{FF2B5EF4-FFF2-40B4-BE49-F238E27FC236}">
                            <a16:creationId xmlns:a16="http://schemas.microsoft.com/office/drawing/2014/main" id="{BD166DBB-CEF6-4CB7-8E8A-5B8E535EA6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97B8698E-F8C3-47DA-87CA-26209B424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D45C0A9A-53F7-46BE-9B79-117AD62E5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A832510C-2ECD-4364-8042-9059D0491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18FA85E8-11CE-4771-AF0E-F3B6C4F4B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97" name="Group 2396">
                        <a:extLst>
                          <a:ext uri="{FF2B5EF4-FFF2-40B4-BE49-F238E27FC236}">
                            <a16:creationId xmlns:a16="http://schemas.microsoft.com/office/drawing/2014/main" id="{209FC46B-562E-4FDC-A26B-C3B9EF180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B932A19-47F9-4114-8B27-E3E7006F5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EAF73519-7B26-4A4A-82C0-C735F7909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6BFFD9C8-1705-4294-965D-3EA9DA7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ADB05B7C-A1FA-4712-AAA2-B9064177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1" name="Group 2390">
                      <a:extLst>
                        <a:ext uri="{FF2B5EF4-FFF2-40B4-BE49-F238E27FC236}">
                          <a16:creationId xmlns:a16="http://schemas.microsoft.com/office/drawing/2014/main" id="{49AC937A-D1C6-4AB6-BB3D-E89DAC349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C3616CEC-1AE6-4E04-8567-96AC40638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5775A54B-6861-467C-9C18-2315709C7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E88065E4-465E-40A4-9BCF-113E80BBD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3B74BC54-2282-4D22-A433-7E813A380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4F2A3DE7-BD45-4747-8391-1CD268A74B5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E8746888-6C50-4568-94D2-A6EBA08D08F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72" name="Group 2371">
                      <a:extLst>
                        <a:ext uri="{FF2B5EF4-FFF2-40B4-BE49-F238E27FC236}">
                          <a16:creationId xmlns:a16="http://schemas.microsoft.com/office/drawing/2014/main" id="{DB82CFF5-2BEE-4628-9741-AE6CDCE3A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78" name="Group 2377">
                        <a:extLst>
                          <a:ext uri="{FF2B5EF4-FFF2-40B4-BE49-F238E27FC236}">
                            <a16:creationId xmlns:a16="http://schemas.microsoft.com/office/drawing/2014/main" id="{F25EB77A-E892-43FE-AC49-740F9B86B0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99F4A9A-7D15-46B0-83F9-0F6C36EC2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F526BF65-FFFD-436F-BAEF-EAC92E831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48EBB3B9-7BFC-47A2-B49C-20D20E4146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D1C58720-4C3A-4909-BABA-DC5ED4F0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79" name="Group 2378">
                        <a:extLst>
                          <a:ext uri="{FF2B5EF4-FFF2-40B4-BE49-F238E27FC236}">
                            <a16:creationId xmlns:a16="http://schemas.microsoft.com/office/drawing/2014/main" id="{9D488E75-8D3A-4517-B2DB-6D047D694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F9254181-F72A-49FE-9D3E-70DAAB086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3D269805-8AB8-431A-9CCC-09057A987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42D662A2-7046-4749-AE21-154524B7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D77096D8-4247-4217-B3AA-7E0E7DFA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3" name="Group 2372">
                      <a:extLst>
                        <a:ext uri="{FF2B5EF4-FFF2-40B4-BE49-F238E27FC236}">
                          <a16:creationId xmlns:a16="http://schemas.microsoft.com/office/drawing/2014/main" id="{D53D24DF-0C9C-43CB-8B1D-E7B3BC7C4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3F8A6EF-0BD8-443D-A669-9FDB3858D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B605E048-0F83-477D-9881-955440E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3D652EB8-EC6E-438A-A99B-F6FC3B74C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2CFFF664-98A8-454D-B2E6-85C885520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1C782D3D-AB8C-4BF5-8AF8-B660F02FCB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56" name="Group 2355">
                      <a:extLst>
                        <a:ext uri="{FF2B5EF4-FFF2-40B4-BE49-F238E27FC236}">
                          <a16:creationId xmlns:a16="http://schemas.microsoft.com/office/drawing/2014/main" id="{74ED1184-94AB-46AF-89B6-7EAAA108E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62" name="Group 2361">
                        <a:extLst>
                          <a:ext uri="{FF2B5EF4-FFF2-40B4-BE49-F238E27FC236}">
                            <a16:creationId xmlns:a16="http://schemas.microsoft.com/office/drawing/2014/main" id="{800594B4-4D67-4881-B3D7-5AC091671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02D0BA87-E6BC-4DE6-A8E6-BCFA70C25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AF5C149F-5BED-4EEA-AF80-47CA2F555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49B7AC61-78BD-4B89-9211-F3BE7FC8A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AF209B61-8B28-4523-8731-A76AFE6C7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63" name="Group 2362">
                        <a:extLst>
                          <a:ext uri="{FF2B5EF4-FFF2-40B4-BE49-F238E27FC236}">
                            <a16:creationId xmlns:a16="http://schemas.microsoft.com/office/drawing/2014/main" id="{CF328BDA-9AB7-4C8F-A81F-FAFA471A52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2F17E272-2C23-4772-958F-396D2F7C7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7481B78C-95E8-4FB4-A2F9-20C0C44BE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17680116-21F6-4B19-9069-D331E19C6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4359B6E2-FB46-4990-8FBE-92CE47BB94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57" name="Group 2356">
                      <a:extLst>
                        <a:ext uri="{FF2B5EF4-FFF2-40B4-BE49-F238E27FC236}">
                          <a16:creationId xmlns:a16="http://schemas.microsoft.com/office/drawing/2014/main" id="{0BE2068D-3699-4842-BF37-E15F2FE50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9EDE60B5-AC28-4D82-A665-96896A35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A7688FE7-BD9B-4BE2-AC00-AC2CB7BA8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0AD3EBF3-FDFB-4F78-B5A3-4E114F29A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78B499B7-EF88-49A6-A7F7-892EFA193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4" name="Group 2283">
                  <a:extLst>
                    <a:ext uri="{FF2B5EF4-FFF2-40B4-BE49-F238E27FC236}">
                      <a16:creationId xmlns:a16="http://schemas.microsoft.com/office/drawing/2014/main" id="{75FAA25F-99EE-4436-99A3-D0B1EDE81F4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20" name="Group 2319">
                    <a:extLst>
                      <a:ext uri="{FF2B5EF4-FFF2-40B4-BE49-F238E27FC236}">
                        <a16:creationId xmlns:a16="http://schemas.microsoft.com/office/drawing/2014/main" id="{F80EE0FF-815C-4F28-9A7D-C3A90C3C6B6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38" name="Group 2337">
                      <a:extLst>
                        <a:ext uri="{FF2B5EF4-FFF2-40B4-BE49-F238E27FC236}">
                          <a16:creationId xmlns:a16="http://schemas.microsoft.com/office/drawing/2014/main" id="{24BCBD6C-A329-4DDC-B0DB-76D091247C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965B74D6-E442-4D6D-A153-69D2A57B5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E9E0403F-0FB2-4173-8041-2058A9FC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FA47E2F3-B264-4943-96F8-15B7F17B7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38FB567B-1952-41E8-955D-A942FBC7E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DEC4EFF6-C885-40D6-8DCB-75DD751C0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5" name="Group 2344">
                        <a:extLst>
                          <a:ext uri="{FF2B5EF4-FFF2-40B4-BE49-F238E27FC236}">
                            <a16:creationId xmlns:a16="http://schemas.microsoft.com/office/drawing/2014/main" id="{D72A64E9-5521-4F46-BD03-7008214BD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58B8AE92-7620-4190-92AF-94CFA912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82BB171C-8E0D-46FD-9C94-AF54A7465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17F30EB8-9365-41E1-BC6D-C6288CF34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D854F357-352F-46D4-91A6-6BEAA90C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1E19EEE5-1761-42D1-BDA6-86B2C3060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89FDBCEC-7F4A-4E0E-9D9A-29BD2C01D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9C410E-C2DA-4291-9A3A-D4D12D3C6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C4629B74-CAE5-49FF-840F-AB79C889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389D5EDF-7B6E-42FD-A140-85318E980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21" name="Group 2320">
                    <a:extLst>
                      <a:ext uri="{FF2B5EF4-FFF2-40B4-BE49-F238E27FC236}">
                        <a16:creationId xmlns:a16="http://schemas.microsoft.com/office/drawing/2014/main" id="{72331C88-1C45-45E9-A90F-B40CF559A99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23239418-FD8F-4F79-9410-C699A3A5F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28" name="Group 2327">
                        <a:extLst>
                          <a:ext uri="{FF2B5EF4-FFF2-40B4-BE49-F238E27FC236}">
                            <a16:creationId xmlns:a16="http://schemas.microsoft.com/office/drawing/2014/main" id="{17B81E3A-E1A2-4F19-AEAA-5908C12C0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4" name="Rectangle 2333">
                          <a:extLst>
                            <a:ext uri="{FF2B5EF4-FFF2-40B4-BE49-F238E27FC236}">
                              <a16:creationId xmlns:a16="http://schemas.microsoft.com/office/drawing/2014/main" id="{5C1E0001-1996-40FE-92A9-8A46C4B32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47E9249B-4457-49D2-952F-48CA6CA27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FF634262-C853-4C76-899C-CFD045FC8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6E819BC2-DA13-4CE6-9AB2-2E842EDD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8">
                        <a:extLst>
                          <a:ext uri="{FF2B5EF4-FFF2-40B4-BE49-F238E27FC236}">
                            <a16:creationId xmlns:a16="http://schemas.microsoft.com/office/drawing/2014/main" id="{FA6222F5-EA4C-4CC4-A362-D329A4EAF6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0" name="Rectangle 2329">
                          <a:extLst>
                            <a:ext uri="{FF2B5EF4-FFF2-40B4-BE49-F238E27FC236}">
                              <a16:creationId xmlns:a16="http://schemas.microsoft.com/office/drawing/2014/main" id="{F09F074A-2D7C-41CF-88A7-34AEC63EF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1" name="Rectangle 2330">
                          <a:extLst>
                            <a:ext uri="{FF2B5EF4-FFF2-40B4-BE49-F238E27FC236}">
                              <a16:creationId xmlns:a16="http://schemas.microsoft.com/office/drawing/2014/main" id="{A54B43F4-52F5-4A3A-BBDB-7026C5609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2" name="Rectangle 2331">
                          <a:extLst>
                            <a:ext uri="{FF2B5EF4-FFF2-40B4-BE49-F238E27FC236}">
                              <a16:creationId xmlns:a16="http://schemas.microsoft.com/office/drawing/2014/main" id="{3D854323-FD6F-428F-8666-41ED88943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3" name="Rectangle 2332">
                          <a:extLst>
                            <a:ext uri="{FF2B5EF4-FFF2-40B4-BE49-F238E27FC236}">
                              <a16:creationId xmlns:a16="http://schemas.microsoft.com/office/drawing/2014/main" id="{3AED05B7-89BD-4D9A-964B-DDD07EA54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8E24B23F-1E8F-4740-929E-E63F31990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4" name="Rectangle 2323">
                        <a:extLst>
                          <a:ext uri="{FF2B5EF4-FFF2-40B4-BE49-F238E27FC236}">
                            <a16:creationId xmlns:a16="http://schemas.microsoft.com/office/drawing/2014/main" id="{0796E41B-C97D-43A4-AB78-C0D1708EE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ABFF4199-2E4E-447B-A778-AF4B9BE25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141B60AA-B95E-4AD8-B9B9-63DF409D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64E8380A-DC27-4AE4-A7C1-7DEB031A3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5" name="Group 2284">
                  <a:extLst>
                    <a:ext uri="{FF2B5EF4-FFF2-40B4-BE49-F238E27FC236}">
                      <a16:creationId xmlns:a16="http://schemas.microsoft.com/office/drawing/2014/main" id="{28426BB1-E59A-4EE1-87F5-06EF4AD36BB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5F1884A1-D2E0-41A9-B229-75DBE68919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04" name="Group 2303">
                      <a:extLst>
                        <a:ext uri="{FF2B5EF4-FFF2-40B4-BE49-F238E27FC236}">
                          <a16:creationId xmlns:a16="http://schemas.microsoft.com/office/drawing/2014/main" id="{F0E7646E-C963-4F5D-9F91-1A7F3EEE4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10" name="Group 2309">
                        <a:extLst>
                          <a:ext uri="{FF2B5EF4-FFF2-40B4-BE49-F238E27FC236}">
                            <a16:creationId xmlns:a16="http://schemas.microsoft.com/office/drawing/2014/main" id="{0FEEF17E-E030-46F0-B455-CC888F8F42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6" name="Rectangle 2315">
                          <a:extLst>
                            <a:ext uri="{FF2B5EF4-FFF2-40B4-BE49-F238E27FC236}">
                              <a16:creationId xmlns:a16="http://schemas.microsoft.com/office/drawing/2014/main" id="{28758E60-0B04-4939-9B39-4A3CD91CEE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7" name="Rectangle 2316">
                          <a:extLst>
                            <a:ext uri="{FF2B5EF4-FFF2-40B4-BE49-F238E27FC236}">
                              <a16:creationId xmlns:a16="http://schemas.microsoft.com/office/drawing/2014/main" id="{73C8968E-1E92-4C17-884C-4A6DC9BA7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8" name="Rectangle 2317">
                          <a:extLst>
                            <a:ext uri="{FF2B5EF4-FFF2-40B4-BE49-F238E27FC236}">
                              <a16:creationId xmlns:a16="http://schemas.microsoft.com/office/drawing/2014/main" id="{B4F16B99-E48B-4EAF-B34B-38E538653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9" name="Rectangle 2318">
                          <a:extLst>
                            <a:ext uri="{FF2B5EF4-FFF2-40B4-BE49-F238E27FC236}">
                              <a16:creationId xmlns:a16="http://schemas.microsoft.com/office/drawing/2014/main" id="{BDC10A0A-6B75-42EB-B910-D50FEB667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1" name="Group 2310">
                        <a:extLst>
                          <a:ext uri="{FF2B5EF4-FFF2-40B4-BE49-F238E27FC236}">
                            <a16:creationId xmlns:a16="http://schemas.microsoft.com/office/drawing/2014/main" id="{E21E62C9-52D0-4EB5-81D0-B5FAC6B0B4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2" name="Rectangle 2311">
                          <a:extLst>
                            <a:ext uri="{FF2B5EF4-FFF2-40B4-BE49-F238E27FC236}">
                              <a16:creationId xmlns:a16="http://schemas.microsoft.com/office/drawing/2014/main" id="{152846B3-C745-4C09-A1E8-D55B1DC12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3" name="Rectangle 2312">
                          <a:extLst>
                            <a:ext uri="{FF2B5EF4-FFF2-40B4-BE49-F238E27FC236}">
                              <a16:creationId xmlns:a16="http://schemas.microsoft.com/office/drawing/2014/main" id="{555B71D1-E712-4F1B-976D-DABAAFA5C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4" name="Rectangle 2313">
                          <a:extLst>
                            <a:ext uri="{FF2B5EF4-FFF2-40B4-BE49-F238E27FC236}">
                              <a16:creationId xmlns:a16="http://schemas.microsoft.com/office/drawing/2014/main" id="{0B607BB1-73A4-4762-B501-4507234F1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5" name="Rectangle 2314">
                          <a:extLst>
                            <a:ext uri="{FF2B5EF4-FFF2-40B4-BE49-F238E27FC236}">
                              <a16:creationId xmlns:a16="http://schemas.microsoft.com/office/drawing/2014/main" id="{7519E0D7-56D0-450B-A5C3-993C41127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CDFD46CF-09D9-4509-8AFE-EE9042FFDB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31D06609-12C0-466F-A631-BA0A71DAC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ABB19E0-3BA0-425D-B09C-31F47BAA9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02314671-167D-42BE-B836-2559FBC95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06D09D17-A2B0-4121-92A5-E2057BC90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76D9413D-88F0-4D87-B1B8-C453BC9CAC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88" name="Group 2287">
                      <a:extLst>
                        <a:ext uri="{FF2B5EF4-FFF2-40B4-BE49-F238E27FC236}">
                          <a16:creationId xmlns:a16="http://schemas.microsoft.com/office/drawing/2014/main" id="{9929CD62-1B07-4328-91CB-4E38FC618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94" name="Group 2293">
                        <a:extLst>
                          <a:ext uri="{FF2B5EF4-FFF2-40B4-BE49-F238E27FC236}">
                            <a16:creationId xmlns:a16="http://schemas.microsoft.com/office/drawing/2014/main" id="{934D6BDE-F83F-4920-B553-EF6F84150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00" name="Rectangle 2299">
                          <a:extLst>
                            <a:ext uri="{FF2B5EF4-FFF2-40B4-BE49-F238E27FC236}">
                              <a16:creationId xmlns:a16="http://schemas.microsoft.com/office/drawing/2014/main" id="{EDBF8177-CDEB-4777-9B59-DD9594332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1" name="Rectangle 2300">
                          <a:extLst>
                            <a:ext uri="{FF2B5EF4-FFF2-40B4-BE49-F238E27FC236}">
                              <a16:creationId xmlns:a16="http://schemas.microsoft.com/office/drawing/2014/main" id="{4B81D03A-F538-4E08-A0C6-92B190C63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2" name="Rectangle 2301">
                          <a:extLst>
                            <a:ext uri="{FF2B5EF4-FFF2-40B4-BE49-F238E27FC236}">
                              <a16:creationId xmlns:a16="http://schemas.microsoft.com/office/drawing/2014/main" id="{020456B9-1A0C-45A9-9E5B-C65687C55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3" name="Rectangle 2302">
                          <a:extLst>
                            <a:ext uri="{FF2B5EF4-FFF2-40B4-BE49-F238E27FC236}">
                              <a16:creationId xmlns:a16="http://schemas.microsoft.com/office/drawing/2014/main" id="{F31967D6-1771-40B3-B697-59217B857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5" name="Group 2294">
                        <a:extLst>
                          <a:ext uri="{FF2B5EF4-FFF2-40B4-BE49-F238E27FC236}">
                            <a16:creationId xmlns:a16="http://schemas.microsoft.com/office/drawing/2014/main" id="{9302766E-578C-4C14-9ED7-00C68FA2C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96" name="Rectangle 2295">
                          <a:extLst>
                            <a:ext uri="{FF2B5EF4-FFF2-40B4-BE49-F238E27FC236}">
                              <a16:creationId xmlns:a16="http://schemas.microsoft.com/office/drawing/2014/main" id="{FC019BFA-9536-4CB6-97A1-707026E49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7" name="Rectangle 2296">
                          <a:extLst>
                            <a:ext uri="{FF2B5EF4-FFF2-40B4-BE49-F238E27FC236}">
                              <a16:creationId xmlns:a16="http://schemas.microsoft.com/office/drawing/2014/main" id="{1E094F09-F06A-4AF3-B9B0-95F503A607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8" name="Rectangle 2297">
                          <a:extLst>
                            <a:ext uri="{FF2B5EF4-FFF2-40B4-BE49-F238E27FC236}">
                              <a16:creationId xmlns:a16="http://schemas.microsoft.com/office/drawing/2014/main" id="{A071CF49-AB8C-4CD3-ADA5-7C3A4331E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9" name="Rectangle 2298">
                          <a:extLst>
                            <a:ext uri="{FF2B5EF4-FFF2-40B4-BE49-F238E27FC236}">
                              <a16:creationId xmlns:a16="http://schemas.microsoft.com/office/drawing/2014/main" id="{2F747EF2-39E5-4BFE-B717-19116EF50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89" name="Group 2288">
                      <a:extLst>
                        <a:ext uri="{FF2B5EF4-FFF2-40B4-BE49-F238E27FC236}">
                          <a16:creationId xmlns:a16="http://schemas.microsoft.com/office/drawing/2014/main" id="{E4F085E7-A3E8-497B-9E6A-1C87340E83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077958FD-4651-41F5-B46D-31C8A26BB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E476AE4E-9887-44D8-AE43-F9A9BAB9A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9CDB320C-E71B-4D29-B889-4FE5E886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6684420D-7A90-4C79-95B7-13EF06B5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B29910F6-AF0A-4BD0-A549-49DA2EF6DE3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0970CB9E-D22B-4E6C-97FE-877877E79B52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48" name="Group 2247">
                    <a:extLst>
                      <a:ext uri="{FF2B5EF4-FFF2-40B4-BE49-F238E27FC236}">
                        <a16:creationId xmlns:a16="http://schemas.microsoft.com/office/drawing/2014/main" id="{07636AD0-2CBC-4B1D-A0D3-4B690FFD8F4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66" name="Group 2265">
                      <a:extLst>
                        <a:ext uri="{FF2B5EF4-FFF2-40B4-BE49-F238E27FC236}">
                          <a16:creationId xmlns:a16="http://schemas.microsoft.com/office/drawing/2014/main" id="{02232ACB-52C5-437D-BAB0-269D00121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72" name="Group 2271">
                        <a:extLst>
                          <a:ext uri="{FF2B5EF4-FFF2-40B4-BE49-F238E27FC236}">
                            <a16:creationId xmlns:a16="http://schemas.microsoft.com/office/drawing/2014/main" id="{4C33F24B-392A-47B6-8BC3-856DDDCD0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1D8CAF94-9070-4E8E-90CA-3ABEBF32B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8AAD934E-BFF9-4840-BD5C-C30CEF997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6C1C261D-74F6-4BBF-8880-E2B7F7C56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BEB5F7F2-B907-45AE-8CE0-1083AF715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73" name="Group 2272">
                        <a:extLst>
                          <a:ext uri="{FF2B5EF4-FFF2-40B4-BE49-F238E27FC236}">
                            <a16:creationId xmlns:a16="http://schemas.microsoft.com/office/drawing/2014/main" id="{7AF8895C-73C8-4907-9D30-25267133B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45DED5B3-62E2-40CE-980C-04A805252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ADA8C5C5-5273-47BB-8531-50A65B836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C492F52B-7DBA-491A-A63A-C71E9F8CD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74816A45-5AD5-429C-9396-7DFC86B89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148D0167-45C8-481F-830F-8BAF0945A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6D12EDAD-E2B7-4A79-ACBD-BCC5F1CE4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F15AE030-360C-4C4E-BE23-82B7D5038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A99501C3-76B4-4D91-A61A-0E3363244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28640713-1794-49FF-8B5A-8ADC19D51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9" name="Group 2248">
                    <a:extLst>
                      <a:ext uri="{FF2B5EF4-FFF2-40B4-BE49-F238E27FC236}">
                        <a16:creationId xmlns:a16="http://schemas.microsoft.com/office/drawing/2014/main" id="{903C595C-645C-44FD-9907-E9114103CA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28BC5C21-4514-4AF0-9B68-8566705E31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56" name="Group 2255">
                        <a:extLst>
                          <a:ext uri="{FF2B5EF4-FFF2-40B4-BE49-F238E27FC236}">
                            <a16:creationId xmlns:a16="http://schemas.microsoft.com/office/drawing/2014/main" id="{E43B1067-16BD-4ADE-BD0D-D9F05EF01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8D6F8168-754E-4B99-B86D-2908AA2C0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AC0CAF1-DCB4-44B8-9BA1-F76D92886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C7CC0CB6-E786-44FA-B62E-116CCC1299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B5080146-848B-4C17-B582-C1CE6BA7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6">
                        <a:extLst>
                          <a:ext uri="{FF2B5EF4-FFF2-40B4-BE49-F238E27FC236}">
                            <a16:creationId xmlns:a16="http://schemas.microsoft.com/office/drawing/2014/main" id="{C6489BA6-690C-4DD6-8677-E345B83E0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D6FBADF7-5667-42D4-9F76-B22FF696BE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589D62C3-C4F1-494C-A92C-A4570944A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E7019059-9C3C-4785-9EF7-3029B2A20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67018C06-E6ED-4C84-9428-64422913A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5A9BB5DC-C782-427B-BF5A-92B1E3402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A882B2B-1F82-4584-BFD7-9736A14C3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5909965D-591F-4F8D-BCB9-2DAFAB6F9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9324CA6E-3B39-4ED7-AF77-C87091A16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E3DD857C-C08F-46DF-BBE4-FA4CFFB83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7908519D-0118-45DA-9A52-EFE72A1E37B3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7666E1D1-C988-490F-8D8A-6D03A46F810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BF0FAEA0-EF30-40F7-BC3F-B36FDEFFB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38" name="Group 2237">
                        <a:extLst>
                          <a:ext uri="{FF2B5EF4-FFF2-40B4-BE49-F238E27FC236}">
                            <a16:creationId xmlns:a16="http://schemas.microsoft.com/office/drawing/2014/main" id="{6B7AACBB-7041-448E-B286-3E8450B35D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26DC3D30-5D9E-4846-BD09-C0202D3E3B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ECE74D4F-472A-4CED-B3C5-84C5EA48A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3DD8B030-9320-427D-A321-4093BB03D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3465D0C1-DA68-4495-B39C-4F6F72560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39" name="Group 2238">
                        <a:extLst>
                          <a:ext uri="{FF2B5EF4-FFF2-40B4-BE49-F238E27FC236}">
                            <a16:creationId xmlns:a16="http://schemas.microsoft.com/office/drawing/2014/main" id="{5374A1FE-872D-49B8-9737-E7FD41F75F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9CD238AC-D957-44B9-AD17-18FD9585F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D233E349-5C70-446F-959F-116351339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1864813D-3602-467F-BFA8-FFA4EC5A0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9C7F9E1F-5506-4896-98FF-73DBE6DC1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3" name="Group 2232">
                      <a:extLst>
                        <a:ext uri="{FF2B5EF4-FFF2-40B4-BE49-F238E27FC236}">
                          <a16:creationId xmlns:a16="http://schemas.microsoft.com/office/drawing/2014/main" id="{6A045207-F509-45E8-A13B-25FF127CA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F43F3A41-D1AF-4B56-9A50-906655A42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47F8B603-EBC5-406D-8B76-1081018B1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C0CEA95-2FCB-429A-9F79-ABBB1615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3DB8B82-426A-4B07-83AB-D91E9EBF0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96A279DF-5E1E-4CF6-8C44-4B88E0CC5B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16" name="Group 2215">
                      <a:extLst>
                        <a:ext uri="{FF2B5EF4-FFF2-40B4-BE49-F238E27FC236}">
                          <a16:creationId xmlns:a16="http://schemas.microsoft.com/office/drawing/2014/main" id="{B03F473E-0780-41A6-A2B9-AB19A28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22" name="Group 2221">
                        <a:extLst>
                          <a:ext uri="{FF2B5EF4-FFF2-40B4-BE49-F238E27FC236}">
                            <a16:creationId xmlns:a16="http://schemas.microsoft.com/office/drawing/2014/main" id="{AD11FD3D-B217-4225-8CAF-2A67B2E55A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9B8D7770-2051-4A3A-8E23-F6EE3DF0A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2E78201-72D3-4A3F-8102-11357334F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99920973-1D6B-4C09-BF24-1E14CA22C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87B72100-5476-49FA-A832-6BDC7FCC7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3" name="Group 2222">
                        <a:extLst>
                          <a:ext uri="{FF2B5EF4-FFF2-40B4-BE49-F238E27FC236}">
                            <a16:creationId xmlns:a16="http://schemas.microsoft.com/office/drawing/2014/main" id="{402AF8BD-DA53-4C35-9E10-A40FAE9F74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C89661C1-D10F-4BF7-858D-A88E4565A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245B6104-560A-4C77-995F-F93DD5A56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0BF9A8F9-9312-42F6-98C4-762C4C63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0D2818CD-24D2-4BFC-93BB-FEFFA00E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CF3CB270-CAB4-4BC8-A233-F4A3061051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95C0ECD4-A26F-47B1-A28E-C36847D56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D5C1B13C-AEA6-42E3-857C-E64275A0E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8F6EC4E4-C483-4C44-98D6-2C62DE188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170D14C-3074-4AC8-8A9E-EF735F2C0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38173FBB-F2AF-42D6-A683-9AF31648A27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80" name="Group 2179">
                    <a:extLst>
                      <a:ext uri="{FF2B5EF4-FFF2-40B4-BE49-F238E27FC236}">
                        <a16:creationId xmlns:a16="http://schemas.microsoft.com/office/drawing/2014/main" id="{201A2E24-6A44-40EF-A20E-44F127964FA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AED0826E-578E-40FE-A9F9-131702CA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04" name="Group 2203">
                        <a:extLst>
                          <a:ext uri="{FF2B5EF4-FFF2-40B4-BE49-F238E27FC236}">
                            <a16:creationId xmlns:a16="http://schemas.microsoft.com/office/drawing/2014/main" id="{F90B9FF1-4C39-4953-8A09-D42441CBC0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E2D57D12-7D32-4572-A7BF-09662F54C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CE70154D-D71E-4A95-BF9A-7A586D0E5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439AF437-BC70-4862-9D9B-6E9082454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459F01DD-F876-4C1A-8EFB-B6978B460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5" name="Group 2204">
                        <a:extLst>
                          <a:ext uri="{FF2B5EF4-FFF2-40B4-BE49-F238E27FC236}">
                            <a16:creationId xmlns:a16="http://schemas.microsoft.com/office/drawing/2014/main" id="{26913B6C-A244-47B0-A6E1-6CCA37481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62189524-8BF0-4FA0-859E-05831614A4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545D6E68-6ACD-4B72-9650-D0E76296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D08061FC-6314-4EC7-9517-977010931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9F2051BA-8F33-4161-8634-58A0E4C96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AD6A3CE1-E0AC-4CF9-B0E1-95F436EFA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78FB050D-4AB3-4699-8744-51FDEF520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0DD5CA16-274B-48B1-8C13-98067377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8A14532-002F-4B60-98EF-F1FEAC816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851B321E-6A5D-49C4-A3DA-5E00CB14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1" name="Group 2180">
                    <a:extLst>
                      <a:ext uri="{FF2B5EF4-FFF2-40B4-BE49-F238E27FC236}">
                        <a16:creationId xmlns:a16="http://schemas.microsoft.com/office/drawing/2014/main" id="{365E2868-7E04-4CA9-B4BB-D2A5CF0E10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F8AB1159-74A7-4D4B-B330-74B8F39AA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88" name="Group 2187">
                        <a:extLst>
                          <a:ext uri="{FF2B5EF4-FFF2-40B4-BE49-F238E27FC236}">
                            <a16:creationId xmlns:a16="http://schemas.microsoft.com/office/drawing/2014/main" id="{714454BA-33F8-4A1D-A690-C80D20E57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4" name="Rectangle 2193">
                          <a:extLst>
                            <a:ext uri="{FF2B5EF4-FFF2-40B4-BE49-F238E27FC236}">
                              <a16:creationId xmlns:a16="http://schemas.microsoft.com/office/drawing/2014/main" id="{6E4F6563-0D5A-450F-B347-99B08E57D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65ACD089-0D5F-4647-8D38-1A430AA2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EE841A63-633D-4DFC-89BF-86972FA0D8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81FDA4CD-CDAE-4D6F-B3BA-ABF3B5480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9" name="Group 2188">
                        <a:extLst>
                          <a:ext uri="{FF2B5EF4-FFF2-40B4-BE49-F238E27FC236}">
                            <a16:creationId xmlns:a16="http://schemas.microsoft.com/office/drawing/2014/main" id="{6457E9C9-0011-49F9-90FF-FD61802D2A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0" name="Rectangle 2189">
                          <a:extLst>
                            <a:ext uri="{FF2B5EF4-FFF2-40B4-BE49-F238E27FC236}">
                              <a16:creationId xmlns:a16="http://schemas.microsoft.com/office/drawing/2014/main" id="{48C5F881-1355-4233-99DB-748A97570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1" name="Rectangle 2190">
                          <a:extLst>
                            <a:ext uri="{FF2B5EF4-FFF2-40B4-BE49-F238E27FC236}">
                              <a16:creationId xmlns:a16="http://schemas.microsoft.com/office/drawing/2014/main" id="{8944F9C0-9672-44EF-8474-48E8F5DB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2" name="Rectangle 2191">
                          <a:extLst>
                            <a:ext uri="{FF2B5EF4-FFF2-40B4-BE49-F238E27FC236}">
                              <a16:creationId xmlns:a16="http://schemas.microsoft.com/office/drawing/2014/main" id="{A0FD3815-571B-4D05-B20A-A5B8062EC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3" name="Rectangle 2192">
                          <a:extLst>
                            <a:ext uri="{FF2B5EF4-FFF2-40B4-BE49-F238E27FC236}">
                              <a16:creationId xmlns:a16="http://schemas.microsoft.com/office/drawing/2014/main" id="{E660CAE1-E7CF-47A7-979E-E321C55A8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6F63D113-4B49-48FF-9A7A-64D89D105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F412B285-A848-4B22-BA70-EE0B961A5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D71B3373-6A85-4336-969D-77AC1BC7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C5400D71-1DC6-40B0-97F8-001A70E9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1A2D65C-232C-4702-9EB1-8900ABD1C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BB3233EB-6C8B-41D9-96B8-1CC7C7B3D042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46" name="Group 2145">
                    <a:extLst>
                      <a:ext uri="{FF2B5EF4-FFF2-40B4-BE49-F238E27FC236}">
                        <a16:creationId xmlns:a16="http://schemas.microsoft.com/office/drawing/2014/main" id="{48650192-01D9-460D-B2CA-BBA3F81AD6D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64" name="Group 2163">
                      <a:extLst>
                        <a:ext uri="{FF2B5EF4-FFF2-40B4-BE49-F238E27FC236}">
                          <a16:creationId xmlns:a16="http://schemas.microsoft.com/office/drawing/2014/main" id="{FDC5F527-B3EE-4ACA-A116-6F0ECF5F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70" name="Group 2169">
                        <a:extLst>
                          <a:ext uri="{FF2B5EF4-FFF2-40B4-BE49-F238E27FC236}">
                            <a16:creationId xmlns:a16="http://schemas.microsoft.com/office/drawing/2014/main" id="{117DAC9A-FD97-4D1D-8A97-47BBF66CD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D53F8C50-D469-449D-9ADE-73CAAB171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2A1F89E3-6363-4AF8-AD63-063FABC14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DEEF189C-84B5-4E48-90A3-FF7485A1C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A103C4B9-F0E9-4A31-B2F5-988BE2BF0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0">
                        <a:extLst>
                          <a:ext uri="{FF2B5EF4-FFF2-40B4-BE49-F238E27FC236}">
                            <a16:creationId xmlns:a16="http://schemas.microsoft.com/office/drawing/2014/main" id="{6602D3E2-EC8F-42F9-AC97-90D1E6C14B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A8CE70FD-20CA-4D43-A9A6-553B5639C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6B9AD7B6-B7F2-4C1F-B27F-918DA0B5F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7740E9BD-DD05-472F-84F5-354BAD98E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3BFB2CA0-588B-4A18-BCCA-C9A5C7C2EE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Group 2164">
                      <a:extLst>
                        <a:ext uri="{FF2B5EF4-FFF2-40B4-BE49-F238E27FC236}">
                          <a16:creationId xmlns:a16="http://schemas.microsoft.com/office/drawing/2014/main" id="{13A8EFD8-F675-4F0A-B5CB-4BD7B2104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119B73E7-8D1B-459D-9925-2B62C599F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21C4B067-628D-4B9A-B6B7-7CA7E82AE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742B1E5F-D7D3-4E82-9429-3220F4E4F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D46CEC32-589D-4AE7-8EA0-E7EE9D232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2A940741-25E1-4630-8098-378793123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48" name="Group 2147">
                      <a:extLst>
                        <a:ext uri="{FF2B5EF4-FFF2-40B4-BE49-F238E27FC236}">
                          <a16:creationId xmlns:a16="http://schemas.microsoft.com/office/drawing/2014/main" id="{B3D9C9AD-375B-4E9E-A676-317169596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54" name="Group 2153">
                        <a:extLst>
                          <a:ext uri="{FF2B5EF4-FFF2-40B4-BE49-F238E27FC236}">
                            <a16:creationId xmlns:a16="http://schemas.microsoft.com/office/drawing/2014/main" id="{8DA00DF1-FB51-4A44-B98D-8980DF0FB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3F9DE17A-DBD7-4107-BADB-7E1CDD6F0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D01A5AFF-8FD8-4A92-8DE8-0174D5F5E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66A9BC8C-44F9-4AF7-8CC1-57C20AF06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D5086068-692A-4EC0-B385-B3B443C19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55" name="Group 2154">
                        <a:extLst>
                          <a:ext uri="{FF2B5EF4-FFF2-40B4-BE49-F238E27FC236}">
                            <a16:creationId xmlns:a16="http://schemas.microsoft.com/office/drawing/2014/main" id="{A764FB92-AE84-46F0-B743-A11D380FD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D0265FC1-865D-41B0-869D-C6F134F30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98442389-620F-4BAF-804C-589A3E9EC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58DB76C0-F713-4435-813C-AD6F74C2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86E62E2A-56E7-4E2A-8D34-E9EE58DEA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49" name="Group 2148">
                      <a:extLst>
                        <a:ext uri="{FF2B5EF4-FFF2-40B4-BE49-F238E27FC236}">
                          <a16:creationId xmlns:a16="http://schemas.microsoft.com/office/drawing/2014/main" id="{CD1290A6-2B8D-47F6-B10B-265DD5F80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8CE27ADC-C27D-4FCF-AA4A-C7AB6D97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A3B31E25-A453-4EF4-8F80-33AC58FA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B5F268F6-65BE-4086-B8B5-729261C8E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6EDA7A35-54AF-43E1-A763-1F3ED2C92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7" name="Group 1856">
              <a:extLst>
                <a:ext uri="{FF2B5EF4-FFF2-40B4-BE49-F238E27FC236}">
                  <a16:creationId xmlns:a16="http://schemas.microsoft.com/office/drawing/2014/main" id="{BDCECF3A-D541-453A-946A-D45A6F732035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CB00A27C-B51B-44D0-9C76-91B40254C88D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000" name="Group 1999">
                  <a:extLst>
                    <a:ext uri="{FF2B5EF4-FFF2-40B4-BE49-F238E27FC236}">
                      <a16:creationId xmlns:a16="http://schemas.microsoft.com/office/drawing/2014/main" id="{F9253803-C538-4AE0-BF56-EA45CFF6B07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06" name="Group 2105">
                    <a:extLst>
                      <a:ext uri="{FF2B5EF4-FFF2-40B4-BE49-F238E27FC236}">
                        <a16:creationId xmlns:a16="http://schemas.microsoft.com/office/drawing/2014/main" id="{1A19D2DA-6EC4-4623-9AB5-695A3AEFD2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24" name="Group 2123">
                      <a:extLst>
                        <a:ext uri="{FF2B5EF4-FFF2-40B4-BE49-F238E27FC236}">
                          <a16:creationId xmlns:a16="http://schemas.microsoft.com/office/drawing/2014/main" id="{4B09C906-3A18-4D78-845B-145FEC593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D24F9E76-CAFD-448E-89DC-E7A8068D5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E92F88AD-B1BF-486A-8B40-48FC60A7D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DC780690-B62A-4FED-B55D-3F207B5DA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2810047B-07DC-45CB-B1A3-C1FFAF778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D1163198-E0A9-4647-9677-44DA608D3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0">
                        <a:extLst>
                          <a:ext uri="{FF2B5EF4-FFF2-40B4-BE49-F238E27FC236}">
                            <a16:creationId xmlns:a16="http://schemas.microsoft.com/office/drawing/2014/main" id="{67EB3C04-2F93-4C9F-9742-CDD9D2E4B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54E40B36-C901-48F9-8D88-D7C21F795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BA188F36-3425-4FA0-BDB7-CF88E4913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98B2DEBE-6CA7-4311-B54F-FCF4AE224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CD978BE0-8806-4446-9370-8B5905EDA2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1F62B62A-4E99-47EB-AB4E-619C5C4A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FD2280A-25E5-423C-8DBC-B2B8E32D3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680C7B1C-D904-4214-AEEA-13CE95266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2ACC0A03-A4BC-409F-BF75-2713D5383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A53BA496-BC28-496D-A52D-0A0B2A630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7" name="Group 2106">
                    <a:extLst>
                      <a:ext uri="{FF2B5EF4-FFF2-40B4-BE49-F238E27FC236}">
                        <a16:creationId xmlns:a16="http://schemas.microsoft.com/office/drawing/2014/main" id="{7DE497D6-B8ED-4E99-AB2F-33784F1BF0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37651EB4-4E98-4D5B-8D1D-D0E9FFDA4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14" name="Group 2113">
                        <a:extLst>
                          <a:ext uri="{FF2B5EF4-FFF2-40B4-BE49-F238E27FC236}">
                            <a16:creationId xmlns:a16="http://schemas.microsoft.com/office/drawing/2014/main" id="{2287D56B-B6E4-4F1D-B7C1-CC36291EC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C2C86DA4-2DB4-444F-BA5D-0F5AB9388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AC18E9D1-5FE5-469A-984B-CE4B93D3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158A8F31-E95C-4A68-94CE-380B997E1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0910AE5F-9F07-4E0D-8EC7-86614FA0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5" name="Group 2114">
                        <a:extLst>
                          <a:ext uri="{FF2B5EF4-FFF2-40B4-BE49-F238E27FC236}">
                            <a16:creationId xmlns:a16="http://schemas.microsoft.com/office/drawing/2014/main" id="{31FE292D-7233-4082-9043-546C458B1D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18D406C-66E6-4CA6-BC0F-758222D1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C66022E0-D74B-4235-8CA7-556FD360C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A9E5788E-2803-4648-9DA3-4A30F7ED06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60170CAE-D43D-40E9-BE4B-78552D640F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9" name="Group 2108">
                      <a:extLst>
                        <a:ext uri="{FF2B5EF4-FFF2-40B4-BE49-F238E27FC236}">
                          <a16:creationId xmlns:a16="http://schemas.microsoft.com/office/drawing/2014/main" id="{9E9D17A2-9FE3-4D93-BC7C-9BA386A16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E389907D-F42D-455D-912F-E0BA2A277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397BB0B-BA2B-4D8D-B757-5D745938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379EA82D-B23D-4B0E-A179-B847AA63E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1A9C455F-F7ED-4804-AE77-F5C1926F6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ACAD8B56-2EA0-4B3B-B392-A6718A775A12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BC51949B-9FEF-45AF-8C2E-160853A951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22A9559-7655-4353-B8AE-D16C4110B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96" name="Group 2095">
                        <a:extLst>
                          <a:ext uri="{FF2B5EF4-FFF2-40B4-BE49-F238E27FC236}">
                            <a16:creationId xmlns:a16="http://schemas.microsoft.com/office/drawing/2014/main" id="{B9887507-35ED-4EBD-8677-4AD6068A1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ED5468A-51F2-4449-8E9D-7ECB91573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6D481112-DAAC-43BD-BEE7-2F5FDD1F9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3EB9B4AC-9F3C-439B-B5DF-16D8EF16E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AE5A959-5CD2-4159-9DDC-87BB0E880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7" name="Group 2096">
                        <a:extLst>
                          <a:ext uri="{FF2B5EF4-FFF2-40B4-BE49-F238E27FC236}">
                            <a16:creationId xmlns:a16="http://schemas.microsoft.com/office/drawing/2014/main" id="{C5A3E0CB-5F99-4875-8D41-B4D51163FC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AAAC7043-C4B2-45C7-B089-B718A950F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3BBB62C-82FA-4897-8562-B9FBFC26C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8ED35A21-2F7E-4396-8FED-6BFF72F28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92A194EA-F1DC-4325-80F3-37F3C2D7A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1" name="Group 2090">
                      <a:extLst>
                        <a:ext uri="{FF2B5EF4-FFF2-40B4-BE49-F238E27FC236}">
                          <a16:creationId xmlns:a16="http://schemas.microsoft.com/office/drawing/2014/main" id="{9001DC4B-D6B5-4C89-9CD2-32F29FF6B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2D91FD0-352B-492C-BB9A-CD4CBE8BE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0AC59F37-27F4-411E-A92B-CDF684C39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F9E0F4CB-6BFF-4576-879E-5507EB5D0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C5E8D8DD-A946-4ADD-ADC4-ACCA55894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0ADAAAC8-1B66-4844-9259-A2E5B3ED38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97041879-37C5-4CD8-A2CC-F57BDD43C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0" name="Group 2079">
                        <a:extLst>
                          <a:ext uri="{FF2B5EF4-FFF2-40B4-BE49-F238E27FC236}">
                            <a16:creationId xmlns:a16="http://schemas.microsoft.com/office/drawing/2014/main" id="{B83239A6-9A1F-4E54-A35D-058F3CA428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6" name="Rectangle 2085">
                          <a:extLst>
                            <a:ext uri="{FF2B5EF4-FFF2-40B4-BE49-F238E27FC236}">
                              <a16:creationId xmlns:a16="http://schemas.microsoft.com/office/drawing/2014/main" id="{61A01B2E-1F91-466F-9E7D-5F0152099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7" name="Rectangle 2086">
                          <a:extLst>
                            <a:ext uri="{FF2B5EF4-FFF2-40B4-BE49-F238E27FC236}">
                              <a16:creationId xmlns:a16="http://schemas.microsoft.com/office/drawing/2014/main" id="{0F3FEA07-2CF5-4D6E-98FE-308DFAE31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3D7545C2-52B3-466B-B415-AA4BA272C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B5234CA4-1B6E-4367-B928-F79C46486C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1" name="Group 2080">
                        <a:extLst>
                          <a:ext uri="{FF2B5EF4-FFF2-40B4-BE49-F238E27FC236}">
                            <a16:creationId xmlns:a16="http://schemas.microsoft.com/office/drawing/2014/main" id="{83A9DFD3-1726-4F2A-A63A-0F9D8A8DF7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2" name="Rectangle 2081">
                          <a:extLst>
                            <a:ext uri="{FF2B5EF4-FFF2-40B4-BE49-F238E27FC236}">
                              <a16:creationId xmlns:a16="http://schemas.microsoft.com/office/drawing/2014/main" id="{939D52F4-ADD9-4898-85AF-9477D67EB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3" name="Rectangle 2082">
                          <a:extLst>
                            <a:ext uri="{FF2B5EF4-FFF2-40B4-BE49-F238E27FC236}">
                              <a16:creationId xmlns:a16="http://schemas.microsoft.com/office/drawing/2014/main" id="{4F2FD280-D189-4439-B4D9-94E972390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4" name="Rectangle 2083">
                          <a:extLst>
                            <a:ext uri="{FF2B5EF4-FFF2-40B4-BE49-F238E27FC236}">
                              <a16:creationId xmlns:a16="http://schemas.microsoft.com/office/drawing/2014/main" id="{A483F10E-7420-4B05-A2ED-9E606D310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5" name="Rectangle 2084">
                          <a:extLst>
                            <a:ext uri="{FF2B5EF4-FFF2-40B4-BE49-F238E27FC236}">
                              <a16:creationId xmlns:a16="http://schemas.microsoft.com/office/drawing/2014/main" id="{94D8B596-B9CE-4C7A-AA1C-0B8460D4C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9F8C4C6D-D209-4EC4-9401-7D6615433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0A6EECC-51FB-4C20-ACE8-03EF3171A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3DC2681-B4D4-49D6-8B24-CF5B88943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421B75E9-1571-49A3-8B42-09F951B0E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DC77F579-9672-45BA-9A59-684C9EA91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1F911F2B-2BCD-43AA-BE94-55E5CA5DE66B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E483462C-80A3-4E23-92D5-E2EC69FBEC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838FAA7D-2A7C-47ED-A1B3-8D6E47145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995A35A3-BD33-45F9-868D-053FFA1BF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7C458888-88D3-4F41-878C-30441818B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4992F5F8-4DBC-420E-AA3E-B209199C8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EEAE5A3E-05B9-4711-B0DF-6FC536174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D29F6646-0686-4E45-867B-DF642DB55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95FFF74A-7023-4C28-A791-0C019777B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B3AC59D1-D73D-448A-8BB9-48CE84B4B7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3153D258-FD81-42CE-B90C-6A37E5BFA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BF7C3A20-A5E6-49ED-A596-2301A21A3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B4EFC133-4299-40F0-8D84-7296E2F2E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57" name="Group 2056">
                      <a:extLst>
                        <a:ext uri="{FF2B5EF4-FFF2-40B4-BE49-F238E27FC236}">
                          <a16:creationId xmlns:a16="http://schemas.microsoft.com/office/drawing/2014/main" id="{0809C5A4-DCFF-446F-979B-4B886D4E4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9413EBDD-9BF6-476B-A3C0-27E579C82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FC87F65E-9D99-4FA5-A952-15E46079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8A3A6E19-7770-4FF6-9DEE-CB9E80CC3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10544960-28E5-41D3-91C0-3DD873F0E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9" name="Group 2038">
                    <a:extLst>
                      <a:ext uri="{FF2B5EF4-FFF2-40B4-BE49-F238E27FC236}">
                        <a16:creationId xmlns:a16="http://schemas.microsoft.com/office/drawing/2014/main" id="{3EC8EC0B-CEB9-47C7-8BAD-F31D4E45B4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40" name="Group 2039">
                      <a:extLst>
                        <a:ext uri="{FF2B5EF4-FFF2-40B4-BE49-F238E27FC236}">
                          <a16:creationId xmlns:a16="http://schemas.microsoft.com/office/drawing/2014/main" id="{76C7DDA0-6D25-4B13-B32C-09890C8862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46" name="Group 2045">
                        <a:extLst>
                          <a:ext uri="{FF2B5EF4-FFF2-40B4-BE49-F238E27FC236}">
                            <a16:creationId xmlns:a16="http://schemas.microsoft.com/office/drawing/2014/main" id="{E1A027E8-808B-4ACC-A438-56A029E7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0CFFC09C-6B34-4A12-B76C-FE054B6C9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5D45A22E-8DF0-4C5B-85E2-7197B1B45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3BEBCA0F-879C-4D70-91D3-E852A0EE9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D9A74533-F85E-4A2E-B68B-2D5CE178AB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47" name="Group 2046">
                        <a:extLst>
                          <a:ext uri="{FF2B5EF4-FFF2-40B4-BE49-F238E27FC236}">
                            <a16:creationId xmlns:a16="http://schemas.microsoft.com/office/drawing/2014/main" id="{9943F385-4EE4-4B19-8663-020C88DFC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9A9C94F8-3443-4008-BE78-2CEDF1A63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A9E588F4-ACEC-4F93-A662-142768F67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5F8ADBD6-8600-40F2-BDD2-DBA04E0BF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2A101BD0-99BF-48E5-932C-7A0764CD7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41" name="Group 2040">
                      <a:extLst>
                        <a:ext uri="{FF2B5EF4-FFF2-40B4-BE49-F238E27FC236}">
                          <a16:creationId xmlns:a16="http://schemas.microsoft.com/office/drawing/2014/main" id="{AFAAE063-5035-405A-BE6D-AAC23DDFD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6B5E6E26-AB18-4DD2-8D8F-90C5652EF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5F216D9B-341C-47B7-8D80-9716A00E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7BDDA713-C9F8-4CBB-A913-131EE2DB2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92ECFD7F-7166-4AFB-B22C-D1B1EBF61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35273FEE-EB11-4CA5-9CFE-E00C76251E4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BA965-47A7-46BC-A2F3-5B289243C72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22" name="Group 2021">
                      <a:extLst>
                        <a:ext uri="{FF2B5EF4-FFF2-40B4-BE49-F238E27FC236}">
                          <a16:creationId xmlns:a16="http://schemas.microsoft.com/office/drawing/2014/main" id="{AF4D70CF-47CA-4DEF-BA31-8917AD23B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28" name="Group 2027">
                        <a:extLst>
                          <a:ext uri="{FF2B5EF4-FFF2-40B4-BE49-F238E27FC236}">
                            <a16:creationId xmlns:a16="http://schemas.microsoft.com/office/drawing/2014/main" id="{549C73DE-0358-4A96-B1D5-305A09841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B87840DA-FA10-4708-BC2F-109419E02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56D384F5-B814-4F81-9C3A-D7004391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FA283977-E474-4D1A-8CFA-995658F69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AA564CC8-8224-488D-A27B-B5CC38BC1C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29" name="Group 2028">
                        <a:extLst>
                          <a:ext uri="{FF2B5EF4-FFF2-40B4-BE49-F238E27FC236}">
                            <a16:creationId xmlns:a16="http://schemas.microsoft.com/office/drawing/2014/main" id="{F30DAF9A-D20F-422A-8438-A600E8DAF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44195501-B09C-4F95-91F0-76EE0CED16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6F4A14E8-CA4E-4D1F-9B65-051E87C6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75D99A3D-B1E7-42EF-97B6-0B182FB1B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0373B6AE-5B28-49B2-89DE-6313E74DC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23" name="Group 2022">
                      <a:extLst>
                        <a:ext uri="{FF2B5EF4-FFF2-40B4-BE49-F238E27FC236}">
                          <a16:creationId xmlns:a16="http://schemas.microsoft.com/office/drawing/2014/main" id="{7300372E-5DF4-4A52-949C-D77462FDC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FEBC813D-87BA-4F7F-B968-6441B6E0E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AA316F5C-ADD6-46EE-80B3-3AE7A319A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0FF8B73-0CDD-4030-93B2-7DCF92FA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875E9095-3300-41E6-AACA-B92909C55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77EA59A-B9DD-48E1-8389-CD5E63ED61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096005-936C-4C35-ACBF-185E11E748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12" name="Group 2011">
                        <a:extLst>
                          <a:ext uri="{FF2B5EF4-FFF2-40B4-BE49-F238E27FC236}">
                            <a16:creationId xmlns:a16="http://schemas.microsoft.com/office/drawing/2014/main" id="{9CA9E3CA-1258-4ABC-A26D-BE15CE9AAF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33A43AA-0225-47B3-AB3B-1A234CD43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F2DAAE4F-7ABB-452E-B5D8-1F553B71B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31FB594B-A772-42C7-B8BC-4215A9C3E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75C07804-3200-4AA9-986D-553AB18F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13" name="Group 2012">
                        <a:extLst>
                          <a:ext uri="{FF2B5EF4-FFF2-40B4-BE49-F238E27FC236}">
                            <a16:creationId xmlns:a16="http://schemas.microsoft.com/office/drawing/2014/main" id="{A711A616-ADDD-4109-8447-656F37876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263B94A8-84B4-47A3-A0C2-6635F9BAE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0801623B-2091-4C4B-B6DF-3824B7DE1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5AAFD981-603C-4F0E-B375-88581E72D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73CB8E21-D1D3-429C-8E9F-F9AFD9DEE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73085F39-3349-4FAF-8033-8AFA4D797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E87DE73-DFE6-4FAE-B505-F21CB656E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20E4F16E-0F76-4F5D-BFD3-398DB7D5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F6540767-F011-41F6-AF96-A6A41B44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20746ACC-DA12-404D-8BC1-15F5AF4A1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42401A11-52B6-4D8C-8CC4-D97C7C5E7881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1893E9D-CFC9-436B-B739-5C6C6D208AB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66" name="Group 1965">
                    <a:extLst>
                      <a:ext uri="{FF2B5EF4-FFF2-40B4-BE49-F238E27FC236}">
                        <a16:creationId xmlns:a16="http://schemas.microsoft.com/office/drawing/2014/main" id="{5F122FF9-81D5-48E1-833D-CDA9CCA031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84" name="Group 1983">
                      <a:extLst>
                        <a:ext uri="{FF2B5EF4-FFF2-40B4-BE49-F238E27FC236}">
                          <a16:creationId xmlns:a16="http://schemas.microsoft.com/office/drawing/2014/main" id="{56F5B8A5-36BA-49E6-ABC2-1A4F3B3A4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90" name="Group 1989">
                        <a:extLst>
                          <a:ext uri="{FF2B5EF4-FFF2-40B4-BE49-F238E27FC236}">
                            <a16:creationId xmlns:a16="http://schemas.microsoft.com/office/drawing/2014/main" id="{8E98F419-7C75-49B3-8E70-562446F8A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7BCA0FE9-E653-43FE-A157-FD500F886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8CA747F9-F70B-4772-B4E2-DA90C03EF6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E846BFB-9B8C-450A-ACFE-C19E4B20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94587911-C705-42CB-9E6F-F6A2E1351A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1" name="Group 1990">
                        <a:extLst>
                          <a:ext uri="{FF2B5EF4-FFF2-40B4-BE49-F238E27FC236}">
                            <a16:creationId xmlns:a16="http://schemas.microsoft.com/office/drawing/2014/main" id="{BEEEA9AD-BA7C-4123-B2CA-372EC9CEAE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63673E23-030A-49D4-B64D-DD646E815E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C91B7490-1CA7-4576-A0C0-39C03B658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1632245A-8BDF-490C-928C-5A0E6EEB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DC56002C-7402-4103-AE35-AE83258D7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2EDB0AA-11AC-41D4-A5DC-389E58694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7D76E1A9-EE87-4C7B-B50E-419ED8BF4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47176B9F-CB73-4AD6-AE07-B17CC33C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1C3C9CB7-D1E5-4563-A351-BFA1B367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0EC668AB-D242-4747-A2AC-6FC1ACA58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29F85B3F-1060-4832-B393-D83A6E9F88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68" name="Group 1967">
                      <a:extLst>
                        <a:ext uri="{FF2B5EF4-FFF2-40B4-BE49-F238E27FC236}">
                          <a16:creationId xmlns:a16="http://schemas.microsoft.com/office/drawing/2014/main" id="{0307CAAD-DFCD-436E-82E2-8EF8410C6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74" name="Group 1973">
                        <a:extLst>
                          <a:ext uri="{FF2B5EF4-FFF2-40B4-BE49-F238E27FC236}">
                            <a16:creationId xmlns:a16="http://schemas.microsoft.com/office/drawing/2014/main" id="{9F792738-EB95-4A30-B029-8C1C33D1EA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0" name="Rectangle 1979">
                          <a:extLst>
                            <a:ext uri="{FF2B5EF4-FFF2-40B4-BE49-F238E27FC236}">
                              <a16:creationId xmlns:a16="http://schemas.microsoft.com/office/drawing/2014/main" id="{11BF4CFA-A10A-44E4-B9F9-CD7570C5B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321366B1-0C60-44C4-9B08-5A0BC6C38C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651C56EB-02F3-468D-B0FE-A4A5AA983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BFF4EA3A-F6D5-48BA-BA50-A508F46C0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75" name="Group 1974">
                        <a:extLst>
                          <a:ext uri="{FF2B5EF4-FFF2-40B4-BE49-F238E27FC236}">
                            <a16:creationId xmlns:a16="http://schemas.microsoft.com/office/drawing/2014/main" id="{BD37DF9B-CA9E-4B17-8BB5-062062AD1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6" name="Rectangle 1975">
                          <a:extLst>
                            <a:ext uri="{FF2B5EF4-FFF2-40B4-BE49-F238E27FC236}">
                              <a16:creationId xmlns:a16="http://schemas.microsoft.com/office/drawing/2014/main" id="{4CD40C31-5861-40F8-9A79-D8873BBD0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7" name="Rectangle 1976">
                          <a:extLst>
                            <a:ext uri="{FF2B5EF4-FFF2-40B4-BE49-F238E27FC236}">
                              <a16:creationId xmlns:a16="http://schemas.microsoft.com/office/drawing/2014/main" id="{5C4DD04E-5229-4282-BE99-0CA33B7AB3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8" name="Rectangle 1977">
                          <a:extLst>
                            <a:ext uri="{FF2B5EF4-FFF2-40B4-BE49-F238E27FC236}">
                              <a16:creationId xmlns:a16="http://schemas.microsoft.com/office/drawing/2014/main" id="{45F2D524-A745-4CBE-A328-529486CEC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9" name="Rectangle 1978">
                          <a:extLst>
                            <a:ext uri="{FF2B5EF4-FFF2-40B4-BE49-F238E27FC236}">
                              <a16:creationId xmlns:a16="http://schemas.microsoft.com/office/drawing/2014/main" id="{F8B58441-990F-4E5E-BCFD-0B06DE74E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9" name="Group 1968">
                      <a:extLst>
                        <a:ext uri="{FF2B5EF4-FFF2-40B4-BE49-F238E27FC236}">
                          <a16:creationId xmlns:a16="http://schemas.microsoft.com/office/drawing/2014/main" id="{218828FB-A251-48B8-A55B-7758C36F5C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20FA0E40-D356-46AD-BB42-4A758133B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1" name="Rectangle 1970">
                        <a:extLst>
                          <a:ext uri="{FF2B5EF4-FFF2-40B4-BE49-F238E27FC236}">
                            <a16:creationId xmlns:a16="http://schemas.microsoft.com/office/drawing/2014/main" id="{83EC490A-384A-4A92-B729-13589613E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2" name="Rectangle 1971">
                        <a:extLst>
                          <a:ext uri="{FF2B5EF4-FFF2-40B4-BE49-F238E27FC236}">
                            <a16:creationId xmlns:a16="http://schemas.microsoft.com/office/drawing/2014/main" id="{60C18782-B492-43CB-BEA0-9F340CA88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3" name="Rectangle 1972">
                        <a:extLst>
                          <a:ext uri="{FF2B5EF4-FFF2-40B4-BE49-F238E27FC236}">
                            <a16:creationId xmlns:a16="http://schemas.microsoft.com/office/drawing/2014/main" id="{7C87DFEB-DB6F-42BB-A5FB-402579EFE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2D86FA09-FBC6-44C0-A7EE-05EE7F6360A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32" name="Group 1931">
                    <a:extLst>
                      <a:ext uri="{FF2B5EF4-FFF2-40B4-BE49-F238E27FC236}">
                        <a16:creationId xmlns:a16="http://schemas.microsoft.com/office/drawing/2014/main" id="{B053F2F8-847D-4638-817B-5F3A13F59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F3C06D1E-640D-4522-86E7-B439BBE91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6" name="Group 1955">
                        <a:extLst>
                          <a:ext uri="{FF2B5EF4-FFF2-40B4-BE49-F238E27FC236}">
                            <a16:creationId xmlns:a16="http://schemas.microsoft.com/office/drawing/2014/main" id="{D6F42FAA-F1E5-4C57-A58F-E9F616B0E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2" name="Rectangle 1961">
                          <a:extLst>
                            <a:ext uri="{FF2B5EF4-FFF2-40B4-BE49-F238E27FC236}">
                              <a16:creationId xmlns:a16="http://schemas.microsoft.com/office/drawing/2014/main" id="{ABE2187C-BD74-41A0-B48B-81F51404A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9B25609C-5904-4C59-95B6-0C26DB477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30B6A16-E0F0-4B2C-997B-FE50698C78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E32BE760-E8F2-4706-97A9-AF2D36E8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7F4F5952-6F5E-41AC-9738-0ACA2893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58" name="Rectangle 1957">
                          <a:extLst>
                            <a:ext uri="{FF2B5EF4-FFF2-40B4-BE49-F238E27FC236}">
                              <a16:creationId xmlns:a16="http://schemas.microsoft.com/office/drawing/2014/main" id="{E435DB6C-B434-4834-9FB3-7089C647E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9" name="Rectangle 1958">
                          <a:extLst>
                            <a:ext uri="{FF2B5EF4-FFF2-40B4-BE49-F238E27FC236}">
                              <a16:creationId xmlns:a16="http://schemas.microsoft.com/office/drawing/2014/main" id="{1414D524-6631-477C-A742-AA34F59B7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0" name="Rectangle 1959">
                          <a:extLst>
                            <a:ext uri="{FF2B5EF4-FFF2-40B4-BE49-F238E27FC236}">
                              <a16:creationId xmlns:a16="http://schemas.microsoft.com/office/drawing/2014/main" id="{2AC60A13-AACC-42CE-93A6-0D9142A4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1" name="Rectangle 1960">
                          <a:extLst>
                            <a:ext uri="{FF2B5EF4-FFF2-40B4-BE49-F238E27FC236}">
                              <a16:creationId xmlns:a16="http://schemas.microsoft.com/office/drawing/2014/main" id="{B9FC866D-6C6C-4D3D-97D0-248CD70F0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21A18568-EFEF-4EDD-A19D-044072E4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DB2340F-827A-4042-B206-630C09FB0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22923B1B-0B04-4032-A80D-3203F6F7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0841C6E-D1CA-4567-B783-2529583E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3AF93D70-C132-48AD-8C7A-7E8FD0A9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A7E202EE-A130-4E20-B17A-E23A7E433D2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A1CA9ADD-4C60-4DEA-A862-5E16F22EB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0" name="Group 1939">
                        <a:extLst>
                          <a:ext uri="{FF2B5EF4-FFF2-40B4-BE49-F238E27FC236}">
                            <a16:creationId xmlns:a16="http://schemas.microsoft.com/office/drawing/2014/main" id="{67E84EF5-AA83-4B67-B71F-0A4107494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885EE823-A937-41FA-B0E6-60D07F3BD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327FA513-0248-4A8D-AB1E-D8D9B879EA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258CA6ED-42DF-49D7-9343-78E7F510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D443B25F-C5AD-4F4E-A1A7-F21B4DF8F8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4D71E2C7-9F2C-4AB2-B172-AEB448A4E4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2" name="Rectangle 1941">
                          <a:extLst>
                            <a:ext uri="{FF2B5EF4-FFF2-40B4-BE49-F238E27FC236}">
                              <a16:creationId xmlns:a16="http://schemas.microsoft.com/office/drawing/2014/main" id="{01DC130A-1560-4392-8933-44F67E773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6A92CFE3-B842-4687-ADF3-2B18D525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3383A49-F541-4F73-A986-DFA41DD3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B0917A28-BF9D-40E6-BCB2-D0E136D19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5" name="Group 1934">
                      <a:extLst>
                        <a:ext uri="{FF2B5EF4-FFF2-40B4-BE49-F238E27FC236}">
                          <a16:creationId xmlns:a16="http://schemas.microsoft.com/office/drawing/2014/main" id="{69934A62-C20C-4074-A4E6-79598D2BF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11EFCE6C-750B-4D1A-98B1-88E5C7A71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1F5F3EF9-9907-45EB-BC19-011845CF8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E14F076-9FCE-4FC5-B1F7-C4746DC92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251B6112-7DEA-4537-A86A-1DE92DCE8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685BBC0C-8247-4F77-B1D1-F465D00FC8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98" name="Group 1897">
                    <a:extLst>
                      <a:ext uri="{FF2B5EF4-FFF2-40B4-BE49-F238E27FC236}">
                        <a16:creationId xmlns:a16="http://schemas.microsoft.com/office/drawing/2014/main" id="{3F2E4324-D787-4279-ADEA-4F9A72B6C25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16" name="Group 1915">
                      <a:extLst>
                        <a:ext uri="{FF2B5EF4-FFF2-40B4-BE49-F238E27FC236}">
                          <a16:creationId xmlns:a16="http://schemas.microsoft.com/office/drawing/2014/main" id="{203BE1F4-5CEB-49B1-9323-45DBF0D9A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2" name="Group 1921">
                        <a:extLst>
                          <a:ext uri="{FF2B5EF4-FFF2-40B4-BE49-F238E27FC236}">
                            <a16:creationId xmlns:a16="http://schemas.microsoft.com/office/drawing/2014/main" id="{C7EF78F1-9C5E-4E05-ACF6-DC056D073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8" name="Rectangle 1927">
                          <a:extLst>
                            <a:ext uri="{FF2B5EF4-FFF2-40B4-BE49-F238E27FC236}">
                              <a16:creationId xmlns:a16="http://schemas.microsoft.com/office/drawing/2014/main" id="{81AEA093-BAFD-4CC5-B813-F00441D7DE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9" name="Rectangle 1928">
                          <a:extLst>
                            <a:ext uri="{FF2B5EF4-FFF2-40B4-BE49-F238E27FC236}">
                              <a16:creationId xmlns:a16="http://schemas.microsoft.com/office/drawing/2014/main" id="{580F68F2-5368-405A-86AF-2FEAEDE59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0" name="Rectangle 1929">
                          <a:extLst>
                            <a:ext uri="{FF2B5EF4-FFF2-40B4-BE49-F238E27FC236}">
                              <a16:creationId xmlns:a16="http://schemas.microsoft.com/office/drawing/2014/main" id="{B396125B-B8AA-43CA-8DBF-67E17467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1" name="Rectangle 1930">
                          <a:extLst>
                            <a:ext uri="{FF2B5EF4-FFF2-40B4-BE49-F238E27FC236}">
                              <a16:creationId xmlns:a16="http://schemas.microsoft.com/office/drawing/2014/main" id="{CCEC3262-D952-4E84-A5CD-A49CF624F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3" name="Group 1922">
                        <a:extLst>
                          <a:ext uri="{FF2B5EF4-FFF2-40B4-BE49-F238E27FC236}">
                            <a16:creationId xmlns:a16="http://schemas.microsoft.com/office/drawing/2014/main" id="{3BA8A6D8-1842-4018-836B-0258B67E84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4" name="Rectangle 1923">
                          <a:extLst>
                            <a:ext uri="{FF2B5EF4-FFF2-40B4-BE49-F238E27FC236}">
                              <a16:creationId xmlns:a16="http://schemas.microsoft.com/office/drawing/2014/main" id="{6DC52C8B-7215-4EF9-AC27-4CCDF09C3F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5" name="Rectangle 1924">
                          <a:extLst>
                            <a:ext uri="{FF2B5EF4-FFF2-40B4-BE49-F238E27FC236}">
                              <a16:creationId xmlns:a16="http://schemas.microsoft.com/office/drawing/2014/main" id="{914BB3B6-CDBF-4877-ADC3-83B625F93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6" name="Rectangle 1925">
                          <a:extLst>
                            <a:ext uri="{FF2B5EF4-FFF2-40B4-BE49-F238E27FC236}">
                              <a16:creationId xmlns:a16="http://schemas.microsoft.com/office/drawing/2014/main" id="{39B6D477-157F-441D-A7A4-EF1D1BF41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7" name="Rectangle 1926">
                          <a:extLst>
                            <a:ext uri="{FF2B5EF4-FFF2-40B4-BE49-F238E27FC236}">
                              <a16:creationId xmlns:a16="http://schemas.microsoft.com/office/drawing/2014/main" id="{B1B243B2-D055-482D-8F85-48E57B093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7" name="Group 1916">
                      <a:extLst>
                        <a:ext uri="{FF2B5EF4-FFF2-40B4-BE49-F238E27FC236}">
                          <a16:creationId xmlns:a16="http://schemas.microsoft.com/office/drawing/2014/main" id="{E885EFDE-3FCC-4B04-8C68-BFE66AE9A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C048CEE5-1B1C-4F68-85D5-EAD0F81F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90227209-7793-428F-BBB7-BC286D16F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A7D2D58E-5027-44EE-879D-BE0F08B8F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765E330B-DF60-4738-8946-AEE5F90E5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99" name="Group 1898">
                    <a:extLst>
                      <a:ext uri="{FF2B5EF4-FFF2-40B4-BE49-F238E27FC236}">
                        <a16:creationId xmlns:a16="http://schemas.microsoft.com/office/drawing/2014/main" id="{CC1DCB06-4B99-46A7-B541-FC82CED2295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00" name="Group 1899">
                      <a:extLst>
                        <a:ext uri="{FF2B5EF4-FFF2-40B4-BE49-F238E27FC236}">
                          <a16:creationId xmlns:a16="http://schemas.microsoft.com/office/drawing/2014/main" id="{2A0AF12D-DFAB-4C28-BC47-21C13FF51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06" name="Group 1905">
                        <a:extLst>
                          <a:ext uri="{FF2B5EF4-FFF2-40B4-BE49-F238E27FC236}">
                            <a16:creationId xmlns:a16="http://schemas.microsoft.com/office/drawing/2014/main" id="{33A3E01D-3837-49EA-A4F6-6A60BD60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12" name="Rectangle 1911">
                          <a:extLst>
                            <a:ext uri="{FF2B5EF4-FFF2-40B4-BE49-F238E27FC236}">
                              <a16:creationId xmlns:a16="http://schemas.microsoft.com/office/drawing/2014/main" id="{1BCD5866-617B-43F7-A76A-9C08D48ED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3" name="Rectangle 1912">
                          <a:extLst>
                            <a:ext uri="{FF2B5EF4-FFF2-40B4-BE49-F238E27FC236}">
                              <a16:creationId xmlns:a16="http://schemas.microsoft.com/office/drawing/2014/main" id="{B147B441-F6DE-4E4F-986E-1855E2DEB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4" name="Rectangle 1913">
                          <a:extLst>
                            <a:ext uri="{FF2B5EF4-FFF2-40B4-BE49-F238E27FC236}">
                              <a16:creationId xmlns:a16="http://schemas.microsoft.com/office/drawing/2014/main" id="{E91C15F7-6AF4-4170-8DA4-CDA4707537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5" name="Rectangle 1914">
                          <a:extLst>
                            <a:ext uri="{FF2B5EF4-FFF2-40B4-BE49-F238E27FC236}">
                              <a16:creationId xmlns:a16="http://schemas.microsoft.com/office/drawing/2014/main" id="{A00D5B82-EBA7-484C-A5F2-648B3B8A0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07" name="Group 1906">
                        <a:extLst>
                          <a:ext uri="{FF2B5EF4-FFF2-40B4-BE49-F238E27FC236}">
                            <a16:creationId xmlns:a16="http://schemas.microsoft.com/office/drawing/2014/main" id="{CAD75407-91D4-49E2-B722-4E3E3A1D5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08" name="Rectangle 1907">
                          <a:extLst>
                            <a:ext uri="{FF2B5EF4-FFF2-40B4-BE49-F238E27FC236}">
                              <a16:creationId xmlns:a16="http://schemas.microsoft.com/office/drawing/2014/main" id="{726A87CE-E961-417E-A95B-08EBCEDC0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09" name="Rectangle 1908">
                          <a:extLst>
                            <a:ext uri="{FF2B5EF4-FFF2-40B4-BE49-F238E27FC236}">
                              <a16:creationId xmlns:a16="http://schemas.microsoft.com/office/drawing/2014/main" id="{FDF06987-7F64-4040-9F37-C07648CA9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0" name="Rectangle 1909">
                          <a:extLst>
                            <a:ext uri="{FF2B5EF4-FFF2-40B4-BE49-F238E27FC236}">
                              <a16:creationId xmlns:a16="http://schemas.microsoft.com/office/drawing/2014/main" id="{51C5C018-8724-4FCE-A12B-DC3BE21B5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1" name="Rectangle 1910">
                          <a:extLst>
                            <a:ext uri="{FF2B5EF4-FFF2-40B4-BE49-F238E27FC236}">
                              <a16:creationId xmlns:a16="http://schemas.microsoft.com/office/drawing/2014/main" id="{F3029D87-4D30-41CD-ABD8-0C99D76C1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01" name="Group 1900">
                      <a:extLst>
                        <a:ext uri="{FF2B5EF4-FFF2-40B4-BE49-F238E27FC236}">
                          <a16:creationId xmlns:a16="http://schemas.microsoft.com/office/drawing/2014/main" id="{D525D66F-9341-4418-A551-2E5160CE2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6D3086D9-4CF7-466F-B48B-9D1766C11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F80D530E-86B4-454E-8452-FD3511E3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A54F9EE0-EA80-4372-8140-63FBEDC77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32AFAA8F-8A55-4B86-A09A-0188CF045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E93D93CE-6EC5-44B0-8A3E-A39D8AA422F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64" name="Group 1863">
                    <a:extLst>
                      <a:ext uri="{FF2B5EF4-FFF2-40B4-BE49-F238E27FC236}">
                        <a16:creationId xmlns:a16="http://schemas.microsoft.com/office/drawing/2014/main" id="{99A0BAFC-66BB-4F5B-ADC0-D81F802C772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82" name="Group 1881">
                      <a:extLst>
                        <a:ext uri="{FF2B5EF4-FFF2-40B4-BE49-F238E27FC236}">
                          <a16:creationId xmlns:a16="http://schemas.microsoft.com/office/drawing/2014/main" id="{5CA6B647-63F0-4392-9663-565F8DB54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88" name="Group 1887">
                        <a:extLst>
                          <a:ext uri="{FF2B5EF4-FFF2-40B4-BE49-F238E27FC236}">
                            <a16:creationId xmlns:a16="http://schemas.microsoft.com/office/drawing/2014/main" id="{41BBD0C9-0C22-46E0-8EBA-46B8F869E0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4" name="Rectangle 1893">
                          <a:extLst>
                            <a:ext uri="{FF2B5EF4-FFF2-40B4-BE49-F238E27FC236}">
                              <a16:creationId xmlns:a16="http://schemas.microsoft.com/office/drawing/2014/main" id="{C0EDAB35-D3A6-4BDC-B4FC-7202F645C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5" name="Rectangle 1894">
                          <a:extLst>
                            <a:ext uri="{FF2B5EF4-FFF2-40B4-BE49-F238E27FC236}">
                              <a16:creationId xmlns:a16="http://schemas.microsoft.com/office/drawing/2014/main" id="{2474B02C-44C5-4C5D-8776-3902A6783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6" name="Rectangle 1895">
                          <a:extLst>
                            <a:ext uri="{FF2B5EF4-FFF2-40B4-BE49-F238E27FC236}">
                              <a16:creationId xmlns:a16="http://schemas.microsoft.com/office/drawing/2014/main" id="{6310DAB5-42A1-4716-9E32-EF7B7959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7" name="Rectangle 1896">
                          <a:extLst>
                            <a:ext uri="{FF2B5EF4-FFF2-40B4-BE49-F238E27FC236}">
                              <a16:creationId xmlns:a16="http://schemas.microsoft.com/office/drawing/2014/main" id="{250F480F-4A7A-44D5-8F10-2A9600D8C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9" name="Group 1888">
                        <a:extLst>
                          <a:ext uri="{FF2B5EF4-FFF2-40B4-BE49-F238E27FC236}">
                            <a16:creationId xmlns:a16="http://schemas.microsoft.com/office/drawing/2014/main" id="{651B7A07-2791-4307-815C-066F12DDB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0" name="Rectangle 1889">
                          <a:extLst>
                            <a:ext uri="{FF2B5EF4-FFF2-40B4-BE49-F238E27FC236}">
                              <a16:creationId xmlns:a16="http://schemas.microsoft.com/office/drawing/2014/main" id="{FAA3E803-0652-4840-8B3A-B95FB9670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1" name="Rectangle 1890">
                          <a:extLst>
                            <a:ext uri="{FF2B5EF4-FFF2-40B4-BE49-F238E27FC236}">
                              <a16:creationId xmlns:a16="http://schemas.microsoft.com/office/drawing/2014/main" id="{8721A4E8-17B7-40E8-9C1F-707BD2983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2" name="Rectangle 1891">
                          <a:extLst>
                            <a:ext uri="{FF2B5EF4-FFF2-40B4-BE49-F238E27FC236}">
                              <a16:creationId xmlns:a16="http://schemas.microsoft.com/office/drawing/2014/main" id="{B19C722B-207C-4F9F-862A-2647B2E48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3" name="Rectangle 1892">
                          <a:extLst>
                            <a:ext uri="{FF2B5EF4-FFF2-40B4-BE49-F238E27FC236}">
                              <a16:creationId xmlns:a16="http://schemas.microsoft.com/office/drawing/2014/main" id="{A8FDCA57-2A1A-4BE8-9374-20B09164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3" name="Group 1882">
                      <a:extLst>
                        <a:ext uri="{FF2B5EF4-FFF2-40B4-BE49-F238E27FC236}">
                          <a16:creationId xmlns:a16="http://schemas.microsoft.com/office/drawing/2014/main" id="{36A8A4F6-ACED-4801-B7DB-0FE87AADCE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1572AC4-2A4D-4A9C-B664-05F910D1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38506CAD-9580-436F-A642-8B2B17611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520AF2D-A750-47EE-940A-6B1DCCFEF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3B7223E7-8758-4ABC-9D3C-8DE77A25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5" name="Group 1864">
                    <a:extLst>
                      <a:ext uri="{FF2B5EF4-FFF2-40B4-BE49-F238E27FC236}">
                        <a16:creationId xmlns:a16="http://schemas.microsoft.com/office/drawing/2014/main" id="{50C221EA-D788-45DA-A702-4C5BA0AF687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4D33C192-80F6-42E5-937F-291777507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72" name="Group 1871">
                        <a:extLst>
                          <a:ext uri="{FF2B5EF4-FFF2-40B4-BE49-F238E27FC236}">
                            <a16:creationId xmlns:a16="http://schemas.microsoft.com/office/drawing/2014/main" id="{DD7017B9-997A-4205-9825-EB1B2004A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8" name="Rectangle 1877">
                          <a:extLst>
                            <a:ext uri="{FF2B5EF4-FFF2-40B4-BE49-F238E27FC236}">
                              <a16:creationId xmlns:a16="http://schemas.microsoft.com/office/drawing/2014/main" id="{207720E5-E24D-4662-A78E-6089C43A1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9" name="Rectangle 1878">
                          <a:extLst>
                            <a:ext uri="{FF2B5EF4-FFF2-40B4-BE49-F238E27FC236}">
                              <a16:creationId xmlns:a16="http://schemas.microsoft.com/office/drawing/2014/main" id="{C2272543-0C1E-468E-8816-3DF6BBD4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0" name="Rectangle 1879">
                          <a:extLst>
                            <a:ext uri="{FF2B5EF4-FFF2-40B4-BE49-F238E27FC236}">
                              <a16:creationId xmlns:a16="http://schemas.microsoft.com/office/drawing/2014/main" id="{68AB3189-D2D6-4DAE-AF8A-152738B5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1" name="Rectangle 1880">
                          <a:extLst>
                            <a:ext uri="{FF2B5EF4-FFF2-40B4-BE49-F238E27FC236}">
                              <a16:creationId xmlns:a16="http://schemas.microsoft.com/office/drawing/2014/main" id="{0F894878-C31D-4C13-94E8-6CFD7BB1A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3" name="Group 1872">
                        <a:extLst>
                          <a:ext uri="{FF2B5EF4-FFF2-40B4-BE49-F238E27FC236}">
                            <a16:creationId xmlns:a16="http://schemas.microsoft.com/office/drawing/2014/main" id="{C6BFC323-285F-4B11-9843-334A8363F2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4" name="Rectangle 1873">
                          <a:extLst>
                            <a:ext uri="{FF2B5EF4-FFF2-40B4-BE49-F238E27FC236}">
                              <a16:creationId xmlns:a16="http://schemas.microsoft.com/office/drawing/2014/main" id="{3DD6A6E3-484B-4072-801C-00DCA3BCC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5" name="Rectangle 1874">
                          <a:extLst>
                            <a:ext uri="{FF2B5EF4-FFF2-40B4-BE49-F238E27FC236}">
                              <a16:creationId xmlns:a16="http://schemas.microsoft.com/office/drawing/2014/main" id="{F9229454-E562-4E85-AAEA-74D0D990F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6" name="Rectangle 1875">
                          <a:extLst>
                            <a:ext uri="{FF2B5EF4-FFF2-40B4-BE49-F238E27FC236}">
                              <a16:creationId xmlns:a16="http://schemas.microsoft.com/office/drawing/2014/main" id="{70DA8F7F-0182-4F2F-8C9C-2A2F3BF68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7" name="Rectangle 1876">
                          <a:extLst>
                            <a:ext uri="{FF2B5EF4-FFF2-40B4-BE49-F238E27FC236}">
                              <a16:creationId xmlns:a16="http://schemas.microsoft.com/office/drawing/2014/main" id="{56862BB2-BA8A-4089-85EE-35EA4136E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7" name="Group 1866">
                      <a:extLst>
                        <a:ext uri="{FF2B5EF4-FFF2-40B4-BE49-F238E27FC236}">
                          <a16:creationId xmlns:a16="http://schemas.microsoft.com/office/drawing/2014/main" id="{A55E481F-94E2-4F47-9F84-5FAE5B22D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8A10827-A0A9-432B-98EF-AAD07271F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2F9132BE-8628-4785-BDF4-C1D58AF1F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9875CA9F-8C22-4A51-ADB4-C80B7639B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75C5F3AE-6C41-42F2-AC47-BFCED5B93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2C081281-5C29-4EF0-8AA7-AB04532E2F14}"/>
              </a:ext>
            </a:extLst>
          </p:cNvPr>
          <p:cNvGrpSpPr/>
          <p:nvPr/>
        </p:nvGrpSpPr>
        <p:grpSpPr>
          <a:xfrm>
            <a:off x="10649320" y="4747826"/>
            <a:ext cx="813442" cy="132521"/>
            <a:chOff x="10655517" y="4586690"/>
            <a:chExt cx="813442" cy="132521"/>
          </a:xfrm>
        </p:grpSpPr>
        <p:grpSp>
          <p:nvGrpSpPr>
            <p:cNvPr id="3269" name="Group 3268">
              <a:extLst>
                <a:ext uri="{FF2B5EF4-FFF2-40B4-BE49-F238E27FC236}">
                  <a16:creationId xmlns:a16="http://schemas.microsoft.com/office/drawing/2014/main" id="{2ECD2835-2CCF-477D-BD15-770599806F61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71" name="Rectangle 3270">
                <a:extLst>
                  <a:ext uri="{FF2B5EF4-FFF2-40B4-BE49-F238E27FC236}">
                    <a16:creationId xmlns:a16="http://schemas.microsoft.com/office/drawing/2014/main" id="{D741E352-A41B-4D1D-94B4-0FAE3D66E2C2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72" name="Group 3271">
                <a:extLst>
                  <a:ext uri="{FF2B5EF4-FFF2-40B4-BE49-F238E27FC236}">
                    <a16:creationId xmlns:a16="http://schemas.microsoft.com/office/drawing/2014/main" id="{D220F72A-1C33-48BD-915D-807FBE48F163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73" name="Rectangle 3272">
                  <a:extLst>
                    <a:ext uri="{FF2B5EF4-FFF2-40B4-BE49-F238E27FC236}">
                      <a16:creationId xmlns:a16="http://schemas.microsoft.com/office/drawing/2014/main" id="{A25BA1D7-82FC-43EE-A9CC-E763F52CF9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4" name="Rectangle 3273">
                  <a:extLst>
                    <a:ext uri="{FF2B5EF4-FFF2-40B4-BE49-F238E27FC236}">
                      <a16:creationId xmlns:a16="http://schemas.microsoft.com/office/drawing/2014/main" id="{C2CCB691-73F3-49E2-B991-E83E22F026A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5" name="Rectangle 3274">
                  <a:extLst>
                    <a:ext uri="{FF2B5EF4-FFF2-40B4-BE49-F238E27FC236}">
                      <a16:creationId xmlns:a16="http://schemas.microsoft.com/office/drawing/2014/main" id="{AF82A801-1E9D-46A5-9558-DE466A412B5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6" name="Rectangle 3275">
                  <a:extLst>
                    <a:ext uri="{FF2B5EF4-FFF2-40B4-BE49-F238E27FC236}">
                      <a16:creationId xmlns:a16="http://schemas.microsoft.com/office/drawing/2014/main" id="{928102EF-2688-450C-96E0-3DEFD4CEFF84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C7B4183B-93C9-49AC-8140-3E4E42FB3712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277" name="Group 3276">
            <a:extLst>
              <a:ext uri="{FF2B5EF4-FFF2-40B4-BE49-F238E27FC236}">
                <a16:creationId xmlns:a16="http://schemas.microsoft.com/office/drawing/2014/main" id="{72830162-7EC7-4481-8E43-F88D5B5F7FD5}"/>
              </a:ext>
            </a:extLst>
          </p:cNvPr>
          <p:cNvGrpSpPr/>
          <p:nvPr/>
        </p:nvGrpSpPr>
        <p:grpSpPr>
          <a:xfrm>
            <a:off x="10649320" y="5212025"/>
            <a:ext cx="813442" cy="132521"/>
            <a:chOff x="10655517" y="4586690"/>
            <a:chExt cx="813442" cy="132521"/>
          </a:xfrm>
        </p:grpSpPr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7EA907F7-F889-40D9-84D8-31FFE65304C0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80" name="Rectangle 3279">
                <a:extLst>
                  <a:ext uri="{FF2B5EF4-FFF2-40B4-BE49-F238E27FC236}">
                    <a16:creationId xmlns:a16="http://schemas.microsoft.com/office/drawing/2014/main" id="{4FAB2033-06C3-4C11-A28F-1C86EB2C971A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81" name="Group 3280">
                <a:extLst>
                  <a:ext uri="{FF2B5EF4-FFF2-40B4-BE49-F238E27FC236}">
                    <a16:creationId xmlns:a16="http://schemas.microsoft.com/office/drawing/2014/main" id="{92B468B7-8436-4B97-B81F-EAFCDCCC2BE7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82" name="Rectangle 3281">
                  <a:extLst>
                    <a:ext uri="{FF2B5EF4-FFF2-40B4-BE49-F238E27FC236}">
                      <a16:creationId xmlns:a16="http://schemas.microsoft.com/office/drawing/2014/main" id="{C86DE688-F301-4014-B224-0E6B4D7E377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3" name="Rectangle 3282">
                  <a:extLst>
                    <a:ext uri="{FF2B5EF4-FFF2-40B4-BE49-F238E27FC236}">
                      <a16:creationId xmlns:a16="http://schemas.microsoft.com/office/drawing/2014/main" id="{054CF097-4F98-4E11-8E80-FCF9A63D67D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4" name="Rectangle 3283">
                  <a:extLst>
                    <a:ext uri="{FF2B5EF4-FFF2-40B4-BE49-F238E27FC236}">
                      <a16:creationId xmlns:a16="http://schemas.microsoft.com/office/drawing/2014/main" id="{8C9D69C0-A9E0-421F-83E8-F122BB4959C0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5" name="Rectangle 3284">
                  <a:extLst>
                    <a:ext uri="{FF2B5EF4-FFF2-40B4-BE49-F238E27FC236}">
                      <a16:creationId xmlns:a16="http://schemas.microsoft.com/office/drawing/2014/main" id="{7F2183EB-3C58-4911-A318-6E8B5EC14D28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06164612-1C79-4C9F-8322-9E141CF192C1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288" name="TextBox 3287">
            <a:extLst>
              <a:ext uri="{FF2B5EF4-FFF2-40B4-BE49-F238E27FC236}">
                <a16:creationId xmlns:a16="http://schemas.microsoft.com/office/drawing/2014/main" id="{DD89D0FD-6239-4F58-B805-92A4B9D7DF21}"/>
              </a:ext>
            </a:extLst>
          </p:cNvPr>
          <p:cNvSpPr txBox="1"/>
          <p:nvPr/>
        </p:nvSpPr>
        <p:spPr>
          <a:xfrm>
            <a:off x="4752305" y="402245"/>
            <a:ext cx="704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  <a:latin typeface="+mj-lt"/>
              </a:rPr>
              <a:t>BERT</a:t>
            </a:r>
            <a:r>
              <a:rPr lang="en-US" sz="3600" b="1" dirty="0" err="1">
                <a:latin typeface="+mj-lt"/>
              </a:rPr>
              <a:t>Vision</a:t>
            </a:r>
            <a:r>
              <a:rPr lang="en-US" sz="3600" dirty="0">
                <a:latin typeface="+mj-lt"/>
              </a:rPr>
              <a:t>: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why it works</a:t>
            </a:r>
          </a:p>
        </p:txBody>
      </p:sp>
    </p:spTree>
    <p:extLst>
      <p:ext uri="{BB962C8B-B14F-4D97-AF65-F5344CB8AC3E}">
        <p14:creationId xmlns:p14="http://schemas.microsoft.com/office/powerpoint/2010/main" val="20899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7180" y="54019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Similar Ideas</a:t>
            </a:r>
            <a:endParaRPr lang="en-US" sz="3600" b="1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5534" y="821652"/>
            <a:ext cx="2628900" cy="1384000"/>
            <a:chOff x="4782740" y="2268989"/>
            <a:chExt cx="2628900" cy="1384000"/>
          </a:xfrm>
        </p:grpSpPr>
        <p:sp>
          <p:nvSpPr>
            <p:cNvPr id="19" name="Rectangle 18"/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Pooling Techniques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Compared to Token embeddings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9" name="Freeform 166">
            <a:extLst>
              <a:ext uri="{FF2B5EF4-FFF2-40B4-BE49-F238E27FC236}">
                <a16:creationId xmlns:a16="http://schemas.microsoft.com/office/drawing/2014/main" id="{D418D50A-E27D-427A-BD92-97B2823D7CCB}"/>
              </a:ext>
            </a:extLst>
          </p:cNvPr>
          <p:cNvSpPr>
            <a:spLocks noEditPoints="1"/>
          </p:cNvSpPr>
          <p:nvPr/>
        </p:nvSpPr>
        <p:spPr bwMode="auto">
          <a:xfrm>
            <a:off x="5939256" y="2387252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4">
            <a:extLst>
              <a:ext uri="{FF2B5EF4-FFF2-40B4-BE49-F238E27FC236}">
                <a16:creationId xmlns:a16="http://schemas.microsoft.com/office/drawing/2014/main" id="{EABA8F49-71E8-4337-B338-0C78FFE4A730}"/>
              </a:ext>
            </a:extLst>
          </p:cNvPr>
          <p:cNvSpPr>
            <a:spLocks noEditPoints="1"/>
          </p:cNvSpPr>
          <p:nvPr/>
        </p:nvSpPr>
        <p:spPr bwMode="auto">
          <a:xfrm>
            <a:off x="9780661" y="2362768"/>
            <a:ext cx="252940" cy="243114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81A743-1CF4-CB4C-A830-77C0F7D91BD8}"/>
              </a:ext>
            </a:extLst>
          </p:cNvPr>
          <p:cNvGrpSpPr/>
          <p:nvPr/>
        </p:nvGrpSpPr>
        <p:grpSpPr>
          <a:xfrm>
            <a:off x="7952976" y="726516"/>
            <a:ext cx="2628900" cy="1384000"/>
            <a:chOff x="4782740" y="2268989"/>
            <a:chExt cx="2628900" cy="1384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55D281-63E5-F043-A455-8D5146E30C8E}"/>
                </a:ext>
              </a:extLst>
            </p:cNvPr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CFEE3C-0B97-FC43-B93A-2038E58B2CDD}"/>
                </a:ext>
              </a:extLst>
            </p:cNvPr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B766BA-5637-F040-9F63-B96289188B93}"/>
                  </a:ext>
                </a:extLst>
              </p:cNvPr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Image routers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BFC045-F880-524E-9C62-FE37A8BEF81A}"/>
                  </a:ext>
                </a:extLst>
              </p:cNvPr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Compression using CNNs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37E7F6-1BD1-3B45-AE68-7A93948DF0BC}"/>
              </a:ext>
            </a:extLst>
          </p:cNvPr>
          <p:cNvSpPr/>
          <p:nvPr/>
        </p:nvSpPr>
        <p:spPr>
          <a:xfrm>
            <a:off x="279042" y="58684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Ma, </a:t>
            </a:r>
            <a:r>
              <a:rPr lang="en-US" dirty="0" err="1"/>
              <a:t>Xiaofei</a:t>
            </a:r>
            <a:r>
              <a:rPr lang="en-US" dirty="0"/>
              <a:t>, et al. “Universal Text Representation from BERT: An Empirical Study.” </a:t>
            </a:r>
            <a:r>
              <a:rPr lang="en-US" i="1" dirty="0" err="1"/>
              <a:t>ArXiv.org</a:t>
            </a:r>
            <a:r>
              <a:rPr lang="en-US" dirty="0"/>
              <a:t>, 23 Oct. 2019, </a:t>
            </a:r>
            <a:r>
              <a:rPr lang="en-US" dirty="0" err="1"/>
              <a:t>arxiv.org</a:t>
            </a:r>
            <a:r>
              <a:rPr lang="en-US" dirty="0"/>
              <a:t>/abs/1910.07973. </a:t>
            </a:r>
            <a:endParaRPr lang="en-US" dirty="0">
              <a:effectLst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BB9ACDE-B56C-184C-8F9A-B7F45F6A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" y="2588655"/>
            <a:ext cx="4622800" cy="26924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5F748DF-7E76-0F49-B920-CD035889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5"/>
          <a:stretch/>
        </p:blipFill>
        <p:spPr>
          <a:xfrm>
            <a:off x="7180659" y="2525155"/>
            <a:ext cx="371886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1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116EA7F0-9F45-4E39-AFF6-D357B432D4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1864839"/>
            <a:ext cx="6821714" cy="2161479"/>
            <a:chOff x="2685143" y="1864839"/>
            <a:chExt cx="6821714" cy="2161479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Questions?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1864839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dirty="0">
                  <a:solidFill>
                    <a:schemeClr val="accent1"/>
                  </a:solidFill>
                </a:rPr>
                <a:t>T</a:t>
              </a:r>
              <a:r>
                <a:rPr lang="en-US" sz="7200" dirty="0"/>
                <a:t>HANKS</a:t>
              </a:r>
              <a:endParaRPr lang="en-US" sz="7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10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 is an encoder-only transformer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BERT-base has 12 hidden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BERT-large has 24 hidden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Final layer of BERT typically used for inference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Transformer Encoder blocks use multi-headed self-attention to allow all tokens to attend to every other token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Positional encodings used as a proxy for location within a sequence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Feed forward layers ensure the output shape at each hidden layer is the same as the input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Primer on </a:t>
              </a:r>
              <a:r>
                <a:rPr lang="en-US" sz="3600" b="1" dirty="0">
                  <a:latin typeface="+mj-lt"/>
                </a:rPr>
                <a:t>BERT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7898-D9F9-D84B-898F-D8B2A89DB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27"/>
          <a:stretch/>
        </p:blipFill>
        <p:spPr bwMode="auto">
          <a:xfrm>
            <a:off x="148680" y="0"/>
            <a:ext cx="5409756" cy="44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9DA77A-B516-8A4A-BF3D-52CE3B99717E}"/>
              </a:ext>
            </a:extLst>
          </p:cNvPr>
          <p:cNvSpPr txBox="1"/>
          <p:nvPr/>
        </p:nvSpPr>
        <p:spPr>
          <a:xfrm>
            <a:off x="0" y="6612753"/>
            <a:ext cx="570711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Adapter from http://</a:t>
            </a:r>
            <a:r>
              <a:rPr lang="en-US" sz="800" dirty="0" err="1"/>
              <a:t>jalammar.github.io</a:t>
            </a:r>
            <a:r>
              <a:rPr lang="en-US" sz="800" dirty="0"/>
              <a:t>/illustrated-</a:t>
            </a:r>
            <a:r>
              <a:rPr lang="en-US" sz="800" dirty="0" err="1"/>
              <a:t>bert</a:t>
            </a:r>
            <a:r>
              <a:rPr lang="en-US" sz="800" dirty="0"/>
              <a:t>/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ABBBC8D3-238D-4741-AAF2-F1AF70D43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9335"/>
          <a:stretch/>
        </p:blipFill>
        <p:spPr>
          <a:xfrm>
            <a:off x="4250930" y="3501998"/>
            <a:ext cx="1561291" cy="28163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1F4125-C077-3F45-BF86-41C2B3A9E2D1}"/>
              </a:ext>
            </a:extLst>
          </p:cNvPr>
          <p:cNvSpPr txBox="1"/>
          <p:nvPr/>
        </p:nvSpPr>
        <p:spPr>
          <a:xfrm>
            <a:off x="-2425008" y="5457582"/>
            <a:ext cx="8521008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Not all layers are created equal!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07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7658" y="2866115"/>
            <a:ext cx="4456371" cy="283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Aims to capture linguistic information present within the BERT hidden state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BERT represents the steps of training a </a:t>
            </a:r>
            <a:r>
              <a:rPr lang="en-US" sz="1200" b="1" dirty="0" err="1"/>
              <a:t>classifical</a:t>
            </a:r>
            <a:r>
              <a:rPr lang="en-US" sz="1200" b="1" dirty="0"/>
              <a:t> NLP pipeline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Earlier layers does better at syntactic tasks such as POS, parsing, NER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Layer later are better at semantic tasks such as semantic role labeling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BERT can also adjust dynamically based on individual examples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00000" y="1087173"/>
            <a:ext cx="7863178" cy="2308324"/>
            <a:chOff x="6286500" y="1419902"/>
            <a:chExt cx="4114801" cy="2308324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BERT Rediscovers the Classical NLP Pipeline</a:t>
              </a:r>
              <a:endParaRPr lang="en-US" sz="3600" b="1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D0D900C-AE1C-9B40-8BD0-231246C345D1}"/>
              </a:ext>
            </a:extLst>
          </p:cNvPr>
          <p:cNvSpPr/>
          <p:nvPr/>
        </p:nvSpPr>
        <p:spPr>
          <a:xfrm>
            <a:off x="5800000" y="6211669"/>
            <a:ext cx="6608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Tenney</a:t>
            </a:r>
            <a:r>
              <a:rPr lang="en-US" dirty="0"/>
              <a:t>, Ian, et al. “BERT Rediscovers the Classical NLP Pipeline.” </a:t>
            </a:r>
            <a:r>
              <a:rPr lang="en-US" i="1" dirty="0" err="1"/>
              <a:t>ArXiv.org</a:t>
            </a:r>
            <a:r>
              <a:rPr lang="en-US" dirty="0"/>
              <a:t>, 9 Aug. 2019, </a:t>
            </a:r>
            <a:r>
              <a:rPr lang="en-US" dirty="0" err="1"/>
              <a:t>arxiv.org</a:t>
            </a:r>
            <a:r>
              <a:rPr lang="en-US" dirty="0"/>
              <a:t>/abs/1905.05950. </a:t>
            </a:r>
            <a:endParaRPr lang="en-US" dirty="0">
              <a:effectLst/>
            </a:endParaRPr>
          </a:p>
        </p:txBody>
      </p:sp>
      <p:pic>
        <p:nvPicPr>
          <p:cNvPr id="6146" name="Picture 2" descr="Image result for bert rediscovers the classical nlp pipeline">
            <a:extLst>
              <a:ext uri="{FF2B5EF4-FFF2-40B4-BE49-F238E27FC236}">
                <a16:creationId xmlns:a16="http://schemas.microsoft.com/office/drawing/2014/main" id="{8A77C59E-63AA-A843-BF18-0614E557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83"/>
          <a:stretch/>
        </p:blipFill>
        <p:spPr bwMode="auto">
          <a:xfrm>
            <a:off x="1490467" y="2039552"/>
            <a:ext cx="3236078" cy="250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AB5596-AC3D-7D42-BC12-3C0C6740F065}"/>
              </a:ext>
            </a:extLst>
          </p:cNvPr>
          <p:cNvSpPr/>
          <p:nvPr/>
        </p:nvSpPr>
        <p:spPr>
          <a:xfrm rot="2700000">
            <a:off x="-542046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38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Goal of model is toe extract information from contextualized embeddings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“Pre-trained encoder” is any of the BERT layers, or combinations of BERT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Vectors within spans are pooled together (using a self-attention operator)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Each span cannot access information from other spans – only through contextualized embeddings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Encoder provides information about the relation between these spans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Spans are concatenated and fed to a 2-layer NN for classification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Method:</a:t>
              </a:r>
            </a:p>
            <a:p>
              <a:r>
                <a:rPr lang="en-US" sz="3600" b="1" dirty="0">
                  <a:latin typeface="+mj-lt"/>
                </a:rPr>
                <a:t>Edge Probing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D59750C-1435-9E44-9B49-963312386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3" y="1078540"/>
            <a:ext cx="6070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255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Parts of speech tagging (POS)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Constituents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Dependencies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Entities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Semantic role labeling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Sematic proto-roles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Coreference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These tasks range from syntactic to semantic tasks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All evaluated with micro-averaged F1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Edge Probing:</a:t>
              </a:r>
            </a:p>
            <a:p>
              <a:r>
                <a:rPr lang="en-US" sz="3600" b="1" dirty="0">
                  <a:latin typeface="+mj-lt"/>
                </a:rPr>
                <a:t>CLS tasks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074" name="Picture 2" descr="Image result for parts of speech tagging">
            <a:extLst>
              <a:ext uri="{FF2B5EF4-FFF2-40B4-BE49-F238E27FC236}">
                <a16:creationId xmlns:a16="http://schemas.microsoft.com/office/drawing/2014/main" id="{0B2436D8-E9A3-3C48-A21C-F6A2573F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5" y="899887"/>
            <a:ext cx="5071338" cy="182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reference linguistics">
            <a:extLst>
              <a:ext uri="{FF2B5EF4-FFF2-40B4-BE49-F238E27FC236}">
                <a16:creationId xmlns:a16="http://schemas.microsoft.com/office/drawing/2014/main" id="{85E1AFDC-BABD-0746-8B56-2853FC0F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5926"/>
            <a:ext cx="6445250" cy="158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D51F43-FC67-524D-81B6-4003408202CC}"/>
              </a:ext>
            </a:extLst>
          </p:cNvPr>
          <p:cNvSpPr/>
          <p:nvPr/>
        </p:nvSpPr>
        <p:spPr>
          <a:xfrm>
            <a:off x="158775" y="3911260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In addition to evaluating each layer at a time, learned pooling technique to combines multiple layers together into a single encoding matrix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Higher weights means that particular layer contains more information related to that particular task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Mixing Layers:</a:t>
              </a:r>
            </a:p>
            <a:p>
              <a:r>
                <a:rPr lang="en-US" sz="3600" b="1" dirty="0">
                  <a:latin typeface="+mj-lt"/>
                </a:rPr>
                <a:t>Scalar Mixing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32" name="Freeform 35">
            <a:extLst>
              <a:ext uri="{FF2B5EF4-FFF2-40B4-BE49-F238E27FC236}">
                <a16:creationId xmlns:a16="http://schemas.microsoft.com/office/drawing/2014/main" id="{3B9732C1-B2C3-A348-A95F-4E370553528E}"/>
              </a:ext>
            </a:extLst>
          </p:cNvPr>
          <p:cNvSpPr>
            <a:spLocks noEditPoints="1"/>
          </p:cNvSpPr>
          <p:nvPr/>
        </p:nvSpPr>
        <p:spPr bwMode="auto">
          <a:xfrm>
            <a:off x="1930910" y="1448369"/>
            <a:ext cx="281496" cy="283144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158C0-11BB-1D43-B360-8CF9180D0C8C}"/>
              </a:ext>
            </a:extLst>
          </p:cNvPr>
          <p:cNvSpPr txBox="1"/>
          <p:nvPr/>
        </p:nvSpPr>
        <p:spPr>
          <a:xfrm>
            <a:off x="716504" y="1056670"/>
            <a:ext cx="2628900" cy="46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Pooling across layers</a:t>
            </a:r>
            <a:endParaRPr lang="en-US" b="1" dirty="0">
              <a:latin typeface="+mj-lt"/>
            </a:endParaRPr>
          </a:p>
        </p:txBody>
      </p:sp>
      <p:pic>
        <p:nvPicPr>
          <p:cNvPr id="35" name="Picture 3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6CB3AE56-B269-E047-B9FB-62F46181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0" y="3712818"/>
            <a:ext cx="4206471" cy="1433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E4F7C1-76DF-DC42-B98B-4B4371D7A61C}"/>
                  </a:ext>
                </a:extLst>
              </p:cNvPr>
              <p:cNvSpPr txBox="1"/>
              <p:nvPr/>
            </p:nvSpPr>
            <p:spPr>
              <a:xfrm>
                <a:off x="431141" y="1724771"/>
                <a:ext cx="4972150" cy="249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Task denoted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Layer denoted by </a:t>
                </a:r>
                <a:r>
                  <a:rPr lang="en-US" sz="1400" i="1" dirty="0"/>
                  <a:t>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Token positions by </a:t>
                </a:r>
                <a:r>
                  <a:rPr lang="en-US" sz="1400" i="1" dirty="0"/>
                  <a:t>I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Each hidden layer provides activation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Learned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/>
                  <a:t> 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= softmax(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sz="1400" b="1" dirty="0"/>
              </a:p>
              <a:p>
                <a:pPr>
                  <a:lnSpc>
                    <a:spcPct val="150000"/>
                  </a:lnSpc>
                </a:pPr>
                <a:endParaRPr lang="en-US" sz="14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E4F7C1-76DF-DC42-B98B-4B4371D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1" y="1724771"/>
                <a:ext cx="4972150" cy="2496261"/>
              </a:xfrm>
              <a:prstGeom prst="rect">
                <a:avLst/>
              </a:prstGeom>
              <a:blipFill>
                <a:blip r:embed="rId3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5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7180" y="54019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Metrics</a:t>
            </a:r>
            <a:endParaRPr lang="en-US" sz="3600" b="1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5534" y="821652"/>
            <a:ext cx="2628900" cy="1384000"/>
            <a:chOff x="4782740" y="2268989"/>
            <a:chExt cx="2628900" cy="1384000"/>
          </a:xfrm>
        </p:grpSpPr>
        <p:sp>
          <p:nvSpPr>
            <p:cNvPr id="19" name="Rectangle 18"/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Center of Gravity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Where information is concentrated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9" name="Freeform 166">
            <a:extLst>
              <a:ext uri="{FF2B5EF4-FFF2-40B4-BE49-F238E27FC236}">
                <a16:creationId xmlns:a16="http://schemas.microsoft.com/office/drawing/2014/main" id="{D418D50A-E27D-427A-BD92-97B2823D7CCB}"/>
              </a:ext>
            </a:extLst>
          </p:cNvPr>
          <p:cNvSpPr>
            <a:spLocks noEditPoints="1"/>
          </p:cNvSpPr>
          <p:nvPr/>
        </p:nvSpPr>
        <p:spPr bwMode="auto">
          <a:xfrm>
            <a:off x="5939256" y="2387252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4">
            <a:extLst>
              <a:ext uri="{FF2B5EF4-FFF2-40B4-BE49-F238E27FC236}">
                <a16:creationId xmlns:a16="http://schemas.microsoft.com/office/drawing/2014/main" id="{EABA8F49-71E8-4337-B338-0C78FFE4A730}"/>
              </a:ext>
            </a:extLst>
          </p:cNvPr>
          <p:cNvSpPr>
            <a:spLocks noEditPoints="1"/>
          </p:cNvSpPr>
          <p:nvPr/>
        </p:nvSpPr>
        <p:spPr bwMode="auto">
          <a:xfrm>
            <a:off x="9780661" y="2362768"/>
            <a:ext cx="252940" cy="243114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A8BC8BCB-50B9-CC48-9A3C-B0F307E2B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3" y="4500928"/>
            <a:ext cx="3542332" cy="14011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ABAA269-07F2-7848-AB65-EA61DF30351C}"/>
              </a:ext>
            </a:extLst>
          </p:cNvPr>
          <p:cNvSpPr txBox="1"/>
          <p:nvPr/>
        </p:nvSpPr>
        <p:spPr>
          <a:xfrm>
            <a:off x="691795" y="2339233"/>
            <a:ext cx="4972150" cy="232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reflects the average layer attended to for each task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Higher value means that the information needed for that task is captured by higher layers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81A743-1CF4-CB4C-A830-77C0F7D91BD8}"/>
              </a:ext>
            </a:extLst>
          </p:cNvPr>
          <p:cNvGrpSpPr/>
          <p:nvPr/>
        </p:nvGrpSpPr>
        <p:grpSpPr>
          <a:xfrm>
            <a:off x="7952976" y="726516"/>
            <a:ext cx="2628900" cy="1384000"/>
            <a:chOff x="4782740" y="2268989"/>
            <a:chExt cx="2628900" cy="1384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55D281-63E5-F043-A455-8D5146E30C8E}"/>
                </a:ext>
              </a:extLst>
            </p:cNvPr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CFEE3C-0B97-FC43-B93A-2038E58B2CDD}"/>
                </a:ext>
              </a:extLst>
            </p:cNvPr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B766BA-5637-F040-9F63-B96289188B93}"/>
                  </a:ext>
                </a:extLst>
              </p:cNvPr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Cumulative Scoring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BFC045-F880-524E-9C62-FE37A8BEF81A}"/>
                  </a:ext>
                </a:extLst>
              </p:cNvPr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Which layer is sufficient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EB2D772-2CE8-2942-8D9E-BB4F6D91171F}"/>
              </a:ext>
            </a:extLst>
          </p:cNvPr>
          <p:cNvSpPr txBox="1"/>
          <p:nvPr/>
        </p:nvSpPr>
        <p:spPr>
          <a:xfrm>
            <a:off x="6974536" y="2256979"/>
            <a:ext cx="4972150" cy="328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layer in the encoder can a target be probing task be correctly predicted?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Center of gravity cannot tell us because parameters are learned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Idea: Train scalar mixing to all layers </a:t>
            </a:r>
            <a:r>
              <a:rPr lang="en-US" sz="1400" i="1" dirty="0"/>
              <a:t>L </a:t>
            </a:r>
            <a:r>
              <a:rPr lang="en-US" sz="1400" dirty="0"/>
              <a:t>and </a:t>
            </a:r>
            <a:r>
              <a:rPr lang="en-US" sz="1400" b="1" dirty="0"/>
              <a:t>all </a:t>
            </a:r>
            <a:r>
              <a:rPr lang="en-US" sz="1400" dirty="0"/>
              <a:t>layers previous</a:t>
            </a:r>
          </a:p>
          <a:p>
            <a:pPr>
              <a:lnSpc>
                <a:spcPct val="150000"/>
              </a:lnSpc>
            </a:pPr>
            <a:endParaRPr lang="en-US" sz="1400" b="1" i="1" dirty="0"/>
          </a:p>
          <a:p>
            <a:pPr>
              <a:lnSpc>
                <a:spcPct val="150000"/>
              </a:lnSpc>
            </a:pPr>
            <a:endParaRPr lang="en-US" sz="1400" b="1" i="1" dirty="0"/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>
              <a:lnSpc>
                <a:spcPct val="150000"/>
              </a:lnSpc>
            </a:pPr>
            <a:endParaRPr lang="en-US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0E54E6-9E9F-D14D-974D-EAB72415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1" y="4478402"/>
            <a:ext cx="4584700" cy="685800"/>
          </a:xfrm>
          <a:prstGeom prst="rect">
            <a:avLst/>
          </a:prstGeom>
        </p:spPr>
      </p:pic>
      <p:pic>
        <p:nvPicPr>
          <p:cNvPr id="63" name="Picture 62" descr="Text&#10;&#10;Description automatically generated">
            <a:extLst>
              <a:ext uri="{FF2B5EF4-FFF2-40B4-BE49-F238E27FC236}">
                <a16:creationId xmlns:a16="http://schemas.microsoft.com/office/drawing/2014/main" id="{6B9D6240-A565-E84D-8D04-F5F9B705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39" y="5661470"/>
            <a:ext cx="3213100" cy="11303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95F1E976-B18B-214B-9348-4366AD08D738}"/>
              </a:ext>
            </a:extLst>
          </p:cNvPr>
          <p:cNvSpPr/>
          <p:nvPr/>
        </p:nvSpPr>
        <p:spPr>
          <a:xfrm>
            <a:off x="9267426" y="5164202"/>
            <a:ext cx="324819" cy="382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227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Consistent trend across both metrics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POS earliest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Coreferences latest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First few layers had highest differential in scores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Cumulative score shows continued improvement to higher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Holds for BERT-based and BERT-large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Syntactic information localized to first few layers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All tasks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37E6AFD-B2AE-694C-8BB5-024850E6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" y="879525"/>
            <a:ext cx="5657669" cy="44134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94C6E-A684-AF41-BB1A-3348CE8034A7}"/>
              </a:ext>
            </a:extLst>
          </p:cNvPr>
          <p:cNvSpPr/>
          <p:nvPr/>
        </p:nvSpPr>
        <p:spPr>
          <a:xfrm>
            <a:off x="4287287" y="5111000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81BD"/>
                </a:solidFill>
              </a:rPr>
              <a:t>Center of Gravity</a:t>
            </a:r>
            <a:endParaRPr lang="en-US" dirty="0">
              <a:solidFill>
                <a:srgbClr val="2F81BD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7717C-EBF1-074A-892B-C5E9860F841D}"/>
              </a:ext>
            </a:extLst>
          </p:cNvPr>
          <p:cNvSpPr/>
          <p:nvPr/>
        </p:nvSpPr>
        <p:spPr>
          <a:xfrm>
            <a:off x="2274511" y="505951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5D2E7"/>
                </a:solidFill>
              </a:rPr>
              <a:t>Cumulative </a:t>
            </a:r>
          </a:p>
          <a:p>
            <a:r>
              <a:rPr lang="en-US" b="1" dirty="0">
                <a:solidFill>
                  <a:srgbClr val="D5D2E7"/>
                </a:solidFill>
              </a:rPr>
              <a:t>Expectation</a:t>
            </a:r>
            <a:endParaRPr lang="en-US" dirty="0">
              <a:solidFill>
                <a:srgbClr val="D5D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0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Some tasks are highly concentrated in certain layers (POS, </a:t>
            </a:r>
            <a:r>
              <a:rPr lang="en-US" sz="1200" b="1" dirty="0" err="1">
                <a:solidFill>
                  <a:srgbClr val="F89406"/>
                </a:solidFill>
              </a:rPr>
              <a:t>Coref</a:t>
            </a:r>
            <a:r>
              <a:rPr lang="en-US" sz="1200" b="1" dirty="0">
                <a:solidFill>
                  <a:srgbClr val="F89406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Others are more </a:t>
            </a:r>
            <a:r>
              <a:rPr lang="en-US" sz="1200" b="1" dirty="0" err="1">
                <a:solidFill>
                  <a:srgbClr val="F89406"/>
                </a:solidFill>
              </a:rPr>
              <a:t>spreadout</a:t>
            </a:r>
            <a:r>
              <a:rPr lang="en-US" sz="1200" b="1" dirty="0">
                <a:solidFill>
                  <a:srgbClr val="F89406"/>
                </a:solidFill>
              </a:rPr>
              <a:t> (SPR, Relations)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Almost all layers adds more information from the cumulative differences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All layers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8A3F4F8-B27D-5441-A305-B1BB2F59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1" y="0"/>
            <a:ext cx="4204580" cy="69075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DC1C8C-810A-A047-BEC4-52C25825C0AF}"/>
              </a:ext>
            </a:extLst>
          </p:cNvPr>
          <p:cNvSpPr/>
          <p:nvPr/>
        </p:nvSpPr>
        <p:spPr>
          <a:xfrm>
            <a:off x="5080790" y="6409510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81BD"/>
                </a:solidFill>
              </a:rPr>
              <a:t>Mixing weights</a:t>
            </a:r>
            <a:endParaRPr lang="en-US" dirty="0">
              <a:solidFill>
                <a:srgbClr val="2F81BD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C9C6A-0ED5-3443-AC53-0C85783CCEBB}"/>
              </a:ext>
            </a:extLst>
          </p:cNvPr>
          <p:cNvSpPr/>
          <p:nvPr/>
        </p:nvSpPr>
        <p:spPr>
          <a:xfrm>
            <a:off x="5075341" y="5763179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5D2E7"/>
                </a:solidFill>
              </a:rPr>
              <a:t>Cumulative </a:t>
            </a:r>
          </a:p>
          <a:p>
            <a:r>
              <a:rPr lang="en-US" b="1" dirty="0">
                <a:solidFill>
                  <a:srgbClr val="D5D2E7"/>
                </a:solidFill>
              </a:rPr>
              <a:t>Differences</a:t>
            </a:r>
            <a:endParaRPr lang="en-US" dirty="0">
              <a:solidFill>
                <a:srgbClr val="D5D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2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824</Words>
  <Application>Microsoft Macintosh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Minion Pro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Stone Jiang</cp:lastModifiedBy>
  <cp:revision>254</cp:revision>
  <dcterms:created xsi:type="dcterms:W3CDTF">2018-07-16T06:54:29Z</dcterms:created>
  <dcterms:modified xsi:type="dcterms:W3CDTF">2021-02-06T20:43:46Z</dcterms:modified>
</cp:coreProperties>
</file>