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D22"/>
    <a:srgbClr val="00AF42"/>
    <a:srgbClr val="97729E"/>
    <a:srgbClr val="EACC3C"/>
    <a:srgbClr val="78A5B6"/>
    <a:srgbClr val="F47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192-CE49-44CC-B152-60657DE6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85ADB-7E97-496A-8E6E-8533BE6C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49D-92F9-4068-88A6-EFC09D5F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E0A3-361A-4D68-9B8A-F44F3C9E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1C69-E9E2-4F5B-8D76-3E931108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D54F9-9865-43D1-8FF6-B970F1CF1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6253-7DE6-4170-84C2-74198F1D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C312-3B7A-4EF7-BB73-DB358DB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C5D9-0EAB-49BC-8A23-38552026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56B4-956A-4E73-88C8-205AF5BE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92A3-861D-48D8-B5EB-D64F7E7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3D35-C5FF-40D0-9E84-7405F23B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8127-3128-400F-AF62-08BFC32F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F179-70F8-4B7F-96BE-A1F21C09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EDE2-1420-4F5B-8ED4-06EA24B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094E-AA5B-48C8-A1A8-650841BC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CFB1-F1F7-455D-9F52-A232A36D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9757-CF49-4F41-B81A-5DD062D5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C72-6F1E-487D-9F7B-0B614E0E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5797-5ACC-4A62-8B91-02701691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FEC-8A2B-41F1-ADA3-28D01E14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FE14-7D75-4851-8AD3-C03F203B6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6F6A-EADD-4D5A-BCA4-38A358C4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DBCE-2983-4235-B580-B57A11D2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C881-676F-47DB-AB70-EE10E3A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1180-ABEC-4A53-B87E-D6BA9997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E19-7186-446D-AACC-C7B1FE4C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509F-3252-42DD-B79B-02261FCE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6C3F-591C-4BCE-9ACB-C2B7EF50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5165-873A-404B-A4D9-67D2B51C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66F26-A67C-4F15-BDBA-3B471DD8E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55212-3A88-43E1-AD66-DBE744EF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F0912-4362-4BE8-B1BF-92A864A7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63522-F22A-49E7-81B8-3755E4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AC6E-C3B8-4428-ABC7-E2C93760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D55F5-6285-47EA-BF33-97EAB48B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8C0AC-46BE-4F13-AB76-1382FB0E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30232-F160-4989-AE91-5C96F078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1A42-CDF2-473E-9C07-47F65FF7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1F0E3-0552-4A8A-9949-F59C2077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634E8-402E-4294-A98A-C18E04C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CA7-D663-4C38-B3DA-9D1A0BA2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B258-47DF-4B48-B0F8-2879E48D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6E0B-86B7-47A3-8E73-B377CA9B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FEE3E-CBC4-4569-9BEA-96C91DBA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C020-1B15-4CAD-9CC4-6E2EF19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39AA-46A2-4DC2-8EFD-5D070F4B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D856-CC5D-497B-BF00-A65DE93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28442-8D29-4BB0-AB50-3083FC35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DBA22-56A4-4B12-AB7C-73EDC777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CB52-D3DD-4688-B6DE-8BF63D9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DB13-D6AB-4EE0-B881-8B4BA51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1308-B718-4BE5-BB52-A8DC4D84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86B4E-8F12-40E0-92E2-CBBA903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41CF-004B-437B-97B6-BD7E1EEC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11B0-5490-45FF-8505-164F99B1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F86-8044-423C-96F7-7377D16FEC6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C9B8-CC62-4669-8F9E-5485D45F6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0347-8329-43D4-840A-61623A869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/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embeddings</a:t>
              </a:r>
              <a:endParaRPr lang="en-US" sz="1100" baseline="-25000" dirty="0"/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TRAIN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131911</a:t>
            </a:r>
            <a:r>
              <a:rPr lang="en-US" sz="1200" b="1" dirty="0"/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BERT</a:t>
            </a:r>
            <a:r>
              <a:rPr lang="en-US" sz="1200" b="1" baseline="-25000" dirty="0"/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68271"/>
              </p:ext>
            </p:extLst>
          </p:nvPr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Fine-tuned on SQuAD v2 for binary classification task (Answer / No Answer)</a:t>
            </a:r>
            <a:br>
              <a:rPr lang="en-US" sz="1200" dirty="0"/>
            </a:br>
            <a:r>
              <a:rPr lang="en-US" sz="1200" dirty="0"/>
              <a:t>1/10</a:t>
            </a:r>
            <a:r>
              <a:rPr lang="en-US" sz="1200" baseline="30000" dirty="0"/>
              <a:t>th</a:t>
            </a:r>
            <a:r>
              <a:rPr lang="en-US" sz="1200" dirty="0"/>
              <a:t> epoch – 9/10</a:t>
            </a:r>
            <a:r>
              <a:rPr lang="en-US" sz="1200" baseline="30000" dirty="0"/>
              <a:t>th</a:t>
            </a:r>
            <a:r>
              <a:rPr lang="en-US" sz="1200" dirty="0"/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Embeddings Generated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DEV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12227</a:t>
            </a:r>
            <a:r>
              <a:rPr lang="en-US" sz="1200" b="1" dirty="0"/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Learned Pooling Weights</a:t>
            </a:r>
            <a:br>
              <a:rPr lang="en-US" sz="1200" b="1" dirty="0"/>
            </a:br>
            <a:r>
              <a:rPr lang="en-US" sz="1200" b="1" dirty="0"/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Pooled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BERTVision Data Pipeline</a:t>
            </a:r>
            <a:br>
              <a:rPr lang="en-US" sz="3200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 Benge</dc:creator>
  <cp:lastModifiedBy>Cris Benge</cp:lastModifiedBy>
  <cp:revision>23</cp:revision>
  <dcterms:created xsi:type="dcterms:W3CDTF">2020-07-16T16:53:28Z</dcterms:created>
  <dcterms:modified xsi:type="dcterms:W3CDTF">2020-07-17T14:14:10Z</dcterms:modified>
</cp:coreProperties>
</file>