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C3C"/>
    <a:srgbClr val="F4731D"/>
    <a:srgbClr val="D10D22"/>
    <a:srgbClr val="00AF42"/>
    <a:srgbClr val="97729E"/>
    <a:srgbClr val="78A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40" d="100"/>
          <a:sy n="140" d="100"/>
        </p:scale>
        <p:origin x="95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660A-03F6-4C80-B40D-E67C8F781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EAABD-F6BC-4620-AA67-A374ADDF6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FA64B-8072-4211-A6B4-9C12A41F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05BB4-75CA-47C4-A041-32DAA674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1A1B-4831-48AA-BE60-A4657C1C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3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0192-CE49-44CC-B152-60657DE6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85ADB-7E97-496A-8E6E-8533BE6CD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4449D-92F9-4068-88A6-EFC09D5F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3E0A3-361A-4D68-9B8A-F44F3C9E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1C69-E9E2-4F5B-8D76-3E931108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6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D54F9-9865-43D1-8FF6-B970F1CF1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D6253-7DE6-4170-84C2-74198F1D7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C312-3B7A-4EF7-BB73-DB358DBC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1C5D9-0EAB-49BC-8A23-38552026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456B4-956A-4E73-88C8-205AF5BE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4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92A3-861D-48D8-B5EB-D64F7E73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B3D35-C5FF-40D0-9E84-7405F23B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B8127-3128-400F-AF62-08BFC32F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CF179-70F8-4B7F-96BE-A1F21C09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3EDE2-1420-4F5B-8ED4-06EA24B1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3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094E-AA5B-48C8-A1A8-650841BC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3CFB1-F1F7-455D-9F52-A232A36D8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49757-CF49-4F41-B81A-5DD062D5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6C72-6F1E-487D-9F7B-0B614E0E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A5797-5ACC-4A62-8B91-02701691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AFEC-8A2B-41F1-ADA3-28D01E14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FE14-7D75-4851-8AD3-C03F203B6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66F6A-EADD-4D5A-BCA4-38A358C44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EDBCE-2983-4235-B580-B57A11D2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EC881-676F-47DB-AB70-EE10E3AB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41180-ABEC-4A53-B87E-D6BA9997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4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EE19-7186-446D-AACC-C7B1FE4C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4509F-3252-42DD-B79B-02261FCE5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C6C3F-591C-4BCE-9ACB-C2B7EF509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65165-873A-404B-A4D9-67D2B51C5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66F26-A67C-4F15-BDBA-3B471DD8E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55212-3A88-43E1-AD66-DBE744EF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F0912-4362-4BE8-B1BF-92A864A7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63522-F22A-49E7-81B8-3755E411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AC6E-C3B8-4428-ABC7-E2C93760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D55F5-6285-47EA-BF33-97EAB48B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8C0AC-46BE-4F13-AB76-1382FB0E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30232-F160-4989-AE91-5C96F078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7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11A42-CDF2-473E-9C07-47F65FF7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1F0E3-0552-4A8A-9949-F59C2077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634E8-402E-4294-A98A-C18E04C6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7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8CA7-D663-4C38-B3DA-9D1A0BA2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0B258-47DF-4B48-B0F8-2879E48D2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76E0B-86B7-47A3-8E73-B377CA9B8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FEE3E-CBC4-4569-9BEA-96C91DBA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7C020-1B15-4CAD-9CC4-6E2EF196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239AA-46A2-4DC2-8EFD-5D070F4B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9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D856-CC5D-497B-BF00-A65DE933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28442-8D29-4BB0-AB50-3083FC35B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DBA22-56A4-4B12-AB7C-73EDC777C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9CB52-D3DD-4688-B6DE-8BF63D95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8DB13-D6AB-4EE0-B881-8B4BA518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1308-B718-4BE5-BB52-A8DC4D84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6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86B4E-8F12-40E0-92E2-CBBA9031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A41CF-004B-437B-97B6-BD7E1EEC4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E11B0-5490-45FF-8505-164F99B1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8F86-8044-423C-96F7-7377D16FEC6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C9B8-CC62-4669-8F9E-5485D45F6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60347-8329-43D4-840A-61623A869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3C8564-6EAC-4813-A2E9-E2D7D114DCD1}"/>
              </a:ext>
            </a:extLst>
          </p:cNvPr>
          <p:cNvGrpSpPr/>
          <p:nvPr/>
        </p:nvGrpSpPr>
        <p:grpSpPr>
          <a:xfrm rot="5400000">
            <a:off x="7973686" y="3409006"/>
            <a:ext cx="1466460" cy="132522"/>
            <a:chOff x="8504399" y="3362226"/>
            <a:chExt cx="1466460" cy="132522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51CAF446-C7E8-4416-A0F4-9D8A6B97979C}"/>
                </a:ext>
              </a:extLst>
            </p:cNvPr>
            <p:cNvGrpSpPr/>
            <p:nvPr/>
          </p:nvGrpSpPr>
          <p:grpSpPr>
            <a:xfrm>
              <a:off x="8504399" y="3362226"/>
              <a:ext cx="977640" cy="132522"/>
              <a:chOff x="3028343" y="3141951"/>
              <a:chExt cx="804574" cy="132522"/>
            </a:xfrm>
          </p:grpSpPr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972EA8CF-210C-4493-B1B8-1527D16244F3}"/>
                  </a:ext>
                </a:extLst>
              </p:cNvPr>
              <p:cNvGrpSpPr/>
              <p:nvPr/>
            </p:nvGrpSpPr>
            <p:grpSpPr>
              <a:xfrm>
                <a:off x="3028343" y="3141952"/>
                <a:ext cx="402287" cy="132521"/>
                <a:chOff x="3028343" y="3141952"/>
                <a:chExt cx="402287" cy="132521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BAB750C4-1123-453E-AD83-F4822EB8E47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28876F9E-40E2-417D-875B-FA0C08E2A194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353FDDE8-DB30-44EF-923A-20B61C70FA67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D4B5429C-4B9F-46B4-8A02-A870294E1315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18646745-BC30-4A64-8C7D-7EA38D6BFA59}"/>
                  </a:ext>
                </a:extLst>
              </p:cNvPr>
              <p:cNvGrpSpPr/>
              <p:nvPr/>
            </p:nvGrpSpPr>
            <p:grpSpPr>
              <a:xfrm>
                <a:off x="3430630" y="3141951"/>
                <a:ext cx="402287" cy="132521"/>
                <a:chOff x="3028343" y="3141952"/>
                <a:chExt cx="402287" cy="132521"/>
              </a:xfrm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2DA3BD58-BA0E-4BE5-AC54-2EE1BF84A10D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A0B4971E-DB1E-4FC5-82AB-0719E8970095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945D38A4-7FD8-4199-A51D-952ED95104BE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72D38A37-C634-45D6-8CDC-7F3D2D82B0D3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2D5149E0-9349-47EE-A11C-B6AFACA1B822}"/>
                </a:ext>
              </a:extLst>
            </p:cNvPr>
            <p:cNvGrpSpPr/>
            <p:nvPr/>
          </p:nvGrpSpPr>
          <p:grpSpPr>
            <a:xfrm>
              <a:off x="9482039" y="3362226"/>
              <a:ext cx="488820" cy="132521"/>
              <a:chOff x="3028343" y="3141952"/>
              <a:chExt cx="402287" cy="13252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C9C8FC9A-45E0-430A-87F5-754B6685B8FB}"/>
                  </a:ext>
                </a:extLst>
              </p:cNvPr>
              <p:cNvSpPr/>
              <p:nvPr/>
            </p:nvSpPr>
            <p:spPr>
              <a:xfrm>
                <a:off x="3034748" y="3141952"/>
                <a:ext cx="132522" cy="132521"/>
              </a:xfrm>
              <a:prstGeom prst="rect">
                <a:avLst/>
              </a:prstGeom>
              <a:solidFill>
                <a:srgbClr val="F4731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5F25BFC4-0AAA-491A-8D45-6A6FEF471912}"/>
                  </a:ext>
                </a:extLst>
              </p:cNvPr>
              <p:cNvSpPr/>
              <p:nvPr/>
            </p:nvSpPr>
            <p:spPr>
              <a:xfrm>
                <a:off x="316366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DC3BCF88-0E66-4D80-BB0B-BB9BA37E21B6}"/>
                  </a:ext>
                </a:extLst>
              </p:cNvPr>
              <p:cNvSpPr/>
              <p:nvPr/>
            </p:nvSpPr>
            <p:spPr>
              <a:xfrm>
                <a:off x="3298108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41E6CB5D-2BD0-4366-8E9F-CEF8EEF82553}"/>
                  </a:ext>
                </a:extLst>
              </p:cNvPr>
              <p:cNvSpPr/>
              <p:nvPr/>
            </p:nvSpPr>
            <p:spPr>
              <a:xfrm>
                <a:off x="302834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607B40CB-F73A-4526-BD91-15C86F99FD01}"/>
              </a:ext>
            </a:extLst>
          </p:cNvPr>
          <p:cNvGrpSpPr/>
          <p:nvPr/>
        </p:nvGrpSpPr>
        <p:grpSpPr>
          <a:xfrm>
            <a:off x="3100604" y="3286714"/>
            <a:ext cx="2196243" cy="354656"/>
            <a:chOff x="3084903" y="3584285"/>
            <a:chExt cx="1807454" cy="354656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8CD8D6EE-B816-43A4-9278-9C15134300E4}"/>
                </a:ext>
              </a:extLst>
            </p:cNvPr>
            <p:cNvGrpSpPr/>
            <p:nvPr/>
          </p:nvGrpSpPr>
          <p:grpSpPr>
            <a:xfrm>
              <a:off x="3284033" y="3729438"/>
              <a:ext cx="1608324" cy="209503"/>
              <a:chOff x="3283150" y="4016396"/>
              <a:chExt cx="1608324" cy="209503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CC28C46-F644-403C-914E-C1AF0DB2BBDF}"/>
                  </a:ext>
                </a:extLst>
              </p:cNvPr>
              <p:cNvGrpSpPr/>
              <p:nvPr/>
            </p:nvGrpSpPr>
            <p:grpSpPr>
              <a:xfrm>
                <a:off x="3370942" y="409337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05A12AA3-6F36-4171-B938-643D0520ED17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3257D0BE-1792-4C78-AA26-A731407D7D9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98" name="Rectangle 197">
                      <a:extLst>
                        <a:ext uri="{FF2B5EF4-FFF2-40B4-BE49-F238E27FC236}">
                          <a16:creationId xmlns:a16="http://schemas.microsoft.com/office/drawing/2014/main" id="{8F14FD13-A1C4-43BB-854B-A3F19FEA2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" name="Rectangle 198">
                      <a:extLst>
                        <a:ext uri="{FF2B5EF4-FFF2-40B4-BE49-F238E27FC236}">
                          <a16:creationId xmlns:a16="http://schemas.microsoft.com/office/drawing/2014/main" id="{9E0427A5-5562-49DD-B04E-2B460B22A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1BECE34D-8285-4715-BDD3-3271712CB3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08916ED9-2B5C-4877-B079-602FADEEE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E95443C7-CE62-437E-BF62-63EAD476AADA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644AE02A-54A7-41FE-8D34-0811E84C88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82520EBC-39E8-4E95-AD07-FACE9799D8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93782D35-7633-4DAA-A175-1B7E4DF44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" name="Rectangle 196">
                      <a:extLst>
                        <a:ext uri="{FF2B5EF4-FFF2-40B4-BE49-F238E27FC236}">
                          <a16:creationId xmlns:a16="http://schemas.microsoft.com/office/drawing/2014/main" id="{DF59EC1F-8E54-4603-8C7A-C1A793B203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5DE45FF4-EBF8-4425-A830-36B99E09CE4E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F56AAF7B-0983-4543-8730-807777DD53D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A7E1F85E-E41D-4670-923E-DB6F06BBE797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D67A9940-C45E-4226-BE81-F378EA17220F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57A55F88-5D1B-4933-A3C7-2480CF4D519C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D211FCB8-0DFA-4135-9106-78AB4A6B5033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185" name="Circle: Hollow 184">
                    <a:extLst>
                      <a:ext uri="{FF2B5EF4-FFF2-40B4-BE49-F238E27FC236}">
                        <a16:creationId xmlns:a16="http://schemas.microsoft.com/office/drawing/2014/main" id="{FCF26199-A606-4121-AA6D-A986DA0F580E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" name="Circle: Hollow 185">
                    <a:extLst>
                      <a:ext uri="{FF2B5EF4-FFF2-40B4-BE49-F238E27FC236}">
                        <a16:creationId xmlns:a16="http://schemas.microsoft.com/office/drawing/2014/main" id="{2D85B873-397D-4542-9721-00D998AB35DF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Circle: Hollow 186">
                    <a:extLst>
                      <a:ext uri="{FF2B5EF4-FFF2-40B4-BE49-F238E27FC236}">
                        <a16:creationId xmlns:a16="http://schemas.microsoft.com/office/drawing/2014/main" id="{7FAC6AB1-6024-4479-9355-7F381292BB25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03106B6B-743A-4952-B6F4-27FB47799191}"/>
                  </a:ext>
                </a:extLst>
              </p:cNvPr>
              <p:cNvGrpSpPr/>
              <p:nvPr/>
            </p:nvGrpSpPr>
            <p:grpSpPr>
              <a:xfrm>
                <a:off x="3329008" y="405731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62FD12EF-C67D-4FB8-B7F6-5C9C1A2CEC71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506875E0-6DED-4DF9-86C3-A7DF9C774AB8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0" name="Rectangle 169">
                      <a:extLst>
                        <a:ext uri="{FF2B5EF4-FFF2-40B4-BE49-F238E27FC236}">
                          <a16:creationId xmlns:a16="http://schemas.microsoft.com/office/drawing/2014/main" id="{FF7716BC-BAB3-4E43-83F1-BE52445EF6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A77212A6-2D8C-42B4-9471-30557CA29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61202FB8-160B-48DB-9D07-4FA54AAD1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56BB93C9-F236-4383-B9A6-2E20DA8E3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CEC30664-8FAE-450F-B496-62C036FE1E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6" name="Rectangle 165">
                      <a:extLst>
                        <a:ext uri="{FF2B5EF4-FFF2-40B4-BE49-F238E27FC236}">
                          <a16:creationId xmlns:a16="http://schemas.microsoft.com/office/drawing/2014/main" id="{65A0EDAE-3292-4B3A-9A7A-25976339D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" name="Rectangle 166">
                      <a:extLst>
                        <a:ext uri="{FF2B5EF4-FFF2-40B4-BE49-F238E27FC236}">
                          <a16:creationId xmlns:a16="http://schemas.microsoft.com/office/drawing/2014/main" id="{9974571B-B5A5-4B07-83BD-B33CD20E03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Rectangle 167">
                      <a:extLst>
                        <a:ext uri="{FF2B5EF4-FFF2-40B4-BE49-F238E27FC236}">
                          <a16:creationId xmlns:a16="http://schemas.microsoft.com/office/drawing/2014/main" id="{6981F8F2-0BA9-44BB-8DE8-6511EC7BFC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Rectangle 168">
                      <a:extLst>
                        <a:ext uri="{FF2B5EF4-FFF2-40B4-BE49-F238E27FC236}">
                          <a16:creationId xmlns:a16="http://schemas.microsoft.com/office/drawing/2014/main" id="{2C8B038E-F527-4866-A90A-D55B4186FC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C027DE5B-620F-47EB-888D-0469CD9E75D4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81015A32-1241-472C-9F1F-250D4FC2806C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D3C783F4-A519-48EB-B7E9-47BB12A289F8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938DF887-6CF4-45CC-8D7C-FD5B1C7F9E91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0F9544E1-E77F-4F6C-BF7F-D709A8E45552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C3A8B0B7-839A-4D99-AB04-21B01539B951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157" name="Circle: Hollow 156">
                    <a:extLst>
                      <a:ext uri="{FF2B5EF4-FFF2-40B4-BE49-F238E27FC236}">
                        <a16:creationId xmlns:a16="http://schemas.microsoft.com/office/drawing/2014/main" id="{CC9CB503-C832-4ED3-810C-27D19FF13F2D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" name="Circle: Hollow 157">
                    <a:extLst>
                      <a:ext uri="{FF2B5EF4-FFF2-40B4-BE49-F238E27FC236}">
                        <a16:creationId xmlns:a16="http://schemas.microsoft.com/office/drawing/2014/main" id="{C821A97C-17F0-44D7-A248-F0DF35511FA1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9" name="Circle: Hollow 158">
                    <a:extLst>
                      <a:ext uri="{FF2B5EF4-FFF2-40B4-BE49-F238E27FC236}">
                        <a16:creationId xmlns:a16="http://schemas.microsoft.com/office/drawing/2014/main" id="{498E58F7-9569-4F1B-A917-2032EECC7A68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9C39012F-FE76-44E3-8A7C-3DB7C3D1C75E}"/>
                  </a:ext>
                </a:extLst>
              </p:cNvPr>
              <p:cNvGrpSpPr/>
              <p:nvPr/>
            </p:nvGrpSpPr>
            <p:grpSpPr>
              <a:xfrm>
                <a:off x="3283150" y="401639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663AFC57-F392-4F8F-8121-9471FEDB9DDC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716FFA83-116D-4380-8055-45932DC8233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AE8CEBF9-638E-45DF-868C-783D0CBD50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055A4EF0-FDF7-45CD-A409-087FAC30E4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CE3444B2-BF6A-4618-B117-36FEC4C52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29D45BA5-2730-421D-99D1-12C5CCC1BE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35E43613-AAF0-46AF-AF8F-B1D111B29640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85316742-F5BE-4E9E-A923-F1FDA75057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BD4CF216-C21D-46E1-9147-56C3467015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D8991EBF-A3BC-4B72-A1AE-9FB61E8FC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58A61584-0382-47D9-9FE9-BA696990F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71EC1021-8B00-47B3-9C99-23D9CC30F4D0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9C95D771-6544-4918-B46B-BBDA80459352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87243483-D209-4402-8DE4-058C320E3E78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0B82CBDC-1A03-4BCF-8B1E-F281F1F5FACF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26A508C0-2156-4483-B7D5-BE002D95A7E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E9DC2CA7-235F-471C-BD66-58E7C7679D14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136" name="Circle: Hollow 135">
                    <a:extLst>
                      <a:ext uri="{FF2B5EF4-FFF2-40B4-BE49-F238E27FC236}">
                        <a16:creationId xmlns:a16="http://schemas.microsoft.com/office/drawing/2014/main" id="{45E482E2-C7C4-4F04-851E-5095A4C32870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Circle: Hollow 136">
                    <a:extLst>
                      <a:ext uri="{FF2B5EF4-FFF2-40B4-BE49-F238E27FC236}">
                        <a16:creationId xmlns:a16="http://schemas.microsoft.com/office/drawing/2014/main" id="{8FEBEFA9-587C-44C5-9E5A-85225E5CB13E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Circle: Hollow 137">
                    <a:extLst>
                      <a:ext uri="{FF2B5EF4-FFF2-40B4-BE49-F238E27FC236}">
                        <a16:creationId xmlns:a16="http://schemas.microsoft.com/office/drawing/2014/main" id="{9CE22B57-2A36-4E98-B6B3-D22C334CFA7A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0849626-5F68-4D23-84C7-FCFBF78B75E7}"/>
                </a:ext>
              </a:extLst>
            </p:cNvPr>
            <p:cNvGrpSpPr/>
            <p:nvPr/>
          </p:nvGrpSpPr>
          <p:grpSpPr>
            <a:xfrm>
              <a:off x="3239185" y="3697991"/>
              <a:ext cx="1520532" cy="132523"/>
              <a:chOff x="3028343" y="3141950"/>
              <a:chExt cx="1520532" cy="132523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C179343-94DD-428E-B3FC-197FA3C18D0D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40619608-A6CB-4D0C-A680-BB6044E20797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9C6A442D-2851-4B22-A972-17C1F61DB71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2E384897-8BC5-4801-A35D-BF92FC681D20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3057E7F1-CAAE-4760-94BB-4E3E5A93214F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C21AF22B-7F11-4EB8-98D4-98467358DA06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7120170F-B9D5-4CA6-9895-7561164D89EE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E75B2D64-3331-489F-ADEE-B23B2B88B38F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DFE9782E-169C-46A7-BB38-90E49AC32D2F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E15E0449-2759-457F-BEDC-C7FE34E91FD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FFB30203-4CFC-4794-9FB0-A236A43BB53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9A015A01-E8A9-4800-B71E-0348CB83077D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152AACB-8275-4F7D-9868-DBC1559840B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4C219E6A-168C-4368-A725-5D56DA0D1D78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B10E9AF4-AEE3-42ED-BF75-E78D374E6D1A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22CC46A-1F52-4192-9959-CAF0423F0E6C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9454E8A-CDDA-40BF-B788-68D34CB751BE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115" name="Circle: Hollow 114">
                  <a:extLst>
                    <a:ext uri="{FF2B5EF4-FFF2-40B4-BE49-F238E27FC236}">
                      <a16:creationId xmlns:a16="http://schemas.microsoft.com/office/drawing/2014/main" id="{8EEFE08A-9D37-4628-A438-9517F1C75A93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Circle: Hollow 115">
                  <a:extLst>
                    <a:ext uri="{FF2B5EF4-FFF2-40B4-BE49-F238E27FC236}">
                      <a16:creationId xmlns:a16="http://schemas.microsoft.com/office/drawing/2014/main" id="{3A64C8B8-D491-4921-B23D-FCB83694437E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Circle: Hollow 116">
                  <a:extLst>
                    <a:ext uri="{FF2B5EF4-FFF2-40B4-BE49-F238E27FC236}">
                      <a16:creationId xmlns:a16="http://schemas.microsoft.com/office/drawing/2014/main" id="{6CB3B592-8536-4938-A527-E44003C12562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700CB12-44D3-44B8-9433-58CED8ABAE47}"/>
                </a:ext>
              </a:extLst>
            </p:cNvPr>
            <p:cNvGrpSpPr/>
            <p:nvPr/>
          </p:nvGrpSpPr>
          <p:grpSpPr>
            <a:xfrm>
              <a:off x="3184670" y="3655648"/>
              <a:ext cx="1520532" cy="132523"/>
              <a:chOff x="3028343" y="3141950"/>
              <a:chExt cx="1520532" cy="13252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DD9954C-7BC6-42C3-98BD-F672DFD31E46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319B3EE7-CF93-4EA1-A023-662A7C82256C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D39DE8F0-18F8-442A-A20B-D16AE2C159EE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15664453-53BA-4740-A1DE-D9BB0970459D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7533F937-D49E-4278-B276-A8ECD17274BB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CF55EEF9-3A1F-4127-AFE3-8D5B9D78F390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E069A0CA-86B7-4E6C-9B7D-44791ED87504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CFCA1081-71BF-4B99-9486-BE649F534753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929A8924-2CC1-4D16-8EF8-44A3C1ED6096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F52AB4D-E2F8-4AC4-8F82-B0CFE22AC0C1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0DC187EC-306C-4848-934A-8CE78D10C864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E276E3C-401D-4523-8F03-BE6B7A28CBD1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A472891-FA2E-45D0-87AF-A3C9C0599FEC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A325047-F2DE-402D-B78B-C7A3FCD7257E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4034309-8A69-4729-ACE0-885986A0909C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EC590276-0136-4037-8365-4E4D4BEC614E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F31CBF2-D658-49A1-BC14-3E63D0ADFDBA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94" name="Circle: Hollow 93">
                  <a:extLst>
                    <a:ext uri="{FF2B5EF4-FFF2-40B4-BE49-F238E27FC236}">
                      <a16:creationId xmlns:a16="http://schemas.microsoft.com/office/drawing/2014/main" id="{93D572F3-17B9-44DC-8A3D-99AB9219A89F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Circle: Hollow 94">
                  <a:extLst>
                    <a:ext uri="{FF2B5EF4-FFF2-40B4-BE49-F238E27FC236}">
                      <a16:creationId xmlns:a16="http://schemas.microsoft.com/office/drawing/2014/main" id="{6CF7B700-15A6-4AAE-84DD-D6BE10719BF7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Circle: Hollow 95">
                  <a:extLst>
                    <a:ext uri="{FF2B5EF4-FFF2-40B4-BE49-F238E27FC236}">
                      <a16:creationId xmlns:a16="http://schemas.microsoft.com/office/drawing/2014/main" id="{F79DDCCA-5C66-4E30-B987-8DCCC0B37288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46924B4-36A9-4F67-B5DE-ED009FAFE004}"/>
                </a:ext>
              </a:extLst>
            </p:cNvPr>
            <p:cNvGrpSpPr/>
            <p:nvPr/>
          </p:nvGrpSpPr>
          <p:grpSpPr>
            <a:xfrm>
              <a:off x="3132347" y="3613303"/>
              <a:ext cx="1520532" cy="132523"/>
              <a:chOff x="3028343" y="3141950"/>
              <a:chExt cx="1520532" cy="132523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F6C5D090-C77B-4309-A5AD-50A7B5304038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79E81FC8-787E-4D0F-8C7E-DEED61240DEA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6CDC1E57-5121-41E2-9E29-DD7C5796B07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62D9A2D9-073A-47D0-B393-E9212B04EFBA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E9EB570-3B4D-4E3A-850B-5C2E79A28C1E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D2F17851-3519-43CE-9EFF-EF497EA3F0B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FCE3465C-906C-4368-B701-C243459FAF5F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0283A67-0F64-4646-94EF-2C1A1FEA671F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B524B94-D4A3-4041-9B2B-B8AB61B4F871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DBBFEEC5-8DC7-4959-B617-6EEE9984EDB1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F936F22-DDF0-401A-ACE4-67E0FB03A39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9DF3717-ACD7-4377-812A-F32A4F411627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A02B153-BD66-487A-832D-1C032EFE7401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AA2EAA1-34D9-4B5D-8089-66BE2B453581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0D54B8B-34BB-4B78-BE44-CB4232AB1FCF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F5C9D8E-D606-431B-BC8D-ED252B739D9F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678CB12-D12E-4D08-AAB2-E5010D8F973A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384F526F-9CC1-43E1-B7C2-1E79AB88D5F8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6C684112-346C-4FA6-861D-40B7280C2DC2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Circle: Hollow 66">
                  <a:extLst>
                    <a:ext uri="{FF2B5EF4-FFF2-40B4-BE49-F238E27FC236}">
                      <a16:creationId xmlns:a16="http://schemas.microsoft.com/office/drawing/2014/main" id="{2B3BCE3C-CB73-493A-A5AF-C8E6010F9A35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3E8837D7-579E-4FE6-A522-DE57F5BD7C81}"/>
                </a:ext>
              </a:extLst>
            </p:cNvPr>
            <p:cNvGrpSpPr/>
            <p:nvPr/>
          </p:nvGrpSpPr>
          <p:grpSpPr>
            <a:xfrm>
              <a:off x="3084903" y="3584285"/>
              <a:ext cx="1520532" cy="132523"/>
              <a:chOff x="3028343" y="3141950"/>
              <a:chExt cx="1520532" cy="132523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3FF49CC-A6AB-46B5-9547-C59EB29A4B6C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55" name="Group 254">
                  <a:extLst>
                    <a:ext uri="{FF2B5EF4-FFF2-40B4-BE49-F238E27FC236}">
                      <a16:creationId xmlns:a16="http://schemas.microsoft.com/office/drawing/2014/main" id="{E544A01A-21A8-4076-9F2E-6D076428F4BF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F271044F-2DBE-4E3B-9BF1-E9B664FC6766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4D5C1425-D6F6-4F27-AAD3-67086010BDD5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098E3E96-6531-453B-B75B-87245E835015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0DA095C3-3CF7-450C-B5FE-2DC8C87103EA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7CDE3440-1BE2-442F-9ADB-CA65E36FF09E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867643F4-E272-4440-AFBB-AAA81DBB7B48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D0D86760-E3A9-4ABC-8B3B-0C8B11C2726D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510F598F-97EE-489D-BE8C-4D4BAE0195B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7DF8D16D-0E79-41A3-B4A8-929875D60200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60C0060F-04A7-4480-92AD-405CE36E6E14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89AABF81-5691-4EC9-B277-7317DF120994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F121AA02-792C-4F23-BB68-3DF16FDFE6F6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5C882E5E-9254-467A-B850-33D8BF03DB5F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FBF848F4-8CAE-439B-9BF8-A6DABFD0CCD2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EED5A7E5-CCE1-4710-94E6-1D40197BEF61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48" name="Circle: Hollow 247">
                  <a:extLst>
                    <a:ext uri="{FF2B5EF4-FFF2-40B4-BE49-F238E27FC236}">
                      <a16:creationId xmlns:a16="http://schemas.microsoft.com/office/drawing/2014/main" id="{912A9237-1C1A-4DDE-8435-9C879C904623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Circle: Hollow 248">
                  <a:extLst>
                    <a:ext uri="{FF2B5EF4-FFF2-40B4-BE49-F238E27FC236}">
                      <a16:creationId xmlns:a16="http://schemas.microsoft.com/office/drawing/2014/main" id="{93C04876-1C60-4731-ABC8-2F4C7C6196D6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Circle: Hollow 249">
                  <a:extLst>
                    <a:ext uri="{FF2B5EF4-FFF2-40B4-BE49-F238E27FC236}">
                      <a16:creationId xmlns:a16="http://schemas.microsoft.com/office/drawing/2014/main" id="{B9743B8E-6E16-45F1-9018-A605C6B11326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937D1774-E259-4617-8EB0-9B371A8A9D26}"/>
              </a:ext>
            </a:extLst>
          </p:cNvPr>
          <p:cNvGrpSpPr/>
          <p:nvPr/>
        </p:nvGrpSpPr>
        <p:grpSpPr>
          <a:xfrm>
            <a:off x="362987" y="1587641"/>
            <a:ext cx="2523060" cy="3678007"/>
            <a:chOff x="414867" y="1587641"/>
            <a:chExt cx="2523060" cy="36780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9AC8A71-CCE1-4648-8043-21D75529F11F}"/>
                </a:ext>
              </a:extLst>
            </p:cNvPr>
            <p:cNvSpPr/>
            <p:nvPr/>
          </p:nvSpPr>
          <p:spPr>
            <a:xfrm>
              <a:off x="414867" y="1592351"/>
              <a:ext cx="2163069" cy="367329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39F26559-8E09-4799-BEF5-1D2623B741AE}"/>
                </a:ext>
              </a:extLst>
            </p:cNvPr>
            <p:cNvSpPr/>
            <p:nvPr/>
          </p:nvSpPr>
          <p:spPr>
            <a:xfrm>
              <a:off x="1822469" y="270923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C745BAB8-F624-452B-B905-15FFA015890E}"/>
                </a:ext>
              </a:extLst>
            </p:cNvPr>
            <p:cNvSpPr/>
            <p:nvPr/>
          </p:nvSpPr>
          <p:spPr>
            <a:xfrm>
              <a:off x="1147469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Circle: Hollow 20">
              <a:extLst>
                <a:ext uri="{FF2B5EF4-FFF2-40B4-BE49-F238E27FC236}">
                  <a16:creationId xmlns:a16="http://schemas.microsoft.com/office/drawing/2014/main" id="{D34C9469-CE54-4D65-9832-5F12782B2ABC}"/>
                </a:ext>
              </a:extLst>
            </p:cNvPr>
            <p:cNvSpPr/>
            <p:nvPr/>
          </p:nvSpPr>
          <p:spPr>
            <a:xfrm>
              <a:off x="1477124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FA812A1-7944-442B-BC44-0F6E532B7EFF}"/>
                </a:ext>
              </a:extLst>
            </p:cNvPr>
            <p:cNvSpPr/>
            <p:nvPr/>
          </p:nvSpPr>
          <p:spPr>
            <a:xfrm>
              <a:off x="627473" y="4320222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Transformer Block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C009726-FDDA-49B3-A8D9-4E20C23B9C89}"/>
                </a:ext>
              </a:extLst>
            </p:cNvPr>
            <p:cNvSpPr/>
            <p:nvPr/>
          </p:nvSpPr>
          <p:spPr>
            <a:xfrm>
              <a:off x="627473" y="3696886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Transformer Block</a:t>
              </a:r>
              <a:r>
                <a:rPr lang="en-US" sz="1400" baseline="-25000" dirty="0"/>
                <a:t>2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AAEBCC2-6693-44E9-9202-08B38900CCEF}"/>
                </a:ext>
              </a:extLst>
            </p:cNvPr>
            <p:cNvSpPr/>
            <p:nvPr/>
          </p:nvSpPr>
          <p:spPr>
            <a:xfrm>
              <a:off x="627473" y="3059815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Transformer Block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8B77C57-D0E5-4D84-BB56-84178E289034}"/>
                </a:ext>
              </a:extLst>
            </p:cNvPr>
            <p:cNvSpPr/>
            <p:nvPr/>
          </p:nvSpPr>
          <p:spPr>
            <a:xfrm>
              <a:off x="627472" y="1902099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Transformer Block</a:t>
              </a:r>
              <a:r>
                <a:rPr lang="en-US" sz="1400" baseline="-25000" dirty="0"/>
                <a:t>24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440A82C-FC1F-48F8-8670-C27E0CBFC4CC}"/>
                </a:ext>
              </a:extLst>
            </p:cNvPr>
            <p:cNvSpPr/>
            <p:nvPr/>
          </p:nvSpPr>
          <p:spPr>
            <a:xfrm>
              <a:off x="477390" y="1902099"/>
              <a:ext cx="105961" cy="2971473"/>
            </a:xfrm>
            <a:prstGeom prst="roundRect">
              <a:avLst/>
            </a:prstGeom>
            <a:solidFill>
              <a:schemeClr val="accent5">
                <a:alpha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/>
                <a:t>CLS</a:t>
              </a:r>
            </a:p>
          </p:txBody>
        </p: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1EF55F27-301A-4174-94D1-2C33598A6534}"/>
                </a:ext>
              </a:extLst>
            </p:cNvPr>
            <p:cNvSpPr/>
            <p:nvPr/>
          </p:nvSpPr>
          <p:spPr>
            <a:xfrm>
              <a:off x="627471" y="4911024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input embeddings</a:t>
              </a:r>
              <a:endParaRPr lang="en-US" sz="1100" baseline="-25000" dirty="0"/>
            </a:p>
          </p:txBody>
        </p:sp>
        <p:sp>
          <p:nvSpPr>
            <p:cNvPr id="268" name="Right Brace 267">
              <a:extLst>
                <a:ext uri="{FF2B5EF4-FFF2-40B4-BE49-F238E27FC236}">
                  <a16:creationId xmlns:a16="http://schemas.microsoft.com/office/drawing/2014/main" id="{2D6D011E-F43D-427E-8528-3CA2E525ED5E}"/>
                </a:ext>
              </a:extLst>
            </p:cNvPr>
            <p:cNvSpPr/>
            <p:nvPr/>
          </p:nvSpPr>
          <p:spPr>
            <a:xfrm>
              <a:off x="2792493" y="1587641"/>
              <a:ext cx="145434" cy="3673297"/>
            </a:xfrm>
            <a:prstGeom prst="rightBrace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76543C6-43A0-4051-A06C-9DE3F8727464}"/>
              </a:ext>
            </a:extLst>
          </p:cNvPr>
          <p:cNvSpPr txBox="1"/>
          <p:nvPr/>
        </p:nvSpPr>
        <p:spPr>
          <a:xfrm>
            <a:off x="6051972" y="1587641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TRAIN Embeddings</a:t>
            </a:r>
            <a:br>
              <a:rPr lang="en-US" sz="1200" b="1" dirty="0"/>
            </a:br>
            <a:r>
              <a:rPr lang="en-US" sz="1200" b="1" dirty="0"/>
              <a:t>(</a:t>
            </a:r>
            <a:r>
              <a:rPr lang="en-US" sz="1200" b="1" dirty="0">
                <a:solidFill>
                  <a:srgbClr val="D10D22"/>
                </a:solidFill>
              </a:rPr>
              <a:t>131911</a:t>
            </a:r>
            <a:r>
              <a:rPr lang="en-US" sz="1200" b="1" dirty="0"/>
              <a:t>, 1, 1024, 26)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BE3DBC8-BDF7-4E0D-83A2-F2CA9C3E39B7}"/>
              </a:ext>
            </a:extLst>
          </p:cNvPr>
          <p:cNvSpPr txBox="1"/>
          <p:nvPr/>
        </p:nvSpPr>
        <p:spPr>
          <a:xfrm>
            <a:off x="1016909" y="1269078"/>
            <a:ext cx="92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BERT</a:t>
            </a:r>
            <a:r>
              <a:rPr lang="en-US" sz="1200" b="1" baseline="-25000" dirty="0"/>
              <a:t>LARGE</a:t>
            </a:r>
          </a:p>
        </p:txBody>
      </p:sp>
      <p:graphicFrame>
        <p:nvGraphicFramePr>
          <p:cNvPr id="1030" name="Table 1030">
            <a:extLst>
              <a:ext uri="{FF2B5EF4-FFF2-40B4-BE49-F238E27FC236}">
                <a16:creationId xmlns:a16="http://schemas.microsoft.com/office/drawing/2014/main" id="{2237D8E3-A00B-4ADA-B2F0-293D315F1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68271"/>
              </p:ext>
            </p:extLst>
          </p:nvPr>
        </p:nvGraphicFramePr>
        <p:xfrm>
          <a:off x="2807157" y="3819711"/>
          <a:ext cx="2986367" cy="731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6429">
                  <a:extLst>
                    <a:ext uri="{9D8B030D-6E8A-4147-A177-3AD203B41FA5}">
                      <a16:colId xmlns:a16="http://schemas.microsoft.com/office/drawing/2014/main" val="881390456"/>
                    </a:ext>
                  </a:extLst>
                </a:gridCol>
                <a:gridCol w="1259938">
                  <a:extLst>
                    <a:ext uri="{9D8B030D-6E8A-4147-A177-3AD203B41FA5}">
                      <a16:colId xmlns:a16="http://schemas.microsoft.com/office/drawing/2014/main" val="2344309233"/>
                    </a:ext>
                  </a:extLst>
                </a:gridCol>
              </a:tblGrid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CLS pooled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1,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7116370"/>
                  </a:ext>
                </a:extLst>
              </a:tr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Input embedding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1,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9844"/>
                  </a:ext>
                </a:extLst>
              </a:tr>
              <a:tr h="158582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Layer 1-24 output[0] token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1, 1024, 24)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685085"/>
                  </a:ext>
                </a:extLst>
              </a:tr>
            </a:tbl>
          </a:graphicData>
        </a:graphic>
      </p:graphicFrame>
      <p:sp>
        <p:nvSpPr>
          <p:cNvPr id="1033" name="TextBox 1032">
            <a:extLst>
              <a:ext uri="{FF2B5EF4-FFF2-40B4-BE49-F238E27FC236}">
                <a16:creationId xmlns:a16="http://schemas.microsoft.com/office/drawing/2014/main" id="{6A9B4319-1642-40DE-8A52-8716A0617521}"/>
              </a:ext>
            </a:extLst>
          </p:cNvPr>
          <p:cNvSpPr txBox="1"/>
          <p:nvPr/>
        </p:nvSpPr>
        <p:spPr>
          <a:xfrm>
            <a:off x="328850" y="482821"/>
            <a:ext cx="49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Fine-tuned on SQuAD v2 for binary classification task (Answer / No Answer)</a:t>
            </a:r>
            <a:br>
              <a:rPr lang="en-US" sz="1200" dirty="0"/>
            </a:br>
            <a:r>
              <a:rPr lang="en-US" sz="1200" dirty="0"/>
              <a:t>1/10</a:t>
            </a:r>
            <a:r>
              <a:rPr lang="en-US" sz="1200" baseline="30000" dirty="0"/>
              <a:t>th</a:t>
            </a:r>
            <a:r>
              <a:rPr lang="en-US" sz="1200" dirty="0"/>
              <a:t> epoch – 9/10</a:t>
            </a:r>
            <a:r>
              <a:rPr lang="en-US" sz="1200" baseline="30000" dirty="0"/>
              <a:t>th</a:t>
            </a:r>
            <a:r>
              <a:rPr lang="en-US" sz="1200" dirty="0"/>
              <a:t> epochs, 1 epoch – 6 epochs.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8579B244-CF41-4389-A9FF-BCE05D673970}"/>
              </a:ext>
            </a:extLst>
          </p:cNvPr>
          <p:cNvSpPr txBox="1"/>
          <p:nvPr/>
        </p:nvSpPr>
        <p:spPr>
          <a:xfrm>
            <a:off x="3458678" y="2710387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Embeddings Generated</a:t>
            </a:r>
            <a:br>
              <a:rPr lang="en-US" sz="1200" b="1" dirty="0"/>
            </a:br>
            <a:r>
              <a:rPr lang="en-US" sz="1200" b="1" dirty="0"/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sz="1200" b="1" dirty="0"/>
              <a:t>, 1, 1024, 26)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63D9DBA-B65E-4DD6-A313-F875543B4995}"/>
              </a:ext>
            </a:extLst>
          </p:cNvPr>
          <p:cNvSpPr txBox="1"/>
          <p:nvPr/>
        </p:nvSpPr>
        <p:spPr>
          <a:xfrm>
            <a:off x="6051972" y="4799273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DEV Embeddings</a:t>
            </a:r>
            <a:br>
              <a:rPr lang="en-US" sz="1200" b="1" dirty="0"/>
            </a:br>
            <a:r>
              <a:rPr lang="en-US" sz="1200" b="1" dirty="0"/>
              <a:t>(</a:t>
            </a:r>
            <a:r>
              <a:rPr lang="en-US" sz="1200" b="1" dirty="0">
                <a:solidFill>
                  <a:srgbClr val="D10D22"/>
                </a:solidFill>
              </a:rPr>
              <a:t>12227</a:t>
            </a:r>
            <a:r>
              <a:rPr lang="en-US" sz="1200" b="1" dirty="0"/>
              <a:t>, 1, 1024, 26)</a:t>
            </a:r>
          </a:p>
        </p:txBody>
      </p: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3ECCDB48-6344-4EE5-A953-51CAD6EF121D}"/>
              </a:ext>
            </a:extLst>
          </p:cNvPr>
          <p:cNvCxnSpPr>
            <a:cxnSpLocks/>
          </p:cNvCxnSpPr>
          <p:nvPr/>
        </p:nvCxnSpPr>
        <p:spPr>
          <a:xfrm flipV="1">
            <a:off x="5335757" y="1818474"/>
            <a:ext cx="755125" cy="1756634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B0EB9290-7AE1-4031-8FF8-D159EEB54D1D}"/>
              </a:ext>
            </a:extLst>
          </p:cNvPr>
          <p:cNvCxnSpPr>
            <a:cxnSpLocks/>
          </p:cNvCxnSpPr>
          <p:nvPr/>
        </p:nvCxnSpPr>
        <p:spPr>
          <a:xfrm>
            <a:off x="5335757" y="3575108"/>
            <a:ext cx="755125" cy="1454998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7C2E8E0-9DCC-4C8C-85D4-790C49AE700F}"/>
              </a:ext>
            </a:extLst>
          </p:cNvPr>
          <p:cNvGrpSpPr/>
          <p:nvPr/>
        </p:nvGrpSpPr>
        <p:grpSpPr>
          <a:xfrm>
            <a:off x="5941477" y="3286714"/>
            <a:ext cx="2196243" cy="354656"/>
            <a:chOff x="3084903" y="3584285"/>
            <a:chExt cx="1807454" cy="354656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5639F814-AF78-4F91-A312-569BE5DBD896}"/>
                </a:ext>
              </a:extLst>
            </p:cNvPr>
            <p:cNvGrpSpPr/>
            <p:nvPr/>
          </p:nvGrpSpPr>
          <p:grpSpPr>
            <a:xfrm>
              <a:off x="3284033" y="3729438"/>
              <a:ext cx="1608324" cy="209503"/>
              <a:chOff x="3283150" y="4016396"/>
              <a:chExt cx="1608324" cy="209503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C99066A7-87A5-400E-B86D-F01C3260D199}"/>
                  </a:ext>
                </a:extLst>
              </p:cNvPr>
              <p:cNvGrpSpPr/>
              <p:nvPr/>
            </p:nvGrpSpPr>
            <p:grpSpPr>
              <a:xfrm>
                <a:off x="3370942" y="409337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348" name="Group 347">
                  <a:extLst>
                    <a:ext uri="{FF2B5EF4-FFF2-40B4-BE49-F238E27FC236}">
                      <a16:creationId xmlns:a16="http://schemas.microsoft.com/office/drawing/2014/main" id="{627BF6FE-8D03-4026-8137-7D43DE1D84AA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EF567CEB-5B2B-4271-A3A8-BAF2DD1D377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0FF17232-DBEF-47FF-A6F3-FB4A94B6D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6DE8D4C8-ACAE-4606-AD70-4D74E1CC7E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B976D7C0-00D7-416D-B312-69CFE8EE56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86262660-2F9D-44AC-9616-E837BB511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FD9E3E95-72F3-4492-B8B6-0BA723A838A3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60" name="Rectangle 359">
                      <a:extLst>
                        <a:ext uri="{FF2B5EF4-FFF2-40B4-BE49-F238E27FC236}">
                          <a16:creationId xmlns:a16="http://schemas.microsoft.com/office/drawing/2014/main" id="{004BFB7B-3724-46E7-AB18-7AAD9934C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DCAA8EEF-2870-4C82-8626-E1F02633B2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2" name="Rectangle 361">
                      <a:extLst>
                        <a:ext uri="{FF2B5EF4-FFF2-40B4-BE49-F238E27FC236}">
                          <a16:creationId xmlns:a16="http://schemas.microsoft.com/office/drawing/2014/main" id="{94313164-4F51-46D6-81B5-A55C82B229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D49E90EB-EEA7-4299-88F7-164D0879F8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49" name="Group 348">
                  <a:extLst>
                    <a:ext uri="{FF2B5EF4-FFF2-40B4-BE49-F238E27FC236}">
                      <a16:creationId xmlns:a16="http://schemas.microsoft.com/office/drawing/2014/main" id="{B6D68DE1-8C51-42E8-A8F9-19E3BF3D86F0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C8B198E4-C254-405A-909E-8EE3FCCD44E3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0F9E80C5-8F10-49CA-9239-80648A079350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B344EED7-7715-485E-8BEB-59490B80034C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3E04D4AF-A7E8-4F94-AC2F-CAE2D1D7CE8B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0" name="Group 349">
                  <a:extLst>
                    <a:ext uri="{FF2B5EF4-FFF2-40B4-BE49-F238E27FC236}">
                      <a16:creationId xmlns:a16="http://schemas.microsoft.com/office/drawing/2014/main" id="{EA79F5DC-12CE-435B-94AB-0389921D40D0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351" name="Circle: Hollow 350">
                    <a:extLst>
                      <a:ext uri="{FF2B5EF4-FFF2-40B4-BE49-F238E27FC236}">
                        <a16:creationId xmlns:a16="http://schemas.microsoft.com/office/drawing/2014/main" id="{E6BF0B86-3B66-4480-83D2-9A27E5EC4C84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Circle: Hollow 351">
                    <a:extLst>
                      <a:ext uri="{FF2B5EF4-FFF2-40B4-BE49-F238E27FC236}">
                        <a16:creationId xmlns:a16="http://schemas.microsoft.com/office/drawing/2014/main" id="{2DA45CC6-A96F-4658-8A05-D01F5F444CB8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3" name="Circle: Hollow 352">
                    <a:extLst>
                      <a:ext uri="{FF2B5EF4-FFF2-40B4-BE49-F238E27FC236}">
                        <a16:creationId xmlns:a16="http://schemas.microsoft.com/office/drawing/2014/main" id="{73BFB08D-5943-449F-AE14-2F4A63BEB197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93A745AA-5F62-4F7C-804D-BC9346F4D3A9}"/>
                  </a:ext>
                </a:extLst>
              </p:cNvPr>
              <p:cNvGrpSpPr/>
              <p:nvPr/>
            </p:nvGrpSpPr>
            <p:grpSpPr>
              <a:xfrm>
                <a:off x="3329008" y="405731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45E3531F-03EA-4620-9719-89C330CB53FF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338" name="Group 337">
                    <a:extLst>
                      <a:ext uri="{FF2B5EF4-FFF2-40B4-BE49-F238E27FC236}">
                        <a16:creationId xmlns:a16="http://schemas.microsoft.com/office/drawing/2014/main" id="{0D18A5FB-0683-47CD-8048-BBBEE131D48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FFA9A9D0-323B-4B1F-B7FE-8BD27A163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5A93AF71-701B-421D-89BD-6C99C0F0D8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D7620928-4340-47F9-A0FE-7104FED9D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982EBF39-40D9-4730-B2CA-31305068A8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9" name="Group 338">
                    <a:extLst>
                      <a:ext uri="{FF2B5EF4-FFF2-40B4-BE49-F238E27FC236}">
                        <a16:creationId xmlns:a16="http://schemas.microsoft.com/office/drawing/2014/main" id="{CDED27D6-4E0F-4209-BEFA-63366845BFB6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40" name="Rectangle 339">
                      <a:extLst>
                        <a:ext uri="{FF2B5EF4-FFF2-40B4-BE49-F238E27FC236}">
                          <a16:creationId xmlns:a16="http://schemas.microsoft.com/office/drawing/2014/main" id="{D490FCFE-BCA2-4D3F-80B5-EBE4F70BD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Rectangle 340">
                      <a:extLst>
                        <a:ext uri="{FF2B5EF4-FFF2-40B4-BE49-F238E27FC236}">
                          <a16:creationId xmlns:a16="http://schemas.microsoft.com/office/drawing/2014/main" id="{4C425EAC-7FE4-4FA0-AAB7-8BBEF4E2C2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Rectangle 341">
                      <a:extLst>
                        <a:ext uri="{FF2B5EF4-FFF2-40B4-BE49-F238E27FC236}">
                          <a16:creationId xmlns:a16="http://schemas.microsoft.com/office/drawing/2014/main" id="{3B76765C-04BA-4353-BA37-A04D523420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3" name="Rectangle 342">
                      <a:extLst>
                        <a:ext uri="{FF2B5EF4-FFF2-40B4-BE49-F238E27FC236}">
                          <a16:creationId xmlns:a16="http://schemas.microsoft.com/office/drawing/2014/main" id="{C79E63B9-F192-4F4E-A6D2-8AEFF92F0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29" name="Group 328">
                  <a:extLst>
                    <a:ext uri="{FF2B5EF4-FFF2-40B4-BE49-F238E27FC236}">
                      <a16:creationId xmlns:a16="http://schemas.microsoft.com/office/drawing/2014/main" id="{42CDEF40-5F1F-4421-96FD-4EAA27FC4ADC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E8B500E6-38CC-400A-A35B-FC47DECF06A7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FB09250F-07D2-4B50-8EC8-C4B36459E359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D28172C1-D184-422C-9464-20677CDB8C90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F3298D34-E486-4A2B-A9D6-87691769A04E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C551CCAE-8FA5-4106-8551-9A5EA88734C8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331" name="Circle: Hollow 330">
                    <a:extLst>
                      <a:ext uri="{FF2B5EF4-FFF2-40B4-BE49-F238E27FC236}">
                        <a16:creationId xmlns:a16="http://schemas.microsoft.com/office/drawing/2014/main" id="{9506CCAB-A213-4FF1-8C1A-26762396EE43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2" name="Circle: Hollow 331">
                    <a:extLst>
                      <a:ext uri="{FF2B5EF4-FFF2-40B4-BE49-F238E27FC236}">
                        <a16:creationId xmlns:a16="http://schemas.microsoft.com/office/drawing/2014/main" id="{8EAF6421-2BF3-491B-902E-57D2DC04CA90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3" name="Circle: Hollow 332">
                    <a:extLst>
                      <a:ext uri="{FF2B5EF4-FFF2-40B4-BE49-F238E27FC236}">
                        <a16:creationId xmlns:a16="http://schemas.microsoft.com/office/drawing/2014/main" id="{F2A04F6C-21F3-410F-ADF3-7729DF566AC2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F3127A32-C694-4BBE-A5B2-B3927E37491C}"/>
                  </a:ext>
                </a:extLst>
              </p:cNvPr>
              <p:cNvGrpSpPr/>
              <p:nvPr/>
            </p:nvGrpSpPr>
            <p:grpSpPr>
              <a:xfrm>
                <a:off x="3283150" y="401639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DF5506B3-76F8-4FB6-A482-158EA9645D9F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318" name="Group 317">
                    <a:extLst>
                      <a:ext uri="{FF2B5EF4-FFF2-40B4-BE49-F238E27FC236}">
                        <a16:creationId xmlns:a16="http://schemas.microsoft.com/office/drawing/2014/main" id="{6DF22DDE-CE79-48FD-9EAE-80EA8731A98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45DE4953-DCF4-4B52-9D73-2E14DB1C06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1CF80CCB-F1E4-4BF4-9FC8-646AE5BC27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6" name="Rectangle 325">
                      <a:extLst>
                        <a:ext uri="{FF2B5EF4-FFF2-40B4-BE49-F238E27FC236}">
                          <a16:creationId xmlns:a16="http://schemas.microsoft.com/office/drawing/2014/main" id="{EF17AF60-CDE9-4BDA-BE17-52205B8A5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1636A874-2D90-4554-AB8C-8FE9296FF9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9" name="Group 318">
                    <a:extLst>
                      <a:ext uri="{FF2B5EF4-FFF2-40B4-BE49-F238E27FC236}">
                        <a16:creationId xmlns:a16="http://schemas.microsoft.com/office/drawing/2014/main" id="{2B7001BD-F8F0-4257-BABD-A62FD8F3DBEB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20" name="Rectangle 319">
                      <a:extLst>
                        <a:ext uri="{FF2B5EF4-FFF2-40B4-BE49-F238E27FC236}">
                          <a16:creationId xmlns:a16="http://schemas.microsoft.com/office/drawing/2014/main" id="{F944FD5F-E324-4D10-BB4F-C6C05C7E6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85FC1475-80A4-4085-856F-F89AC1C50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2" name="Rectangle 321">
                      <a:extLst>
                        <a:ext uri="{FF2B5EF4-FFF2-40B4-BE49-F238E27FC236}">
                          <a16:creationId xmlns:a16="http://schemas.microsoft.com/office/drawing/2014/main" id="{2D23A021-68BF-481B-9B81-574DBCF01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933D485-651D-440A-9C97-54A36E43A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6834CDD5-F725-4E44-9EA0-61BFB880E469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59B5F602-89C3-427C-952B-95E2CFFF96A5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C601895F-AD79-4DB0-AF97-4056D9E83BFE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0008A632-1003-446A-9137-7C65C2C2DD4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E0C49A7B-ECA6-4751-8EC2-60546D86FA1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D1410EAB-12EC-4B83-B19D-28CEC63090F9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311" name="Circle: Hollow 310">
                    <a:extLst>
                      <a:ext uri="{FF2B5EF4-FFF2-40B4-BE49-F238E27FC236}">
                        <a16:creationId xmlns:a16="http://schemas.microsoft.com/office/drawing/2014/main" id="{F5A97383-F892-4AFF-B71C-6291E277091C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2" name="Circle: Hollow 311">
                    <a:extLst>
                      <a:ext uri="{FF2B5EF4-FFF2-40B4-BE49-F238E27FC236}">
                        <a16:creationId xmlns:a16="http://schemas.microsoft.com/office/drawing/2014/main" id="{060049C0-0BC4-4DB7-AB62-3B1B3C0BAA34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Circle: Hollow 312">
                    <a:extLst>
                      <a:ext uri="{FF2B5EF4-FFF2-40B4-BE49-F238E27FC236}">
                        <a16:creationId xmlns:a16="http://schemas.microsoft.com/office/drawing/2014/main" id="{7E636A72-35AA-4F74-963F-2977141655C7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04A77CC-22AE-42AE-8EAB-EFAAC7A286F5}"/>
                </a:ext>
              </a:extLst>
            </p:cNvPr>
            <p:cNvGrpSpPr/>
            <p:nvPr/>
          </p:nvGrpSpPr>
          <p:grpSpPr>
            <a:xfrm>
              <a:off x="3239185" y="3697991"/>
              <a:ext cx="1520532" cy="132523"/>
              <a:chOff x="3028343" y="3141950"/>
              <a:chExt cx="1520532" cy="132523"/>
            </a:xfrm>
          </p:grpSpPr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D86B94A6-106F-48C0-9221-6A2A45F5359D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9A485E60-459F-41FE-8CA8-C65C5390CB11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BA9BC8C-3428-44A6-8959-97FA57011970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C4AF352C-1A59-4CB4-8CE6-96575CC15282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2683179-09BA-4AF8-9210-F3994781A7E9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3159BCBF-5E87-4AAF-9D1E-9174754CF76A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21A40AA5-5126-49E6-8E20-95E986E0CE55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395E02A5-1137-42E1-99B0-31C52692F415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287AE75A-BE35-4BEF-BA8C-4E724679AEC4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1C8275E5-F435-406D-8814-FE53D09C690A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D2E5CB97-7ECA-4B02-B1CC-CD7A8E3B5418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02588263-01D2-4423-BEC7-736F03978911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ACF2AFD-6CC7-4D6F-A86F-8D782F405A7E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0E281B05-44F6-4FD2-B7B8-98B3481A4CBB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093D5277-429F-42AB-BC0C-FBF4EE5EF7B7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27279251-6049-4093-8843-9357A545F0B2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275D839D-D97C-42E5-97AB-22678B00E0E1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88" name="Circle: Hollow 287">
                  <a:extLst>
                    <a:ext uri="{FF2B5EF4-FFF2-40B4-BE49-F238E27FC236}">
                      <a16:creationId xmlns:a16="http://schemas.microsoft.com/office/drawing/2014/main" id="{73E07658-AB8C-4ACA-9287-7883475BEC5D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Circle: Hollow 288">
                  <a:extLst>
                    <a:ext uri="{FF2B5EF4-FFF2-40B4-BE49-F238E27FC236}">
                      <a16:creationId xmlns:a16="http://schemas.microsoft.com/office/drawing/2014/main" id="{095C965F-A3CF-4379-858C-F05E534B9A74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Circle: Hollow 289">
                  <a:extLst>
                    <a:ext uri="{FF2B5EF4-FFF2-40B4-BE49-F238E27FC236}">
                      <a16:creationId xmlns:a16="http://schemas.microsoft.com/office/drawing/2014/main" id="{8105C54B-64B4-4642-8D9E-07C8CF42C667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9B51B34-07F5-498B-92B7-A3981A7450C7}"/>
                </a:ext>
              </a:extLst>
            </p:cNvPr>
            <p:cNvGrpSpPr/>
            <p:nvPr/>
          </p:nvGrpSpPr>
          <p:grpSpPr>
            <a:xfrm>
              <a:off x="3184670" y="3655648"/>
              <a:ext cx="1520532" cy="132523"/>
              <a:chOff x="3028343" y="3141950"/>
              <a:chExt cx="1520532" cy="132523"/>
            </a:xfrm>
          </p:grpSpPr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3D23D82-B0B8-41E1-AA01-5C368197D88B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84A2AA2F-13D6-40A2-9C41-5A7734FB15F9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0853DC37-E645-42EE-AF93-A062491472F1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7D4AF2F5-ACC7-4EEA-BE65-FFBC26981353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02CC9218-C883-4E64-8C25-5FE5F6E2A106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591883A8-9713-4A09-AC7F-7C4651C134B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7E9BCF86-0ED7-4FD0-A1BB-BBC6B295BCC6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238BA77E-8EB8-4365-BBE5-C26D018438E2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7319EF2C-C242-4F64-BB38-5252331E6DD5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28EF20AB-BD7C-4107-8E8B-28E3C30A313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3FA46A2F-179A-4A8E-9013-857AB4E5F94F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BB54B620-65C3-4EFC-97FD-49674ADAE7B4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F4CEBA67-9985-4AB3-AB1B-109651DD19A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0E9AFA88-DFEE-4D4C-8E78-D5BEDBA0FBC9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5F5E4704-0B5A-4527-92E2-383F63EAF3C8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CF2B25DD-313C-4AF2-BE78-0039DD5DBE04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1ED49C0E-F138-496F-B3C9-60B83C3A0A7C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65" name="Circle: Hollow 264">
                  <a:extLst>
                    <a:ext uri="{FF2B5EF4-FFF2-40B4-BE49-F238E27FC236}">
                      <a16:creationId xmlns:a16="http://schemas.microsoft.com/office/drawing/2014/main" id="{33751065-B62E-43FD-8C8A-08C4898F62B6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" name="Circle: Hollow 266">
                  <a:extLst>
                    <a:ext uri="{FF2B5EF4-FFF2-40B4-BE49-F238E27FC236}">
                      <a16:creationId xmlns:a16="http://schemas.microsoft.com/office/drawing/2014/main" id="{47C4C178-7AB5-4706-814C-C84CAC2F4111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Circle: Hollow 269">
                  <a:extLst>
                    <a:ext uri="{FF2B5EF4-FFF2-40B4-BE49-F238E27FC236}">
                      <a16:creationId xmlns:a16="http://schemas.microsoft.com/office/drawing/2014/main" id="{39A2C69B-6C2A-47EB-969C-ED5162A28EA5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18F816AA-D971-4C6F-A3D1-074D77A4F616}"/>
                </a:ext>
              </a:extLst>
            </p:cNvPr>
            <p:cNvGrpSpPr/>
            <p:nvPr/>
          </p:nvGrpSpPr>
          <p:grpSpPr>
            <a:xfrm>
              <a:off x="3132347" y="3613303"/>
              <a:ext cx="1520532" cy="132523"/>
              <a:chOff x="3028343" y="3141950"/>
              <a:chExt cx="1520532" cy="132523"/>
            </a:xfrm>
          </p:grpSpPr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D00600CA-AF36-41A2-88E5-6B9AFFA51B1E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A8831469-0FF1-4074-BCD8-B31D445F2A00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495428C8-F79E-40D0-9BAB-63E0A0B50E98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F2FC4C9A-08F0-4677-9536-18E8A47F514E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6840A11D-BEDC-4FC4-891C-EB4D8E417892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F3376A3D-2600-4777-82A5-EED42F3F8608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EDECF959-676C-4693-BD2E-9B6D23F4D8AB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B32F9A40-255B-403A-98E2-206D8C18DC2D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87935A0A-7BD7-4DC1-8C74-FCCCB6DB6D80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66D6AB7C-5C43-4098-BC6C-5C756ECE794B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21EDA7BD-9DFC-4EA9-B86A-3BD715B0F7FA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4C307D86-1A48-4F5D-B5EF-9D26BF58C2FD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1EB8FD98-8FE5-4247-B9D9-C373614F4F10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4EE8087F-2A9C-4E24-80A9-D11833A4863F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371010CC-22BF-404A-A9BE-696BDA9FD5FE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BCB4D1E4-1BF0-40D4-B56E-A988CF0C661D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0C2E105B-1C8D-496E-A038-5CA56E497221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24" name="Circle: Hollow 223">
                  <a:extLst>
                    <a:ext uri="{FF2B5EF4-FFF2-40B4-BE49-F238E27FC236}">
                      <a16:creationId xmlns:a16="http://schemas.microsoft.com/office/drawing/2014/main" id="{5678CD28-63DF-4ED6-8829-2551A3851946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Circle: Hollow 224">
                  <a:extLst>
                    <a:ext uri="{FF2B5EF4-FFF2-40B4-BE49-F238E27FC236}">
                      <a16:creationId xmlns:a16="http://schemas.microsoft.com/office/drawing/2014/main" id="{D2572F38-7F9E-41DD-BED4-B9B6A85875CF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Circle: Hollow 225">
                  <a:extLst>
                    <a:ext uri="{FF2B5EF4-FFF2-40B4-BE49-F238E27FC236}">
                      <a16:creationId xmlns:a16="http://schemas.microsoft.com/office/drawing/2014/main" id="{E2677EFC-9834-422C-8AEA-4246DB9606AD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525A40C-8BE9-45AE-B620-DAD3D968EDD9}"/>
                </a:ext>
              </a:extLst>
            </p:cNvPr>
            <p:cNvGrpSpPr/>
            <p:nvPr/>
          </p:nvGrpSpPr>
          <p:grpSpPr>
            <a:xfrm>
              <a:off x="3084903" y="3584285"/>
              <a:ext cx="1520532" cy="132523"/>
              <a:chOff x="3028343" y="3141950"/>
              <a:chExt cx="1520532" cy="132523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DAA8C698-DF19-4FB9-9AC5-52791025D47A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B0F86E13-5F67-4AD6-B983-D1CF065E124A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FF396A61-BAAD-432D-92F9-6EA379A1691E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E92652EF-F04C-483E-AC02-B4736CB19AC5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A66B461C-6254-4453-B2E9-1C7E00492282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3364609C-CD45-4972-ABC0-92E1CD761E36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10886445-BC4B-4214-ADB8-745393F09F4C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EC428EAC-802A-4327-90E6-DBCE25ADAF6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D9E92D39-D31F-401F-A3CA-45DBC214EE22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886FD146-3EE4-4914-A2FE-55775EAF726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43A22661-342B-4228-A866-14AACB58CAE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4DCD96F6-F9C0-4FC6-8AD4-03BB1F9DB25C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63853144-1743-45C7-9BF3-72B0173DEEBE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FA6B0275-042F-4842-A014-677BA96FF2DD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1FDD46AE-A7CD-471A-9E7D-C2D09FA2C6D4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190CEC33-1A8B-430C-90A3-E8BCA8F7AC3B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4810F4B2-1C32-49B1-B164-C2E643704EFF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04" name="Circle: Hollow 203">
                  <a:extLst>
                    <a:ext uri="{FF2B5EF4-FFF2-40B4-BE49-F238E27FC236}">
                      <a16:creationId xmlns:a16="http://schemas.microsoft.com/office/drawing/2014/main" id="{C616E6CA-80F3-47B6-A6C3-AE6B782FC41A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Circle: Hollow 204">
                  <a:extLst>
                    <a:ext uri="{FF2B5EF4-FFF2-40B4-BE49-F238E27FC236}">
                      <a16:creationId xmlns:a16="http://schemas.microsoft.com/office/drawing/2014/main" id="{A7555F5D-A42E-426D-9AD5-373C5E9C2E9B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6" name="Circle: Hollow 205">
                  <a:extLst>
                    <a:ext uri="{FF2B5EF4-FFF2-40B4-BE49-F238E27FC236}">
                      <a16:creationId xmlns:a16="http://schemas.microsoft.com/office/drawing/2014/main" id="{51117593-6ECF-48DD-81E4-822915A6BBB6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DFD811-C3A8-4CAD-813B-9A9CE39857D7}"/>
              </a:ext>
            </a:extLst>
          </p:cNvPr>
          <p:cNvCxnSpPr>
            <a:stCxn id="209" idx="3"/>
            <a:endCxn id="536" idx="2"/>
          </p:cNvCxnSpPr>
          <p:nvPr/>
        </p:nvCxnSpPr>
        <p:spPr>
          <a:xfrm>
            <a:off x="7789080" y="3352975"/>
            <a:ext cx="851577" cy="122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C883AA-4893-4DB9-A500-69C1E39F8F71}"/>
              </a:ext>
            </a:extLst>
          </p:cNvPr>
          <p:cNvCxnSpPr>
            <a:stCxn id="336" idx="3"/>
            <a:endCxn id="536" idx="2"/>
          </p:cNvCxnSpPr>
          <p:nvPr/>
        </p:nvCxnSpPr>
        <p:spPr>
          <a:xfrm flipV="1">
            <a:off x="8086766" y="3475800"/>
            <a:ext cx="553891" cy="63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970535-1498-4740-B754-82458C764E29}"/>
              </a:ext>
            </a:extLst>
          </p:cNvPr>
          <p:cNvCxnSpPr>
            <a:stCxn id="356" idx="3"/>
            <a:endCxn id="536" idx="2"/>
          </p:cNvCxnSpPr>
          <p:nvPr/>
        </p:nvCxnSpPr>
        <p:spPr>
          <a:xfrm flipV="1">
            <a:off x="8137720" y="3475800"/>
            <a:ext cx="502937" cy="99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8F353C-B2C7-41ED-9BCF-DB2A992893CE}"/>
              </a:ext>
            </a:extLst>
          </p:cNvPr>
          <p:cNvCxnSpPr>
            <a:stCxn id="316" idx="3"/>
            <a:endCxn id="536" idx="2"/>
          </p:cNvCxnSpPr>
          <p:nvPr/>
        </p:nvCxnSpPr>
        <p:spPr>
          <a:xfrm flipV="1">
            <a:off x="8031044" y="3475800"/>
            <a:ext cx="609613" cy="22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F7A851-CF09-453C-A113-25F4FC408CBB}"/>
              </a:ext>
            </a:extLst>
          </p:cNvPr>
          <p:cNvCxnSpPr>
            <a:stCxn id="293" idx="3"/>
            <a:endCxn id="536" idx="2"/>
          </p:cNvCxnSpPr>
          <p:nvPr/>
        </p:nvCxnSpPr>
        <p:spPr>
          <a:xfrm>
            <a:off x="7976549" y="3466681"/>
            <a:ext cx="664108" cy="9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9A3F06-8229-4CCE-B0DB-D5FEE9D634F5}"/>
              </a:ext>
            </a:extLst>
          </p:cNvPr>
          <p:cNvCxnSpPr>
            <a:stCxn id="273" idx="3"/>
            <a:endCxn id="536" idx="2"/>
          </p:cNvCxnSpPr>
          <p:nvPr/>
        </p:nvCxnSpPr>
        <p:spPr>
          <a:xfrm>
            <a:off x="7910307" y="3424338"/>
            <a:ext cx="730350" cy="51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932A2C-4531-4806-B503-2B5429A89BB9}"/>
              </a:ext>
            </a:extLst>
          </p:cNvPr>
          <p:cNvCxnSpPr>
            <a:stCxn id="229" idx="3"/>
            <a:endCxn id="536" idx="2"/>
          </p:cNvCxnSpPr>
          <p:nvPr/>
        </p:nvCxnSpPr>
        <p:spPr>
          <a:xfrm>
            <a:off x="7846729" y="3381993"/>
            <a:ext cx="793928" cy="93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976278-7B71-475E-BCE6-35B91FDB31EE}"/>
              </a:ext>
            </a:extLst>
          </p:cNvPr>
          <p:cNvSpPr txBox="1"/>
          <p:nvPr/>
        </p:nvSpPr>
        <p:spPr>
          <a:xfrm>
            <a:off x="7703252" y="2166038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Learned Pooling Weights</a:t>
            </a:r>
            <a:br>
              <a:rPr lang="en-US" sz="1200" b="1" dirty="0"/>
            </a:br>
            <a:r>
              <a:rPr lang="en-US" sz="1200" b="1" dirty="0"/>
              <a:t>(26,)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C3CC2D-4E1C-470B-AC2C-3158224B2E7D}"/>
              </a:ext>
            </a:extLst>
          </p:cNvPr>
          <p:cNvCxnSpPr>
            <a:stCxn id="1035" idx="0"/>
          </p:cNvCxnSpPr>
          <p:nvPr/>
        </p:nvCxnSpPr>
        <p:spPr>
          <a:xfrm flipV="1">
            <a:off x="6894030" y="3957320"/>
            <a:ext cx="2764" cy="84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099BEB-3689-4BF0-B2C5-CCE86ED26676}"/>
              </a:ext>
            </a:extLst>
          </p:cNvPr>
          <p:cNvCxnSpPr>
            <a:cxnSpLocks/>
            <a:stCxn id="1025" idx="2"/>
          </p:cNvCxnSpPr>
          <p:nvPr/>
        </p:nvCxnSpPr>
        <p:spPr>
          <a:xfrm>
            <a:off x="6894030" y="2049306"/>
            <a:ext cx="2764" cy="9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95C3863-0B1E-4CFC-A784-BCB56F40272B}"/>
              </a:ext>
            </a:extLst>
          </p:cNvPr>
          <p:cNvGrpSpPr/>
          <p:nvPr/>
        </p:nvGrpSpPr>
        <p:grpSpPr>
          <a:xfrm>
            <a:off x="7836823" y="4363748"/>
            <a:ext cx="1707647" cy="933368"/>
            <a:chOff x="10185958" y="3696886"/>
            <a:chExt cx="1707647" cy="933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/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𝜄</m:t>
                            </m:r>
                            <m:r>
                              <a:rPr lang="pt-BR" sz="160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Ι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blipFill>
                  <a:blip r:embed="rId2"/>
                  <a:stretch>
                    <a:fillRect b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986A1D-6CF9-438B-801E-217BCFA9CE40}"/>
                </a:ext>
              </a:extLst>
            </p:cNvPr>
            <p:cNvSpPr txBox="1"/>
            <p:nvPr/>
          </p:nvSpPr>
          <p:spPr>
            <a:xfrm>
              <a:off x="10330881" y="4445588"/>
              <a:ext cx="15627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Inspired by Tenney et al. 2019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8E6BEA-BB08-4DF5-8870-948787CE2CF2}"/>
              </a:ext>
            </a:extLst>
          </p:cNvPr>
          <p:cNvGrpSpPr/>
          <p:nvPr/>
        </p:nvGrpSpPr>
        <p:grpSpPr>
          <a:xfrm>
            <a:off x="9158313" y="3228434"/>
            <a:ext cx="2711556" cy="366260"/>
            <a:chOff x="9200711" y="3402854"/>
            <a:chExt cx="2711556" cy="366260"/>
          </a:xfrm>
        </p:grpSpPr>
        <p:grpSp>
          <p:nvGrpSpPr>
            <p:cNvPr id="806" name="Group 805">
              <a:extLst>
                <a:ext uri="{FF2B5EF4-FFF2-40B4-BE49-F238E27FC236}">
                  <a16:creationId xmlns:a16="http://schemas.microsoft.com/office/drawing/2014/main" id="{DE01D0BE-F7AC-4846-BEBA-79AADC759621}"/>
                </a:ext>
              </a:extLst>
            </p:cNvPr>
            <p:cNvGrpSpPr/>
            <p:nvPr/>
          </p:nvGrpSpPr>
          <p:grpSpPr>
            <a:xfrm>
              <a:off x="9353111" y="3540262"/>
              <a:ext cx="2559156" cy="228852"/>
              <a:chOff x="9200711" y="3402854"/>
              <a:chExt cx="2559156" cy="228852"/>
            </a:xfrm>
          </p:grpSpPr>
          <p:grpSp>
            <p:nvGrpSpPr>
              <p:cNvPr id="807" name="Group 806">
                <a:extLst>
                  <a:ext uri="{FF2B5EF4-FFF2-40B4-BE49-F238E27FC236}">
                    <a16:creationId xmlns:a16="http://schemas.microsoft.com/office/drawing/2014/main" id="{AD6F882F-C1F9-409F-8838-600BD4484398}"/>
                  </a:ext>
                </a:extLst>
              </p:cNvPr>
              <p:cNvGrpSpPr/>
              <p:nvPr/>
            </p:nvGrpSpPr>
            <p:grpSpPr>
              <a:xfrm>
                <a:off x="9317642" y="3498938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913" name="Group 912">
                  <a:extLst>
                    <a:ext uri="{FF2B5EF4-FFF2-40B4-BE49-F238E27FC236}">
                      <a16:creationId xmlns:a16="http://schemas.microsoft.com/office/drawing/2014/main" id="{D8010B62-306E-4FA9-B8B7-7D95914F8466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931" name="Group 930">
                    <a:extLst>
                      <a:ext uri="{FF2B5EF4-FFF2-40B4-BE49-F238E27FC236}">
                        <a16:creationId xmlns:a16="http://schemas.microsoft.com/office/drawing/2014/main" id="{6F75E0CC-1031-476E-AEDB-A9ACB9908152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937" name="Group 936">
                      <a:extLst>
                        <a:ext uri="{FF2B5EF4-FFF2-40B4-BE49-F238E27FC236}">
                          <a16:creationId xmlns:a16="http://schemas.microsoft.com/office/drawing/2014/main" id="{1C01A1A9-B775-458C-86FF-A5CFA46A8E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43" name="Rectangle 942">
                        <a:extLst>
                          <a:ext uri="{FF2B5EF4-FFF2-40B4-BE49-F238E27FC236}">
                            <a16:creationId xmlns:a16="http://schemas.microsoft.com/office/drawing/2014/main" id="{12A0A9B6-988E-4360-8349-A9CCE6388E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4" name="Rectangle 943">
                        <a:extLst>
                          <a:ext uri="{FF2B5EF4-FFF2-40B4-BE49-F238E27FC236}">
                            <a16:creationId xmlns:a16="http://schemas.microsoft.com/office/drawing/2014/main" id="{76235C83-52A1-4BB0-AD0D-0ABBFE9DC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5" name="Rectangle 944">
                        <a:extLst>
                          <a:ext uri="{FF2B5EF4-FFF2-40B4-BE49-F238E27FC236}">
                            <a16:creationId xmlns:a16="http://schemas.microsoft.com/office/drawing/2014/main" id="{C50F312C-391F-48B3-B4B8-8A5E9C333F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6" name="Rectangle 945">
                        <a:extLst>
                          <a:ext uri="{FF2B5EF4-FFF2-40B4-BE49-F238E27FC236}">
                            <a16:creationId xmlns:a16="http://schemas.microsoft.com/office/drawing/2014/main" id="{E62ECED6-AABD-46B7-938F-BC6C4AA55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38" name="Group 937">
                      <a:extLst>
                        <a:ext uri="{FF2B5EF4-FFF2-40B4-BE49-F238E27FC236}">
                          <a16:creationId xmlns:a16="http://schemas.microsoft.com/office/drawing/2014/main" id="{B64017AE-380E-45A8-BD73-3B547B0EC3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39" name="Rectangle 938">
                        <a:extLst>
                          <a:ext uri="{FF2B5EF4-FFF2-40B4-BE49-F238E27FC236}">
                            <a16:creationId xmlns:a16="http://schemas.microsoft.com/office/drawing/2014/main" id="{9F12AF71-8918-4A49-AD1E-C7C8981D29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0" name="Rectangle 939">
                        <a:extLst>
                          <a:ext uri="{FF2B5EF4-FFF2-40B4-BE49-F238E27FC236}">
                            <a16:creationId xmlns:a16="http://schemas.microsoft.com/office/drawing/2014/main" id="{731F1995-3FD4-4FA3-A058-053B80EC89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1" name="Rectangle 940">
                        <a:extLst>
                          <a:ext uri="{FF2B5EF4-FFF2-40B4-BE49-F238E27FC236}">
                            <a16:creationId xmlns:a16="http://schemas.microsoft.com/office/drawing/2014/main" id="{866E1886-8F38-47F2-9B3F-46F68AA491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2" name="Rectangle 941">
                        <a:extLst>
                          <a:ext uri="{FF2B5EF4-FFF2-40B4-BE49-F238E27FC236}">
                            <a16:creationId xmlns:a16="http://schemas.microsoft.com/office/drawing/2014/main" id="{38E07F6B-00B6-4882-9C08-AC795ED41C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932" name="Group 931">
                    <a:extLst>
                      <a:ext uri="{FF2B5EF4-FFF2-40B4-BE49-F238E27FC236}">
                        <a16:creationId xmlns:a16="http://schemas.microsoft.com/office/drawing/2014/main" id="{94CD77B9-7B91-4474-A2CA-CF65841CCDF0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933" name="Rectangle 932">
                      <a:extLst>
                        <a:ext uri="{FF2B5EF4-FFF2-40B4-BE49-F238E27FC236}">
                          <a16:creationId xmlns:a16="http://schemas.microsoft.com/office/drawing/2014/main" id="{6E2C9FEA-4DCE-4967-B020-DDA4DDB81E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4" name="Rectangle 933">
                      <a:extLst>
                        <a:ext uri="{FF2B5EF4-FFF2-40B4-BE49-F238E27FC236}">
                          <a16:creationId xmlns:a16="http://schemas.microsoft.com/office/drawing/2014/main" id="{6DF9DD87-C23D-4D2A-989B-875FCDEDD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5" name="Rectangle 934">
                      <a:extLst>
                        <a:ext uri="{FF2B5EF4-FFF2-40B4-BE49-F238E27FC236}">
                          <a16:creationId xmlns:a16="http://schemas.microsoft.com/office/drawing/2014/main" id="{D29AC910-2E8E-468B-96C3-E476CBE10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6" name="Rectangle 935">
                      <a:extLst>
                        <a:ext uri="{FF2B5EF4-FFF2-40B4-BE49-F238E27FC236}">
                          <a16:creationId xmlns:a16="http://schemas.microsoft.com/office/drawing/2014/main" id="{6E85BBAC-BF86-47E1-B15C-4A3B7E97F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14" name="Group 913">
                  <a:extLst>
                    <a:ext uri="{FF2B5EF4-FFF2-40B4-BE49-F238E27FC236}">
                      <a16:creationId xmlns:a16="http://schemas.microsoft.com/office/drawing/2014/main" id="{EBB89234-DA33-4494-A505-2B831D373794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915" name="Group 914">
                    <a:extLst>
                      <a:ext uri="{FF2B5EF4-FFF2-40B4-BE49-F238E27FC236}">
                        <a16:creationId xmlns:a16="http://schemas.microsoft.com/office/drawing/2014/main" id="{BDD47DED-A78C-4190-A63A-CFEA6489E651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921" name="Group 920">
                      <a:extLst>
                        <a:ext uri="{FF2B5EF4-FFF2-40B4-BE49-F238E27FC236}">
                          <a16:creationId xmlns:a16="http://schemas.microsoft.com/office/drawing/2014/main" id="{BE94BFC5-0ECF-4BEA-B96B-C3E165CA50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27" name="Rectangle 926">
                        <a:extLst>
                          <a:ext uri="{FF2B5EF4-FFF2-40B4-BE49-F238E27FC236}">
                            <a16:creationId xmlns:a16="http://schemas.microsoft.com/office/drawing/2014/main" id="{BC740E66-8F01-4F59-B7CA-3881BBBE3D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8" name="Rectangle 927">
                        <a:extLst>
                          <a:ext uri="{FF2B5EF4-FFF2-40B4-BE49-F238E27FC236}">
                            <a16:creationId xmlns:a16="http://schemas.microsoft.com/office/drawing/2014/main" id="{B7744326-BAE6-4D99-A954-7F6B0B2E79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9" name="Rectangle 928">
                        <a:extLst>
                          <a:ext uri="{FF2B5EF4-FFF2-40B4-BE49-F238E27FC236}">
                            <a16:creationId xmlns:a16="http://schemas.microsoft.com/office/drawing/2014/main" id="{A03C9BBC-841E-4B4E-B742-960337371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30" name="Rectangle 929">
                        <a:extLst>
                          <a:ext uri="{FF2B5EF4-FFF2-40B4-BE49-F238E27FC236}">
                            <a16:creationId xmlns:a16="http://schemas.microsoft.com/office/drawing/2014/main" id="{5521221E-C462-4F92-ADE9-577285E2E0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22" name="Group 921">
                      <a:extLst>
                        <a:ext uri="{FF2B5EF4-FFF2-40B4-BE49-F238E27FC236}">
                          <a16:creationId xmlns:a16="http://schemas.microsoft.com/office/drawing/2014/main" id="{CC7716EF-BE9A-49C3-B4A5-A6A340C5CC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23" name="Rectangle 922">
                        <a:extLst>
                          <a:ext uri="{FF2B5EF4-FFF2-40B4-BE49-F238E27FC236}">
                            <a16:creationId xmlns:a16="http://schemas.microsoft.com/office/drawing/2014/main" id="{5E657F22-4FFD-422F-8B4C-791CA828DA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4" name="Rectangle 923">
                        <a:extLst>
                          <a:ext uri="{FF2B5EF4-FFF2-40B4-BE49-F238E27FC236}">
                            <a16:creationId xmlns:a16="http://schemas.microsoft.com/office/drawing/2014/main" id="{92AB01F6-76FF-46ED-A350-F64996F469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5" name="Rectangle 924">
                        <a:extLst>
                          <a:ext uri="{FF2B5EF4-FFF2-40B4-BE49-F238E27FC236}">
                            <a16:creationId xmlns:a16="http://schemas.microsoft.com/office/drawing/2014/main" id="{EBA959B5-BC36-4F4D-A9C7-1264D1FC7E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6" name="Rectangle 925">
                        <a:extLst>
                          <a:ext uri="{FF2B5EF4-FFF2-40B4-BE49-F238E27FC236}">
                            <a16:creationId xmlns:a16="http://schemas.microsoft.com/office/drawing/2014/main" id="{15926205-1FAC-4EA4-99EB-75A79914B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916" name="Group 915">
                    <a:extLst>
                      <a:ext uri="{FF2B5EF4-FFF2-40B4-BE49-F238E27FC236}">
                        <a16:creationId xmlns:a16="http://schemas.microsoft.com/office/drawing/2014/main" id="{096B668A-1D5B-4F8D-8DE4-0827C4E9A289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917" name="Rectangle 916">
                      <a:extLst>
                        <a:ext uri="{FF2B5EF4-FFF2-40B4-BE49-F238E27FC236}">
                          <a16:creationId xmlns:a16="http://schemas.microsoft.com/office/drawing/2014/main" id="{95914A56-731E-43B0-B042-C6EB1219E5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8" name="Rectangle 917">
                      <a:extLst>
                        <a:ext uri="{FF2B5EF4-FFF2-40B4-BE49-F238E27FC236}">
                          <a16:creationId xmlns:a16="http://schemas.microsoft.com/office/drawing/2014/main" id="{4733877E-2A35-4017-938C-AFE8BAA5E3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9" name="Rectangle 918">
                      <a:extLst>
                        <a:ext uri="{FF2B5EF4-FFF2-40B4-BE49-F238E27FC236}">
                          <a16:creationId xmlns:a16="http://schemas.microsoft.com/office/drawing/2014/main" id="{1D6BE4FA-ADA8-4957-8CEE-51DC52C16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0" name="Rectangle 919">
                      <a:extLst>
                        <a:ext uri="{FF2B5EF4-FFF2-40B4-BE49-F238E27FC236}">
                          <a16:creationId xmlns:a16="http://schemas.microsoft.com/office/drawing/2014/main" id="{09792469-EC6A-4FC6-B5A4-EC389856B5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15BC632B-00DB-4402-B103-8FD1D9613494}"/>
                  </a:ext>
                </a:extLst>
              </p:cNvPr>
              <p:cNvGrpSpPr/>
              <p:nvPr/>
            </p:nvGrpSpPr>
            <p:grpSpPr>
              <a:xfrm>
                <a:off x="9283155" y="346655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879" name="Group 878">
                  <a:extLst>
                    <a:ext uri="{FF2B5EF4-FFF2-40B4-BE49-F238E27FC236}">
                      <a16:creationId xmlns:a16="http://schemas.microsoft.com/office/drawing/2014/main" id="{0E28B082-14E2-46FB-B885-7FBA61B573D1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97" name="Group 896">
                    <a:extLst>
                      <a:ext uri="{FF2B5EF4-FFF2-40B4-BE49-F238E27FC236}">
                        <a16:creationId xmlns:a16="http://schemas.microsoft.com/office/drawing/2014/main" id="{AD5D285D-F45B-4491-8D1C-33A8F075BFCD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903" name="Group 902">
                      <a:extLst>
                        <a:ext uri="{FF2B5EF4-FFF2-40B4-BE49-F238E27FC236}">
                          <a16:creationId xmlns:a16="http://schemas.microsoft.com/office/drawing/2014/main" id="{DD973C3D-4130-41FB-8E60-A519BE3BF9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09" name="Rectangle 908">
                        <a:extLst>
                          <a:ext uri="{FF2B5EF4-FFF2-40B4-BE49-F238E27FC236}">
                            <a16:creationId xmlns:a16="http://schemas.microsoft.com/office/drawing/2014/main" id="{CA18BD88-4B4B-4DA3-BFAE-ECA8410C18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0" name="Rectangle 909">
                        <a:extLst>
                          <a:ext uri="{FF2B5EF4-FFF2-40B4-BE49-F238E27FC236}">
                            <a16:creationId xmlns:a16="http://schemas.microsoft.com/office/drawing/2014/main" id="{A865F941-63E2-40D0-B68B-698617A813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1" name="Rectangle 910">
                        <a:extLst>
                          <a:ext uri="{FF2B5EF4-FFF2-40B4-BE49-F238E27FC236}">
                            <a16:creationId xmlns:a16="http://schemas.microsoft.com/office/drawing/2014/main" id="{60275642-730D-4769-B5D0-D688A824B5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2" name="Rectangle 911">
                        <a:extLst>
                          <a:ext uri="{FF2B5EF4-FFF2-40B4-BE49-F238E27FC236}">
                            <a16:creationId xmlns:a16="http://schemas.microsoft.com/office/drawing/2014/main" id="{10D90408-B501-4E79-B92B-1589EE4B7E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04" name="Group 903">
                      <a:extLst>
                        <a:ext uri="{FF2B5EF4-FFF2-40B4-BE49-F238E27FC236}">
                          <a16:creationId xmlns:a16="http://schemas.microsoft.com/office/drawing/2014/main" id="{184161C8-22C5-4135-8C1E-425EBDB8D4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05" name="Rectangle 904">
                        <a:extLst>
                          <a:ext uri="{FF2B5EF4-FFF2-40B4-BE49-F238E27FC236}">
                            <a16:creationId xmlns:a16="http://schemas.microsoft.com/office/drawing/2014/main" id="{3F8E9E4A-E656-4F66-9B77-01CBD9F49C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06" name="Rectangle 905">
                        <a:extLst>
                          <a:ext uri="{FF2B5EF4-FFF2-40B4-BE49-F238E27FC236}">
                            <a16:creationId xmlns:a16="http://schemas.microsoft.com/office/drawing/2014/main" id="{91A47FFD-A2F3-4315-A8B9-4A36706A34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07" name="Rectangle 906">
                        <a:extLst>
                          <a:ext uri="{FF2B5EF4-FFF2-40B4-BE49-F238E27FC236}">
                            <a16:creationId xmlns:a16="http://schemas.microsoft.com/office/drawing/2014/main" id="{93FF7199-B2E6-4FA3-A635-D3C112599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08" name="Rectangle 907">
                        <a:extLst>
                          <a:ext uri="{FF2B5EF4-FFF2-40B4-BE49-F238E27FC236}">
                            <a16:creationId xmlns:a16="http://schemas.microsoft.com/office/drawing/2014/main" id="{6DC07457-F631-4C1B-9721-A7DAB5392C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98" name="Group 897">
                    <a:extLst>
                      <a:ext uri="{FF2B5EF4-FFF2-40B4-BE49-F238E27FC236}">
                        <a16:creationId xmlns:a16="http://schemas.microsoft.com/office/drawing/2014/main" id="{BE69296B-91BA-478B-93A0-4957EA631381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99" name="Rectangle 898">
                      <a:extLst>
                        <a:ext uri="{FF2B5EF4-FFF2-40B4-BE49-F238E27FC236}">
                          <a16:creationId xmlns:a16="http://schemas.microsoft.com/office/drawing/2014/main" id="{65D7B38B-EF99-42DC-A275-6B59E429C1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0" name="Rectangle 899">
                      <a:extLst>
                        <a:ext uri="{FF2B5EF4-FFF2-40B4-BE49-F238E27FC236}">
                          <a16:creationId xmlns:a16="http://schemas.microsoft.com/office/drawing/2014/main" id="{A69B9E1C-BDB0-4E72-9E6E-AA7275B79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1" name="Rectangle 900">
                      <a:extLst>
                        <a:ext uri="{FF2B5EF4-FFF2-40B4-BE49-F238E27FC236}">
                          <a16:creationId xmlns:a16="http://schemas.microsoft.com/office/drawing/2014/main" id="{246BAAE4-E05D-47D7-9372-F77B10C72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2" name="Rectangle 901">
                      <a:extLst>
                        <a:ext uri="{FF2B5EF4-FFF2-40B4-BE49-F238E27FC236}">
                          <a16:creationId xmlns:a16="http://schemas.microsoft.com/office/drawing/2014/main" id="{9B76CDC3-053F-4FB4-8CA7-19D49259E9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80" name="Group 879">
                  <a:extLst>
                    <a:ext uri="{FF2B5EF4-FFF2-40B4-BE49-F238E27FC236}">
                      <a16:creationId xmlns:a16="http://schemas.microsoft.com/office/drawing/2014/main" id="{F00DB922-4925-4E74-A205-37370C011756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81" name="Group 880">
                    <a:extLst>
                      <a:ext uri="{FF2B5EF4-FFF2-40B4-BE49-F238E27FC236}">
                        <a16:creationId xmlns:a16="http://schemas.microsoft.com/office/drawing/2014/main" id="{08BB947F-F17F-4CDA-BFA9-0101FC20E096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87" name="Group 886">
                      <a:extLst>
                        <a:ext uri="{FF2B5EF4-FFF2-40B4-BE49-F238E27FC236}">
                          <a16:creationId xmlns:a16="http://schemas.microsoft.com/office/drawing/2014/main" id="{0007D900-C3F2-4BBE-9AA5-403396D58A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93" name="Rectangle 892">
                        <a:extLst>
                          <a:ext uri="{FF2B5EF4-FFF2-40B4-BE49-F238E27FC236}">
                            <a16:creationId xmlns:a16="http://schemas.microsoft.com/office/drawing/2014/main" id="{C94F45AF-3A0E-447F-BF5F-DD68528AAA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4" name="Rectangle 893">
                        <a:extLst>
                          <a:ext uri="{FF2B5EF4-FFF2-40B4-BE49-F238E27FC236}">
                            <a16:creationId xmlns:a16="http://schemas.microsoft.com/office/drawing/2014/main" id="{B22D1129-AB56-4AD3-9A23-2D8C586B3D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5" name="Rectangle 894">
                        <a:extLst>
                          <a:ext uri="{FF2B5EF4-FFF2-40B4-BE49-F238E27FC236}">
                            <a16:creationId xmlns:a16="http://schemas.microsoft.com/office/drawing/2014/main" id="{B662BEE3-AF0C-4142-8380-AE5C355CA2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6" name="Rectangle 895">
                        <a:extLst>
                          <a:ext uri="{FF2B5EF4-FFF2-40B4-BE49-F238E27FC236}">
                            <a16:creationId xmlns:a16="http://schemas.microsoft.com/office/drawing/2014/main" id="{C8B5A5F7-EFEE-404C-AA7A-7D90B89EFD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88" name="Group 887">
                      <a:extLst>
                        <a:ext uri="{FF2B5EF4-FFF2-40B4-BE49-F238E27FC236}">
                          <a16:creationId xmlns:a16="http://schemas.microsoft.com/office/drawing/2014/main" id="{C3F58BA0-1ACF-45BC-A446-0BD660AF21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89" name="Rectangle 888">
                        <a:extLst>
                          <a:ext uri="{FF2B5EF4-FFF2-40B4-BE49-F238E27FC236}">
                            <a16:creationId xmlns:a16="http://schemas.microsoft.com/office/drawing/2014/main" id="{CFB3FA8C-DCE2-40F9-BADF-AEADC59986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0" name="Rectangle 889">
                        <a:extLst>
                          <a:ext uri="{FF2B5EF4-FFF2-40B4-BE49-F238E27FC236}">
                            <a16:creationId xmlns:a16="http://schemas.microsoft.com/office/drawing/2014/main" id="{12024495-9377-4505-931B-E0E456E072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1" name="Rectangle 890">
                        <a:extLst>
                          <a:ext uri="{FF2B5EF4-FFF2-40B4-BE49-F238E27FC236}">
                            <a16:creationId xmlns:a16="http://schemas.microsoft.com/office/drawing/2014/main" id="{C1B3DFE2-311D-4785-9988-C237492DF5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2" name="Rectangle 891">
                        <a:extLst>
                          <a:ext uri="{FF2B5EF4-FFF2-40B4-BE49-F238E27FC236}">
                            <a16:creationId xmlns:a16="http://schemas.microsoft.com/office/drawing/2014/main" id="{80E0EB44-42CD-4F41-9976-95BA032BDB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82" name="Group 881">
                    <a:extLst>
                      <a:ext uri="{FF2B5EF4-FFF2-40B4-BE49-F238E27FC236}">
                        <a16:creationId xmlns:a16="http://schemas.microsoft.com/office/drawing/2014/main" id="{B112535E-086A-4128-8DEA-B16C000A0713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83" name="Rectangle 882">
                      <a:extLst>
                        <a:ext uri="{FF2B5EF4-FFF2-40B4-BE49-F238E27FC236}">
                          <a16:creationId xmlns:a16="http://schemas.microsoft.com/office/drawing/2014/main" id="{6D4149F3-969C-45C6-AE43-EDBFA0655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4" name="Rectangle 883">
                      <a:extLst>
                        <a:ext uri="{FF2B5EF4-FFF2-40B4-BE49-F238E27FC236}">
                          <a16:creationId xmlns:a16="http://schemas.microsoft.com/office/drawing/2014/main" id="{44DFB675-DE57-43CE-A78B-3EE330A2D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5" name="Rectangle 884">
                      <a:extLst>
                        <a:ext uri="{FF2B5EF4-FFF2-40B4-BE49-F238E27FC236}">
                          <a16:creationId xmlns:a16="http://schemas.microsoft.com/office/drawing/2014/main" id="{9333C47B-D46A-4A50-9213-35FF260B8A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6" name="Rectangle 885">
                      <a:extLst>
                        <a:ext uri="{FF2B5EF4-FFF2-40B4-BE49-F238E27FC236}">
                          <a16:creationId xmlns:a16="http://schemas.microsoft.com/office/drawing/2014/main" id="{DF2F119C-6FEE-4307-A93C-04A0EA07FA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809" name="Group 808">
                <a:extLst>
                  <a:ext uri="{FF2B5EF4-FFF2-40B4-BE49-F238E27FC236}">
                    <a16:creationId xmlns:a16="http://schemas.microsoft.com/office/drawing/2014/main" id="{1019E248-A7B0-48E1-B37C-523D719ACA1C}"/>
                  </a:ext>
                </a:extLst>
              </p:cNvPr>
              <p:cNvGrpSpPr/>
              <p:nvPr/>
            </p:nvGrpSpPr>
            <p:grpSpPr>
              <a:xfrm>
                <a:off x="9242489" y="343186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845" name="Group 844">
                  <a:extLst>
                    <a:ext uri="{FF2B5EF4-FFF2-40B4-BE49-F238E27FC236}">
                      <a16:creationId xmlns:a16="http://schemas.microsoft.com/office/drawing/2014/main" id="{82E6EBC8-2FDC-4E96-9E0A-F5CFC119CACE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63" name="Group 862">
                    <a:extLst>
                      <a:ext uri="{FF2B5EF4-FFF2-40B4-BE49-F238E27FC236}">
                        <a16:creationId xmlns:a16="http://schemas.microsoft.com/office/drawing/2014/main" id="{03363008-6A1A-4E97-B174-8E8DA50AE245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69" name="Group 868">
                      <a:extLst>
                        <a:ext uri="{FF2B5EF4-FFF2-40B4-BE49-F238E27FC236}">
                          <a16:creationId xmlns:a16="http://schemas.microsoft.com/office/drawing/2014/main" id="{F5594476-1D23-4294-BF5B-4552146EDA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75" name="Rectangle 874">
                        <a:extLst>
                          <a:ext uri="{FF2B5EF4-FFF2-40B4-BE49-F238E27FC236}">
                            <a16:creationId xmlns:a16="http://schemas.microsoft.com/office/drawing/2014/main" id="{0FB93BBF-3EEB-4DA2-A481-BE7C5A04D4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76" name="Rectangle 875">
                        <a:extLst>
                          <a:ext uri="{FF2B5EF4-FFF2-40B4-BE49-F238E27FC236}">
                            <a16:creationId xmlns:a16="http://schemas.microsoft.com/office/drawing/2014/main" id="{D7EC823B-89A4-4D61-BA63-2084097F72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77" name="Rectangle 876">
                        <a:extLst>
                          <a:ext uri="{FF2B5EF4-FFF2-40B4-BE49-F238E27FC236}">
                            <a16:creationId xmlns:a16="http://schemas.microsoft.com/office/drawing/2014/main" id="{CFFF8E30-7D3E-4950-BF2C-265C9FE8FC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78" name="Rectangle 877">
                        <a:extLst>
                          <a:ext uri="{FF2B5EF4-FFF2-40B4-BE49-F238E27FC236}">
                            <a16:creationId xmlns:a16="http://schemas.microsoft.com/office/drawing/2014/main" id="{FEED22FA-EBBB-4D99-8230-E4A03FFE70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70" name="Group 869">
                      <a:extLst>
                        <a:ext uri="{FF2B5EF4-FFF2-40B4-BE49-F238E27FC236}">
                          <a16:creationId xmlns:a16="http://schemas.microsoft.com/office/drawing/2014/main" id="{A4B55CA5-4CD5-4FEC-A2C8-4632DD5C2B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71" name="Rectangle 870">
                        <a:extLst>
                          <a:ext uri="{FF2B5EF4-FFF2-40B4-BE49-F238E27FC236}">
                            <a16:creationId xmlns:a16="http://schemas.microsoft.com/office/drawing/2014/main" id="{17A39751-C65A-448E-B792-DF6AA6DEA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72" name="Rectangle 871">
                        <a:extLst>
                          <a:ext uri="{FF2B5EF4-FFF2-40B4-BE49-F238E27FC236}">
                            <a16:creationId xmlns:a16="http://schemas.microsoft.com/office/drawing/2014/main" id="{54E9A7F1-7F65-450C-A8BF-CD08D702BC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73" name="Rectangle 872">
                        <a:extLst>
                          <a:ext uri="{FF2B5EF4-FFF2-40B4-BE49-F238E27FC236}">
                            <a16:creationId xmlns:a16="http://schemas.microsoft.com/office/drawing/2014/main" id="{AB7879B4-085A-47D0-8C8C-F3E9D23A28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74" name="Rectangle 873">
                        <a:extLst>
                          <a:ext uri="{FF2B5EF4-FFF2-40B4-BE49-F238E27FC236}">
                            <a16:creationId xmlns:a16="http://schemas.microsoft.com/office/drawing/2014/main" id="{5BBBABCF-B679-4E37-879C-B70402C6DE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64" name="Group 863">
                    <a:extLst>
                      <a:ext uri="{FF2B5EF4-FFF2-40B4-BE49-F238E27FC236}">
                        <a16:creationId xmlns:a16="http://schemas.microsoft.com/office/drawing/2014/main" id="{6357AB8A-94AA-471C-B19A-E36FD9C4C74F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65" name="Rectangle 864">
                      <a:extLst>
                        <a:ext uri="{FF2B5EF4-FFF2-40B4-BE49-F238E27FC236}">
                          <a16:creationId xmlns:a16="http://schemas.microsoft.com/office/drawing/2014/main" id="{F14898A2-A4F7-4FD3-94D6-78C387C545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6" name="Rectangle 865">
                      <a:extLst>
                        <a:ext uri="{FF2B5EF4-FFF2-40B4-BE49-F238E27FC236}">
                          <a16:creationId xmlns:a16="http://schemas.microsoft.com/office/drawing/2014/main" id="{EDB370A2-3B7B-4E24-9C21-209B4184F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7" name="Rectangle 866">
                      <a:extLst>
                        <a:ext uri="{FF2B5EF4-FFF2-40B4-BE49-F238E27FC236}">
                          <a16:creationId xmlns:a16="http://schemas.microsoft.com/office/drawing/2014/main" id="{A9BD7BAF-854A-4A58-8F28-B477FE32D9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8" name="Rectangle 867">
                      <a:extLst>
                        <a:ext uri="{FF2B5EF4-FFF2-40B4-BE49-F238E27FC236}">
                          <a16:creationId xmlns:a16="http://schemas.microsoft.com/office/drawing/2014/main" id="{E90209A3-6AF4-48AD-862A-C643E3754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46" name="Group 845">
                  <a:extLst>
                    <a:ext uri="{FF2B5EF4-FFF2-40B4-BE49-F238E27FC236}">
                      <a16:creationId xmlns:a16="http://schemas.microsoft.com/office/drawing/2014/main" id="{795C958A-AA13-48BD-94C7-91A28B28135A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47" name="Group 846">
                    <a:extLst>
                      <a:ext uri="{FF2B5EF4-FFF2-40B4-BE49-F238E27FC236}">
                        <a16:creationId xmlns:a16="http://schemas.microsoft.com/office/drawing/2014/main" id="{763805D6-46F9-4DF5-8924-22E61CF67372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53" name="Group 852">
                      <a:extLst>
                        <a:ext uri="{FF2B5EF4-FFF2-40B4-BE49-F238E27FC236}">
                          <a16:creationId xmlns:a16="http://schemas.microsoft.com/office/drawing/2014/main" id="{1CEFE4AB-F368-463A-A341-4F92EF4BCE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59" name="Rectangle 858">
                        <a:extLst>
                          <a:ext uri="{FF2B5EF4-FFF2-40B4-BE49-F238E27FC236}">
                            <a16:creationId xmlns:a16="http://schemas.microsoft.com/office/drawing/2014/main" id="{9A7E3707-6DCE-40D9-9153-78209F37C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60" name="Rectangle 859">
                        <a:extLst>
                          <a:ext uri="{FF2B5EF4-FFF2-40B4-BE49-F238E27FC236}">
                            <a16:creationId xmlns:a16="http://schemas.microsoft.com/office/drawing/2014/main" id="{7CA0EEA6-6FA5-4FA9-910C-24BE2ECBD2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61" name="Rectangle 860">
                        <a:extLst>
                          <a:ext uri="{FF2B5EF4-FFF2-40B4-BE49-F238E27FC236}">
                            <a16:creationId xmlns:a16="http://schemas.microsoft.com/office/drawing/2014/main" id="{9A0203B8-0BA7-4707-BC91-1D6A575F5D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62" name="Rectangle 861">
                        <a:extLst>
                          <a:ext uri="{FF2B5EF4-FFF2-40B4-BE49-F238E27FC236}">
                            <a16:creationId xmlns:a16="http://schemas.microsoft.com/office/drawing/2014/main" id="{A6860FD9-7C96-49F3-8495-F634E2E4ED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54" name="Group 853">
                      <a:extLst>
                        <a:ext uri="{FF2B5EF4-FFF2-40B4-BE49-F238E27FC236}">
                          <a16:creationId xmlns:a16="http://schemas.microsoft.com/office/drawing/2014/main" id="{059F1FDA-B305-49B0-A925-00373B129F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55" name="Rectangle 854">
                        <a:extLst>
                          <a:ext uri="{FF2B5EF4-FFF2-40B4-BE49-F238E27FC236}">
                            <a16:creationId xmlns:a16="http://schemas.microsoft.com/office/drawing/2014/main" id="{38C403BF-C668-475B-9A9C-B811743678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56" name="Rectangle 855">
                        <a:extLst>
                          <a:ext uri="{FF2B5EF4-FFF2-40B4-BE49-F238E27FC236}">
                            <a16:creationId xmlns:a16="http://schemas.microsoft.com/office/drawing/2014/main" id="{193B2586-B72E-426D-A7F9-EABE01D08F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57" name="Rectangle 856">
                        <a:extLst>
                          <a:ext uri="{FF2B5EF4-FFF2-40B4-BE49-F238E27FC236}">
                            <a16:creationId xmlns:a16="http://schemas.microsoft.com/office/drawing/2014/main" id="{F344C304-0144-4943-BD6F-36BD6669BB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58" name="Rectangle 857">
                        <a:extLst>
                          <a:ext uri="{FF2B5EF4-FFF2-40B4-BE49-F238E27FC236}">
                            <a16:creationId xmlns:a16="http://schemas.microsoft.com/office/drawing/2014/main" id="{A49583F5-1C45-4D1D-8E3B-6532D1E5F3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48" name="Group 847">
                    <a:extLst>
                      <a:ext uri="{FF2B5EF4-FFF2-40B4-BE49-F238E27FC236}">
                        <a16:creationId xmlns:a16="http://schemas.microsoft.com/office/drawing/2014/main" id="{B1A94559-2A54-4F77-95EF-34CADE5FC057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49" name="Rectangle 848">
                      <a:extLst>
                        <a:ext uri="{FF2B5EF4-FFF2-40B4-BE49-F238E27FC236}">
                          <a16:creationId xmlns:a16="http://schemas.microsoft.com/office/drawing/2014/main" id="{796767E5-436E-4BA6-8077-1207EBE1D3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0" name="Rectangle 849">
                      <a:extLst>
                        <a:ext uri="{FF2B5EF4-FFF2-40B4-BE49-F238E27FC236}">
                          <a16:creationId xmlns:a16="http://schemas.microsoft.com/office/drawing/2014/main" id="{07E826FE-F0A9-47E4-A95F-C77C0753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1" name="Rectangle 850">
                      <a:extLst>
                        <a:ext uri="{FF2B5EF4-FFF2-40B4-BE49-F238E27FC236}">
                          <a16:creationId xmlns:a16="http://schemas.microsoft.com/office/drawing/2014/main" id="{49579DFC-C096-41A5-9E3B-E12807FEC4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2" name="Rectangle 851">
                      <a:extLst>
                        <a:ext uri="{FF2B5EF4-FFF2-40B4-BE49-F238E27FC236}">
                          <a16:creationId xmlns:a16="http://schemas.microsoft.com/office/drawing/2014/main" id="{D59E8966-2405-4EB1-A036-573706F3D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810" name="Group 809">
                <a:extLst>
                  <a:ext uri="{FF2B5EF4-FFF2-40B4-BE49-F238E27FC236}">
                    <a16:creationId xmlns:a16="http://schemas.microsoft.com/office/drawing/2014/main" id="{95C284EC-961E-4157-9F86-30B1A3D14D5B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811" name="Group 810">
                  <a:extLst>
                    <a:ext uri="{FF2B5EF4-FFF2-40B4-BE49-F238E27FC236}">
                      <a16:creationId xmlns:a16="http://schemas.microsoft.com/office/drawing/2014/main" id="{B76F727D-9B3E-4A99-87FA-B4AFFEABDA1F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29" name="Group 828">
                    <a:extLst>
                      <a:ext uri="{FF2B5EF4-FFF2-40B4-BE49-F238E27FC236}">
                        <a16:creationId xmlns:a16="http://schemas.microsoft.com/office/drawing/2014/main" id="{45808F92-96F7-4A9A-821C-6FE329D40B55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35" name="Group 834">
                      <a:extLst>
                        <a:ext uri="{FF2B5EF4-FFF2-40B4-BE49-F238E27FC236}">
                          <a16:creationId xmlns:a16="http://schemas.microsoft.com/office/drawing/2014/main" id="{7C89335B-CDE9-4031-BB0B-D3FDD83B52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41" name="Rectangle 840">
                        <a:extLst>
                          <a:ext uri="{FF2B5EF4-FFF2-40B4-BE49-F238E27FC236}">
                            <a16:creationId xmlns:a16="http://schemas.microsoft.com/office/drawing/2014/main" id="{25DDBEC9-150D-44FD-8489-A49AA608DA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42" name="Rectangle 841">
                        <a:extLst>
                          <a:ext uri="{FF2B5EF4-FFF2-40B4-BE49-F238E27FC236}">
                            <a16:creationId xmlns:a16="http://schemas.microsoft.com/office/drawing/2014/main" id="{4AC8647B-584F-459E-95DF-F2E6D51E22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43" name="Rectangle 842">
                        <a:extLst>
                          <a:ext uri="{FF2B5EF4-FFF2-40B4-BE49-F238E27FC236}">
                            <a16:creationId xmlns:a16="http://schemas.microsoft.com/office/drawing/2014/main" id="{FCA311A8-1413-4915-9E23-8FB43DFA8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44" name="Rectangle 843">
                        <a:extLst>
                          <a:ext uri="{FF2B5EF4-FFF2-40B4-BE49-F238E27FC236}">
                            <a16:creationId xmlns:a16="http://schemas.microsoft.com/office/drawing/2014/main" id="{89069E45-FA3E-4ED5-BC8A-D4AB42D36C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36" name="Group 835">
                      <a:extLst>
                        <a:ext uri="{FF2B5EF4-FFF2-40B4-BE49-F238E27FC236}">
                          <a16:creationId xmlns:a16="http://schemas.microsoft.com/office/drawing/2014/main" id="{C76E6CF6-E8B5-4E62-B602-540112C47A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37" name="Rectangle 836">
                        <a:extLst>
                          <a:ext uri="{FF2B5EF4-FFF2-40B4-BE49-F238E27FC236}">
                            <a16:creationId xmlns:a16="http://schemas.microsoft.com/office/drawing/2014/main" id="{D60117A8-8DCB-445F-9A92-D64A992126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38" name="Rectangle 837">
                        <a:extLst>
                          <a:ext uri="{FF2B5EF4-FFF2-40B4-BE49-F238E27FC236}">
                            <a16:creationId xmlns:a16="http://schemas.microsoft.com/office/drawing/2014/main" id="{47ADD347-DF37-4DF1-8E3C-A2501B5141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39" name="Rectangle 838">
                        <a:extLst>
                          <a:ext uri="{FF2B5EF4-FFF2-40B4-BE49-F238E27FC236}">
                            <a16:creationId xmlns:a16="http://schemas.microsoft.com/office/drawing/2014/main" id="{F8462EA5-37D4-4C3D-A937-9EBE57D812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40" name="Rectangle 839">
                        <a:extLst>
                          <a:ext uri="{FF2B5EF4-FFF2-40B4-BE49-F238E27FC236}">
                            <a16:creationId xmlns:a16="http://schemas.microsoft.com/office/drawing/2014/main" id="{173A4F9B-4CAA-40D6-9C76-924D076D9A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30" name="Group 829">
                    <a:extLst>
                      <a:ext uri="{FF2B5EF4-FFF2-40B4-BE49-F238E27FC236}">
                        <a16:creationId xmlns:a16="http://schemas.microsoft.com/office/drawing/2014/main" id="{DB87BD83-CC04-452B-A538-E113A8385A06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31" name="Rectangle 830">
                      <a:extLst>
                        <a:ext uri="{FF2B5EF4-FFF2-40B4-BE49-F238E27FC236}">
                          <a16:creationId xmlns:a16="http://schemas.microsoft.com/office/drawing/2014/main" id="{76164734-48F6-441F-9847-13055D800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2" name="Rectangle 831">
                      <a:extLst>
                        <a:ext uri="{FF2B5EF4-FFF2-40B4-BE49-F238E27FC236}">
                          <a16:creationId xmlns:a16="http://schemas.microsoft.com/office/drawing/2014/main" id="{8004C7FB-0D68-462E-BD5C-1AD5E2D46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3" name="Rectangle 832">
                      <a:extLst>
                        <a:ext uri="{FF2B5EF4-FFF2-40B4-BE49-F238E27FC236}">
                          <a16:creationId xmlns:a16="http://schemas.microsoft.com/office/drawing/2014/main" id="{887C02D6-9E47-45CD-B9EF-40CAE6D1F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4" name="Rectangle 833">
                      <a:extLst>
                        <a:ext uri="{FF2B5EF4-FFF2-40B4-BE49-F238E27FC236}">
                          <a16:creationId xmlns:a16="http://schemas.microsoft.com/office/drawing/2014/main" id="{4AE0D4C0-B350-4AB3-9FFD-898055200F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12" name="Group 811">
                  <a:extLst>
                    <a:ext uri="{FF2B5EF4-FFF2-40B4-BE49-F238E27FC236}">
                      <a16:creationId xmlns:a16="http://schemas.microsoft.com/office/drawing/2014/main" id="{A5202538-BDAE-4E09-B940-9A26A1DBF5D8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13" name="Group 812">
                    <a:extLst>
                      <a:ext uri="{FF2B5EF4-FFF2-40B4-BE49-F238E27FC236}">
                        <a16:creationId xmlns:a16="http://schemas.microsoft.com/office/drawing/2014/main" id="{16EA050E-5818-4377-B200-C870982ED7B7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19" name="Group 818">
                      <a:extLst>
                        <a:ext uri="{FF2B5EF4-FFF2-40B4-BE49-F238E27FC236}">
                          <a16:creationId xmlns:a16="http://schemas.microsoft.com/office/drawing/2014/main" id="{A3198245-B601-4D1A-92A7-CBB04FD76B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25" name="Rectangle 824">
                        <a:extLst>
                          <a:ext uri="{FF2B5EF4-FFF2-40B4-BE49-F238E27FC236}">
                            <a16:creationId xmlns:a16="http://schemas.microsoft.com/office/drawing/2014/main" id="{EDDA61F0-E08B-4D5A-8AC9-BEE6921A83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6" name="Rectangle 825">
                        <a:extLst>
                          <a:ext uri="{FF2B5EF4-FFF2-40B4-BE49-F238E27FC236}">
                            <a16:creationId xmlns:a16="http://schemas.microsoft.com/office/drawing/2014/main" id="{DB21DA79-64B8-4318-9AB3-FCF16EFB97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7" name="Rectangle 826">
                        <a:extLst>
                          <a:ext uri="{FF2B5EF4-FFF2-40B4-BE49-F238E27FC236}">
                            <a16:creationId xmlns:a16="http://schemas.microsoft.com/office/drawing/2014/main" id="{65B1B5C1-87BE-4FB8-9FDB-E66C06D25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8" name="Rectangle 827">
                        <a:extLst>
                          <a:ext uri="{FF2B5EF4-FFF2-40B4-BE49-F238E27FC236}">
                            <a16:creationId xmlns:a16="http://schemas.microsoft.com/office/drawing/2014/main" id="{BE1ADAC8-3AA9-44BB-8BA0-D77D83CD5C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20" name="Group 819">
                      <a:extLst>
                        <a:ext uri="{FF2B5EF4-FFF2-40B4-BE49-F238E27FC236}">
                          <a16:creationId xmlns:a16="http://schemas.microsoft.com/office/drawing/2014/main" id="{978CB194-EFEF-4DFB-A378-D9C9B68168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21" name="Rectangle 820">
                        <a:extLst>
                          <a:ext uri="{FF2B5EF4-FFF2-40B4-BE49-F238E27FC236}">
                            <a16:creationId xmlns:a16="http://schemas.microsoft.com/office/drawing/2014/main" id="{CCE066D6-8BB6-4D71-8C73-836EABBC22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2" name="Rectangle 821">
                        <a:extLst>
                          <a:ext uri="{FF2B5EF4-FFF2-40B4-BE49-F238E27FC236}">
                            <a16:creationId xmlns:a16="http://schemas.microsoft.com/office/drawing/2014/main" id="{089108B9-2991-4266-A501-8FB72D8DA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3" name="Rectangle 822">
                        <a:extLst>
                          <a:ext uri="{FF2B5EF4-FFF2-40B4-BE49-F238E27FC236}">
                            <a16:creationId xmlns:a16="http://schemas.microsoft.com/office/drawing/2014/main" id="{44B620B6-BD4E-4F75-B170-78D7503D93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4" name="Rectangle 823">
                        <a:extLst>
                          <a:ext uri="{FF2B5EF4-FFF2-40B4-BE49-F238E27FC236}">
                            <a16:creationId xmlns:a16="http://schemas.microsoft.com/office/drawing/2014/main" id="{499A18B5-9792-44F4-BD50-57311202DD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14" name="Group 813">
                    <a:extLst>
                      <a:ext uri="{FF2B5EF4-FFF2-40B4-BE49-F238E27FC236}">
                        <a16:creationId xmlns:a16="http://schemas.microsoft.com/office/drawing/2014/main" id="{5B1809FC-117B-4EE6-BEEA-7575CF7A67AE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15" name="Rectangle 814">
                      <a:extLst>
                        <a:ext uri="{FF2B5EF4-FFF2-40B4-BE49-F238E27FC236}">
                          <a16:creationId xmlns:a16="http://schemas.microsoft.com/office/drawing/2014/main" id="{CD9379ED-6D9F-4691-A58F-E83C533836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6" name="Rectangle 815">
                      <a:extLst>
                        <a:ext uri="{FF2B5EF4-FFF2-40B4-BE49-F238E27FC236}">
                          <a16:creationId xmlns:a16="http://schemas.microsoft.com/office/drawing/2014/main" id="{54179AB1-5724-4B38-94D9-C5C93663F5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7" name="Rectangle 816">
                      <a:extLst>
                        <a:ext uri="{FF2B5EF4-FFF2-40B4-BE49-F238E27FC236}">
                          <a16:creationId xmlns:a16="http://schemas.microsoft.com/office/drawing/2014/main" id="{4C6854A0-ABB2-43C0-9142-3008A42E7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8" name="Rectangle 817">
                      <a:extLst>
                        <a:ext uri="{FF2B5EF4-FFF2-40B4-BE49-F238E27FC236}">
                          <a16:creationId xmlns:a16="http://schemas.microsoft.com/office/drawing/2014/main" id="{0DD421BD-FDCD-465D-82A1-722791E72B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5376D5D-43CE-4B2A-A5CA-83C410C79989}"/>
                </a:ext>
              </a:extLst>
            </p:cNvPr>
            <p:cNvGrpSpPr/>
            <p:nvPr/>
          </p:nvGrpSpPr>
          <p:grpSpPr>
            <a:xfrm>
              <a:off x="9200711" y="3402854"/>
              <a:ext cx="2559156" cy="228852"/>
              <a:chOff x="9200711" y="3402854"/>
              <a:chExt cx="2559156" cy="228852"/>
            </a:xfrm>
          </p:grpSpPr>
          <p:grpSp>
            <p:nvGrpSpPr>
              <p:cNvPr id="771" name="Group 770">
                <a:extLst>
                  <a:ext uri="{FF2B5EF4-FFF2-40B4-BE49-F238E27FC236}">
                    <a16:creationId xmlns:a16="http://schemas.microsoft.com/office/drawing/2014/main" id="{1BF29571-8973-47DE-BD6C-7A0FB471723E}"/>
                  </a:ext>
                </a:extLst>
              </p:cNvPr>
              <p:cNvGrpSpPr/>
              <p:nvPr/>
            </p:nvGrpSpPr>
            <p:grpSpPr>
              <a:xfrm>
                <a:off x="9317642" y="3498938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772" name="Group 771">
                  <a:extLst>
                    <a:ext uri="{FF2B5EF4-FFF2-40B4-BE49-F238E27FC236}">
                      <a16:creationId xmlns:a16="http://schemas.microsoft.com/office/drawing/2014/main" id="{1B8396A5-A46A-4933-A105-C3BBD8AE4A8B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90" name="Group 789">
                    <a:extLst>
                      <a:ext uri="{FF2B5EF4-FFF2-40B4-BE49-F238E27FC236}">
                        <a16:creationId xmlns:a16="http://schemas.microsoft.com/office/drawing/2014/main" id="{75A94A9E-8E6E-41E7-825F-AE3298F53E1E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96" name="Group 795">
                      <a:extLst>
                        <a:ext uri="{FF2B5EF4-FFF2-40B4-BE49-F238E27FC236}">
                          <a16:creationId xmlns:a16="http://schemas.microsoft.com/office/drawing/2014/main" id="{B9390623-39FC-4884-9AB0-7374851C9C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02" name="Rectangle 801">
                        <a:extLst>
                          <a:ext uri="{FF2B5EF4-FFF2-40B4-BE49-F238E27FC236}">
                            <a16:creationId xmlns:a16="http://schemas.microsoft.com/office/drawing/2014/main" id="{E54CD719-5A2E-46A0-9B81-1C855FFBE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3" name="Rectangle 802">
                        <a:extLst>
                          <a:ext uri="{FF2B5EF4-FFF2-40B4-BE49-F238E27FC236}">
                            <a16:creationId xmlns:a16="http://schemas.microsoft.com/office/drawing/2014/main" id="{12BB24F4-60B5-4D92-8593-D5B154B49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4" name="Rectangle 803">
                        <a:extLst>
                          <a:ext uri="{FF2B5EF4-FFF2-40B4-BE49-F238E27FC236}">
                            <a16:creationId xmlns:a16="http://schemas.microsoft.com/office/drawing/2014/main" id="{36D92F05-38ED-4FC1-BD7D-EC56B16F16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5" name="Rectangle 804">
                        <a:extLst>
                          <a:ext uri="{FF2B5EF4-FFF2-40B4-BE49-F238E27FC236}">
                            <a16:creationId xmlns:a16="http://schemas.microsoft.com/office/drawing/2014/main" id="{F52329BF-488C-4857-AE44-1C5ADA2CAA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97" name="Group 796">
                      <a:extLst>
                        <a:ext uri="{FF2B5EF4-FFF2-40B4-BE49-F238E27FC236}">
                          <a16:creationId xmlns:a16="http://schemas.microsoft.com/office/drawing/2014/main" id="{3973F1C6-4C04-4CDF-A151-1D06D9577F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98" name="Rectangle 797">
                        <a:extLst>
                          <a:ext uri="{FF2B5EF4-FFF2-40B4-BE49-F238E27FC236}">
                            <a16:creationId xmlns:a16="http://schemas.microsoft.com/office/drawing/2014/main" id="{901D8101-5A31-42C0-8826-9869762ABD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9" name="Rectangle 798">
                        <a:extLst>
                          <a:ext uri="{FF2B5EF4-FFF2-40B4-BE49-F238E27FC236}">
                            <a16:creationId xmlns:a16="http://schemas.microsoft.com/office/drawing/2014/main" id="{DD5B2E2C-CBD3-47DA-B309-92217D5534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0" name="Rectangle 799">
                        <a:extLst>
                          <a:ext uri="{FF2B5EF4-FFF2-40B4-BE49-F238E27FC236}">
                            <a16:creationId xmlns:a16="http://schemas.microsoft.com/office/drawing/2014/main" id="{374885E7-84FF-4A32-9FF3-29D380BEEA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1" name="Rectangle 800">
                        <a:extLst>
                          <a:ext uri="{FF2B5EF4-FFF2-40B4-BE49-F238E27FC236}">
                            <a16:creationId xmlns:a16="http://schemas.microsoft.com/office/drawing/2014/main" id="{104F0F85-8720-455F-9B91-2E49335FA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91" name="Group 790">
                    <a:extLst>
                      <a:ext uri="{FF2B5EF4-FFF2-40B4-BE49-F238E27FC236}">
                        <a16:creationId xmlns:a16="http://schemas.microsoft.com/office/drawing/2014/main" id="{7A4B1155-597F-49AD-81D6-DE5121E5AA32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92" name="Rectangle 791">
                      <a:extLst>
                        <a:ext uri="{FF2B5EF4-FFF2-40B4-BE49-F238E27FC236}">
                          <a16:creationId xmlns:a16="http://schemas.microsoft.com/office/drawing/2014/main" id="{9318590D-EF91-4343-87B1-5E856767F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3" name="Rectangle 792">
                      <a:extLst>
                        <a:ext uri="{FF2B5EF4-FFF2-40B4-BE49-F238E27FC236}">
                          <a16:creationId xmlns:a16="http://schemas.microsoft.com/office/drawing/2014/main" id="{B873C4B4-3F5A-4B07-82B2-FC3985C69C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4" name="Rectangle 793">
                      <a:extLst>
                        <a:ext uri="{FF2B5EF4-FFF2-40B4-BE49-F238E27FC236}">
                          <a16:creationId xmlns:a16="http://schemas.microsoft.com/office/drawing/2014/main" id="{B978F848-8B19-4E71-9EF8-80D00F68F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5" name="Rectangle 794">
                      <a:extLst>
                        <a:ext uri="{FF2B5EF4-FFF2-40B4-BE49-F238E27FC236}">
                          <a16:creationId xmlns:a16="http://schemas.microsoft.com/office/drawing/2014/main" id="{99A88114-E5F3-40A0-AF86-2FE2091D48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73" name="Group 772">
                  <a:extLst>
                    <a:ext uri="{FF2B5EF4-FFF2-40B4-BE49-F238E27FC236}">
                      <a16:creationId xmlns:a16="http://schemas.microsoft.com/office/drawing/2014/main" id="{5F0F5078-38A7-4FCB-829E-63D7F66164E4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74" name="Group 773">
                    <a:extLst>
                      <a:ext uri="{FF2B5EF4-FFF2-40B4-BE49-F238E27FC236}">
                        <a16:creationId xmlns:a16="http://schemas.microsoft.com/office/drawing/2014/main" id="{8AD64083-D939-4062-B7C2-D404DC9DC03F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80" name="Group 779">
                      <a:extLst>
                        <a:ext uri="{FF2B5EF4-FFF2-40B4-BE49-F238E27FC236}">
                          <a16:creationId xmlns:a16="http://schemas.microsoft.com/office/drawing/2014/main" id="{55137369-8D7D-4FB1-B357-2849C87EF0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86" name="Rectangle 785">
                        <a:extLst>
                          <a:ext uri="{FF2B5EF4-FFF2-40B4-BE49-F238E27FC236}">
                            <a16:creationId xmlns:a16="http://schemas.microsoft.com/office/drawing/2014/main" id="{66A248E4-7E55-4B8E-B094-2523179510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7" name="Rectangle 786">
                        <a:extLst>
                          <a:ext uri="{FF2B5EF4-FFF2-40B4-BE49-F238E27FC236}">
                            <a16:creationId xmlns:a16="http://schemas.microsoft.com/office/drawing/2014/main" id="{FE717B8D-4265-4553-BB75-C1C2AEA6A1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8" name="Rectangle 787">
                        <a:extLst>
                          <a:ext uri="{FF2B5EF4-FFF2-40B4-BE49-F238E27FC236}">
                            <a16:creationId xmlns:a16="http://schemas.microsoft.com/office/drawing/2014/main" id="{90350963-1012-42EE-8913-0714FAC900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9" name="Rectangle 788">
                        <a:extLst>
                          <a:ext uri="{FF2B5EF4-FFF2-40B4-BE49-F238E27FC236}">
                            <a16:creationId xmlns:a16="http://schemas.microsoft.com/office/drawing/2014/main" id="{24536B67-EF01-4454-893B-402D7562B8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81" name="Group 780">
                      <a:extLst>
                        <a:ext uri="{FF2B5EF4-FFF2-40B4-BE49-F238E27FC236}">
                          <a16:creationId xmlns:a16="http://schemas.microsoft.com/office/drawing/2014/main" id="{E94D14EE-34ED-4B52-B879-785BDC8779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82" name="Rectangle 781">
                        <a:extLst>
                          <a:ext uri="{FF2B5EF4-FFF2-40B4-BE49-F238E27FC236}">
                            <a16:creationId xmlns:a16="http://schemas.microsoft.com/office/drawing/2014/main" id="{91791BC9-4069-4B54-B133-6FFACB8715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3" name="Rectangle 782">
                        <a:extLst>
                          <a:ext uri="{FF2B5EF4-FFF2-40B4-BE49-F238E27FC236}">
                            <a16:creationId xmlns:a16="http://schemas.microsoft.com/office/drawing/2014/main" id="{A3A68595-12A7-4445-9FEB-05446A1D09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4" name="Rectangle 783">
                        <a:extLst>
                          <a:ext uri="{FF2B5EF4-FFF2-40B4-BE49-F238E27FC236}">
                            <a16:creationId xmlns:a16="http://schemas.microsoft.com/office/drawing/2014/main" id="{A0B1B8E0-697E-436F-96AC-B231BB7D8E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5" name="Rectangle 784">
                        <a:extLst>
                          <a:ext uri="{FF2B5EF4-FFF2-40B4-BE49-F238E27FC236}">
                            <a16:creationId xmlns:a16="http://schemas.microsoft.com/office/drawing/2014/main" id="{1F084AD1-61BC-4323-BC15-374710E97E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75" name="Group 774">
                    <a:extLst>
                      <a:ext uri="{FF2B5EF4-FFF2-40B4-BE49-F238E27FC236}">
                        <a16:creationId xmlns:a16="http://schemas.microsoft.com/office/drawing/2014/main" id="{4D3FC58B-27FF-4FF5-9F15-53B9014161DE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76" name="Rectangle 775">
                      <a:extLst>
                        <a:ext uri="{FF2B5EF4-FFF2-40B4-BE49-F238E27FC236}">
                          <a16:creationId xmlns:a16="http://schemas.microsoft.com/office/drawing/2014/main" id="{3F0C017E-2F23-4432-AA98-5E65153064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7" name="Rectangle 776">
                      <a:extLst>
                        <a:ext uri="{FF2B5EF4-FFF2-40B4-BE49-F238E27FC236}">
                          <a16:creationId xmlns:a16="http://schemas.microsoft.com/office/drawing/2014/main" id="{1CAFB38D-9CA8-4C75-9A97-5860196E7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8" name="Rectangle 777">
                      <a:extLst>
                        <a:ext uri="{FF2B5EF4-FFF2-40B4-BE49-F238E27FC236}">
                          <a16:creationId xmlns:a16="http://schemas.microsoft.com/office/drawing/2014/main" id="{3376A4E7-E074-4D84-9A50-5D3F2CCB79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9" name="Rectangle 778">
                      <a:extLst>
                        <a:ext uri="{FF2B5EF4-FFF2-40B4-BE49-F238E27FC236}">
                          <a16:creationId xmlns:a16="http://schemas.microsoft.com/office/drawing/2014/main" id="{110E595D-6621-40B3-877D-1E475551D4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736" name="Group 735">
                <a:extLst>
                  <a:ext uri="{FF2B5EF4-FFF2-40B4-BE49-F238E27FC236}">
                    <a16:creationId xmlns:a16="http://schemas.microsoft.com/office/drawing/2014/main" id="{2B35B5A8-A088-43B0-93DE-A7CF7E84CE9E}"/>
                  </a:ext>
                </a:extLst>
              </p:cNvPr>
              <p:cNvGrpSpPr/>
              <p:nvPr/>
            </p:nvGrpSpPr>
            <p:grpSpPr>
              <a:xfrm>
                <a:off x="9283155" y="346655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737" name="Group 736">
                  <a:extLst>
                    <a:ext uri="{FF2B5EF4-FFF2-40B4-BE49-F238E27FC236}">
                      <a16:creationId xmlns:a16="http://schemas.microsoft.com/office/drawing/2014/main" id="{E32C42A7-99F2-4D14-8049-2EDEAD032B36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55" name="Group 754">
                    <a:extLst>
                      <a:ext uri="{FF2B5EF4-FFF2-40B4-BE49-F238E27FC236}">
                        <a16:creationId xmlns:a16="http://schemas.microsoft.com/office/drawing/2014/main" id="{73D24FC5-38A3-4BBE-8A91-A0B1F701D3C3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61" name="Group 760">
                      <a:extLst>
                        <a:ext uri="{FF2B5EF4-FFF2-40B4-BE49-F238E27FC236}">
                          <a16:creationId xmlns:a16="http://schemas.microsoft.com/office/drawing/2014/main" id="{717EC994-25AC-4744-94A7-F142336CF1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67" name="Rectangle 766">
                        <a:extLst>
                          <a:ext uri="{FF2B5EF4-FFF2-40B4-BE49-F238E27FC236}">
                            <a16:creationId xmlns:a16="http://schemas.microsoft.com/office/drawing/2014/main" id="{5B619714-7106-460F-996D-075952F016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8" name="Rectangle 767">
                        <a:extLst>
                          <a:ext uri="{FF2B5EF4-FFF2-40B4-BE49-F238E27FC236}">
                            <a16:creationId xmlns:a16="http://schemas.microsoft.com/office/drawing/2014/main" id="{CEB54BD1-C889-4F14-8CB5-AE3A0D2599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9" name="Rectangle 768">
                        <a:extLst>
                          <a:ext uri="{FF2B5EF4-FFF2-40B4-BE49-F238E27FC236}">
                            <a16:creationId xmlns:a16="http://schemas.microsoft.com/office/drawing/2014/main" id="{84EEF050-C29D-4B6E-B8DB-3412095BE7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0" name="Rectangle 769">
                        <a:extLst>
                          <a:ext uri="{FF2B5EF4-FFF2-40B4-BE49-F238E27FC236}">
                            <a16:creationId xmlns:a16="http://schemas.microsoft.com/office/drawing/2014/main" id="{5AF56E9F-5498-42B4-B75C-EF34330008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62" name="Group 761">
                      <a:extLst>
                        <a:ext uri="{FF2B5EF4-FFF2-40B4-BE49-F238E27FC236}">
                          <a16:creationId xmlns:a16="http://schemas.microsoft.com/office/drawing/2014/main" id="{74EC17C5-73E4-43C8-BF7C-840A0AA435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63" name="Rectangle 762">
                        <a:extLst>
                          <a:ext uri="{FF2B5EF4-FFF2-40B4-BE49-F238E27FC236}">
                            <a16:creationId xmlns:a16="http://schemas.microsoft.com/office/drawing/2014/main" id="{A79A370B-1733-4DBF-AF15-0F8AC49732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4" name="Rectangle 763">
                        <a:extLst>
                          <a:ext uri="{FF2B5EF4-FFF2-40B4-BE49-F238E27FC236}">
                            <a16:creationId xmlns:a16="http://schemas.microsoft.com/office/drawing/2014/main" id="{F2678312-A367-40A6-8003-3012661435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5" name="Rectangle 764">
                        <a:extLst>
                          <a:ext uri="{FF2B5EF4-FFF2-40B4-BE49-F238E27FC236}">
                            <a16:creationId xmlns:a16="http://schemas.microsoft.com/office/drawing/2014/main" id="{6F2F7184-AFEF-4E09-B4CF-537DCCA7D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6" name="Rectangle 765">
                        <a:extLst>
                          <a:ext uri="{FF2B5EF4-FFF2-40B4-BE49-F238E27FC236}">
                            <a16:creationId xmlns:a16="http://schemas.microsoft.com/office/drawing/2014/main" id="{9B22BE14-66EF-4FFB-BBF4-97911AE5D2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56" name="Group 755">
                    <a:extLst>
                      <a:ext uri="{FF2B5EF4-FFF2-40B4-BE49-F238E27FC236}">
                        <a16:creationId xmlns:a16="http://schemas.microsoft.com/office/drawing/2014/main" id="{FDBAE371-9B0E-4D61-9B46-7D8E497D067B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57" name="Rectangle 756">
                      <a:extLst>
                        <a:ext uri="{FF2B5EF4-FFF2-40B4-BE49-F238E27FC236}">
                          <a16:creationId xmlns:a16="http://schemas.microsoft.com/office/drawing/2014/main" id="{14036736-7FE6-497A-8209-87D02922B6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Rectangle 757">
                      <a:extLst>
                        <a:ext uri="{FF2B5EF4-FFF2-40B4-BE49-F238E27FC236}">
                          <a16:creationId xmlns:a16="http://schemas.microsoft.com/office/drawing/2014/main" id="{19A7C1A4-E5EA-4B28-9FA7-7F1DFB6380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Rectangle 758">
                      <a:extLst>
                        <a:ext uri="{FF2B5EF4-FFF2-40B4-BE49-F238E27FC236}">
                          <a16:creationId xmlns:a16="http://schemas.microsoft.com/office/drawing/2014/main" id="{0C589D44-4D1C-4686-9073-F547857172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Rectangle 759">
                      <a:extLst>
                        <a:ext uri="{FF2B5EF4-FFF2-40B4-BE49-F238E27FC236}">
                          <a16:creationId xmlns:a16="http://schemas.microsoft.com/office/drawing/2014/main" id="{9B264134-3266-4BEB-9AB5-9578F1EB4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38" name="Group 737">
                  <a:extLst>
                    <a:ext uri="{FF2B5EF4-FFF2-40B4-BE49-F238E27FC236}">
                      <a16:creationId xmlns:a16="http://schemas.microsoft.com/office/drawing/2014/main" id="{85A5384D-7663-4B0E-8956-1A38DEACDFBC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7E404B72-6A7F-4EF0-B904-CCDA6D024B1A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45" name="Group 744">
                      <a:extLst>
                        <a:ext uri="{FF2B5EF4-FFF2-40B4-BE49-F238E27FC236}">
                          <a16:creationId xmlns:a16="http://schemas.microsoft.com/office/drawing/2014/main" id="{9120A80B-6231-4A57-8286-A9CD4957FC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51" name="Rectangle 750">
                        <a:extLst>
                          <a:ext uri="{FF2B5EF4-FFF2-40B4-BE49-F238E27FC236}">
                            <a16:creationId xmlns:a16="http://schemas.microsoft.com/office/drawing/2014/main" id="{2A05195D-CBC2-431C-B36F-2B3D61829E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2" name="Rectangle 751">
                        <a:extLst>
                          <a:ext uri="{FF2B5EF4-FFF2-40B4-BE49-F238E27FC236}">
                            <a16:creationId xmlns:a16="http://schemas.microsoft.com/office/drawing/2014/main" id="{346CE329-1A32-4F56-BF09-060E6D2ACA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3" name="Rectangle 752">
                        <a:extLst>
                          <a:ext uri="{FF2B5EF4-FFF2-40B4-BE49-F238E27FC236}">
                            <a16:creationId xmlns:a16="http://schemas.microsoft.com/office/drawing/2014/main" id="{E35CBA59-783D-441E-86B0-92E7D11148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4" name="Rectangle 753">
                        <a:extLst>
                          <a:ext uri="{FF2B5EF4-FFF2-40B4-BE49-F238E27FC236}">
                            <a16:creationId xmlns:a16="http://schemas.microsoft.com/office/drawing/2014/main" id="{2E86A016-AB27-4E86-AA69-CA6C54F258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46" name="Group 745">
                      <a:extLst>
                        <a:ext uri="{FF2B5EF4-FFF2-40B4-BE49-F238E27FC236}">
                          <a16:creationId xmlns:a16="http://schemas.microsoft.com/office/drawing/2014/main" id="{31AC16E0-00F4-4243-84B9-27106712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7" name="Rectangle 746">
                        <a:extLst>
                          <a:ext uri="{FF2B5EF4-FFF2-40B4-BE49-F238E27FC236}">
                            <a16:creationId xmlns:a16="http://schemas.microsoft.com/office/drawing/2014/main" id="{6AE48D0E-1906-4C18-9F5F-317F73D17B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8" name="Rectangle 747">
                        <a:extLst>
                          <a:ext uri="{FF2B5EF4-FFF2-40B4-BE49-F238E27FC236}">
                            <a16:creationId xmlns:a16="http://schemas.microsoft.com/office/drawing/2014/main" id="{C17BDBB4-9E1A-48FA-B0DC-D7C696BA49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9" name="Rectangle 748">
                        <a:extLst>
                          <a:ext uri="{FF2B5EF4-FFF2-40B4-BE49-F238E27FC236}">
                            <a16:creationId xmlns:a16="http://schemas.microsoft.com/office/drawing/2014/main" id="{A7B63A5B-E9E0-4B02-B356-5EE6A927B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0" name="Rectangle 749">
                        <a:extLst>
                          <a:ext uri="{FF2B5EF4-FFF2-40B4-BE49-F238E27FC236}">
                            <a16:creationId xmlns:a16="http://schemas.microsoft.com/office/drawing/2014/main" id="{EB88B373-B65B-4CEF-BA3B-62A94A406F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40" name="Group 739">
                    <a:extLst>
                      <a:ext uri="{FF2B5EF4-FFF2-40B4-BE49-F238E27FC236}">
                        <a16:creationId xmlns:a16="http://schemas.microsoft.com/office/drawing/2014/main" id="{D04DBFB2-5B6E-4F7A-97F7-17E54F726BD0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41" name="Rectangle 740">
                      <a:extLst>
                        <a:ext uri="{FF2B5EF4-FFF2-40B4-BE49-F238E27FC236}">
                          <a16:creationId xmlns:a16="http://schemas.microsoft.com/office/drawing/2014/main" id="{A9BC1F3B-BDF0-4A17-967F-E3F627C5F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Rectangle 741">
                      <a:extLst>
                        <a:ext uri="{FF2B5EF4-FFF2-40B4-BE49-F238E27FC236}">
                          <a16:creationId xmlns:a16="http://schemas.microsoft.com/office/drawing/2014/main" id="{2ABE7EE3-78A3-4D6D-BD0B-9B63F01B3B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Rectangle 742">
                      <a:extLst>
                        <a:ext uri="{FF2B5EF4-FFF2-40B4-BE49-F238E27FC236}">
                          <a16:creationId xmlns:a16="http://schemas.microsoft.com/office/drawing/2014/main" id="{F6846101-028D-43EC-B532-0ACF9E9998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Rectangle 743">
                      <a:extLst>
                        <a:ext uri="{FF2B5EF4-FFF2-40B4-BE49-F238E27FC236}">
                          <a16:creationId xmlns:a16="http://schemas.microsoft.com/office/drawing/2014/main" id="{AFCBF76F-99BF-4E55-BE85-AD56AC6829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98443FE1-6BCA-4A93-98D7-CA2C1A2C2BC7}"/>
                  </a:ext>
                </a:extLst>
              </p:cNvPr>
              <p:cNvGrpSpPr/>
              <p:nvPr/>
            </p:nvGrpSpPr>
            <p:grpSpPr>
              <a:xfrm>
                <a:off x="9242489" y="343186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702" name="Group 701">
                  <a:extLst>
                    <a:ext uri="{FF2B5EF4-FFF2-40B4-BE49-F238E27FC236}">
                      <a16:creationId xmlns:a16="http://schemas.microsoft.com/office/drawing/2014/main" id="{D8289A8F-1A5F-4075-897E-1E918FC57237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20" name="Group 719">
                    <a:extLst>
                      <a:ext uri="{FF2B5EF4-FFF2-40B4-BE49-F238E27FC236}">
                        <a16:creationId xmlns:a16="http://schemas.microsoft.com/office/drawing/2014/main" id="{DD1F75B2-8EC6-4AE8-B7AB-7405830DE976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26" name="Group 725">
                      <a:extLst>
                        <a:ext uri="{FF2B5EF4-FFF2-40B4-BE49-F238E27FC236}">
                          <a16:creationId xmlns:a16="http://schemas.microsoft.com/office/drawing/2014/main" id="{26AD4800-919A-438B-9155-741256F6D4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32" name="Rectangle 731">
                        <a:extLst>
                          <a:ext uri="{FF2B5EF4-FFF2-40B4-BE49-F238E27FC236}">
                            <a16:creationId xmlns:a16="http://schemas.microsoft.com/office/drawing/2014/main" id="{2769DD36-92BE-4D0B-87E8-8D157CB0A1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3" name="Rectangle 732">
                        <a:extLst>
                          <a:ext uri="{FF2B5EF4-FFF2-40B4-BE49-F238E27FC236}">
                            <a16:creationId xmlns:a16="http://schemas.microsoft.com/office/drawing/2014/main" id="{54745386-60AE-4B43-BE63-9140EE90CC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4" name="Rectangle 733">
                        <a:extLst>
                          <a:ext uri="{FF2B5EF4-FFF2-40B4-BE49-F238E27FC236}">
                            <a16:creationId xmlns:a16="http://schemas.microsoft.com/office/drawing/2014/main" id="{27434A72-D19B-44C2-8EA5-D0F1080735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5" name="Rectangle 734">
                        <a:extLst>
                          <a:ext uri="{FF2B5EF4-FFF2-40B4-BE49-F238E27FC236}">
                            <a16:creationId xmlns:a16="http://schemas.microsoft.com/office/drawing/2014/main" id="{1C55D881-73AB-44C9-A525-867B131836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27" name="Group 726">
                      <a:extLst>
                        <a:ext uri="{FF2B5EF4-FFF2-40B4-BE49-F238E27FC236}">
                          <a16:creationId xmlns:a16="http://schemas.microsoft.com/office/drawing/2014/main" id="{BBBD836F-710C-4CCF-A0F2-CCD2D8E1F0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28" name="Rectangle 727">
                        <a:extLst>
                          <a:ext uri="{FF2B5EF4-FFF2-40B4-BE49-F238E27FC236}">
                            <a16:creationId xmlns:a16="http://schemas.microsoft.com/office/drawing/2014/main" id="{20E22912-3D3D-40DD-A14A-E3C38364C3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9" name="Rectangle 728">
                        <a:extLst>
                          <a:ext uri="{FF2B5EF4-FFF2-40B4-BE49-F238E27FC236}">
                            <a16:creationId xmlns:a16="http://schemas.microsoft.com/office/drawing/2014/main" id="{F9451C34-DFB0-499E-8AE8-29FFF880CA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0" name="Rectangle 729">
                        <a:extLst>
                          <a:ext uri="{FF2B5EF4-FFF2-40B4-BE49-F238E27FC236}">
                            <a16:creationId xmlns:a16="http://schemas.microsoft.com/office/drawing/2014/main" id="{67573118-D143-457E-911F-C63FC189D0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1" name="Rectangle 730">
                        <a:extLst>
                          <a:ext uri="{FF2B5EF4-FFF2-40B4-BE49-F238E27FC236}">
                            <a16:creationId xmlns:a16="http://schemas.microsoft.com/office/drawing/2014/main" id="{03FB5DF2-06E1-4C74-8587-03EE0B1D3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21" name="Group 720">
                    <a:extLst>
                      <a:ext uri="{FF2B5EF4-FFF2-40B4-BE49-F238E27FC236}">
                        <a16:creationId xmlns:a16="http://schemas.microsoft.com/office/drawing/2014/main" id="{F48DBE4C-0B15-4496-8550-6F7EE0F8EC8A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22" name="Rectangle 721">
                      <a:extLst>
                        <a:ext uri="{FF2B5EF4-FFF2-40B4-BE49-F238E27FC236}">
                          <a16:creationId xmlns:a16="http://schemas.microsoft.com/office/drawing/2014/main" id="{1D7130A7-4BE0-48CE-BEBD-B9BC13589D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Rectangle 722">
                      <a:extLst>
                        <a:ext uri="{FF2B5EF4-FFF2-40B4-BE49-F238E27FC236}">
                          <a16:creationId xmlns:a16="http://schemas.microsoft.com/office/drawing/2014/main" id="{7A74FB14-EECF-4662-BD52-BE74CB06E1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Rectangle 723">
                      <a:extLst>
                        <a:ext uri="{FF2B5EF4-FFF2-40B4-BE49-F238E27FC236}">
                          <a16:creationId xmlns:a16="http://schemas.microsoft.com/office/drawing/2014/main" id="{DDBFD5BC-B653-4591-BC96-A0D708351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Rectangle 724">
                      <a:extLst>
                        <a:ext uri="{FF2B5EF4-FFF2-40B4-BE49-F238E27FC236}">
                          <a16:creationId xmlns:a16="http://schemas.microsoft.com/office/drawing/2014/main" id="{D0FA158F-D04F-4755-B324-E782839E27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03" name="Group 702">
                  <a:extLst>
                    <a:ext uri="{FF2B5EF4-FFF2-40B4-BE49-F238E27FC236}">
                      <a16:creationId xmlns:a16="http://schemas.microsoft.com/office/drawing/2014/main" id="{5D6CDC5E-C100-48CF-8ABB-3378E0A6EF3A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04" name="Group 703">
                    <a:extLst>
                      <a:ext uri="{FF2B5EF4-FFF2-40B4-BE49-F238E27FC236}">
                        <a16:creationId xmlns:a16="http://schemas.microsoft.com/office/drawing/2014/main" id="{CB518F89-C170-4745-9FF0-B4B3B423AFD8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10" name="Group 709">
                      <a:extLst>
                        <a:ext uri="{FF2B5EF4-FFF2-40B4-BE49-F238E27FC236}">
                          <a16:creationId xmlns:a16="http://schemas.microsoft.com/office/drawing/2014/main" id="{80BD71D2-6E70-47C3-9637-DD78CA27F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16" name="Rectangle 715">
                        <a:extLst>
                          <a:ext uri="{FF2B5EF4-FFF2-40B4-BE49-F238E27FC236}">
                            <a16:creationId xmlns:a16="http://schemas.microsoft.com/office/drawing/2014/main" id="{8717EB9E-6B53-4409-A513-C5D681FD94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7" name="Rectangle 716">
                        <a:extLst>
                          <a:ext uri="{FF2B5EF4-FFF2-40B4-BE49-F238E27FC236}">
                            <a16:creationId xmlns:a16="http://schemas.microsoft.com/office/drawing/2014/main" id="{47ADE6FD-745D-4E78-9FEA-492CBB9041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8" name="Rectangle 717">
                        <a:extLst>
                          <a:ext uri="{FF2B5EF4-FFF2-40B4-BE49-F238E27FC236}">
                            <a16:creationId xmlns:a16="http://schemas.microsoft.com/office/drawing/2014/main" id="{519D4F4A-7121-47F9-91C3-9A4F12126F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9" name="Rectangle 718">
                        <a:extLst>
                          <a:ext uri="{FF2B5EF4-FFF2-40B4-BE49-F238E27FC236}">
                            <a16:creationId xmlns:a16="http://schemas.microsoft.com/office/drawing/2014/main" id="{A37C986E-FDF7-4554-BA79-76CA55A6AE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11" name="Group 710">
                      <a:extLst>
                        <a:ext uri="{FF2B5EF4-FFF2-40B4-BE49-F238E27FC236}">
                          <a16:creationId xmlns:a16="http://schemas.microsoft.com/office/drawing/2014/main" id="{CBAE5002-137C-4BFA-BA1A-6A784C5C24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12" name="Rectangle 711">
                        <a:extLst>
                          <a:ext uri="{FF2B5EF4-FFF2-40B4-BE49-F238E27FC236}">
                            <a16:creationId xmlns:a16="http://schemas.microsoft.com/office/drawing/2014/main" id="{2969C941-ACC4-42C6-91F2-2A68DC830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3" name="Rectangle 712">
                        <a:extLst>
                          <a:ext uri="{FF2B5EF4-FFF2-40B4-BE49-F238E27FC236}">
                            <a16:creationId xmlns:a16="http://schemas.microsoft.com/office/drawing/2014/main" id="{D23ED160-F7DA-45F4-AABD-3A9EC23194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4" name="Rectangle 713">
                        <a:extLst>
                          <a:ext uri="{FF2B5EF4-FFF2-40B4-BE49-F238E27FC236}">
                            <a16:creationId xmlns:a16="http://schemas.microsoft.com/office/drawing/2014/main" id="{B852E32E-B0CB-4478-8830-57856AA76F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5" name="Rectangle 714">
                        <a:extLst>
                          <a:ext uri="{FF2B5EF4-FFF2-40B4-BE49-F238E27FC236}">
                            <a16:creationId xmlns:a16="http://schemas.microsoft.com/office/drawing/2014/main" id="{26E81B44-429F-4B51-B4B0-70BB98C8EE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05" name="Group 704">
                    <a:extLst>
                      <a:ext uri="{FF2B5EF4-FFF2-40B4-BE49-F238E27FC236}">
                        <a16:creationId xmlns:a16="http://schemas.microsoft.com/office/drawing/2014/main" id="{4A81F222-AB0C-46C4-87CE-B7C3F9CAB354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06" name="Rectangle 705">
                      <a:extLst>
                        <a:ext uri="{FF2B5EF4-FFF2-40B4-BE49-F238E27FC236}">
                          <a16:creationId xmlns:a16="http://schemas.microsoft.com/office/drawing/2014/main" id="{F12704BB-218C-4DAF-A5B7-AC8758C02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Rectangle 706">
                      <a:extLst>
                        <a:ext uri="{FF2B5EF4-FFF2-40B4-BE49-F238E27FC236}">
                          <a16:creationId xmlns:a16="http://schemas.microsoft.com/office/drawing/2014/main" id="{7B8047D1-D4C5-4A30-9CBE-84D7532B66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Rectangle 707">
                      <a:extLst>
                        <a:ext uri="{FF2B5EF4-FFF2-40B4-BE49-F238E27FC236}">
                          <a16:creationId xmlns:a16="http://schemas.microsoft.com/office/drawing/2014/main" id="{1C8D5631-4D9E-447E-9B5D-C4B80CFE55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9" name="Rectangle 708">
                      <a:extLst>
                        <a:ext uri="{FF2B5EF4-FFF2-40B4-BE49-F238E27FC236}">
                          <a16:creationId xmlns:a16="http://schemas.microsoft.com/office/drawing/2014/main" id="{126E28B7-D90C-465F-915E-F5E82A362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518A62C-3295-41D8-8088-6D4C9EE71DF5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667" name="Group 666">
                  <a:extLst>
                    <a:ext uri="{FF2B5EF4-FFF2-40B4-BE49-F238E27FC236}">
                      <a16:creationId xmlns:a16="http://schemas.microsoft.com/office/drawing/2014/main" id="{278A41CB-0DBD-4AFA-891C-312532438113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668" name="Group 667">
                    <a:extLst>
                      <a:ext uri="{FF2B5EF4-FFF2-40B4-BE49-F238E27FC236}">
                        <a16:creationId xmlns:a16="http://schemas.microsoft.com/office/drawing/2014/main" id="{7DD1A427-7CE6-4194-9DEA-1677637ED14D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674" name="Group 673">
                      <a:extLst>
                        <a:ext uri="{FF2B5EF4-FFF2-40B4-BE49-F238E27FC236}">
                          <a16:creationId xmlns:a16="http://schemas.microsoft.com/office/drawing/2014/main" id="{EF32071B-62A9-4C8F-AFB7-02AAA0B7A0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80" name="Rectangle 679">
                        <a:extLst>
                          <a:ext uri="{FF2B5EF4-FFF2-40B4-BE49-F238E27FC236}">
                            <a16:creationId xmlns:a16="http://schemas.microsoft.com/office/drawing/2014/main" id="{F9AA5ECE-644A-4148-BF34-B737DE4B4C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1" name="Rectangle 680">
                        <a:extLst>
                          <a:ext uri="{FF2B5EF4-FFF2-40B4-BE49-F238E27FC236}">
                            <a16:creationId xmlns:a16="http://schemas.microsoft.com/office/drawing/2014/main" id="{4DA6B2EC-8742-4A57-863B-44BCA2D90F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2" name="Rectangle 681">
                        <a:extLst>
                          <a:ext uri="{FF2B5EF4-FFF2-40B4-BE49-F238E27FC236}">
                            <a16:creationId xmlns:a16="http://schemas.microsoft.com/office/drawing/2014/main" id="{357A8261-7C67-4B12-A93A-587996D034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3" name="Rectangle 682">
                        <a:extLst>
                          <a:ext uri="{FF2B5EF4-FFF2-40B4-BE49-F238E27FC236}">
                            <a16:creationId xmlns:a16="http://schemas.microsoft.com/office/drawing/2014/main" id="{F3A4D748-4829-4C38-B729-AE95D5C14D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75" name="Group 674">
                      <a:extLst>
                        <a:ext uri="{FF2B5EF4-FFF2-40B4-BE49-F238E27FC236}">
                          <a16:creationId xmlns:a16="http://schemas.microsoft.com/office/drawing/2014/main" id="{9F355267-6D2F-42EB-8698-59F016F0C1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76" name="Rectangle 675">
                        <a:extLst>
                          <a:ext uri="{FF2B5EF4-FFF2-40B4-BE49-F238E27FC236}">
                            <a16:creationId xmlns:a16="http://schemas.microsoft.com/office/drawing/2014/main" id="{B15CC111-BD11-4374-A3A2-86509B4F25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7" name="Rectangle 676">
                        <a:extLst>
                          <a:ext uri="{FF2B5EF4-FFF2-40B4-BE49-F238E27FC236}">
                            <a16:creationId xmlns:a16="http://schemas.microsoft.com/office/drawing/2014/main" id="{2A314C14-BD91-47F8-9329-A11BE5417F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8" name="Rectangle 677">
                        <a:extLst>
                          <a:ext uri="{FF2B5EF4-FFF2-40B4-BE49-F238E27FC236}">
                            <a16:creationId xmlns:a16="http://schemas.microsoft.com/office/drawing/2014/main" id="{8D092230-5828-4FF4-B26E-03F61DB3B2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9" name="Rectangle 678">
                        <a:extLst>
                          <a:ext uri="{FF2B5EF4-FFF2-40B4-BE49-F238E27FC236}">
                            <a16:creationId xmlns:a16="http://schemas.microsoft.com/office/drawing/2014/main" id="{2A8F237F-7004-4583-B62F-06BC997209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669" name="Group 668">
                    <a:extLst>
                      <a:ext uri="{FF2B5EF4-FFF2-40B4-BE49-F238E27FC236}">
                        <a16:creationId xmlns:a16="http://schemas.microsoft.com/office/drawing/2014/main" id="{00D14E2D-AB8A-4598-9BF1-05F58F1A17BC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670" name="Rectangle 669">
                      <a:extLst>
                        <a:ext uri="{FF2B5EF4-FFF2-40B4-BE49-F238E27FC236}">
                          <a16:creationId xmlns:a16="http://schemas.microsoft.com/office/drawing/2014/main" id="{26054494-BE3A-476E-8B05-EC4D68BF4A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1" name="Rectangle 670">
                      <a:extLst>
                        <a:ext uri="{FF2B5EF4-FFF2-40B4-BE49-F238E27FC236}">
                          <a16:creationId xmlns:a16="http://schemas.microsoft.com/office/drawing/2014/main" id="{1EDB10E8-25B3-4FED-ADBE-03866E402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Rectangle 671">
                      <a:extLst>
                        <a:ext uri="{FF2B5EF4-FFF2-40B4-BE49-F238E27FC236}">
                          <a16:creationId xmlns:a16="http://schemas.microsoft.com/office/drawing/2014/main" id="{3BE0747E-0791-4BA9-9283-78214AA49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Rectangle 672">
                      <a:extLst>
                        <a:ext uri="{FF2B5EF4-FFF2-40B4-BE49-F238E27FC236}">
                          <a16:creationId xmlns:a16="http://schemas.microsoft.com/office/drawing/2014/main" id="{07BCC244-5758-41B7-A3E4-DB84A9EF6E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84" name="Group 683">
                  <a:extLst>
                    <a:ext uri="{FF2B5EF4-FFF2-40B4-BE49-F238E27FC236}">
                      <a16:creationId xmlns:a16="http://schemas.microsoft.com/office/drawing/2014/main" id="{C8603560-D502-48A3-A29A-ACD64DFE98DD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D9AF4479-E862-4F23-A812-11FCD38C91EE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691" name="Group 690">
                      <a:extLst>
                        <a:ext uri="{FF2B5EF4-FFF2-40B4-BE49-F238E27FC236}">
                          <a16:creationId xmlns:a16="http://schemas.microsoft.com/office/drawing/2014/main" id="{1331C677-519A-44D7-902F-C32BE355A8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97" name="Rectangle 696">
                        <a:extLst>
                          <a:ext uri="{FF2B5EF4-FFF2-40B4-BE49-F238E27FC236}">
                            <a16:creationId xmlns:a16="http://schemas.microsoft.com/office/drawing/2014/main" id="{BEBA19CB-72DB-49B0-9E41-EC64FF125B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8" name="Rectangle 697">
                        <a:extLst>
                          <a:ext uri="{FF2B5EF4-FFF2-40B4-BE49-F238E27FC236}">
                            <a16:creationId xmlns:a16="http://schemas.microsoft.com/office/drawing/2014/main" id="{7FFEA844-7364-4115-8407-89CBF53E7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9" name="Rectangle 698">
                        <a:extLst>
                          <a:ext uri="{FF2B5EF4-FFF2-40B4-BE49-F238E27FC236}">
                            <a16:creationId xmlns:a16="http://schemas.microsoft.com/office/drawing/2014/main" id="{1B5C6D5F-8FA6-4CDF-BBEB-6E01853DF6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0" name="Rectangle 699">
                        <a:extLst>
                          <a:ext uri="{FF2B5EF4-FFF2-40B4-BE49-F238E27FC236}">
                            <a16:creationId xmlns:a16="http://schemas.microsoft.com/office/drawing/2014/main" id="{F2D63183-00CE-48CE-A9D0-EDC666FD56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92" name="Group 691">
                      <a:extLst>
                        <a:ext uri="{FF2B5EF4-FFF2-40B4-BE49-F238E27FC236}">
                          <a16:creationId xmlns:a16="http://schemas.microsoft.com/office/drawing/2014/main" id="{4A92F57B-9F4D-4098-9CCB-288B28A02B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93" name="Rectangle 692">
                        <a:extLst>
                          <a:ext uri="{FF2B5EF4-FFF2-40B4-BE49-F238E27FC236}">
                            <a16:creationId xmlns:a16="http://schemas.microsoft.com/office/drawing/2014/main" id="{C0E119C2-679A-4345-B30C-E2D93AC385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4" name="Rectangle 693">
                        <a:extLst>
                          <a:ext uri="{FF2B5EF4-FFF2-40B4-BE49-F238E27FC236}">
                            <a16:creationId xmlns:a16="http://schemas.microsoft.com/office/drawing/2014/main" id="{C4B32B70-4EC9-4298-B6C4-EB9FF18B44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5" name="Rectangle 694">
                        <a:extLst>
                          <a:ext uri="{FF2B5EF4-FFF2-40B4-BE49-F238E27FC236}">
                            <a16:creationId xmlns:a16="http://schemas.microsoft.com/office/drawing/2014/main" id="{8DF4C1B4-5020-4BE2-A485-835E0B2E1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6" name="Rectangle 695">
                        <a:extLst>
                          <a:ext uri="{FF2B5EF4-FFF2-40B4-BE49-F238E27FC236}">
                            <a16:creationId xmlns:a16="http://schemas.microsoft.com/office/drawing/2014/main" id="{BA8BAB36-51F6-4B5A-9F87-5F159287B6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686" name="Group 685">
                    <a:extLst>
                      <a:ext uri="{FF2B5EF4-FFF2-40B4-BE49-F238E27FC236}">
                        <a16:creationId xmlns:a16="http://schemas.microsoft.com/office/drawing/2014/main" id="{D7376057-C84A-4795-B0B3-888A77D44477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687" name="Rectangle 686">
                      <a:extLst>
                        <a:ext uri="{FF2B5EF4-FFF2-40B4-BE49-F238E27FC236}">
                          <a16:creationId xmlns:a16="http://schemas.microsoft.com/office/drawing/2014/main" id="{C8864E94-FC32-4DE2-BD66-948DD05E2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8" name="Rectangle 687">
                      <a:extLst>
                        <a:ext uri="{FF2B5EF4-FFF2-40B4-BE49-F238E27FC236}">
                          <a16:creationId xmlns:a16="http://schemas.microsoft.com/office/drawing/2014/main" id="{58337B98-E2A2-48A8-826B-97898E0117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9" name="Rectangle 688">
                      <a:extLst>
                        <a:ext uri="{FF2B5EF4-FFF2-40B4-BE49-F238E27FC236}">
                          <a16:creationId xmlns:a16="http://schemas.microsoft.com/office/drawing/2014/main" id="{07F8F02A-15AE-42CE-B250-1DD5EC379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0" name="Rectangle 689">
                      <a:extLst>
                        <a:ext uri="{FF2B5EF4-FFF2-40B4-BE49-F238E27FC236}">
                          <a16:creationId xmlns:a16="http://schemas.microsoft.com/office/drawing/2014/main" id="{41ADBFA4-91A5-49AA-9665-03B118190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549EDF0-5C62-4025-BD69-5C4A85E7F5B2}"/>
              </a:ext>
            </a:extLst>
          </p:cNvPr>
          <p:cNvSpPr txBox="1"/>
          <p:nvPr/>
        </p:nvSpPr>
        <p:spPr>
          <a:xfrm>
            <a:off x="9417054" y="2702149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Pooled Embeddings</a:t>
            </a:r>
            <a:br>
              <a:rPr lang="en-US" sz="1200" b="1" dirty="0"/>
            </a:br>
            <a:r>
              <a:rPr lang="en-US" sz="1200" b="1" dirty="0"/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sz="1200" b="1" dirty="0"/>
              <a:t>,1,1024)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3082BA-DCEA-42EF-A7CB-C4BF525FD6F3}"/>
              </a:ext>
            </a:extLst>
          </p:cNvPr>
          <p:cNvCxnSpPr>
            <a:cxnSpLocks/>
          </p:cNvCxnSpPr>
          <p:nvPr/>
        </p:nvCxnSpPr>
        <p:spPr>
          <a:xfrm>
            <a:off x="8825058" y="3475800"/>
            <a:ext cx="369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0" name="TextBox 949">
            <a:extLst>
              <a:ext uri="{FF2B5EF4-FFF2-40B4-BE49-F238E27FC236}">
                <a16:creationId xmlns:a16="http://schemas.microsoft.com/office/drawing/2014/main" id="{EB0E8A13-836B-457F-B4C9-D2915E8DFFB5}"/>
              </a:ext>
            </a:extLst>
          </p:cNvPr>
          <p:cNvSpPr txBox="1"/>
          <p:nvPr/>
        </p:nvSpPr>
        <p:spPr>
          <a:xfrm>
            <a:off x="6881967" y="370868"/>
            <a:ext cx="49679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BERTVision Data Pipeline</a:t>
            </a:r>
            <a:br>
              <a:rPr lang="en-US" sz="3200" dirty="0"/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Binary Classification</a:t>
            </a:r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27A4703A-1B21-4A76-9EA2-F0E93FF99A28}"/>
              </a:ext>
            </a:extLst>
          </p:cNvPr>
          <p:cNvSpPr/>
          <p:nvPr/>
        </p:nvSpPr>
        <p:spPr>
          <a:xfrm>
            <a:off x="10764590" y="4326435"/>
            <a:ext cx="359963" cy="312373"/>
          </a:xfrm>
          <a:prstGeom prst="ellipse">
            <a:avLst/>
          </a:prstGeom>
          <a:solidFill>
            <a:srgbClr val="D10D22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42C544CC-DB54-423E-AC23-8085706154C6}"/>
              </a:ext>
            </a:extLst>
          </p:cNvPr>
          <p:cNvSpPr/>
          <p:nvPr/>
        </p:nvSpPr>
        <p:spPr>
          <a:xfrm>
            <a:off x="10759832" y="4714632"/>
            <a:ext cx="359963" cy="312373"/>
          </a:xfrm>
          <a:prstGeom prst="ellipse">
            <a:avLst/>
          </a:prstGeom>
          <a:solidFill>
            <a:srgbClr val="00AF42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A1442FCA-8618-443E-BF75-D447ECF55BA0}"/>
              </a:ext>
            </a:extLst>
          </p:cNvPr>
          <p:cNvCxnSpPr>
            <a:cxnSpLocks/>
          </p:cNvCxnSpPr>
          <p:nvPr/>
        </p:nvCxnSpPr>
        <p:spPr>
          <a:xfrm>
            <a:off x="10182822" y="3696886"/>
            <a:ext cx="0" cy="115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4" name="Straight Arrow Connector 973">
            <a:extLst>
              <a:ext uri="{FF2B5EF4-FFF2-40B4-BE49-F238E27FC236}">
                <a16:creationId xmlns:a16="http://schemas.microsoft.com/office/drawing/2014/main" id="{FD503835-E877-4435-8461-0484F60C9CDE}"/>
              </a:ext>
            </a:extLst>
          </p:cNvPr>
          <p:cNvCxnSpPr>
            <a:cxnSpLocks/>
          </p:cNvCxnSpPr>
          <p:nvPr/>
        </p:nvCxnSpPr>
        <p:spPr>
          <a:xfrm>
            <a:off x="10182822" y="4854438"/>
            <a:ext cx="49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6" name="Straight Arrow Connector 975">
            <a:extLst>
              <a:ext uri="{FF2B5EF4-FFF2-40B4-BE49-F238E27FC236}">
                <a16:creationId xmlns:a16="http://schemas.microsoft.com/office/drawing/2014/main" id="{8119C9F3-D39F-4708-A315-A4D98C252D91}"/>
              </a:ext>
            </a:extLst>
          </p:cNvPr>
          <p:cNvCxnSpPr>
            <a:cxnSpLocks/>
          </p:cNvCxnSpPr>
          <p:nvPr/>
        </p:nvCxnSpPr>
        <p:spPr>
          <a:xfrm>
            <a:off x="10172332" y="4466241"/>
            <a:ext cx="51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0" name="TextBox 979">
            <a:extLst>
              <a:ext uri="{FF2B5EF4-FFF2-40B4-BE49-F238E27FC236}">
                <a16:creationId xmlns:a16="http://schemas.microsoft.com/office/drawing/2014/main" id="{39415154-9558-409B-85E4-E4FCCF82FC1B}"/>
              </a:ext>
            </a:extLst>
          </p:cNvPr>
          <p:cNvSpPr txBox="1"/>
          <p:nvPr/>
        </p:nvSpPr>
        <p:spPr>
          <a:xfrm>
            <a:off x="10485636" y="3991810"/>
            <a:ext cx="98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Dense(2)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245A1A75-A6D9-4F8D-8E04-5A4680CC3973}"/>
              </a:ext>
            </a:extLst>
          </p:cNvPr>
          <p:cNvSpPr txBox="1"/>
          <p:nvPr/>
        </p:nvSpPr>
        <p:spPr>
          <a:xfrm>
            <a:off x="11157588" y="4340440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Answer</a:t>
            </a:r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38AA4209-F470-4B71-980E-257FA26FE54C}"/>
              </a:ext>
            </a:extLst>
          </p:cNvPr>
          <p:cNvSpPr txBox="1"/>
          <p:nvPr/>
        </p:nvSpPr>
        <p:spPr>
          <a:xfrm>
            <a:off x="11157588" y="4721561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82397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3C8564-6EAC-4813-A2E9-E2D7D114DCD1}"/>
              </a:ext>
            </a:extLst>
          </p:cNvPr>
          <p:cNvGrpSpPr/>
          <p:nvPr/>
        </p:nvGrpSpPr>
        <p:grpSpPr>
          <a:xfrm rot="5400000">
            <a:off x="7973686" y="3409006"/>
            <a:ext cx="1466460" cy="132522"/>
            <a:chOff x="8504399" y="3362226"/>
            <a:chExt cx="1466460" cy="132522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51CAF446-C7E8-4416-A0F4-9D8A6B97979C}"/>
                </a:ext>
              </a:extLst>
            </p:cNvPr>
            <p:cNvGrpSpPr/>
            <p:nvPr/>
          </p:nvGrpSpPr>
          <p:grpSpPr>
            <a:xfrm>
              <a:off x="8504399" y="3362226"/>
              <a:ext cx="977640" cy="132522"/>
              <a:chOff x="3028343" y="3141951"/>
              <a:chExt cx="804574" cy="132522"/>
            </a:xfrm>
          </p:grpSpPr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972EA8CF-210C-4493-B1B8-1527D16244F3}"/>
                  </a:ext>
                </a:extLst>
              </p:cNvPr>
              <p:cNvGrpSpPr/>
              <p:nvPr/>
            </p:nvGrpSpPr>
            <p:grpSpPr>
              <a:xfrm>
                <a:off x="3028343" y="3141952"/>
                <a:ext cx="402287" cy="132521"/>
                <a:chOff x="3028343" y="3141952"/>
                <a:chExt cx="402287" cy="132521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BAB750C4-1123-453E-AD83-F4822EB8E47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28876F9E-40E2-417D-875B-FA0C08E2A194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353FDDE8-DB30-44EF-923A-20B61C70FA67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D4B5429C-4B9F-46B4-8A02-A870294E1315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18646745-BC30-4A64-8C7D-7EA38D6BFA59}"/>
                  </a:ext>
                </a:extLst>
              </p:cNvPr>
              <p:cNvGrpSpPr/>
              <p:nvPr/>
            </p:nvGrpSpPr>
            <p:grpSpPr>
              <a:xfrm>
                <a:off x="3430630" y="3141951"/>
                <a:ext cx="402287" cy="132521"/>
                <a:chOff x="3028343" y="3141952"/>
                <a:chExt cx="402287" cy="132521"/>
              </a:xfrm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2DA3BD58-BA0E-4BE5-AC54-2EE1BF84A10D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A0B4971E-DB1E-4FC5-82AB-0719E8970095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945D38A4-7FD8-4199-A51D-952ED95104BE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72D38A37-C634-45D6-8CDC-7F3D2D82B0D3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2D5149E0-9349-47EE-A11C-B6AFACA1B822}"/>
                </a:ext>
              </a:extLst>
            </p:cNvPr>
            <p:cNvGrpSpPr/>
            <p:nvPr/>
          </p:nvGrpSpPr>
          <p:grpSpPr>
            <a:xfrm>
              <a:off x="9482039" y="3362226"/>
              <a:ext cx="488820" cy="132521"/>
              <a:chOff x="3028343" y="3141952"/>
              <a:chExt cx="402287" cy="13252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C9C8FC9A-45E0-430A-87F5-754B6685B8FB}"/>
                  </a:ext>
                </a:extLst>
              </p:cNvPr>
              <p:cNvSpPr/>
              <p:nvPr/>
            </p:nvSpPr>
            <p:spPr>
              <a:xfrm>
                <a:off x="3034748" y="3141952"/>
                <a:ext cx="132522" cy="132521"/>
              </a:xfrm>
              <a:prstGeom prst="rect">
                <a:avLst/>
              </a:prstGeom>
              <a:solidFill>
                <a:srgbClr val="F4731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5F25BFC4-0AAA-491A-8D45-6A6FEF471912}"/>
                  </a:ext>
                </a:extLst>
              </p:cNvPr>
              <p:cNvSpPr/>
              <p:nvPr/>
            </p:nvSpPr>
            <p:spPr>
              <a:xfrm>
                <a:off x="316366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DC3BCF88-0E66-4D80-BB0B-BB9BA37E21B6}"/>
                  </a:ext>
                </a:extLst>
              </p:cNvPr>
              <p:cNvSpPr/>
              <p:nvPr/>
            </p:nvSpPr>
            <p:spPr>
              <a:xfrm>
                <a:off x="3298108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41E6CB5D-2BD0-4366-8E9F-CEF8EEF82553}"/>
                  </a:ext>
                </a:extLst>
              </p:cNvPr>
              <p:cNvSpPr/>
              <p:nvPr/>
            </p:nvSpPr>
            <p:spPr>
              <a:xfrm>
                <a:off x="302834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937D1774-E259-4617-8EB0-9B371A8A9D26}"/>
              </a:ext>
            </a:extLst>
          </p:cNvPr>
          <p:cNvGrpSpPr/>
          <p:nvPr/>
        </p:nvGrpSpPr>
        <p:grpSpPr>
          <a:xfrm>
            <a:off x="425395" y="1587641"/>
            <a:ext cx="2460652" cy="3678007"/>
            <a:chOff x="477275" y="1587641"/>
            <a:chExt cx="2460652" cy="36780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9AC8A71-CCE1-4648-8043-21D75529F11F}"/>
                </a:ext>
              </a:extLst>
            </p:cNvPr>
            <p:cNvSpPr/>
            <p:nvPr/>
          </p:nvSpPr>
          <p:spPr>
            <a:xfrm>
              <a:off x="477275" y="1592351"/>
              <a:ext cx="2100661" cy="367329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39F26559-8E09-4799-BEF5-1D2623B741AE}"/>
                </a:ext>
              </a:extLst>
            </p:cNvPr>
            <p:cNvSpPr/>
            <p:nvPr/>
          </p:nvSpPr>
          <p:spPr>
            <a:xfrm>
              <a:off x="1822469" y="270923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C745BAB8-F624-452B-B905-15FFA015890E}"/>
                </a:ext>
              </a:extLst>
            </p:cNvPr>
            <p:cNvSpPr/>
            <p:nvPr/>
          </p:nvSpPr>
          <p:spPr>
            <a:xfrm>
              <a:off x="1147469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Circle: Hollow 20">
              <a:extLst>
                <a:ext uri="{FF2B5EF4-FFF2-40B4-BE49-F238E27FC236}">
                  <a16:creationId xmlns:a16="http://schemas.microsoft.com/office/drawing/2014/main" id="{D34C9469-CE54-4D65-9832-5F12782B2ABC}"/>
                </a:ext>
              </a:extLst>
            </p:cNvPr>
            <p:cNvSpPr/>
            <p:nvPr/>
          </p:nvSpPr>
          <p:spPr>
            <a:xfrm>
              <a:off x="1477124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FA812A1-7944-442B-BC44-0F6E532B7EFF}"/>
                </a:ext>
              </a:extLst>
            </p:cNvPr>
            <p:cNvSpPr/>
            <p:nvPr/>
          </p:nvSpPr>
          <p:spPr>
            <a:xfrm>
              <a:off x="627473" y="4320222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Transformer Block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C009726-FDDA-49B3-A8D9-4E20C23B9C89}"/>
                </a:ext>
              </a:extLst>
            </p:cNvPr>
            <p:cNvSpPr/>
            <p:nvPr/>
          </p:nvSpPr>
          <p:spPr>
            <a:xfrm>
              <a:off x="627473" y="3696886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Transformer Block</a:t>
              </a:r>
              <a:r>
                <a:rPr lang="en-US" sz="1400" baseline="-25000" dirty="0"/>
                <a:t>2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AAEBCC2-6693-44E9-9202-08B38900CCEF}"/>
                </a:ext>
              </a:extLst>
            </p:cNvPr>
            <p:cNvSpPr/>
            <p:nvPr/>
          </p:nvSpPr>
          <p:spPr>
            <a:xfrm>
              <a:off x="627473" y="3059815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Transformer Block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8B77C57-D0E5-4D84-BB56-84178E289034}"/>
                </a:ext>
              </a:extLst>
            </p:cNvPr>
            <p:cNvSpPr/>
            <p:nvPr/>
          </p:nvSpPr>
          <p:spPr>
            <a:xfrm>
              <a:off x="627472" y="1902099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Transformer Block</a:t>
              </a:r>
              <a:r>
                <a:rPr lang="en-US" sz="1400" baseline="-25000" dirty="0"/>
                <a:t>24</a:t>
              </a:r>
            </a:p>
          </p:txBody>
        </p: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1EF55F27-301A-4174-94D1-2C33598A6534}"/>
                </a:ext>
              </a:extLst>
            </p:cNvPr>
            <p:cNvSpPr/>
            <p:nvPr/>
          </p:nvSpPr>
          <p:spPr>
            <a:xfrm>
              <a:off x="627471" y="4911024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input embeddings</a:t>
              </a:r>
              <a:endParaRPr lang="en-US" sz="1100" baseline="-25000" dirty="0"/>
            </a:p>
          </p:txBody>
        </p:sp>
        <p:sp>
          <p:nvSpPr>
            <p:cNvPr id="268" name="Right Brace 267">
              <a:extLst>
                <a:ext uri="{FF2B5EF4-FFF2-40B4-BE49-F238E27FC236}">
                  <a16:creationId xmlns:a16="http://schemas.microsoft.com/office/drawing/2014/main" id="{2D6D011E-F43D-427E-8528-3CA2E525ED5E}"/>
                </a:ext>
              </a:extLst>
            </p:cNvPr>
            <p:cNvSpPr/>
            <p:nvPr/>
          </p:nvSpPr>
          <p:spPr>
            <a:xfrm>
              <a:off x="2792493" y="1587641"/>
              <a:ext cx="145434" cy="3673297"/>
            </a:xfrm>
            <a:prstGeom prst="rightBrace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76543C6-43A0-4051-A06C-9DE3F8727464}"/>
              </a:ext>
            </a:extLst>
          </p:cNvPr>
          <p:cNvSpPr txBox="1"/>
          <p:nvPr/>
        </p:nvSpPr>
        <p:spPr>
          <a:xfrm>
            <a:off x="6051972" y="1587641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TRAIN Embeddings</a:t>
            </a:r>
            <a:br>
              <a:rPr lang="en-US" sz="1200" b="1" dirty="0"/>
            </a:br>
            <a:r>
              <a:rPr lang="en-US" sz="1200" b="1" dirty="0"/>
              <a:t>(</a:t>
            </a:r>
            <a:r>
              <a:rPr lang="en-US" sz="1200" b="1" dirty="0">
                <a:solidFill>
                  <a:srgbClr val="D10D22"/>
                </a:solidFill>
              </a:rPr>
              <a:t>131911</a:t>
            </a:r>
            <a:r>
              <a:rPr lang="en-US" sz="1200" b="1" dirty="0"/>
              <a:t>, 386, 1024, 25)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BE3DBC8-BDF7-4E0D-83A2-F2CA9C3E39B7}"/>
              </a:ext>
            </a:extLst>
          </p:cNvPr>
          <p:cNvSpPr txBox="1"/>
          <p:nvPr/>
        </p:nvSpPr>
        <p:spPr>
          <a:xfrm>
            <a:off x="1016909" y="1269078"/>
            <a:ext cx="92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BERT</a:t>
            </a:r>
            <a:r>
              <a:rPr lang="en-US" sz="1200" b="1" baseline="-25000" dirty="0"/>
              <a:t>LARGE</a:t>
            </a:r>
          </a:p>
        </p:txBody>
      </p:sp>
      <p:graphicFrame>
        <p:nvGraphicFramePr>
          <p:cNvPr id="1030" name="Table 1030">
            <a:extLst>
              <a:ext uri="{FF2B5EF4-FFF2-40B4-BE49-F238E27FC236}">
                <a16:creationId xmlns:a16="http://schemas.microsoft.com/office/drawing/2014/main" id="{2237D8E3-A00B-4ADA-B2F0-293D315F1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2916"/>
              </p:ext>
            </p:extLst>
          </p:nvPr>
        </p:nvGraphicFramePr>
        <p:xfrm>
          <a:off x="2701943" y="4486371"/>
          <a:ext cx="2986367" cy="487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6429">
                  <a:extLst>
                    <a:ext uri="{9D8B030D-6E8A-4147-A177-3AD203B41FA5}">
                      <a16:colId xmlns:a16="http://schemas.microsoft.com/office/drawing/2014/main" val="881390456"/>
                    </a:ext>
                  </a:extLst>
                </a:gridCol>
                <a:gridCol w="1259938">
                  <a:extLst>
                    <a:ext uri="{9D8B030D-6E8A-4147-A177-3AD203B41FA5}">
                      <a16:colId xmlns:a16="http://schemas.microsoft.com/office/drawing/2014/main" val="2344309233"/>
                    </a:ext>
                  </a:extLst>
                </a:gridCol>
              </a:tblGrid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Input embedding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9844"/>
                  </a:ext>
                </a:extLst>
              </a:tr>
              <a:tr h="158582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Layer 1-24 output[0] token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24)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685085"/>
                  </a:ext>
                </a:extLst>
              </a:tr>
            </a:tbl>
          </a:graphicData>
        </a:graphic>
      </p:graphicFrame>
      <p:sp>
        <p:nvSpPr>
          <p:cNvPr id="1033" name="TextBox 1032">
            <a:extLst>
              <a:ext uri="{FF2B5EF4-FFF2-40B4-BE49-F238E27FC236}">
                <a16:creationId xmlns:a16="http://schemas.microsoft.com/office/drawing/2014/main" id="{6A9B4319-1642-40DE-8A52-8716A0617521}"/>
              </a:ext>
            </a:extLst>
          </p:cNvPr>
          <p:cNvSpPr txBox="1"/>
          <p:nvPr/>
        </p:nvSpPr>
        <p:spPr>
          <a:xfrm>
            <a:off x="328850" y="482821"/>
            <a:ext cx="49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Fine-tuned on SQuAD v2 for span annotation task (Q&amp;A)</a:t>
            </a:r>
            <a:br>
              <a:rPr lang="en-US" sz="1200" dirty="0"/>
            </a:br>
            <a:r>
              <a:rPr lang="en-US" sz="1200" dirty="0"/>
              <a:t>1/10</a:t>
            </a:r>
            <a:r>
              <a:rPr lang="en-US" sz="1200" baseline="30000" dirty="0"/>
              <a:t>th</a:t>
            </a:r>
            <a:r>
              <a:rPr lang="en-US" sz="1200" dirty="0"/>
              <a:t> epoch – 9/10</a:t>
            </a:r>
            <a:r>
              <a:rPr lang="en-US" sz="1200" baseline="30000" dirty="0"/>
              <a:t>th</a:t>
            </a:r>
            <a:r>
              <a:rPr lang="en-US" sz="1200" dirty="0"/>
              <a:t> epochs, 1 epoch – 6 epochs.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8579B244-CF41-4389-A9FF-BCE05D673970}"/>
              </a:ext>
            </a:extLst>
          </p:cNvPr>
          <p:cNvSpPr txBox="1"/>
          <p:nvPr/>
        </p:nvSpPr>
        <p:spPr>
          <a:xfrm>
            <a:off x="3458678" y="2710387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Embeddings Generated</a:t>
            </a:r>
            <a:br>
              <a:rPr lang="en-US" sz="1200" b="1" dirty="0"/>
            </a:br>
            <a:r>
              <a:rPr lang="en-US" sz="1200" b="1" dirty="0"/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sz="1200" b="1" dirty="0"/>
              <a:t>, 386, 1024, 25)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63D9DBA-B65E-4DD6-A313-F875543B4995}"/>
              </a:ext>
            </a:extLst>
          </p:cNvPr>
          <p:cNvSpPr txBox="1"/>
          <p:nvPr/>
        </p:nvSpPr>
        <p:spPr>
          <a:xfrm>
            <a:off x="6051972" y="4799273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DEV Embeddings</a:t>
            </a:r>
            <a:br>
              <a:rPr lang="en-US" sz="1200" b="1" dirty="0"/>
            </a:br>
            <a:r>
              <a:rPr lang="en-US" sz="1200" b="1" dirty="0"/>
              <a:t>(</a:t>
            </a:r>
            <a:r>
              <a:rPr lang="en-US" sz="1200" b="1" dirty="0">
                <a:solidFill>
                  <a:srgbClr val="D10D22"/>
                </a:solidFill>
              </a:rPr>
              <a:t>12227</a:t>
            </a:r>
            <a:r>
              <a:rPr lang="en-US" sz="1200" b="1" dirty="0"/>
              <a:t>, 386, 1024, 25)</a:t>
            </a:r>
          </a:p>
        </p:txBody>
      </p: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3ECCDB48-6344-4EE5-A953-51CAD6EF121D}"/>
              </a:ext>
            </a:extLst>
          </p:cNvPr>
          <p:cNvCxnSpPr>
            <a:cxnSpLocks/>
          </p:cNvCxnSpPr>
          <p:nvPr/>
        </p:nvCxnSpPr>
        <p:spPr>
          <a:xfrm flipV="1">
            <a:off x="5335757" y="1818474"/>
            <a:ext cx="755125" cy="1756634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B0EB9290-7AE1-4031-8FF8-D159EEB54D1D}"/>
              </a:ext>
            </a:extLst>
          </p:cNvPr>
          <p:cNvCxnSpPr>
            <a:cxnSpLocks/>
          </p:cNvCxnSpPr>
          <p:nvPr/>
        </p:nvCxnSpPr>
        <p:spPr>
          <a:xfrm>
            <a:off x="5335757" y="3575108"/>
            <a:ext cx="755125" cy="1454998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976278-7B71-475E-BCE6-35B91FDB31EE}"/>
              </a:ext>
            </a:extLst>
          </p:cNvPr>
          <p:cNvSpPr txBox="1"/>
          <p:nvPr/>
        </p:nvSpPr>
        <p:spPr>
          <a:xfrm>
            <a:off x="7703252" y="2166038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Learned Pooling Weights</a:t>
            </a:r>
            <a:br>
              <a:rPr lang="en-US" sz="1200" b="1" dirty="0"/>
            </a:br>
            <a:r>
              <a:rPr lang="en-US" sz="1200" b="1" dirty="0"/>
              <a:t>(26,)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C3CC2D-4E1C-470B-AC2C-3158224B2E7D}"/>
              </a:ext>
            </a:extLst>
          </p:cNvPr>
          <p:cNvCxnSpPr>
            <a:cxnSpLocks/>
            <a:stCxn id="1035" idx="0"/>
          </p:cNvCxnSpPr>
          <p:nvPr/>
        </p:nvCxnSpPr>
        <p:spPr>
          <a:xfrm flipV="1">
            <a:off x="6894030" y="4208498"/>
            <a:ext cx="0" cy="59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099BEB-3689-4BF0-B2C5-CCE86ED26676}"/>
              </a:ext>
            </a:extLst>
          </p:cNvPr>
          <p:cNvCxnSpPr>
            <a:cxnSpLocks/>
            <a:stCxn id="1025" idx="2"/>
          </p:cNvCxnSpPr>
          <p:nvPr/>
        </p:nvCxnSpPr>
        <p:spPr>
          <a:xfrm>
            <a:off x="6894030" y="2049306"/>
            <a:ext cx="0" cy="62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95C3863-0B1E-4CFC-A784-BCB56F40272B}"/>
              </a:ext>
            </a:extLst>
          </p:cNvPr>
          <p:cNvGrpSpPr/>
          <p:nvPr/>
        </p:nvGrpSpPr>
        <p:grpSpPr>
          <a:xfrm>
            <a:off x="7836823" y="4363748"/>
            <a:ext cx="1707647" cy="933368"/>
            <a:chOff x="10185958" y="3696886"/>
            <a:chExt cx="1707647" cy="9333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/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𝜄</m:t>
                            </m:r>
                            <m:r>
                              <a:rPr lang="pt-BR" sz="160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Ι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blipFill>
                  <a:blip r:embed="rId2"/>
                  <a:stretch>
                    <a:fillRect b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986A1D-6CF9-438B-801E-217BCFA9CE40}"/>
                </a:ext>
              </a:extLst>
            </p:cNvPr>
            <p:cNvSpPr txBox="1"/>
            <p:nvPr/>
          </p:nvSpPr>
          <p:spPr>
            <a:xfrm>
              <a:off x="10330881" y="4445588"/>
              <a:ext cx="15627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Inspired by Tenney et al. 2019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549EDF0-5C62-4025-BD69-5C4A85E7F5B2}"/>
              </a:ext>
            </a:extLst>
          </p:cNvPr>
          <p:cNvSpPr txBox="1"/>
          <p:nvPr/>
        </p:nvSpPr>
        <p:spPr>
          <a:xfrm>
            <a:off x="9417054" y="2702149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Pooled Embeddings</a:t>
            </a:r>
            <a:br>
              <a:rPr lang="en-US" sz="1200" b="1" dirty="0"/>
            </a:br>
            <a:r>
              <a:rPr lang="en-US" sz="1200" b="1" dirty="0"/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sz="1200" b="1" dirty="0"/>
              <a:t>,386,1024)</a:t>
            </a:r>
          </a:p>
        </p:txBody>
      </p:sp>
      <p:sp>
        <p:nvSpPr>
          <p:cNvPr id="950" name="TextBox 949">
            <a:extLst>
              <a:ext uri="{FF2B5EF4-FFF2-40B4-BE49-F238E27FC236}">
                <a16:creationId xmlns:a16="http://schemas.microsoft.com/office/drawing/2014/main" id="{EB0E8A13-836B-457F-B4C9-D2915E8DFFB5}"/>
              </a:ext>
            </a:extLst>
          </p:cNvPr>
          <p:cNvSpPr txBox="1"/>
          <p:nvPr/>
        </p:nvSpPr>
        <p:spPr>
          <a:xfrm>
            <a:off x="6881967" y="370868"/>
            <a:ext cx="49679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BERTVision Data Pipeline</a:t>
            </a:r>
            <a:br>
              <a:rPr lang="en-US" sz="3200" dirty="0"/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Span Annotation</a:t>
            </a:r>
          </a:p>
        </p:txBody>
      </p: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A1442FCA-8618-443E-BF75-D447ECF55BA0}"/>
              </a:ext>
            </a:extLst>
          </p:cNvPr>
          <p:cNvCxnSpPr>
            <a:cxnSpLocks/>
          </p:cNvCxnSpPr>
          <p:nvPr/>
        </p:nvCxnSpPr>
        <p:spPr>
          <a:xfrm>
            <a:off x="10034029" y="4181339"/>
            <a:ext cx="10490" cy="1079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4" name="Straight Arrow Connector 973">
            <a:extLst>
              <a:ext uri="{FF2B5EF4-FFF2-40B4-BE49-F238E27FC236}">
                <a16:creationId xmlns:a16="http://schemas.microsoft.com/office/drawing/2014/main" id="{FD503835-E877-4435-8461-0484F60C9CDE}"/>
              </a:ext>
            </a:extLst>
          </p:cNvPr>
          <p:cNvCxnSpPr>
            <a:cxnSpLocks/>
          </p:cNvCxnSpPr>
          <p:nvPr/>
        </p:nvCxnSpPr>
        <p:spPr>
          <a:xfrm>
            <a:off x="10044519" y="5256543"/>
            <a:ext cx="49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6" name="Straight Arrow Connector 975">
            <a:extLst>
              <a:ext uri="{FF2B5EF4-FFF2-40B4-BE49-F238E27FC236}">
                <a16:creationId xmlns:a16="http://schemas.microsoft.com/office/drawing/2014/main" id="{8119C9F3-D39F-4708-A315-A4D98C252D91}"/>
              </a:ext>
            </a:extLst>
          </p:cNvPr>
          <p:cNvCxnSpPr>
            <a:cxnSpLocks/>
          </p:cNvCxnSpPr>
          <p:nvPr/>
        </p:nvCxnSpPr>
        <p:spPr>
          <a:xfrm>
            <a:off x="10034029" y="4791508"/>
            <a:ext cx="51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0" name="TextBox 979">
            <a:extLst>
              <a:ext uri="{FF2B5EF4-FFF2-40B4-BE49-F238E27FC236}">
                <a16:creationId xmlns:a16="http://schemas.microsoft.com/office/drawing/2014/main" id="{39415154-9558-409B-85E4-E4FCCF82FC1B}"/>
              </a:ext>
            </a:extLst>
          </p:cNvPr>
          <p:cNvSpPr txBox="1"/>
          <p:nvPr/>
        </p:nvSpPr>
        <p:spPr>
          <a:xfrm>
            <a:off x="10485636" y="4181339"/>
            <a:ext cx="110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Dense(2,386)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245A1A75-A6D9-4F8D-8E04-5A4680CC3973}"/>
              </a:ext>
            </a:extLst>
          </p:cNvPr>
          <p:cNvSpPr txBox="1"/>
          <p:nvPr/>
        </p:nvSpPr>
        <p:spPr>
          <a:xfrm>
            <a:off x="10667898" y="4459726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Span Start</a:t>
            </a:r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38AA4209-F470-4B71-980E-257FA26FE54C}"/>
              </a:ext>
            </a:extLst>
          </p:cNvPr>
          <p:cNvSpPr txBox="1"/>
          <p:nvPr/>
        </p:nvSpPr>
        <p:spPr>
          <a:xfrm>
            <a:off x="10667898" y="4933805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Span End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7A5DE3-D3A5-4F20-97BB-BDF6F7F1125E}"/>
              </a:ext>
            </a:extLst>
          </p:cNvPr>
          <p:cNvGrpSpPr/>
          <p:nvPr/>
        </p:nvGrpSpPr>
        <p:grpSpPr>
          <a:xfrm>
            <a:off x="3100604" y="3286714"/>
            <a:ext cx="2199277" cy="975332"/>
            <a:chOff x="3100604" y="3286714"/>
            <a:chExt cx="2199277" cy="9753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D5C3B53-935D-4BD3-A6A4-E36D389A2313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607B40CB-F73A-4526-BD91-15C86F99FD01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8CD8D6EE-B816-43A4-9278-9C15134300E4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2CC28C46-F644-403C-914E-C1AF0DB2BBDF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2" name="Group 181">
                      <a:extLst>
                        <a:ext uri="{FF2B5EF4-FFF2-40B4-BE49-F238E27FC236}">
                          <a16:creationId xmlns:a16="http://schemas.microsoft.com/office/drawing/2014/main" id="{05A12AA3-6F36-4171-B938-643D0520ED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2" name="Group 191">
                        <a:extLst>
                          <a:ext uri="{FF2B5EF4-FFF2-40B4-BE49-F238E27FC236}">
                            <a16:creationId xmlns:a16="http://schemas.microsoft.com/office/drawing/2014/main" id="{3257D0BE-1792-4C78-AA26-A731407D7D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8" name="Rectangle 197">
                          <a:extLst>
                            <a:ext uri="{FF2B5EF4-FFF2-40B4-BE49-F238E27FC236}">
                              <a16:creationId xmlns:a16="http://schemas.microsoft.com/office/drawing/2014/main" id="{8F14FD13-A1C4-43BB-854B-A3F19FEA25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9" name="Rectangle 198">
                          <a:extLst>
                            <a:ext uri="{FF2B5EF4-FFF2-40B4-BE49-F238E27FC236}">
                              <a16:creationId xmlns:a16="http://schemas.microsoft.com/office/drawing/2014/main" id="{9E0427A5-5562-49DD-B04E-2B460B22A1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1BECE34D-8285-4715-BDD3-3271712CB3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08916ED9-2B5C-4877-B079-602FADEEE5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3" name="Group 192">
                        <a:extLst>
                          <a:ext uri="{FF2B5EF4-FFF2-40B4-BE49-F238E27FC236}">
                            <a16:creationId xmlns:a16="http://schemas.microsoft.com/office/drawing/2014/main" id="{E95443C7-CE62-437E-BF62-63EAD476AA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" name="Rectangle 193">
                          <a:extLst>
                            <a:ext uri="{FF2B5EF4-FFF2-40B4-BE49-F238E27FC236}">
                              <a16:creationId xmlns:a16="http://schemas.microsoft.com/office/drawing/2014/main" id="{644AE02A-54A7-41FE-8D34-0811E84C88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5" name="Rectangle 194">
                          <a:extLst>
                            <a:ext uri="{FF2B5EF4-FFF2-40B4-BE49-F238E27FC236}">
                              <a16:creationId xmlns:a16="http://schemas.microsoft.com/office/drawing/2014/main" id="{82520EBC-39E8-4E95-AD07-FACE9799D8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6" name="Rectangle 195">
                          <a:extLst>
                            <a:ext uri="{FF2B5EF4-FFF2-40B4-BE49-F238E27FC236}">
                              <a16:creationId xmlns:a16="http://schemas.microsoft.com/office/drawing/2014/main" id="{93782D35-7633-4DAA-A175-1B7E4DF44D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7" name="Rectangle 196">
                          <a:extLst>
                            <a:ext uri="{FF2B5EF4-FFF2-40B4-BE49-F238E27FC236}">
                              <a16:creationId xmlns:a16="http://schemas.microsoft.com/office/drawing/2014/main" id="{DF59EC1F-8E54-4603-8C7A-C1A793B203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83" name="Group 182">
                      <a:extLst>
                        <a:ext uri="{FF2B5EF4-FFF2-40B4-BE49-F238E27FC236}">
                          <a16:creationId xmlns:a16="http://schemas.microsoft.com/office/drawing/2014/main" id="{5DE45FF4-EBF8-4425-A830-36B99E09CE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8" name="Rectangle 187">
                        <a:extLst>
                          <a:ext uri="{FF2B5EF4-FFF2-40B4-BE49-F238E27FC236}">
                            <a16:creationId xmlns:a16="http://schemas.microsoft.com/office/drawing/2014/main" id="{F56AAF7B-0983-4543-8730-807777DD53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9" name="Rectangle 188">
                        <a:extLst>
                          <a:ext uri="{FF2B5EF4-FFF2-40B4-BE49-F238E27FC236}">
                            <a16:creationId xmlns:a16="http://schemas.microsoft.com/office/drawing/2014/main" id="{A7E1F85E-E41D-4670-923E-DB6F06BBE7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0" name="Rectangle 189">
                        <a:extLst>
                          <a:ext uri="{FF2B5EF4-FFF2-40B4-BE49-F238E27FC236}">
                            <a16:creationId xmlns:a16="http://schemas.microsoft.com/office/drawing/2014/main" id="{D67A9940-C45E-4226-BE81-F378EA1722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57A55F88-5D1B-4933-A3C7-2480CF4D51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4" name="Group 183">
                      <a:extLst>
                        <a:ext uri="{FF2B5EF4-FFF2-40B4-BE49-F238E27FC236}">
                          <a16:creationId xmlns:a16="http://schemas.microsoft.com/office/drawing/2014/main" id="{D211FCB8-0DFA-4135-9106-78AB4A6B50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5" name="Circle: Hollow 184">
                        <a:extLst>
                          <a:ext uri="{FF2B5EF4-FFF2-40B4-BE49-F238E27FC236}">
                            <a16:creationId xmlns:a16="http://schemas.microsoft.com/office/drawing/2014/main" id="{FCF26199-A606-4121-AA6D-A986DA0F58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6" name="Circle: Hollow 185">
                        <a:extLst>
                          <a:ext uri="{FF2B5EF4-FFF2-40B4-BE49-F238E27FC236}">
                            <a16:creationId xmlns:a16="http://schemas.microsoft.com/office/drawing/2014/main" id="{2D85B873-397D-4542-9721-00D998AB35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7" name="Circle: Hollow 186">
                        <a:extLst>
                          <a:ext uri="{FF2B5EF4-FFF2-40B4-BE49-F238E27FC236}">
                            <a16:creationId xmlns:a16="http://schemas.microsoft.com/office/drawing/2014/main" id="{7FAC6AB1-6024-4479-9355-7F381292BB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03106B6B-743A-4952-B6F4-27FB47799191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4" name="Group 153">
                      <a:extLst>
                        <a:ext uri="{FF2B5EF4-FFF2-40B4-BE49-F238E27FC236}">
                          <a16:creationId xmlns:a16="http://schemas.microsoft.com/office/drawing/2014/main" id="{62FD12EF-C67D-4FB8-B7F6-5C9C1A2CEC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4" name="Group 163">
                        <a:extLst>
                          <a:ext uri="{FF2B5EF4-FFF2-40B4-BE49-F238E27FC236}">
                            <a16:creationId xmlns:a16="http://schemas.microsoft.com/office/drawing/2014/main" id="{506875E0-6DED-4DF9-86C3-A7DF9C774A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0" name="Rectangle 169">
                          <a:extLst>
                            <a:ext uri="{FF2B5EF4-FFF2-40B4-BE49-F238E27FC236}">
                              <a16:creationId xmlns:a16="http://schemas.microsoft.com/office/drawing/2014/main" id="{FF7716BC-BAB3-4E43-83F1-BE52445EF6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1" name="Rectangle 170">
                          <a:extLst>
                            <a:ext uri="{FF2B5EF4-FFF2-40B4-BE49-F238E27FC236}">
                              <a16:creationId xmlns:a16="http://schemas.microsoft.com/office/drawing/2014/main" id="{A77212A6-2D8C-42B4-9471-30557CA298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2" name="Rectangle 171">
                          <a:extLst>
                            <a:ext uri="{FF2B5EF4-FFF2-40B4-BE49-F238E27FC236}">
                              <a16:creationId xmlns:a16="http://schemas.microsoft.com/office/drawing/2014/main" id="{61202FB8-160B-48DB-9D07-4FA54AAD15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3" name="Rectangle 172">
                          <a:extLst>
                            <a:ext uri="{FF2B5EF4-FFF2-40B4-BE49-F238E27FC236}">
                              <a16:creationId xmlns:a16="http://schemas.microsoft.com/office/drawing/2014/main" id="{56BB93C9-F236-4383-B9A6-2E20DA8E33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5" name="Group 164">
                        <a:extLst>
                          <a:ext uri="{FF2B5EF4-FFF2-40B4-BE49-F238E27FC236}">
                            <a16:creationId xmlns:a16="http://schemas.microsoft.com/office/drawing/2014/main" id="{CEC30664-8FAE-450F-B496-62C036FE1E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6" name="Rectangle 165">
                          <a:extLst>
                            <a:ext uri="{FF2B5EF4-FFF2-40B4-BE49-F238E27FC236}">
                              <a16:creationId xmlns:a16="http://schemas.microsoft.com/office/drawing/2014/main" id="{65A0EDAE-3292-4B3A-9A7A-25976339DF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7" name="Rectangle 166">
                          <a:extLst>
                            <a:ext uri="{FF2B5EF4-FFF2-40B4-BE49-F238E27FC236}">
                              <a16:creationId xmlns:a16="http://schemas.microsoft.com/office/drawing/2014/main" id="{9974571B-B5A5-4B07-83BD-B33CD20E03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8" name="Rectangle 167">
                          <a:extLst>
                            <a:ext uri="{FF2B5EF4-FFF2-40B4-BE49-F238E27FC236}">
                              <a16:creationId xmlns:a16="http://schemas.microsoft.com/office/drawing/2014/main" id="{6981F8F2-0BA9-44BB-8DE8-6511EC7BFC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9" name="Rectangle 168">
                          <a:extLst>
                            <a:ext uri="{FF2B5EF4-FFF2-40B4-BE49-F238E27FC236}">
                              <a16:creationId xmlns:a16="http://schemas.microsoft.com/office/drawing/2014/main" id="{2C8B038E-F527-4866-A90A-D55B4186FC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55" name="Group 154">
                      <a:extLst>
                        <a:ext uri="{FF2B5EF4-FFF2-40B4-BE49-F238E27FC236}">
                          <a16:creationId xmlns:a16="http://schemas.microsoft.com/office/drawing/2014/main" id="{C027DE5B-620F-47EB-888D-0469CD9E75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0" name="Rectangle 159">
                        <a:extLst>
                          <a:ext uri="{FF2B5EF4-FFF2-40B4-BE49-F238E27FC236}">
                            <a16:creationId xmlns:a16="http://schemas.microsoft.com/office/drawing/2014/main" id="{81015A32-1241-472C-9F1F-250D4FC280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1" name="Rectangle 160">
                        <a:extLst>
                          <a:ext uri="{FF2B5EF4-FFF2-40B4-BE49-F238E27FC236}">
                            <a16:creationId xmlns:a16="http://schemas.microsoft.com/office/drawing/2014/main" id="{D3C783F4-A519-48EB-B7E9-47BB12A289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2" name="Rectangle 161">
                        <a:extLst>
                          <a:ext uri="{FF2B5EF4-FFF2-40B4-BE49-F238E27FC236}">
                            <a16:creationId xmlns:a16="http://schemas.microsoft.com/office/drawing/2014/main" id="{938DF887-6CF4-45CC-8D7C-FD5B1C7F9E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3" name="Rectangle 162">
                        <a:extLst>
                          <a:ext uri="{FF2B5EF4-FFF2-40B4-BE49-F238E27FC236}">
                            <a16:creationId xmlns:a16="http://schemas.microsoft.com/office/drawing/2014/main" id="{0F9544E1-E77F-4F6C-BF7F-D709A8E455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6" name="Group 155">
                      <a:extLst>
                        <a:ext uri="{FF2B5EF4-FFF2-40B4-BE49-F238E27FC236}">
                          <a16:creationId xmlns:a16="http://schemas.microsoft.com/office/drawing/2014/main" id="{C3A8B0B7-839A-4D99-AB04-21B01539B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7" name="Circle: Hollow 156">
                        <a:extLst>
                          <a:ext uri="{FF2B5EF4-FFF2-40B4-BE49-F238E27FC236}">
                            <a16:creationId xmlns:a16="http://schemas.microsoft.com/office/drawing/2014/main" id="{CC9CB503-C832-4ED3-810C-27D19FF13F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8" name="Circle: Hollow 157">
                        <a:extLst>
                          <a:ext uri="{FF2B5EF4-FFF2-40B4-BE49-F238E27FC236}">
                            <a16:creationId xmlns:a16="http://schemas.microsoft.com/office/drawing/2014/main" id="{C821A97C-17F0-44D7-A248-F0DF35511F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Circle: Hollow 158">
                        <a:extLst>
                          <a:ext uri="{FF2B5EF4-FFF2-40B4-BE49-F238E27FC236}">
                            <a16:creationId xmlns:a16="http://schemas.microsoft.com/office/drawing/2014/main" id="{498E58F7-9569-4F1B-A917-2032EECC7A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9C39012F-FE76-44E3-8A7C-3DB7C3D1C75E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3" name="Group 132">
                      <a:extLst>
                        <a:ext uri="{FF2B5EF4-FFF2-40B4-BE49-F238E27FC236}">
                          <a16:creationId xmlns:a16="http://schemas.microsoft.com/office/drawing/2014/main" id="{663AFC57-F392-4F8F-8121-9471FEDB9D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43" name="Group 142">
                        <a:extLst>
                          <a:ext uri="{FF2B5EF4-FFF2-40B4-BE49-F238E27FC236}">
                            <a16:creationId xmlns:a16="http://schemas.microsoft.com/office/drawing/2014/main" id="{716FFA83-116D-4380-8055-45932DC823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49" name="Rectangle 148">
                          <a:extLst>
                            <a:ext uri="{FF2B5EF4-FFF2-40B4-BE49-F238E27FC236}">
                              <a16:creationId xmlns:a16="http://schemas.microsoft.com/office/drawing/2014/main" id="{AE8CEBF9-638E-45DF-868C-783D0CBD50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0" name="Rectangle 149">
                          <a:extLst>
                            <a:ext uri="{FF2B5EF4-FFF2-40B4-BE49-F238E27FC236}">
                              <a16:creationId xmlns:a16="http://schemas.microsoft.com/office/drawing/2014/main" id="{055A4EF0-FDF7-45CD-A409-087FAC30E4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1" name="Rectangle 150">
                          <a:extLst>
                            <a:ext uri="{FF2B5EF4-FFF2-40B4-BE49-F238E27FC236}">
                              <a16:creationId xmlns:a16="http://schemas.microsoft.com/office/drawing/2014/main" id="{CE3444B2-BF6A-4618-B117-36FEC4C527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2" name="Rectangle 151">
                          <a:extLst>
                            <a:ext uri="{FF2B5EF4-FFF2-40B4-BE49-F238E27FC236}">
                              <a16:creationId xmlns:a16="http://schemas.microsoft.com/office/drawing/2014/main" id="{29D45BA5-2730-421D-99D1-12C5CCC1BE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44" name="Group 143">
                        <a:extLst>
                          <a:ext uri="{FF2B5EF4-FFF2-40B4-BE49-F238E27FC236}">
                            <a16:creationId xmlns:a16="http://schemas.microsoft.com/office/drawing/2014/main" id="{35E43613-AAF0-46AF-AF8F-B1D111B296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45" name="Rectangle 144">
                          <a:extLst>
                            <a:ext uri="{FF2B5EF4-FFF2-40B4-BE49-F238E27FC236}">
                              <a16:creationId xmlns:a16="http://schemas.microsoft.com/office/drawing/2014/main" id="{85316742-F5BE-4E9E-A923-F1FDA75057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6" name="Rectangle 145">
                          <a:extLst>
                            <a:ext uri="{FF2B5EF4-FFF2-40B4-BE49-F238E27FC236}">
                              <a16:creationId xmlns:a16="http://schemas.microsoft.com/office/drawing/2014/main" id="{BD4CF216-C21D-46E1-9147-56C3467015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7" name="Rectangle 146">
                          <a:extLst>
                            <a:ext uri="{FF2B5EF4-FFF2-40B4-BE49-F238E27FC236}">
                              <a16:creationId xmlns:a16="http://schemas.microsoft.com/office/drawing/2014/main" id="{D8991EBF-A3BC-4B72-A1AE-9FB61E8FC1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8" name="Rectangle 147">
                          <a:extLst>
                            <a:ext uri="{FF2B5EF4-FFF2-40B4-BE49-F238E27FC236}">
                              <a16:creationId xmlns:a16="http://schemas.microsoft.com/office/drawing/2014/main" id="{58A61584-0382-47D9-9FE9-BA696990F3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71EC1021-8B00-47B3-9C99-23D9CC30F4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9C95D771-6544-4918-B46B-BBDA804593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87243483-D209-4402-8DE4-058C320E3E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0B82CBDC-1A03-4BCF-8B1E-F281F1F5FA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26A508C0-2156-4483-B7D5-BE002D95A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5" name="Group 134">
                      <a:extLst>
                        <a:ext uri="{FF2B5EF4-FFF2-40B4-BE49-F238E27FC236}">
                          <a16:creationId xmlns:a16="http://schemas.microsoft.com/office/drawing/2014/main" id="{E9DC2CA7-235F-471C-BD66-58E7C7679D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6" name="Circle: Hollow 135">
                        <a:extLst>
                          <a:ext uri="{FF2B5EF4-FFF2-40B4-BE49-F238E27FC236}">
                            <a16:creationId xmlns:a16="http://schemas.microsoft.com/office/drawing/2014/main" id="{45E482E2-C7C4-4F04-851E-5095A4C328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7" name="Circle: Hollow 136">
                        <a:extLst>
                          <a:ext uri="{FF2B5EF4-FFF2-40B4-BE49-F238E27FC236}">
                            <a16:creationId xmlns:a16="http://schemas.microsoft.com/office/drawing/2014/main" id="{8FEBEFA9-587C-44C5-9E5A-85225E5CB1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8" name="Circle: Hollow 137">
                        <a:extLst>
                          <a:ext uri="{FF2B5EF4-FFF2-40B4-BE49-F238E27FC236}">
                            <a16:creationId xmlns:a16="http://schemas.microsoft.com/office/drawing/2014/main" id="{9CE22B57-2A36-4E98-B6B3-D22C334CFA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D0849626-5F68-4D23-84C7-FCFBF78B75E7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CC179343-94DD-428E-B3FC-197FA3C18D0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2" name="Group 121">
                      <a:extLst>
                        <a:ext uri="{FF2B5EF4-FFF2-40B4-BE49-F238E27FC236}">
                          <a16:creationId xmlns:a16="http://schemas.microsoft.com/office/drawing/2014/main" id="{40619608-A6CB-4D0C-A680-BB6044E207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8" name="Rectangle 127">
                        <a:extLst>
                          <a:ext uri="{FF2B5EF4-FFF2-40B4-BE49-F238E27FC236}">
                            <a16:creationId xmlns:a16="http://schemas.microsoft.com/office/drawing/2014/main" id="{9C6A442D-2851-4B22-A972-17C1F61DB7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9" name="Rectangle 128">
                        <a:extLst>
                          <a:ext uri="{FF2B5EF4-FFF2-40B4-BE49-F238E27FC236}">
                            <a16:creationId xmlns:a16="http://schemas.microsoft.com/office/drawing/2014/main" id="{2E384897-8BC5-4801-A35D-BF92FC681D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Rectangle 129">
                        <a:extLst>
                          <a:ext uri="{FF2B5EF4-FFF2-40B4-BE49-F238E27FC236}">
                            <a16:creationId xmlns:a16="http://schemas.microsoft.com/office/drawing/2014/main" id="{3057E7F1-CAAE-4760-94BB-4E3E5A9321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1" name="Rectangle 130">
                        <a:extLst>
                          <a:ext uri="{FF2B5EF4-FFF2-40B4-BE49-F238E27FC236}">
                            <a16:creationId xmlns:a16="http://schemas.microsoft.com/office/drawing/2014/main" id="{C21AF22B-7F11-4EB8-98D4-98467358D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3" name="Group 122">
                      <a:extLst>
                        <a:ext uri="{FF2B5EF4-FFF2-40B4-BE49-F238E27FC236}">
                          <a16:creationId xmlns:a16="http://schemas.microsoft.com/office/drawing/2014/main" id="{7120170F-B9D5-4CA6-9895-7561164D89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4" name="Rectangle 123">
                        <a:extLst>
                          <a:ext uri="{FF2B5EF4-FFF2-40B4-BE49-F238E27FC236}">
                            <a16:creationId xmlns:a16="http://schemas.microsoft.com/office/drawing/2014/main" id="{E75B2D64-3331-489F-ADEE-B23B2B88B3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5" name="Rectangle 124">
                        <a:extLst>
                          <a:ext uri="{FF2B5EF4-FFF2-40B4-BE49-F238E27FC236}">
                            <a16:creationId xmlns:a16="http://schemas.microsoft.com/office/drawing/2014/main" id="{DFE9782E-169C-46A7-BB38-90E49AC32D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6" name="Rectangle 125">
                        <a:extLst>
                          <a:ext uri="{FF2B5EF4-FFF2-40B4-BE49-F238E27FC236}">
                            <a16:creationId xmlns:a16="http://schemas.microsoft.com/office/drawing/2014/main" id="{E15E0449-2759-457F-BEDC-C7FE34E91F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7" name="Rectangle 126">
                        <a:extLst>
                          <a:ext uri="{FF2B5EF4-FFF2-40B4-BE49-F238E27FC236}">
                            <a16:creationId xmlns:a16="http://schemas.microsoft.com/office/drawing/2014/main" id="{FFB30203-4CFC-4794-9FB0-A236A43BB5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9A015A01-E8A9-4800-B71E-0348CB83077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7152AACB-8275-4F7D-9868-DBC155984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4C219E6A-168C-4368-A725-5D56DA0D1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B10E9AF4-AEE3-42ED-BF75-E78D374E6D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B22CC46A-1F52-4192-9959-CAF0423F0E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19454E8A-CDDA-40BF-B788-68D34CB751B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5" name="Circle: Hollow 114">
                      <a:extLst>
                        <a:ext uri="{FF2B5EF4-FFF2-40B4-BE49-F238E27FC236}">
                          <a16:creationId xmlns:a16="http://schemas.microsoft.com/office/drawing/2014/main" id="{8EEFE08A-9D37-4628-A438-9517F1C75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6" name="Circle: Hollow 115">
                      <a:extLst>
                        <a:ext uri="{FF2B5EF4-FFF2-40B4-BE49-F238E27FC236}">
                          <a16:creationId xmlns:a16="http://schemas.microsoft.com/office/drawing/2014/main" id="{3A64C8B8-D491-4921-B23D-FCB8369443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7" name="Circle: Hollow 116">
                      <a:extLst>
                        <a:ext uri="{FF2B5EF4-FFF2-40B4-BE49-F238E27FC236}">
                          <a16:creationId xmlns:a16="http://schemas.microsoft.com/office/drawing/2014/main" id="{6CB3B592-8536-4938-A527-E44003C125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A700CB12-44D3-44B8-9433-58CED8ABAE47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5DD9954C-7BC6-42C3-98BD-F672DFD31E4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319B3EE7-CF93-4EA1-A023-662A7C8225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7" name="Rectangle 106">
                        <a:extLst>
                          <a:ext uri="{FF2B5EF4-FFF2-40B4-BE49-F238E27FC236}">
                            <a16:creationId xmlns:a16="http://schemas.microsoft.com/office/drawing/2014/main" id="{D39DE8F0-18F8-442A-A20B-D16AE2C159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8" name="Rectangle 107">
                        <a:extLst>
                          <a:ext uri="{FF2B5EF4-FFF2-40B4-BE49-F238E27FC236}">
                            <a16:creationId xmlns:a16="http://schemas.microsoft.com/office/drawing/2014/main" id="{15664453-53BA-4740-A1DE-D9BB097045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Rectangle 108">
                        <a:extLst>
                          <a:ext uri="{FF2B5EF4-FFF2-40B4-BE49-F238E27FC236}">
                            <a16:creationId xmlns:a16="http://schemas.microsoft.com/office/drawing/2014/main" id="{7533F937-D49E-4278-B276-A8ECD17274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0" name="Rectangle 109">
                        <a:extLst>
                          <a:ext uri="{FF2B5EF4-FFF2-40B4-BE49-F238E27FC236}">
                            <a16:creationId xmlns:a16="http://schemas.microsoft.com/office/drawing/2014/main" id="{CF55EEF9-3A1F-4127-AFE3-8D5B9D78F3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E069A0CA-86B7-4E6C-9B7D-44791ED875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" name="Rectangle 102">
                        <a:extLst>
                          <a:ext uri="{FF2B5EF4-FFF2-40B4-BE49-F238E27FC236}">
                            <a16:creationId xmlns:a16="http://schemas.microsoft.com/office/drawing/2014/main" id="{CFCA1081-71BF-4B99-9486-BE649F5347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929A8924-2CC1-4D16-8EF8-44A3C1ED60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5" name="Rectangle 104">
                        <a:extLst>
                          <a:ext uri="{FF2B5EF4-FFF2-40B4-BE49-F238E27FC236}">
                            <a16:creationId xmlns:a16="http://schemas.microsoft.com/office/drawing/2014/main" id="{DF52AB4D-E2F8-4AC4-8F82-B0CFE22AC0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0DC187EC-306C-4848-934A-8CE78D10C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EE276E3C-401D-4523-8F03-BE6B7A28CBD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6A472891-FA2E-45D0-87AF-A3C9C0599F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4A325047-F2DE-402D-B78B-C7A3FCD725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4034309-8A69-4729-ACE0-885986A090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EC590276-0136-4037-8365-4E4D4BEC61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9F31CBF2-D658-49A1-BC14-3E63D0ADFDB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4" name="Circle: Hollow 93">
                      <a:extLst>
                        <a:ext uri="{FF2B5EF4-FFF2-40B4-BE49-F238E27FC236}">
                          <a16:creationId xmlns:a16="http://schemas.microsoft.com/office/drawing/2014/main" id="{93D572F3-17B9-44DC-8A3D-99AB9219A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5" name="Circle: Hollow 94">
                      <a:extLst>
                        <a:ext uri="{FF2B5EF4-FFF2-40B4-BE49-F238E27FC236}">
                          <a16:creationId xmlns:a16="http://schemas.microsoft.com/office/drawing/2014/main" id="{6CF7B700-15A6-4AAE-84DD-D6BE10719B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6" name="Circle: Hollow 95">
                      <a:extLst>
                        <a:ext uri="{FF2B5EF4-FFF2-40B4-BE49-F238E27FC236}">
                          <a16:creationId xmlns:a16="http://schemas.microsoft.com/office/drawing/2014/main" id="{F79DDCCA-5C66-4E30-B987-8DCCC0B372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46924B4-36A9-4F67-B5DE-ED009FAFE004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F6C5D090-C77B-4309-A5AD-50A7B5304038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79E81FC8-787E-4D0F-8C7E-DEED61240D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6CDC1E57-5121-41E2-9E29-DD7C5796B0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62D9A2D9-073A-47D0-B393-E9212B04EF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0E9EB570-3B4D-4E3A-850B-5C2E79A28C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Rectangle 46">
                        <a:extLst>
                          <a:ext uri="{FF2B5EF4-FFF2-40B4-BE49-F238E27FC236}">
                            <a16:creationId xmlns:a16="http://schemas.microsoft.com/office/drawing/2014/main" id="{D2F17851-3519-43CE-9EFF-EF497EA3F0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FCE3465C-906C-4368-B701-C243459FAF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60283A67-0F64-4646-94EF-2C1A1FEA67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8B524B94-D4A3-4041-9B2B-B8AB61B4F8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DBBFEEC5-8DC7-4959-B617-6EEE9984ED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AF936F22-DDF0-401A-ACE4-67E0FB03A3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B9DF3717-ACD7-4377-812A-F32A4F411627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9A02B153-BD66-487A-832D-1C032EFE74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AAA2EAA1-34D9-4B5D-8089-66BE2B4535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E0D54B8B-34BB-4B78-BE44-CB4232AB1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6F5C9D8E-D606-431B-BC8D-ED252B739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8678CB12-D12E-4D08-AAB2-E5010D8F973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3" name="Circle: Hollow 62">
                      <a:extLst>
                        <a:ext uri="{FF2B5EF4-FFF2-40B4-BE49-F238E27FC236}">
                          <a16:creationId xmlns:a16="http://schemas.microsoft.com/office/drawing/2014/main" id="{384F526F-9CC1-43E1-B7C2-1E79AB88D5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5" name="Circle: Hollow 64">
                      <a:extLst>
                        <a:ext uri="{FF2B5EF4-FFF2-40B4-BE49-F238E27FC236}">
                          <a16:creationId xmlns:a16="http://schemas.microsoft.com/office/drawing/2014/main" id="{6C684112-346C-4FA6-861D-40B7280C2D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7" name="Circle: Hollow 66">
                      <a:extLst>
                        <a:ext uri="{FF2B5EF4-FFF2-40B4-BE49-F238E27FC236}">
                          <a16:creationId xmlns:a16="http://schemas.microsoft.com/office/drawing/2014/main" id="{2B3BCE3C-CB73-493A-A5AF-C8E6010F9A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3E8837D7-579E-4FE6-A522-DE57F5BD7C8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45" name="Group 244">
                    <a:extLst>
                      <a:ext uri="{FF2B5EF4-FFF2-40B4-BE49-F238E27FC236}">
                        <a16:creationId xmlns:a16="http://schemas.microsoft.com/office/drawing/2014/main" id="{F3FF49CC-A6AB-46B5-9547-C59EB29A4B6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55" name="Group 254">
                      <a:extLst>
                        <a:ext uri="{FF2B5EF4-FFF2-40B4-BE49-F238E27FC236}">
                          <a16:creationId xmlns:a16="http://schemas.microsoft.com/office/drawing/2014/main" id="{E544A01A-21A8-4076-9F2E-6D076428F4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1" name="Rectangle 260">
                        <a:extLst>
                          <a:ext uri="{FF2B5EF4-FFF2-40B4-BE49-F238E27FC236}">
                            <a16:creationId xmlns:a16="http://schemas.microsoft.com/office/drawing/2014/main" id="{F271044F-2DBE-4E3B-9BF1-E9B664FC67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2" name="Rectangle 261">
                        <a:extLst>
                          <a:ext uri="{FF2B5EF4-FFF2-40B4-BE49-F238E27FC236}">
                            <a16:creationId xmlns:a16="http://schemas.microsoft.com/office/drawing/2014/main" id="{4D5C1425-D6F6-4F27-AAD3-67086010BD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3" name="Rectangle 262">
                        <a:extLst>
                          <a:ext uri="{FF2B5EF4-FFF2-40B4-BE49-F238E27FC236}">
                            <a16:creationId xmlns:a16="http://schemas.microsoft.com/office/drawing/2014/main" id="{098E3E96-6531-453B-B75B-87245E8350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4" name="Rectangle 263">
                        <a:extLst>
                          <a:ext uri="{FF2B5EF4-FFF2-40B4-BE49-F238E27FC236}">
                            <a16:creationId xmlns:a16="http://schemas.microsoft.com/office/drawing/2014/main" id="{0DA095C3-3CF7-450C-B5FE-2DC8C87103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56" name="Group 255">
                      <a:extLst>
                        <a:ext uri="{FF2B5EF4-FFF2-40B4-BE49-F238E27FC236}">
                          <a16:creationId xmlns:a16="http://schemas.microsoft.com/office/drawing/2014/main" id="{7CDE3440-1BE2-442F-9ADB-CA65E36FF0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7" name="Rectangle 256">
                        <a:extLst>
                          <a:ext uri="{FF2B5EF4-FFF2-40B4-BE49-F238E27FC236}">
                            <a16:creationId xmlns:a16="http://schemas.microsoft.com/office/drawing/2014/main" id="{867643F4-E272-4440-AFBB-AAA81DBB7B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8" name="Rectangle 257">
                        <a:extLst>
                          <a:ext uri="{FF2B5EF4-FFF2-40B4-BE49-F238E27FC236}">
                            <a16:creationId xmlns:a16="http://schemas.microsoft.com/office/drawing/2014/main" id="{D0D86760-E3A9-4ABC-8B3B-0C8B11C272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9" name="Rectangle 258">
                        <a:extLst>
                          <a:ext uri="{FF2B5EF4-FFF2-40B4-BE49-F238E27FC236}">
                            <a16:creationId xmlns:a16="http://schemas.microsoft.com/office/drawing/2014/main" id="{510F598F-97EE-489D-BE8C-4D4BAE019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0" name="Rectangle 259">
                        <a:extLst>
                          <a:ext uri="{FF2B5EF4-FFF2-40B4-BE49-F238E27FC236}">
                            <a16:creationId xmlns:a16="http://schemas.microsoft.com/office/drawing/2014/main" id="{7DF8D16D-0E79-41A3-B4A8-929875D60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46" name="Group 245">
                    <a:extLst>
                      <a:ext uri="{FF2B5EF4-FFF2-40B4-BE49-F238E27FC236}">
                        <a16:creationId xmlns:a16="http://schemas.microsoft.com/office/drawing/2014/main" id="{60C0060F-04A7-4480-92AD-405CE36E6E1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51" name="Rectangle 250">
                      <a:extLst>
                        <a:ext uri="{FF2B5EF4-FFF2-40B4-BE49-F238E27FC236}">
                          <a16:creationId xmlns:a16="http://schemas.microsoft.com/office/drawing/2014/main" id="{89AABF81-5691-4EC9-B277-7317DF1209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2" name="Rectangle 251">
                      <a:extLst>
                        <a:ext uri="{FF2B5EF4-FFF2-40B4-BE49-F238E27FC236}">
                          <a16:creationId xmlns:a16="http://schemas.microsoft.com/office/drawing/2014/main" id="{F121AA02-792C-4F23-BB68-3DF16FDFE6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" name="Rectangle 252">
                      <a:extLst>
                        <a:ext uri="{FF2B5EF4-FFF2-40B4-BE49-F238E27FC236}">
                          <a16:creationId xmlns:a16="http://schemas.microsoft.com/office/drawing/2014/main" id="{5C882E5E-9254-467A-B850-33D8BF03D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4" name="Rectangle 253">
                      <a:extLst>
                        <a:ext uri="{FF2B5EF4-FFF2-40B4-BE49-F238E27FC236}">
                          <a16:creationId xmlns:a16="http://schemas.microsoft.com/office/drawing/2014/main" id="{FBF848F4-8CAE-439B-9BF8-A6DABFD0CC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7" name="Group 246">
                    <a:extLst>
                      <a:ext uri="{FF2B5EF4-FFF2-40B4-BE49-F238E27FC236}">
                        <a16:creationId xmlns:a16="http://schemas.microsoft.com/office/drawing/2014/main" id="{EED5A7E5-CCE1-4710-94E6-1D40197BEF61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48" name="Circle: Hollow 247">
                      <a:extLst>
                        <a:ext uri="{FF2B5EF4-FFF2-40B4-BE49-F238E27FC236}">
                          <a16:creationId xmlns:a16="http://schemas.microsoft.com/office/drawing/2014/main" id="{912A9237-1C1A-4DDE-8435-9C879C904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9" name="Circle: Hollow 248">
                      <a:extLst>
                        <a:ext uri="{FF2B5EF4-FFF2-40B4-BE49-F238E27FC236}">
                          <a16:creationId xmlns:a16="http://schemas.microsoft.com/office/drawing/2014/main" id="{93C04876-1C60-4731-ABC8-2F4C7C619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0" name="Circle: Hollow 249">
                      <a:extLst>
                        <a:ext uri="{FF2B5EF4-FFF2-40B4-BE49-F238E27FC236}">
                          <a16:creationId xmlns:a16="http://schemas.microsoft.com/office/drawing/2014/main" id="{B9743B8E-6E16-45F1-9018-A605C6B11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AEF5101A-DD87-46F4-8ACB-3F40C723ABDB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645" name="Group 644">
                  <a:extLst>
                    <a:ext uri="{FF2B5EF4-FFF2-40B4-BE49-F238E27FC236}">
                      <a16:creationId xmlns:a16="http://schemas.microsoft.com/office/drawing/2014/main" id="{43C393ED-5747-43EA-8B3B-0A003384A858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019" name="Group 1018">
                    <a:extLst>
                      <a:ext uri="{FF2B5EF4-FFF2-40B4-BE49-F238E27FC236}">
                        <a16:creationId xmlns:a16="http://schemas.microsoft.com/office/drawing/2014/main" id="{A99DBA81-589D-4CEB-A511-FC4275BC5FE9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072" name="Group 1071">
                      <a:extLst>
                        <a:ext uri="{FF2B5EF4-FFF2-40B4-BE49-F238E27FC236}">
                          <a16:creationId xmlns:a16="http://schemas.microsoft.com/office/drawing/2014/main" id="{BE02EBF4-510C-43FE-BB49-C27B6CE3AA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82" name="Group 1081">
                        <a:extLst>
                          <a:ext uri="{FF2B5EF4-FFF2-40B4-BE49-F238E27FC236}">
                            <a16:creationId xmlns:a16="http://schemas.microsoft.com/office/drawing/2014/main" id="{E09123FD-5A89-4AF5-8351-903963560A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88" name="Rectangle 1087">
                          <a:extLst>
                            <a:ext uri="{FF2B5EF4-FFF2-40B4-BE49-F238E27FC236}">
                              <a16:creationId xmlns:a16="http://schemas.microsoft.com/office/drawing/2014/main" id="{6A070394-BC10-4B5D-B518-E45D03FB5D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89" name="Rectangle 1088">
                          <a:extLst>
                            <a:ext uri="{FF2B5EF4-FFF2-40B4-BE49-F238E27FC236}">
                              <a16:creationId xmlns:a16="http://schemas.microsoft.com/office/drawing/2014/main" id="{4EFE57CB-ABF7-465D-AFD8-C6E567E976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90" name="Rectangle 1089">
                          <a:extLst>
                            <a:ext uri="{FF2B5EF4-FFF2-40B4-BE49-F238E27FC236}">
                              <a16:creationId xmlns:a16="http://schemas.microsoft.com/office/drawing/2014/main" id="{16375793-126D-4B01-B32E-6447C174A7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91" name="Rectangle 1090">
                          <a:extLst>
                            <a:ext uri="{FF2B5EF4-FFF2-40B4-BE49-F238E27FC236}">
                              <a16:creationId xmlns:a16="http://schemas.microsoft.com/office/drawing/2014/main" id="{C94A884A-BE0D-47D0-B44B-535068F7F3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83" name="Group 1082">
                        <a:extLst>
                          <a:ext uri="{FF2B5EF4-FFF2-40B4-BE49-F238E27FC236}">
                            <a16:creationId xmlns:a16="http://schemas.microsoft.com/office/drawing/2014/main" id="{DBB10BE9-C42B-4483-8307-5B67BC783B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84" name="Rectangle 1083">
                          <a:extLst>
                            <a:ext uri="{FF2B5EF4-FFF2-40B4-BE49-F238E27FC236}">
                              <a16:creationId xmlns:a16="http://schemas.microsoft.com/office/drawing/2014/main" id="{28159F67-B8C7-408C-9DE1-AF959B4E2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85" name="Rectangle 1084">
                          <a:extLst>
                            <a:ext uri="{FF2B5EF4-FFF2-40B4-BE49-F238E27FC236}">
                              <a16:creationId xmlns:a16="http://schemas.microsoft.com/office/drawing/2014/main" id="{9DC13ED4-4243-449E-BB79-114EC933C6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86" name="Rectangle 1085">
                          <a:extLst>
                            <a:ext uri="{FF2B5EF4-FFF2-40B4-BE49-F238E27FC236}">
                              <a16:creationId xmlns:a16="http://schemas.microsoft.com/office/drawing/2014/main" id="{3B99F602-B227-451F-B1AB-6EBAD032F0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87" name="Rectangle 1086">
                          <a:extLst>
                            <a:ext uri="{FF2B5EF4-FFF2-40B4-BE49-F238E27FC236}">
                              <a16:creationId xmlns:a16="http://schemas.microsoft.com/office/drawing/2014/main" id="{A6AE6ABB-E734-45A1-B6E9-829DE9692B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73" name="Group 1072">
                      <a:extLst>
                        <a:ext uri="{FF2B5EF4-FFF2-40B4-BE49-F238E27FC236}">
                          <a16:creationId xmlns:a16="http://schemas.microsoft.com/office/drawing/2014/main" id="{B54FDC3F-310A-45DC-9044-25BEBCDB40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078" name="Rectangle 1077">
                        <a:extLst>
                          <a:ext uri="{FF2B5EF4-FFF2-40B4-BE49-F238E27FC236}">
                            <a16:creationId xmlns:a16="http://schemas.microsoft.com/office/drawing/2014/main" id="{A9DFB2EB-539D-4FAE-82ED-D5B8A9DBB4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79" name="Rectangle 1078">
                        <a:extLst>
                          <a:ext uri="{FF2B5EF4-FFF2-40B4-BE49-F238E27FC236}">
                            <a16:creationId xmlns:a16="http://schemas.microsoft.com/office/drawing/2014/main" id="{0E32AE0C-58D3-4C0D-A186-0B247C7E16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80" name="Rectangle 1079">
                        <a:extLst>
                          <a:ext uri="{FF2B5EF4-FFF2-40B4-BE49-F238E27FC236}">
                            <a16:creationId xmlns:a16="http://schemas.microsoft.com/office/drawing/2014/main" id="{A3ADE62E-01A0-4874-9E95-75EC6D0BBB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81" name="Rectangle 1080">
                        <a:extLst>
                          <a:ext uri="{FF2B5EF4-FFF2-40B4-BE49-F238E27FC236}">
                            <a16:creationId xmlns:a16="http://schemas.microsoft.com/office/drawing/2014/main" id="{315ADA6C-861D-423A-84EA-06B967C025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74" name="Group 1073">
                      <a:extLst>
                        <a:ext uri="{FF2B5EF4-FFF2-40B4-BE49-F238E27FC236}">
                          <a16:creationId xmlns:a16="http://schemas.microsoft.com/office/drawing/2014/main" id="{C860577B-19DA-4F8C-8EF7-9AE88BC90F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75" name="Circle: Hollow 1074">
                        <a:extLst>
                          <a:ext uri="{FF2B5EF4-FFF2-40B4-BE49-F238E27FC236}">
                            <a16:creationId xmlns:a16="http://schemas.microsoft.com/office/drawing/2014/main" id="{DC77BF7D-4713-48EF-AA04-35545ED238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76" name="Circle: Hollow 1075">
                        <a:extLst>
                          <a:ext uri="{FF2B5EF4-FFF2-40B4-BE49-F238E27FC236}">
                            <a16:creationId xmlns:a16="http://schemas.microsoft.com/office/drawing/2014/main" id="{D7821A6C-0429-41AC-9E5C-E0E209EADD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77" name="Circle: Hollow 1076">
                        <a:extLst>
                          <a:ext uri="{FF2B5EF4-FFF2-40B4-BE49-F238E27FC236}">
                            <a16:creationId xmlns:a16="http://schemas.microsoft.com/office/drawing/2014/main" id="{652EA02F-A510-46F3-ACC0-E80924A039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020" name="Group 1019">
                    <a:extLst>
                      <a:ext uri="{FF2B5EF4-FFF2-40B4-BE49-F238E27FC236}">
                        <a16:creationId xmlns:a16="http://schemas.microsoft.com/office/drawing/2014/main" id="{31332B77-CF25-4990-997A-1D87C3C46475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52" name="Group 1051">
                      <a:extLst>
                        <a:ext uri="{FF2B5EF4-FFF2-40B4-BE49-F238E27FC236}">
                          <a16:creationId xmlns:a16="http://schemas.microsoft.com/office/drawing/2014/main" id="{84054F81-998C-49F1-8704-EE361BA54E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62" name="Group 1061">
                        <a:extLst>
                          <a:ext uri="{FF2B5EF4-FFF2-40B4-BE49-F238E27FC236}">
                            <a16:creationId xmlns:a16="http://schemas.microsoft.com/office/drawing/2014/main" id="{D1778C4C-E86B-487A-AF0D-F88F911179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68" name="Rectangle 1067">
                          <a:extLst>
                            <a:ext uri="{FF2B5EF4-FFF2-40B4-BE49-F238E27FC236}">
                              <a16:creationId xmlns:a16="http://schemas.microsoft.com/office/drawing/2014/main" id="{BCC3398F-BE02-47D2-8CE9-3D99461B4D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69" name="Rectangle 1068">
                          <a:extLst>
                            <a:ext uri="{FF2B5EF4-FFF2-40B4-BE49-F238E27FC236}">
                              <a16:creationId xmlns:a16="http://schemas.microsoft.com/office/drawing/2014/main" id="{D6FC2A64-124C-447A-87F5-D5F3BDD4FB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70" name="Rectangle 1069">
                          <a:extLst>
                            <a:ext uri="{FF2B5EF4-FFF2-40B4-BE49-F238E27FC236}">
                              <a16:creationId xmlns:a16="http://schemas.microsoft.com/office/drawing/2014/main" id="{4AD7911A-FA43-4EF1-9724-5C43F1B79D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71" name="Rectangle 1070">
                          <a:extLst>
                            <a:ext uri="{FF2B5EF4-FFF2-40B4-BE49-F238E27FC236}">
                              <a16:creationId xmlns:a16="http://schemas.microsoft.com/office/drawing/2014/main" id="{13C23201-97D3-4409-9221-72520BF512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63" name="Group 1062">
                        <a:extLst>
                          <a:ext uri="{FF2B5EF4-FFF2-40B4-BE49-F238E27FC236}">
                            <a16:creationId xmlns:a16="http://schemas.microsoft.com/office/drawing/2014/main" id="{02CB1A9C-CA2C-4D08-9DFE-D3A3FB2655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64" name="Rectangle 1063">
                          <a:extLst>
                            <a:ext uri="{FF2B5EF4-FFF2-40B4-BE49-F238E27FC236}">
                              <a16:creationId xmlns:a16="http://schemas.microsoft.com/office/drawing/2014/main" id="{8E9E3313-BD62-4CAD-8E19-601EF720AA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65" name="Rectangle 1064">
                          <a:extLst>
                            <a:ext uri="{FF2B5EF4-FFF2-40B4-BE49-F238E27FC236}">
                              <a16:creationId xmlns:a16="http://schemas.microsoft.com/office/drawing/2014/main" id="{AAF13A08-D77A-442B-8931-141C524445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66" name="Rectangle 1065">
                          <a:extLst>
                            <a:ext uri="{FF2B5EF4-FFF2-40B4-BE49-F238E27FC236}">
                              <a16:creationId xmlns:a16="http://schemas.microsoft.com/office/drawing/2014/main" id="{0637EEEF-11C1-475A-9AC9-04AB7050D3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67" name="Rectangle 1066">
                          <a:extLst>
                            <a:ext uri="{FF2B5EF4-FFF2-40B4-BE49-F238E27FC236}">
                              <a16:creationId xmlns:a16="http://schemas.microsoft.com/office/drawing/2014/main" id="{84D00F0C-B9BA-409A-9AFC-12B5E9F2A2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53" name="Group 1052">
                      <a:extLst>
                        <a:ext uri="{FF2B5EF4-FFF2-40B4-BE49-F238E27FC236}">
                          <a16:creationId xmlns:a16="http://schemas.microsoft.com/office/drawing/2014/main" id="{F0C26263-FC43-4180-A1B5-96C3DA82F2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58" name="Rectangle 1057">
                        <a:extLst>
                          <a:ext uri="{FF2B5EF4-FFF2-40B4-BE49-F238E27FC236}">
                            <a16:creationId xmlns:a16="http://schemas.microsoft.com/office/drawing/2014/main" id="{C8272D36-A455-415E-9165-3166A700EA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59" name="Rectangle 1058">
                        <a:extLst>
                          <a:ext uri="{FF2B5EF4-FFF2-40B4-BE49-F238E27FC236}">
                            <a16:creationId xmlns:a16="http://schemas.microsoft.com/office/drawing/2014/main" id="{9553AD73-69DA-43CC-AD04-3E5C366451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60" name="Rectangle 1059">
                        <a:extLst>
                          <a:ext uri="{FF2B5EF4-FFF2-40B4-BE49-F238E27FC236}">
                            <a16:creationId xmlns:a16="http://schemas.microsoft.com/office/drawing/2014/main" id="{8B2F1237-87B2-48AD-8780-70BD93C790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61" name="Rectangle 1060">
                        <a:extLst>
                          <a:ext uri="{FF2B5EF4-FFF2-40B4-BE49-F238E27FC236}">
                            <a16:creationId xmlns:a16="http://schemas.microsoft.com/office/drawing/2014/main" id="{CE9014EF-FCE0-47E7-A246-9C31644183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54" name="Group 1053">
                      <a:extLst>
                        <a:ext uri="{FF2B5EF4-FFF2-40B4-BE49-F238E27FC236}">
                          <a16:creationId xmlns:a16="http://schemas.microsoft.com/office/drawing/2014/main" id="{9006E57A-B5DA-488E-A941-8D18ED276C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55" name="Circle: Hollow 1054">
                        <a:extLst>
                          <a:ext uri="{FF2B5EF4-FFF2-40B4-BE49-F238E27FC236}">
                            <a16:creationId xmlns:a16="http://schemas.microsoft.com/office/drawing/2014/main" id="{CE474DCD-8877-4546-AE76-0EEA35126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56" name="Circle: Hollow 1055">
                        <a:extLst>
                          <a:ext uri="{FF2B5EF4-FFF2-40B4-BE49-F238E27FC236}">
                            <a16:creationId xmlns:a16="http://schemas.microsoft.com/office/drawing/2014/main" id="{14E972E2-EE91-4AC1-8277-EB12D2B582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57" name="Circle: Hollow 1056">
                        <a:extLst>
                          <a:ext uri="{FF2B5EF4-FFF2-40B4-BE49-F238E27FC236}">
                            <a16:creationId xmlns:a16="http://schemas.microsoft.com/office/drawing/2014/main" id="{A69CFB53-FF03-449C-BA56-4C55B2F15A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021" name="Group 1020">
                    <a:extLst>
                      <a:ext uri="{FF2B5EF4-FFF2-40B4-BE49-F238E27FC236}">
                        <a16:creationId xmlns:a16="http://schemas.microsoft.com/office/drawing/2014/main" id="{E76EE701-7215-4E98-A23F-90772E8B3E82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22" name="Group 1021">
                      <a:extLst>
                        <a:ext uri="{FF2B5EF4-FFF2-40B4-BE49-F238E27FC236}">
                          <a16:creationId xmlns:a16="http://schemas.microsoft.com/office/drawing/2014/main" id="{2E99BD77-F49E-4EE5-B6C7-F11BF82EC8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41" name="Group 1040">
                        <a:extLst>
                          <a:ext uri="{FF2B5EF4-FFF2-40B4-BE49-F238E27FC236}">
                            <a16:creationId xmlns:a16="http://schemas.microsoft.com/office/drawing/2014/main" id="{00333168-18A8-4C11-B53C-FF2A187A8A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48" name="Rectangle 1047">
                          <a:extLst>
                            <a:ext uri="{FF2B5EF4-FFF2-40B4-BE49-F238E27FC236}">
                              <a16:creationId xmlns:a16="http://schemas.microsoft.com/office/drawing/2014/main" id="{F3224E25-73DD-4168-903F-E871ADC7A6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49" name="Rectangle 1048">
                          <a:extLst>
                            <a:ext uri="{FF2B5EF4-FFF2-40B4-BE49-F238E27FC236}">
                              <a16:creationId xmlns:a16="http://schemas.microsoft.com/office/drawing/2014/main" id="{BA05770A-CE42-441C-B611-6384D71459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50" name="Rectangle 1049">
                          <a:extLst>
                            <a:ext uri="{FF2B5EF4-FFF2-40B4-BE49-F238E27FC236}">
                              <a16:creationId xmlns:a16="http://schemas.microsoft.com/office/drawing/2014/main" id="{5EF81CF7-4FF0-48D7-A4CD-6CB37E6ADA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51" name="Rectangle 1050">
                          <a:extLst>
                            <a:ext uri="{FF2B5EF4-FFF2-40B4-BE49-F238E27FC236}">
                              <a16:creationId xmlns:a16="http://schemas.microsoft.com/office/drawing/2014/main" id="{DC9CA6AB-E593-4147-AE04-FB3E368CF2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42" name="Group 1041">
                        <a:extLst>
                          <a:ext uri="{FF2B5EF4-FFF2-40B4-BE49-F238E27FC236}">
                            <a16:creationId xmlns:a16="http://schemas.microsoft.com/office/drawing/2014/main" id="{66EAECAB-9931-4D14-BA06-E96007D1B8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44" name="Rectangle 1043">
                          <a:extLst>
                            <a:ext uri="{FF2B5EF4-FFF2-40B4-BE49-F238E27FC236}">
                              <a16:creationId xmlns:a16="http://schemas.microsoft.com/office/drawing/2014/main" id="{31495F0C-1D59-4232-B177-14A7A16FEB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45" name="Rectangle 1044">
                          <a:extLst>
                            <a:ext uri="{FF2B5EF4-FFF2-40B4-BE49-F238E27FC236}">
                              <a16:creationId xmlns:a16="http://schemas.microsoft.com/office/drawing/2014/main" id="{DBBC6047-D765-4740-B461-75D05E257E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46" name="Rectangle 1045">
                          <a:extLst>
                            <a:ext uri="{FF2B5EF4-FFF2-40B4-BE49-F238E27FC236}">
                              <a16:creationId xmlns:a16="http://schemas.microsoft.com/office/drawing/2014/main" id="{4F02260F-20F4-4C1B-B460-A23427FA56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47" name="Rectangle 1046">
                          <a:extLst>
                            <a:ext uri="{FF2B5EF4-FFF2-40B4-BE49-F238E27FC236}">
                              <a16:creationId xmlns:a16="http://schemas.microsoft.com/office/drawing/2014/main" id="{698A81DD-6D88-42AA-A3E4-9015D2EB53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23" name="Group 1022">
                      <a:extLst>
                        <a:ext uri="{FF2B5EF4-FFF2-40B4-BE49-F238E27FC236}">
                          <a16:creationId xmlns:a16="http://schemas.microsoft.com/office/drawing/2014/main" id="{E1CFEF64-48C2-4A43-B218-788C083C17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2" name="Rectangle 1031">
                        <a:extLst>
                          <a:ext uri="{FF2B5EF4-FFF2-40B4-BE49-F238E27FC236}">
                            <a16:creationId xmlns:a16="http://schemas.microsoft.com/office/drawing/2014/main" id="{8F7237C7-2F98-41B5-8970-628B073309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36" name="Rectangle 1035">
                        <a:extLst>
                          <a:ext uri="{FF2B5EF4-FFF2-40B4-BE49-F238E27FC236}">
                            <a16:creationId xmlns:a16="http://schemas.microsoft.com/office/drawing/2014/main" id="{B043F61D-3C00-44AE-B2B7-5B6D60E968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38" name="Rectangle 1037">
                        <a:extLst>
                          <a:ext uri="{FF2B5EF4-FFF2-40B4-BE49-F238E27FC236}">
                            <a16:creationId xmlns:a16="http://schemas.microsoft.com/office/drawing/2014/main" id="{CB73315F-954B-49FA-A607-A36F0F61E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39" name="Rectangle 1038">
                        <a:extLst>
                          <a:ext uri="{FF2B5EF4-FFF2-40B4-BE49-F238E27FC236}">
                            <a16:creationId xmlns:a16="http://schemas.microsoft.com/office/drawing/2014/main" id="{A477B066-1932-4257-A122-8D654CC62E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26" name="Group 1025">
                      <a:extLst>
                        <a:ext uri="{FF2B5EF4-FFF2-40B4-BE49-F238E27FC236}">
                          <a16:creationId xmlns:a16="http://schemas.microsoft.com/office/drawing/2014/main" id="{F9DB25A5-0791-4903-A672-5E76191802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28" name="Circle: Hollow 1027">
                        <a:extLst>
                          <a:ext uri="{FF2B5EF4-FFF2-40B4-BE49-F238E27FC236}">
                            <a16:creationId xmlns:a16="http://schemas.microsoft.com/office/drawing/2014/main" id="{76C1877D-6DEE-4CE7-840F-5B092BA184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29" name="Circle: Hollow 1028">
                        <a:extLst>
                          <a:ext uri="{FF2B5EF4-FFF2-40B4-BE49-F238E27FC236}">
                            <a16:creationId xmlns:a16="http://schemas.microsoft.com/office/drawing/2014/main" id="{781BA2B2-1220-4337-8D13-4E750F0DD2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31" name="Circle: Hollow 1030">
                        <a:extLst>
                          <a:ext uri="{FF2B5EF4-FFF2-40B4-BE49-F238E27FC236}">
                            <a16:creationId xmlns:a16="http://schemas.microsoft.com/office/drawing/2014/main" id="{DB291C35-FE90-4CD7-81D4-40913B6083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46" name="Group 645">
                  <a:extLst>
                    <a:ext uri="{FF2B5EF4-FFF2-40B4-BE49-F238E27FC236}">
                      <a16:creationId xmlns:a16="http://schemas.microsoft.com/office/drawing/2014/main" id="{8AEAEDF2-A07C-4CDD-9D7D-8FC14E2EE6A8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99" name="Group 998">
                    <a:extLst>
                      <a:ext uri="{FF2B5EF4-FFF2-40B4-BE49-F238E27FC236}">
                        <a16:creationId xmlns:a16="http://schemas.microsoft.com/office/drawing/2014/main" id="{C4A27DF3-4427-410E-B2C3-98A939D6D12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09" name="Group 1008">
                      <a:extLst>
                        <a:ext uri="{FF2B5EF4-FFF2-40B4-BE49-F238E27FC236}">
                          <a16:creationId xmlns:a16="http://schemas.microsoft.com/office/drawing/2014/main" id="{AF0A098D-75F9-4751-ACB5-333E12298C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5" name="Rectangle 1014">
                        <a:extLst>
                          <a:ext uri="{FF2B5EF4-FFF2-40B4-BE49-F238E27FC236}">
                            <a16:creationId xmlns:a16="http://schemas.microsoft.com/office/drawing/2014/main" id="{4B043976-F007-47AF-AC08-5C734CADD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16" name="Rectangle 1015">
                        <a:extLst>
                          <a:ext uri="{FF2B5EF4-FFF2-40B4-BE49-F238E27FC236}">
                            <a16:creationId xmlns:a16="http://schemas.microsoft.com/office/drawing/2014/main" id="{B3537DB8-F2AE-45D2-A89F-AACD408C6A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17" name="Rectangle 1016">
                        <a:extLst>
                          <a:ext uri="{FF2B5EF4-FFF2-40B4-BE49-F238E27FC236}">
                            <a16:creationId xmlns:a16="http://schemas.microsoft.com/office/drawing/2014/main" id="{EA03C65A-8BBD-46A8-B969-FB895F2579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18" name="Rectangle 1017">
                        <a:extLst>
                          <a:ext uri="{FF2B5EF4-FFF2-40B4-BE49-F238E27FC236}">
                            <a16:creationId xmlns:a16="http://schemas.microsoft.com/office/drawing/2014/main" id="{96A1C5F1-48F0-4A96-AA94-A8FC9DFE38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10" name="Group 1009">
                      <a:extLst>
                        <a:ext uri="{FF2B5EF4-FFF2-40B4-BE49-F238E27FC236}">
                          <a16:creationId xmlns:a16="http://schemas.microsoft.com/office/drawing/2014/main" id="{D5E198C3-C79D-41C3-84A0-DDE5A1DB50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1" name="Rectangle 1010">
                        <a:extLst>
                          <a:ext uri="{FF2B5EF4-FFF2-40B4-BE49-F238E27FC236}">
                            <a16:creationId xmlns:a16="http://schemas.microsoft.com/office/drawing/2014/main" id="{3822AFBA-CEDA-47F1-9EFB-DC48E27CA8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12" name="Rectangle 1011">
                        <a:extLst>
                          <a:ext uri="{FF2B5EF4-FFF2-40B4-BE49-F238E27FC236}">
                            <a16:creationId xmlns:a16="http://schemas.microsoft.com/office/drawing/2014/main" id="{DEB46A6C-02D2-42C6-BA86-C5811AF111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13" name="Rectangle 1012">
                        <a:extLst>
                          <a:ext uri="{FF2B5EF4-FFF2-40B4-BE49-F238E27FC236}">
                            <a16:creationId xmlns:a16="http://schemas.microsoft.com/office/drawing/2014/main" id="{F62754A7-E883-4F0C-AAFE-E1ED0509A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14" name="Rectangle 1013">
                        <a:extLst>
                          <a:ext uri="{FF2B5EF4-FFF2-40B4-BE49-F238E27FC236}">
                            <a16:creationId xmlns:a16="http://schemas.microsoft.com/office/drawing/2014/main" id="{1304070F-3CCB-4440-8F49-12BA589EDA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000" name="Group 999">
                    <a:extLst>
                      <a:ext uri="{FF2B5EF4-FFF2-40B4-BE49-F238E27FC236}">
                        <a16:creationId xmlns:a16="http://schemas.microsoft.com/office/drawing/2014/main" id="{9C8EC0B7-BA71-4722-8E08-D43B0257806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05" name="Rectangle 1004">
                      <a:extLst>
                        <a:ext uri="{FF2B5EF4-FFF2-40B4-BE49-F238E27FC236}">
                          <a16:creationId xmlns:a16="http://schemas.microsoft.com/office/drawing/2014/main" id="{25A67B99-B583-4B1A-BD01-C32F35D320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6" name="Rectangle 1005">
                      <a:extLst>
                        <a:ext uri="{FF2B5EF4-FFF2-40B4-BE49-F238E27FC236}">
                          <a16:creationId xmlns:a16="http://schemas.microsoft.com/office/drawing/2014/main" id="{012B4E74-5EA8-4D54-9F0A-6EB9F0FD9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7" name="Rectangle 1006">
                      <a:extLst>
                        <a:ext uri="{FF2B5EF4-FFF2-40B4-BE49-F238E27FC236}">
                          <a16:creationId xmlns:a16="http://schemas.microsoft.com/office/drawing/2014/main" id="{8031A352-6245-4A06-96DD-45464E0ED6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8" name="Rectangle 1007">
                      <a:extLst>
                        <a:ext uri="{FF2B5EF4-FFF2-40B4-BE49-F238E27FC236}">
                          <a16:creationId xmlns:a16="http://schemas.microsoft.com/office/drawing/2014/main" id="{432699CC-3F4B-4141-BEFF-92C62142D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1" name="Group 1000">
                    <a:extLst>
                      <a:ext uri="{FF2B5EF4-FFF2-40B4-BE49-F238E27FC236}">
                        <a16:creationId xmlns:a16="http://schemas.microsoft.com/office/drawing/2014/main" id="{DBBA16DB-F7DD-4780-A9DF-E555EF480A4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02" name="Circle: Hollow 1001">
                      <a:extLst>
                        <a:ext uri="{FF2B5EF4-FFF2-40B4-BE49-F238E27FC236}">
                          <a16:creationId xmlns:a16="http://schemas.microsoft.com/office/drawing/2014/main" id="{E2D89FAA-AFC0-4433-A67B-A03EC3056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3" name="Circle: Hollow 1002">
                      <a:extLst>
                        <a:ext uri="{FF2B5EF4-FFF2-40B4-BE49-F238E27FC236}">
                          <a16:creationId xmlns:a16="http://schemas.microsoft.com/office/drawing/2014/main" id="{41B0E907-A0B5-4D82-896D-43018649C0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4" name="Circle: Hollow 1003">
                      <a:extLst>
                        <a:ext uri="{FF2B5EF4-FFF2-40B4-BE49-F238E27FC236}">
                          <a16:creationId xmlns:a16="http://schemas.microsoft.com/office/drawing/2014/main" id="{65204D56-C97A-48EF-8A45-DF2F8542B9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647" name="Group 646">
                  <a:extLst>
                    <a:ext uri="{FF2B5EF4-FFF2-40B4-BE49-F238E27FC236}">
                      <a16:creationId xmlns:a16="http://schemas.microsoft.com/office/drawing/2014/main" id="{D008CE30-B7F4-4C10-A9E3-83F381189D9D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75" name="Group 974">
                    <a:extLst>
                      <a:ext uri="{FF2B5EF4-FFF2-40B4-BE49-F238E27FC236}">
                        <a16:creationId xmlns:a16="http://schemas.microsoft.com/office/drawing/2014/main" id="{85B05995-59F0-4BDD-8E6A-441194A2B89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89" name="Group 988">
                      <a:extLst>
                        <a:ext uri="{FF2B5EF4-FFF2-40B4-BE49-F238E27FC236}">
                          <a16:creationId xmlns:a16="http://schemas.microsoft.com/office/drawing/2014/main" id="{1F03D168-9966-4CF5-BD3B-75871EE85F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5" name="Rectangle 994">
                        <a:extLst>
                          <a:ext uri="{FF2B5EF4-FFF2-40B4-BE49-F238E27FC236}">
                            <a16:creationId xmlns:a16="http://schemas.microsoft.com/office/drawing/2014/main" id="{C82377DE-277A-4AA3-9E4A-D3EA4DB24E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96" name="Rectangle 995">
                        <a:extLst>
                          <a:ext uri="{FF2B5EF4-FFF2-40B4-BE49-F238E27FC236}">
                            <a16:creationId xmlns:a16="http://schemas.microsoft.com/office/drawing/2014/main" id="{8735CFD0-66B3-438D-BD5C-6256AD6604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97" name="Rectangle 996">
                        <a:extLst>
                          <a:ext uri="{FF2B5EF4-FFF2-40B4-BE49-F238E27FC236}">
                            <a16:creationId xmlns:a16="http://schemas.microsoft.com/office/drawing/2014/main" id="{FC2959C8-3FC6-42BD-B079-3DD3C3E79E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98" name="Rectangle 997">
                        <a:extLst>
                          <a:ext uri="{FF2B5EF4-FFF2-40B4-BE49-F238E27FC236}">
                            <a16:creationId xmlns:a16="http://schemas.microsoft.com/office/drawing/2014/main" id="{BB7E5E54-40BA-458F-8FFD-9CFFB210BE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90" name="Group 989">
                      <a:extLst>
                        <a:ext uri="{FF2B5EF4-FFF2-40B4-BE49-F238E27FC236}">
                          <a16:creationId xmlns:a16="http://schemas.microsoft.com/office/drawing/2014/main" id="{14F78844-5146-4A03-A127-47B3C79045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1" name="Rectangle 990">
                        <a:extLst>
                          <a:ext uri="{FF2B5EF4-FFF2-40B4-BE49-F238E27FC236}">
                            <a16:creationId xmlns:a16="http://schemas.microsoft.com/office/drawing/2014/main" id="{AC4F94D2-4893-4A7E-BA2A-2D30AF39CD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92" name="Rectangle 991">
                        <a:extLst>
                          <a:ext uri="{FF2B5EF4-FFF2-40B4-BE49-F238E27FC236}">
                            <a16:creationId xmlns:a16="http://schemas.microsoft.com/office/drawing/2014/main" id="{0664753D-E0B0-4EED-91B1-E8F759B3D8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93" name="Rectangle 992">
                        <a:extLst>
                          <a:ext uri="{FF2B5EF4-FFF2-40B4-BE49-F238E27FC236}">
                            <a16:creationId xmlns:a16="http://schemas.microsoft.com/office/drawing/2014/main" id="{5615153F-78B1-467B-9C35-3388921AF5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94" name="Rectangle 993">
                        <a:extLst>
                          <a:ext uri="{FF2B5EF4-FFF2-40B4-BE49-F238E27FC236}">
                            <a16:creationId xmlns:a16="http://schemas.microsoft.com/office/drawing/2014/main" id="{E0B61367-AF10-41C3-A3EA-974C8E2C2D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977" name="Group 976">
                    <a:extLst>
                      <a:ext uri="{FF2B5EF4-FFF2-40B4-BE49-F238E27FC236}">
                        <a16:creationId xmlns:a16="http://schemas.microsoft.com/office/drawing/2014/main" id="{40262F67-EDF5-409C-91B7-79097DC637B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84" name="Rectangle 983">
                      <a:extLst>
                        <a:ext uri="{FF2B5EF4-FFF2-40B4-BE49-F238E27FC236}">
                          <a16:creationId xmlns:a16="http://schemas.microsoft.com/office/drawing/2014/main" id="{D6EB1EDF-7608-4A90-B5DA-995F6A56F6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6" name="Rectangle 985">
                      <a:extLst>
                        <a:ext uri="{FF2B5EF4-FFF2-40B4-BE49-F238E27FC236}">
                          <a16:creationId xmlns:a16="http://schemas.microsoft.com/office/drawing/2014/main" id="{E2D07B25-F5CE-4572-B4EC-0A0BCFC97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7" name="Rectangle 986">
                      <a:extLst>
                        <a:ext uri="{FF2B5EF4-FFF2-40B4-BE49-F238E27FC236}">
                          <a16:creationId xmlns:a16="http://schemas.microsoft.com/office/drawing/2014/main" id="{AACD12EA-3B34-48F7-83F0-2A50DA4325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8" name="Rectangle 987">
                      <a:extLst>
                        <a:ext uri="{FF2B5EF4-FFF2-40B4-BE49-F238E27FC236}">
                          <a16:creationId xmlns:a16="http://schemas.microsoft.com/office/drawing/2014/main" id="{B0488280-0962-49E0-A065-149F6C656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78" name="Group 977">
                    <a:extLst>
                      <a:ext uri="{FF2B5EF4-FFF2-40B4-BE49-F238E27FC236}">
                        <a16:creationId xmlns:a16="http://schemas.microsoft.com/office/drawing/2014/main" id="{F195E79C-8E8D-41BF-BA9A-BAF92EDBF06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79" name="Circle: Hollow 978">
                      <a:extLst>
                        <a:ext uri="{FF2B5EF4-FFF2-40B4-BE49-F238E27FC236}">
                          <a16:creationId xmlns:a16="http://schemas.microsoft.com/office/drawing/2014/main" id="{0F947F39-4C95-43FE-8AEA-55CEEA35B0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81" name="Circle: Hollow 980">
                      <a:extLst>
                        <a:ext uri="{FF2B5EF4-FFF2-40B4-BE49-F238E27FC236}">
                          <a16:creationId xmlns:a16="http://schemas.microsoft.com/office/drawing/2014/main" id="{7A3FD654-5A33-4FEF-95A1-7E98B0C5B8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82" name="Circle: Hollow 981">
                      <a:extLst>
                        <a:ext uri="{FF2B5EF4-FFF2-40B4-BE49-F238E27FC236}">
                          <a16:creationId xmlns:a16="http://schemas.microsoft.com/office/drawing/2014/main" id="{522564D1-DCBC-48C9-BBC3-2DD9D42D12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648" name="Group 647">
                  <a:extLst>
                    <a:ext uri="{FF2B5EF4-FFF2-40B4-BE49-F238E27FC236}">
                      <a16:creationId xmlns:a16="http://schemas.microsoft.com/office/drawing/2014/main" id="{556A77AC-58E9-43D9-AA92-5C9196A37539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51" name="Group 950">
                    <a:extLst>
                      <a:ext uri="{FF2B5EF4-FFF2-40B4-BE49-F238E27FC236}">
                        <a16:creationId xmlns:a16="http://schemas.microsoft.com/office/drawing/2014/main" id="{862A6544-011C-4317-BF97-2E2758FAD93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61" name="Group 960">
                      <a:extLst>
                        <a:ext uri="{FF2B5EF4-FFF2-40B4-BE49-F238E27FC236}">
                          <a16:creationId xmlns:a16="http://schemas.microsoft.com/office/drawing/2014/main" id="{7E255D30-60E5-414E-A19E-BDCADD7013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69" name="Rectangle 968">
                        <a:extLst>
                          <a:ext uri="{FF2B5EF4-FFF2-40B4-BE49-F238E27FC236}">
                            <a16:creationId xmlns:a16="http://schemas.microsoft.com/office/drawing/2014/main" id="{C68ECA69-A0D0-4083-83B5-F0B643C48E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71" name="Rectangle 970">
                        <a:extLst>
                          <a:ext uri="{FF2B5EF4-FFF2-40B4-BE49-F238E27FC236}">
                            <a16:creationId xmlns:a16="http://schemas.microsoft.com/office/drawing/2014/main" id="{4637C89C-2715-474D-AD89-D08FEA099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72" name="Rectangle 971">
                        <a:extLst>
                          <a:ext uri="{FF2B5EF4-FFF2-40B4-BE49-F238E27FC236}">
                            <a16:creationId xmlns:a16="http://schemas.microsoft.com/office/drawing/2014/main" id="{AF5BF864-84BF-4D86-9822-E153AA2378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73" name="Rectangle 972">
                        <a:extLst>
                          <a:ext uri="{FF2B5EF4-FFF2-40B4-BE49-F238E27FC236}">
                            <a16:creationId xmlns:a16="http://schemas.microsoft.com/office/drawing/2014/main" id="{F89885B1-0107-4DE8-A34E-3A81C44B16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62" name="Group 961">
                      <a:extLst>
                        <a:ext uri="{FF2B5EF4-FFF2-40B4-BE49-F238E27FC236}">
                          <a16:creationId xmlns:a16="http://schemas.microsoft.com/office/drawing/2014/main" id="{6CD5DA20-C642-489F-9031-9DE5ECC63E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63" name="Rectangle 962">
                        <a:extLst>
                          <a:ext uri="{FF2B5EF4-FFF2-40B4-BE49-F238E27FC236}">
                            <a16:creationId xmlns:a16="http://schemas.microsoft.com/office/drawing/2014/main" id="{C6D44539-9B9C-414A-B131-6377F8B0C8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64" name="Rectangle 963">
                        <a:extLst>
                          <a:ext uri="{FF2B5EF4-FFF2-40B4-BE49-F238E27FC236}">
                            <a16:creationId xmlns:a16="http://schemas.microsoft.com/office/drawing/2014/main" id="{0F6EBF87-F8DA-403D-925A-2B02B9026E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65" name="Rectangle 964">
                        <a:extLst>
                          <a:ext uri="{FF2B5EF4-FFF2-40B4-BE49-F238E27FC236}">
                            <a16:creationId xmlns:a16="http://schemas.microsoft.com/office/drawing/2014/main" id="{87CB2A5E-F635-4018-B4FD-AE8F390DD5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67" name="Rectangle 966">
                        <a:extLst>
                          <a:ext uri="{FF2B5EF4-FFF2-40B4-BE49-F238E27FC236}">
                            <a16:creationId xmlns:a16="http://schemas.microsoft.com/office/drawing/2014/main" id="{AF779DF4-3EF1-467E-8A8F-B67995A03F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952" name="Group 951">
                    <a:extLst>
                      <a:ext uri="{FF2B5EF4-FFF2-40B4-BE49-F238E27FC236}">
                        <a16:creationId xmlns:a16="http://schemas.microsoft.com/office/drawing/2014/main" id="{D2F5B595-077A-4053-99AF-3BE062A90FF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57" name="Rectangle 956">
                      <a:extLst>
                        <a:ext uri="{FF2B5EF4-FFF2-40B4-BE49-F238E27FC236}">
                          <a16:creationId xmlns:a16="http://schemas.microsoft.com/office/drawing/2014/main" id="{037025A9-D8ED-4990-BB65-1E0F6F4CA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8" name="Rectangle 957">
                      <a:extLst>
                        <a:ext uri="{FF2B5EF4-FFF2-40B4-BE49-F238E27FC236}">
                          <a16:creationId xmlns:a16="http://schemas.microsoft.com/office/drawing/2014/main" id="{D37D14C6-96A1-4BCA-B169-804C83A26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9" name="Rectangle 958">
                      <a:extLst>
                        <a:ext uri="{FF2B5EF4-FFF2-40B4-BE49-F238E27FC236}">
                          <a16:creationId xmlns:a16="http://schemas.microsoft.com/office/drawing/2014/main" id="{E6A967BA-0B72-4C92-A5F9-3D8540D32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0" name="Rectangle 959">
                      <a:extLst>
                        <a:ext uri="{FF2B5EF4-FFF2-40B4-BE49-F238E27FC236}">
                          <a16:creationId xmlns:a16="http://schemas.microsoft.com/office/drawing/2014/main" id="{40574AE1-E314-4EA0-9DA3-285EE9E11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53" name="Group 952">
                    <a:extLst>
                      <a:ext uri="{FF2B5EF4-FFF2-40B4-BE49-F238E27FC236}">
                        <a16:creationId xmlns:a16="http://schemas.microsoft.com/office/drawing/2014/main" id="{5478681E-9209-4608-B6A5-D6E36C0FDB8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54" name="Circle: Hollow 953">
                      <a:extLst>
                        <a:ext uri="{FF2B5EF4-FFF2-40B4-BE49-F238E27FC236}">
                          <a16:creationId xmlns:a16="http://schemas.microsoft.com/office/drawing/2014/main" id="{01D7A239-B1C9-4B3A-99C1-5D8E3BCE2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55" name="Circle: Hollow 954">
                      <a:extLst>
                        <a:ext uri="{FF2B5EF4-FFF2-40B4-BE49-F238E27FC236}">
                          <a16:creationId xmlns:a16="http://schemas.microsoft.com/office/drawing/2014/main" id="{EAE34B70-80FE-4640-A76E-774731EAF1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56" name="Circle: Hollow 955">
                      <a:extLst>
                        <a:ext uri="{FF2B5EF4-FFF2-40B4-BE49-F238E27FC236}">
                          <a16:creationId xmlns:a16="http://schemas.microsoft.com/office/drawing/2014/main" id="{510A57BF-2ECF-428F-AECC-A88CB9946D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649" name="Group 648">
                  <a:extLst>
                    <a:ext uri="{FF2B5EF4-FFF2-40B4-BE49-F238E27FC236}">
                      <a16:creationId xmlns:a16="http://schemas.microsoft.com/office/drawing/2014/main" id="{5CCD123D-6F4D-43CD-BF3F-24252C20CFB9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650" name="Group 649">
                    <a:extLst>
                      <a:ext uri="{FF2B5EF4-FFF2-40B4-BE49-F238E27FC236}">
                        <a16:creationId xmlns:a16="http://schemas.microsoft.com/office/drawing/2014/main" id="{BBC3FDBC-861B-4D4B-9282-1CED2D3250A5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660" name="Group 659">
                      <a:extLst>
                        <a:ext uri="{FF2B5EF4-FFF2-40B4-BE49-F238E27FC236}">
                          <a16:creationId xmlns:a16="http://schemas.microsoft.com/office/drawing/2014/main" id="{00B241EE-63E0-4B82-84FD-A891B62B14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66" name="Rectangle 665">
                        <a:extLst>
                          <a:ext uri="{FF2B5EF4-FFF2-40B4-BE49-F238E27FC236}">
                            <a16:creationId xmlns:a16="http://schemas.microsoft.com/office/drawing/2014/main" id="{EE248700-CE8A-4848-859C-8B11249BF3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7" name="Rectangle 946">
                        <a:extLst>
                          <a:ext uri="{FF2B5EF4-FFF2-40B4-BE49-F238E27FC236}">
                            <a16:creationId xmlns:a16="http://schemas.microsoft.com/office/drawing/2014/main" id="{19E3776B-BFDD-4171-A6DF-81B2D41B0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8" name="Rectangle 947">
                        <a:extLst>
                          <a:ext uri="{FF2B5EF4-FFF2-40B4-BE49-F238E27FC236}">
                            <a16:creationId xmlns:a16="http://schemas.microsoft.com/office/drawing/2014/main" id="{84471A86-90C8-4130-88A8-598CCD0C24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9" name="Rectangle 948">
                        <a:extLst>
                          <a:ext uri="{FF2B5EF4-FFF2-40B4-BE49-F238E27FC236}">
                            <a16:creationId xmlns:a16="http://schemas.microsoft.com/office/drawing/2014/main" id="{195E3601-61B2-4696-BF02-88032C0D7B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61" name="Group 660">
                      <a:extLst>
                        <a:ext uri="{FF2B5EF4-FFF2-40B4-BE49-F238E27FC236}">
                          <a16:creationId xmlns:a16="http://schemas.microsoft.com/office/drawing/2014/main" id="{8874EE89-35CC-4B8E-B162-57839DEA55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62" name="Rectangle 661">
                        <a:extLst>
                          <a:ext uri="{FF2B5EF4-FFF2-40B4-BE49-F238E27FC236}">
                            <a16:creationId xmlns:a16="http://schemas.microsoft.com/office/drawing/2014/main" id="{DE09A2F3-C1FA-4D20-88ED-6DF0F0CF5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3" name="Rectangle 662">
                        <a:extLst>
                          <a:ext uri="{FF2B5EF4-FFF2-40B4-BE49-F238E27FC236}">
                            <a16:creationId xmlns:a16="http://schemas.microsoft.com/office/drawing/2014/main" id="{DE5AC273-4AD2-49F3-8D90-24E2E82D02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4" name="Rectangle 663">
                        <a:extLst>
                          <a:ext uri="{FF2B5EF4-FFF2-40B4-BE49-F238E27FC236}">
                            <a16:creationId xmlns:a16="http://schemas.microsoft.com/office/drawing/2014/main" id="{057C9566-60E8-4F8A-A2F0-33A082060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5" name="Rectangle 664">
                        <a:extLst>
                          <a:ext uri="{FF2B5EF4-FFF2-40B4-BE49-F238E27FC236}">
                            <a16:creationId xmlns:a16="http://schemas.microsoft.com/office/drawing/2014/main" id="{6769AA2B-2255-4462-A84B-D71CC1FC3D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58B81899-AC05-499A-88B9-89354A75F40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56" name="Rectangle 655">
                      <a:extLst>
                        <a:ext uri="{FF2B5EF4-FFF2-40B4-BE49-F238E27FC236}">
                          <a16:creationId xmlns:a16="http://schemas.microsoft.com/office/drawing/2014/main" id="{B16E0BFD-186F-4D72-8C50-71B9C8C448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Rectangle 656">
                      <a:extLst>
                        <a:ext uri="{FF2B5EF4-FFF2-40B4-BE49-F238E27FC236}">
                          <a16:creationId xmlns:a16="http://schemas.microsoft.com/office/drawing/2014/main" id="{FA06536B-3070-4A3C-9284-2A3FC4B7D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Rectangle 657">
                      <a:extLst>
                        <a:ext uri="{FF2B5EF4-FFF2-40B4-BE49-F238E27FC236}">
                          <a16:creationId xmlns:a16="http://schemas.microsoft.com/office/drawing/2014/main" id="{1BE6CB3D-8951-4B4D-B88D-03E9E55B73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Rectangle 658">
                      <a:extLst>
                        <a:ext uri="{FF2B5EF4-FFF2-40B4-BE49-F238E27FC236}">
                          <a16:creationId xmlns:a16="http://schemas.microsoft.com/office/drawing/2014/main" id="{3C6464EB-DAF7-4A67-8B4F-76E7D20F48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49EF38DE-6468-4202-82A8-F5AECB923C4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53" name="Circle: Hollow 652">
                      <a:extLst>
                        <a:ext uri="{FF2B5EF4-FFF2-40B4-BE49-F238E27FC236}">
                          <a16:creationId xmlns:a16="http://schemas.microsoft.com/office/drawing/2014/main" id="{4E3B398B-0023-4E80-A8C3-2855B00BA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54" name="Circle: Hollow 653">
                      <a:extLst>
                        <a:ext uri="{FF2B5EF4-FFF2-40B4-BE49-F238E27FC236}">
                          <a16:creationId xmlns:a16="http://schemas.microsoft.com/office/drawing/2014/main" id="{965E21D7-3990-4AF7-88EE-FACE818957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55" name="Circle: Hollow 654">
                      <a:extLst>
                        <a:ext uri="{FF2B5EF4-FFF2-40B4-BE49-F238E27FC236}">
                          <a16:creationId xmlns:a16="http://schemas.microsoft.com/office/drawing/2014/main" id="{E7A730B0-DFA6-459F-A159-2623B8DC7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092" name="Group 1091">
                <a:extLst>
                  <a:ext uri="{FF2B5EF4-FFF2-40B4-BE49-F238E27FC236}">
                    <a16:creationId xmlns:a16="http://schemas.microsoft.com/office/drawing/2014/main" id="{28685A69-00FB-4CED-A8FC-F01BDFF874F3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093" name="Group 1092">
                  <a:extLst>
                    <a:ext uri="{FF2B5EF4-FFF2-40B4-BE49-F238E27FC236}">
                      <a16:creationId xmlns:a16="http://schemas.microsoft.com/office/drawing/2014/main" id="{D9E560BD-D508-4393-B921-DD66944DFDC2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178" name="Group 1177">
                    <a:extLst>
                      <a:ext uri="{FF2B5EF4-FFF2-40B4-BE49-F238E27FC236}">
                        <a16:creationId xmlns:a16="http://schemas.microsoft.com/office/drawing/2014/main" id="{F6B3AECF-CB37-42BF-A86D-DE950CD3BE1C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221" name="Group 1220">
                      <a:extLst>
                        <a:ext uri="{FF2B5EF4-FFF2-40B4-BE49-F238E27FC236}">
                          <a16:creationId xmlns:a16="http://schemas.microsoft.com/office/drawing/2014/main" id="{3E72BC3F-206D-431D-B5D8-894FB8AA31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31" name="Group 1230">
                        <a:extLst>
                          <a:ext uri="{FF2B5EF4-FFF2-40B4-BE49-F238E27FC236}">
                            <a16:creationId xmlns:a16="http://schemas.microsoft.com/office/drawing/2014/main" id="{718787D9-0A12-4FA3-9E6C-3A0106C836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37" name="Rectangle 1236">
                          <a:extLst>
                            <a:ext uri="{FF2B5EF4-FFF2-40B4-BE49-F238E27FC236}">
                              <a16:creationId xmlns:a16="http://schemas.microsoft.com/office/drawing/2014/main" id="{45A52C42-9400-414C-B62B-CB103C7241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38" name="Rectangle 1237">
                          <a:extLst>
                            <a:ext uri="{FF2B5EF4-FFF2-40B4-BE49-F238E27FC236}">
                              <a16:creationId xmlns:a16="http://schemas.microsoft.com/office/drawing/2014/main" id="{BF8F5865-B250-417C-A055-6FB239A6DA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39" name="Rectangle 1238">
                          <a:extLst>
                            <a:ext uri="{FF2B5EF4-FFF2-40B4-BE49-F238E27FC236}">
                              <a16:creationId xmlns:a16="http://schemas.microsoft.com/office/drawing/2014/main" id="{0146C5FE-EDF2-4620-8676-1DC65180A2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40" name="Rectangle 1239">
                          <a:extLst>
                            <a:ext uri="{FF2B5EF4-FFF2-40B4-BE49-F238E27FC236}">
                              <a16:creationId xmlns:a16="http://schemas.microsoft.com/office/drawing/2014/main" id="{DA558C03-1F04-4409-A26B-FDCB594DE3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32" name="Group 1231">
                        <a:extLst>
                          <a:ext uri="{FF2B5EF4-FFF2-40B4-BE49-F238E27FC236}">
                            <a16:creationId xmlns:a16="http://schemas.microsoft.com/office/drawing/2014/main" id="{7BBE366E-625B-41FE-8213-8732ABF60B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33" name="Rectangle 1232">
                          <a:extLst>
                            <a:ext uri="{FF2B5EF4-FFF2-40B4-BE49-F238E27FC236}">
                              <a16:creationId xmlns:a16="http://schemas.microsoft.com/office/drawing/2014/main" id="{6C8408D3-98EC-4456-96AA-F94C1EDA99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34" name="Rectangle 1233">
                          <a:extLst>
                            <a:ext uri="{FF2B5EF4-FFF2-40B4-BE49-F238E27FC236}">
                              <a16:creationId xmlns:a16="http://schemas.microsoft.com/office/drawing/2014/main" id="{835BE18E-0BE4-46A7-9A83-3DDADBED89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35" name="Rectangle 1234">
                          <a:extLst>
                            <a:ext uri="{FF2B5EF4-FFF2-40B4-BE49-F238E27FC236}">
                              <a16:creationId xmlns:a16="http://schemas.microsoft.com/office/drawing/2014/main" id="{85048C1B-4353-4FA7-A8D4-29A174870B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36" name="Rectangle 1235">
                          <a:extLst>
                            <a:ext uri="{FF2B5EF4-FFF2-40B4-BE49-F238E27FC236}">
                              <a16:creationId xmlns:a16="http://schemas.microsoft.com/office/drawing/2014/main" id="{CEC12151-6CE9-46B3-96CD-2CE39F1F32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3A7EE490-116A-4373-92C9-E44EA56DC9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27" name="Rectangle 1226">
                        <a:extLst>
                          <a:ext uri="{FF2B5EF4-FFF2-40B4-BE49-F238E27FC236}">
                            <a16:creationId xmlns:a16="http://schemas.microsoft.com/office/drawing/2014/main" id="{7E0EC4E0-25A6-4779-9988-EF1F8DF6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28" name="Rectangle 1227">
                        <a:extLst>
                          <a:ext uri="{FF2B5EF4-FFF2-40B4-BE49-F238E27FC236}">
                            <a16:creationId xmlns:a16="http://schemas.microsoft.com/office/drawing/2014/main" id="{9E98ABC2-77E9-45C2-90F8-01CBA1C197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29" name="Rectangle 1228">
                        <a:extLst>
                          <a:ext uri="{FF2B5EF4-FFF2-40B4-BE49-F238E27FC236}">
                            <a16:creationId xmlns:a16="http://schemas.microsoft.com/office/drawing/2014/main" id="{111C779F-8055-445C-A964-783FFDB52D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30" name="Rectangle 1229">
                        <a:extLst>
                          <a:ext uri="{FF2B5EF4-FFF2-40B4-BE49-F238E27FC236}">
                            <a16:creationId xmlns:a16="http://schemas.microsoft.com/office/drawing/2014/main" id="{9359345B-AF13-4C9C-A9FD-E72AE3F4E8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23" name="Group 1222">
                      <a:extLst>
                        <a:ext uri="{FF2B5EF4-FFF2-40B4-BE49-F238E27FC236}">
                          <a16:creationId xmlns:a16="http://schemas.microsoft.com/office/drawing/2014/main" id="{9B308744-1517-4A61-99C9-D5880BA58B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24" name="Circle: Hollow 1223">
                        <a:extLst>
                          <a:ext uri="{FF2B5EF4-FFF2-40B4-BE49-F238E27FC236}">
                            <a16:creationId xmlns:a16="http://schemas.microsoft.com/office/drawing/2014/main" id="{44C9F123-62E0-4A70-9A09-CDD4B70923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225" name="Circle: Hollow 1224">
                        <a:extLst>
                          <a:ext uri="{FF2B5EF4-FFF2-40B4-BE49-F238E27FC236}">
                            <a16:creationId xmlns:a16="http://schemas.microsoft.com/office/drawing/2014/main" id="{C30A076E-0DD4-4167-A08E-109C66A1C1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226" name="Circle: Hollow 1225">
                        <a:extLst>
                          <a:ext uri="{FF2B5EF4-FFF2-40B4-BE49-F238E27FC236}">
                            <a16:creationId xmlns:a16="http://schemas.microsoft.com/office/drawing/2014/main" id="{E07E065E-80F0-46E6-8A72-4E2351BF99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179" name="Group 1178">
                    <a:extLst>
                      <a:ext uri="{FF2B5EF4-FFF2-40B4-BE49-F238E27FC236}">
                        <a16:creationId xmlns:a16="http://schemas.microsoft.com/office/drawing/2014/main" id="{E54A5A5D-AB84-497F-9029-5709E9A0D575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201" name="Group 1200">
                      <a:extLst>
                        <a:ext uri="{FF2B5EF4-FFF2-40B4-BE49-F238E27FC236}">
                          <a16:creationId xmlns:a16="http://schemas.microsoft.com/office/drawing/2014/main" id="{2A65FD8C-6331-43E0-9C08-6494AE9A87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11" name="Group 1210">
                        <a:extLst>
                          <a:ext uri="{FF2B5EF4-FFF2-40B4-BE49-F238E27FC236}">
                            <a16:creationId xmlns:a16="http://schemas.microsoft.com/office/drawing/2014/main" id="{D1F8D576-6793-4288-BDB4-6C82B377DC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17" name="Rectangle 1216">
                          <a:extLst>
                            <a:ext uri="{FF2B5EF4-FFF2-40B4-BE49-F238E27FC236}">
                              <a16:creationId xmlns:a16="http://schemas.microsoft.com/office/drawing/2014/main" id="{08FA45E6-E1EA-40CF-9C44-9772D75780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18" name="Rectangle 1217">
                          <a:extLst>
                            <a:ext uri="{FF2B5EF4-FFF2-40B4-BE49-F238E27FC236}">
                              <a16:creationId xmlns:a16="http://schemas.microsoft.com/office/drawing/2014/main" id="{0573BFAF-118F-47D8-A031-A3E7B55FBE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19" name="Rectangle 1218">
                          <a:extLst>
                            <a:ext uri="{FF2B5EF4-FFF2-40B4-BE49-F238E27FC236}">
                              <a16:creationId xmlns:a16="http://schemas.microsoft.com/office/drawing/2014/main" id="{2494B8CE-84B1-474F-BB42-8B391347D6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20" name="Rectangle 1219">
                          <a:extLst>
                            <a:ext uri="{FF2B5EF4-FFF2-40B4-BE49-F238E27FC236}">
                              <a16:creationId xmlns:a16="http://schemas.microsoft.com/office/drawing/2014/main" id="{E250302B-5011-4F7F-842C-F9E9748305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12" name="Group 1211">
                        <a:extLst>
                          <a:ext uri="{FF2B5EF4-FFF2-40B4-BE49-F238E27FC236}">
                            <a16:creationId xmlns:a16="http://schemas.microsoft.com/office/drawing/2014/main" id="{DD044577-74D1-4FA9-BA8B-B6B163697A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13" name="Rectangle 1212">
                          <a:extLst>
                            <a:ext uri="{FF2B5EF4-FFF2-40B4-BE49-F238E27FC236}">
                              <a16:creationId xmlns:a16="http://schemas.microsoft.com/office/drawing/2014/main" id="{FC1E182E-B0E3-4BF9-B720-C7C7818BC9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14" name="Rectangle 1213">
                          <a:extLst>
                            <a:ext uri="{FF2B5EF4-FFF2-40B4-BE49-F238E27FC236}">
                              <a16:creationId xmlns:a16="http://schemas.microsoft.com/office/drawing/2014/main" id="{D7051113-3F75-4BA5-ADC6-E8846DDE99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15" name="Rectangle 1214">
                          <a:extLst>
                            <a:ext uri="{FF2B5EF4-FFF2-40B4-BE49-F238E27FC236}">
                              <a16:creationId xmlns:a16="http://schemas.microsoft.com/office/drawing/2014/main" id="{E026BEE6-8EA9-4734-88F5-15EF3CF007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16" name="Rectangle 1215">
                          <a:extLst>
                            <a:ext uri="{FF2B5EF4-FFF2-40B4-BE49-F238E27FC236}">
                              <a16:creationId xmlns:a16="http://schemas.microsoft.com/office/drawing/2014/main" id="{51728D88-F807-4D49-8FCD-0097EB7450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202" name="Group 1201">
                      <a:extLst>
                        <a:ext uri="{FF2B5EF4-FFF2-40B4-BE49-F238E27FC236}">
                          <a16:creationId xmlns:a16="http://schemas.microsoft.com/office/drawing/2014/main" id="{E938FC8C-1EE3-4087-9B98-DFDEE12D42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07" name="Rectangle 1206">
                        <a:extLst>
                          <a:ext uri="{FF2B5EF4-FFF2-40B4-BE49-F238E27FC236}">
                            <a16:creationId xmlns:a16="http://schemas.microsoft.com/office/drawing/2014/main" id="{11A27FD1-427A-49B8-B16E-CB72817FAE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08" name="Rectangle 1207">
                        <a:extLst>
                          <a:ext uri="{FF2B5EF4-FFF2-40B4-BE49-F238E27FC236}">
                            <a16:creationId xmlns:a16="http://schemas.microsoft.com/office/drawing/2014/main" id="{8C0B3739-62D8-4C73-A287-E654DA658A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09" name="Rectangle 1208">
                        <a:extLst>
                          <a:ext uri="{FF2B5EF4-FFF2-40B4-BE49-F238E27FC236}">
                            <a16:creationId xmlns:a16="http://schemas.microsoft.com/office/drawing/2014/main" id="{9E078EEC-9FAF-4C68-80E3-AD541BA727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10" name="Rectangle 1209">
                        <a:extLst>
                          <a:ext uri="{FF2B5EF4-FFF2-40B4-BE49-F238E27FC236}">
                            <a16:creationId xmlns:a16="http://schemas.microsoft.com/office/drawing/2014/main" id="{00BA2302-9DC6-4595-AD61-FEC3D83A01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03" name="Group 1202">
                      <a:extLst>
                        <a:ext uri="{FF2B5EF4-FFF2-40B4-BE49-F238E27FC236}">
                          <a16:creationId xmlns:a16="http://schemas.microsoft.com/office/drawing/2014/main" id="{E2173C41-52A2-4FFE-AB53-656FF8D8FE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04" name="Circle: Hollow 1203">
                        <a:extLst>
                          <a:ext uri="{FF2B5EF4-FFF2-40B4-BE49-F238E27FC236}">
                            <a16:creationId xmlns:a16="http://schemas.microsoft.com/office/drawing/2014/main" id="{27C7D730-EB50-497E-8020-3202015A21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205" name="Circle: Hollow 1204">
                        <a:extLst>
                          <a:ext uri="{FF2B5EF4-FFF2-40B4-BE49-F238E27FC236}">
                            <a16:creationId xmlns:a16="http://schemas.microsoft.com/office/drawing/2014/main" id="{F2B5C547-7110-4A84-BF41-9859C0F21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206" name="Circle: Hollow 1205">
                        <a:extLst>
                          <a:ext uri="{FF2B5EF4-FFF2-40B4-BE49-F238E27FC236}">
                            <a16:creationId xmlns:a16="http://schemas.microsoft.com/office/drawing/2014/main" id="{8A223E0B-DFDC-42A0-AAA7-A41746FED0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180" name="Group 1179">
                    <a:extLst>
                      <a:ext uri="{FF2B5EF4-FFF2-40B4-BE49-F238E27FC236}">
                        <a16:creationId xmlns:a16="http://schemas.microsoft.com/office/drawing/2014/main" id="{4CDE51F7-137B-4D82-ADEC-2ADA4987190A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181" name="Group 1180">
                      <a:extLst>
                        <a:ext uri="{FF2B5EF4-FFF2-40B4-BE49-F238E27FC236}">
                          <a16:creationId xmlns:a16="http://schemas.microsoft.com/office/drawing/2014/main" id="{31ACA6A9-21F2-46DB-8CB0-13CBBA753F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191" name="Group 1190">
                        <a:extLst>
                          <a:ext uri="{FF2B5EF4-FFF2-40B4-BE49-F238E27FC236}">
                            <a16:creationId xmlns:a16="http://schemas.microsoft.com/office/drawing/2014/main" id="{32D7DA17-E3E0-42C5-880F-6BB092B4E6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197" name="Rectangle 1196">
                          <a:extLst>
                            <a:ext uri="{FF2B5EF4-FFF2-40B4-BE49-F238E27FC236}">
                              <a16:creationId xmlns:a16="http://schemas.microsoft.com/office/drawing/2014/main" id="{0C94172B-2659-486F-969D-C7C5E94C8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98" name="Rectangle 1197">
                          <a:extLst>
                            <a:ext uri="{FF2B5EF4-FFF2-40B4-BE49-F238E27FC236}">
                              <a16:creationId xmlns:a16="http://schemas.microsoft.com/office/drawing/2014/main" id="{C0E44AE2-ADAE-4323-941E-70F3FDD62F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99" name="Rectangle 1198">
                          <a:extLst>
                            <a:ext uri="{FF2B5EF4-FFF2-40B4-BE49-F238E27FC236}">
                              <a16:creationId xmlns:a16="http://schemas.microsoft.com/office/drawing/2014/main" id="{53A4BA63-7528-48B6-8778-4C9FC134FF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00" name="Rectangle 1199">
                          <a:extLst>
                            <a:ext uri="{FF2B5EF4-FFF2-40B4-BE49-F238E27FC236}">
                              <a16:creationId xmlns:a16="http://schemas.microsoft.com/office/drawing/2014/main" id="{EE5C05C1-B470-48F2-AD9E-584B0A319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92" name="Group 1191">
                        <a:extLst>
                          <a:ext uri="{FF2B5EF4-FFF2-40B4-BE49-F238E27FC236}">
                            <a16:creationId xmlns:a16="http://schemas.microsoft.com/office/drawing/2014/main" id="{AAA8F0B6-2C2A-4950-AC54-92DC73ECCC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193" name="Rectangle 1192">
                          <a:extLst>
                            <a:ext uri="{FF2B5EF4-FFF2-40B4-BE49-F238E27FC236}">
                              <a16:creationId xmlns:a16="http://schemas.microsoft.com/office/drawing/2014/main" id="{F13B4E4F-19A8-4F54-975A-0449A0D61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94" name="Rectangle 1193">
                          <a:extLst>
                            <a:ext uri="{FF2B5EF4-FFF2-40B4-BE49-F238E27FC236}">
                              <a16:creationId xmlns:a16="http://schemas.microsoft.com/office/drawing/2014/main" id="{F46C693B-0875-4766-A9EC-C823D04089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95" name="Rectangle 1194">
                          <a:extLst>
                            <a:ext uri="{FF2B5EF4-FFF2-40B4-BE49-F238E27FC236}">
                              <a16:creationId xmlns:a16="http://schemas.microsoft.com/office/drawing/2014/main" id="{97941198-3786-41F1-A5AD-FC3E561463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96" name="Rectangle 1195">
                          <a:extLst>
                            <a:ext uri="{FF2B5EF4-FFF2-40B4-BE49-F238E27FC236}">
                              <a16:creationId xmlns:a16="http://schemas.microsoft.com/office/drawing/2014/main" id="{E7964229-F112-4907-A2A2-1673DBC947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182" name="Group 1181">
                      <a:extLst>
                        <a:ext uri="{FF2B5EF4-FFF2-40B4-BE49-F238E27FC236}">
                          <a16:creationId xmlns:a16="http://schemas.microsoft.com/office/drawing/2014/main" id="{A31A062B-2A14-4F95-85D4-9349FBE651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87" name="Rectangle 1186">
                        <a:extLst>
                          <a:ext uri="{FF2B5EF4-FFF2-40B4-BE49-F238E27FC236}">
                            <a16:creationId xmlns:a16="http://schemas.microsoft.com/office/drawing/2014/main" id="{A97272AD-4E04-4632-894A-53F546F652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88" name="Rectangle 1187">
                        <a:extLst>
                          <a:ext uri="{FF2B5EF4-FFF2-40B4-BE49-F238E27FC236}">
                            <a16:creationId xmlns:a16="http://schemas.microsoft.com/office/drawing/2014/main" id="{CD2DA1E3-22EF-4F7D-957F-5F926D60C8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89" name="Rectangle 1188">
                        <a:extLst>
                          <a:ext uri="{FF2B5EF4-FFF2-40B4-BE49-F238E27FC236}">
                            <a16:creationId xmlns:a16="http://schemas.microsoft.com/office/drawing/2014/main" id="{68C3C3C7-D727-43ED-9C24-3CB4982E92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90" name="Rectangle 1189">
                        <a:extLst>
                          <a:ext uri="{FF2B5EF4-FFF2-40B4-BE49-F238E27FC236}">
                            <a16:creationId xmlns:a16="http://schemas.microsoft.com/office/drawing/2014/main" id="{2AB16C8E-E1BC-4C10-88A4-9EA9594729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183" name="Group 1182">
                      <a:extLst>
                        <a:ext uri="{FF2B5EF4-FFF2-40B4-BE49-F238E27FC236}">
                          <a16:creationId xmlns:a16="http://schemas.microsoft.com/office/drawing/2014/main" id="{FD0E829A-F121-4F7F-ACBF-4C474B0D1E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184" name="Circle: Hollow 1183">
                        <a:extLst>
                          <a:ext uri="{FF2B5EF4-FFF2-40B4-BE49-F238E27FC236}">
                            <a16:creationId xmlns:a16="http://schemas.microsoft.com/office/drawing/2014/main" id="{05BB2368-5109-4F03-9CAC-910451B32C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85" name="Circle: Hollow 1184">
                        <a:extLst>
                          <a:ext uri="{FF2B5EF4-FFF2-40B4-BE49-F238E27FC236}">
                            <a16:creationId xmlns:a16="http://schemas.microsoft.com/office/drawing/2014/main" id="{0D28FCE4-EFB3-440D-904C-8979D60CE4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86" name="Circle: Hollow 1185">
                        <a:extLst>
                          <a:ext uri="{FF2B5EF4-FFF2-40B4-BE49-F238E27FC236}">
                            <a16:creationId xmlns:a16="http://schemas.microsoft.com/office/drawing/2014/main" id="{29B90A9A-65F9-43F4-BC64-CF8B930894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094" name="Group 1093">
                  <a:extLst>
                    <a:ext uri="{FF2B5EF4-FFF2-40B4-BE49-F238E27FC236}">
                      <a16:creationId xmlns:a16="http://schemas.microsoft.com/office/drawing/2014/main" id="{EE866D5E-A97C-434D-98AE-AB5970055E7C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58" name="Group 1157">
                    <a:extLst>
                      <a:ext uri="{FF2B5EF4-FFF2-40B4-BE49-F238E27FC236}">
                        <a16:creationId xmlns:a16="http://schemas.microsoft.com/office/drawing/2014/main" id="{1C4DB832-E1D5-42C4-8E14-B9F0DA720B7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68" name="Group 1167">
                      <a:extLst>
                        <a:ext uri="{FF2B5EF4-FFF2-40B4-BE49-F238E27FC236}">
                          <a16:creationId xmlns:a16="http://schemas.microsoft.com/office/drawing/2014/main" id="{B72DEA07-4C48-4A89-AA50-E8125CCCEE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74" name="Rectangle 1173">
                        <a:extLst>
                          <a:ext uri="{FF2B5EF4-FFF2-40B4-BE49-F238E27FC236}">
                            <a16:creationId xmlns:a16="http://schemas.microsoft.com/office/drawing/2014/main" id="{C64AAFD9-D72A-49B7-8AD6-F0E9798A78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75" name="Rectangle 1174">
                        <a:extLst>
                          <a:ext uri="{FF2B5EF4-FFF2-40B4-BE49-F238E27FC236}">
                            <a16:creationId xmlns:a16="http://schemas.microsoft.com/office/drawing/2014/main" id="{D422308D-54CC-4BA5-A183-2B606E5BA1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76" name="Rectangle 1175">
                        <a:extLst>
                          <a:ext uri="{FF2B5EF4-FFF2-40B4-BE49-F238E27FC236}">
                            <a16:creationId xmlns:a16="http://schemas.microsoft.com/office/drawing/2014/main" id="{47012DDD-40C8-4669-A799-91B292F28F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77" name="Rectangle 1176">
                        <a:extLst>
                          <a:ext uri="{FF2B5EF4-FFF2-40B4-BE49-F238E27FC236}">
                            <a16:creationId xmlns:a16="http://schemas.microsoft.com/office/drawing/2014/main" id="{AB1336CD-FF4E-47FC-A305-C648E1EEDB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169" name="Group 1168">
                      <a:extLst>
                        <a:ext uri="{FF2B5EF4-FFF2-40B4-BE49-F238E27FC236}">
                          <a16:creationId xmlns:a16="http://schemas.microsoft.com/office/drawing/2014/main" id="{CBE1ED58-1984-4C98-AE96-0F70335890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70" name="Rectangle 1169">
                        <a:extLst>
                          <a:ext uri="{FF2B5EF4-FFF2-40B4-BE49-F238E27FC236}">
                            <a16:creationId xmlns:a16="http://schemas.microsoft.com/office/drawing/2014/main" id="{B55BD426-B08B-4408-AF17-DEDB3E5260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71" name="Rectangle 1170">
                        <a:extLst>
                          <a:ext uri="{FF2B5EF4-FFF2-40B4-BE49-F238E27FC236}">
                            <a16:creationId xmlns:a16="http://schemas.microsoft.com/office/drawing/2014/main" id="{711E7AE5-70AC-4BE5-8104-2F2EFAD988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72" name="Rectangle 1171">
                        <a:extLst>
                          <a:ext uri="{FF2B5EF4-FFF2-40B4-BE49-F238E27FC236}">
                            <a16:creationId xmlns:a16="http://schemas.microsoft.com/office/drawing/2014/main" id="{5BF167DD-C2AE-49F2-A961-CB866920AE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73" name="Rectangle 1172">
                        <a:extLst>
                          <a:ext uri="{FF2B5EF4-FFF2-40B4-BE49-F238E27FC236}">
                            <a16:creationId xmlns:a16="http://schemas.microsoft.com/office/drawing/2014/main" id="{AD4207E3-D333-4203-A7B2-2F827B3652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159" name="Group 1158">
                    <a:extLst>
                      <a:ext uri="{FF2B5EF4-FFF2-40B4-BE49-F238E27FC236}">
                        <a16:creationId xmlns:a16="http://schemas.microsoft.com/office/drawing/2014/main" id="{65822233-5B46-4497-824A-361574CD38CC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64" name="Rectangle 1163">
                      <a:extLst>
                        <a:ext uri="{FF2B5EF4-FFF2-40B4-BE49-F238E27FC236}">
                          <a16:creationId xmlns:a16="http://schemas.microsoft.com/office/drawing/2014/main" id="{903B9E85-A6D9-4F5C-BC1D-59D8ED0E1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5" name="Rectangle 1164">
                      <a:extLst>
                        <a:ext uri="{FF2B5EF4-FFF2-40B4-BE49-F238E27FC236}">
                          <a16:creationId xmlns:a16="http://schemas.microsoft.com/office/drawing/2014/main" id="{74C43D89-311E-47B4-8459-4E77B4A29A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6" name="Rectangle 1165">
                      <a:extLst>
                        <a:ext uri="{FF2B5EF4-FFF2-40B4-BE49-F238E27FC236}">
                          <a16:creationId xmlns:a16="http://schemas.microsoft.com/office/drawing/2014/main" id="{0B8E90F2-1DDC-4E9E-86DC-1901E5BB3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7" name="Rectangle 1166">
                      <a:extLst>
                        <a:ext uri="{FF2B5EF4-FFF2-40B4-BE49-F238E27FC236}">
                          <a16:creationId xmlns:a16="http://schemas.microsoft.com/office/drawing/2014/main" id="{765AFA9D-68D5-44A1-B12A-D065ACFBB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0" name="Group 1159">
                    <a:extLst>
                      <a:ext uri="{FF2B5EF4-FFF2-40B4-BE49-F238E27FC236}">
                        <a16:creationId xmlns:a16="http://schemas.microsoft.com/office/drawing/2014/main" id="{0B3571F4-66C5-42B6-87BC-852F29724F3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61" name="Circle: Hollow 1160">
                      <a:extLst>
                        <a:ext uri="{FF2B5EF4-FFF2-40B4-BE49-F238E27FC236}">
                          <a16:creationId xmlns:a16="http://schemas.microsoft.com/office/drawing/2014/main" id="{3EC4B892-04BB-4D78-9212-D39EFCCCD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62" name="Circle: Hollow 1161">
                      <a:extLst>
                        <a:ext uri="{FF2B5EF4-FFF2-40B4-BE49-F238E27FC236}">
                          <a16:creationId xmlns:a16="http://schemas.microsoft.com/office/drawing/2014/main" id="{9AFDB12F-70E8-4E2D-9D88-37C9A1499E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63" name="Circle: Hollow 1162">
                      <a:extLst>
                        <a:ext uri="{FF2B5EF4-FFF2-40B4-BE49-F238E27FC236}">
                          <a16:creationId xmlns:a16="http://schemas.microsoft.com/office/drawing/2014/main" id="{6642862B-B575-4ABD-B13C-E2FB6C905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095" name="Group 1094">
                  <a:extLst>
                    <a:ext uri="{FF2B5EF4-FFF2-40B4-BE49-F238E27FC236}">
                      <a16:creationId xmlns:a16="http://schemas.microsoft.com/office/drawing/2014/main" id="{B355AAB7-A9C3-487C-9A9A-049C14C5F9B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38" name="Group 1137">
                    <a:extLst>
                      <a:ext uri="{FF2B5EF4-FFF2-40B4-BE49-F238E27FC236}">
                        <a16:creationId xmlns:a16="http://schemas.microsoft.com/office/drawing/2014/main" id="{EF648428-C60C-436B-BE0B-B3FA293B692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48" name="Group 1147">
                      <a:extLst>
                        <a:ext uri="{FF2B5EF4-FFF2-40B4-BE49-F238E27FC236}">
                          <a16:creationId xmlns:a16="http://schemas.microsoft.com/office/drawing/2014/main" id="{49960222-F73C-44D8-BEF5-063C45F22F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54" name="Rectangle 1153">
                        <a:extLst>
                          <a:ext uri="{FF2B5EF4-FFF2-40B4-BE49-F238E27FC236}">
                            <a16:creationId xmlns:a16="http://schemas.microsoft.com/office/drawing/2014/main" id="{5C9B4193-D0E7-4569-BFCC-10242F448F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5" name="Rectangle 1154">
                        <a:extLst>
                          <a:ext uri="{FF2B5EF4-FFF2-40B4-BE49-F238E27FC236}">
                            <a16:creationId xmlns:a16="http://schemas.microsoft.com/office/drawing/2014/main" id="{F518D734-21F8-4B21-AFA8-3A2F490B4F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6" name="Rectangle 1155">
                        <a:extLst>
                          <a:ext uri="{FF2B5EF4-FFF2-40B4-BE49-F238E27FC236}">
                            <a16:creationId xmlns:a16="http://schemas.microsoft.com/office/drawing/2014/main" id="{A934B377-AB0E-48DB-A36F-5CDFABF072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7" name="Rectangle 1156">
                        <a:extLst>
                          <a:ext uri="{FF2B5EF4-FFF2-40B4-BE49-F238E27FC236}">
                            <a16:creationId xmlns:a16="http://schemas.microsoft.com/office/drawing/2014/main" id="{382C40BF-5C2E-43F6-BEB2-539CC4B34E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149" name="Group 1148">
                      <a:extLst>
                        <a:ext uri="{FF2B5EF4-FFF2-40B4-BE49-F238E27FC236}">
                          <a16:creationId xmlns:a16="http://schemas.microsoft.com/office/drawing/2014/main" id="{70C2A163-9A32-41D1-87D0-4123B52369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50" name="Rectangle 1149">
                        <a:extLst>
                          <a:ext uri="{FF2B5EF4-FFF2-40B4-BE49-F238E27FC236}">
                            <a16:creationId xmlns:a16="http://schemas.microsoft.com/office/drawing/2014/main" id="{7B4DF248-E41A-4935-998D-AD4EB70A70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1" name="Rectangle 1150">
                        <a:extLst>
                          <a:ext uri="{FF2B5EF4-FFF2-40B4-BE49-F238E27FC236}">
                            <a16:creationId xmlns:a16="http://schemas.microsoft.com/office/drawing/2014/main" id="{6D77E284-17E8-44CB-BF79-49C54BD3EE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2" name="Rectangle 1151">
                        <a:extLst>
                          <a:ext uri="{FF2B5EF4-FFF2-40B4-BE49-F238E27FC236}">
                            <a16:creationId xmlns:a16="http://schemas.microsoft.com/office/drawing/2014/main" id="{42242107-3B34-4469-9CFB-5FA81C200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3" name="Rectangle 1152">
                        <a:extLst>
                          <a:ext uri="{FF2B5EF4-FFF2-40B4-BE49-F238E27FC236}">
                            <a16:creationId xmlns:a16="http://schemas.microsoft.com/office/drawing/2014/main" id="{63648076-85F5-4E73-A474-48B05A13DD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139" name="Group 1138">
                    <a:extLst>
                      <a:ext uri="{FF2B5EF4-FFF2-40B4-BE49-F238E27FC236}">
                        <a16:creationId xmlns:a16="http://schemas.microsoft.com/office/drawing/2014/main" id="{8233B035-3BE2-4CFA-AC4A-FA79D9DFDDB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44" name="Rectangle 1143">
                      <a:extLst>
                        <a:ext uri="{FF2B5EF4-FFF2-40B4-BE49-F238E27FC236}">
                          <a16:creationId xmlns:a16="http://schemas.microsoft.com/office/drawing/2014/main" id="{E02458A0-9F18-46DA-9DD1-EB23C5D4B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5" name="Rectangle 1144">
                      <a:extLst>
                        <a:ext uri="{FF2B5EF4-FFF2-40B4-BE49-F238E27FC236}">
                          <a16:creationId xmlns:a16="http://schemas.microsoft.com/office/drawing/2014/main" id="{BAB28D82-07F1-4E58-B37D-91A193000F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6" name="Rectangle 1145">
                      <a:extLst>
                        <a:ext uri="{FF2B5EF4-FFF2-40B4-BE49-F238E27FC236}">
                          <a16:creationId xmlns:a16="http://schemas.microsoft.com/office/drawing/2014/main" id="{E1D122A1-B79C-4E09-9400-1C3CBBE264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7" name="Rectangle 1146">
                      <a:extLst>
                        <a:ext uri="{FF2B5EF4-FFF2-40B4-BE49-F238E27FC236}">
                          <a16:creationId xmlns:a16="http://schemas.microsoft.com/office/drawing/2014/main" id="{B637DCF8-4B0D-4C29-A7E6-4012827769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40" name="Group 1139">
                    <a:extLst>
                      <a:ext uri="{FF2B5EF4-FFF2-40B4-BE49-F238E27FC236}">
                        <a16:creationId xmlns:a16="http://schemas.microsoft.com/office/drawing/2014/main" id="{B11E421C-B9A9-43AA-AC24-4F42B79B25D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41" name="Circle: Hollow 1140">
                      <a:extLst>
                        <a:ext uri="{FF2B5EF4-FFF2-40B4-BE49-F238E27FC236}">
                          <a16:creationId xmlns:a16="http://schemas.microsoft.com/office/drawing/2014/main" id="{DC914A11-307E-40C6-83EE-1AB0B768F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42" name="Circle: Hollow 1141">
                      <a:extLst>
                        <a:ext uri="{FF2B5EF4-FFF2-40B4-BE49-F238E27FC236}">
                          <a16:creationId xmlns:a16="http://schemas.microsoft.com/office/drawing/2014/main" id="{7A83E83B-CAED-490E-84A4-EF49E5B1E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43" name="Circle: Hollow 1142">
                      <a:extLst>
                        <a:ext uri="{FF2B5EF4-FFF2-40B4-BE49-F238E27FC236}">
                          <a16:creationId xmlns:a16="http://schemas.microsoft.com/office/drawing/2014/main" id="{59785933-C166-4AE3-95C4-255134586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096" name="Group 1095">
                  <a:extLst>
                    <a:ext uri="{FF2B5EF4-FFF2-40B4-BE49-F238E27FC236}">
                      <a16:creationId xmlns:a16="http://schemas.microsoft.com/office/drawing/2014/main" id="{4C8D3A70-6D4C-4EF1-9959-273893C415AB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18" name="Group 1117">
                    <a:extLst>
                      <a:ext uri="{FF2B5EF4-FFF2-40B4-BE49-F238E27FC236}">
                        <a16:creationId xmlns:a16="http://schemas.microsoft.com/office/drawing/2014/main" id="{C0297C10-4DFE-497E-B247-3516AF0BD9F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28" name="Group 1127">
                      <a:extLst>
                        <a:ext uri="{FF2B5EF4-FFF2-40B4-BE49-F238E27FC236}">
                          <a16:creationId xmlns:a16="http://schemas.microsoft.com/office/drawing/2014/main" id="{56C51A01-5D6C-4388-9717-FFF1268ED8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34" name="Rectangle 1133">
                        <a:extLst>
                          <a:ext uri="{FF2B5EF4-FFF2-40B4-BE49-F238E27FC236}">
                            <a16:creationId xmlns:a16="http://schemas.microsoft.com/office/drawing/2014/main" id="{6A2883C2-ED0A-426A-9E0F-924240F423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35" name="Rectangle 1134">
                        <a:extLst>
                          <a:ext uri="{FF2B5EF4-FFF2-40B4-BE49-F238E27FC236}">
                            <a16:creationId xmlns:a16="http://schemas.microsoft.com/office/drawing/2014/main" id="{1D791A02-4787-4781-9967-A2732DB1A9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36" name="Rectangle 1135">
                        <a:extLst>
                          <a:ext uri="{FF2B5EF4-FFF2-40B4-BE49-F238E27FC236}">
                            <a16:creationId xmlns:a16="http://schemas.microsoft.com/office/drawing/2014/main" id="{BDE5382B-61AF-4EB9-9FBC-1ADC6D0F13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37" name="Rectangle 1136">
                        <a:extLst>
                          <a:ext uri="{FF2B5EF4-FFF2-40B4-BE49-F238E27FC236}">
                            <a16:creationId xmlns:a16="http://schemas.microsoft.com/office/drawing/2014/main" id="{5CCC1A03-5507-4A8F-BD04-B2F921E8CA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129" name="Group 1128">
                      <a:extLst>
                        <a:ext uri="{FF2B5EF4-FFF2-40B4-BE49-F238E27FC236}">
                          <a16:creationId xmlns:a16="http://schemas.microsoft.com/office/drawing/2014/main" id="{39CB8E26-E827-4527-BDA3-FFE4AB8F4D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30" name="Rectangle 1129">
                        <a:extLst>
                          <a:ext uri="{FF2B5EF4-FFF2-40B4-BE49-F238E27FC236}">
                            <a16:creationId xmlns:a16="http://schemas.microsoft.com/office/drawing/2014/main" id="{7DEC6DC2-2933-4A02-B603-D3B805A92B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31" name="Rectangle 1130">
                        <a:extLst>
                          <a:ext uri="{FF2B5EF4-FFF2-40B4-BE49-F238E27FC236}">
                            <a16:creationId xmlns:a16="http://schemas.microsoft.com/office/drawing/2014/main" id="{3199E517-DBAE-489E-A69C-4CD161AAC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32" name="Rectangle 1131">
                        <a:extLst>
                          <a:ext uri="{FF2B5EF4-FFF2-40B4-BE49-F238E27FC236}">
                            <a16:creationId xmlns:a16="http://schemas.microsoft.com/office/drawing/2014/main" id="{820351C7-6085-4C6C-BCB2-3CEB1B5852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33" name="Rectangle 1132">
                        <a:extLst>
                          <a:ext uri="{FF2B5EF4-FFF2-40B4-BE49-F238E27FC236}">
                            <a16:creationId xmlns:a16="http://schemas.microsoft.com/office/drawing/2014/main" id="{15200973-C6E0-456E-96C9-B34795669B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119" name="Group 1118">
                    <a:extLst>
                      <a:ext uri="{FF2B5EF4-FFF2-40B4-BE49-F238E27FC236}">
                        <a16:creationId xmlns:a16="http://schemas.microsoft.com/office/drawing/2014/main" id="{BFBA17F1-832B-46A5-AD65-1CC34986C8E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24" name="Rectangle 1123">
                      <a:extLst>
                        <a:ext uri="{FF2B5EF4-FFF2-40B4-BE49-F238E27FC236}">
                          <a16:creationId xmlns:a16="http://schemas.microsoft.com/office/drawing/2014/main" id="{645CD6FA-1B90-4E7C-935C-2C6B91CE9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5" name="Rectangle 1124">
                      <a:extLst>
                        <a:ext uri="{FF2B5EF4-FFF2-40B4-BE49-F238E27FC236}">
                          <a16:creationId xmlns:a16="http://schemas.microsoft.com/office/drawing/2014/main" id="{3B4B898F-A422-4684-B489-6BB7F448F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6" name="Rectangle 1125">
                      <a:extLst>
                        <a:ext uri="{FF2B5EF4-FFF2-40B4-BE49-F238E27FC236}">
                          <a16:creationId xmlns:a16="http://schemas.microsoft.com/office/drawing/2014/main" id="{1B0B4653-61F3-4AA0-92DD-A29A59C14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7" name="Rectangle 1126">
                      <a:extLst>
                        <a:ext uri="{FF2B5EF4-FFF2-40B4-BE49-F238E27FC236}">
                          <a16:creationId xmlns:a16="http://schemas.microsoft.com/office/drawing/2014/main" id="{6B1E2792-B975-4379-972B-87E24401D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0" name="Group 1119">
                    <a:extLst>
                      <a:ext uri="{FF2B5EF4-FFF2-40B4-BE49-F238E27FC236}">
                        <a16:creationId xmlns:a16="http://schemas.microsoft.com/office/drawing/2014/main" id="{DCCECEE3-A728-43F2-8CAE-B0F3970F4E1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21" name="Circle: Hollow 1120">
                      <a:extLst>
                        <a:ext uri="{FF2B5EF4-FFF2-40B4-BE49-F238E27FC236}">
                          <a16:creationId xmlns:a16="http://schemas.microsoft.com/office/drawing/2014/main" id="{314EB025-CBCD-4DE7-9818-305A37015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22" name="Circle: Hollow 1121">
                      <a:extLst>
                        <a:ext uri="{FF2B5EF4-FFF2-40B4-BE49-F238E27FC236}">
                          <a16:creationId xmlns:a16="http://schemas.microsoft.com/office/drawing/2014/main" id="{E2EB8C63-D3E0-4BB2-8329-901140C84D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23" name="Circle: Hollow 1122">
                      <a:extLst>
                        <a:ext uri="{FF2B5EF4-FFF2-40B4-BE49-F238E27FC236}">
                          <a16:creationId xmlns:a16="http://schemas.microsoft.com/office/drawing/2014/main" id="{D3B29113-BCE1-4F92-B87A-BE38B0C9B5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097" name="Group 1096">
                  <a:extLst>
                    <a:ext uri="{FF2B5EF4-FFF2-40B4-BE49-F238E27FC236}">
                      <a16:creationId xmlns:a16="http://schemas.microsoft.com/office/drawing/2014/main" id="{9365D77E-EB0F-4037-970F-14DA778634D8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098" name="Group 1097">
                    <a:extLst>
                      <a:ext uri="{FF2B5EF4-FFF2-40B4-BE49-F238E27FC236}">
                        <a16:creationId xmlns:a16="http://schemas.microsoft.com/office/drawing/2014/main" id="{E0C1B301-2532-4DC7-8F4F-35C1AF92726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08" name="Group 1107">
                      <a:extLst>
                        <a:ext uri="{FF2B5EF4-FFF2-40B4-BE49-F238E27FC236}">
                          <a16:creationId xmlns:a16="http://schemas.microsoft.com/office/drawing/2014/main" id="{F6174C9A-67A2-44BA-8160-4F9F6D25A9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14" name="Rectangle 1113">
                        <a:extLst>
                          <a:ext uri="{FF2B5EF4-FFF2-40B4-BE49-F238E27FC236}">
                            <a16:creationId xmlns:a16="http://schemas.microsoft.com/office/drawing/2014/main" id="{05D22EA2-EEF8-43EB-901C-13D58C6651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15" name="Rectangle 1114">
                        <a:extLst>
                          <a:ext uri="{FF2B5EF4-FFF2-40B4-BE49-F238E27FC236}">
                            <a16:creationId xmlns:a16="http://schemas.microsoft.com/office/drawing/2014/main" id="{7C008498-2AD5-4B75-8A9D-9A8411B6C3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16" name="Rectangle 1115">
                        <a:extLst>
                          <a:ext uri="{FF2B5EF4-FFF2-40B4-BE49-F238E27FC236}">
                            <a16:creationId xmlns:a16="http://schemas.microsoft.com/office/drawing/2014/main" id="{9346FE45-F376-4231-8A9B-43EF11A578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17" name="Rectangle 1116">
                        <a:extLst>
                          <a:ext uri="{FF2B5EF4-FFF2-40B4-BE49-F238E27FC236}">
                            <a16:creationId xmlns:a16="http://schemas.microsoft.com/office/drawing/2014/main" id="{F4F835A1-CB05-4605-8886-F85291B55F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109" name="Group 1108">
                      <a:extLst>
                        <a:ext uri="{FF2B5EF4-FFF2-40B4-BE49-F238E27FC236}">
                          <a16:creationId xmlns:a16="http://schemas.microsoft.com/office/drawing/2014/main" id="{5CE2244E-2351-4237-963C-B531FB958D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10" name="Rectangle 1109">
                        <a:extLst>
                          <a:ext uri="{FF2B5EF4-FFF2-40B4-BE49-F238E27FC236}">
                            <a16:creationId xmlns:a16="http://schemas.microsoft.com/office/drawing/2014/main" id="{2958F4A4-CB0B-4473-9FA8-6F55DF41ED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11" name="Rectangle 1110">
                        <a:extLst>
                          <a:ext uri="{FF2B5EF4-FFF2-40B4-BE49-F238E27FC236}">
                            <a16:creationId xmlns:a16="http://schemas.microsoft.com/office/drawing/2014/main" id="{04311EA4-1E71-4926-95F5-8431BAEBD2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12" name="Rectangle 1111">
                        <a:extLst>
                          <a:ext uri="{FF2B5EF4-FFF2-40B4-BE49-F238E27FC236}">
                            <a16:creationId xmlns:a16="http://schemas.microsoft.com/office/drawing/2014/main" id="{3BAD12C6-A7AF-43C2-B246-D1FBF8553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13" name="Rectangle 1112">
                        <a:extLst>
                          <a:ext uri="{FF2B5EF4-FFF2-40B4-BE49-F238E27FC236}">
                            <a16:creationId xmlns:a16="http://schemas.microsoft.com/office/drawing/2014/main" id="{75F80768-0B2B-4141-B64D-F36B04E6E2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099" name="Group 1098">
                    <a:extLst>
                      <a:ext uri="{FF2B5EF4-FFF2-40B4-BE49-F238E27FC236}">
                        <a16:creationId xmlns:a16="http://schemas.microsoft.com/office/drawing/2014/main" id="{47DE5F9E-310B-47D0-A07D-3CD893580D3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04" name="Rectangle 1103">
                      <a:extLst>
                        <a:ext uri="{FF2B5EF4-FFF2-40B4-BE49-F238E27FC236}">
                          <a16:creationId xmlns:a16="http://schemas.microsoft.com/office/drawing/2014/main" id="{AF4BAE40-C047-4423-AE05-CF165215D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5" name="Rectangle 1104">
                      <a:extLst>
                        <a:ext uri="{FF2B5EF4-FFF2-40B4-BE49-F238E27FC236}">
                          <a16:creationId xmlns:a16="http://schemas.microsoft.com/office/drawing/2014/main" id="{297DE8BE-89B1-48EB-ADFA-10F23641BA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6" name="Rectangle 1105">
                      <a:extLst>
                        <a:ext uri="{FF2B5EF4-FFF2-40B4-BE49-F238E27FC236}">
                          <a16:creationId xmlns:a16="http://schemas.microsoft.com/office/drawing/2014/main" id="{884D18D0-2E21-47C3-8E45-A2141C9461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7" name="Rectangle 1106">
                      <a:extLst>
                        <a:ext uri="{FF2B5EF4-FFF2-40B4-BE49-F238E27FC236}">
                          <a16:creationId xmlns:a16="http://schemas.microsoft.com/office/drawing/2014/main" id="{61199662-B7A4-4352-AD8A-55B5EDDFA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00" name="Group 1099">
                    <a:extLst>
                      <a:ext uri="{FF2B5EF4-FFF2-40B4-BE49-F238E27FC236}">
                        <a16:creationId xmlns:a16="http://schemas.microsoft.com/office/drawing/2014/main" id="{A32C7274-5162-46EA-95D7-F9CF3D569BE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01" name="Circle: Hollow 1100">
                      <a:extLst>
                        <a:ext uri="{FF2B5EF4-FFF2-40B4-BE49-F238E27FC236}">
                          <a16:creationId xmlns:a16="http://schemas.microsoft.com/office/drawing/2014/main" id="{2AFDEAA8-DD95-4F4A-84CB-3F9518D7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02" name="Circle: Hollow 1101">
                      <a:extLst>
                        <a:ext uri="{FF2B5EF4-FFF2-40B4-BE49-F238E27FC236}">
                          <a16:creationId xmlns:a16="http://schemas.microsoft.com/office/drawing/2014/main" id="{E9B9B47E-8FB8-4CEB-954C-D775801502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03" name="Circle: Hollow 1102">
                      <a:extLst>
                        <a:ext uri="{FF2B5EF4-FFF2-40B4-BE49-F238E27FC236}">
                          <a16:creationId xmlns:a16="http://schemas.microsoft.com/office/drawing/2014/main" id="{350A76FB-23B9-48C7-BE9F-180DFF657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1241" name="Group 1240">
              <a:extLst>
                <a:ext uri="{FF2B5EF4-FFF2-40B4-BE49-F238E27FC236}">
                  <a16:creationId xmlns:a16="http://schemas.microsoft.com/office/drawing/2014/main" id="{3D61EB79-E6D7-408C-8C14-7D43E82EC2EC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88F3A0C7-7D89-46BB-8A8F-E724BA881F7A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541" name="Group 1540">
                  <a:extLst>
                    <a:ext uri="{FF2B5EF4-FFF2-40B4-BE49-F238E27FC236}">
                      <a16:creationId xmlns:a16="http://schemas.microsoft.com/office/drawing/2014/main" id="{F22D7384-9D06-4B60-8813-E9E9741E622F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626" name="Group 1625">
                    <a:extLst>
                      <a:ext uri="{FF2B5EF4-FFF2-40B4-BE49-F238E27FC236}">
                        <a16:creationId xmlns:a16="http://schemas.microsoft.com/office/drawing/2014/main" id="{22BAF0E4-6697-4CBF-9E92-4520107928DA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69" name="Group 1668">
                      <a:extLst>
                        <a:ext uri="{FF2B5EF4-FFF2-40B4-BE49-F238E27FC236}">
                          <a16:creationId xmlns:a16="http://schemas.microsoft.com/office/drawing/2014/main" id="{7B4C1B33-A559-4738-AFB5-AA9C91106F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79" name="Group 1678">
                        <a:extLst>
                          <a:ext uri="{FF2B5EF4-FFF2-40B4-BE49-F238E27FC236}">
                            <a16:creationId xmlns:a16="http://schemas.microsoft.com/office/drawing/2014/main" id="{2E6764E4-1E2C-479A-815F-764C7AE634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85" name="Rectangle 1684">
                          <a:extLst>
                            <a:ext uri="{FF2B5EF4-FFF2-40B4-BE49-F238E27FC236}">
                              <a16:creationId xmlns:a16="http://schemas.microsoft.com/office/drawing/2014/main" id="{31DC2A2D-69F6-4CFC-B0F3-A0F196C43D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86" name="Rectangle 1685">
                          <a:extLst>
                            <a:ext uri="{FF2B5EF4-FFF2-40B4-BE49-F238E27FC236}">
                              <a16:creationId xmlns:a16="http://schemas.microsoft.com/office/drawing/2014/main" id="{EE073A94-6C63-4187-9F34-FFBD75ECB2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87" name="Rectangle 1686">
                          <a:extLst>
                            <a:ext uri="{FF2B5EF4-FFF2-40B4-BE49-F238E27FC236}">
                              <a16:creationId xmlns:a16="http://schemas.microsoft.com/office/drawing/2014/main" id="{5CB7FC13-C819-4633-8C3E-026386B9FB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88" name="Rectangle 1687">
                          <a:extLst>
                            <a:ext uri="{FF2B5EF4-FFF2-40B4-BE49-F238E27FC236}">
                              <a16:creationId xmlns:a16="http://schemas.microsoft.com/office/drawing/2014/main" id="{9D4B9DC9-5B94-4146-B56D-E36777F2B9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80" name="Group 1679">
                        <a:extLst>
                          <a:ext uri="{FF2B5EF4-FFF2-40B4-BE49-F238E27FC236}">
                            <a16:creationId xmlns:a16="http://schemas.microsoft.com/office/drawing/2014/main" id="{5B5E5C1B-5762-4856-8E95-40A914F17D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81" name="Rectangle 1680">
                          <a:extLst>
                            <a:ext uri="{FF2B5EF4-FFF2-40B4-BE49-F238E27FC236}">
                              <a16:creationId xmlns:a16="http://schemas.microsoft.com/office/drawing/2014/main" id="{A42C330F-FECC-4CA7-9259-59CF3B46E0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82" name="Rectangle 1681">
                          <a:extLst>
                            <a:ext uri="{FF2B5EF4-FFF2-40B4-BE49-F238E27FC236}">
                              <a16:creationId xmlns:a16="http://schemas.microsoft.com/office/drawing/2014/main" id="{ADA3BAD7-324C-403E-BE7F-AA317B9773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83" name="Rectangle 1682">
                          <a:extLst>
                            <a:ext uri="{FF2B5EF4-FFF2-40B4-BE49-F238E27FC236}">
                              <a16:creationId xmlns:a16="http://schemas.microsoft.com/office/drawing/2014/main" id="{1470233E-B078-480B-B888-D7527F752F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84" name="Rectangle 1683">
                          <a:extLst>
                            <a:ext uri="{FF2B5EF4-FFF2-40B4-BE49-F238E27FC236}">
                              <a16:creationId xmlns:a16="http://schemas.microsoft.com/office/drawing/2014/main" id="{08B58F1F-B240-47E3-ABC3-C34345FCE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670" name="Group 1669">
                      <a:extLst>
                        <a:ext uri="{FF2B5EF4-FFF2-40B4-BE49-F238E27FC236}">
                          <a16:creationId xmlns:a16="http://schemas.microsoft.com/office/drawing/2014/main" id="{EC590F2B-3FA6-4A3F-BC5B-6533D81214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75" name="Rectangle 1674">
                        <a:extLst>
                          <a:ext uri="{FF2B5EF4-FFF2-40B4-BE49-F238E27FC236}">
                            <a16:creationId xmlns:a16="http://schemas.microsoft.com/office/drawing/2014/main" id="{223C4052-F93F-4B09-8709-A123C5BA56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76" name="Rectangle 1675">
                        <a:extLst>
                          <a:ext uri="{FF2B5EF4-FFF2-40B4-BE49-F238E27FC236}">
                            <a16:creationId xmlns:a16="http://schemas.microsoft.com/office/drawing/2014/main" id="{0F742746-2653-4B8D-8CA3-41A95526A7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77" name="Rectangle 1676">
                        <a:extLst>
                          <a:ext uri="{FF2B5EF4-FFF2-40B4-BE49-F238E27FC236}">
                            <a16:creationId xmlns:a16="http://schemas.microsoft.com/office/drawing/2014/main" id="{BA34D6F6-5C0F-4C40-98F4-B095F5CF45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78" name="Rectangle 1677">
                        <a:extLst>
                          <a:ext uri="{FF2B5EF4-FFF2-40B4-BE49-F238E27FC236}">
                            <a16:creationId xmlns:a16="http://schemas.microsoft.com/office/drawing/2014/main" id="{106F2D8E-55A4-43C0-BE51-EAC6D61E0D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71" name="Group 1670">
                      <a:extLst>
                        <a:ext uri="{FF2B5EF4-FFF2-40B4-BE49-F238E27FC236}">
                          <a16:creationId xmlns:a16="http://schemas.microsoft.com/office/drawing/2014/main" id="{2F72FDC2-6F23-4BED-8F40-2823448D40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72" name="Circle: Hollow 1671">
                        <a:extLst>
                          <a:ext uri="{FF2B5EF4-FFF2-40B4-BE49-F238E27FC236}">
                            <a16:creationId xmlns:a16="http://schemas.microsoft.com/office/drawing/2014/main" id="{FD03EF0A-6F05-4E6F-B9DE-4FD4D624E2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73" name="Circle: Hollow 1672">
                        <a:extLst>
                          <a:ext uri="{FF2B5EF4-FFF2-40B4-BE49-F238E27FC236}">
                            <a16:creationId xmlns:a16="http://schemas.microsoft.com/office/drawing/2014/main" id="{59ACD69A-1F0B-476E-80BC-8030B8C76F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74" name="Circle: Hollow 1673">
                        <a:extLst>
                          <a:ext uri="{FF2B5EF4-FFF2-40B4-BE49-F238E27FC236}">
                            <a16:creationId xmlns:a16="http://schemas.microsoft.com/office/drawing/2014/main" id="{CFAB71EF-A00B-4AB1-A46F-FE073EFA34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627" name="Group 1626">
                    <a:extLst>
                      <a:ext uri="{FF2B5EF4-FFF2-40B4-BE49-F238E27FC236}">
                        <a16:creationId xmlns:a16="http://schemas.microsoft.com/office/drawing/2014/main" id="{DE1AA31F-B0D4-4A27-B8D1-2EC47DFF9E7B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49" name="Group 1648">
                      <a:extLst>
                        <a:ext uri="{FF2B5EF4-FFF2-40B4-BE49-F238E27FC236}">
                          <a16:creationId xmlns:a16="http://schemas.microsoft.com/office/drawing/2014/main" id="{A3BB3FEC-617B-45DD-BF7C-8CC1820593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59" name="Group 1658">
                        <a:extLst>
                          <a:ext uri="{FF2B5EF4-FFF2-40B4-BE49-F238E27FC236}">
                            <a16:creationId xmlns:a16="http://schemas.microsoft.com/office/drawing/2014/main" id="{F9013DBB-78BC-4C45-A6DD-95EE2E8853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65" name="Rectangle 1664">
                          <a:extLst>
                            <a:ext uri="{FF2B5EF4-FFF2-40B4-BE49-F238E27FC236}">
                              <a16:creationId xmlns:a16="http://schemas.microsoft.com/office/drawing/2014/main" id="{AF7F05D2-F5F3-4F99-9304-21DA6334F9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66" name="Rectangle 1665">
                          <a:extLst>
                            <a:ext uri="{FF2B5EF4-FFF2-40B4-BE49-F238E27FC236}">
                              <a16:creationId xmlns:a16="http://schemas.microsoft.com/office/drawing/2014/main" id="{A8508A05-C775-4957-A7F6-3738442538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67" name="Rectangle 1666">
                          <a:extLst>
                            <a:ext uri="{FF2B5EF4-FFF2-40B4-BE49-F238E27FC236}">
                              <a16:creationId xmlns:a16="http://schemas.microsoft.com/office/drawing/2014/main" id="{807C8023-C304-457E-BCFE-12172EECDD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68" name="Rectangle 1667">
                          <a:extLst>
                            <a:ext uri="{FF2B5EF4-FFF2-40B4-BE49-F238E27FC236}">
                              <a16:creationId xmlns:a16="http://schemas.microsoft.com/office/drawing/2014/main" id="{BA14D4B7-79CC-4C3C-8C24-1C041C924B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60" name="Group 1659">
                        <a:extLst>
                          <a:ext uri="{FF2B5EF4-FFF2-40B4-BE49-F238E27FC236}">
                            <a16:creationId xmlns:a16="http://schemas.microsoft.com/office/drawing/2014/main" id="{26DDE0FD-33D6-453D-B52C-66C3830C96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61" name="Rectangle 1660">
                          <a:extLst>
                            <a:ext uri="{FF2B5EF4-FFF2-40B4-BE49-F238E27FC236}">
                              <a16:creationId xmlns:a16="http://schemas.microsoft.com/office/drawing/2014/main" id="{1C33686E-2F34-4C34-9A1C-265E04E722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62" name="Rectangle 1661">
                          <a:extLst>
                            <a:ext uri="{FF2B5EF4-FFF2-40B4-BE49-F238E27FC236}">
                              <a16:creationId xmlns:a16="http://schemas.microsoft.com/office/drawing/2014/main" id="{D8078682-B905-4BE7-9C2F-C13F787ACC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63" name="Rectangle 1662">
                          <a:extLst>
                            <a:ext uri="{FF2B5EF4-FFF2-40B4-BE49-F238E27FC236}">
                              <a16:creationId xmlns:a16="http://schemas.microsoft.com/office/drawing/2014/main" id="{D17BD82A-C1DE-4C34-9336-9A720DA9E0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64" name="Rectangle 1663">
                          <a:extLst>
                            <a:ext uri="{FF2B5EF4-FFF2-40B4-BE49-F238E27FC236}">
                              <a16:creationId xmlns:a16="http://schemas.microsoft.com/office/drawing/2014/main" id="{B066811F-F55B-4E80-BD5E-538AA41B4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650" name="Group 1649">
                      <a:extLst>
                        <a:ext uri="{FF2B5EF4-FFF2-40B4-BE49-F238E27FC236}">
                          <a16:creationId xmlns:a16="http://schemas.microsoft.com/office/drawing/2014/main" id="{96AF5717-8721-49AE-A1D6-DBF098D64F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55" name="Rectangle 1654">
                        <a:extLst>
                          <a:ext uri="{FF2B5EF4-FFF2-40B4-BE49-F238E27FC236}">
                            <a16:creationId xmlns:a16="http://schemas.microsoft.com/office/drawing/2014/main" id="{0A934774-9787-430C-94A5-27AC64E655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56" name="Rectangle 1655">
                        <a:extLst>
                          <a:ext uri="{FF2B5EF4-FFF2-40B4-BE49-F238E27FC236}">
                            <a16:creationId xmlns:a16="http://schemas.microsoft.com/office/drawing/2014/main" id="{3A121780-BE93-47FE-AAF3-6E6F50842C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57" name="Rectangle 1656">
                        <a:extLst>
                          <a:ext uri="{FF2B5EF4-FFF2-40B4-BE49-F238E27FC236}">
                            <a16:creationId xmlns:a16="http://schemas.microsoft.com/office/drawing/2014/main" id="{413EBC7E-C56A-44C7-8B24-622E69956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58" name="Rectangle 1657">
                        <a:extLst>
                          <a:ext uri="{FF2B5EF4-FFF2-40B4-BE49-F238E27FC236}">
                            <a16:creationId xmlns:a16="http://schemas.microsoft.com/office/drawing/2014/main" id="{63D98382-589A-454E-A7DD-5CF22F8734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51" name="Group 1650">
                      <a:extLst>
                        <a:ext uri="{FF2B5EF4-FFF2-40B4-BE49-F238E27FC236}">
                          <a16:creationId xmlns:a16="http://schemas.microsoft.com/office/drawing/2014/main" id="{64E5EE3C-B41A-486E-BF1F-7304F35173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52" name="Circle: Hollow 1651">
                        <a:extLst>
                          <a:ext uri="{FF2B5EF4-FFF2-40B4-BE49-F238E27FC236}">
                            <a16:creationId xmlns:a16="http://schemas.microsoft.com/office/drawing/2014/main" id="{01D1A12F-2EFD-417C-B52F-04911CDBEA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53" name="Circle: Hollow 1652">
                        <a:extLst>
                          <a:ext uri="{FF2B5EF4-FFF2-40B4-BE49-F238E27FC236}">
                            <a16:creationId xmlns:a16="http://schemas.microsoft.com/office/drawing/2014/main" id="{5E4987FC-953F-4BF4-8016-DF16503153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54" name="Circle: Hollow 1653">
                        <a:extLst>
                          <a:ext uri="{FF2B5EF4-FFF2-40B4-BE49-F238E27FC236}">
                            <a16:creationId xmlns:a16="http://schemas.microsoft.com/office/drawing/2014/main" id="{349E7E93-FD02-47CC-A2D3-91AC3903A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628" name="Group 1627">
                    <a:extLst>
                      <a:ext uri="{FF2B5EF4-FFF2-40B4-BE49-F238E27FC236}">
                        <a16:creationId xmlns:a16="http://schemas.microsoft.com/office/drawing/2014/main" id="{8EA158BF-F2EB-48A7-9DD9-FC30BE5E6D47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29" name="Group 1628">
                      <a:extLst>
                        <a:ext uri="{FF2B5EF4-FFF2-40B4-BE49-F238E27FC236}">
                          <a16:creationId xmlns:a16="http://schemas.microsoft.com/office/drawing/2014/main" id="{C47250D1-3664-4B57-A01F-9A581BB5C4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39" name="Group 1638">
                        <a:extLst>
                          <a:ext uri="{FF2B5EF4-FFF2-40B4-BE49-F238E27FC236}">
                            <a16:creationId xmlns:a16="http://schemas.microsoft.com/office/drawing/2014/main" id="{5086B48A-6770-4213-9724-61B375C6D9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45" name="Rectangle 1644">
                          <a:extLst>
                            <a:ext uri="{FF2B5EF4-FFF2-40B4-BE49-F238E27FC236}">
                              <a16:creationId xmlns:a16="http://schemas.microsoft.com/office/drawing/2014/main" id="{4851AE14-659F-4CA3-ADC5-A4301B0E00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46" name="Rectangle 1645">
                          <a:extLst>
                            <a:ext uri="{FF2B5EF4-FFF2-40B4-BE49-F238E27FC236}">
                              <a16:creationId xmlns:a16="http://schemas.microsoft.com/office/drawing/2014/main" id="{440D668F-F9DB-450A-B26A-909789CB44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47" name="Rectangle 1646">
                          <a:extLst>
                            <a:ext uri="{FF2B5EF4-FFF2-40B4-BE49-F238E27FC236}">
                              <a16:creationId xmlns:a16="http://schemas.microsoft.com/office/drawing/2014/main" id="{94F8CD8F-0C7F-4157-8052-EB6E34E100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48" name="Rectangle 1647">
                          <a:extLst>
                            <a:ext uri="{FF2B5EF4-FFF2-40B4-BE49-F238E27FC236}">
                              <a16:creationId xmlns:a16="http://schemas.microsoft.com/office/drawing/2014/main" id="{20180488-4BAB-404C-8983-FC0A69E69F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40" name="Group 1639">
                        <a:extLst>
                          <a:ext uri="{FF2B5EF4-FFF2-40B4-BE49-F238E27FC236}">
                            <a16:creationId xmlns:a16="http://schemas.microsoft.com/office/drawing/2014/main" id="{82E1DD1F-C19E-427E-8931-A46E7B37C6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41" name="Rectangle 1640">
                          <a:extLst>
                            <a:ext uri="{FF2B5EF4-FFF2-40B4-BE49-F238E27FC236}">
                              <a16:creationId xmlns:a16="http://schemas.microsoft.com/office/drawing/2014/main" id="{1C681994-01D0-4758-A8D1-64F99EA1B8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42" name="Rectangle 1641">
                          <a:extLst>
                            <a:ext uri="{FF2B5EF4-FFF2-40B4-BE49-F238E27FC236}">
                              <a16:creationId xmlns:a16="http://schemas.microsoft.com/office/drawing/2014/main" id="{02538E62-51E8-4347-ACFD-1C552701DF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43" name="Rectangle 1642">
                          <a:extLst>
                            <a:ext uri="{FF2B5EF4-FFF2-40B4-BE49-F238E27FC236}">
                              <a16:creationId xmlns:a16="http://schemas.microsoft.com/office/drawing/2014/main" id="{A4ADEE1F-91C2-423A-969D-DAFA11542F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44" name="Rectangle 1643">
                          <a:extLst>
                            <a:ext uri="{FF2B5EF4-FFF2-40B4-BE49-F238E27FC236}">
                              <a16:creationId xmlns:a16="http://schemas.microsoft.com/office/drawing/2014/main" id="{9CFA1804-CE81-413F-8F24-0581BC6AB2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630" name="Group 1629">
                      <a:extLst>
                        <a:ext uri="{FF2B5EF4-FFF2-40B4-BE49-F238E27FC236}">
                          <a16:creationId xmlns:a16="http://schemas.microsoft.com/office/drawing/2014/main" id="{88DEB45F-0DE0-4221-B5C6-9C46852764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35" name="Rectangle 1634">
                        <a:extLst>
                          <a:ext uri="{FF2B5EF4-FFF2-40B4-BE49-F238E27FC236}">
                            <a16:creationId xmlns:a16="http://schemas.microsoft.com/office/drawing/2014/main" id="{733C42C4-ED67-49A7-926D-646268985C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36" name="Rectangle 1635">
                        <a:extLst>
                          <a:ext uri="{FF2B5EF4-FFF2-40B4-BE49-F238E27FC236}">
                            <a16:creationId xmlns:a16="http://schemas.microsoft.com/office/drawing/2014/main" id="{50B7F35F-082E-4685-8018-B67F7DB484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37" name="Rectangle 1636">
                        <a:extLst>
                          <a:ext uri="{FF2B5EF4-FFF2-40B4-BE49-F238E27FC236}">
                            <a16:creationId xmlns:a16="http://schemas.microsoft.com/office/drawing/2014/main" id="{366CFE6A-CC1C-471B-8B78-99FC48DEDA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38" name="Rectangle 1637">
                        <a:extLst>
                          <a:ext uri="{FF2B5EF4-FFF2-40B4-BE49-F238E27FC236}">
                            <a16:creationId xmlns:a16="http://schemas.microsoft.com/office/drawing/2014/main" id="{49755509-F665-46AC-A802-C459DBCFFE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31" name="Group 1630">
                      <a:extLst>
                        <a:ext uri="{FF2B5EF4-FFF2-40B4-BE49-F238E27FC236}">
                          <a16:creationId xmlns:a16="http://schemas.microsoft.com/office/drawing/2014/main" id="{8F42CB43-ECE5-4C2D-8F7F-F7EBA76442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32" name="Circle: Hollow 1631">
                        <a:extLst>
                          <a:ext uri="{FF2B5EF4-FFF2-40B4-BE49-F238E27FC236}">
                            <a16:creationId xmlns:a16="http://schemas.microsoft.com/office/drawing/2014/main" id="{F0179E4E-2D6B-4946-B269-685CDF12E4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33" name="Circle: Hollow 1632">
                        <a:extLst>
                          <a:ext uri="{FF2B5EF4-FFF2-40B4-BE49-F238E27FC236}">
                            <a16:creationId xmlns:a16="http://schemas.microsoft.com/office/drawing/2014/main" id="{798CF841-F104-4477-8B05-A4B62C7FFB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34" name="Circle: Hollow 1633">
                        <a:extLst>
                          <a:ext uri="{FF2B5EF4-FFF2-40B4-BE49-F238E27FC236}">
                            <a16:creationId xmlns:a16="http://schemas.microsoft.com/office/drawing/2014/main" id="{DA23B7CE-56E4-4A6A-93E7-9FE2617721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20D1D28-65D6-4EC4-97BA-BEA4A9980FC4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606" name="Group 1605">
                    <a:extLst>
                      <a:ext uri="{FF2B5EF4-FFF2-40B4-BE49-F238E27FC236}">
                        <a16:creationId xmlns:a16="http://schemas.microsoft.com/office/drawing/2014/main" id="{ACECA205-D6E6-4F53-AFD6-1BF82B93CEF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616" name="Group 1615">
                      <a:extLst>
                        <a:ext uri="{FF2B5EF4-FFF2-40B4-BE49-F238E27FC236}">
                          <a16:creationId xmlns:a16="http://schemas.microsoft.com/office/drawing/2014/main" id="{452555A2-6010-462C-92D2-399419F2B0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22" name="Rectangle 1621">
                        <a:extLst>
                          <a:ext uri="{FF2B5EF4-FFF2-40B4-BE49-F238E27FC236}">
                            <a16:creationId xmlns:a16="http://schemas.microsoft.com/office/drawing/2014/main" id="{8E15DB1F-63F0-403A-96E8-1812AAE8D2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23" name="Rectangle 1622">
                        <a:extLst>
                          <a:ext uri="{FF2B5EF4-FFF2-40B4-BE49-F238E27FC236}">
                            <a16:creationId xmlns:a16="http://schemas.microsoft.com/office/drawing/2014/main" id="{5B05B148-00B2-4493-897E-4FEEB6BCB1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24" name="Rectangle 1623">
                        <a:extLst>
                          <a:ext uri="{FF2B5EF4-FFF2-40B4-BE49-F238E27FC236}">
                            <a16:creationId xmlns:a16="http://schemas.microsoft.com/office/drawing/2014/main" id="{19353F20-03A6-407F-8523-B0539B2868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25" name="Rectangle 1624">
                        <a:extLst>
                          <a:ext uri="{FF2B5EF4-FFF2-40B4-BE49-F238E27FC236}">
                            <a16:creationId xmlns:a16="http://schemas.microsoft.com/office/drawing/2014/main" id="{692AA27B-5571-4BE9-B4E9-2DE37D312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17" name="Group 1616">
                      <a:extLst>
                        <a:ext uri="{FF2B5EF4-FFF2-40B4-BE49-F238E27FC236}">
                          <a16:creationId xmlns:a16="http://schemas.microsoft.com/office/drawing/2014/main" id="{16CF8780-9C00-4022-AE04-444CA75311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18" name="Rectangle 1617">
                        <a:extLst>
                          <a:ext uri="{FF2B5EF4-FFF2-40B4-BE49-F238E27FC236}">
                            <a16:creationId xmlns:a16="http://schemas.microsoft.com/office/drawing/2014/main" id="{E077CC8F-5678-4CD3-8449-31CD18010D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19" name="Rectangle 1618">
                        <a:extLst>
                          <a:ext uri="{FF2B5EF4-FFF2-40B4-BE49-F238E27FC236}">
                            <a16:creationId xmlns:a16="http://schemas.microsoft.com/office/drawing/2014/main" id="{B04B5440-C939-4121-983E-9BF05174C3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20" name="Rectangle 1619">
                        <a:extLst>
                          <a:ext uri="{FF2B5EF4-FFF2-40B4-BE49-F238E27FC236}">
                            <a16:creationId xmlns:a16="http://schemas.microsoft.com/office/drawing/2014/main" id="{C4717C46-549A-4AF9-BF12-107E97D55D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21" name="Rectangle 1620">
                        <a:extLst>
                          <a:ext uri="{FF2B5EF4-FFF2-40B4-BE49-F238E27FC236}">
                            <a16:creationId xmlns:a16="http://schemas.microsoft.com/office/drawing/2014/main" id="{E47BEA06-AEAB-4FA1-9536-5F7F7BB48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607" name="Group 1606">
                    <a:extLst>
                      <a:ext uri="{FF2B5EF4-FFF2-40B4-BE49-F238E27FC236}">
                        <a16:creationId xmlns:a16="http://schemas.microsoft.com/office/drawing/2014/main" id="{E976F975-1FA8-4F5F-B745-E2F78C489BB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12" name="Rectangle 1611">
                      <a:extLst>
                        <a:ext uri="{FF2B5EF4-FFF2-40B4-BE49-F238E27FC236}">
                          <a16:creationId xmlns:a16="http://schemas.microsoft.com/office/drawing/2014/main" id="{339DA133-A57E-4BE7-A6E8-7CB39EF806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3" name="Rectangle 1612">
                      <a:extLst>
                        <a:ext uri="{FF2B5EF4-FFF2-40B4-BE49-F238E27FC236}">
                          <a16:creationId xmlns:a16="http://schemas.microsoft.com/office/drawing/2014/main" id="{5F90AB8D-1A57-41B6-93DE-6AEF6B396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4" name="Rectangle 1613">
                      <a:extLst>
                        <a:ext uri="{FF2B5EF4-FFF2-40B4-BE49-F238E27FC236}">
                          <a16:creationId xmlns:a16="http://schemas.microsoft.com/office/drawing/2014/main" id="{FAA4C688-359B-426C-A0FF-7308CACE6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5" name="Rectangle 1614">
                      <a:extLst>
                        <a:ext uri="{FF2B5EF4-FFF2-40B4-BE49-F238E27FC236}">
                          <a16:creationId xmlns:a16="http://schemas.microsoft.com/office/drawing/2014/main" id="{4B4C60A6-BA90-493D-8AB0-3AB812B2A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08" name="Group 1607">
                    <a:extLst>
                      <a:ext uri="{FF2B5EF4-FFF2-40B4-BE49-F238E27FC236}">
                        <a16:creationId xmlns:a16="http://schemas.microsoft.com/office/drawing/2014/main" id="{F9EFE832-77BF-4185-A0C0-FAABCF9979C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609" name="Circle: Hollow 1608">
                      <a:extLst>
                        <a:ext uri="{FF2B5EF4-FFF2-40B4-BE49-F238E27FC236}">
                          <a16:creationId xmlns:a16="http://schemas.microsoft.com/office/drawing/2014/main" id="{B0777106-0765-4938-8D33-D29B03B421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10" name="Circle: Hollow 1609">
                      <a:extLst>
                        <a:ext uri="{FF2B5EF4-FFF2-40B4-BE49-F238E27FC236}">
                          <a16:creationId xmlns:a16="http://schemas.microsoft.com/office/drawing/2014/main" id="{B6B22539-939E-49AB-9925-9420968678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11" name="Circle: Hollow 1610">
                      <a:extLst>
                        <a:ext uri="{FF2B5EF4-FFF2-40B4-BE49-F238E27FC236}">
                          <a16:creationId xmlns:a16="http://schemas.microsoft.com/office/drawing/2014/main" id="{D5F2C097-9CC7-4C44-8995-297C7CC808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543" name="Group 1542">
                  <a:extLst>
                    <a:ext uri="{FF2B5EF4-FFF2-40B4-BE49-F238E27FC236}">
                      <a16:creationId xmlns:a16="http://schemas.microsoft.com/office/drawing/2014/main" id="{B4BC8AA2-5D5D-4F74-9A47-7C9417772B83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86" name="Group 1585">
                    <a:extLst>
                      <a:ext uri="{FF2B5EF4-FFF2-40B4-BE49-F238E27FC236}">
                        <a16:creationId xmlns:a16="http://schemas.microsoft.com/office/drawing/2014/main" id="{8CAC5F3A-AE95-41C2-901B-960D0FBEF41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596" name="Group 1595">
                      <a:extLst>
                        <a:ext uri="{FF2B5EF4-FFF2-40B4-BE49-F238E27FC236}">
                          <a16:creationId xmlns:a16="http://schemas.microsoft.com/office/drawing/2014/main" id="{79FEF08B-6F87-49F5-9308-DE7EABDAD7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02" name="Rectangle 1601">
                        <a:extLst>
                          <a:ext uri="{FF2B5EF4-FFF2-40B4-BE49-F238E27FC236}">
                            <a16:creationId xmlns:a16="http://schemas.microsoft.com/office/drawing/2014/main" id="{8945AA49-B608-4B7F-9100-6C50EF481E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3" name="Rectangle 1602">
                        <a:extLst>
                          <a:ext uri="{FF2B5EF4-FFF2-40B4-BE49-F238E27FC236}">
                            <a16:creationId xmlns:a16="http://schemas.microsoft.com/office/drawing/2014/main" id="{1AE93125-2C30-423C-8BF1-9A92F1A7CB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4" name="Rectangle 1603">
                        <a:extLst>
                          <a:ext uri="{FF2B5EF4-FFF2-40B4-BE49-F238E27FC236}">
                            <a16:creationId xmlns:a16="http://schemas.microsoft.com/office/drawing/2014/main" id="{6519F266-0C76-42AB-BB69-53EC349482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5" name="Rectangle 1604">
                        <a:extLst>
                          <a:ext uri="{FF2B5EF4-FFF2-40B4-BE49-F238E27FC236}">
                            <a16:creationId xmlns:a16="http://schemas.microsoft.com/office/drawing/2014/main" id="{91D9267C-FA5E-411D-8862-9757B8C3A5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97" name="Group 1596">
                      <a:extLst>
                        <a:ext uri="{FF2B5EF4-FFF2-40B4-BE49-F238E27FC236}">
                          <a16:creationId xmlns:a16="http://schemas.microsoft.com/office/drawing/2014/main" id="{AC61DE67-CB29-463C-89BF-DF13C33C4C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98" name="Rectangle 1597">
                        <a:extLst>
                          <a:ext uri="{FF2B5EF4-FFF2-40B4-BE49-F238E27FC236}">
                            <a16:creationId xmlns:a16="http://schemas.microsoft.com/office/drawing/2014/main" id="{6122C6F5-FADE-42EC-82D4-72638F3DE7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99" name="Rectangle 1598">
                        <a:extLst>
                          <a:ext uri="{FF2B5EF4-FFF2-40B4-BE49-F238E27FC236}">
                            <a16:creationId xmlns:a16="http://schemas.microsoft.com/office/drawing/2014/main" id="{B84E5793-E268-42E1-A728-6FA75E298E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0" name="Rectangle 1599">
                        <a:extLst>
                          <a:ext uri="{FF2B5EF4-FFF2-40B4-BE49-F238E27FC236}">
                            <a16:creationId xmlns:a16="http://schemas.microsoft.com/office/drawing/2014/main" id="{F30A7372-9067-4703-8529-5D7CA2D5A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1" name="Rectangle 1600">
                        <a:extLst>
                          <a:ext uri="{FF2B5EF4-FFF2-40B4-BE49-F238E27FC236}">
                            <a16:creationId xmlns:a16="http://schemas.microsoft.com/office/drawing/2014/main" id="{79D15100-9F5C-4217-969C-794625ED08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587" name="Group 1586">
                    <a:extLst>
                      <a:ext uri="{FF2B5EF4-FFF2-40B4-BE49-F238E27FC236}">
                        <a16:creationId xmlns:a16="http://schemas.microsoft.com/office/drawing/2014/main" id="{248ED5EA-6BB6-4F78-819F-090FE53562B9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92" name="Rectangle 1591">
                      <a:extLst>
                        <a:ext uri="{FF2B5EF4-FFF2-40B4-BE49-F238E27FC236}">
                          <a16:creationId xmlns:a16="http://schemas.microsoft.com/office/drawing/2014/main" id="{9A7F508A-177D-4BB5-8E5D-95074CE7E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3" name="Rectangle 1592">
                      <a:extLst>
                        <a:ext uri="{FF2B5EF4-FFF2-40B4-BE49-F238E27FC236}">
                          <a16:creationId xmlns:a16="http://schemas.microsoft.com/office/drawing/2014/main" id="{26188138-A6BC-4C0C-8FFA-E5EAC46C8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4" name="Rectangle 1593">
                      <a:extLst>
                        <a:ext uri="{FF2B5EF4-FFF2-40B4-BE49-F238E27FC236}">
                          <a16:creationId xmlns:a16="http://schemas.microsoft.com/office/drawing/2014/main" id="{EE19353D-FE03-4709-ACAB-30C245446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5" name="Rectangle 1594">
                      <a:extLst>
                        <a:ext uri="{FF2B5EF4-FFF2-40B4-BE49-F238E27FC236}">
                          <a16:creationId xmlns:a16="http://schemas.microsoft.com/office/drawing/2014/main" id="{D0B2FCDD-B5ED-4FEB-BDB8-C9DCC7401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88" name="Group 1587">
                    <a:extLst>
                      <a:ext uri="{FF2B5EF4-FFF2-40B4-BE49-F238E27FC236}">
                        <a16:creationId xmlns:a16="http://schemas.microsoft.com/office/drawing/2014/main" id="{9B3CA8D3-7E8C-408E-B57A-656C8451EF7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89" name="Circle: Hollow 1588">
                      <a:extLst>
                        <a:ext uri="{FF2B5EF4-FFF2-40B4-BE49-F238E27FC236}">
                          <a16:creationId xmlns:a16="http://schemas.microsoft.com/office/drawing/2014/main" id="{AD31DDCA-CDC2-4399-833A-2317A4E5FE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90" name="Circle: Hollow 1589">
                      <a:extLst>
                        <a:ext uri="{FF2B5EF4-FFF2-40B4-BE49-F238E27FC236}">
                          <a16:creationId xmlns:a16="http://schemas.microsoft.com/office/drawing/2014/main" id="{015F0A9B-0022-4333-BE63-DE87CF9424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91" name="Circle: Hollow 1590">
                      <a:extLst>
                        <a:ext uri="{FF2B5EF4-FFF2-40B4-BE49-F238E27FC236}">
                          <a16:creationId xmlns:a16="http://schemas.microsoft.com/office/drawing/2014/main" id="{21E2A117-09F4-481F-BBD4-385FBCA1F4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544" name="Group 1543">
                  <a:extLst>
                    <a:ext uri="{FF2B5EF4-FFF2-40B4-BE49-F238E27FC236}">
                      <a16:creationId xmlns:a16="http://schemas.microsoft.com/office/drawing/2014/main" id="{64DC38E4-2526-47E8-949B-1726452B599F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66" name="Group 1565">
                    <a:extLst>
                      <a:ext uri="{FF2B5EF4-FFF2-40B4-BE49-F238E27FC236}">
                        <a16:creationId xmlns:a16="http://schemas.microsoft.com/office/drawing/2014/main" id="{5B2ED25F-466F-46AE-9F97-E6454DDF78C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576" name="Group 1575">
                      <a:extLst>
                        <a:ext uri="{FF2B5EF4-FFF2-40B4-BE49-F238E27FC236}">
                          <a16:creationId xmlns:a16="http://schemas.microsoft.com/office/drawing/2014/main" id="{209E550A-E019-4E83-B78C-7D763F6298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82" name="Rectangle 1581">
                        <a:extLst>
                          <a:ext uri="{FF2B5EF4-FFF2-40B4-BE49-F238E27FC236}">
                            <a16:creationId xmlns:a16="http://schemas.microsoft.com/office/drawing/2014/main" id="{7FF1541B-4032-4942-98B3-4E510C1F5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83" name="Rectangle 1582">
                        <a:extLst>
                          <a:ext uri="{FF2B5EF4-FFF2-40B4-BE49-F238E27FC236}">
                            <a16:creationId xmlns:a16="http://schemas.microsoft.com/office/drawing/2014/main" id="{F3F7EC10-AC79-4150-9832-23238DD751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84" name="Rectangle 1583">
                        <a:extLst>
                          <a:ext uri="{FF2B5EF4-FFF2-40B4-BE49-F238E27FC236}">
                            <a16:creationId xmlns:a16="http://schemas.microsoft.com/office/drawing/2014/main" id="{893EB421-D1B7-47EA-A87C-3BF85FD16C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85" name="Rectangle 1584">
                        <a:extLst>
                          <a:ext uri="{FF2B5EF4-FFF2-40B4-BE49-F238E27FC236}">
                            <a16:creationId xmlns:a16="http://schemas.microsoft.com/office/drawing/2014/main" id="{E84A0998-0C56-423E-BB99-6E30D1C33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77" name="Group 1576">
                      <a:extLst>
                        <a:ext uri="{FF2B5EF4-FFF2-40B4-BE49-F238E27FC236}">
                          <a16:creationId xmlns:a16="http://schemas.microsoft.com/office/drawing/2014/main" id="{A59DC591-F83A-46ED-91F9-27427EFFA8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78" name="Rectangle 1577">
                        <a:extLst>
                          <a:ext uri="{FF2B5EF4-FFF2-40B4-BE49-F238E27FC236}">
                            <a16:creationId xmlns:a16="http://schemas.microsoft.com/office/drawing/2014/main" id="{E66F68B3-5485-4748-B9F1-A8D09976E3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79" name="Rectangle 1578">
                        <a:extLst>
                          <a:ext uri="{FF2B5EF4-FFF2-40B4-BE49-F238E27FC236}">
                            <a16:creationId xmlns:a16="http://schemas.microsoft.com/office/drawing/2014/main" id="{DFD7FDA1-237B-4FE0-96BC-C5AC809C1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80" name="Rectangle 1579">
                        <a:extLst>
                          <a:ext uri="{FF2B5EF4-FFF2-40B4-BE49-F238E27FC236}">
                            <a16:creationId xmlns:a16="http://schemas.microsoft.com/office/drawing/2014/main" id="{4AF33F3C-7658-42C3-9F00-9778345259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81" name="Rectangle 1580">
                        <a:extLst>
                          <a:ext uri="{FF2B5EF4-FFF2-40B4-BE49-F238E27FC236}">
                            <a16:creationId xmlns:a16="http://schemas.microsoft.com/office/drawing/2014/main" id="{E32DF439-1E4C-4816-B51C-905311CE9C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567" name="Group 1566">
                    <a:extLst>
                      <a:ext uri="{FF2B5EF4-FFF2-40B4-BE49-F238E27FC236}">
                        <a16:creationId xmlns:a16="http://schemas.microsoft.com/office/drawing/2014/main" id="{A72324AD-BA9F-4941-8A80-75230AFE70F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72" name="Rectangle 1571">
                      <a:extLst>
                        <a:ext uri="{FF2B5EF4-FFF2-40B4-BE49-F238E27FC236}">
                          <a16:creationId xmlns:a16="http://schemas.microsoft.com/office/drawing/2014/main" id="{0465A087-CDD5-4ED0-97B9-4EB1758552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3" name="Rectangle 1572">
                      <a:extLst>
                        <a:ext uri="{FF2B5EF4-FFF2-40B4-BE49-F238E27FC236}">
                          <a16:creationId xmlns:a16="http://schemas.microsoft.com/office/drawing/2014/main" id="{92F8F7CC-449D-48B7-A8A2-A442DF368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4" name="Rectangle 1573">
                      <a:extLst>
                        <a:ext uri="{FF2B5EF4-FFF2-40B4-BE49-F238E27FC236}">
                          <a16:creationId xmlns:a16="http://schemas.microsoft.com/office/drawing/2014/main" id="{D2BEA170-9DE8-4D2C-B403-EF59BC29F9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5" name="Rectangle 1574">
                      <a:extLst>
                        <a:ext uri="{FF2B5EF4-FFF2-40B4-BE49-F238E27FC236}">
                          <a16:creationId xmlns:a16="http://schemas.microsoft.com/office/drawing/2014/main" id="{34C83419-7B21-4DBF-AC17-A13890F323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8" name="Group 1567">
                    <a:extLst>
                      <a:ext uri="{FF2B5EF4-FFF2-40B4-BE49-F238E27FC236}">
                        <a16:creationId xmlns:a16="http://schemas.microsoft.com/office/drawing/2014/main" id="{ADE164D8-9F41-4560-BF5F-BB5630B463F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69" name="Circle: Hollow 1568">
                      <a:extLst>
                        <a:ext uri="{FF2B5EF4-FFF2-40B4-BE49-F238E27FC236}">
                          <a16:creationId xmlns:a16="http://schemas.microsoft.com/office/drawing/2014/main" id="{417C1B84-69D2-415B-A845-8F2DEB1E1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70" name="Circle: Hollow 1569">
                      <a:extLst>
                        <a:ext uri="{FF2B5EF4-FFF2-40B4-BE49-F238E27FC236}">
                          <a16:creationId xmlns:a16="http://schemas.microsoft.com/office/drawing/2014/main" id="{6D584DC1-20C4-4E6A-B100-47F155216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71" name="Circle: Hollow 1570">
                      <a:extLst>
                        <a:ext uri="{FF2B5EF4-FFF2-40B4-BE49-F238E27FC236}">
                          <a16:creationId xmlns:a16="http://schemas.microsoft.com/office/drawing/2014/main" id="{984CF237-0209-470C-95FE-7A76F0147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545" name="Group 1544">
                  <a:extLst>
                    <a:ext uri="{FF2B5EF4-FFF2-40B4-BE49-F238E27FC236}">
                      <a16:creationId xmlns:a16="http://schemas.microsoft.com/office/drawing/2014/main" id="{B5188487-1763-43DD-9EDB-B28F2C5AD0C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1546" name="Group 1545">
                    <a:extLst>
                      <a:ext uri="{FF2B5EF4-FFF2-40B4-BE49-F238E27FC236}">
                        <a16:creationId xmlns:a16="http://schemas.microsoft.com/office/drawing/2014/main" id="{F93D42A9-27F2-495D-BCCD-D18CC4D88B7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556" name="Group 1555">
                      <a:extLst>
                        <a:ext uri="{FF2B5EF4-FFF2-40B4-BE49-F238E27FC236}">
                          <a16:creationId xmlns:a16="http://schemas.microsoft.com/office/drawing/2014/main" id="{F438D618-7AF0-48AB-9037-7C6631F720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62" name="Rectangle 1561">
                        <a:extLst>
                          <a:ext uri="{FF2B5EF4-FFF2-40B4-BE49-F238E27FC236}">
                            <a16:creationId xmlns:a16="http://schemas.microsoft.com/office/drawing/2014/main" id="{2B635701-226A-44BE-BD7E-E9B2934A6C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3" name="Rectangle 1562">
                        <a:extLst>
                          <a:ext uri="{FF2B5EF4-FFF2-40B4-BE49-F238E27FC236}">
                            <a16:creationId xmlns:a16="http://schemas.microsoft.com/office/drawing/2014/main" id="{5A6EBDBC-8B7A-4218-9CCA-FCE6E5CBE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4" name="Rectangle 1563">
                        <a:extLst>
                          <a:ext uri="{FF2B5EF4-FFF2-40B4-BE49-F238E27FC236}">
                            <a16:creationId xmlns:a16="http://schemas.microsoft.com/office/drawing/2014/main" id="{AB5F7F4F-0D0F-4DAF-A3B8-F85A86963F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5" name="Rectangle 1564">
                        <a:extLst>
                          <a:ext uri="{FF2B5EF4-FFF2-40B4-BE49-F238E27FC236}">
                            <a16:creationId xmlns:a16="http://schemas.microsoft.com/office/drawing/2014/main" id="{A6D00A0D-8F49-4BE7-B6FC-68F4EDB185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57" name="Group 1556">
                      <a:extLst>
                        <a:ext uri="{FF2B5EF4-FFF2-40B4-BE49-F238E27FC236}">
                          <a16:creationId xmlns:a16="http://schemas.microsoft.com/office/drawing/2014/main" id="{206B1704-4474-46B2-960E-89F159BC0B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58" name="Rectangle 1557">
                        <a:extLst>
                          <a:ext uri="{FF2B5EF4-FFF2-40B4-BE49-F238E27FC236}">
                            <a16:creationId xmlns:a16="http://schemas.microsoft.com/office/drawing/2014/main" id="{A4FC1BFD-3454-4790-855B-536840691A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59" name="Rectangle 1558">
                        <a:extLst>
                          <a:ext uri="{FF2B5EF4-FFF2-40B4-BE49-F238E27FC236}">
                            <a16:creationId xmlns:a16="http://schemas.microsoft.com/office/drawing/2014/main" id="{A67395E8-8FA2-4678-BAC1-039B907099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0" name="Rectangle 1559">
                        <a:extLst>
                          <a:ext uri="{FF2B5EF4-FFF2-40B4-BE49-F238E27FC236}">
                            <a16:creationId xmlns:a16="http://schemas.microsoft.com/office/drawing/2014/main" id="{A2B4FDFB-2396-4155-8EC8-7499421BB6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1" name="Rectangle 1560">
                        <a:extLst>
                          <a:ext uri="{FF2B5EF4-FFF2-40B4-BE49-F238E27FC236}">
                            <a16:creationId xmlns:a16="http://schemas.microsoft.com/office/drawing/2014/main" id="{964BDBF1-9D34-44F6-A46B-E18AB0143C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547" name="Group 1546">
                    <a:extLst>
                      <a:ext uri="{FF2B5EF4-FFF2-40B4-BE49-F238E27FC236}">
                        <a16:creationId xmlns:a16="http://schemas.microsoft.com/office/drawing/2014/main" id="{798C51F2-FA4E-4FFA-918D-93CECD4C70A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1552" name="Rectangle 1551">
                      <a:extLst>
                        <a:ext uri="{FF2B5EF4-FFF2-40B4-BE49-F238E27FC236}">
                          <a16:creationId xmlns:a16="http://schemas.microsoft.com/office/drawing/2014/main" id="{29B33460-5163-474C-B6E9-81BB5B3A5C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3" name="Rectangle 1552">
                      <a:extLst>
                        <a:ext uri="{FF2B5EF4-FFF2-40B4-BE49-F238E27FC236}">
                          <a16:creationId xmlns:a16="http://schemas.microsoft.com/office/drawing/2014/main" id="{8BD394DE-F9D1-42B2-B866-522ECF196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4" name="Rectangle 1553">
                      <a:extLst>
                        <a:ext uri="{FF2B5EF4-FFF2-40B4-BE49-F238E27FC236}">
                          <a16:creationId xmlns:a16="http://schemas.microsoft.com/office/drawing/2014/main" id="{DC7BF3F6-D953-4D4A-856F-FF9A4EEA48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5" name="Rectangle 1554">
                      <a:extLst>
                        <a:ext uri="{FF2B5EF4-FFF2-40B4-BE49-F238E27FC236}">
                          <a16:creationId xmlns:a16="http://schemas.microsoft.com/office/drawing/2014/main" id="{6A1CCCC6-B0EF-4068-A34B-63C570AB4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48" name="Group 1547">
                    <a:extLst>
                      <a:ext uri="{FF2B5EF4-FFF2-40B4-BE49-F238E27FC236}">
                        <a16:creationId xmlns:a16="http://schemas.microsoft.com/office/drawing/2014/main" id="{975D39AB-E779-4DEF-B30C-A55549688CE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49" name="Circle: Hollow 1548">
                      <a:extLst>
                        <a:ext uri="{FF2B5EF4-FFF2-40B4-BE49-F238E27FC236}">
                          <a16:creationId xmlns:a16="http://schemas.microsoft.com/office/drawing/2014/main" id="{F5BCAF9D-295B-4D3D-8516-59E8988D9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50" name="Circle: Hollow 1549">
                      <a:extLst>
                        <a:ext uri="{FF2B5EF4-FFF2-40B4-BE49-F238E27FC236}">
                          <a16:creationId xmlns:a16="http://schemas.microsoft.com/office/drawing/2014/main" id="{74FED19E-C0AD-4E59-83C7-A2DAC92548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51" name="Circle: Hollow 1550">
                      <a:extLst>
                        <a:ext uri="{FF2B5EF4-FFF2-40B4-BE49-F238E27FC236}">
                          <a16:creationId xmlns:a16="http://schemas.microsoft.com/office/drawing/2014/main" id="{A1B4097A-4E0E-4138-AC05-71EA5ABF6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243" name="Group 1242">
                <a:extLst>
                  <a:ext uri="{FF2B5EF4-FFF2-40B4-BE49-F238E27FC236}">
                    <a16:creationId xmlns:a16="http://schemas.microsoft.com/office/drawing/2014/main" id="{4ADA6C13-449E-4251-9C5C-BAE26F71BF0A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393" name="Group 1392">
                  <a:extLst>
                    <a:ext uri="{FF2B5EF4-FFF2-40B4-BE49-F238E27FC236}">
                      <a16:creationId xmlns:a16="http://schemas.microsoft.com/office/drawing/2014/main" id="{AAF88E48-CD3F-4924-909E-7C31E69CA467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478" name="Group 1477">
                    <a:extLst>
                      <a:ext uri="{FF2B5EF4-FFF2-40B4-BE49-F238E27FC236}">
                        <a16:creationId xmlns:a16="http://schemas.microsoft.com/office/drawing/2014/main" id="{3A7B99DB-3849-4324-AA97-3190C5AB2754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521" name="Group 1520">
                      <a:extLst>
                        <a:ext uri="{FF2B5EF4-FFF2-40B4-BE49-F238E27FC236}">
                          <a16:creationId xmlns:a16="http://schemas.microsoft.com/office/drawing/2014/main" id="{51483782-61AC-4B7A-80E5-A678DAFCB2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31" name="Group 1530">
                        <a:extLst>
                          <a:ext uri="{FF2B5EF4-FFF2-40B4-BE49-F238E27FC236}">
                            <a16:creationId xmlns:a16="http://schemas.microsoft.com/office/drawing/2014/main" id="{1537EE22-7AFF-48A6-B01F-EBEB8B8336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37" name="Rectangle 1536">
                          <a:extLst>
                            <a:ext uri="{FF2B5EF4-FFF2-40B4-BE49-F238E27FC236}">
                              <a16:creationId xmlns:a16="http://schemas.microsoft.com/office/drawing/2014/main" id="{99AF8422-5DA4-4014-B9A4-062396A851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38" name="Rectangle 1537">
                          <a:extLst>
                            <a:ext uri="{FF2B5EF4-FFF2-40B4-BE49-F238E27FC236}">
                              <a16:creationId xmlns:a16="http://schemas.microsoft.com/office/drawing/2014/main" id="{41BFFA64-D068-41A7-A323-26D5C5490A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39" name="Rectangle 1538">
                          <a:extLst>
                            <a:ext uri="{FF2B5EF4-FFF2-40B4-BE49-F238E27FC236}">
                              <a16:creationId xmlns:a16="http://schemas.microsoft.com/office/drawing/2014/main" id="{572A10D4-BE4F-4F5B-A2AF-3C56BACB0A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40" name="Rectangle 1539">
                          <a:extLst>
                            <a:ext uri="{FF2B5EF4-FFF2-40B4-BE49-F238E27FC236}">
                              <a16:creationId xmlns:a16="http://schemas.microsoft.com/office/drawing/2014/main" id="{CEBC0ADA-86E0-42E1-BEBD-4D08DACAF9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32" name="Group 1531">
                        <a:extLst>
                          <a:ext uri="{FF2B5EF4-FFF2-40B4-BE49-F238E27FC236}">
                            <a16:creationId xmlns:a16="http://schemas.microsoft.com/office/drawing/2014/main" id="{3165F35D-90CC-46D4-B641-6E666220AB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33" name="Rectangle 1532">
                          <a:extLst>
                            <a:ext uri="{FF2B5EF4-FFF2-40B4-BE49-F238E27FC236}">
                              <a16:creationId xmlns:a16="http://schemas.microsoft.com/office/drawing/2014/main" id="{756422FE-8361-4060-8AC5-8A1554CEEC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34" name="Rectangle 1533">
                          <a:extLst>
                            <a:ext uri="{FF2B5EF4-FFF2-40B4-BE49-F238E27FC236}">
                              <a16:creationId xmlns:a16="http://schemas.microsoft.com/office/drawing/2014/main" id="{09CFE52E-5A5E-4AB6-97F1-6AD6B06FFB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35" name="Rectangle 1534">
                          <a:extLst>
                            <a:ext uri="{FF2B5EF4-FFF2-40B4-BE49-F238E27FC236}">
                              <a16:creationId xmlns:a16="http://schemas.microsoft.com/office/drawing/2014/main" id="{417E4A73-B55D-42E0-8E07-FA9128C626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36" name="Rectangle 1535">
                          <a:extLst>
                            <a:ext uri="{FF2B5EF4-FFF2-40B4-BE49-F238E27FC236}">
                              <a16:creationId xmlns:a16="http://schemas.microsoft.com/office/drawing/2014/main" id="{26C3A637-6320-4867-89F5-5FB11ED56A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522" name="Group 1521">
                      <a:extLst>
                        <a:ext uri="{FF2B5EF4-FFF2-40B4-BE49-F238E27FC236}">
                          <a16:creationId xmlns:a16="http://schemas.microsoft.com/office/drawing/2014/main" id="{ECF0FB82-EC95-46A1-915D-30DABAE1E6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527" name="Rectangle 1526">
                        <a:extLst>
                          <a:ext uri="{FF2B5EF4-FFF2-40B4-BE49-F238E27FC236}">
                            <a16:creationId xmlns:a16="http://schemas.microsoft.com/office/drawing/2014/main" id="{000E56F2-EA69-4D75-9217-63738E87C0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28" name="Rectangle 1527">
                        <a:extLst>
                          <a:ext uri="{FF2B5EF4-FFF2-40B4-BE49-F238E27FC236}">
                            <a16:creationId xmlns:a16="http://schemas.microsoft.com/office/drawing/2014/main" id="{6C76385D-CDF1-4746-8CE2-81A2CE65DE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29" name="Rectangle 1528">
                        <a:extLst>
                          <a:ext uri="{FF2B5EF4-FFF2-40B4-BE49-F238E27FC236}">
                            <a16:creationId xmlns:a16="http://schemas.microsoft.com/office/drawing/2014/main" id="{0A0C90DB-FFFE-4A78-B771-6AD4A1876D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30" name="Rectangle 1529">
                        <a:extLst>
                          <a:ext uri="{FF2B5EF4-FFF2-40B4-BE49-F238E27FC236}">
                            <a16:creationId xmlns:a16="http://schemas.microsoft.com/office/drawing/2014/main" id="{ACFD2371-D157-4C3B-8AFA-6092248D82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23" name="Group 1522">
                      <a:extLst>
                        <a:ext uri="{FF2B5EF4-FFF2-40B4-BE49-F238E27FC236}">
                          <a16:creationId xmlns:a16="http://schemas.microsoft.com/office/drawing/2014/main" id="{E1476B0C-CC68-4E4D-92CC-40ECB7E18A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24" name="Circle: Hollow 1523">
                        <a:extLst>
                          <a:ext uri="{FF2B5EF4-FFF2-40B4-BE49-F238E27FC236}">
                            <a16:creationId xmlns:a16="http://schemas.microsoft.com/office/drawing/2014/main" id="{83F24ADF-D937-4CF9-8CFC-6AC82F744F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25" name="Circle: Hollow 1524">
                        <a:extLst>
                          <a:ext uri="{FF2B5EF4-FFF2-40B4-BE49-F238E27FC236}">
                            <a16:creationId xmlns:a16="http://schemas.microsoft.com/office/drawing/2014/main" id="{3EE674CB-6928-42F7-9B37-A3EBD59F76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26" name="Circle: Hollow 1525">
                        <a:extLst>
                          <a:ext uri="{FF2B5EF4-FFF2-40B4-BE49-F238E27FC236}">
                            <a16:creationId xmlns:a16="http://schemas.microsoft.com/office/drawing/2014/main" id="{60E8F405-29B0-4D9D-8F6E-EA5B3C63FF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479" name="Group 1478">
                    <a:extLst>
                      <a:ext uri="{FF2B5EF4-FFF2-40B4-BE49-F238E27FC236}">
                        <a16:creationId xmlns:a16="http://schemas.microsoft.com/office/drawing/2014/main" id="{33CEA2D7-3D2B-442C-8C9F-BEB6EEAEEF69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01" name="Group 1500">
                      <a:extLst>
                        <a:ext uri="{FF2B5EF4-FFF2-40B4-BE49-F238E27FC236}">
                          <a16:creationId xmlns:a16="http://schemas.microsoft.com/office/drawing/2014/main" id="{3137F2AE-C1D2-428A-806B-6A2D5E1154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11" name="Group 1510">
                        <a:extLst>
                          <a:ext uri="{FF2B5EF4-FFF2-40B4-BE49-F238E27FC236}">
                            <a16:creationId xmlns:a16="http://schemas.microsoft.com/office/drawing/2014/main" id="{8043300B-FD92-472B-A974-51C90B540D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17" name="Rectangle 1516">
                          <a:extLst>
                            <a:ext uri="{FF2B5EF4-FFF2-40B4-BE49-F238E27FC236}">
                              <a16:creationId xmlns:a16="http://schemas.microsoft.com/office/drawing/2014/main" id="{84BFEE18-9410-42F9-805D-D527803D70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18" name="Rectangle 1517">
                          <a:extLst>
                            <a:ext uri="{FF2B5EF4-FFF2-40B4-BE49-F238E27FC236}">
                              <a16:creationId xmlns:a16="http://schemas.microsoft.com/office/drawing/2014/main" id="{375BE3A9-3DCF-40A0-B642-6755D76FB5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19" name="Rectangle 1518">
                          <a:extLst>
                            <a:ext uri="{FF2B5EF4-FFF2-40B4-BE49-F238E27FC236}">
                              <a16:creationId xmlns:a16="http://schemas.microsoft.com/office/drawing/2014/main" id="{90902E38-3198-4E07-95E7-56EAFA748A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20" name="Rectangle 1519">
                          <a:extLst>
                            <a:ext uri="{FF2B5EF4-FFF2-40B4-BE49-F238E27FC236}">
                              <a16:creationId xmlns:a16="http://schemas.microsoft.com/office/drawing/2014/main" id="{BBDA0B0F-E6C3-4CFE-89BC-444D81EA9E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12" name="Group 1511">
                        <a:extLst>
                          <a:ext uri="{FF2B5EF4-FFF2-40B4-BE49-F238E27FC236}">
                            <a16:creationId xmlns:a16="http://schemas.microsoft.com/office/drawing/2014/main" id="{C5FAAFFE-9B86-455A-895C-CB33A37EA9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13" name="Rectangle 1512">
                          <a:extLst>
                            <a:ext uri="{FF2B5EF4-FFF2-40B4-BE49-F238E27FC236}">
                              <a16:creationId xmlns:a16="http://schemas.microsoft.com/office/drawing/2014/main" id="{3F2A1A7F-0AE9-4F40-8BB8-5DF6C93B02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14" name="Rectangle 1513">
                          <a:extLst>
                            <a:ext uri="{FF2B5EF4-FFF2-40B4-BE49-F238E27FC236}">
                              <a16:creationId xmlns:a16="http://schemas.microsoft.com/office/drawing/2014/main" id="{F6227449-0334-4E63-933C-1B391A488C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15" name="Rectangle 1514">
                          <a:extLst>
                            <a:ext uri="{FF2B5EF4-FFF2-40B4-BE49-F238E27FC236}">
                              <a16:creationId xmlns:a16="http://schemas.microsoft.com/office/drawing/2014/main" id="{B446A846-B87D-40EB-8ADD-7BBBA90EB6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16" name="Rectangle 1515">
                          <a:extLst>
                            <a:ext uri="{FF2B5EF4-FFF2-40B4-BE49-F238E27FC236}">
                              <a16:creationId xmlns:a16="http://schemas.microsoft.com/office/drawing/2014/main" id="{92812759-DA35-428D-A6CB-97DC50CBD3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502" name="Group 1501">
                      <a:extLst>
                        <a:ext uri="{FF2B5EF4-FFF2-40B4-BE49-F238E27FC236}">
                          <a16:creationId xmlns:a16="http://schemas.microsoft.com/office/drawing/2014/main" id="{E867BA75-62B3-43F0-B0AC-B4F81A11F6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07" name="Rectangle 1506">
                        <a:extLst>
                          <a:ext uri="{FF2B5EF4-FFF2-40B4-BE49-F238E27FC236}">
                            <a16:creationId xmlns:a16="http://schemas.microsoft.com/office/drawing/2014/main" id="{FEA40B5E-D3FE-4999-A304-3BD63D8A5C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08" name="Rectangle 1507">
                        <a:extLst>
                          <a:ext uri="{FF2B5EF4-FFF2-40B4-BE49-F238E27FC236}">
                            <a16:creationId xmlns:a16="http://schemas.microsoft.com/office/drawing/2014/main" id="{A1991906-B031-4AE4-8DC0-2ADFA7D383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09" name="Rectangle 1508">
                        <a:extLst>
                          <a:ext uri="{FF2B5EF4-FFF2-40B4-BE49-F238E27FC236}">
                            <a16:creationId xmlns:a16="http://schemas.microsoft.com/office/drawing/2014/main" id="{D1CD28DF-876C-4560-98AC-BE39812C32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0" name="Rectangle 1509">
                        <a:extLst>
                          <a:ext uri="{FF2B5EF4-FFF2-40B4-BE49-F238E27FC236}">
                            <a16:creationId xmlns:a16="http://schemas.microsoft.com/office/drawing/2014/main" id="{B3F2FF8F-B6A8-4FBA-86DA-870AA64013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03" name="Group 1502">
                      <a:extLst>
                        <a:ext uri="{FF2B5EF4-FFF2-40B4-BE49-F238E27FC236}">
                          <a16:creationId xmlns:a16="http://schemas.microsoft.com/office/drawing/2014/main" id="{4096DCE6-89A2-4D22-BE18-7B4D0337A7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04" name="Circle: Hollow 1503">
                        <a:extLst>
                          <a:ext uri="{FF2B5EF4-FFF2-40B4-BE49-F238E27FC236}">
                            <a16:creationId xmlns:a16="http://schemas.microsoft.com/office/drawing/2014/main" id="{B11DB2C1-BAAA-4727-A086-0F9FAA266C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05" name="Circle: Hollow 1504">
                        <a:extLst>
                          <a:ext uri="{FF2B5EF4-FFF2-40B4-BE49-F238E27FC236}">
                            <a16:creationId xmlns:a16="http://schemas.microsoft.com/office/drawing/2014/main" id="{5475F8BE-38A3-4D02-9346-397DC6F2E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06" name="Circle: Hollow 1505">
                        <a:extLst>
                          <a:ext uri="{FF2B5EF4-FFF2-40B4-BE49-F238E27FC236}">
                            <a16:creationId xmlns:a16="http://schemas.microsoft.com/office/drawing/2014/main" id="{766AC086-C907-42C4-8F66-F63356B815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480" name="Group 1479">
                    <a:extLst>
                      <a:ext uri="{FF2B5EF4-FFF2-40B4-BE49-F238E27FC236}">
                        <a16:creationId xmlns:a16="http://schemas.microsoft.com/office/drawing/2014/main" id="{1FADDB11-8531-4FD3-BD52-EE8C06D6B17C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481" name="Group 1480">
                      <a:extLst>
                        <a:ext uri="{FF2B5EF4-FFF2-40B4-BE49-F238E27FC236}">
                          <a16:creationId xmlns:a16="http://schemas.microsoft.com/office/drawing/2014/main" id="{6D59BF78-44B9-4291-92E8-FBAF452BBB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491" name="Group 1490">
                        <a:extLst>
                          <a:ext uri="{FF2B5EF4-FFF2-40B4-BE49-F238E27FC236}">
                            <a16:creationId xmlns:a16="http://schemas.microsoft.com/office/drawing/2014/main" id="{7317FE93-C960-4E37-BB5D-AEAFD4D3CC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497" name="Rectangle 1496">
                          <a:extLst>
                            <a:ext uri="{FF2B5EF4-FFF2-40B4-BE49-F238E27FC236}">
                              <a16:creationId xmlns:a16="http://schemas.microsoft.com/office/drawing/2014/main" id="{AE86A692-1A43-4569-A53D-AB01BC06DA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98" name="Rectangle 1497">
                          <a:extLst>
                            <a:ext uri="{FF2B5EF4-FFF2-40B4-BE49-F238E27FC236}">
                              <a16:creationId xmlns:a16="http://schemas.microsoft.com/office/drawing/2014/main" id="{B0F22EF5-A9E0-4267-BC0C-682CCA39E3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99" name="Rectangle 1498">
                          <a:extLst>
                            <a:ext uri="{FF2B5EF4-FFF2-40B4-BE49-F238E27FC236}">
                              <a16:creationId xmlns:a16="http://schemas.microsoft.com/office/drawing/2014/main" id="{86757A10-82E2-420E-8EE8-C4B1AA8D66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00" name="Rectangle 1499">
                          <a:extLst>
                            <a:ext uri="{FF2B5EF4-FFF2-40B4-BE49-F238E27FC236}">
                              <a16:creationId xmlns:a16="http://schemas.microsoft.com/office/drawing/2014/main" id="{EA35ABB0-C20B-4978-B67F-5E60F107C3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492" name="Group 1491">
                        <a:extLst>
                          <a:ext uri="{FF2B5EF4-FFF2-40B4-BE49-F238E27FC236}">
                            <a16:creationId xmlns:a16="http://schemas.microsoft.com/office/drawing/2014/main" id="{9E598052-D53E-493A-AB97-AE49169C8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493" name="Rectangle 1492">
                          <a:extLst>
                            <a:ext uri="{FF2B5EF4-FFF2-40B4-BE49-F238E27FC236}">
                              <a16:creationId xmlns:a16="http://schemas.microsoft.com/office/drawing/2014/main" id="{2AD8B1C2-DD02-4C9D-86A1-228993A063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94" name="Rectangle 1493">
                          <a:extLst>
                            <a:ext uri="{FF2B5EF4-FFF2-40B4-BE49-F238E27FC236}">
                              <a16:creationId xmlns:a16="http://schemas.microsoft.com/office/drawing/2014/main" id="{46435893-75CA-466D-98DF-A057B0B901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95" name="Rectangle 1494">
                          <a:extLst>
                            <a:ext uri="{FF2B5EF4-FFF2-40B4-BE49-F238E27FC236}">
                              <a16:creationId xmlns:a16="http://schemas.microsoft.com/office/drawing/2014/main" id="{52084DE2-DA5F-4383-878B-56D030621C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96" name="Rectangle 1495">
                          <a:extLst>
                            <a:ext uri="{FF2B5EF4-FFF2-40B4-BE49-F238E27FC236}">
                              <a16:creationId xmlns:a16="http://schemas.microsoft.com/office/drawing/2014/main" id="{D5E027CF-2B89-4831-B78C-07D352159A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482" name="Group 1481">
                      <a:extLst>
                        <a:ext uri="{FF2B5EF4-FFF2-40B4-BE49-F238E27FC236}">
                          <a16:creationId xmlns:a16="http://schemas.microsoft.com/office/drawing/2014/main" id="{A961B444-3868-4280-8F6E-EC8C08BF66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87" name="Rectangle 1486">
                        <a:extLst>
                          <a:ext uri="{FF2B5EF4-FFF2-40B4-BE49-F238E27FC236}">
                            <a16:creationId xmlns:a16="http://schemas.microsoft.com/office/drawing/2014/main" id="{B84F079A-B802-40D5-B7FC-CE3000D35D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88" name="Rectangle 1487">
                        <a:extLst>
                          <a:ext uri="{FF2B5EF4-FFF2-40B4-BE49-F238E27FC236}">
                            <a16:creationId xmlns:a16="http://schemas.microsoft.com/office/drawing/2014/main" id="{E1EC464A-2D4C-4EE6-9536-CD3DD57ACA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89" name="Rectangle 1488">
                        <a:extLst>
                          <a:ext uri="{FF2B5EF4-FFF2-40B4-BE49-F238E27FC236}">
                            <a16:creationId xmlns:a16="http://schemas.microsoft.com/office/drawing/2014/main" id="{C23816BB-C5EB-4E03-A6C1-ED6D8C0D3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90" name="Rectangle 1489">
                        <a:extLst>
                          <a:ext uri="{FF2B5EF4-FFF2-40B4-BE49-F238E27FC236}">
                            <a16:creationId xmlns:a16="http://schemas.microsoft.com/office/drawing/2014/main" id="{2F113A61-39D3-4A6C-B52D-EEC60F3FF1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483" name="Group 1482">
                      <a:extLst>
                        <a:ext uri="{FF2B5EF4-FFF2-40B4-BE49-F238E27FC236}">
                          <a16:creationId xmlns:a16="http://schemas.microsoft.com/office/drawing/2014/main" id="{62B7E396-AF89-4565-8707-630E304D21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484" name="Circle: Hollow 1483">
                        <a:extLst>
                          <a:ext uri="{FF2B5EF4-FFF2-40B4-BE49-F238E27FC236}">
                            <a16:creationId xmlns:a16="http://schemas.microsoft.com/office/drawing/2014/main" id="{C650A607-C009-4AD3-A270-9172E94B9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85" name="Circle: Hollow 1484">
                        <a:extLst>
                          <a:ext uri="{FF2B5EF4-FFF2-40B4-BE49-F238E27FC236}">
                            <a16:creationId xmlns:a16="http://schemas.microsoft.com/office/drawing/2014/main" id="{38682501-4111-4E94-AA17-A696439E98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86" name="Circle: Hollow 1485">
                        <a:extLst>
                          <a:ext uri="{FF2B5EF4-FFF2-40B4-BE49-F238E27FC236}">
                            <a16:creationId xmlns:a16="http://schemas.microsoft.com/office/drawing/2014/main" id="{348FB7BC-463F-43CB-8DD7-8CB41E44DE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394" name="Group 1393">
                  <a:extLst>
                    <a:ext uri="{FF2B5EF4-FFF2-40B4-BE49-F238E27FC236}">
                      <a16:creationId xmlns:a16="http://schemas.microsoft.com/office/drawing/2014/main" id="{44C42AF7-DE34-49FB-BFFD-8B5C96881971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58" name="Group 1457">
                    <a:extLst>
                      <a:ext uri="{FF2B5EF4-FFF2-40B4-BE49-F238E27FC236}">
                        <a16:creationId xmlns:a16="http://schemas.microsoft.com/office/drawing/2014/main" id="{7597FEDB-5681-4A6F-8E11-62B5DD2D83C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68" name="Group 1467">
                      <a:extLst>
                        <a:ext uri="{FF2B5EF4-FFF2-40B4-BE49-F238E27FC236}">
                          <a16:creationId xmlns:a16="http://schemas.microsoft.com/office/drawing/2014/main" id="{9CA228A1-8921-4C63-A8C5-58EFEF0A7B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74" name="Rectangle 1473">
                        <a:extLst>
                          <a:ext uri="{FF2B5EF4-FFF2-40B4-BE49-F238E27FC236}">
                            <a16:creationId xmlns:a16="http://schemas.microsoft.com/office/drawing/2014/main" id="{8703E595-B6E7-48F1-8AAF-F3090F2B0A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5" name="Rectangle 1474">
                        <a:extLst>
                          <a:ext uri="{FF2B5EF4-FFF2-40B4-BE49-F238E27FC236}">
                            <a16:creationId xmlns:a16="http://schemas.microsoft.com/office/drawing/2014/main" id="{B0CDFC06-4B37-460B-B09D-1AF8529696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6" name="Rectangle 1475">
                        <a:extLst>
                          <a:ext uri="{FF2B5EF4-FFF2-40B4-BE49-F238E27FC236}">
                            <a16:creationId xmlns:a16="http://schemas.microsoft.com/office/drawing/2014/main" id="{EE68A5AC-86EC-40E7-8191-0138F2520A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7" name="Rectangle 1476">
                        <a:extLst>
                          <a:ext uri="{FF2B5EF4-FFF2-40B4-BE49-F238E27FC236}">
                            <a16:creationId xmlns:a16="http://schemas.microsoft.com/office/drawing/2014/main" id="{A6E3A4C4-1AE6-4814-890E-973E0379A8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469" name="Group 1468">
                      <a:extLst>
                        <a:ext uri="{FF2B5EF4-FFF2-40B4-BE49-F238E27FC236}">
                          <a16:creationId xmlns:a16="http://schemas.microsoft.com/office/drawing/2014/main" id="{62467105-31D0-4792-93A4-D520C927B8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70" name="Rectangle 1469">
                        <a:extLst>
                          <a:ext uri="{FF2B5EF4-FFF2-40B4-BE49-F238E27FC236}">
                            <a16:creationId xmlns:a16="http://schemas.microsoft.com/office/drawing/2014/main" id="{8193C40C-9457-477C-9F50-422A8A67A2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1" name="Rectangle 1470">
                        <a:extLst>
                          <a:ext uri="{FF2B5EF4-FFF2-40B4-BE49-F238E27FC236}">
                            <a16:creationId xmlns:a16="http://schemas.microsoft.com/office/drawing/2014/main" id="{A92F5FA1-42BE-4251-8D66-1AFB9F3D73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2" name="Rectangle 1471">
                        <a:extLst>
                          <a:ext uri="{FF2B5EF4-FFF2-40B4-BE49-F238E27FC236}">
                            <a16:creationId xmlns:a16="http://schemas.microsoft.com/office/drawing/2014/main" id="{29D93832-51AC-414E-A9B8-3BD0209606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3" name="Rectangle 1472">
                        <a:extLst>
                          <a:ext uri="{FF2B5EF4-FFF2-40B4-BE49-F238E27FC236}">
                            <a16:creationId xmlns:a16="http://schemas.microsoft.com/office/drawing/2014/main" id="{7864CC88-7A13-4E67-A5A6-FF9529FB1D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459" name="Group 1458">
                    <a:extLst>
                      <a:ext uri="{FF2B5EF4-FFF2-40B4-BE49-F238E27FC236}">
                        <a16:creationId xmlns:a16="http://schemas.microsoft.com/office/drawing/2014/main" id="{C92793D7-AFDD-483E-9821-E120140F00E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64" name="Rectangle 1463">
                      <a:extLst>
                        <a:ext uri="{FF2B5EF4-FFF2-40B4-BE49-F238E27FC236}">
                          <a16:creationId xmlns:a16="http://schemas.microsoft.com/office/drawing/2014/main" id="{765D0B66-FA8F-4B3B-915C-4533060084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5" name="Rectangle 1464">
                      <a:extLst>
                        <a:ext uri="{FF2B5EF4-FFF2-40B4-BE49-F238E27FC236}">
                          <a16:creationId xmlns:a16="http://schemas.microsoft.com/office/drawing/2014/main" id="{1547210B-2728-4A10-93EA-F0DFDA3CC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6" name="Rectangle 1465">
                      <a:extLst>
                        <a:ext uri="{FF2B5EF4-FFF2-40B4-BE49-F238E27FC236}">
                          <a16:creationId xmlns:a16="http://schemas.microsoft.com/office/drawing/2014/main" id="{FFC4EF57-5176-418E-8684-425062F376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7" name="Rectangle 1466">
                      <a:extLst>
                        <a:ext uri="{FF2B5EF4-FFF2-40B4-BE49-F238E27FC236}">
                          <a16:creationId xmlns:a16="http://schemas.microsoft.com/office/drawing/2014/main" id="{FBD0FC1A-5B61-447F-A752-568268055F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7365A27A-1834-4CD4-9D1E-803F4C50E3A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61" name="Circle: Hollow 1460">
                      <a:extLst>
                        <a:ext uri="{FF2B5EF4-FFF2-40B4-BE49-F238E27FC236}">
                          <a16:creationId xmlns:a16="http://schemas.microsoft.com/office/drawing/2014/main" id="{2E57CCB3-0350-40F6-9EB1-871484910B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62" name="Circle: Hollow 1461">
                      <a:extLst>
                        <a:ext uri="{FF2B5EF4-FFF2-40B4-BE49-F238E27FC236}">
                          <a16:creationId xmlns:a16="http://schemas.microsoft.com/office/drawing/2014/main" id="{3C9131EB-C6D3-4F7F-BD30-17850F84C2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63" name="Circle: Hollow 1462">
                      <a:extLst>
                        <a:ext uri="{FF2B5EF4-FFF2-40B4-BE49-F238E27FC236}">
                          <a16:creationId xmlns:a16="http://schemas.microsoft.com/office/drawing/2014/main" id="{77822138-03FA-453E-AAEC-9F7584F0FF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95" name="Group 1394">
                  <a:extLst>
                    <a:ext uri="{FF2B5EF4-FFF2-40B4-BE49-F238E27FC236}">
                      <a16:creationId xmlns:a16="http://schemas.microsoft.com/office/drawing/2014/main" id="{9B0F2907-02B8-4D0D-B3F3-80F41B2EFFB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38" name="Group 1437">
                    <a:extLst>
                      <a:ext uri="{FF2B5EF4-FFF2-40B4-BE49-F238E27FC236}">
                        <a16:creationId xmlns:a16="http://schemas.microsoft.com/office/drawing/2014/main" id="{0D153042-3C3F-4DE6-8A40-BC716C3CB6D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48" name="Group 1447">
                      <a:extLst>
                        <a:ext uri="{FF2B5EF4-FFF2-40B4-BE49-F238E27FC236}">
                          <a16:creationId xmlns:a16="http://schemas.microsoft.com/office/drawing/2014/main" id="{5C71A910-714D-40BE-B1E0-5FF7BA34D4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54" name="Rectangle 1453">
                        <a:extLst>
                          <a:ext uri="{FF2B5EF4-FFF2-40B4-BE49-F238E27FC236}">
                            <a16:creationId xmlns:a16="http://schemas.microsoft.com/office/drawing/2014/main" id="{66C681F5-134A-451F-AE2C-0B00B4CB98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55" name="Rectangle 1454">
                        <a:extLst>
                          <a:ext uri="{FF2B5EF4-FFF2-40B4-BE49-F238E27FC236}">
                            <a16:creationId xmlns:a16="http://schemas.microsoft.com/office/drawing/2014/main" id="{1243FE0D-87C2-4AF4-ACD1-4C6B396E80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56" name="Rectangle 1455">
                        <a:extLst>
                          <a:ext uri="{FF2B5EF4-FFF2-40B4-BE49-F238E27FC236}">
                            <a16:creationId xmlns:a16="http://schemas.microsoft.com/office/drawing/2014/main" id="{1833941D-D238-4C52-875F-C9C5875F15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57" name="Rectangle 1456">
                        <a:extLst>
                          <a:ext uri="{FF2B5EF4-FFF2-40B4-BE49-F238E27FC236}">
                            <a16:creationId xmlns:a16="http://schemas.microsoft.com/office/drawing/2014/main" id="{57AB0D49-ADE7-4F7E-B11A-EC7C434868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449" name="Group 1448">
                      <a:extLst>
                        <a:ext uri="{FF2B5EF4-FFF2-40B4-BE49-F238E27FC236}">
                          <a16:creationId xmlns:a16="http://schemas.microsoft.com/office/drawing/2014/main" id="{5828DA89-0799-4AB8-B0AF-75F09920CB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50" name="Rectangle 1449">
                        <a:extLst>
                          <a:ext uri="{FF2B5EF4-FFF2-40B4-BE49-F238E27FC236}">
                            <a16:creationId xmlns:a16="http://schemas.microsoft.com/office/drawing/2014/main" id="{25993A1A-8851-4C4C-ACF6-FE02DC7EF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51" name="Rectangle 1450">
                        <a:extLst>
                          <a:ext uri="{FF2B5EF4-FFF2-40B4-BE49-F238E27FC236}">
                            <a16:creationId xmlns:a16="http://schemas.microsoft.com/office/drawing/2014/main" id="{2B7190F7-324F-44FB-B051-C8FC838D1B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52" name="Rectangle 1451">
                        <a:extLst>
                          <a:ext uri="{FF2B5EF4-FFF2-40B4-BE49-F238E27FC236}">
                            <a16:creationId xmlns:a16="http://schemas.microsoft.com/office/drawing/2014/main" id="{372B0A27-BFB0-4069-BB62-A40AFF5CE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53" name="Rectangle 1452">
                        <a:extLst>
                          <a:ext uri="{FF2B5EF4-FFF2-40B4-BE49-F238E27FC236}">
                            <a16:creationId xmlns:a16="http://schemas.microsoft.com/office/drawing/2014/main" id="{DF99F468-24D2-49CB-8841-D7D137A49A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439" name="Group 1438">
                    <a:extLst>
                      <a:ext uri="{FF2B5EF4-FFF2-40B4-BE49-F238E27FC236}">
                        <a16:creationId xmlns:a16="http://schemas.microsoft.com/office/drawing/2014/main" id="{40D08C5C-CF6C-4E57-A79A-15C9F40EEAD9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44" name="Rectangle 1443">
                      <a:extLst>
                        <a:ext uri="{FF2B5EF4-FFF2-40B4-BE49-F238E27FC236}">
                          <a16:creationId xmlns:a16="http://schemas.microsoft.com/office/drawing/2014/main" id="{5EB080D7-B89D-45CD-87F3-7402DBC69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5" name="Rectangle 1444">
                      <a:extLst>
                        <a:ext uri="{FF2B5EF4-FFF2-40B4-BE49-F238E27FC236}">
                          <a16:creationId xmlns:a16="http://schemas.microsoft.com/office/drawing/2014/main" id="{861424A8-3918-4F51-BE55-0D9078C5E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6" name="Rectangle 1445">
                      <a:extLst>
                        <a:ext uri="{FF2B5EF4-FFF2-40B4-BE49-F238E27FC236}">
                          <a16:creationId xmlns:a16="http://schemas.microsoft.com/office/drawing/2014/main" id="{5A0014E6-9DCB-4B72-AA40-7C36550DE3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7" name="Rectangle 1446">
                      <a:extLst>
                        <a:ext uri="{FF2B5EF4-FFF2-40B4-BE49-F238E27FC236}">
                          <a16:creationId xmlns:a16="http://schemas.microsoft.com/office/drawing/2014/main" id="{383E6FA8-77BA-4113-8931-B48E2E0694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0" name="Group 1439">
                    <a:extLst>
                      <a:ext uri="{FF2B5EF4-FFF2-40B4-BE49-F238E27FC236}">
                        <a16:creationId xmlns:a16="http://schemas.microsoft.com/office/drawing/2014/main" id="{58CD6A83-BC6A-44E8-AF48-D794C9F3E76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41" name="Circle: Hollow 1440">
                      <a:extLst>
                        <a:ext uri="{FF2B5EF4-FFF2-40B4-BE49-F238E27FC236}">
                          <a16:creationId xmlns:a16="http://schemas.microsoft.com/office/drawing/2014/main" id="{F616F806-C950-420D-815D-FBB76DDD69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42" name="Circle: Hollow 1441">
                      <a:extLst>
                        <a:ext uri="{FF2B5EF4-FFF2-40B4-BE49-F238E27FC236}">
                          <a16:creationId xmlns:a16="http://schemas.microsoft.com/office/drawing/2014/main" id="{1620CCF0-BF34-4508-A9A4-4386106D3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43" name="Circle: Hollow 1442">
                      <a:extLst>
                        <a:ext uri="{FF2B5EF4-FFF2-40B4-BE49-F238E27FC236}">
                          <a16:creationId xmlns:a16="http://schemas.microsoft.com/office/drawing/2014/main" id="{B603B2E8-E9CE-4F8B-B78F-DAA204DEF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96" name="Group 1395">
                  <a:extLst>
                    <a:ext uri="{FF2B5EF4-FFF2-40B4-BE49-F238E27FC236}">
                      <a16:creationId xmlns:a16="http://schemas.microsoft.com/office/drawing/2014/main" id="{2EB43CD6-DDC2-4FFB-A70E-B33C271454F0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18" name="Group 1417">
                    <a:extLst>
                      <a:ext uri="{FF2B5EF4-FFF2-40B4-BE49-F238E27FC236}">
                        <a16:creationId xmlns:a16="http://schemas.microsoft.com/office/drawing/2014/main" id="{5FE2BCBD-BD67-43C1-B277-3B3AF6E910D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28" name="Group 1427">
                      <a:extLst>
                        <a:ext uri="{FF2B5EF4-FFF2-40B4-BE49-F238E27FC236}">
                          <a16:creationId xmlns:a16="http://schemas.microsoft.com/office/drawing/2014/main" id="{46041EC2-AD5A-4E48-8E36-9230552896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34" name="Rectangle 1433">
                        <a:extLst>
                          <a:ext uri="{FF2B5EF4-FFF2-40B4-BE49-F238E27FC236}">
                            <a16:creationId xmlns:a16="http://schemas.microsoft.com/office/drawing/2014/main" id="{25AE2D77-CC5B-4F17-BA40-5AFF431684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5" name="Rectangle 1434">
                        <a:extLst>
                          <a:ext uri="{FF2B5EF4-FFF2-40B4-BE49-F238E27FC236}">
                            <a16:creationId xmlns:a16="http://schemas.microsoft.com/office/drawing/2014/main" id="{EF63E6A2-229C-4480-AB68-79B7333CA6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6" name="Rectangle 1435">
                        <a:extLst>
                          <a:ext uri="{FF2B5EF4-FFF2-40B4-BE49-F238E27FC236}">
                            <a16:creationId xmlns:a16="http://schemas.microsoft.com/office/drawing/2014/main" id="{BAFA8533-C7EA-4744-B059-29696AB406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7" name="Rectangle 1436">
                        <a:extLst>
                          <a:ext uri="{FF2B5EF4-FFF2-40B4-BE49-F238E27FC236}">
                            <a16:creationId xmlns:a16="http://schemas.microsoft.com/office/drawing/2014/main" id="{332E650B-0323-45D7-8517-08FC0B30FC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429" name="Group 1428">
                      <a:extLst>
                        <a:ext uri="{FF2B5EF4-FFF2-40B4-BE49-F238E27FC236}">
                          <a16:creationId xmlns:a16="http://schemas.microsoft.com/office/drawing/2014/main" id="{45C67007-83EB-4FFE-A8FF-75CD8FED08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30" name="Rectangle 1429">
                        <a:extLst>
                          <a:ext uri="{FF2B5EF4-FFF2-40B4-BE49-F238E27FC236}">
                            <a16:creationId xmlns:a16="http://schemas.microsoft.com/office/drawing/2014/main" id="{D017C892-6F36-4771-8D0D-FFC399A946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1" name="Rectangle 1430">
                        <a:extLst>
                          <a:ext uri="{FF2B5EF4-FFF2-40B4-BE49-F238E27FC236}">
                            <a16:creationId xmlns:a16="http://schemas.microsoft.com/office/drawing/2014/main" id="{CF81AB54-307A-4DE9-A892-EEA92BE4E2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2" name="Rectangle 1431">
                        <a:extLst>
                          <a:ext uri="{FF2B5EF4-FFF2-40B4-BE49-F238E27FC236}">
                            <a16:creationId xmlns:a16="http://schemas.microsoft.com/office/drawing/2014/main" id="{0F1554C5-7A98-4CD4-8B6C-EA9A38FBDD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3" name="Rectangle 1432">
                        <a:extLst>
                          <a:ext uri="{FF2B5EF4-FFF2-40B4-BE49-F238E27FC236}">
                            <a16:creationId xmlns:a16="http://schemas.microsoft.com/office/drawing/2014/main" id="{FDE949C3-1528-4FF4-A353-AAB17BF6C5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419" name="Group 1418">
                    <a:extLst>
                      <a:ext uri="{FF2B5EF4-FFF2-40B4-BE49-F238E27FC236}">
                        <a16:creationId xmlns:a16="http://schemas.microsoft.com/office/drawing/2014/main" id="{D3DDB37F-B83B-4F95-81B0-001E3BA295A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24" name="Rectangle 1423">
                      <a:extLst>
                        <a:ext uri="{FF2B5EF4-FFF2-40B4-BE49-F238E27FC236}">
                          <a16:creationId xmlns:a16="http://schemas.microsoft.com/office/drawing/2014/main" id="{D3F17A64-33EA-41FA-BA55-B3AB7834F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5" name="Rectangle 1424">
                      <a:extLst>
                        <a:ext uri="{FF2B5EF4-FFF2-40B4-BE49-F238E27FC236}">
                          <a16:creationId xmlns:a16="http://schemas.microsoft.com/office/drawing/2014/main" id="{A3BE4DD9-96C7-44C5-8BB7-7A3ACD56C7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6" name="Rectangle 1425">
                      <a:extLst>
                        <a:ext uri="{FF2B5EF4-FFF2-40B4-BE49-F238E27FC236}">
                          <a16:creationId xmlns:a16="http://schemas.microsoft.com/office/drawing/2014/main" id="{C1090810-C0B6-4C8B-BFC4-14480BAF9C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7" name="Rectangle 1426">
                      <a:extLst>
                        <a:ext uri="{FF2B5EF4-FFF2-40B4-BE49-F238E27FC236}">
                          <a16:creationId xmlns:a16="http://schemas.microsoft.com/office/drawing/2014/main" id="{F06353EC-75DD-4C1B-8184-94C1F2435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20" name="Group 1419">
                    <a:extLst>
                      <a:ext uri="{FF2B5EF4-FFF2-40B4-BE49-F238E27FC236}">
                        <a16:creationId xmlns:a16="http://schemas.microsoft.com/office/drawing/2014/main" id="{362609A3-5445-4AAA-8ABF-78485FE3734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21" name="Circle: Hollow 1420">
                      <a:extLst>
                        <a:ext uri="{FF2B5EF4-FFF2-40B4-BE49-F238E27FC236}">
                          <a16:creationId xmlns:a16="http://schemas.microsoft.com/office/drawing/2014/main" id="{C58B873D-9975-47A2-B25E-C2959DA6BD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22" name="Circle: Hollow 1421">
                      <a:extLst>
                        <a:ext uri="{FF2B5EF4-FFF2-40B4-BE49-F238E27FC236}">
                          <a16:creationId xmlns:a16="http://schemas.microsoft.com/office/drawing/2014/main" id="{9085EE0B-6F3E-4C34-BB95-EFB6D7196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23" name="Circle: Hollow 1422">
                      <a:extLst>
                        <a:ext uri="{FF2B5EF4-FFF2-40B4-BE49-F238E27FC236}">
                          <a16:creationId xmlns:a16="http://schemas.microsoft.com/office/drawing/2014/main" id="{E1D130E4-B8C6-40C1-9359-6ACBA76967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97" name="Group 1396">
                  <a:extLst>
                    <a:ext uri="{FF2B5EF4-FFF2-40B4-BE49-F238E27FC236}">
                      <a16:creationId xmlns:a16="http://schemas.microsoft.com/office/drawing/2014/main" id="{11077AB4-662A-4FFB-8F9C-46566153709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398" name="Group 1397">
                    <a:extLst>
                      <a:ext uri="{FF2B5EF4-FFF2-40B4-BE49-F238E27FC236}">
                        <a16:creationId xmlns:a16="http://schemas.microsoft.com/office/drawing/2014/main" id="{BDF24AD1-8726-4AA7-8B25-1E9CA66B200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08" name="Group 1407">
                      <a:extLst>
                        <a:ext uri="{FF2B5EF4-FFF2-40B4-BE49-F238E27FC236}">
                          <a16:creationId xmlns:a16="http://schemas.microsoft.com/office/drawing/2014/main" id="{E08C816B-4723-4932-98DD-C939F7438F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414" name="Rectangle 1413">
                        <a:extLst>
                          <a:ext uri="{FF2B5EF4-FFF2-40B4-BE49-F238E27FC236}">
                            <a16:creationId xmlns:a16="http://schemas.microsoft.com/office/drawing/2014/main" id="{376E03E2-55D8-4344-B512-25347576BF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15" name="Rectangle 1414">
                        <a:extLst>
                          <a:ext uri="{FF2B5EF4-FFF2-40B4-BE49-F238E27FC236}">
                            <a16:creationId xmlns:a16="http://schemas.microsoft.com/office/drawing/2014/main" id="{480DD596-6086-474D-99F1-80D961073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16" name="Rectangle 1415">
                        <a:extLst>
                          <a:ext uri="{FF2B5EF4-FFF2-40B4-BE49-F238E27FC236}">
                            <a16:creationId xmlns:a16="http://schemas.microsoft.com/office/drawing/2014/main" id="{A08030ED-A326-4FAC-A42C-78E0222BC3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17" name="Rectangle 1416">
                        <a:extLst>
                          <a:ext uri="{FF2B5EF4-FFF2-40B4-BE49-F238E27FC236}">
                            <a16:creationId xmlns:a16="http://schemas.microsoft.com/office/drawing/2014/main" id="{A2B53644-712E-45AB-AA37-14C0F90AE9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409" name="Group 1408">
                      <a:extLst>
                        <a:ext uri="{FF2B5EF4-FFF2-40B4-BE49-F238E27FC236}">
                          <a16:creationId xmlns:a16="http://schemas.microsoft.com/office/drawing/2014/main" id="{17F3A52C-4D17-45A3-B327-5F884AED66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1410" name="Rectangle 1409">
                        <a:extLst>
                          <a:ext uri="{FF2B5EF4-FFF2-40B4-BE49-F238E27FC236}">
                            <a16:creationId xmlns:a16="http://schemas.microsoft.com/office/drawing/2014/main" id="{B10A854E-5DEB-408E-B8E5-81237B0346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11" name="Rectangle 1410">
                        <a:extLst>
                          <a:ext uri="{FF2B5EF4-FFF2-40B4-BE49-F238E27FC236}">
                            <a16:creationId xmlns:a16="http://schemas.microsoft.com/office/drawing/2014/main" id="{74E101D4-F58D-4715-B227-17D682A926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12" name="Rectangle 1411">
                        <a:extLst>
                          <a:ext uri="{FF2B5EF4-FFF2-40B4-BE49-F238E27FC236}">
                            <a16:creationId xmlns:a16="http://schemas.microsoft.com/office/drawing/2014/main" id="{D3DB87B5-97FE-430D-88C9-8CE2B48770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13" name="Rectangle 1412">
                        <a:extLst>
                          <a:ext uri="{FF2B5EF4-FFF2-40B4-BE49-F238E27FC236}">
                            <a16:creationId xmlns:a16="http://schemas.microsoft.com/office/drawing/2014/main" id="{56ACF70D-883A-4690-9506-80315F1A85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399" name="Group 1398">
                    <a:extLst>
                      <a:ext uri="{FF2B5EF4-FFF2-40B4-BE49-F238E27FC236}">
                        <a16:creationId xmlns:a16="http://schemas.microsoft.com/office/drawing/2014/main" id="{50B7A750-1199-4C36-B9BE-CA8CC873DEF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04" name="Rectangle 1403">
                      <a:extLst>
                        <a:ext uri="{FF2B5EF4-FFF2-40B4-BE49-F238E27FC236}">
                          <a16:creationId xmlns:a16="http://schemas.microsoft.com/office/drawing/2014/main" id="{7802BBB0-14BD-4040-A628-5000AB36B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5" name="Rectangle 1404">
                      <a:extLst>
                        <a:ext uri="{FF2B5EF4-FFF2-40B4-BE49-F238E27FC236}">
                          <a16:creationId xmlns:a16="http://schemas.microsoft.com/office/drawing/2014/main" id="{8C5DAF17-46C5-4491-B3EA-C859A0CB3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6" name="Rectangle 1405">
                      <a:extLst>
                        <a:ext uri="{FF2B5EF4-FFF2-40B4-BE49-F238E27FC236}">
                          <a16:creationId xmlns:a16="http://schemas.microsoft.com/office/drawing/2014/main" id="{31907E2F-08F4-41D8-94F8-FA1B12B82A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7" name="Rectangle 1406">
                      <a:extLst>
                        <a:ext uri="{FF2B5EF4-FFF2-40B4-BE49-F238E27FC236}">
                          <a16:creationId xmlns:a16="http://schemas.microsoft.com/office/drawing/2014/main" id="{BDC437EE-2555-4DBF-81F5-D8626BBED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00" name="Group 1399">
                    <a:extLst>
                      <a:ext uri="{FF2B5EF4-FFF2-40B4-BE49-F238E27FC236}">
                        <a16:creationId xmlns:a16="http://schemas.microsoft.com/office/drawing/2014/main" id="{36BFD508-F280-4AA3-8463-F98682B34C1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01" name="Circle: Hollow 1400">
                      <a:extLst>
                        <a:ext uri="{FF2B5EF4-FFF2-40B4-BE49-F238E27FC236}">
                          <a16:creationId xmlns:a16="http://schemas.microsoft.com/office/drawing/2014/main" id="{03814155-24A3-46D2-A556-B491DB215E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02" name="Circle: Hollow 1401">
                      <a:extLst>
                        <a:ext uri="{FF2B5EF4-FFF2-40B4-BE49-F238E27FC236}">
                          <a16:creationId xmlns:a16="http://schemas.microsoft.com/office/drawing/2014/main" id="{B82FE13E-C31B-46F4-A335-F339A11C9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03" name="Circle: Hollow 1402">
                      <a:extLst>
                        <a:ext uri="{FF2B5EF4-FFF2-40B4-BE49-F238E27FC236}">
                          <a16:creationId xmlns:a16="http://schemas.microsoft.com/office/drawing/2014/main" id="{2485213F-C7D0-44BB-8A0E-4A2CEC2955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244" name="Group 1243">
                <a:extLst>
                  <a:ext uri="{FF2B5EF4-FFF2-40B4-BE49-F238E27FC236}">
                    <a16:creationId xmlns:a16="http://schemas.microsoft.com/office/drawing/2014/main" id="{E20E669A-7AEE-449D-9950-D4AEAA1EDA93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DC490259-C75D-4B13-8CB3-2FF04517428C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330" name="Group 1329">
                    <a:extLst>
                      <a:ext uri="{FF2B5EF4-FFF2-40B4-BE49-F238E27FC236}">
                        <a16:creationId xmlns:a16="http://schemas.microsoft.com/office/drawing/2014/main" id="{E7C3FA47-C4A7-47C5-92E2-D535F2795895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373" name="Group 1372">
                      <a:extLst>
                        <a:ext uri="{FF2B5EF4-FFF2-40B4-BE49-F238E27FC236}">
                          <a16:creationId xmlns:a16="http://schemas.microsoft.com/office/drawing/2014/main" id="{CABF5949-242C-47EA-97C7-3059DB40B9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83" name="Group 1382">
                        <a:extLst>
                          <a:ext uri="{FF2B5EF4-FFF2-40B4-BE49-F238E27FC236}">
                            <a16:creationId xmlns:a16="http://schemas.microsoft.com/office/drawing/2014/main" id="{141739DE-4563-4CB4-A84B-46E2D4C1B3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89" name="Rectangle 1388">
                          <a:extLst>
                            <a:ext uri="{FF2B5EF4-FFF2-40B4-BE49-F238E27FC236}">
                              <a16:creationId xmlns:a16="http://schemas.microsoft.com/office/drawing/2014/main" id="{802F67C6-976B-45E8-88E2-9F6C8D3DE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90" name="Rectangle 1389">
                          <a:extLst>
                            <a:ext uri="{FF2B5EF4-FFF2-40B4-BE49-F238E27FC236}">
                              <a16:creationId xmlns:a16="http://schemas.microsoft.com/office/drawing/2014/main" id="{2BEAF75D-DDF0-46FA-BE83-E39EA50D70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91" name="Rectangle 1390">
                          <a:extLst>
                            <a:ext uri="{FF2B5EF4-FFF2-40B4-BE49-F238E27FC236}">
                              <a16:creationId xmlns:a16="http://schemas.microsoft.com/office/drawing/2014/main" id="{CE2E026E-1270-4776-A523-5D53EA08C3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92" name="Rectangle 1391">
                          <a:extLst>
                            <a:ext uri="{FF2B5EF4-FFF2-40B4-BE49-F238E27FC236}">
                              <a16:creationId xmlns:a16="http://schemas.microsoft.com/office/drawing/2014/main" id="{ABEB1FD9-D21C-4E09-81CC-84151224D4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84" name="Group 1383">
                        <a:extLst>
                          <a:ext uri="{FF2B5EF4-FFF2-40B4-BE49-F238E27FC236}">
                            <a16:creationId xmlns:a16="http://schemas.microsoft.com/office/drawing/2014/main" id="{131B8D4C-55AC-435E-A11A-CE3E2D051F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85" name="Rectangle 1384">
                          <a:extLst>
                            <a:ext uri="{FF2B5EF4-FFF2-40B4-BE49-F238E27FC236}">
                              <a16:creationId xmlns:a16="http://schemas.microsoft.com/office/drawing/2014/main" id="{DB126BA0-2E8D-492E-AB4D-638E6EE67C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86" name="Rectangle 1385">
                          <a:extLst>
                            <a:ext uri="{FF2B5EF4-FFF2-40B4-BE49-F238E27FC236}">
                              <a16:creationId xmlns:a16="http://schemas.microsoft.com/office/drawing/2014/main" id="{2C93E2D3-B658-4E77-BCC0-7C188D9B62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87" name="Rectangle 1386">
                          <a:extLst>
                            <a:ext uri="{FF2B5EF4-FFF2-40B4-BE49-F238E27FC236}">
                              <a16:creationId xmlns:a16="http://schemas.microsoft.com/office/drawing/2014/main" id="{C1231E2A-C27F-49CD-BB25-C653548A83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88" name="Rectangle 1387">
                          <a:extLst>
                            <a:ext uri="{FF2B5EF4-FFF2-40B4-BE49-F238E27FC236}">
                              <a16:creationId xmlns:a16="http://schemas.microsoft.com/office/drawing/2014/main" id="{B31F5F0C-B879-4F2D-AC55-AF569D0EE6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374" name="Group 1373">
                      <a:extLst>
                        <a:ext uri="{FF2B5EF4-FFF2-40B4-BE49-F238E27FC236}">
                          <a16:creationId xmlns:a16="http://schemas.microsoft.com/office/drawing/2014/main" id="{6DC997C2-7647-4F4A-8C64-99F75B7F03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379" name="Rectangle 1378">
                        <a:extLst>
                          <a:ext uri="{FF2B5EF4-FFF2-40B4-BE49-F238E27FC236}">
                            <a16:creationId xmlns:a16="http://schemas.microsoft.com/office/drawing/2014/main" id="{F833EFA1-11CE-4943-A9F7-406502D119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0" name="Rectangle 1379">
                        <a:extLst>
                          <a:ext uri="{FF2B5EF4-FFF2-40B4-BE49-F238E27FC236}">
                            <a16:creationId xmlns:a16="http://schemas.microsoft.com/office/drawing/2014/main" id="{5FC96668-A96F-42EC-ABA7-6B1030F7C1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1" name="Rectangle 1380">
                        <a:extLst>
                          <a:ext uri="{FF2B5EF4-FFF2-40B4-BE49-F238E27FC236}">
                            <a16:creationId xmlns:a16="http://schemas.microsoft.com/office/drawing/2014/main" id="{ECB8D925-A7E2-419E-9706-8FEF7CB146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2" name="Rectangle 1381">
                        <a:extLst>
                          <a:ext uri="{FF2B5EF4-FFF2-40B4-BE49-F238E27FC236}">
                            <a16:creationId xmlns:a16="http://schemas.microsoft.com/office/drawing/2014/main" id="{4C7631D9-2154-445B-BC66-FBF4538C88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75" name="Group 1374">
                      <a:extLst>
                        <a:ext uri="{FF2B5EF4-FFF2-40B4-BE49-F238E27FC236}">
                          <a16:creationId xmlns:a16="http://schemas.microsoft.com/office/drawing/2014/main" id="{9653409D-4BD1-4763-B941-B167980831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76" name="Circle: Hollow 1375">
                        <a:extLst>
                          <a:ext uri="{FF2B5EF4-FFF2-40B4-BE49-F238E27FC236}">
                            <a16:creationId xmlns:a16="http://schemas.microsoft.com/office/drawing/2014/main" id="{A07CA5E6-34DB-4A0E-94F8-33BEFFB836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77" name="Circle: Hollow 1376">
                        <a:extLst>
                          <a:ext uri="{FF2B5EF4-FFF2-40B4-BE49-F238E27FC236}">
                            <a16:creationId xmlns:a16="http://schemas.microsoft.com/office/drawing/2014/main" id="{86A091FD-1FCF-42D9-87B3-87194B31B9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78" name="Circle: Hollow 1377">
                        <a:extLst>
                          <a:ext uri="{FF2B5EF4-FFF2-40B4-BE49-F238E27FC236}">
                            <a16:creationId xmlns:a16="http://schemas.microsoft.com/office/drawing/2014/main" id="{41179095-968E-43D3-BB0C-A13040C280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331" name="Group 1330">
                    <a:extLst>
                      <a:ext uri="{FF2B5EF4-FFF2-40B4-BE49-F238E27FC236}">
                        <a16:creationId xmlns:a16="http://schemas.microsoft.com/office/drawing/2014/main" id="{B1ADE5EF-5380-4C82-9CB8-370386B8AE87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53" name="Group 1352">
                      <a:extLst>
                        <a:ext uri="{FF2B5EF4-FFF2-40B4-BE49-F238E27FC236}">
                          <a16:creationId xmlns:a16="http://schemas.microsoft.com/office/drawing/2014/main" id="{F7ACD67D-67A6-4D0C-91C2-1627985A56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63" name="Group 1362">
                        <a:extLst>
                          <a:ext uri="{FF2B5EF4-FFF2-40B4-BE49-F238E27FC236}">
                            <a16:creationId xmlns:a16="http://schemas.microsoft.com/office/drawing/2014/main" id="{CA8A8DBD-F1B8-4D61-9A7B-04188DD7C8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69" name="Rectangle 1368">
                          <a:extLst>
                            <a:ext uri="{FF2B5EF4-FFF2-40B4-BE49-F238E27FC236}">
                              <a16:creationId xmlns:a16="http://schemas.microsoft.com/office/drawing/2014/main" id="{AA122768-6372-4742-82B7-A49D3BDFF0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70" name="Rectangle 1369">
                          <a:extLst>
                            <a:ext uri="{FF2B5EF4-FFF2-40B4-BE49-F238E27FC236}">
                              <a16:creationId xmlns:a16="http://schemas.microsoft.com/office/drawing/2014/main" id="{DEAF58D6-D915-484A-AC21-E8547AA496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71" name="Rectangle 1370">
                          <a:extLst>
                            <a:ext uri="{FF2B5EF4-FFF2-40B4-BE49-F238E27FC236}">
                              <a16:creationId xmlns:a16="http://schemas.microsoft.com/office/drawing/2014/main" id="{E08C67C7-0692-4C73-8644-B5B5464D20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72" name="Rectangle 1371">
                          <a:extLst>
                            <a:ext uri="{FF2B5EF4-FFF2-40B4-BE49-F238E27FC236}">
                              <a16:creationId xmlns:a16="http://schemas.microsoft.com/office/drawing/2014/main" id="{DED57945-FC92-48FF-AEA8-402F2EB451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64" name="Group 1363">
                        <a:extLst>
                          <a:ext uri="{FF2B5EF4-FFF2-40B4-BE49-F238E27FC236}">
                            <a16:creationId xmlns:a16="http://schemas.microsoft.com/office/drawing/2014/main" id="{92C21E59-CFA9-4214-B702-A01E12755B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65" name="Rectangle 1364">
                          <a:extLst>
                            <a:ext uri="{FF2B5EF4-FFF2-40B4-BE49-F238E27FC236}">
                              <a16:creationId xmlns:a16="http://schemas.microsoft.com/office/drawing/2014/main" id="{1521F7BB-3251-499E-BC8C-E538C7B840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66" name="Rectangle 1365">
                          <a:extLst>
                            <a:ext uri="{FF2B5EF4-FFF2-40B4-BE49-F238E27FC236}">
                              <a16:creationId xmlns:a16="http://schemas.microsoft.com/office/drawing/2014/main" id="{536F45A7-AB87-488C-B51F-544D9CF753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67" name="Rectangle 1366">
                          <a:extLst>
                            <a:ext uri="{FF2B5EF4-FFF2-40B4-BE49-F238E27FC236}">
                              <a16:creationId xmlns:a16="http://schemas.microsoft.com/office/drawing/2014/main" id="{3D1690B4-E35D-48C1-9579-33F58C4202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68" name="Rectangle 1367">
                          <a:extLst>
                            <a:ext uri="{FF2B5EF4-FFF2-40B4-BE49-F238E27FC236}">
                              <a16:creationId xmlns:a16="http://schemas.microsoft.com/office/drawing/2014/main" id="{FC082022-A233-4F89-82CF-D7589D2084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354" name="Group 1353">
                      <a:extLst>
                        <a:ext uri="{FF2B5EF4-FFF2-40B4-BE49-F238E27FC236}">
                          <a16:creationId xmlns:a16="http://schemas.microsoft.com/office/drawing/2014/main" id="{21D436F8-955E-4609-BE32-CA26FD1952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59" name="Rectangle 1358">
                        <a:extLst>
                          <a:ext uri="{FF2B5EF4-FFF2-40B4-BE49-F238E27FC236}">
                            <a16:creationId xmlns:a16="http://schemas.microsoft.com/office/drawing/2014/main" id="{AA06783D-02BE-4983-86A5-6ACE82B567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60" name="Rectangle 1359">
                        <a:extLst>
                          <a:ext uri="{FF2B5EF4-FFF2-40B4-BE49-F238E27FC236}">
                            <a16:creationId xmlns:a16="http://schemas.microsoft.com/office/drawing/2014/main" id="{9BE036B9-3AD1-486E-BA32-2994934821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61" name="Rectangle 1360">
                        <a:extLst>
                          <a:ext uri="{FF2B5EF4-FFF2-40B4-BE49-F238E27FC236}">
                            <a16:creationId xmlns:a16="http://schemas.microsoft.com/office/drawing/2014/main" id="{6A166D26-D6A6-484E-8EBF-14597F1E7E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62" name="Rectangle 1361">
                        <a:extLst>
                          <a:ext uri="{FF2B5EF4-FFF2-40B4-BE49-F238E27FC236}">
                            <a16:creationId xmlns:a16="http://schemas.microsoft.com/office/drawing/2014/main" id="{E2667554-7A51-4162-AF31-96F64B2C85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55" name="Group 1354">
                      <a:extLst>
                        <a:ext uri="{FF2B5EF4-FFF2-40B4-BE49-F238E27FC236}">
                          <a16:creationId xmlns:a16="http://schemas.microsoft.com/office/drawing/2014/main" id="{DB64FAA5-185F-4D0B-9A0A-056B6D4FFD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56" name="Circle: Hollow 1355">
                        <a:extLst>
                          <a:ext uri="{FF2B5EF4-FFF2-40B4-BE49-F238E27FC236}">
                            <a16:creationId xmlns:a16="http://schemas.microsoft.com/office/drawing/2014/main" id="{3D3BD7EA-CFC5-478C-A0CF-EF8CA77891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57" name="Circle: Hollow 1356">
                        <a:extLst>
                          <a:ext uri="{FF2B5EF4-FFF2-40B4-BE49-F238E27FC236}">
                            <a16:creationId xmlns:a16="http://schemas.microsoft.com/office/drawing/2014/main" id="{5D9AB38C-9783-4D33-8C39-5674B65EBA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58" name="Circle: Hollow 1357">
                        <a:extLst>
                          <a:ext uri="{FF2B5EF4-FFF2-40B4-BE49-F238E27FC236}">
                            <a16:creationId xmlns:a16="http://schemas.microsoft.com/office/drawing/2014/main" id="{18B28D22-13FA-4E47-8234-7C562326D9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332" name="Group 1331">
                    <a:extLst>
                      <a:ext uri="{FF2B5EF4-FFF2-40B4-BE49-F238E27FC236}">
                        <a16:creationId xmlns:a16="http://schemas.microsoft.com/office/drawing/2014/main" id="{BEAEF2F6-83A4-4E73-8D15-A6DE58E80F33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33" name="Group 1332">
                      <a:extLst>
                        <a:ext uri="{FF2B5EF4-FFF2-40B4-BE49-F238E27FC236}">
                          <a16:creationId xmlns:a16="http://schemas.microsoft.com/office/drawing/2014/main" id="{1E47A34A-4735-494A-AADA-1F3E57039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43" name="Group 1342">
                        <a:extLst>
                          <a:ext uri="{FF2B5EF4-FFF2-40B4-BE49-F238E27FC236}">
                            <a16:creationId xmlns:a16="http://schemas.microsoft.com/office/drawing/2014/main" id="{6BB98CF4-6A8E-408F-A0F6-7F5264EB5E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49" name="Rectangle 1348">
                          <a:extLst>
                            <a:ext uri="{FF2B5EF4-FFF2-40B4-BE49-F238E27FC236}">
                              <a16:creationId xmlns:a16="http://schemas.microsoft.com/office/drawing/2014/main" id="{F140A60A-3A87-446A-806F-D3E248E393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50" name="Rectangle 1349">
                          <a:extLst>
                            <a:ext uri="{FF2B5EF4-FFF2-40B4-BE49-F238E27FC236}">
                              <a16:creationId xmlns:a16="http://schemas.microsoft.com/office/drawing/2014/main" id="{5A467134-20D0-4F66-AF6E-51515BE3F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51" name="Rectangle 1350">
                          <a:extLst>
                            <a:ext uri="{FF2B5EF4-FFF2-40B4-BE49-F238E27FC236}">
                              <a16:creationId xmlns:a16="http://schemas.microsoft.com/office/drawing/2014/main" id="{8273E3C8-F6B1-4040-917F-6726795510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52" name="Rectangle 1351">
                          <a:extLst>
                            <a:ext uri="{FF2B5EF4-FFF2-40B4-BE49-F238E27FC236}">
                              <a16:creationId xmlns:a16="http://schemas.microsoft.com/office/drawing/2014/main" id="{B1317139-95DB-432E-AC3F-773D112FB9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44" name="Group 1343">
                        <a:extLst>
                          <a:ext uri="{FF2B5EF4-FFF2-40B4-BE49-F238E27FC236}">
                            <a16:creationId xmlns:a16="http://schemas.microsoft.com/office/drawing/2014/main" id="{82B5509B-F394-4F69-9E51-A822DFD77E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45" name="Rectangle 1344">
                          <a:extLst>
                            <a:ext uri="{FF2B5EF4-FFF2-40B4-BE49-F238E27FC236}">
                              <a16:creationId xmlns:a16="http://schemas.microsoft.com/office/drawing/2014/main" id="{12C540AF-00AF-4794-8C36-F3841E8932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46" name="Rectangle 1345">
                          <a:extLst>
                            <a:ext uri="{FF2B5EF4-FFF2-40B4-BE49-F238E27FC236}">
                              <a16:creationId xmlns:a16="http://schemas.microsoft.com/office/drawing/2014/main" id="{EE70260D-9116-4EE4-A439-656CC4173F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47" name="Rectangle 1346">
                          <a:extLst>
                            <a:ext uri="{FF2B5EF4-FFF2-40B4-BE49-F238E27FC236}">
                              <a16:creationId xmlns:a16="http://schemas.microsoft.com/office/drawing/2014/main" id="{5989C74F-3A02-49BB-BCCF-F14DA65A45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48" name="Rectangle 1347">
                          <a:extLst>
                            <a:ext uri="{FF2B5EF4-FFF2-40B4-BE49-F238E27FC236}">
                              <a16:creationId xmlns:a16="http://schemas.microsoft.com/office/drawing/2014/main" id="{1B1AA990-D7F2-489E-8F28-90448BA7D3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334" name="Group 1333">
                      <a:extLst>
                        <a:ext uri="{FF2B5EF4-FFF2-40B4-BE49-F238E27FC236}">
                          <a16:creationId xmlns:a16="http://schemas.microsoft.com/office/drawing/2014/main" id="{6DAF981B-15BF-4468-A346-2DCE3F084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39" name="Rectangle 1338">
                        <a:extLst>
                          <a:ext uri="{FF2B5EF4-FFF2-40B4-BE49-F238E27FC236}">
                            <a16:creationId xmlns:a16="http://schemas.microsoft.com/office/drawing/2014/main" id="{BBBECE77-8FBA-46B3-B55C-BAB55B513F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0" name="Rectangle 1339">
                        <a:extLst>
                          <a:ext uri="{FF2B5EF4-FFF2-40B4-BE49-F238E27FC236}">
                            <a16:creationId xmlns:a16="http://schemas.microsoft.com/office/drawing/2014/main" id="{3052448B-431A-4AAC-B2BB-843AC73B2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1" name="Rectangle 1340">
                        <a:extLst>
                          <a:ext uri="{FF2B5EF4-FFF2-40B4-BE49-F238E27FC236}">
                            <a16:creationId xmlns:a16="http://schemas.microsoft.com/office/drawing/2014/main" id="{9132F175-4AF8-4CCC-818A-E63CAA03F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2" name="Rectangle 1341">
                        <a:extLst>
                          <a:ext uri="{FF2B5EF4-FFF2-40B4-BE49-F238E27FC236}">
                            <a16:creationId xmlns:a16="http://schemas.microsoft.com/office/drawing/2014/main" id="{7148CD62-1873-4BBF-AB6F-03FFCAA0F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35" name="Group 1334">
                      <a:extLst>
                        <a:ext uri="{FF2B5EF4-FFF2-40B4-BE49-F238E27FC236}">
                          <a16:creationId xmlns:a16="http://schemas.microsoft.com/office/drawing/2014/main" id="{7A4BAA5D-21DC-4CA2-8BB2-DF7399E28D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36" name="Circle: Hollow 1335">
                        <a:extLst>
                          <a:ext uri="{FF2B5EF4-FFF2-40B4-BE49-F238E27FC236}">
                            <a16:creationId xmlns:a16="http://schemas.microsoft.com/office/drawing/2014/main" id="{AE65D5D6-29E8-4A22-9030-06C6622B0C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37" name="Circle: Hollow 1336">
                        <a:extLst>
                          <a:ext uri="{FF2B5EF4-FFF2-40B4-BE49-F238E27FC236}">
                            <a16:creationId xmlns:a16="http://schemas.microsoft.com/office/drawing/2014/main" id="{2E63556C-E359-44AB-A653-61C156E2A9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38" name="Circle: Hollow 1337">
                        <a:extLst>
                          <a:ext uri="{FF2B5EF4-FFF2-40B4-BE49-F238E27FC236}">
                            <a16:creationId xmlns:a16="http://schemas.microsoft.com/office/drawing/2014/main" id="{5C5115FF-6E4A-40B5-9195-E1D0156A84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246" name="Group 1245">
                  <a:extLst>
                    <a:ext uri="{FF2B5EF4-FFF2-40B4-BE49-F238E27FC236}">
                      <a16:creationId xmlns:a16="http://schemas.microsoft.com/office/drawing/2014/main" id="{2EA84765-7275-4AFE-9A04-18068FB5388C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310" name="Group 1309">
                    <a:extLst>
                      <a:ext uri="{FF2B5EF4-FFF2-40B4-BE49-F238E27FC236}">
                        <a16:creationId xmlns:a16="http://schemas.microsoft.com/office/drawing/2014/main" id="{6DE94624-C439-46D3-A004-1AADF6D886E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20" name="Group 1319">
                      <a:extLst>
                        <a:ext uri="{FF2B5EF4-FFF2-40B4-BE49-F238E27FC236}">
                          <a16:creationId xmlns:a16="http://schemas.microsoft.com/office/drawing/2014/main" id="{F5977E4A-F22C-45ED-AA65-F102AB16A1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26" name="Rectangle 1325">
                        <a:extLst>
                          <a:ext uri="{FF2B5EF4-FFF2-40B4-BE49-F238E27FC236}">
                            <a16:creationId xmlns:a16="http://schemas.microsoft.com/office/drawing/2014/main" id="{E0120FFC-7C01-4A30-B39A-17EC5DF9BD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27" name="Rectangle 1326">
                        <a:extLst>
                          <a:ext uri="{FF2B5EF4-FFF2-40B4-BE49-F238E27FC236}">
                            <a16:creationId xmlns:a16="http://schemas.microsoft.com/office/drawing/2014/main" id="{7E1533AA-D745-4C40-B1D5-203BB7F180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28" name="Rectangle 1327">
                        <a:extLst>
                          <a:ext uri="{FF2B5EF4-FFF2-40B4-BE49-F238E27FC236}">
                            <a16:creationId xmlns:a16="http://schemas.microsoft.com/office/drawing/2014/main" id="{09654A18-376C-4BA1-828F-76074955AC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29" name="Rectangle 1328">
                        <a:extLst>
                          <a:ext uri="{FF2B5EF4-FFF2-40B4-BE49-F238E27FC236}">
                            <a16:creationId xmlns:a16="http://schemas.microsoft.com/office/drawing/2014/main" id="{D69865C6-B6D1-46D6-AF16-4FAC7EC4B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21" name="Group 1320">
                      <a:extLst>
                        <a:ext uri="{FF2B5EF4-FFF2-40B4-BE49-F238E27FC236}">
                          <a16:creationId xmlns:a16="http://schemas.microsoft.com/office/drawing/2014/main" id="{424EB258-FC77-405D-BF45-481ADCE6C8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22" name="Rectangle 1321">
                        <a:extLst>
                          <a:ext uri="{FF2B5EF4-FFF2-40B4-BE49-F238E27FC236}">
                            <a16:creationId xmlns:a16="http://schemas.microsoft.com/office/drawing/2014/main" id="{D68F61F4-95D5-4824-9B13-5229BCDCD8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23" name="Rectangle 1322">
                        <a:extLst>
                          <a:ext uri="{FF2B5EF4-FFF2-40B4-BE49-F238E27FC236}">
                            <a16:creationId xmlns:a16="http://schemas.microsoft.com/office/drawing/2014/main" id="{14C7B92F-1AFE-4C40-9AC2-34DE5ACAED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24" name="Rectangle 1323">
                        <a:extLst>
                          <a:ext uri="{FF2B5EF4-FFF2-40B4-BE49-F238E27FC236}">
                            <a16:creationId xmlns:a16="http://schemas.microsoft.com/office/drawing/2014/main" id="{7B96870B-F338-4146-A88C-977F85D4C2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25" name="Rectangle 1324">
                        <a:extLst>
                          <a:ext uri="{FF2B5EF4-FFF2-40B4-BE49-F238E27FC236}">
                            <a16:creationId xmlns:a16="http://schemas.microsoft.com/office/drawing/2014/main" id="{EABDAEF0-1624-42D7-BB68-38B1F703B8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311" name="Group 1310">
                    <a:extLst>
                      <a:ext uri="{FF2B5EF4-FFF2-40B4-BE49-F238E27FC236}">
                        <a16:creationId xmlns:a16="http://schemas.microsoft.com/office/drawing/2014/main" id="{EB7CCECB-B8C7-4283-BEB6-FD7510F07BD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316" name="Rectangle 1315">
                      <a:extLst>
                        <a:ext uri="{FF2B5EF4-FFF2-40B4-BE49-F238E27FC236}">
                          <a16:creationId xmlns:a16="http://schemas.microsoft.com/office/drawing/2014/main" id="{F2DAC5A8-271C-4CF7-92B8-C9C466127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7" name="Rectangle 1316">
                      <a:extLst>
                        <a:ext uri="{FF2B5EF4-FFF2-40B4-BE49-F238E27FC236}">
                          <a16:creationId xmlns:a16="http://schemas.microsoft.com/office/drawing/2014/main" id="{C343B7DD-AD73-4C4B-8E63-E9B9CE3B13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8" name="Rectangle 1317">
                      <a:extLst>
                        <a:ext uri="{FF2B5EF4-FFF2-40B4-BE49-F238E27FC236}">
                          <a16:creationId xmlns:a16="http://schemas.microsoft.com/office/drawing/2014/main" id="{82978DAC-06A5-4070-8581-6C48D408B7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9" name="Rectangle 1318">
                      <a:extLst>
                        <a:ext uri="{FF2B5EF4-FFF2-40B4-BE49-F238E27FC236}">
                          <a16:creationId xmlns:a16="http://schemas.microsoft.com/office/drawing/2014/main" id="{0198F8DF-79A5-42B7-B7A7-67986F4DFF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12" name="Group 1311">
                    <a:extLst>
                      <a:ext uri="{FF2B5EF4-FFF2-40B4-BE49-F238E27FC236}">
                        <a16:creationId xmlns:a16="http://schemas.microsoft.com/office/drawing/2014/main" id="{D81FD219-AB10-4360-BD12-4277253D6C6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313" name="Circle: Hollow 1312">
                      <a:extLst>
                        <a:ext uri="{FF2B5EF4-FFF2-40B4-BE49-F238E27FC236}">
                          <a16:creationId xmlns:a16="http://schemas.microsoft.com/office/drawing/2014/main" id="{EE4537B3-28DB-44E8-9656-32AEEDB47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14" name="Circle: Hollow 1313">
                      <a:extLst>
                        <a:ext uri="{FF2B5EF4-FFF2-40B4-BE49-F238E27FC236}">
                          <a16:creationId xmlns:a16="http://schemas.microsoft.com/office/drawing/2014/main" id="{64097868-E7BB-4762-9A40-C9B04834E7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15" name="Circle: Hollow 1314">
                      <a:extLst>
                        <a:ext uri="{FF2B5EF4-FFF2-40B4-BE49-F238E27FC236}">
                          <a16:creationId xmlns:a16="http://schemas.microsoft.com/office/drawing/2014/main" id="{46A77B0A-DA54-4C4C-9DAB-9C5329CC3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247" name="Group 1246">
                  <a:extLst>
                    <a:ext uri="{FF2B5EF4-FFF2-40B4-BE49-F238E27FC236}">
                      <a16:creationId xmlns:a16="http://schemas.microsoft.com/office/drawing/2014/main" id="{90467F64-87C8-498A-B295-867DF97735F4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90" name="Group 1289">
                    <a:extLst>
                      <a:ext uri="{FF2B5EF4-FFF2-40B4-BE49-F238E27FC236}">
                        <a16:creationId xmlns:a16="http://schemas.microsoft.com/office/drawing/2014/main" id="{C43A6C61-3900-44FF-849B-7FE5E1EB75D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00" name="Group 1299">
                      <a:extLst>
                        <a:ext uri="{FF2B5EF4-FFF2-40B4-BE49-F238E27FC236}">
                          <a16:creationId xmlns:a16="http://schemas.microsoft.com/office/drawing/2014/main" id="{9455AEA4-8E39-4255-A770-48648A999B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06" name="Rectangle 1305">
                        <a:extLst>
                          <a:ext uri="{FF2B5EF4-FFF2-40B4-BE49-F238E27FC236}">
                            <a16:creationId xmlns:a16="http://schemas.microsoft.com/office/drawing/2014/main" id="{D0B619B7-BFFE-4AC7-8244-E36E420DB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7" name="Rectangle 1306">
                        <a:extLst>
                          <a:ext uri="{FF2B5EF4-FFF2-40B4-BE49-F238E27FC236}">
                            <a16:creationId xmlns:a16="http://schemas.microsoft.com/office/drawing/2014/main" id="{952D9161-B673-40C0-863E-0F8684FF01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8" name="Rectangle 1307">
                        <a:extLst>
                          <a:ext uri="{FF2B5EF4-FFF2-40B4-BE49-F238E27FC236}">
                            <a16:creationId xmlns:a16="http://schemas.microsoft.com/office/drawing/2014/main" id="{4D028214-E89C-42B7-8C90-49C5751997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9" name="Rectangle 1308">
                        <a:extLst>
                          <a:ext uri="{FF2B5EF4-FFF2-40B4-BE49-F238E27FC236}">
                            <a16:creationId xmlns:a16="http://schemas.microsoft.com/office/drawing/2014/main" id="{99FA217D-77A4-4DF0-A2C5-AF516A4F66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01" name="Group 1300">
                      <a:extLst>
                        <a:ext uri="{FF2B5EF4-FFF2-40B4-BE49-F238E27FC236}">
                          <a16:creationId xmlns:a16="http://schemas.microsoft.com/office/drawing/2014/main" id="{7D204805-FD5F-4821-923A-30E27A06B2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02" name="Rectangle 1301">
                        <a:extLst>
                          <a:ext uri="{FF2B5EF4-FFF2-40B4-BE49-F238E27FC236}">
                            <a16:creationId xmlns:a16="http://schemas.microsoft.com/office/drawing/2014/main" id="{2F17E34C-140B-4B57-BDB3-0AC81DBC59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3" name="Rectangle 1302">
                        <a:extLst>
                          <a:ext uri="{FF2B5EF4-FFF2-40B4-BE49-F238E27FC236}">
                            <a16:creationId xmlns:a16="http://schemas.microsoft.com/office/drawing/2014/main" id="{67AF76F6-69EC-4210-B3C2-0999A3E56A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4" name="Rectangle 1303">
                        <a:extLst>
                          <a:ext uri="{FF2B5EF4-FFF2-40B4-BE49-F238E27FC236}">
                            <a16:creationId xmlns:a16="http://schemas.microsoft.com/office/drawing/2014/main" id="{9A0C6607-BB03-4DB5-81F1-F53C80BAAD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5" name="Rectangle 1304">
                        <a:extLst>
                          <a:ext uri="{FF2B5EF4-FFF2-40B4-BE49-F238E27FC236}">
                            <a16:creationId xmlns:a16="http://schemas.microsoft.com/office/drawing/2014/main" id="{DC39908B-0BC7-4067-AC18-EF7B2F6EBD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291" name="Group 1290">
                    <a:extLst>
                      <a:ext uri="{FF2B5EF4-FFF2-40B4-BE49-F238E27FC236}">
                        <a16:creationId xmlns:a16="http://schemas.microsoft.com/office/drawing/2014/main" id="{F62BA675-9905-4E15-A5A5-AB1C402AF32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96" name="Rectangle 1295">
                      <a:extLst>
                        <a:ext uri="{FF2B5EF4-FFF2-40B4-BE49-F238E27FC236}">
                          <a16:creationId xmlns:a16="http://schemas.microsoft.com/office/drawing/2014/main" id="{FB09BC14-8241-4A6E-835C-064D01058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7" name="Rectangle 1296">
                      <a:extLst>
                        <a:ext uri="{FF2B5EF4-FFF2-40B4-BE49-F238E27FC236}">
                          <a16:creationId xmlns:a16="http://schemas.microsoft.com/office/drawing/2014/main" id="{1E9FB3A3-8759-499C-8FAD-00FB5A84BA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8" name="Rectangle 1297">
                      <a:extLst>
                        <a:ext uri="{FF2B5EF4-FFF2-40B4-BE49-F238E27FC236}">
                          <a16:creationId xmlns:a16="http://schemas.microsoft.com/office/drawing/2014/main" id="{236DB737-4E12-44B5-B805-A1D377DDB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9" name="Rectangle 1298">
                      <a:extLst>
                        <a:ext uri="{FF2B5EF4-FFF2-40B4-BE49-F238E27FC236}">
                          <a16:creationId xmlns:a16="http://schemas.microsoft.com/office/drawing/2014/main" id="{3D824C8D-BF8F-49A7-AD52-1CBADB73E5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2" name="Group 1291">
                    <a:extLst>
                      <a:ext uri="{FF2B5EF4-FFF2-40B4-BE49-F238E27FC236}">
                        <a16:creationId xmlns:a16="http://schemas.microsoft.com/office/drawing/2014/main" id="{DEC0B8CA-5679-4CAD-9037-0A9C2B74FFC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93" name="Circle: Hollow 1292">
                      <a:extLst>
                        <a:ext uri="{FF2B5EF4-FFF2-40B4-BE49-F238E27FC236}">
                          <a16:creationId xmlns:a16="http://schemas.microsoft.com/office/drawing/2014/main" id="{78739B71-7296-43FD-B5DF-A8B742F9B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94" name="Circle: Hollow 1293">
                      <a:extLst>
                        <a:ext uri="{FF2B5EF4-FFF2-40B4-BE49-F238E27FC236}">
                          <a16:creationId xmlns:a16="http://schemas.microsoft.com/office/drawing/2014/main" id="{3578BF2C-AD1A-4E5F-A596-301E6FA69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95" name="Circle: Hollow 1294">
                      <a:extLst>
                        <a:ext uri="{FF2B5EF4-FFF2-40B4-BE49-F238E27FC236}">
                          <a16:creationId xmlns:a16="http://schemas.microsoft.com/office/drawing/2014/main" id="{729F62A9-288D-46CA-A4DE-A6DF65677D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248" name="Group 1247">
                  <a:extLst>
                    <a:ext uri="{FF2B5EF4-FFF2-40B4-BE49-F238E27FC236}">
                      <a16:creationId xmlns:a16="http://schemas.microsoft.com/office/drawing/2014/main" id="{20693847-4CEE-4F05-9D4C-D6F15B715598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70" name="Group 1269">
                    <a:extLst>
                      <a:ext uri="{FF2B5EF4-FFF2-40B4-BE49-F238E27FC236}">
                        <a16:creationId xmlns:a16="http://schemas.microsoft.com/office/drawing/2014/main" id="{E5A5E548-5388-4CF3-A711-996215B3F36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80" name="Group 1279">
                      <a:extLst>
                        <a:ext uri="{FF2B5EF4-FFF2-40B4-BE49-F238E27FC236}">
                          <a16:creationId xmlns:a16="http://schemas.microsoft.com/office/drawing/2014/main" id="{5F5EC5B7-5F4F-416D-A806-9F01001FE5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86" name="Rectangle 1285">
                        <a:extLst>
                          <a:ext uri="{FF2B5EF4-FFF2-40B4-BE49-F238E27FC236}">
                            <a16:creationId xmlns:a16="http://schemas.microsoft.com/office/drawing/2014/main" id="{4BF67D40-2BAB-4E7B-9F58-CDBDFC7E19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87" name="Rectangle 1286">
                        <a:extLst>
                          <a:ext uri="{FF2B5EF4-FFF2-40B4-BE49-F238E27FC236}">
                            <a16:creationId xmlns:a16="http://schemas.microsoft.com/office/drawing/2014/main" id="{9C0A6E1E-03A0-4EDD-A4BE-920DC8A920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88" name="Rectangle 1287">
                        <a:extLst>
                          <a:ext uri="{FF2B5EF4-FFF2-40B4-BE49-F238E27FC236}">
                            <a16:creationId xmlns:a16="http://schemas.microsoft.com/office/drawing/2014/main" id="{7CB41190-E522-4546-8B23-0645124F5D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89" name="Rectangle 1288">
                        <a:extLst>
                          <a:ext uri="{FF2B5EF4-FFF2-40B4-BE49-F238E27FC236}">
                            <a16:creationId xmlns:a16="http://schemas.microsoft.com/office/drawing/2014/main" id="{2F16270E-06FA-41D3-A064-23FE0C62E0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81" name="Group 1280">
                      <a:extLst>
                        <a:ext uri="{FF2B5EF4-FFF2-40B4-BE49-F238E27FC236}">
                          <a16:creationId xmlns:a16="http://schemas.microsoft.com/office/drawing/2014/main" id="{8EBD79A5-1B69-4435-95CE-78778B9FBC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82" name="Rectangle 1281">
                        <a:extLst>
                          <a:ext uri="{FF2B5EF4-FFF2-40B4-BE49-F238E27FC236}">
                            <a16:creationId xmlns:a16="http://schemas.microsoft.com/office/drawing/2014/main" id="{AE116F71-6A34-4233-9944-8CF4A6A53D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83" name="Rectangle 1282">
                        <a:extLst>
                          <a:ext uri="{FF2B5EF4-FFF2-40B4-BE49-F238E27FC236}">
                            <a16:creationId xmlns:a16="http://schemas.microsoft.com/office/drawing/2014/main" id="{2E419C7C-DC1B-4D20-9C56-B63B6DAC8F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84" name="Rectangle 1283">
                        <a:extLst>
                          <a:ext uri="{FF2B5EF4-FFF2-40B4-BE49-F238E27FC236}">
                            <a16:creationId xmlns:a16="http://schemas.microsoft.com/office/drawing/2014/main" id="{7735BE35-E1E2-409B-B0FB-80B5153E89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85" name="Rectangle 1284">
                        <a:extLst>
                          <a:ext uri="{FF2B5EF4-FFF2-40B4-BE49-F238E27FC236}">
                            <a16:creationId xmlns:a16="http://schemas.microsoft.com/office/drawing/2014/main" id="{F6A9E378-9844-4E5D-B1CB-87F249F317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271" name="Group 1270">
                    <a:extLst>
                      <a:ext uri="{FF2B5EF4-FFF2-40B4-BE49-F238E27FC236}">
                        <a16:creationId xmlns:a16="http://schemas.microsoft.com/office/drawing/2014/main" id="{0255BBCD-5C73-4FA6-9C81-BDE88C99DEB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76" name="Rectangle 1275">
                      <a:extLst>
                        <a:ext uri="{FF2B5EF4-FFF2-40B4-BE49-F238E27FC236}">
                          <a16:creationId xmlns:a16="http://schemas.microsoft.com/office/drawing/2014/main" id="{A35E226A-E509-46C9-A486-8B2FECBBD8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7" name="Rectangle 1276">
                      <a:extLst>
                        <a:ext uri="{FF2B5EF4-FFF2-40B4-BE49-F238E27FC236}">
                          <a16:creationId xmlns:a16="http://schemas.microsoft.com/office/drawing/2014/main" id="{4B656976-5759-45C3-926A-2F68D5F2F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8" name="Rectangle 1277">
                      <a:extLst>
                        <a:ext uri="{FF2B5EF4-FFF2-40B4-BE49-F238E27FC236}">
                          <a16:creationId xmlns:a16="http://schemas.microsoft.com/office/drawing/2014/main" id="{741508DC-CDA6-424B-8CE8-5553C866B0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9" name="Rectangle 1278">
                      <a:extLst>
                        <a:ext uri="{FF2B5EF4-FFF2-40B4-BE49-F238E27FC236}">
                          <a16:creationId xmlns:a16="http://schemas.microsoft.com/office/drawing/2014/main" id="{AD0D143F-60AF-4F2B-931F-9C547BBEBA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2" name="Group 1271">
                    <a:extLst>
                      <a:ext uri="{FF2B5EF4-FFF2-40B4-BE49-F238E27FC236}">
                        <a16:creationId xmlns:a16="http://schemas.microsoft.com/office/drawing/2014/main" id="{2026DE81-FD9A-4318-9F25-122D203C74A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73" name="Circle: Hollow 1272">
                      <a:extLst>
                        <a:ext uri="{FF2B5EF4-FFF2-40B4-BE49-F238E27FC236}">
                          <a16:creationId xmlns:a16="http://schemas.microsoft.com/office/drawing/2014/main" id="{A28CC329-F71F-4DD1-9D03-97E90EC036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74" name="Circle: Hollow 1273">
                      <a:extLst>
                        <a:ext uri="{FF2B5EF4-FFF2-40B4-BE49-F238E27FC236}">
                          <a16:creationId xmlns:a16="http://schemas.microsoft.com/office/drawing/2014/main" id="{51D05599-4F93-409C-8ED1-3F74732F06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75" name="Circle: Hollow 1274">
                      <a:extLst>
                        <a:ext uri="{FF2B5EF4-FFF2-40B4-BE49-F238E27FC236}">
                          <a16:creationId xmlns:a16="http://schemas.microsoft.com/office/drawing/2014/main" id="{17C1B4C1-6805-4E40-9D79-966828FBBE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249" name="Group 1248">
                  <a:extLst>
                    <a:ext uri="{FF2B5EF4-FFF2-40B4-BE49-F238E27FC236}">
                      <a16:creationId xmlns:a16="http://schemas.microsoft.com/office/drawing/2014/main" id="{6E8DE870-AD99-4131-B84C-F44199642C4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50" name="Group 1249">
                    <a:extLst>
                      <a:ext uri="{FF2B5EF4-FFF2-40B4-BE49-F238E27FC236}">
                        <a16:creationId xmlns:a16="http://schemas.microsoft.com/office/drawing/2014/main" id="{F3909E6E-70ED-4CAE-A540-A6845AC98F0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60" name="Group 1259">
                      <a:extLst>
                        <a:ext uri="{FF2B5EF4-FFF2-40B4-BE49-F238E27FC236}">
                          <a16:creationId xmlns:a16="http://schemas.microsoft.com/office/drawing/2014/main" id="{DB02CC63-F167-431E-BB06-4E84240FCC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66" name="Rectangle 1265">
                        <a:extLst>
                          <a:ext uri="{FF2B5EF4-FFF2-40B4-BE49-F238E27FC236}">
                            <a16:creationId xmlns:a16="http://schemas.microsoft.com/office/drawing/2014/main" id="{B622FDAF-489A-4D39-B8AE-196F31E0ED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67" name="Rectangle 1266">
                        <a:extLst>
                          <a:ext uri="{FF2B5EF4-FFF2-40B4-BE49-F238E27FC236}">
                            <a16:creationId xmlns:a16="http://schemas.microsoft.com/office/drawing/2014/main" id="{B56B3223-6FA8-4D0C-949B-3FF68B47E0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68" name="Rectangle 1267">
                        <a:extLst>
                          <a:ext uri="{FF2B5EF4-FFF2-40B4-BE49-F238E27FC236}">
                            <a16:creationId xmlns:a16="http://schemas.microsoft.com/office/drawing/2014/main" id="{8CFFF5A6-6D35-4D13-B8AD-D1AC8F65B7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69" name="Rectangle 1268">
                        <a:extLst>
                          <a:ext uri="{FF2B5EF4-FFF2-40B4-BE49-F238E27FC236}">
                            <a16:creationId xmlns:a16="http://schemas.microsoft.com/office/drawing/2014/main" id="{7D509C8F-7017-4F8E-8EAB-FE029BF30F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61" name="Group 1260">
                      <a:extLst>
                        <a:ext uri="{FF2B5EF4-FFF2-40B4-BE49-F238E27FC236}">
                          <a16:creationId xmlns:a16="http://schemas.microsoft.com/office/drawing/2014/main" id="{7BD2C787-1D6D-4F8F-9086-EA94A2B986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62" name="Rectangle 1261">
                        <a:extLst>
                          <a:ext uri="{FF2B5EF4-FFF2-40B4-BE49-F238E27FC236}">
                            <a16:creationId xmlns:a16="http://schemas.microsoft.com/office/drawing/2014/main" id="{D75E8932-889D-4D75-86BF-E41F51061C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63" name="Rectangle 1262">
                        <a:extLst>
                          <a:ext uri="{FF2B5EF4-FFF2-40B4-BE49-F238E27FC236}">
                            <a16:creationId xmlns:a16="http://schemas.microsoft.com/office/drawing/2014/main" id="{D61F951C-BB35-458E-9C62-871A64F797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64" name="Rectangle 1263">
                        <a:extLst>
                          <a:ext uri="{FF2B5EF4-FFF2-40B4-BE49-F238E27FC236}">
                            <a16:creationId xmlns:a16="http://schemas.microsoft.com/office/drawing/2014/main" id="{DCEA0EEE-6EF5-4EBE-9E7B-889F72749E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65" name="Rectangle 1264">
                        <a:extLst>
                          <a:ext uri="{FF2B5EF4-FFF2-40B4-BE49-F238E27FC236}">
                            <a16:creationId xmlns:a16="http://schemas.microsoft.com/office/drawing/2014/main" id="{024944F5-6696-4EE8-94EB-E87100C6F0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251" name="Group 1250">
                    <a:extLst>
                      <a:ext uri="{FF2B5EF4-FFF2-40B4-BE49-F238E27FC236}">
                        <a16:creationId xmlns:a16="http://schemas.microsoft.com/office/drawing/2014/main" id="{5F416E79-27E2-4016-A4D4-DBC24FDE0CE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56" name="Rectangle 1255">
                      <a:extLst>
                        <a:ext uri="{FF2B5EF4-FFF2-40B4-BE49-F238E27FC236}">
                          <a16:creationId xmlns:a16="http://schemas.microsoft.com/office/drawing/2014/main" id="{721B07C2-22BB-4A47-AD7D-7BC12E6FF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7" name="Rectangle 1256">
                      <a:extLst>
                        <a:ext uri="{FF2B5EF4-FFF2-40B4-BE49-F238E27FC236}">
                          <a16:creationId xmlns:a16="http://schemas.microsoft.com/office/drawing/2014/main" id="{C95CC355-D984-41AE-AA6E-0C2596A56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8" name="Rectangle 1257">
                      <a:extLst>
                        <a:ext uri="{FF2B5EF4-FFF2-40B4-BE49-F238E27FC236}">
                          <a16:creationId xmlns:a16="http://schemas.microsoft.com/office/drawing/2014/main" id="{FE08EAA0-C5E4-4581-B7AB-CA4B77F8EB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9" name="Rectangle 1258">
                      <a:extLst>
                        <a:ext uri="{FF2B5EF4-FFF2-40B4-BE49-F238E27FC236}">
                          <a16:creationId xmlns:a16="http://schemas.microsoft.com/office/drawing/2014/main" id="{BFA4C833-4192-4A66-9F01-70882A5559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52" name="Group 1251">
                    <a:extLst>
                      <a:ext uri="{FF2B5EF4-FFF2-40B4-BE49-F238E27FC236}">
                        <a16:creationId xmlns:a16="http://schemas.microsoft.com/office/drawing/2014/main" id="{D0576893-47E0-4B4E-A2A4-94893E0648A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53" name="Circle: Hollow 1252">
                      <a:extLst>
                        <a:ext uri="{FF2B5EF4-FFF2-40B4-BE49-F238E27FC236}">
                          <a16:creationId xmlns:a16="http://schemas.microsoft.com/office/drawing/2014/main" id="{31EFF40C-2689-415F-B8C9-DF33E0E88A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54" name="Circle: Hollow 1253">
                      <a:extLst>
                        <a:ext uri="{FF2B5EF4-FFF2-40B4-BE49-F238E27FC236}">
                          <a16:creationId xmlns:a16="http://schemas.microsoft.com/office/drawing/2014/main" id="{3E694E55-82E4-4B74-8096-2C65C934DD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55" name="Circle: Hollow 1254">
                      <a:extLst>
                        <a:ext uri="{FF2B5EF4-FFF2-40B4-BE49-F238E27FC236}">
                          <a16:creationId xmlns:a16="http://schemas.microsoft.com/office/drawing/2014/main" id="{959D56D7-7F3E-41FD-B3C6-7985376FF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689" name="Group 1688">
            <a:extLst>
              <a:ext uri="{FF2B5EF4-FFF2-40B4-BE49-F238E27FC236}">
                <a16:creationId xmlns:a16="http://schemas.microsoft.com/office/drawing/2014/main" id="{B6BAB604-985E-4325-8703-4904359DDDAC}"/>
              </a:ext>
            </a:extLst>
          </p:cNvPr>
          <p:cNvGrpSpPr/>
          <p:nvPr/>
        </p:nvGrpSpPr>
        <p:grpSpPr>
          <a:xfrm>
            <a:off x="5960786" y="2937673"/>
            <a:ext cx="2199277" cy="975332"/>
            <a:chOff x="3100604" y="3286714"/>
            <a:chExt cx="2199277" cy="975332"/>
          </a:xfrm>
        </p:grpSpPr>
        <p:grpSp>
          <p:nvGrpSpPr>
            <p:cNvPr id="1690" name="Group 1689">
              <a:extLst>
                <a:ext uri="{FF2B5EF4-FFF2-40B4-BE49-F238E27FC236}">
                  <a16:creationId xmlns:a16="http://schemas.microsoft.com/office/drawing/2014/main" id="{BDF0043F-D231-47B5-BB2A-9616EB7497E7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2139" name="Group 2138">
                <a:extLst>
                  <a:ext uri="{FF2B5EF4-FFF2-40B4-BE49-F238E27FC236}">
                    <a16:creationId xmlns:a16="http://schemas.microsoft.com/office/drawing/2014/main" id="{BC64EB60-C8A3-423C-A31D-A026AF1ECEDE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2438" name="Group 2437">
                  <a:extLst>
                    <a:ext uri="{FF2B5EF4-FFF2-40B4-BE49-F238E27FC236}">
                      <a16:creationId xmlns:a16="http://schemas.microsoft.com/office/drawing/2014/main" id="{92E10701-CA17-46EA-81F5-928D1D65DCBF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2523" name="Group 2522">
                    <a:extLst>
                      <a:ext uri="{FF2B5EF4-FFF2-40B4-BE49-F238E27FC236}">
                        <a16:creationId xmlns:a16="http://schemas.microsoft.com/office/drawing/2014/main" id="{708E2E8B-5245-40CB-962F-9D58CBDAA9B3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566" name="Group 2565">
                      <a:extLst>
                        <a:ext uri="{FF2B5EF4-FFF2-40B4-BE49-F238E27FC236}">
                          <a16:creationId xmlns:a16="http://schemas.microsoft.com/office/drawing/2014/main" id="{B90191F8-EAB7-4ABC-AE71-904BECF18B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76" name="Group 2575">
                        <a:extLst>
                          <a:ext uri="{FF2B5EF4-FFF2-40B4-BE49-F238E27FC236}">
                            <a16:creationId xmlns:a16="http://schemas.microsoft.com/office/drawing/2014/main" id="{09A5FCCF-FB68-47B8-8522-46830EF2AA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82" name="Rectangle 2581">
                          <a:extLst>
                            <a:ext uri="{FF2B5EF4-FFF2-40B4-BE49-F238E27FC236}">
                              <a16:creationId xmlns:a16="http://schemas.microsoft.com/office/drawing/2014/main" id="{3E99C9A4-5F71-44C3-A0F7-47EA7498DC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83" name="Rectangle 2582">
                          <a:extLst>
                            <a:ext uri="{FF2B5EF4-FFF2-40B4-BE49-F238E27FC236}">
                              <a16:creationId xmlns:a16="http://schemas.microsoft.com/office/drawing/2014/main" id="{503894BD-388E-4A53-9F10-29590BF08F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84" name="Rectangle 2583">
                          <a:extLst>
                            <a:ext uri="{FF2B5EF4-FFF2-40B4-BE49-F238E27FC236}">
                              <a16:creationId xmlns:a16="http://schemas.microsoft.com/office/drawing/2014/main" id="{852DD57C-2602-4B03-8DA3-2A349CB065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85" name="Rectangle 2584">
                          <a:extLst>
                            <a:ext uri="{FF2B5EF4-FFF2-40B4-BE49-F238E27FC236}">
                              <a16:creationId xmlns:a16="http://schemas.microsoft.com/office/drawing/2014/main" id="{166F0BF2-BE7F-4163-A90F-6773D05748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577" name="Group 2576">
                        <a:extLst>
                          <a:ext uri="{FF2B5EF4-FFF2-40B4-BE49-F238E27FC236}">
                            <a16:creationId xmlns:a16="http://schemas.microsoft.com/office/drawing/2014/main" id="{83FBAFA3-2307-4761-915D-C5303E029D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78" name="Rectangle 2577">
                          <a:extLst>
                            <a:ext uri="{FF2B5EF4-FFF2-40B4-BE49-F238E27FC236}">
                              <a16:creationId xmlns:a16="http://schemas.microsoft.com/office/drawing/2014/main" id="{DB36BCEB-1E5A-444C-8842-7DDC0E769D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79" name="Rectangle 2578">
                          <a:extLst>
                            <a:ext uri="{FF2B5EF4-FFF2-40B4-BE49-F238E27FC236}">
                              <a16:creationId xmlns:a16="http://schemas.microsoft.com/office/drawing/2014/main" id="{E8C47FC8-46DF-424C-A2C8-DA5CC287E8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80" name="Rectangle 2579">
                          <a:extLst>
                            <a:ext uri="{FF2B5EF4-FFF2-40B4-BE49-F238E27FC236}">
                              <a16:creationId xmlns:a16="http://schemas.microsoft.com/office/drawing/2014/main" id="{E4B2482E-035C-4FF1-9A57-8F3A7E2AE5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81" name="Rectangle 2580">
                          <a:extLst>
                            <a:ext uri="{FF2B5EF4-FFF2-40B4-BE49-F238E27FC236}">
                              <a16:creationId xmlns:a16="http://schemas.microsoft.com/office/drawing/2014/main" id="{7DD74934-5F88-4846-96C5-2312D12DFB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567" name="Group 2566">
                      <a:extLst>
                        <a:ext uri="{FF2B5EF4-FFF2-40B4-BE49-F238E27FC236}">
                          <a16:creationId xmlns:a16="http://schemas.microsoft.com/office/drawing/2014/main" id="{18FEDA0D-403A-4D15-A8CB-5408943CDE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72" name="Rectangle 2571">
                        <a:extLst>
                          <a:ext uri="{FF2B5EF4-FFF2-40B4-BE49-F238E27FC236}">
                            <a16:creationId xmlns:a16="http://schemas.microsoft.com/office/drawing/2014/main" id="{D6C279F2-82A4-438C-9CD3-240C79B2B0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73" name="Rectangle 2572">
                        <a:extLst>
                          <a:ext uri="{FF2B5EF4-FFF2-40B4-BE49-F238E27FC236}">
                            <a16:creationId xmlns:a16="http://schemas.microsoft.com/office/drawing/2014/main" id="{03DD88B9-0B39-42D6-B41E-7E52D92C6C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74" name="Rectangle 2573">
                        <a:extLst>
                          <a:ext uri="{FF2B5EF4-FFF2-40B4-BE49-F238E27FC236}">
                            <a16:creationId xmlns:a16="http://schemas.microsoft.com/office/drawing/2014/main" id="{61F5DCBF-7045-4C3E-B4AD-B96A5479E5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75" name="Rectangle 2574">
                        <a:extLst>
                          <a:ext uri="{FF2B5EF4-FFF2-40B4-BE49-F238E27FC236}">
                            <a16:creationId xmlns:a16="http://schemas.microsoft.com/office/drawing/2014/main" id="{2B8EC3F2-B56A-4C6F-9941-F6C3971EA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568" name="Group 2567">
                      <a:extLst>
                        <a:ext uri="{FF2B5EF4-FFF2-40B4-BE49-F238E27FC236}">
                          <a16:creationId xmlns:a16="http://schemas.microsoft.com/office/drawing/2014/main" id="{3BF28B54-367D-4CF9-A86D-A1BF61B44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569" name="Circle: Hollow 2568">
                        <a:extLst>
                          <a:ext uri="{FF2B5EF4-FFF2-40B4-BE49-F238E27FC236}">
                            <a16:creationId xmlns:a16="http://schemas.microsoft.com/office/drawing/2014/main" id="{540738BE-126D-40FD-9057-8ACEC5682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570" name="Circle: Hollow 2569">
                        <a:extLst>
                          <a:ext uri="{FF2B5EF4-FFF2-40B4-BE49-F238E27FC236}">
                            <a16:creationId xmlns:a16="http://schemas.microsoft.com/office/drawing/2014/main" id="{401F75CE-83B0-4C02-A5BF-626B571301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571" name="Circle: Hollow 2570">
                        <a:extLst>
                          <a:ext uri="{FF2B5EF4-FFF2-40B4-BE49-F238E27FC236}">
                            <a16:creationId xmlns:a16="http://schemas.microsoft.com/office/drawing/2014/main" id="{EE2380FD-D4E5-4113-AAE3-93AF384B4A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524" name="Group 2523">
                    <a:extLst>
                      <a:ext uri="{FF2B5EF4-FFF2-40B4-BE49-F238E27FC236}">
                        <a16:creationId xmlns:a16="http://schemas.microsoft.com/office/drawing/2014/main" id="{EE7C296B-B78C-4EDD-B374-143C9763DEF4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546" name="Group 2545">
                      <a:extLst>
                        <a:ext uri="{FF2B5EF4-FFF2-40B4-BE49-F238E27FC236}">
                          <a16:creationId xmlns:a16="http://schemas.microsoft.com/office/drawing/2014/main" id="{4EB14BE6-FA6B-4253-B882-7722A1BFD2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56" name="Group 2555">
                        <a:extLst>
                          <a:ext uri="{FF2B5EF4-FFF2-40B4-BE49-F238E27FC236}">
                            <a16:creationId xmlns:a16="http://schemas.microsoft.com/office/drawing/2014/main" id="{7EEF30C4-535C-4BC5-8297-502E64BA49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62" name="Rectangle 2561">
                          <a:extLst>
                            <a:ext uri="{FF2B5EF4-FFF2-40B4-BE49-F238E27FC236}">
                              <a16:creationId xmlns:a16="http://schemas.microsoft.com/office/drawing/2014/main" id="{1962FBEF-AAD4-4841-A17C-7821884D77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3" name="Rectangle 2562">
                          <a:extLst>
                            <a:ext uri="{FF2B5EF4-FFF2-40B4-BE49-F238E27FC236}">
                              <a16:creationId xmlns:a16="http://schemas.microsoft.com/office/drawing/2014/main" id="{D568CB62-7F5A-49A3-A0E6-A6D2AF681E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4" name="Rectangle 2563">
                          <a:extLst>
                            <a:ext uri="{FF2B5EF4-FFF2-40B4-BE49-F238E27FC236}">
                              <a16:creationId xmlns:a16="http://schemas.microsoft.com/office/drawing/2014/main" id="{64A363FD-D81A-436F-97BA-6A23CB625E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5" name="Rectangle 2564">
                          <a:extLst>
                            <a:ext uri="{FF2B5EF4-FFF2-40B4-BE49-F238E27FC236}">
                              <a16:creationId xmlns:a16="http://schemas.microsoft.com/office/drawing/2014/main" id="{CC300B67-BC3E-45B9-B850-D9371994D1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557" name="Group 2556">
                        <a:extLst>
                          <a:ext uri="{FF2B5EF4-FFF2-40B4-BE49-F238E27FC236}">
                            <a16:creationId xmlns:a16="http://schemas.microsoft.com/office/drawing/2014/main" id="{E080AC7B-29DD-4514-9C39-50C28E59084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58" name="Rectangle 2557">
                          <a:extLst>
                            <a:ext uri="{FF2B5EF4-FFF2-40B4-BE49-F238E27FC236}">
                              <a16:creationId xmlns:a16="http://schemas.microsoft.com/office/drawing/2014/main" id="{25035572-2EE2-4938-9A0E-FEF50C02C4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59" name="Rectangle 2558">
                          <a:extLst>
                            <a:ext uri="{FF2B5EF4-FFF2-40B4-BE49-F238E27FC236}">
                              <a16:creationId xmlns:a16="http://schemas.microsoft.com/office/drawing/2014/main" id="{9F7D68E0-5A88-4E32-B947-D80B009543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0" name="Rectangle 2559">
                          <a:extLst>
                            <a:ext uri="{FF2B5EF4-FFF2-40B4-BE49-F238E27FC236}">
                              <a16:creationId xmlns:a16="http://schemas.microsoft.com/office/drawing/2014/main" id="{11261569-3EC1-4DBB-A015-BB73423E22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1" name="Rectangle 2560">
                          <a:extLst>
                            <a:ext uri="{FF2B5EF4-FFF2-40B4-BE49-F238E27FC236}">
                              <a16:creationId xmlns:a16="http://schemas.microsoft.com/office/drawing/2014/main" id="{425BEF2E-425C-41BC-91D0-8C7C8D11D8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547" name="Group 2546">
                      <a:extLst>
                        <a:ext uri="{FF2B5EF4-FFF2-40B4-BE49-F238E27FC236}">
                          <a16:creationId xmlns:a16="http://schemas.microsoft.com/office/drawing/2014/main" id="{F19FC276-5617-43B9-98F4-F71167FA53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52" name="Rectangle 2551">
                        <a:extLst>
                          <a:ext uri="{FF2B5EF4-FFF2-40B4-BE49-F238E27FC236}">
                            <a16:creationId xmlns:a16="http://schemas.microsoft.com/office/drawing/2014/main" id="{58368CE4-307A-4C77-A11F-EB63A60CC7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53" name="Rectangle 2552">
                        <a:extLst>
                          <a:ext uri="{FF2B5EF4-FFF2-40B4-BE49-F238E27FC236}">
                            <a16:creationId xmlns:a16="http://schemas.microsoft.com/office/drawing/2014/main" id="{26AB1C1C-B563-4354-A58A-B3F7BDE476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54" name="Rectangle 2553">
                        <a:extLst>
                          <a:ext uri="{FF2B5EF4-FFF2-40B4-BE49-F238E27FC236}">
                            <a16:creationId xmlns:a16="http://schemas.microsoft.com/office/drawing/2014/main" id="{AF9CFEF6-94CA-4BCD-8FF4-D272C171E2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55" name="Rectangle 2554">
                        <a:extLst>
                          <a:ext uri="{FF2B5EF4-FFF2-40B4-BE49-F238E27FC236}">
                            <a16:creationId xmlns:a16="http://schemas.microsoft.com/office/drawing/2014/main" id="{E948BD03-6A0F-4576-834E-253B23CC49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548" name="Group 2547">
                      <a:extLst>
                        <a:ext uri="{FF2B5EF4-FFF2-40B4-BE49-F238E27FC236}">
                          <a16:creationId xmlns:a16="http://schemas.microsoft.com/office/drawing/2014/main" id="{190DA947-3B85-4E43-ADEB-4D680024A2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549" name="Circle: Hollow 2548">
                        <a:extLst>
                          <a:ext uri="{FF2B5EF4-FFF2-40B4-BE49-F238E27FC236}">
                            <a16:creationId xmlns:a16="http://schemas.microsoft.com/office/drawing/2014/main" id="{1D9B1E97-E846-4AB0-B207-B369C20359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550" name="Circle: Hollow 2549">
                        <a:extLst>
                          <a:ext uri="{FF2B5EF4-FFF2-40B4-BE49-F238E27FC236}">
                            <a16:creationId xmlns:a16="http://schemas.microsoft.com/office/drawing/2014/main" id="{F1832984-3586-44AF-9293-3587D5F4AA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551" name="Circle: Hollow 2550">
                        <a:extLst>
                          <a:ext uri="{FF2B5EF4-FFF2-40B4-BE49-F238E27FC236}">
                            <a16:creationId xmlns:a16="http://schemas.microsoft.com/office/drawing/2014/main" id="{FA399463-BE93-4D6C-B4E5-80A87FED68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525" name="Group 2524">
                    <a:extLst>
                      <a:ext uri="{FF2B5EF4-FFF2-40B4-BE49-F238E27FC236}">
                        <a16:creationId xmlns:a16="http://schemas.microsoft.com/office/drawing/2014/main" id="{E3D6479D-6E84-41EC-B08E-8BF172C130B7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526" name="Group 2525">
                      <a:extLst>
                        <a:ext uri="{FF2B5EF4-FFF2-40B4-BE49-F238E27FC236}">
                          <a16:creationId xmlns:a16="http://schemas.microsoft.com/office/drawing/2014/main" id="{69BFCF3D-A3E5-424F-838D-F0C035C0E0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36" name="Group 2535">
                        <a:extLst>
                          <a:ext uri="{FF2B5EF4-FFF2-40B4-BE49-F238E27FC236}">
                            <a16:creationId xmlns:a16="http://schemas.microsoft.com/office/drawing/2014/main" id="{1A56DFC2-2E14-4709-8FD9-AF46C9325D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42" name="Rectangle 2541">
                          <a:extLst>
                            <a:ext uri="{FF2B5EF4-FFF2-40B4-BE49-F238E27FC236}">
                              <a16:creationId xmlns:a16="http://schemas.microsoft.com/office/drawing/2014/main" id="{C97D5D0D-3D67-4609-BB88-CD287AB2FF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43" name="Rectangle 2542">
                          <a:extLst>
                            <a:ext uri="{FF2B5EF4-FFF2-40B4-BE49-F238E27FC236}">
                              <a16:creationId xmlns:a16="http://schemas.microsoft.com/office/drawing/2014/main" id="{F32A25EF-AC5B-42BF-9351-A356809F5B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44" name="Rectangle 2543">
                          <a:extLst>
                            <a:ext uri="{FF2B5EF4-FFF2-40B4-BE49-F238E27FC236}">
                              <a16:creationId xmlns:a16="http://schemas.microsoft.com/office/drawing/2014/main" id="{ABC5D3E6-66C5-4D73-8616-43C5F2433A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45" name="Rectangle 2544">
                          <a:extLst>
                            <a:ext uri="{FF2B5EF4-FFF2-40B4-BE49-F238E27FC236}">
                              <a16:creationId xmlns:a16="http://schemas.microsoft.com/office/drawing/2014/main" id="{16CC37A7-6621-43AB-A6DC-2DB4B1480D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537" name="Group 2536">
                        <a:extLst>
                          <a:ext uri="{FF2B5EF4-FFF2-40B4-BE49-F238E27FC236}">
                            <a16:creationId xmlns:a16="http://schemas.microsoft.com/office/drawing/2014/main" id="{650F95FB-A802-404E-A780-05DBF6EF0A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38" name="Rectangle 2537">
                          <a:extLst>
                            <a:ext uri="{FF2B5EF4-FFF2-40B4-BE49-F238E27FC236}">
                              <a16:creationId xmlns:a16="http://schemas.microsoft.com/office/drawing/2014/main" id="{7D328123-3275-4F86-AE07-888BE534F6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39" name="Rectangle 2538">
                          <a:extLst>
                            <a:ext uri="{FF2B5EF4-FFF2-40B4-BE49-F238E27FC236}">
                              <a16:creationId xmlns:a16="http://schemas.microsoft.com/office/drawing/2014/main" id="{0905D23D-3856-4C25-8A35-A7AA589834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40" name="Rectangle 2539">
                          <a:extLst>
                            <a:ext uri="{FF2B5EF4-FFF2-40B4-BE49-F238E27FC236}">
                              <a16:creationId xmlns:a16="http://schemas.microsoft.com/office/drawing/2014/main" id="{8B98CAF5-79EE-4D8E-B38D-7BF5C51EE4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41" name="Rectangle 2540">
                          <a:extLst>
                            <a:ext uri="{FF2B5EF4-FFF2-40B4-BE49-F238E27FC236}">
                              <a16:creationId xmlns:a16="http://schemas.microsoft.com/office/drawing/2014/main" id="{92F0C6EC-3C0A-42F3-8454-46F128316E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527" name="Group 2526">
                      <a:extLst>
                        <a:ext uri="{FF2B5EF4-FFF2-40B4-BE49-F238E27FC236}">
                          <a16:creationId xmlns:a16="http://schemas.microsoft.com/office/drawing/2014/main" id="{7E10B410-0A57-4693-B596-BF18D7FA9C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32" name="Rectangle 2531">
                        <a:extLst>
                          <a:ext uri="{FF2B5EF4-FFF2-40B4-BE49-F238E27FC236}">
                            <a16:creationId xmlns:a16="http://schemas.microsoft.com/office/drawing/2014/main" id="{AC321A6A-243A-4BC1-B492-EAE48BBAAD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33" name="Rectangle 2532">
                        <a:extLst>
                          <a:ext uri="{FF2B5EF4-FFF2-40B4-BE49-F238E27FC236}">
                            <a16:creationId xmlns:a16="http://schemas.microsoft.com/office/drawing/2014/main" id="{0E066C36-F4E9-47BB-9EF5-8DFEB96668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34" name="Rectangle 2533">
                        <a:extLst>
                          <a:ext uri="{FF2B5EF4-FFF2-40B4-BE49-F238E27FC236}">
                            <a16:creationId xmlns:a16="http://schemas.microsoft.com/office/drawing/2014/main" id="{8C101D5D-8DE6-43D2-BEE7-1A7821F3DE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35" name="Rectangle 2534">
                        <a:extLst>
                          <a:ext uri="{FF2B5EF4-FFF2-40B4-BE49-F238E27FC236}">
                            <a16:creationId xmlns:a16="http://schemas.microsoft.com/office/drawing/2014/main" id="{E6A81B98-C828-4561-BD50-119FC2F4F5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528" name="Group 2527">
                      <a:extLst>
                        <a:ext uri="{FF2B5EF4-FFF2-40B4-BE49-F238E27FC236}">
                          <a16:creationId xmlns:a16="http://schemas.microsoft.com/office/drawing/2014/main" id="{B8C342DB-CF24-4B08-ACF6-1034A0B0F7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529" name="Circle: Hollow 2528">
                        <a:extLst>
                          <a:ext uri="{FF2B5EF4-FFF2-40B4-BE49-F238E27FC236}">
                            <a16:creationId xmlns:a16="http://schemas.microsoft.com/office/drawing/2014/main" id="{09054629-66CD-454B-9782-311B535F1C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530" name="Circle: Hollow 2529">
                        <a:extLst>
                          <a:ext uri="{FF2B5EF4-FFF2-40B4-BE49-F238E27FC236}">
                            <a16:creationId xmlns:a16="http://schemas.microsoft.com/office/drawing/2014/main" id="{8999715E-9DEB-4DA5-A8B8-17A9C76643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531" name="Circle: Hollow 2530">
                        <a:extLst>
                          <a:ext uri="{FF2B5EF4-FFF2-40B4-BE49-F238E27FC236}">
                            <a16:creationId xmlns:a16="http://schemas.microsoft.com/office/drawing/2014/main" id="{803BD019-C519-429E-BA23-C332B7EA33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39" name="Group 2438">
                  <a:extLst>
                    <a:ext uri="{FF2B5EF4-FFF2-40B4-BE49-F238E27FC236}">
                      <a16:creationId xmlns:a16="http://schemas.microsoft.com/office/drawing/2014/main" id="{803AD470-EBDA-4FC2-85FC-0C2D953D3419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503" name="Group 2502">
                    <a:extLst>
                      <a:ext uri="{FF2B5EF4-FFF2-40B4-BE49-F238E27FC236}">
                        <a16:creationId xmlns:a16="http://schemas.microsoft.com/office/drawing/2014/main" id="{51992F82-7D0A-4121-969F-2869E2310CE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513" name="Group 2512">
                      <a:extLst>
                        <a:ext uri="{FF2B5EF4-FFF2-40B4-BE49-F238E27FC236}">
                          <a16:creationId xmlns:a16="http://schemas.microsoft.com/office/drawing/2014/main" id="{4302850F-4918-49F4-92B4-F6BB6CB775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19" name="Rectangle 2518">
                        <a:extLst>
                          <a:ext uri="{FF2B5EF4-FFF2-40B4-BE49-F238E27FC236}">
                            <a16:creationId xmlns:a16="http://schemas.microsoft.com/office/drawing/2014/main" id="{AC33DA9F-ACC1-469A-8D5D-8756BB92C1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20" name="Rectangle 2519">
                        <a:extLst>
                          <a:ext uri="{FF2B5EF4-FFF2-40B4-BE49-F238E27FC236}">
                            <a16:creationId xmlns:a16="http://schemas.microsoft.com/office/drawing/2014/main" id="{772E66D2-330C-4CF4-8E78-BDF212061B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21" name="Rectangle 2520">
                        <a:extLst>
                          <a:ext uri="{FF2B5EF4-FFF2-40B4-BE49-F238E27FC236}">
                            <a16:creationId xmlns:a16="http://schemas.microsoft.com/office/drawing/2014/main" id="{BA20308A-E032-4EF0-9115-74675F5240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22" name="Rectangle 2521">
                        <a:extLst>
                          <a:ext uri="{FF2B5EF4-FFF2-40B4-BE49-F238E27FC236}">
                            <a16:creationId xmlns:a16="http://schemas.microsoft.com/office/drawing/2014/main" id="{3A4D734A-5F3E-4F90-9728-533A131DDC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514" name="Group 2513">
                      <a:extLst>
                        <a:ext uri="{FF2B5EF4-FFF2-40B4-BE49-F238E27FC236}">
                          <a16:creationId xmlns:a16="http://schemas.microsoft.com/office/drawing/2014/main" id="{4657B72F-DACA-4B43-86FE-FD98FF8945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15" name="Rectangle 2514">
                        <a:extLst>
                          <a:ext uri="{FF2B5EF4-FFF2-40B4-BE49-F238E27FC236}">
                            <a16:creationId xmlns:a16="http://schemas.microsoft.com/office/drawing/2014/main" id="{5EAF92A9-1B5E-43EF-9AB8-ED18FE31A0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16" name="Rectangle 2515">
                        <a:extLst>
                          <a:ext uri="{FF2B5EF4-FFF2-40B4-BE49-F238E27FC236}">
                            <a16:creationId xmlns:a16="http://schemas.microsoft.com/office/drawing/2014/main" id="{E88CC3CE-B2C9-4BC5-893E-3144AB615C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17" name="Rectangle 2516">
                        <a:extLst>
                          <a:ext uri="{FF2B5EF4-FFF2-40B4-BE49-F238E27FC236}">
                            <a16:creationId xmlns:a16="http://schemas.microsoft.com/office/drawing/2014/main" id="{968B7E1B-ECE3-467B-800C-47B361C65C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18" name="Rectangle 2517">
                        <a:extLst>
                          <a:ext uri="{FF2B5EF4-FFF2-40B4-BE49-F238E27FC236}">
                            <a16:creationId xmlns:a16="http://schemas.microsoft.com/office/drawing/2014/main" id="{8C7FC4B2-D88C-42D6-B066-D3D8C58369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504" name="Group 2503">
                    <a:extLst>
                      <a:ext uri="{FF2B5EF4-FFF2-40B4-BE49-F238E27FC236}">
                        <a16:creationId xmlns:a16="http://schemas.microsoft.com/office/drawing/2014/main" id="{D018B6D2-63CE-4186-A762-82BF7EBEFE0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509" name="Rectangle 2508">
                      <a:extLst>
                        <a:ext uri="{FF2B5EF4-FFF2-40B4-BE49-F238E27FC236}">
                          <a16:creationId xmlns:a16="http://schemas.microsoft.com/office/drawing/2014/main" id="{F5D3D628-0EED-492D-94B3-A48E4C7C6B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0" name="Rectangle 2509">
                      <a:extLst>
                        <a:ext uri="{FF2B5EF4-FFF2-40B4-BE49-F238E27FC236}">
                          <a16:creationId xmlns:a16="http://schemas.microsoft.com/office/drawing/2014/main" id="{20B414E1-37DB-4836-9C1D-9DD68032E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1" name="Rectangle 2510">
                      <a:extLst>
                        <a:ext uri="{FF2B5EF4-FFF2-40B4-BE49-F238E27FC236}">
                          <a16:creationId xmlns:a16="http://schemas.microsoft.com/office/drawing/2014/main" id="{5DC5C816-F6C3-47E6-974D-88911A74DA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2" name="Rectangle 2511">
                      <a:extLst>
                        <a:ext uri="{FF2B5EF4-FFF2-40B4-BE49-F238E27FC236}">
                          <a16:creationId xmlns:a16="http://schemas.microsoft.com/office/drawing/2014/main" id="{AEE2953D-64E9-4FEE-8AEE-90F3AC0016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505" name="Group 2504">
                    <a:extLst>
                      <a:ext uri="{FF2B5EF4-FFF2-40B4-BE49-F238E27FC236}">
                        <a16:creationId xmlns:a16="http://schemas.microsoft.com/office/drawing/2014/main" id="{9458400D-ABE1-40CE-B002-59246210903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506" name="Circle: Hollow 2505">
                      <a:extLst>
                        <a:ext uri="{FF2B5EF4-FFF2-40B4-BE49-F238E27FC236}">
                          <a16:creationId xmlns:a16="http://schemas.microsoft.com/office/drawing/2014/main" id="{14E0C498-791F-4138-866C-41463FB8F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07" name="Circle: Hollow 2506">
                      <a:extLst>
                        <a:ext uri="{FF2B5EF4-FFF2-40B4-BE49-F238E27FC236}">
                          <a16:creationId xmlns:a16="http://schemas.microsoft.com/office/drawing/2014/main" id="{2C34555E-4EA1-4B8F-9C11-E233D2B5F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08" name="Circle: Hollow 2507">
                      <a:extLst>
                        <a:ext uri="{FF2B5EF4-FFF2-40B4-BE49-F238E27FC236}">
                          <a16:creationId xmlns:a16="http://schemas.microsoft.com/office/drawing/2014/main" id="{51F40B6E-BD88-4D79-A829-4E9ECDB5A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440" name="Group 2439">
                  <a:extLst>
                    <a:ext uri="{FF2B5EF4-FFF2-40B4-BE49-F238E27FC236}">
                      <a16:creationId xmlns:a16="http://schemas.microsoft.com/office/drawing/2014/main" id="{C2D00615-008E-46AC-B287-D111CB07C19B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483" name="Group 2482">
                    <a:extLst>
                      <a:ext uri="{FF2B5EF4-FFF2-40B4-BE49-F238E27FC236}">
                        <a16:creationId xmlns:a16="http://schemas.microsoft.com/office/drawing/2014/main" id="{5D9E98AD-33A1-4577-B19E-788BA542ABF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493" name="Group 2492">
                      <a:extLst>
                        <a:ext uri="{FF2B5EF4-FFF2-40B4-BE49-F238E27FC236}">
                          <a16:creationId xmlns:a16="http://schemas.microsoft.com/office/drawing/2014/main" id="{1077B58D-4816-4F28-AB49-B1C7D9D3B7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99" name="Rectangle 2498">
                        <a:extLst>
                          <a:ext uri="{FF2B5EF4-FFF2-40B4-BE49-F238E27FC236}">
                            <a16:creationId xmlns:a16="http://schemas.microsoft.com/office/drawing/2014/main" id="{6A4826EF-12F7-4859-873A-7211707B6C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00" name="Rectangle 2499">
                        <a:extLst>
                          <a:ext uri="{FF2B5EF4-FFF2-40B4-BE49-F238E27FC236}">
                            <a16:creationId xmlns:a16="http://schemas.microsoft.com/office/drawing/2014/main" id="{9B5027D4-8FFE-4DF7-B150-0CC2BDBCFB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01" name="Rectangle 2500">
                        <a:extLst>
                          <a:ext uri="{FF2B5EF4-FFF2-40B4-BE49-F238E27FC236}">
                            <a16:creationId xmlns:a16="http://schemas.microsoft.com/office/drawing/2014/main" id="{051CE6D2-F707-4624-878D-622B83240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02" name="Rectangle 2501">
                        <a:extLst>
                          <a:ext uri="{FF2B5EF4-FFF2-40B4-BE49-F238E27FC236}">
                            <a16:creationId xmlns:a16="http://schemas.microsoft.com/office/drawing/2014/main" id="{C0D73ABA-6F08-48E8-946F-2F61C37158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94" name="Group 2493">
                      <a:extLst>
                        <a:ext uri="{FF2B5EF4-FFF2-40B4-BE49-F238E27FC236}">
                          <a16:creationId xmlns:a16="http://schemas.microsoft.com/office/drawing/2014/main" id="{C784BB34-8493-4EBD-BA71-81BD04649E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95" name="Rectangle 2494">
                        <a:extLst>
                          <a:ext uri="{FF2B5EF4-FFF2-40B4-BE49-F238E27FC236}">
                            <a16:creationId xmlns:a16="http://schemas.microsoft.com/office/drawing/2014/main" id="{901BF954-F86B-4EA2-83BA-FAC406F566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96" name="Rectangle 2495">
                        <a:extLst>
                          <a:ext uri="{FF2B5EF4-FFF2-40B4-BE49-F238E27FC236}">
                            <a16:creationId xmlns:a16="http://schemas.microsoft.com/office/drawing/2014/main" id="{6AE69731-C3A3-4BA1-BA38-BE73BE8677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97" name="Rectangle 2496">
                        <a:extLst>
                          <a:ext uri="{FF2B5EF4-FFF2-40B4-BE49-F238E27FC236}">
                            <a16:creationId xmlns:a16="http://schemas.microsoft.com/office/drawing/2014/main" id="{B8424BF3-50FE-4DA4-9DDB-385492F297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98" name="Rectangle 2497">
                        <a:extLst>
                          <a:ext uri="{FF2B5EF4-FFF2-40B4-BE49-F238E27FC236}">
                            <a16:creationId xmlns:a16="http://schemas.microsoft.com/office/drawing/2014/main" id="{6F5A569E-F7DA-40D9-8194-AEE0D46D99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484" name="Group 2483">
                    <a:extLst>
                      <a:ext uri="{FF2B5EF4-FFF2-40B4-BE49-F238E27FC236}">
                        <a16:creationId xmlns:a16="http://schemas.microsoft.com/office/drawing/2014/main" id="{5AA2DC79-06DE-4C60-A4EF-096E6CC931E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489" name="Rectangle 2488">
                      <a:extLst>
                        <a:ext uri="{FF2B5EF4-FFF2-40B4-BE49-F238E27FC236}">
                          <a16:creationId xmlns:a16="http://schemas.microsoft.com/office/drawing/2014/main" id="{03580835-69B9-4FAC-A02F-AA60445258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90" name="Rectangle 2489">
                      <a:extLst>
                        <a:ext uri="{FF2B5EF4-FFF2-40B4-BE49-F238E27FC236}">
                          <a16:creationId xmlns:a16="http://schemas.microsoft.com/office/drawing/2014/main" id="{745C3A95-E5A8-45E7-AEAD-5D64B8C00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91" name="Rectangle 2490">
                      <a:extLst>
                        <a:ext uri="{FF2B5EF4-FFF2-40B4-BE49-F238E27FC236}">
                          <a16:creationId xmlns:a16="http://schemas.microsoft.com/office/drawing/2014/main" id="{3AA25E85-F16C-4218-811E-7610D54AB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92" name="Rectangle 2491">
                      <a:extLst>
                        <a:ext uri="{FF2B5EF4-FFF2-40B4-BE49-F238E27FC236}">
                          <a16:creationId xmlns:a16="http://schemas.microsoft.com/office/drawing/2014/main" id="{0DA189DA-58AB-4EC8-8382-A02AC77C6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85" name="Group 2484">
                    <a:extLst>
                      <a:ext uri="{FF2B5EF4-FFF2-40B4-BE49-F238E27FC236}">
                        <a16:creationId xmlns:a16="http://schemas.microsoft.com/office/drawing/2014/main" id="{4679F134-B79F-443D-BFD2-518FFCF3B06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486" name="Circle: Hollow 2485">
                      <a:extLst>
                        <a:ext uri="{FF2B5EF4-FFF2-40B4-BE49-F238E27FC236}">
                          <a16:creationId xmlns:a16="http://schemas.microsoft.com/office/drawing/2014/main" id="{8F14814F-7C70-474B-9AE0-0BA17D3DB8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87" name="Circle: Hollow 2486">
                      <a:extLst>
                        <a:ext uri="{FF2B5EF4-FFF2-40B4-BE49-F238E27FC236}">
                          <a16:creationId xmlns:a16="http://schemas.microsoft.com/office/drawing/2014/main" id="{FAF20BA5-1762-4421-A987-61CE06385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88" name="Circle: Hollow 2487">
                      <a:extLst>
                        <a:ext uri="{FF2B5EF4-FFF2-40B4-BE49-F238E27FC236}">
                          <a16:creationId xmlns:a16="http://schemas.microsoft.com/office/drawing/2014/main" id="{96263452-2DEF-4393-A6ED-15B76E7F4E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441" name="Group 2440">
                  <a:extLst>
                    <a:ext uri="{FF2B5EF4-FFF2-40B4-BE49-F238E27FC236}">
                      <a16:creationId xmlns:a16="http://schemas.microsoft.com/office/drawing/2014/main" id="{93D1E939-142B-4476-A2F9-FD2F4EAEFD84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463" name="Group 2462">
                    <a:extLst>
                      <a:ext uri="{FF2B5EF4-FFF2-40B4-BE49-F238E27FC236}">
                        <a16:creationId xmlns:a16="http://schemas.microsoft.com/office/drawing/2014/main" id="{ABBA77EF-9D77-499A-9A7E-0EDBB9E664A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473" name="Group 2472">
                      <a:extLst>
                        <a:ext uri="{FF2B5EF4-FFF2-40B4-BE49-F238E27FC236}">
                          <a16:creationId xmlns:a16="http://schemas.microsoft.com/office/drawing/2014/main" id="{0B0B7996-4B18-461A-9374-109E648A70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79" name="Rectangle 2478">
                        <a:extLst>
                          <a:ext uri="{FF2B5EF4-FFF2-40B4-BE49-F238E27FC236}">
                            <a16:creationId xmlns:a16="http://schemas.microsoft.com/office/drawing/2014/main" id="{1013A40C-4AAA-4211-9B7F-3528F96A3D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80" name="Rectangle 2479">
                        <a:extLst>
                          <a:ext uri="{FF2B5EF4-FFF2-40B4-BE49-F238E27FC236}">
                            <a16:creationId xmlns:a16="http://schemas.microsoft.com/office/drawing/2014/main" id="{7BBDB6B5-D5DD-4E0B-89B0-B931FB57FB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81" name="Rectangle 2480">
                        <a:extLst>
                          <a:ext uri="{FF2B5EF4-FFF2-40B4-BE49-F238E27FC236}">
                            <a16:creationId xmlns:a16="http://schemas.microsoft.com/office/drawing/2014/main" id="{6DF86C84-9A17-402C-9764-316C3CB184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82" name="Rectangle 2481">
                        <a:extLst>
                          <a:ext uri="{FF2B5EF4-FFF2-40B4-BE49-F238E27FC236}">
                            <a16:creationId xmlns:a16="http://schemas.microsoft.com/office/drawing/2014/main" id="{00ED1B7A-B3AF-425A-A68E-28DD0F6880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74" name="Group 2473">
                      <a:extLst>
                        <a:ext uri="{FF2B5EF4-FFF2-40B4-BE49-F238E27FC236}">
                          <a16:creationId xmlns:a16="http://schemas.microsoft.com/office/drawing/2014/main" id="{3DCBE2DE-9922-4BE8-86FA-B486169126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75" name="Rectangle 2474">
                        <a:extLst>
                          <a:ext uri="{FF2B5EF4-FFF2-40B4-BE49-F238E27FC236}">
                            <a16:creationId xmlns:a16="http://schemas.microsoft.com/office/drawing/2014/main" id="{87F5F76B-9F2B-4182-B60A-12545C27C5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76" name="Rectangle 2475">
                        <a:extLst>
                          <a:ext uri="{FF2B5EF4-FFF2-40B4-BE49-F238E27FC236}">
                            <a16:creationId xmlns:a16="http://schemas.microsoft.com/office/drawing/2014/main" id="{3FCAC5A5-E097-4E34-A9ED-F0E359FA99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77" name="Rectangle 2476">
                        <a:extLst>
                          <a:ext uri="{FF2B5EF4-FFF2-40B4-BE49-F238E27FC236}">
                            <a16:creationId xmlns:a16="http://schemas.microsoft.com/office/drawing/2014/main" id="{B8FAA9ED-16A9-4C33-97F6-60604EB513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78" name="Rectangle 2477">
                        <a:extLst>
                          <a:ext uri="{FF2B5EF4-FFF2-40B4-BE49-F238E27FC236}">
                            <a16:creationId xmlns:a16="http://schemas.microsoft.com/office/drawing/2014/main" id="{4B3C70CC-B18A-4E55-9434-941CEC16A5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464" name="Group 2463">
                    <a:extLst>
                      <a:ext uri="{FF2B5EF4-FFF2-40B4-BE49-F238E27FC236}">
                        <a16:creationId xmlns:a16="http://schemas.microsoft.com/office/drawing/2014/main" id="{14C62536-85C5-4565-A0C8-A4E58952B30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469" name="Rectangle 2468">
                      <a:extLst>
                        <a:ext uri="{FF2B5EF4-FFF2-40B4-BE49-F238E27FC236}">
                          <a16:creationId xmlns:a16="http://schemas.microsoft.com/office/drawing/2014/main" id="{65E4C398-AB51-4ABB-8ECC-0A1140533A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70" name="Rectangle 2469">
                      <a:extLst>
                        <a:ext uri="{FF2B5EF4-FFF2-40B4-BE49-F238E27FC236}">
                          <a16:creationId xmlns:a16="http://schemas.microsoft.com/office/drawing/2014/main" id="{8D33CCF3-4FF1-41EC-8608-B611B32A7A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71" name="Rectangle 2470">
                      <a:extLst>
                        <a:ext uri="{FF2B5EF4-FFF2-40B4-BE49-F238E27FC236}">
                          <a16:creationId xmlns:a16="http://schemas.microsoft.com/office/drawing/2014/main" id="{245EEED6-68D2-42B4-A2D9-E4AE48579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72" name="Rectangle 2471">
                      <a:extLst>
                        <a:ext uri="{FF2B5EF4-FFF2-40B4-BE49-F238E27FC236}">
                          <a16:creationId xmlns:a16="http://schemas.microsoft.com/office/drawing/2014/main" id="{C811037A-31C4-42DD-85F4-5875BAD0C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65" name="Group 2464">
                    <a:extLst>
                      <a:ext uri="{FF2B5EF4-FFF2-40B4-BE49-F238E27FC236}">
                        <a16:creationId xmlns:a16="http://schemas.microsoft.com/office/drawing/2014/main" id="{D717A528-9D6F-4FE5-AE69-ECC980E33F8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466" name="Circle: Hollow 2465">
                      <a:extLst>
                        <a:ext uri="{FF2B5EF4-FFF2-40B4-BE49-F238E27FC236}">
                          <a16:creationId xmlns:a16="http://schemas.microsoft.com/office/drawing/2014/main" id="{22DE0034-EA97-4832-826D-BFEE1F99F7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67" name="Circle: Hollow 2466">
                      <a:extLst>
                        <a:ext uri="{FF2B5EF4-FFF2-40B4-BE49-F238E27FC236}">
                          <a16:creationId xmlns:a16="http://schemas.microsoft.com/office/drawing/2014/main" id="{E89A81C8-D5D6-42E6-AE9D-EE03D010A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68" name="Circle: Hollow 2467">
                      <a:extLst>
                        <a:ext uri="{FF2B5EF4-FFF2-40B4-BE49-F238E27FC236}">
                          <a16:creationId xmlns:a16="http://schemas.microsoft.com/office/drawing/2014/main" id="{0BD3CC05-F9C0-48E0-93C7-EF90AB97E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442" name="Group 2441">
                  <a:extLst>
                    <a:ext uri="{FF2B5EF4-FFF2-40B4-BE49-F238E27FC236}">
                      <a16:creationId xmlns:a16="http://schemas.microsoft.com/office/drawing/2014/main" id="{D319C514-C590-4E9B-A6A9-C842837DC734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443" name="Group 2442">
                    <a:extLst>
                      <a:ext uri="{FF2B5EF4-FFF2-40B4-BE49-F238E27FC236}">
                        <a16:creationId xmlns:a16="http://schemas.microsoft.com/office/drawing/2014/main" id="{6C11F9FF-D504-47EB-82EB-B9E48754321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453" name="Group 2452">
                      <a:extLst>
                        <a:ext uri="{FF2B5EF4-FFF2-40B4-BE49-F238E27FC236}">
                          <a16:creationId xmlns:a16="http://schemas.microsoft.com/office/drawing/2014/main" id="{2DB6099E-9A27-4767-BE29-D3340E9000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59" name="Rectangle 2458">
                        <a:extLst>
                          <a:ext uri="{FF2B5EF4-FFF2-40B4-BE49-F238E27FC236}">
                            <a16:creationId xmlns:a16="http://schemas.microsoft.com/office/drawing/2014/main" id="{28E2C8C8-A5E0-4076-BFD7-DB86060070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60" name="Rectangle 2459">
                        <a:extLst>
                          <a:ext uri="{FF2B5EF4-FFF2-40B4-BE49-F238E27FC236}">
                            <a16:creationId xmlns:a16="http://schemas.microsoft.com/office/drawing/2014/main" id="{96EE93CA-9B5F-4D34-8C2D-42192FBB6E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61" name="Rectangle 2460">
                        <a:extLst>
                          <a:ext uri="{FF2B5EF4-FFF2-40B4-BE49-F238E27FC236}">
                            <a16:creationId xmlns:a16="http://schemas.microsoft.com/office/drawing/2014/main" id="{31EDCCF2-653C-44C7-841B-20B36C4AC1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62" name="Rectangle 2461">
                        <a:extLst>
                          <a:ext uri="{FF2B5EF4-FFF2-40B4-BE49-F238E27FC236}">
                            <a16:creationId xmlns:a16="http://schemas.microsoft.com/office/drawing/2014/main" id="{A5DDD23C-EB7D-4E34-9DAF-F9174DC9B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54" name="Group 2453">
                      <a:extLst>
                        <a:ext uri="{FF2B5EF4-FFF2-40B4-BE49-F238E27FC236}">
                          <a16:creationId xmlns:a16="http://schemas.microsoft.com/office/drawing/2014/main" id="{F3507BA6-A352-4382-8101-BC492EB18E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55" name="Rectangle 2454">
                        <a:extLst>
                          <a:ext uri="{FF2B5EF4-FFF2-40B4-BE49-F238E27FC236}">
                            <a16:creationId xmlns:a16="http://schemas.microsoft.com/office/drawing/2014/main" id="{459B6C77-FF36-4445-92DB-F7CE127F9E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56" name="Rectangle 2455">
                        <a:extLst>
                          <a:ext uri="{FF2B5EF4-FFF2-40B4-BE49-F238E27FC236}">
                            <a16:creationId xmlns:a16="http://schemas.microsoft.com/office/drawing/2014/main" id="{C41DB679-5B71-4FC2-8410-50C6BB2872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57" name="Rectangle 2456">
                        <a:extLst>
                          <a:ext uri="{FF2B5EF4-FFF2-40B4-BE49-F238E27FC236}">
                            <a16:creationId xmlns:a16="http://schemas.microsoft.com/office/drawing/2014/main" id="{00DBAC5B-C494-4F3A-806B-30F68BEC77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58" name="Rectangle 2457">
                        <a:extLst>
                          <a:ext uri="{FF2B5EF4-FFF2-40B4-BE49-F238E27FC236}">
                            <a16:creationId xmlns:a16="http://schemas.microsoft.com/office/drawing/2014/main" id="{05A516EE-7389-4B74-8CF0-4FD6C0DF9F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444" name="Group 2443">
                    <a:extLst>
                      <a:ext uri="{FF2B5EF4-FFF2-40B4-BE49-F238E27FC236}">
                        <a16:creationId xmlns:a16="http://schemas.microsoft.com/office/drawing/2014/main" id="{1D4B3723-6EFC-4C83-A20C-16839F67EEC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449" name="Rectangle 2448">
                      <a:extLst>
                        <a:ext uri="{FF2B5EF4-FFF2-40B4-BE49-F238E27FC236}">
                          <a16:creationId xmlns:a16="http://schemas.microsoft.com/office/drawing/2014/main" id="{28D876BD-A163-4400-AE16-544E9F9E77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50" name="Rectangle 2449">
                      <a:extLst>
                        <a:ext uri="{FF2B5EF4-FFF2-40B4-BE49-F238E27FC236}">
                          <a16:creationId xmlns:a16="http://schemas.microsoft.com/office/drawing/2014/main" id="{C6E4D870-E016-46D7-8D46-2A77503C5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51" name="Rectangle 2450">
                      <a:extLst>
                        <a:ext uri="{FF2B5EF4-FFF2-40B4-BE49-F238E27FC236}">
                          <a16:creationId xmlns:a16="http://schemas.microsoft.com/office/drawing/2014/main" id="{4CCE0D73-913A-4247-9020-C930723531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52" name="Rectangle 2451">
                      <a:extLst>
                        <a:ext uri="{FF2B5EF4-FFF2-40B4-BE49-F238E27FC236}">
                          <a16:creationId xmlns:a16="http://schemas.microsoft.com/office/drawing/2014/main" id="{9A75F26A-EE63-4A44-8FC5-44A822F084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45" name="Group 2444">
                    <a:extLst>
                      <a:ext uri="{FF2B5EF4-FFF2-40B4-BE49-F238E27FC236}">
                        <a16:creationId xmlns:a16="http://schemas.microsoft.com/office/drawing/2014/main" id="{8CE823EE-1AF5-4D01-873C-09B78288A62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446" name="Circle: Hollow 2445">
                      <a:extLst>
                        <a:ext uri="{FF2B5EF4-FFF2-40B4-BE49-F238E27FC236}">
                          <a16:creationId xmlns:a16="http://schemas.microsoft.com/office/drawing/2014/main" id="{FA86E5F4-5D3D-4CFE-B7E4-2581676745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47" name="Circle: Hollow 2446">
                      <a:extLst>
                        <a:ext uri="{FF2B5EF4-FFF2-40B4-BE49-F238E27FC236}">
                          <a16:creationId xmlns:a16="http://schemas.microsoft.com/office/drawing/2014/main" id="{A91E8EBA-44B3-43DE-BE4E-BFA2717BF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48" name="Circle: Hollow 2447">
                      <a:extLst>
                        <a:ext uri="{FF2B5EF4-FFF2-40B4-BE49-F238E27FC236}">
                          <a16:creationId xmlns:a16="http://schemas.microsoft.com/office/drawing/2014/main" id="{0CA72CF0-8496-4D30-A6F8-544CB406F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140" name="Group 2139">
                <a:extLst>
                  <a:ext uri="{FF2B5EF4-FFF2-40B4-BE49-F238E27FC236}">
                    <a16:creationId xmlns:a16="http://schemas.microsoft.com/office/drawing/2014/main" id="{2B2C06EA-0E35-42B5-9C75-4F7051F4CCB7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2290" name="Group 2289">
                  <a:extLst>
                    <a:ext uri="{FF2B5EF4-FFF2-40B4-BE49-F238E27FC236}">
                      <a16:creationId xmlns:a16="http://schemas.microsoft.com/office/drawing/2014/main" id="{6DAC840B-7D29-43FC-BC00-81DAA2EA182C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2375" name="Group 2374">
                    <a:extLst>
                      <a:ext uri="{FF2B5EF4-FFF2-40B4-BE49-F238E27FC236}">
                        <a16:creationId xmlns:a16="http://schemas.microsoft.com/office/drawing/2014/main" id="{23C06781-69C9-4516-A7C9-BD04592CC92F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2418" name="Group 2417">
                      <a:extLst>
                        <a:ext uri="{FF2B5EF4-FFF2-40B4-BE49-F238E27FC236}">
                          <a16:creationId xmlns:a16="http://schemas.microsoft.com/office/drawing/2014/main" id="{D4B6530F-CAD8-4C2F-9C82-DAD8FE4B04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28" name="Group 2427">
                        <a:extLst>
                          <a:ext uri="{FF2B5EF4-FFF2-40B4-BE49-F238E27FC236}">
                            <a16:creationId xmlns:a16="http://schemas.microsoft.com/office/drawing/2014/main" id="{3A61D136-F1F3-4B2E-B0C1-39A5C2112B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34" name="Rectangle 2433">
                          <a:extLst>
                            <a:ext uri="{FF2B5EF4-FFF2-40B4-BE49-F238E27FC236}">
                              <a16:creationId xmlns:a16="http://schemas.microsoft.com/office/drawing/2014/main" id="{8D791FDE-1B51-4A01-B88D-AAE75F9EAA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35" name="Rectangle 2434">
                          <a:extLst>
                            <a:ext uri="{FF2B5EF4-FFF2-40B4-BE49-F238E27FC236}">
                              <a16:creationId xmlns:a16="http://schemas.microsoft.com/office/drawing/2014/main" id="{5341EC16-7FA3-43A3-B9B4-D35E78E7DC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36" name="Rectangle 2435">
                          <a:extLst>
                            <a:ext uri="{FF2B5EF4-FFF2-40B4-BE49-F238E27FC236}">
                              <a16:creationId xmlns:a16="http://schemas.microsoft.com/office/drawing/2014/main" id="{1D2C62A5-3B4E-4C9D-8F68-1F3D837890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37" name="Rectangle 2436">
                          <a:extLst>
                            <a:ext uri="{FF2B5EF4-FFF2-40B4-BE49-F238E27FC236}">
                              <a16:creationId xmlns:a16="http://schemas.microsoft.com/office/drawing/2014/main" id="{6681DE57-1AF1-4E9E-9738-3DA9E370D3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429" name="Group 2428">
                        <a:extLst>
                          <a:ext uri="{FF2B5EF4-FFF2-40B4-BE49-F238E27FC236}">
                            <a16:creationId xmlns:a16="http://schemas.microsoft.com/office/drawing/2014/main" id="{DB20311C-FB4C-46DC-899B-0E65747C59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30" name="Rectangle 2429">
                          <a:extLst>
                            <a:ext uri="{FF2B5EF4-FFF2-40B4-BE49-F238E27FC236}">
                              <a16:creationId xmlns:a16="http://schemas.microsoft.com/office/drawing/2014/main" id="{62A035D4-F332-4EE2-9EC5-B4F4433434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31" name="Rectangle 2430">
                          <a:extLst>
                            <a:ext uri="{FF2B5EF4-FFF2-40B4-BE49-F238E27FC236}">
                              <a16:creationId xmlns:a16="http://schemas.microsoft.com/office/drawing/2014/main" id="{0C725C24-951B-446D-875F-E9E8069685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32" name="Rectangle 2431">
                          <a:extLst>
                            <a:ext uri="{FF2B5EF4-FFF2-40B4-BE49-F238E27FC236}">
                              <a16:creationId xmlns:a16="http://schemas.microsoft.com/office/drawing/2014/main" id="{713E6552-05CE-4016-96D8-B20B49D120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33" name="Rectangle 2432">
                          <a:extLst>
                            <a:ext uri="{FF2B5EF4-FFF2-40B4-BE49-F238E27FC236}">
                              <a16:creationId xmlns:a16="http://schemas.microsoft.com/office/drawing/2014/main" id="{E6A55C08-C685-4BFC-A76B-77CB31E759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419" name="Group 2418">
                      <a:extLst>
                        <a:ext uri="{FF2B5EF4-FFF2-40B4-BE49-F238E27FC236}">
                          <a16:creationId xmlns:a16="http://schemas.microsoft.com/office/drawing/2014/main" id="{AD4AD647-6079-48CA-8C54-0F8CB96BE1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2424" name="Rectangle 2423">
                        <a:extLst>
                          <a:ext uri="{FF2B5EF4-FFF2-40B4-BE49-F238E27FC236}">
                            <a16:creationId xmlns:a16="http://schemas.microsoft.com/office/drawing/2014/main" id="{3FD568C8-6424-49DF-B3A9-3703DB2CC7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25" name="Rectangle 2424">
                        <a:extLst>
                          <a:ext uri="{FF2B5EF4-FFF2-40B4-BE49-F238E27FC236}">
                            <a16:creationId xmlns:a16="http://schemas.microsoft.com/office/drawing/2014/main" id="{6B374BEB-03EF-43E7-9B3F-D1BCAA8998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26" name="Rectangle 2425">
                        <a:extLst>
                          <a:ext uri="{FF2B5EF4-FFF2-40B4-BE49-F238E27FC236}">
                            <a16:creationId xmlns:a16="http://schemas.microsoft.com/office/drawing/2014/main" id="{04B32539-F32A-4FAD-B0C3-DD981651D5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27" name="Rectangle 2426">
                        <a:extLst>
                          <a:ext uri="{FF2B5EF4-FFF2-40B4-BE49-F238E27FC236}">
                            <a16:creationId xmlns:a16="http://schemas.microsoft.com/office/drawing/2014/main" id="{D4D847A9-8767-44F7-ACEA-9F396E11E0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20" name="Group 2419">
                      <a:extLst>
                        <a:ext uri="{FF2B5EF4-FFF2-40B4-BE49-F238E27FC236}">
                          <a16:creationId xmlns:a16="http://schemas.microsoft.com/office/drawing/2014/main" id="{48F4CFAE-83B4-4013-B60F-15A6E74A1D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421" name="Circle: Hollow 2420">
                        <a:extLst>
                          <a:ext uri="{FF2B5EF4-FFF2-40B4-BE49-F238E27FC236}">
                            <a16:creationId xmlns:a16="http://schemas.microsoft.com/office/drawing/2014/main" id="{EB80BC1A-18BF-40F0-8A1C-5A8A03D0F3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22" name="Circle: Hollow 2421">
                        <a:extLst>
                          <a:ext uri="{FF2B5EF4-FFF2-40B4-BE49-F238E27FC236}">
                            <a16:creationId xmlns:a16="http://schemas.microsoft.com/office/drawing/2014/main" id="{DD204899-3C99-46A8-81A8-6109F845B2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23" name="Circle: Hollow 2422">
                        <a:extLst>
                          <a:ext uri="{FF2B5EF4-FFF2-40B4-BE49-F238E27FC236}">
                            <a16:creationId xmlns:a16="http://schemas.microsoft.com/office/drawing/2014/main" id="{28AA0F25-6EAE-4C63-8517-724B0F7950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376" name="Group 2375">
                    <a:extLst>
                      <a:ext uri="{FF2B5EF4-FFF2-40B4-BE49-F238E27FC236}">
                        <a16:creationId xmlns:a16="http://schemas.microsoft.com/office/drawing/2014/main" id="{A416E61C-3D9E-4136-B606-9C247FFA2ACD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398" name="Group 2397">
                      <a:extLst>
                        <a:ext uri="{FF2B5EF4-FFF2-40B4-BE49-F238E27FC236}">
                          <a16:creationId xmlns:a16="http://schemas.microsoft.com/office/drawing/2014/main" id="{DDCFB260-D301-44EC-A7DD-0D1C05E764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08" name="Group 2407">
                        <a:extLst>
                          <a:ext uri="{FF2B5EF4-FFF2-40B4-BE49-F238E27FC236}">
                            <a16:creationId xmlns:a16="http://schemas.microsoft.com/office/drawing/2014/main" id="{CAAC1421-EAC9-4B53-B538-2165D3F33F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4" name="Rectangle 2413">
                          <a:extLst>
                            <a:ext uri="{FF2B5EF4-FFF2-40B4-BE49-F238E27FC236}">
                              <a16:creationId xmlns:a16="http://schemas.microsoft.com/office/drawing/2014/main" id="{5E5528E1-0321-4416-8E1B-F96E4B7FF2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15" name="Rectangle 2414">
                          <a:extLst>
                            <a:ext uri="{FF2B5EF4-FFF2-40B4-BE49-F238E27FC236}">
                              <a16:creationId xmlns:a16="http://schemas.microsoft.com/office/drawing/2014/main" id="{CD7896DC-B1BA-491B-95B4-D07B544B87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16" name="Rectangle 2415">
                          <a:extLst>
                            <a:ext uri="{FF2B5EF4-FFF2-40B4-BE49-F238E27FC236}">
                              <a16:creationId xmlns:a16="http://schemas.microsoft.com/office/drawing/2014/main" id="{178665FF-2330-4030-ADE7-3740C5D743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17" name="Rectangle 2416">
                          <a:extLst>
                            <a:ext uri="{FF2B5EF4-FFF2-40B4-BE49-F238E27FC236}">
                              <a16:creationId xmlns:a16="http://schemas.microsoft.com/office/drawing/2014/main" id="{B6DC726E-1179-4C61-8AB3-2D5A9BE533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409" name="Group 2408">
                        <a:extLst>
                          <a:ext uri="{FF2B5EF4-FFF2-40B4-BE49-F238E27FC236}">
                            <a16:creationId xmlns:a16="http://schemas.microsoft.com/office/drawing/2014/main" id="{75A78749-411E-4C78-A77D-0B5EFA8FD4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0" name="Rectangle 2409">
                          <a:extLst>
                            <a:ext uri="{FF2B5EF4-FFF2-40B4-BE49-F238E27FC236}">
                              <a16:creationId xmlns:a16="http://schemas.microsoft.com/office/drawing/2014/main" id="{31F42E22-8D88-4A7E-9F59-1C0E2A247E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11" name="Rectangle 2410">
                          <a:extLst>
                            <a:ext uri="{FF2B5EF4-FFF2-40B4-BE49-F238E27FC236}">
                              <a16:creationId xmlns:a16="http://schemas.microsoft.com/office/drawing/2014/main" id="{BD0E32EF-F5A6-4058-933D-E3F1F48DB6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12" name="Rectangle 2411">
                          <a:extLst>
                            <a:ext uri="{FF2B5EF4-FFF2-40B4-BE49-F238E27FC236}">
                              <a16:creationId xmlns:a16="http://schemas.microsoft.com/office/drawing/2014/main" id="{1C172FCD-CDD0-4404-87B1-1F14AE70D2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13" name="Rectangle 2412">
                          <a:extLst>
                            <a:ext uri="{FF2B5EF4-FFF2-40B4-BE49-F238E27FC236}">
                              <a16:creationId xmlns:a16="http://schemas.microsoft.com/office/drawing/2014/main" id="{9ACA6102-AC7D-4C04-92D2-FA14E0D348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399" name="Group 2398">
                      <a:extLst>
                        <a:ext uri="{FF2B5EF4-FFF2-40B4-BE49-F238E27FC236}">
                          <a16:creationId xmlns:a16="http://schemas.microsoft.com/office/drawing/2014/main" id="{6AAE6397-DB52-40AF-A079-BB070E0027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04" name="Rectangle 2403">
                        <a:extLst>
                          <a:ext uri="{FF2B5EF4-FFF2-40B4-BE49-F238E27FC236}">
                            <a16:creationId xmlns:a16="http://schemas.microsoft.com/office/drawing/2014/main" id="{5629ACE4-CAE3-45F4-91DD-352F531E7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05" name="Rectangle 2404">
                        <a:extLst>
                          <a:ext uri="{FF2B5EF4-FFF2-40B4-BE49-F238E27FC236}">
                            <a16:creationId xmlns:a16="http://schemas.microsoft.com/office/drawing/2014/main" id="{1F5DD041-0768-4272-BB72-B7EB5A8BF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06" name="Rectangle 2405">
                        <a:extLst>
                          <a:ext uri="{FF2B5EF4-FFF2-40B4-BE49-F238E27FC236}">
                            <a16:creationId xmlns:a16="http://schemas.microsoft.com/office/drawing/2014/main" id="{6211F3B0-3D7A-4FC3-A9ED-6B40E2A0D9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07" name="Rectangle 2406">
                        <a:extLst>
                          <a:ext uri="{FF2B5EF4-FFF2-40B4-BE49-F238E27FC236}">
                            <a16:creationId xmlns:a16="http://schemas.microsoft.com/office/drawing/2014/main" id="{8EC336A7-F1C6-47F6-BDFC-F33FF8FD68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00" name="Group 2399">
                      <a:extLst>
                        <a:ext uri="{FF2B5EF4-FFF2-40B4-BE49-F238E27FC236}">
                          <a16:creationId xmlns:a16="http://schemas.microsoft.com/office/drawing/2014/main" id="{5A808B6B-676C-4551-ADF6-69200027AD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401" name="Circle: Hollow 2400">
                        <a:extLst>
                          <a:ext uri="{FF2B5EF4-FFF2-40B4-BE49-F238E27FC236}">
                            <a16:creationId xmlns:a16="http://schemas.microsoft.com/office/drawing/2014/main" id="{AFADD607-90E2-4773-9E7B-02FE8979AB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02" name="Circle: Hollow 2401">
                        <a:extLst>
                          <a:ext uri="{FF2B5EF4-FFF2-40B4-BE49-F238E27FC236}">
                            <a16:creationId xmlns:a16="http://schemas.microsoft.com/office/drawing/2014/main" id="{35F88C15-5473-4650-AED6-B2CFE9060C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03" name="Circle: Hollow 2402">
                        <a:extLst>
                          <a:ext uri="{FF2B5EF4-FFF2-40B4-BE49-F238E27FC236}">
                            <a16:creationId xmlns:a16="http://schemas.microsoft.com/office/drawing/2014/main" id="{4146B3CE-F12D-4220-9DDA-D9A4BC4BB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377" name="Group 2376">
                    <a:extLst>
                      <a:ext uri="{FF2B5EF4-FFF2-40B4-BE49-F238E27FC236}">
                        <a16:creationId xmlns:a16="http://schemas.microsoft.com/office/drawing/2014/main" id="{69A9F9A4-7FB0-448C-8069-5EA12DF26121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378" name="Group 2377">
                      <a:extLst>
                        <a:ext uri="{FF2B5EF4-FFF2-40B4-BE49-F238E27FC236}">
                          <a16:creationId xmlns:a16="http://schemas.microsoft.com/office/drawing/2014/main" id="{CA4EE780-21EB-4A2F-ACDD-2C6F348BB3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88" name="Group 2387">
                        <a:extLst>
                          <a:ext uri="{FF2B5EF4-FFF2-40B4-BE49-F238E27FC236}">
                            <a16:creationId xmlns:a16="http://schemas.microsoft.com/office/drawing/2014/main" id="{FC14E1E5-DC2D-4B82-BFA0-B69E719F4B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94" name="Rectangle 2393">
                          <a:extLst>
                            <a:ext uri="{FF2B5EF4-FFF2-40B4-BE49-F238E27FC236}">
                              <a16:creationId xmlns:a16="http://schemas.microsoft.com/office/drawing/2014/main" id="{B10F80B9-E7BD-4837-8767-AF2EEC6226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95" name="Rectangle 2394">
                          <a:extLst>
                            <a:ext uri="{FF2B5EF4-FFF2-40B4-BE49-F238E27FC236}">
                              <a16:creationId xmlns:a16="http://schemas.microsoft.com/office/drawing/2014/main" id="{A99831EB-460B-42DE-B422-D7EE43740D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96" name="Rectangle 2395">
                          <a:extLst>
                            <a:ext uri="{FF2B5EF4-FFF2-40B4-BE49-F238E27FC236}">
                              <a16:creationId xmlns:a16="http://schemas.microsoft.com/office/drawing/2014/main" id="{368B9FDC-1DDE-41AA-8D89-48F32C8642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97" name="Rectangle 2396">
                          <a:extLst>
                            <a:ext uri="{FF2B5EF4-FFF2-40B4-BE49-F238E27FC236}">
                              <a16:creationId xmlns:a16="http://schemas.microsoft.com/office/drawing/2014/main" id="{AFDAA333-4E27-4FF7-978A-3AF822D403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89" name="Group 2388">
                        <a:extLst>
                          <a:ext uri="{FF2B5EF4-FFF2-40B4-BE49-F238E27FC236}">
                            <a16:creationId xmlns:a16="http://schemas.microsoft.com/office/drawing/2014/main" id="{E779C68B-94F5-4BF4-A8F1-8BBEE1B514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90" name="Rectangle 2389">
                          <a:extLst>
                            <a:ext uri="{FF2B5EF4-FFF2-40B4-BE49-F238E27FC236}">
                              <a16:creationId xmlns:a16="http://schemas.microsoft.com/office/drawing/2014/main" id="{784231B9-13B2-49E0-B2B8-A9D450223D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91" name="Rectangle 2390">
                          <a:extLst>
                            <a:ext uri="{FF2B5EF4-FFF2-40B4-BE49-F238E27FC236}">
                              <a16:creationId xmlns:a16="http://schemas.microsoft.com/office/drawing/2014/main" id="{EB1F6C82-ACCF-41E9-92AB-CD2B483083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92" name="Rectangle 2391">
                          <a:extLst>
                            <a:ext uri="{FF2B5EF4-FFF2-40B4-BE49-F238E27FC236}">
                              <a16:creationId xmlns:a16="http://schemas.microsoft.com/office/drawing/2014/main" id="{4F8936D7-B540-4736-AC11-DB714B817C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93" name="Rectangle 2392">
                          <a:extLst>
                            <a:ext uri="{FF2B5EF4-FFF2-40B4-BE49-F238E27FC236}">
                              <a16:creationId xmlns:a16="http://schemas.microsoft.com/office/drawing/2014/main" id="{AF6A32E8-3ACF-43D4-8C31-171BE7A048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379" name="Group 2378">
                      <a:extLst>
                        <a:ext uri="{FF2B5EF4-FFF2-40B4-BE49-F238E27FC236}">
                          <a16:creationId xmlns:a16="http://schemas.microsoft.com/office/drawing/2014/main" id="{55D96801-4716-4A01-BB8E-9888C14A79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84" name="Rectangle 2383">
                        <a:extLst>
                          <a:ext uri="{FF2B5EF4-FFF2-40B4-BE49-F238E27FC236}">
                            <a16:creationId xmlns:a16="http://schemas.microsoft.com/office/drawing/2014/main" id="{AB471370-98D3-4624-B6FD-96AB42B476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85" name="Rectangle 2384">
                        <a:extLst>
                          <a:ext uri="{FF2B5EF4-FFF2-40B4-BE49-F238E27FC236}">
                            <a16:creationId xmlns:a16="http://schemas.microsoft.com/office/drawing/2014/main" id="{826D0D56-626B-4D3C-9C4C-93A7CA66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86" name="Rectangle 2385">
                        <a:extLst>
                          <a:ext uri="{FF2B5EF4-FFF2-40B4-BE49-F238E27FC236}">
                            <a16:creationId xmlns:a16="http://schemas.microsoft.com/office/drawing/2014/main" id="{C028FC8F-5F0B-4B8D-B470-3F2F604F2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87" name="Rectangle 2386">
                        <a:extLst>
                          <a:ext uri="{FF2B5EF4-FFF2-40B4-BE49-F238E27FC236}">
                            <a16:creationId xmlns:a16="http://schemas.microsoft.com/office/drawing/2014/main" id="{C3B99011-18AA-45DD-A8BA-A3FB0BA34F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80" name="Group 2379">
                      <a:extLst>
                        <a:ext uri="{FF2B5EF4-FFF2-40B4-BE49-F238E27FC236}">
                          <a16:creationId xmlns:a16="http://schemas.microsoft.com/office/drawing/2014/main" id="{0387AE0C-1666-4861-BD75-DCC1A64E08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381" name="Circle: Hollow 2380">
                        <a:extLst>
                          <a:ext uri="{FF2B5EF4-FFF2-40B4-BE49-F238E27FC236}">
                            <a16:creationId xmlns:a16="http://schemas.microsoft.com/office/drawing/2014/main" id="{19BA7176-2806-469F-A250-6F5D0DEB8B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382" name="Circle: Hollow 2381">
                        <a:extLst>
                          <a:ext uri="{FF2B5EF4-FFF2-40B4-BE49-F238E27FC236}">
                            <a16:creationId xmlns:a16="http://schemas.microsoft.com/office/drawing/2014/main" id="{BA90C118-A790-4408-B4A4-A13FA74704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383" name="Circle: Hollow 2382">
                        <a:extLst>
                          <a:ext uri="{FF2B5EF4-FFF2-40B4-BE49-F238E27FC236}">
                            <a16:creationId xmlns:a16="http://schemas.microsoft.com/office/drawing/2014/main" id="{A8098BA4-44B9-4523-915D-A8D16E4ED8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91" name="Group 2290">
                  <a:extLst>
                    <a:ext uri="{FF2B5EF4-FFF2-40B4-BE49-F238E27FC236}">
                      <a16:creationId xmlns:a16="http://schemas.microsoft.com/office/drawing/2014/main" id="{5E9A22CF-EF09-45BC-A713-810FA510517F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355" name="Group 2354">
                    <a:extLst>
                      <a:ext uri="{FF2B5EF4-FFF2-40B4-BE49-F238E27FC236}">
                        <a16:creationId xmlns:a16="http://schemas.microsoft.com/office/drawing/2014/main" id="{8AA3545F-30DA-4B2F-8D8D-F25D006CE53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365" name="Group 2364">
                      <a:extLst>
                        <a:ext uri="{FF2B5EF4-FFF2-40B4-BE49-F238E27FC236}">
                          <a16:creationId xmlns:a16="http://schemas.microsoft.com/office/drawing/2014/main" id="{534F022E-5121-4D60-BD76-A3F07B5668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71" name="Rectangle 2370">
                        <a:extLst>
                          <a:ext uri="{FF2B5EF4-FFF2-40B4-BE49-F238E27FC236}">
                            <a16:creationId xmlns:a16="http://schemas.microsoft.com/office/drawing/2014/main" id="{88D8EDB9-F9B5-4A51-845C-2F24E0B97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72" name="Rectangle 2371">
                        <a:extLst>
                          <a:ext uri="{FF2B5EF4-FFF2-40B4-BE49-F238E27FC236}">
                            <a16:creationId xmlns:a16="http://schemas.microsoft.com/office/drawing/2014/main" id="{EDAD996A-CC82-493C-8EF8-98B35036A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73" name="Rectangle 2372">
                        <a:extLst>
                          <a:ext uri="{FF2B5EF4-FFF2-40B4-BE49-F238E27FC236}">
                            <a16:creationId xmlns:a16="http://schemas.microsoft.com/office/drawing/2014/main" id="{73F05158-6BC3-4400-A099-C613BF4F7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74" name="Rectangle 2373">
                        <a:extLst>
                          <a:ext uri="{FF2B5EF4-FFF2-40B4-BE49-F238E27FC236}">
                            <a16:creationId xmlns:a16="http://schemas.microsoft.com/office/drawing/2014/main" id="{B62732F8-F71F-4286-8B15-8B5765F6B7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66" name="Group 2365">
                      <a:extLst>
                        <a:ext uri="{FF2B5EF4-FFF2-40B4-BE49-F238E27FC236}">
                          <a16:creationId xmlns:a16="http://schemas.microsoft.com/office/drawing/2014/main" id="{41B782C3-8766-4260-8ADC-5F0867F01B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67" name="Rectangle 2366">
                        <a:extLst>
                          <a:ext uri="{FF2B5EF4-FFF2-40B4-BE49-F238E27FC236}">
                            <a16:creationId xmlns:a16="http://schemas.microsoft.com/office/drawing/2014/main" id="{203AB8ED-B9E5-4BF0-B59A-F1C4339E46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68" name="Rectangle 2367">
                        <a:extLst>
                          <a:ext uri="{FF2B5EF4-FFF2-40B4-BE49-F238E27FC236}">
                            <a16:creationId xmlns:a16="http://schemas.microsoft.com/office/drawing/2014/main" id="{5C64F7C7-0400-4038-AA89-59BFF28CBC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69" name="Rectangle 2368">
                        <a:extLst>
                          <a:ext uri="{FF2B5EF4-FFF2-40B4-BE49-F238E27FC236}">
                            <a16:creationId xmlns:a16="http://schemas.microsoft.com/office/drawing/2014/main" id="{A309B01E-3AA1-4FEE-B2A6-B522B010C6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70" name="Rectangle 2369">
                        <a:extLst>
                          <a:ext uri="{FF2B5EF4-FFF2-40B4-BE49-F238E27FC236}">
                            <a16:creationId xmlns:a16="http://schemas.microsoft.com/office/drawing/2014/main" id="{2AF1B490-8CAE-4CFF-87D2-9915D68531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356" name="Group 2355">
                    <a:extLst>
                      <a:ext uri="{FF2B5EF4-FFF2-40B4-BE49-F238E27FC236}">
                        <a16:creationId xmlns:a16="http://schemas.microsoft.com/office/drawing/2014/main" id="{2D5F270B-15EA-4989-A570-445466707A2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61" name="Rectangle 2360">
                      <a:extLst>
                        <a:ext uri="{FF2B5EF4-FFF2-40B4-BE49-F238E27FC236}">
                          <a16:creationId xmlns:a16="http://schemas.microsoft.com/office/drawing/2014/main" id="{9510C30E-94A5-4708-A3AD-5BDA9E471E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2" name="Rectangle 2361">
                      <a:extLst>
                        <a:ext uri="{FF2B5EF4-FFF2-40B4-BE49-F238E27FC236}">
                          <a16:creationId xmlns:a16="http://schemas.microsoft.com/office/drawing/2014/main" id="{A6A99523-C3FF-4C66-9667-D1224676D3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3" name="Rectangle 2362">
                      <a:extLst>
                        <a:ext uri="{FF2B5EF4-FFF2-40B4-BE49-F238E27FC236}">
                          <a16:creationId xmlns:a16="http://schemas.microsoft.com/office/drawing/2014/main" id="{7ED191F0-C9C7-4BFF-8E24-497E976B1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4" name="Rectangle 2363">
                      <a:extLst>
                        <a:ext uri="{FF2B5EF4-FFF2-40B4-BE49-F238E27FC236}">
                          <a16:creationId xmlns:a16="http://schemas.microsoft.com/office/drawing/2014/main" id="{D045C6BC-C6A1-4356-91D5-773436CD08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57" name="Group 2356">
                    <a:extLst>
                      <a:ext uri="{FF2B5EF4-FFF2-40B4-BE49-F238E27FC236}">
                        <a16:creationId xmlns:a16="http://schemas.microsoft.com/office/drawing/2014/main" id="{95E2AA12-8A6C-478F-9EFF-EC8033716ED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358" name="Circle: Hollow 2357">
                      <a:extLst>
                        <a:ext uri="{FF2B5EF4-FFF2-40B4-BE49-F238E27FC236}">
                          <a16:creationId xmlns:a16="http://schemas.microsoft.com/office/drawing/2014/main" id="{9866DD7A-98E0-49BD-A61B-CB2ACFC212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59" name="Circle: Hollow 2358">
                      <a:extLst>
                        <a:ext uri="{FF2B5EF4-FFF2-40B4-BE49-F238E27FC236}">
                          <a16:creationId xmlns:a16="http://schemas.microsoft.com/office/drawing/2014/main" id="{FD266E8C-1394-49A6-9CAF-20C4C86982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60" name="Circle: Hollow 2359">
                      <a:extLst>
                        <a:ext uri="{FF2B5EF4-FFF2-40B4-BE49-F238E27FC236}">
                          <a16:creationId xmlns:a16="http://schemas.microsoft.com/office/drawing/2014/main" id="{01D287E1-16E8-4532-BC3E-8B92702326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292" name="Group 2291">
                  <a:extLst>
                    <a:ext uri="{FF2B5EF4-FFF2-40B4-BE49-F238E27FC236}">
                      <a16:creationId xmlns:a16="http://schemas.microsoft.com/office/drawing/2014/main" id="{E09A20A5-925C-424D-9B13-D168E6844723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335" name="Group 2334">
                    <a:extLst>
                      <a:ext uri="{FF2B5EF4-FFF2-40B4-BE49-F238E27FC236}">
                        <a16:creationId xmlns:a16="http://schemas.microsoft.com/office/drawing/2014/main" id="{DCBF3C6C-1B59-4533-B7BC-84CB9654DDB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345" name="Group 2344">
                      <a:extLst>
                        <a:ext uri="{FF2B5EF4-FFF2-40B4-BE49-F238E27FC236}">
                          <a16:creationId xmlns:a16="http://schemas.microsoft.com/office/drawing/2014/main" id="{01E31332-1155-4F3F-A324-A8C937FAEE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51" name="Rectangle 2350">
                        <a:extLst>
                          <a:ext uri="{FF2B5EF4-FFF2-40B4-BE49-F238E27FC236}">
                            <a16:creationId xmlns:a16="http://schemas.microsoft.com/office/drawing/2014/main" id="{1858A1B7-EB0A-4512-A844-269FD8D7FB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52" name="Rectangle 2351">
                        <a:extLst>
                          <a:ext uri="{FF2B5EF4-FFF2-40B4-BE49-F238E27FC236}">
                            <a16:creationId xmlns:a16="http://schemas.microsoft.com/office/drawing/2014/main" id="{C5E24705-F299-428E-92B0-0E13E57FA9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53" name="Rectangle 2352">
                        <a:extLst>
                          <a:ext uri="{FF2B5EF4-FFF2-40B4-BE49-F238E27FC236}">
                            <a16:creationId xmlns:a16="http://schemas.microsoft.com/office/drawing/2014/main" id="{7AD54584-A68F-435C-B27D-B87A8FB1D5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54" name="Rectangle 2353">
                        <a:extLst>
                          <a:ext uri="{FF2B5EF4-FFF2-40B4-BE49-F238E27FC236}">
                            <a16:creationId xmlns:a16="http://schemas.microsoft.com/office/drawing/2014/main" id="{B01CF047-B826-4F9F-9C70-E72D962229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46" name="Group 2345">
                      <a:extLst>
                        <a:ext uri="{FF2B5EF4-FFF2-40B4-BE49-F238E27FC236}">
                          <a16:creationId xmlns:a16="http://schemas.microsoft.com/office/drawing/2014/main" id="{35D3AF8A-55DC-447B-9A59-4175DE3EA8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47" name="Rectangle 2346">
                        <a:extLst>
                          <a:ext uri="{FF2B5EF4-FFF2-40B4-BE49-F238E27FC236}">
                            <a16:creationId xmlns:a16="http://schemas.microsoft.com/office/drawing/2014/main" id="{CFCCE64B-0438-4D97-9691-FFE831B0BE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48" name="Rectangle 2347">
                        <a:extLst>
                          <a:ext uri="{FF2B5EF4-FFF2-40B4-BE49-F238E27FC236}">
                            <a16:creationId xmlns:a16="http://schemas.microsoft.com/office/drawing/2014/main" id="{E98F5D13-B3B1-4930-9AC2-63C7C8E2FC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49" name="Rectangle 2348">
                        <a:extLst>
                          <a:ext uri="{FF2B5EF4-FFF2-40B4-BE49-F238E27FC236}">
                            <a16:creationId xmlns:a16="http://schemas.microsoft.com/office/drawing/2014/main" id="{C984A653-7355-4EF7-B608-D354444B90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50" name="Rectangle 2349">
                        <a:extLst>
                          <a:ext uri="{FF2B5EF4-FFF2-40B4-BE49-F238E27FC236}">
                            <a16:creationId xmlns:a16="http://schemas.microsoft.com/office/drawing/2014/main" id="{3BB2255D-3114-4957-A52D-18C59295F7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336" name="Group 2335">
                    <a:extLst>
                      <a:ext uri="{FF2B5EF4-FFF2-40B4-BE49-F238E27FC236}">
                        <a16:creationId xmlns:a16="http://schemas.microsoft.com/office/drawing/2014/main" id="{CCD3922D-99E7-4CE0-B361-02BE6DB68E9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41" name="Rectangle 2340">
                      <a:extLst>
                        <a:ext uri="{FF2B5EF4-FFF2-40B4-BE49-F238E27FC236}">
                          <a16:creationId xmlns:a16="http://schemas.microsoft.com/office/drawing/2014/main" id="{029C6E86-1C61-45EA-A163-4CBC1AF50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2" name="Rectangle 2341">
                      <a:extLst>
                        <a:ext uri="{FF2B5EF4-FFF2-40B4-BE49-F238E27FC236}">
                          <a16:creationId xmlns:a16="http://schemas.microsoft.com/office/drawing/2014/main" id="{748E1EE6-651A-4145-A718-1361379E4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3" name="Rectangle 2342">
                      <a:extLst>
                        <a:ext uri="{FF2B5EF4-FFF2-40B4-BE49-F238E27FC236}">
                          <a16:creationId xmlns:a16="http://schemas.microsoft.com/office/drawing/2014/main" id="{6193DB23-7BDE-4CB4-881C-84A1188C6C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4" name="Rectangle 2343">
                      <a:extLst>
                        <a:ext uri="{FF2B5EF4-FFF2-40B4-BE49-F238E27FC236}">
                          <a16:creationId xmlns:a16="http://schemas.microsoft.com/office/drawing/2014/main" id="{DF495E8D-7947-4BF3-A101-D541FC076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37" name="Group 2336">
                    <a:extLst>
                      <a:ext uri="{FF2B5EF4-FFF2-40B4-BE49-F238E27FC236}">
                        <a16:creationId xmlns:a16="http://schemas.microsoft.com/office/drawing/2014/main" id="{E2B3478C-C094-4A78-9D70-DAD4286049A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338" name="Circle: Hollow 2337">
                      <a:extLst>
                        <a:ext uri="{FF2B5EF4-FFF2-40B4-BE49-F238E27FC236}">
                          <a16:creationId xmlns:a16="http://schemas.microsoft.com/office/drawing/2014/main" id="{CC6208B7-D949-4359-B093-32EA1B935E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39" name="Circle: Hollow 2338">
                      <a:extLst>
                        <a:ext uri="{FF2B5EF4-FFF2-40B4-BE49-F238E27FC236}">
                          <a16:creationId xmlns:a16="http://schemas.microsoft.com/office/drawing/2014/main" id="{2615C48C-75A3-47F7-81D0-FCC05C30C5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40" name="Circle: Hollow 2339">
                      <a:extLst>
                        <a:ext uri="{FF2B5EF4-FFF2-40B4-BE49-F238E27FC236}">
                          <a16:creationId xmlns:a16="http://schemas.microsoft.com/office/drawing/2014/main" id="{326FBF20-F27A-4A19-AEA7-D18EE5EB2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293" name="Group 2292">
                  <a:extLst>
                    <a:ext uri="{FF2B5EF4-FFF2-40B4-BE49-F238E27FC236}">
                      <a16:creationId xmlns:a16="http://schemas.microsoft.com/office/drawing/2014/main" id="{B566FCBA-0A75-4DC7-88B3-E3A94ACEDFFD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315" name="Group 2314">
                    <a:extLst>
                      <a:ext uri="{FF2B5EF4-FFF2-40B4-BE49-F238E27FC236}">
                        <a16:creationId xmlns:a16="http://schemas.microsoft.com/office/drawing/2014/main" id="{6DA6E561-6B31-4F73-B354-9B1ED5BB4E9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325" name="Group 2324">
                      <a:extLst>
                        <a:ext uri="{FF2B5EF4-FFF2-40B4-BE49-F238E27FC236}">
                          <a16:creationId xmlns:a16="http://schemas.microsoft.com/office/drawing/2014/main" id="{ED496372-7B59-4D7C-9C5B-FCF88A3FA3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31" name="Rectangle 2330">
                        <a:extLst>
                          <a:ext uri="{FF2B5EF4-FFF2-40B4-BE49-F238E27FC236}">
                            <a16:creationId xmlns:a16="http://schemas.microsoft.com/office/drawing/2014/main" id="{5BC8B0EF-FE82-4151-8C7C-73D38851F7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32" name="Rectangle 2331">
                        <a:extLst>
                          <a:ext uri="{FF2B5EF4-FFF2-40B4-BE49-F238E27FC236}">
                            <a16:creationId xmlns:a16="http://schemas.microsoft.com/office/drawing/2014/main" id="{F4F0603D-E975-42F0-97BE-E305A8E163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33" name="Rectangle 2332">
                        <a:extLst>
                          <a:ext uri="{FF2B5EF4-FFF2-40B4-BE49-F238E27FC236}">
                            <a16:creationId xmlns:a16="http://schemas.microsoft.com/office/drawing/2014/main" id="{93F2B844-4601-44BB-BFFA-8A3359C01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34" name="Rectangle 2333">
                        <a:extLst>
                          <a:ext uri="{FF2B5EF4-FFF2-40B4-BE49-F238E27FC236}">
                            <a16:creationId xmlns:a16="http://schemas.microsoft.com/office/drawing/2014/main" id="{FF76A903-D1A2-40BD-AC7E-54B5E273C0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26" name="Group 2325">
                      <a:extLst>
                        <a:ext uri="{FF2B5EF4-FFF2-40B4-BE49-F238E27FC236}">
                          <a16:creationId xmlns:a16="http://schemas.microsoft.com/office/drawing/2014/main" id="{5B1B7552-81F8-44A8-B35B-0A887B25CC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27" name="Rectangle 2326">
                        <a:extLst>
                          <a:ext uri="{FF2B5EF4-FFF2-40B4-BE49-F238E27FC236}">
                            <a16:creationId xmlns:a16="http://schemas.microsoft.com/office/drawing/2014/main" id="{30793CBD-94E8-4572-98C6-EED85E335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28" name="Rectangle 2327">
                        <a:extLst>
                          <a:ext uri="{FF2B5EF4-FFF2-40B4-BE49-F238E27FC236}">
                            <a16:creationId xmlns:a16="http://schemas.microsoft.com/office/drawing/2014/main" id="{6629ABC0-346B-4F24-80DE-E05199DD88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29" name="Rectangle 2328">
                        <a:extLst>
                          <a:ext uri="{FF2B5EF4-FFF2-40B4-BE49-F238E27FC236}">
                            <a16:creationId xmlns:a16="http://schemas.microsoft.com/office/drawing/2014/main" id="{CF7FFF38-4491-4252-98CD-1B2A43BD70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30" name="Rectangle 2329">
                        <a:extLst>
                          <a:ext uri="{FF2B5EF4-FFF2-40B4-BE49-F238E27FC236}">
                            <a16:creationId xmlns:a16="http://schemas.microsoft.com/office/drawing/2014/main" id="{38A761F3-DA86-4C12-A3BE-B17AF7635C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316" name="Group 2315">
                    <a:extLst>
                      <a:ext uri="{FF2B5EF4-FFF2-40B4-BE49-F238E27FC236}">
                        <a16:creationId xmlns:a16="http://schemas.microsoft.com/office/drawing/2014/main" id="{01247526-4743-4692-85D7-6D88268B32A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21" name="Rectangle 2320">
                      <a:extLst>
                        <a:ext uri="{FF2B5EF4-FFF2-40B4-BE49-F238E27FC236}">
                          <a16:creationId xmlns:a16="http://schemas.microsoft.com/office/drawing/2014/main" id="{DE37EDA6-AA21-4B96-81A9-41A59F6AD5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22" name="Rectangle 2321">
                      <a:extLst>
                        <a:ext uri="{FF2B5EF4-FFF2-40B4-BE49-F238E27FC236}">
                          <a16:creationId xmlns:a16="http://schemas.microsoft.com/office/drawing/2014/main" id="{92CAA9C1-B5A6-413F-B291-25EC51AD5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23" name="Rectangle 2322">
                      <a:extLst>
                        <a:ext uri="{FF2B5EF4-FFF2-40B4-BE49-F238E27FC236}">
                          <a16:creationId xmlns:a16="http://schemas.microsoft.com/office/drawing/2014/main" id="{3EEACA39-C6D9-4BD5-93F0-CDC77C3C3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24" name="Rectangle 2323">
                      <a:extLst>
                        <a:ext uri="{FF2B5EF4-FFF2-40B4-BE49-F238E27FC236}">
                          <a16:creationId xmlns:a16="http://schemas.microsoft.com/office/drawing/2014/main" id="{AA3D24E7-F0F7-492D-B688-F5B89C4EE3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17" name="Group 2316">
                    <a:extLst>
                      <a:ext uri="{FF2B5EF4-FFF2-40B4-BE49-F238E27FC236}">
                        <a16:creationId xmlns:a16="http://schemas.microsoft.com/office/drawing/2014/main" id="{F6F8AFEF-F027-40AD-9302-66EA5467B78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318" name="Circle: Hollow 2317">
                      <a:extLst>
                        <a:ext uri="{FF2B5EF4-FFF2-40B4-BE49-F238E27FC236}">
                          <a16:creationId xmlns:a16="http://schemas.microsoft.com/office/drawing/2014/main" id="{8FE38C3D-942D-4097-A222-250FEF2DDD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19" name="Circle: Hollow 2318">
                      <a:extLst>
                        <a:ext uri="{FF2B5EF4-FFF2-40B4-BE49-F238E27FC236}">
                          <a16:creationId xmlns:a16="http://schemas.microsoft.com/office/drawing/2014/main" id="{2C8E1C07-4A5B-4D02-A9AD-752455D7E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20" name="Circle: Hollow 2319">
                      <a:extLst>
                        <a:ext uri="{FF2B5EF4-FFF2-40B4-BE49-F238E27FC236}">
                          <a16:creationId xmlns:a16="http://schemas.microsoft.com/office/drawing/2014/main" id="{64798CAB-6009-4979-9C94-A2AE727E7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294" name="Group 2293">
                  <a:extLst>
                    <a:ext uri="{FF2B5EF4-FFF2-40B4-BE49-F238E27FC236}">
                      <a16:creationId xmlns:a16="http://schemas.microsoft.com/office/drawing/2014/main" id="{D878A7C0-614C-4D44-ADF2-94CA1F15D786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2295" name="Group 2294">
                    <a:extLst>
                      <a:ext uri="{FF2B5EF4-FFF2-40B4-BE49-F238E27FC236}">
                        <a16:creationId xmlns:a16="http://schemas.microsoft.com/office/drawing/2014/main" id="{87371018-CB18-48EA-9ABD-7CC456B0C657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2305" name="Group 2304">
                      <a:extLst>
                        <a:ext uri="{FF2B5EF4-FFF2-40B4-BE49-F238E27FC236}">
                          <a16:creationId xmlns:a16="http://schemas.microsoft.com/office/drawing/2014/main" id="{D1ACA6AB-2A07-49D2-98F6-4889998710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2311" name="Rectangle 2310">
                        <a:extLst>
                          <a:ext uri="{FF2B5EF4-FFF2-40B4-BE49-F238E27FC236}">
                            <a16:creationId xmlns:a16="http://schemas.microsoft.com/office/drawing/2014/main" id="{4063B66E-DC04-4977-B1EC-42FD8FB22D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12" name="Rectangle 2311">
                        <a:extLst>
                          <a:ext uri="{FF2B5EF4-FFF2-40B4-BE49-F238E27FC236}">
                            <a16:creationId xmlns:a16="http://schemas.microsoft.com/office/drawing/2014/main" id="{FC1F5A79-8FC2-4673-AB16-61E4DE9A35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13" name="Rectangle 2312">
                        <a:extLst>
                          <a:ext uri="{FF2B5EF4-FFF2-40B4-BE49-F238E27FC236}">
                            <a16:creationId xmlns:a16="http://schemas.microsoft.com/office/drawing/2014/main" id="{8B4EFF36-966E-417F-A68A-F6F935FE18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14" name="Rectangle 2313">
                        <a:extLst>
                          <a:ext uri="{FF2B5EF4-FFF2-40B4-BE49-F238E27FC236}">
                            <a16:creationId xmlns:a16="http://schemas.microsoft.com/office/drawing/2014/main" id="{4CDBB4E7-0318-48D5-97CF-886309F679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06" name="Group 2305">
                      <a:extLst>
                        <a:ext uri="{FF2B5EF4-FFF2-40B4-BE49-F238E27FC236}">
                          <a16:creationId xmlns:a16="http://schemas.microsoft.com/office/drawing/2014/main" id="{21B7A0C2-93E4-4C91-867C-E64B4482BC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2307" name="Rectangle 2306">
                        <a:extLst>
                          <a:ext uri="{FF2B5EF4-FFF2-40B4-BE49-F238E27FC236}">
                            <a16:creationId xmlns:a16="http://schemas.microsoft.com/office/drawing/2014/main" id="{13057596-C9CE-40FF-A9B6-5209B89CF9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08" name="Rectangle 2307">
                        <a:extLst>
                          <a:ext uri="{FF2B5EF4-FFF2-40B4-BE49-F238E27FC236}">
                            <a16:creationId xmlns:a16="http://schemas.microsoft.com/office/drawing/2014/main" id="{6592ABE0-DFF0-48B3-B48E-20AB2D1412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09" name="Rectangle 2308">
                        <a:extLst>
                          <a:ext uri="{FF2B5EF4-FFF2-40B4-BE49-F238E27FC236}">
                            <a16:creationId xmlns:a16="http://schemas.microsoft.com/office/drawing/2014/main" id="{43AD11DA-A67F-4425-9DE4-DED6FC93A7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10" name="Rectangle 2309">
                        <a:extLst>
                          <a:ext uri="{FF2B5EF4-FFF2-40B4-BE49-F238E27FC236}">
                            <a16:creationId xmlns:a16="http://schemas.microsoft.com/office/drawing/2014/main" id="{27B6F4B9-0797-45E5-B4B0-55D0114EC8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296" name="Group 2295">
                    <a:extLst>
                      <a:ext uri="{FF2B5EF4-FFF2-40B4-BE49-F238E27FC236}">
                        <a16:creationId xmlns:a16="http://schemas.microsoft.com/office/drawing/2014/main" id="{67E09D39-A4BB-4918-8C76-03D33695F7A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01" name="Rectangle 2300">
                      <a:extLst>
                        <a:ext uri="{FF2B5EF4-FFF2-40B4-BE49-F238E27FC236}">
                          <a16:creationId xmlns:a16="http://schemas.microsoft.com/office/drawing/2014/main" id="{967DEB83-643A-4294-9469-8EDFE8A50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2" name="Rectangle 2301">
                      <a:extLst>
                        <a:ext uri="{FF2B5EF4-FFF2-40B4-BE49-F238E27FC236}">
                          <a16:creationId xmlns:a16="http://schemas.microsoft.com/office/drawing/2014/main" id="{B3C7A0DC-2A90-4CDD-9E7C-7D66FDD667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3" name="Rectangle 2302">
                      <a:extLst>
                        <a:ext uri="{FF2B5EF4-FFF2-40B4-BE49-F238E27FC236}">
                          <a16:creationId xmlns:a16="http://schemas.microsoft.com/office/drawing/2014/main" id="{6D9F84B0-BD1B-4C7C-8A26-2EE7E30F41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4" name="Rectangle 2303">
                      <a:extLst>
                        <a:ext uri="{FF2B5EF4-FFF2-40B4-BE49-F238E27FC236}">
                          <a16:creationId xmlns:a16="http://schemas.microsoft.com/office/drawing/2014/main" id="{66CD19EE-2A10-42FD-BD65-39CE3CB99C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7" name="Group 2296">
                    <a:extLst>
                      <a:ext uri="{FF2B5EF4-FFF2-40B4-BE49-F238E27FC236}">
                        <a16:creationId xmlns:a16="http://schemas.microsoft.com/office/drawing/2014/main" id="{911B261E-E719-4405-9367-C2EAE224B27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298" name="Circle: Hollow 2297">
                      <a:extLst>
                        <a:ext uri="{FF2B5EF4-FFF2-40B4-BE49-F238E27FC236}">
                          <a16:creationId xmlns:a16="http://schemas.microsoft.com/office/drawing/2014/main" id="{28CA1A47-9E59-4DBA-A8CD-D59F72280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99" name="Circle: Hollow 2298">
                      <a:extLst>
                        <a:ext uri="{FF2B5EF4-FFF2-40B4-BE49-F238E27FC236}">
                          <a16:creationId xmlns:a16="http://schemas.microsoft.com/office/drawing/2014/main" id="{E4A03F52-9384-46F7-B20F-0CEE6226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00" name="Circle: Hollow 2299">
                      <a:extLst>
                        <a:ext uri="{FF2B5EF4-FFF2-40B4-BE49-F238E27FC236}">
                          <a16:creationId xmlns:a16="http://schemas.microsoft.com/office/drawing/2014/main" id="{AB5F2BD4-F471-4804-8A2C-61DE85396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141" name="Group 2140">
                <a:extLst>
                  <a:ext uri="{FF2B5EF4-FFF2-40B4-BE49-F238E27FC236}">
                    <a16:creationId xmlns:a16="http://schemas.microsoft.com/office/drawing/2014/main" id="{53977A5A-C4AC-4B94-BDF8-28A7D425E5F8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2142" name="Group 2141">
                  <a:extLst>
                    <a:ext uri="{FF2B5EF4-FFF2-40B4-BE49-F238E27FC236}">
                      <a16:creationId xmlns:a16="http://schemas.microsoft.com/office/drawing/2014/main" id="{DF161B49-D4A0-49EC-A6A1-643216B88007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2227" name="Group 2226">
                    <a:extLst>
                      <a:ext uri="{FF2B5EF4-FFF2-40B4-BE49-F238E27FC236}">
                        <a16:creationId xmlns:a16="http://schemas.microsoft.com/office/drawing/2014/main" id="{276844CD-0900-4381-B9D4-96B8AA834D74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270" name="Group 2269">
                      <a:extLst>
                        <a:ext uri="{FF2B5EF4-FFF2-40B4-BE49-F238E27FC236}">
                          <a16:creationId xmlns:a16="http://schemas.microsoft.com/office/drawing/2014/main" id="{2372DF4C-67FD-4799-B481-D594137093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80" name="Group 2279">
                        <a:extLst>
                          <a:ext uri="{FF2B5EF4-FFF2-40B4-BE49-F238E27FC236}">
                            <a16:creationId xmlns:a16="http://schemas.microsoft.com/office/drawing/2014/main" id="{7C14D684-276E-4BC3-8FA5-F0E81B228D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86" name="Rectangle 2285">
                          <a:extLst>
                            <a:ext uri="{FF2B5EF4-FFF2-40B4-BE49-F238E27FC236}">
                              <a16:creationId xmlns:a16="http://schemas.microsoft.com/office/drawing/2014/main" id="{BC21ACDC-549C-4C1D-92AE-4DEE2E3A02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87" name="Rectangle 2286">
                          <a:extLst>
                            <a:ext uri="{FF2B5EF4-FFF2-40B4-BE49-F238E27FC236}">
                              <a16:creationId xmlns:a16="http://schemas.microsoft.com/office/drawing/2014/main" id="{0EA621EF-F256-4766-BC4E-C3E53A6165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88" name="Rectangle 2287">
                          <a:extLst>
                            <a:ext uri="{FF2B5EF4-FFF2-40B4-BE49-F238E27FC236}">
                              <a16:creationId xmlns:a16="http://schemas.microsoft.com/office/drawing/2014/main" id="{BB1CA1EA-6D08-47FB-AC5A-EC008A3804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89" name="Rectangle 2288">
                          <a:extLst>
                            <a:ext uri="{FF2B5EF4-FFF2-40B4-BE49-F238E27FC236}">
                              <a16:creationId xmlns:a16="http://schemas.microsoft.com/office/drawing/2014/main" id="{A1411B2A-DF41-479F-B305-9EF3551427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281" name="Group 2280">
                        <a:extLst>
                          <a:ext uri="{FF2B5EF4-FFF2-40B4-BE49-F238E27FC236}">
                            <a16:creationId xmlns:a16="http://schemas.microsoft.com/office/drawing/2014/main" id="{DAE56340-E7F1-49EF-9251-359BC5645B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82" name="Rectangle 2281">
                          <a:extLst>
                            <a:ext uri="{FF2B5EF4-FFF2-40B4-BE49-F238E27FC236}">
                              <a16:creationId xmlns:a16="http://schemas.microsoft.com/office/drawing/2014/main" id="{5FA99D80-9E06-4DCE-94F2-DC76321DAF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83" name="Rectangle 2282">
                          <a:extLst>
                            <a:ext uri="{FF2B5EF4-FFF2-40B4-BE49-F238E27FC236}">
                              <a16:creationId xmlns:a16="http://schemas.microsoft.com/office/drawing/2014/main" id="{9A83BDF6-4E0A-4EA9-B9B8-BD286A5F03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84" name="Rectangle 2283">
                          <a:extLst>
                            <a:ext uri="{FF2B5EF4-FFF2-40B4-BE49-F238E27FC236}">
                              <a16:creationId xmlns:a16="http://schemas.microsoft.com/office/drawing/2014/main" id="{8846F1AC-79CB-4B5A-AB4C-68C0610CA8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85" name="Rectangle 2284">
                          <a:extLst>
                            <a:ext uri="{FF2B5EF4-FFF2-40B4-BE49-F238E27FC236}">
                              <a16:creationId xmlns:a16="http://schemas.microsoft.com/office/drawing/2014/main" id="{BD59C537-C565-450E-B08C-7AEFABF90F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271" name="Group 2270">
                      <a:extLst>
                        <a:ext uri="{FF2B5EF4-FFF2-40B4-BE49-F238E27FC236}">
                          <a16:creationId xmlns:a16="http://schemas.microsoft.com/office/drawing/2014/main" id="{82AC9C84-6B29-4C24-BC3A-6B4671AC6A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76" name="Rectangle 2275">
                        <a:extLst>
                          <a:ext uri="{FF2B5EF4-FFF2-40B4-BE49-F238E27FC236}">
                            <a16:creationId xmlns:a16="http://schemas.microsoft.com/office/drawing/2014/main" id="{0DA3D8B6-9E3B-4679-B9DD-1A5EF6B739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77" name="Rectangle 2276">
                        <a:extLst>
                          <a:ext uri="{FF2B5EF4-FFF2-40B4-BE49-F238E27FC236}">
                            <a16:creationId xmlns:a16="http://schemas.microsoft.com/office/drawing/2014/main" id="{6FBA4EE4-3387-4C6A-A199-AC746B0B81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78" name="Rectangle 2277">
                        <a:extLst>
                          <a:ext uri="{FF2B5EF4-FFF2-40B4-BE49-F238E27FC236}">
                            <a16:creationId xmlns:a16="http://schemas.microsoft.com/office/drawing/2014/main" id="{C945A704-843E-4511-9230-94586FE0F5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79" name="Rectangle 2278">
                        <a:extLst>
                          <a:ext uri="{FF2B5EF4-FFF2-40B4-BE49-F238E27FC236}">
                            <a16:creationId xmlns:a16="http://schemas.microsoft.com/office/drawing/2014/main" id="{B2A12E38-E0D4-4892-8422-D1E9DC85D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72" name="Group 2271">
                      <a:extLst>
                        <a:ext uri="{FF2B5EF4-FFF2-40B4-BE49-F238E27FC236}">
                          <a16:creationId xmlns:a16="http://schemas.microsoft.com/office/drawing/2014/main" id="{FE7FE2FE-47F0-4530-B2CC-DA7B1FDB3E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273" name="Circle: Hollow 2272">
                        <a:extLst>
                          <a:ext uri="{FF2B5EF4-FFF2-40B4-BE49-F238E27FC236}">
                            <a16:creationId xmlns:a16="http://schemas.microsoft.com/office/drawing/2014/main" id="{3BD925B1-C242-40A9-9A54-219321C645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74" name="Circle: Hollow 2273">
                        <a:extLst>
                          <a:ext uri="{FF2B5EF4-FFF2-40B4-BE49-F238E27FC236}">
                            <a16:creationId xmlns:a16="http://schemas.microsoft.com/office/drawing/2014/main" id="{BAA8EC68-A3B5-4928-8D27-FA4671AAC4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75" name="Circle: Hollow 2274">
                        <a:extLst>
                          <a:ext uri="{FF2B5EF4-FFF2-40B4-BE49-F238E27FC236}">
                            <a16:creationId xmlns:a16="http://schemas.microsoft.com/office/drawing/2014/main" id="{7BF44603-4D80-459D-A3FB-1D9EB27BB1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228" name="Group 2227">
                    <a:extLst>
                      <a:ext uri="{FF2B5EF4-FFF2-40B4-BE49-F238E27FC236}">
                        <a16:creationId xmlns:a16="http://schemas.microsoft.com/office/drawing/2014/main" id="{7F30BA8F-FBF1-4272-AAED-8FA686ED6E48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073CD61-B5E1-455F-9E03-C42F4DCD83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60" name="Group 2259">
                        <a:extLst>
                          <a:ext uri="{FF2B5EF4-FFF2-40B4-BE49-F238E27FC236}">
                            <a16:creationId xmlns:a16="http://schemas.microsoft.com/office/drawing/2014/main" id="{F57275BB-41C2-4366-A07B-660BEFDE44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66" name="Rectangle 2265">
                          <a:extLst>
                            <a:ext uri="{FF2B5EF4-FFF2-40B4-BE49-F238E27FC236}">
                              <a16:creationId xmlns:a16="http://schemas.microsoft.com/office/drawing/2014/main" id="{D7F564C9-5CDB-4794-9D54-96B8EB3C8D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67" name="Rectangle 2266">
                          <a:extLst>
                            <a:ext uri="{FF2B5EF4-FFF2-40B4-BE49-F238E27FC236}">
                              <a16:creationId xmlns:a16="http://schemas.microsoft.com/office/drawing/2014/main" id="{933CB524-97EE-460F-A5BE-712EC549AE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68" name="Rectangle 2267">
                          <a:extLst>
                            <a:ext uri="{FF2B5EF4-FFF2-40B4-BE49-F238E27FC236}">
                              <a16:creationId xmlns:a16="http://schemas.microsoft.com/office/drawing/2014/main" id="{60E0E8F6-7B76-45A8-B50D-833A0F6A1F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69" name="Rectangle 2268">
                          <a:extLst>
                            <a:ext uri="{FF2B5EF4-FFF2-40B4-BE49-F238E27FC236}">
                              <a16:creationId xmlns:a16="http://schemas.microsoft.com/office/drawing/2014/main" id="{A7D59322-F291-46E5-8811-BDDF89ADEE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261" name="Group 2260">
                        <a:extLst>
                          <a:ext uri="{FF2B5EF4-FFF2-40B4-BE49-F238E27FC236}">
                            <a16:creationId xmlns:a16="http://schemas.microsoft.com/office/drawing/2014/main" id="{BF0AEB9E-4F9B-4EBC-94F5-B1FE092B7A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62" name="Rectangle 2261">
                          <a:extLst>
                            <a:ext uri="{FF2B5EF4-FFF2-40B4-BE49-F238E27FC236}">
                              <a16:creationId xmlns:a16="http://schemas.microsoft.com/office/drawing/2014/main" id="{55FB7115-8A43-4A19-9AE4-542AB7ACAC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63" name="Rectangle 2262">
                          <a:extLst>
                            <a:ext uri="{FF2B5EF4-FFF2-40B4-BE49-F238E27FC236}">
                              <a16:creationId xmlns:a16="http://schemas.microsoft.com/office/drawing/2014/main" id="{837C2628-63D3-48A0-874C-115F986601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64" name="Rectangle 2263">
                          <a:extLst>
                            <a:ext uri="{FF2B5EF4-FFF2-40B4-BE49-F238E27FC236}">
                              <a16:creationId xmlns:a16="http://schemas.microsoft.com/office/drawing/2014/main" id="{5D55BDCA-9A58-45F3-84B9-3FDC181E72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65" name="Rectangle 2264">
                          <a:extLst>
                            <a:ext uri="{FF2B5EF4-FFF2-40B4-BE49-F238E27FC236}">
                              <a16:creationId xmlns:a16="http://schemas.microsoft.com/office/drawing/2014/main" id="{86EB9CD3-C111-4A98-9214-0C5CEA3569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251" name="Group 2250">
                      <a:extLst>
                        <a:ext uri="{FF2B5EF4-FFF2-40B4-BE49-F238E27FC236}">
                          <a16:creationId xmlns:a16="http://schemas.microsoft.com/office/drawing/2014/main" id="{353D32DA-A1A0-4484-A3AA-737F730B2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56" name="Rectangle 2255">
                        <a:extLst>
                          <a:ext uri="{FF2B5EF4-FFF2-40B4-BE49-F238E27FC236}">
                            <a16:creationId xmlns:a16="http://schemas.microsoft.com/office/drawing/2014/main" id="{C9FFDD2F-045F-4C76-8E80-202C337833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57" name="Rectangle 2256">
                        <a:extLst>
                          <a:ext uri="{FF2B5EF4-FFF2-40B4-BE49-F238E27FC236}">
                            <a16:creationId xmlns:a16="http://schemas.microsoft.com/office/drawing/2014/main" id="{22E637A2-5344-467E-BEF5-572AE8C389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58" name="Rectangle 2257">
                        <a:extLst>
                          <a:ext uri="{FF2B5EF4-FFF2-40B4-BE49-F238E27FC236}">
                            <a16:creationId xmlns:a16="http://schemas.microsoft.com/office/drawing/2014/main" id="{92BC5241-99C9-403C-B0EC-1D93C0558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59" name="Rectangle 2258">
                        <a:extLst>
                          <a:ext uri="{FF2B5EF4-FFF2-40B4-BE49-F238E27FC236}">
                            <a16:creationId xmlns:a16="http://schemas.microsoft.com/office/drawing/2014/main" id="{CDCF4037-503D-497A-9257-0E915A90D4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52" name="Group 2251">
                      <a:extLst>
                        <a:ext uri="{FF2B5EF4-FFF2-40B4-BE49-F238E27FC236}">
                          <a16:creationId xmlns:a16="http://schemas.microsoft.com/office/drawing/2014/main" id="{84484E0D-AFF0-45D3-937D-87C8EDFE53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253" name="Circle: Hollow 2252">
                        <a:extLst>
                          <a:ext uri="{FF2B5EF4-FFF2-40B4-BE49-F238E27FC236}">
                            <a16:creationId xmlns:a16="http://schemas.microsoft.com/office/drawing/2014/main" id="{9E853494-69A4-4174-9040-78D5C9D508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54" name="Circle: Hollow 2253">
                        <a:extLst>
                          <a:ext uri="{FF2B5EF4-FFF2-40B4-BE49-F238E27FC236}">
                            <a16:creationId xmlns:a16="http://schemas.microsoft.com/office/drawing/2014/main" id="{419D0F00-538C-401A-9CB3-BFBCC7A260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55" name="Circle: Hollow 2254">
                        <a:extLst>
                          <a:ext uri="{FF2B5EF4-FFF2-40B4-BE49-F238E27FC236}">
                            <a16:creationId xmlns:a16="http://schemas.microsoft.com/office/drawing/2014/main" id="{A4E7952B-AC8F-4C17-AF14-C5D6C5DC46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229" name="Group 2228">
                    <a:extLst>
                      <a:ext uri="{FF2B5EF4-FFF2-40B4-BE49-F238E27FC236}">
                        <a16:creationId xmlns:a16="http://schemas.microsoft.com/office/drawing/2014/main" id="{869D29DD-4F6E-4537-A10E-5A853FDDE946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230" name="Group 2229">
                      <a:extLst>
                        <a:ext uri="{FF2B5EF4-FFF2-40B4-BE49-F238E27FC236}">
                          <a16:creationId xmlns:a16="http://schemas.microsoft.com/office/drawing/2014/main" id="{FC4B53CE-A49E-4ACC-B8B4-D8AFF8E928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40" name="Group 2239">
                        <a:extLst>
                          <a:ext uri="{FF2B5EF4-FFF2-40B4-BE49-F238E27FC236}">
                            <a16:creationId xmlns:a16="http://schemas.microsoft.com/office/drawing/2014/main" id="{AF1B95DB-FCFE-4DF3-9223-E58EE92563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6" name="Rectangle 2245">
                          <a:extLst>
                            <a:ext uri="{FF2B5EF4-FFF2-40B4-BE49-F238E27FC236}">
                              <a16:creationId xmlns:a16="http://schemas.microsoft.com/office/drawing/2014/main" id="{D77D5055-B048-4C32-8DAC-104D73C310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47" name="Rectangle 2246">
                          <a:extLst>
                            <a:ext uri="{FF2B5EF4-FFF2-40B4-BE49-F238E27FC236}">
                              <a16:creationId xmlns:a16="http://schemas.microsoft.com/office/drawing/2014/main" id="{9560CD43-0DEE-4DF3-B9BD-A6987C6F80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48" name="Rectangle 2247">
                          <a:extLst>
                            <a:ext uri="{FF2B5EF4-FFF2-40B4-BE49-F238E27FC236}">
                              <a16:creationId xmlns:a16="http://schemas.microsoft.com/office/drawing/2014/main" id="{BF4C48AB-E191-4BCA-AE69-E7D80B7DEC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49" name="Rectangle 2248">
                          <a:extLst>
                            <a:ext uri="{FF2B5EF4-FFF2-40B4-BE49-F238E27FC236}">
                              <a16:creationId xmlns:a16="http://schemas.microsoft.com/office/drawing/2014/main" id="{633CFA67-CC32-4985-9075-B8C616A846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241" name="Group 2240">
                        <a:extLst>
                          <a:ext uri="{FF2B5EF4-FFF2-40B4-BE49-F238E27FC236}">
                            <a16:creationId xmlns:a16="http://schemas.microsoft.com/office/drawing/2014/main" id="{677D99A7-52D2-4FDF-9A72-FA7BEF6EDE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2" name="Rectangle 2241">
                          <a:extLst>
                            <a:ext uri="{FF2B5EF4-FFF2-40B4-BE49-F238E27FC236}">
                              <a16:creationId xmlns:a16="http://schemas.microsoft.com/office/drawing/2014/main" id="{685D98C0-FC1C-41F7-87D0-187EB9E383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43" name="Rectangle 2242">
                          <a:extLst>
                            <a:ext uri="{FF2B5EF4-FFF2-40B4-BE49-F238E27FC236}">
                              <a16:creationId xmlns:a16="http://schemas.microsoft.com/office/drawing/2014/main" id="{0D8FC188-E5B2-4100-88CD-008E1D69C2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44" name="Rectangle 2243">
                          <a:extLst>
                            <a:ext uri="{FF2B5EF4-FFF2-40B4-BE49-F238E27FC236}">
                              <a16:creationId xmlns:a16="http://schemas.microsoft.com/office/drawing/2014/main" id="{9CE261BE-69BE-4FD4-85DE-8C945E21C0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45" name="Rectangle 2244">
                          <a:extLst>
                            <a:ext uri="{FF2B5EF4-FFF2-40B4-BE49-F238E27FC236}">
                              <a16:creationId xmlns:a16="http://schemas.microsoft.com/office/drawing/2014/main" id="{638FE033-A53B-45E4-8E66-A0D3E3171A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231" name="Group 2230">
                      <a:extLst>
                        <a:ext uri="{FF2B5EF4-FFF2-40B4-BE49-F238E27FC236}">
                          <a16:creationId xmlns:a16="http://schemas.microsoft.com/office/drawing/2014/main" id="{55AEF2AD-7FD7-4F1C-9407-15F2D61CDB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36" name="Rectangle 2235">
                        <a:extLst>
                          <a:ext uri="{FF2B5EF4-FFF2-40B4-BE49-F238E27FC236}">
                            <a16:creationId xmlns:a16="http://schemas.microsoft.com/office/drawing/2014/main" id="{CEDA3C04-63F8-41B6-9E59-4CF4527CA4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37" name="Rectangle 2236">
                        <a:extLst>
                          <a:ext uri="{FF2B5EF4-FFF2-40B4-BE49-F238E27FC236}">
                            <a16:creationId xmlns:a16="http://schemas.microsoft.com/office/drawing/2014/main" id="{77C658BE-4DD3-4487-81FE-4ECBB08F6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38" name="Rectangle 2237">
                        <a:extLst>
                          <a:ext uri="{FF2B5EF4-FFF2-40B4-BE49-F238E27FC236}">
                            <a16:creationId xmlns:a16="http://schemas.microsoft.com/office/drawing/2014/main" id="{8071366F-37B8-48A3-9540-EFD9727F32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39" name="Rectangle 2238">
                        <a:extLst>
                          <a:ext uri="{FF2B5EF4-FFF2-40B4-BE49-F238E27FC236}">
                            <a16:creationId xmlns:a16="http://schemas.microsoft.com/office/drawing/2014/main" id="{73C33534-3EB0-4685-840A-E45D6E4209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32" name="Group 2231">
                      <a:extLst>
                        <a:ext uri="{FF2B5EF4-FFF2-40B4-BE49-F238E27FC236}">
                          <a16:creationId xmlns:a16="http://schemas.microsoft.com/office/drawing/2014/main" id="{8AF55169-0AE1-4B35-B84D-20E5F2C73F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233" name="Circle: Hollow 2232">
                        <a:extLst>
                          <a:ext uri="{FF2B5EF4-FFF2-40B4-BE49-F238E27FC236}">
                            <a16:creationId xmlns:a16="http://schemas.microsoft.com/office/drawing/2014/main" id="{A3ABF5A3-4A79-4906-A52C-75B725524D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34" name="Circle: Hollow 2233">
                        <a:extLst>
                          <a:ext uri="{FF2B5EF4-FFF2-40B4-BE49-F238E27FC236}">
                            <a16:creationId xmlns:a16="http://schemas.microsoft.com/office/drawing/2014/main" id="{6F2CD597-A299-4F21-BDCA-568126956A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35" name="Circle: Hollow 2234">
                        <a:extLst>
                          <a:ext uri="{FF2B5EF4-FFF2-40B4-BE49-F238E27FC236}">
                            <a16:creationId xmlns:a16="http://schemas.microsoft.com/office/drawing/2014/main" id="{8B07B88D-4EB0-4742-932D-83B33C333A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3" name="Group 2142">
                  <a:extLst>
                    <a:ext uri="{FF2B5EF4-FFF2-40B4-BE49-F238E27FC236}">
                      <a16:creationId xmlns:a16="http://schemas.microsoft.com/office/drawing/2014/main" id="{8C83CF24-C2D4-4574-9FA0-9E8F68554934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207" name="Group 2206">
                    <a:extLst>
                      <a:ext uri="{FF2B5EF4-FFF2-40B4-BE49-F238E27FC236}">
                        <a16:creationId xmlns:a16="http://schemas.microsoft.com/office/drawing/2014/main" id="{393F2B43-21BA-4A8C-94B8-ADA5F7ADA17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217" name="Group 2216">
                      <a:extLst>
                        <a:ext uri="{FF2B5EF4-FFF2-40B4-BE49-F238E27FC236}">
                          <a16:creationId xmlns:a16="http://schemas.microsoft.com/office/drawing/2014/main" id="{29F7DA96-E0CC-40A5-A772-8D22E2C29E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23" name="Rectangle 2222">
                        <a:extLst>
                          <a:ext uri="{FF2B5EF4-FFF2-40B4-BE49-F238E27FC236}">
                            <a16:creationId xmlns:a16="http://schemas.microsoft.com/office/drawing/2014/main" id="{399BF278-D697-47E9-99CE-FAFC8F04F0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24" name="Rectangle 2223">
                        <a:extLst>
                          <a:ext uri="{FF2B5EF4-FFF2-40B4-BE49-F238E27FC236}">
                            <a16:creationId xmlns:a16="http://schemas.microsoft.com/office/drawing/2014/main" id="{AB2C23E5-72A0-499A-9738-E7CC10A403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25" name="Rectangle 2224">
                        <a:extLst>
                          <a:ext uri="{FF2B5EF4-FFF2-40B4-BE49-F238E27FC236}">
                            <a16:creationId xmlns:a16="http://schemas.microsoft.com/office/drawing/2014/main" id="{F6DF9E97-D889-42F3-AA50-38FCBCB711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26" name="Rectangle 2225">
                        <a:extLst>
                          <a:ext uri="{FF2B5EF4-FFF2-40B4-BE49-F238E27FC236}">
                            <a16:creationId xmlns:a16="http://schemas.microsoft.com/office/drawing/2014/main" id="{81D44DEC-0182-4A39-B31E-07529FDBE6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18" name="Group 2217">
                      <a:extLst>
                        <a:ext uri="{FF2B5EF4-FFF2-40B4-BE49-F238E27FC236}">
                          <a16:creationId xmlns:a16="http://schemas.microsoft.com/office/drawing/2014/main" id="{3F1BEDAE-1AF9-4394-A2BB-7B1C75A29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19" name="Rectangle 2218">
                        <a:extLst>
                          <a:ext uri="{FF2B5EF4-FFF2-40B4-BE49-F238E27FC236}">
                            <a16:creationId xmlns:a16="http://schemas.microsoft.com/office/drawing/2014/main" id="{E22C66B9-FEB4-45C9-A068-B00F0917AB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20" name="Rectangle 2219">
                        <a:extLst>
                          <a:ext uri="{FF2B5EF4-FFF2-40B4-BE49-F238E27FC236}">
                            <a16:creationId xmlns:a16="http://schemas.microsoft.com/office/drawing/2014/main" id="{32DFFF68-4C55-42CE-9B65-99DF901674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21" name="Rectangle 2220">
                        <a:extLst>
                          <a:ext uri="{FF2B5EF4-FFF2-40B4-BE49-F238E27FC236}">
                            <a16:creationId xmlns:a16="http://schemas.microsoft.com/office/drawing/2014/main" id="{B2B0B442-0135-441F-AFB6-2A14CFF8FE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22" name="Rectangle 2221">
                        <a:extLst>
                          <a:ext uri="{FF2B5EF4-FFF2-40B4-BE49-F238E27FC236}">
                            <a16:creationId xmlns:a16="http://schemas.microsoft.com/office/drawing/2014/main" id="{C627AA5D-5274-45BF-890D-44B8954EF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208" name="Group 2207">
                    <a:extLst>
                      <a:ext uri="{FF2B5EF4-FFF2-40B4-BE49-F238E27FC236}">
                        <a16:creationId xmlns:a16="http://schemas.microsoft.com/office/drawing/2014/main" id="{1AFA5A8B-F16C-44FD-AF9C-2AC741E8DD1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213" name="Rectangle 2212">
                      <a:extLst>
                        <a:ext uri="{FF2B5EF4-FFF2-40B4-BE49-F238E27FC236}">
                          <a16:creationId xmlns:a16="http://schemas.microsoft.com/office/drawing/2014/main" id="{E4966532-C998-49D7-B812-0DFD54841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4" name="Rectangle 2213">
                      <a:extLst>
                        <a:ext uri="{FF2B5EF4-FFF2-40B4-BE49-F238E27FC236}">
                          <a16:creationId xmlns:a16="http://schemas.microsoft.com/office/drawing/2014/main" id="{EA2AD7B5-84F4-48BC-8416-2D734A9AE4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5" name="Rectangle 2214">
                      <a:extLst>
                        <a:ext uri="{FF2B5EF4-FFF2-40B4-BE49-F238E27FC236}">
                          <a16:creationId xmlns:a16="http://schemas.microsoft.com/office/drawing/2014/main" id="{2BC321CA-9986-4746-B275-7652D441B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6" name="Rectangle 2215">
                      <a:extLst>
                        <a:ext uri="{FF2B5EF4-FFF2-40B4-BE49-F238E27FC236}">
                          <a16:creationId xmlns:a16="http://schemas.microsoft.com/office/drawing/2014/main" id="{38B74082-2E46-4AE6-A1E1-84DB2C046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09" name="Group 2208">
                    <a:extLst>
                      <a:ext uri="{FF2B5EF4-FFF2-40B4-BE49-F238E27FC236}">
                        <a16:creationId xmlns:a16="http://schemas.microsoft.com/office/drawing/2014/main" id="{5098F3D2-E4C1-440E-B2E9-A0B233974BE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210" name="Circle: Hollow 2209">
                      <a:extLst>
                        <a:ext uri="{FF2B5EF4-FFF2-40B4-BE49-F238E27FC236}">
                          <a16:creationId xmlns:a16="http://schemas.microsoft.com/office/drawing/2014/main" id="{E0990AAD-3284-4D33-8133-E52642B2B0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11" name="Circle: Hollow 2210">
                      <a:extLst>
                        <a:ext uri="{FF2B5EF4-FFF2-40B4-BE49-F238E27FC236}">
                          <a16:creationId xmlns:a16="http://schemas.microsoft.com/office/drawing/2014/main" id="{EEA73A4E-8A91-4F47-8957-625E344F1D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12" name="Circle: Hollow 2211">
                      <a:extLst>
                        <a:ext uri="{FF2B5EF4-FFF2-40B4-BE49-F238E27FC236}">
                          <a16:creationId xmlns:a16="http://schemas.microsoft.com/office/drawing/2014/main" id="{CCD3C16E-1C78-4049-BE6E-649D4056A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144" name="Group 2143">
                  <a:extLst>
                    <a:ext uri="{FF2B5EF4-FFF2-40B4-BE49-F238E27FC236}">
                      <a16:creationId xmlns:a16="http://schemas.microsoft.com/office/drawing/2014/main" id="{408D8DD6-4654-4E7F-A879-B632350DEB01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187" name="Group 2186">
                    <a:extLst>
                      <a:ext uri="{FF2B5EF4-FFF2-40B4-BE49-F238E27FC236}">
                        <a16:creationId xmlns:a16="http://schemas.microsoft.com/office/drawing/2014/main" id="{FD7AAB52-1EFF-4D35-93FC-A9CFF44BB7C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197" name="Group 2196">
                      <a:extLst>
                        <a:ext uri="{FF2B5EF4-FFF2-40B4-BE49-F238E27FC236}">
                          <a16:creationId xmlns:a16="http://schemas.microsoft.com/office/drawing/2014/main" id="{7EA80BC6-1EB4-4B1A-ABC1-9EE12BE6C2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03" name="Rectangle 2202">
                        <a:extLst>
                          <a:ext uri="{FF2B5EF4-FFF2-40B4-BE49-F238E27FC236}">
                            <a16:creationId xmlns:a16="http://schemas.microsoft.com/office/drawing/2014/main" id="{DA729FF1-6A20-4436-AFC7-C1F3F3E9E3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04" name="Rectangle 2203">
                        <a:extLst>
                          <a:ext uri="{FF2B5EF4-FFF2-40B4-BE49-F238E27FC236}">
                            <a16:creationId xmlns:a16="http://schemas.microsoft.com/office/drawing/2014/main" id="{BE0739E0-621E-4BB0-9DD0-D75115D4CA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05" name="Rectangle 2204">
                        <a:extLst>
                          <a:ext uri="{FF2B5EF4-FFF2-40B4-BE49-F238E27FC236}">
                            <a16:creationId xmlns:a16="http://schemas.microsoft.com/office/drawing/2014/main" id="{AA268A73-A1BB-4A16-B321-21E07E7DA0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06" name="Rectangle 2205">
                        <a:extLst>
                          <a:ext uri="{FF2B5EF4-FFF2-40B4-BE49-F238E27FC236}">
                            <a16:creationId xmlns:a16="http://schemas.microsoft.com/office/drawing/2014/main" id="{1C3FB1D9-0090-4AF9-966A-DCF6568D35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98" name="Group 2197">
                      <a:extLst>
                        <a:ext uri="{FF2B5EF4-FFF2-40B4-BE49-F238E27FC236}">
                          <a16:creationId xmlns:a16="http://schemas.microsoft.com/office/drawing/2014/main" id="{CD226541-1D70-4454-ACC0-AD6D9DD51D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99" name="Rectangle 2198">
                        <a:extLst>
                          <a:ext uri="{FF2B5EF4-FFF2-40B4-BE49-F238E27FC236}">
                            <a16:creationId xmlns:a16="http://schemas.microsoft.com/office/drawing/2014/main" id="{F8F52886-71C5-48A2-ABFB-1D1DF6039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00" name="Rectangle 2199">
                        <a:extLst>
                          <a:ext uri="{FF2B5EF4-FFF2-40B4-BE49-F238E27FC236}">
                            <a16:creationId xmlns:a16="http://schemas.microsoft.com/office/drawing/2014/main" id="{2C3C85A5-55A1-4970-A04E-201735FC0A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01" name="Rectangle 2200">
                        <a:extLst>
                          <a:ext uri="{FF2B5EF4-FFF2-40B4-BE49-F238E27FC236}">
                            <a16:creationId xmlns:a16="http://schemas.microsoft.com/office/drawing/2014/main" id="{E4F78E23-C9D6-4F58-A767-39D7D32F49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02" name="Rectangle 2201">
                        <a:extLst>
                          <a:ext uri="{FF2B5EF4-FFF2-40B4-BE49-F238E27FC236}">
                            <a16:creationId xmlns:a16="http://schemas.microsoft.com/office/drawing/2014/main" id="{EE3EFCEC-64A2-4317-8165-B97EA29D75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188" name="Group 2187">
                    <a:extLst>
                      <a:ext uri="{FF2B5EF4-FFF2-40B4-BE49-F238E27FC236}">
                        <a16:creationId xmlns:a16="http://schemas.microsoft.com/office/drawing/2014/main" id="{AB488FDF-3078-46BA-AD40-58B9719DBC4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193" name="Rectangle 2192">
                      <a:extLst>
                        <a:ext uri="{FF2B5EF4-FFF2-40B4-BE49-F238E27FC236}">
                          <a16:creationId xmlns:a16="http://schemas.microsoft.com/office/drawing/2014/main" id="{AB113AF9-C9EE-413B-B4A3-647D9E444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4" name="Rectangle 2193">
                      <a:extLst>
                        <a:ext uri="{FF2B5EF4-FFF2-40B4-BE49-F238E27FC236}">
                          <a16:creationId xmlns:a16="http://schemas.microsoft.com/office/drawing/2014/main" id="{6DDDCFE4-C5B7-4B09-8A41-921B4E582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5" name="Rectangle 2194">
                      <a:extLst>
                        <a:ext uri="{FF2B5EF4-FFF2-40B4-BE49-F238E27FC236}">
                          <a16:creationId xmlns:a16="http://schemas.microsoft.com/office/drawing/2014/main" id="{0F813199-E026-45CC-9CEC-2D07DDE32B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6" name="Rectangle 2195">
                      <a:extLst>
                        <a:ext uri="{FF2B5EF4-FFF2-40B4-BE49-F238E27FC236}">
                          <a16:creationId xmlns:a16="http://schemas.microsoft.com/office/drawing/2014/main" id="{D5E361AC-BD74-4704-874A-AEE809A1C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89" name="Group 2188">
                    <a:extLst>
                      <a:ext uri="{FF2B5EF4-FFF2-40B4-BE49-F238E27FC236}">
                        <a16:creationId xmlns:a16="http://schemas.microsoft.com/office/drawing/2014/main" id="{55F33F1C-01AB-4193-9164-B5BA3D0355D7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190" name="Circle: Hollow 2189">
                      <a:extLst>
                        <a:ext uri="{FF2B5EF4-FFF2-40B4-BE49-F238E27FC236}">
                          <a16:creationId xmlns:a16="http://schemas.microsoft.com/office/drawing/2014/main" id="{93C1B47B-8210-4CB0-A24F-BF4450668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91" name="Circle: Hollow 2190">
                      <a:extLst>
                        <a:ext uri="{FF2B5EF4-FFF2-40B4-BE49-F238E27FC236}">
                          <a16:creationId xmlns:a16="http://schemas.microsoft.com/office/drawing/2014/main" id="{3E7DFB3E-A413-4DAF-AA6A-1C75D95689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92" name="Circle: Hollow 2191">
                      <a:extLst>
                        <a:ext uri="{FF2B5EF4-FFF2-40B4-BE49-F238E27FC236}">
                          <a16:creationId xmlns:a16="http://schemas.microsoft.com/office/drawing/2014/main" id="{EB8EFE76-DDC8-4F30-8813-D20829ED6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145" name="Group 2144">
                  <a:extLst>
                    <a:ext uri="{FF2B5EF4-FFF2-40B4-BE49-F238E27FC236}">
                      <a16:creationId xmlns:a16="http://schemas.microsoft.com/office/drawing/2014/main" id="{1172F6CA-BF40-4E8D-9633-6C350F091D99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167" name="Group 2166">
                    <a:extLst>
                      <a:ext uri="{FF2B5EF4-FFF2-40B4-BE49-F238E27FC236}">
                        <a16:creationId xmlns:a16="http://schemas.microsoft.com/office/drawing/2014/main" id="{4DA7DE1F-2EB5-4968-B0AE-8F7F2938715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177" name="Group 2176">
                      <a:extLst>
                        <a:ext uri="{FF2B5EF4-FFF2-40B4-BE49-F238E27FC236}">
                          <a16:creationId xmlns:a16="http://schemas.microsoft.com/office/drawing/2014/main" id="{7C0093EF-C847-4067-ACFB-CA4584A3F7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83" name="Rectangle 2182">
                        <a:extLst>
                          <a:ext uri="{FF2B5EF4-FFF2-40B4-BE49-F238E27FC236}">
                            <a16:creationId xmlns:a16="http://schemas.microsoft.com/office/drawing/2014/main" id="{CCDFC02D-18BC-4B90-BAAA-DB33707BEB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84" name="Rectangle 2183">
                        <a:extLst>
                          <a:ext uri="{FF2B5EF4-FFF2-40B4-BE49-F238E27FC236}">
                            <a16:creationId xmlns:a16="http://schemas.microsoft.com/office/drawing/2014/main" id="{20F7121F-AF18-452D-BACB-9050EDCAB9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85" name="Rectangle 2184">
                        <a:extLst>
                          <a:ext uri="{FF2B5EF4-FFF2-40B4-BE49-F238E27FC236}">
                            <a16:creationId xmlns:a16="http://schemas.microsoft.com/office/drawing/2014/main" id="{3CC971CC-693C-4F75-9DF4-7A28049B90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86" name="Rectangle 2185">
                        <a:extLst>
                          <a:ext uri="{FF2B5EF4-FFF2-40B4-BE49-F238E27FC236}">
                            <a16:creationId xmlns:a16="http://schemas.microsoft.com/office/drawing/2014/main" id="{760843B3-B1BB-4657-B5EC-2CF22D1778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78" name="Group 2177">
                      <a:extLst>
                        <a:ext uri="{FF2B5EF4-FFF2-40B4-BE49-F238E27FC236}">
                          <a16:creationId xmlns:a16="http://schemas.microsoft.com/office/drawing/2014/main" id="{9FC54E9E-5CDE-4271-AE6E-8F3BE47549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79" name="Rectangle 2178">
                        <a:extLst>
                          <a:ext uri="{FF2B5EF4-FFF2-40B4-BE49-F238E27FC236}">
                            <a16:creationId xmlns:a16="http://schemas.microsoft.com/office/drawing/2014/main" id="{95CACCFE-EC4F-42F7-A697-92301D1967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80" name="Rectangle 2179">
                        <a:extLst>
                          <a:ext uri="{FF2B5EF4-FFF2-40B4-BE49-F238E27FC236}">
                            <a16:creationId xmlns:a16="http://schemas.microsoft.com/office/drawing/2014/main" id="{74A00DA4-FD7E-4FE5-9938-1F1E1871A6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81" name="Rectangle 2180">
                        <a:extLst>
                          <a:ext uri="{FF2B5EF4-FFF2-40B4-BE49-F238E27FC236}">
                            <a16:creationId xmlns:a16="http://schemas.microsoft.com/office/drawing/2014/main" id="{A16688F4-3892-4F16-AA9F-52141036CD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82" name="Rectangle 2181">
                        <a:extLst>
                          <a:ext uri="{FF2B5EF4-FFF2-40B4-BE49-F238E27FC236}">
                            <a16:creationId xmlns:a16="http://schemas.microsoft.com/office/drawing/2014/main" id="{E3BBE729-E305-4B54-8F9D-D690016E78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168" name="Group 2167">
                    <a:extLst>
                      <a:ext uri="{FF2B5EF4-FFF2-40B4-BE49-F238E27FC236}">
                        <a16:creationId xmlns:a16="http://schemas.microsoft.com/office/drawing/2014/main" id="{FF975DDE-C923-4454-B16E-7247852BD679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173" name="Rectangle 2172">
                      <a:extLst>
                        <a:ext uri="{FF2B5EF4-FFF2-40B4-BE49-F238E27FC236}">
                          <a16:creationId xmlns:a16="http://schemas.microsoft.com/office/drawing/2014/main" id="{D5A2B70D-3C5B-4860-A511-6D9849E2C0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4" name="Rectangle 2173">
                      <a:extLst>
                        <a:ext uri="{FF2B5EF4-FFF2-40B4-BE49-F238E27FC236}">
                          <a16:creationId xmlns:a16="http://schemas.microsoft.com/office/drawing/2014/main" id="{BE0B1DD9-C999-4881-9CD2-800E2C5ED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5" name="Rectangle 2174">
                      <a:extLst>
                        <a:ext uri="{FF2B5EF4-FFF2-40B4-BE49-F238E27FC236}">
                          <a16:creationId xmlns:a16="http://schemas.microsoft.com/office/drawing/2014/main" id="{AAA1B507-73BC-43FB-B42A-CEA7832BEF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6" name="Rectangle 2175">
                      <a:extLst>
                        <a:ext uri="{FF2B5EF4-FFF2-40B4-BE49-F238E27FC236}">
                          <a16:creationId xmlns:a16="http://schemas.microsoft.com/office/drawing/2014/main" id="{7C26DFD9-5EC1-4D4C-A74E-7E06C16922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69" name="Group 2168">
                    <a:extLst>
                      <a:ext uri="{FF2B5EF4-FFF2-40B4-BE49-F238E27FC236}">
                        <a16:creationId xmlns:a16="http://schemas.microsoft.com/office/drawing/2014/main" id="{27039106-E202-4F0E-A9FB-819B2F29CA8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170" name="Circle: Hollow 2169">
                      <a:extLst>
                        <a:ext uri="{FF2B5EF4-FFF2-40B4-BE49-F238E27FC236}">
                          <a16:creationId xmlns:a16="http://schemas.microsoft.com/office/drawing/2014/main" id="{6B1B9237-D6EF-4B52-90F8-B5354B9DCD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71" name="Circle: Hollow 2170">
                      <a:extLst>
                        <a:ext uri="{FF2B5EF4-FFF2-40B4-BE49-F238E27FC236}">
                          <a16:creationId xmlns:a16="http://schemas.microsoft.com/office/drawing/2014/main" id="{B3C9F78F-B411-4251-B24A-7CAA0DF6A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72" name="Circle: Hollow 2171">
                      <a:extLst>
                        <a:ext uri="{FF2B5EF4-FFF2-40B4-BE49-F238E27FC236}">
                          <a16:creationId xmlns:a16="http://schemas.microsoft.com/office/drawing/2014/main" id="{AB98B2AB-50A1-4A12-911B-CD2C35F916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146" name="Group 2145">
                  <a:extLst>
                    <a:ext uri="{FF2B5EF4-FFF2-40B4-BE49-F238E27FC236}">
                      <a16:creationId xmlns:a16="http://schemas.microsoft.com/office/drawing/2014/main" id="{495E4121-D60B-4CDA-9F28-78DD61EABB3B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147" name="Group 2146">
                    <a:extLst>
                      <a:ext uri="{FF2B5EF4-FFF2-40B4-BE49-F238E27FC236}">
                        <a16:creationId xmlns:a16="http://schemas.microsoft.com/office/drawing/2014/main" id="{0E75A16C-EA70-45CD-A7B1-C446C6C127B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157" name="Group 2156">
                      <a:extLst>
                        <a:ext uri="{FF2B5EF4-FFF2-40B4-BE49-F238E27FC236}">
                          <a16:creationId xmlns:a16="http://schemas.microsoft.com/office/drawing/2014/main" id="{6CC9C457-2626-41C0-B453-96825CD8E3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63" name="Rectangle 2162">
                        <a:extLst>
                          <a:ext uri="{FF2B5EF4-FFF2-40B4-BE49-F238E27FC236}">
                            <a16:creationId xmlns:a16="http://schemas.microsoft.com/office/drawing/2014/main" id="{9F81E1F5-A90D-48FF-B2C6-B951484629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4" name="Rectangle 2163">
                        <a:extLst>
                          <a:ext uri="{FF2B5EF4-FFF2-40B4-BE49-F238E27FC236}">
                            <a16:creationId xmlns:a16="http://schemas.microsoft.com/office/drawing/2014/main" id="{CF5B6255-0F4C-4FED-A347-73E30A1F2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5" name="Rectangle 2164">
                        <a:extLst>
                          <a:ext uri="{FF2B5EF4-FFF2-40B4-BE49-F238E27FC236}">
                            <a16:creationId xmlns:a16="http://schemas.microsoft.com/office/drawing/2014/main" id="{661DE686-D20E-4A69-92B4-827DDF0177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6" name="Rectangle 2165">
                        <a:extLst>
                          <a:ext uri="{FF2B5EF4-FFF2-40B4-BE49-F238E27FC236}">
                            <a16:creationId xmlns:a16="http://schemas.microsoft.com/office/drawing/2014/main" id="{618BBE97-81B0-4565-9DA2-4E83FA23A7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58" name="Group 2157">
                      <a:extLst>
                        <a:ext uri="{FF2B5EF4-FFF2-40B4-BE49-F238E27FC236}">
                          <a16:creationId xmlns:a16="http://schemas.microsoft.com/office/drawing/2014/main" id="{C8B84EA5-230E-47A1-8C26-6AC8B3BC53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59" name="Rectangle 2158">
                        <a:extLst>
                          <a:ext uri="{FF2B5EF4-FFF2-40B4-BE49-F238E27FC236}">
                            <a16:creationId xmlns:a16="http://schemas.microsoft.com/office/drawing/2014/main" id="{174C628D-B79D-4059-B8D3-36F7E367B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0" name="Rectangle 2159">
                        <a:extLst>
                          <a:ext uri="{FF2B5EF4-FFF2-40B4-BE49-F238E27FC236}">
                            <a16:creationId xmlns:a16="http://schemas.microsoft.com/office/drawing/2014/main" id="{D101A104-4F4C-48F5-84DA-EC664B5F4B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1" name="Rectangle 2160">
                        <a:extLst>
                          <a:ext uri="{FF2B5EF4-FFF2-40B4-BE49-F238E27FC236}">
                            <a16:creationId xmlns:a16="http://schemas.microsoft.com/office/drawing/2014/main" id="{1A3557C5-0C9C-4A07-9979-91574146D4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2" name="Rectangle 2161">
                        <a:extLst>
                          <a:ext uri="{FF2B5EF4-FFF2-40B4-BE49-F238E27FC236}">
                            <a16:creationId xmlns:a16="http://schemas.microsoft.com/office/drawing/2014/main" id="{20263689-3EC7-4271-B04B-40C552DAB1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148" name="Group 2147">
                    <a:extLst>
                      <a:ext uri="{FF2B5EF4-FFF2-40B4-BE49-F238E27FC236}">
                        <a16:creationId xmlns:a16="http://schemas.microsoft.com/office/drawing/2014/main" id="{E20AB7CC-47BB-4816-9526-ABF29A4D65B7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153" name="Rectangle 2152">
                      <a:extLst>
                        <a:ext uri="{FF2B5EF4-FFF2-40B4-BE49-F238E27FC236}">
                          <a16:creationId xmlns:a16="http://schemas.microsoft.com/office/drawing/2014/main" id="{2069D3E2-992B-4800-9400-7DA5F85B43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4" name="Rectangle 2153">
                      <a:extLst>
                        <a:ext uri="{FF2B5EF4-FFF2-40B4-BE49-F238E27FC236}">
                          <a16:creationId xmlns:a16="http://schemas.microsoft.com/office/drawing/2014/main" id="{1B605404-9933-441F-B61B-E0E38FD639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5" name="Rectangle 2154">
                      <a:extLst>
                        <a:ext uri="{FF2B5EF4-FFF2-40B4-BE49-F238E27FC236}">
                          <a16:creationId xmlns:a16="http://schemas.microsoft.com/office/drawing/2014/main" id="{30B82E8E-8C6D-4166-A62D-4AC1748C8C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6" name="Rectangle 2155">
                      <a:extLst>
                        <a:ext uri="{FF2B5EF4-FFF2-40B4-BE49-F238E27FC236}">
                          <a16:creationId xmlns:a16="http://schemas.microsoft.com/office/drawing/2014/main" id="{6CC3B0E1-D276-4FEB-93A0-07099E3D51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49" name="Group 2148">
                    <a:extLst>
                      <a:ext uri="{FF2B5EF4-FFF2-40B4-BE49-F238E27FC236}">
                        <a16:creationId xmlns:a16="http://schemas.microsoft.com/office/drawing/2014/main" id="{5EAD7769-9E05-4946-8265-6BD132902C4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150" name="Circle: Hollow 2149">
                      <a:extLst>
                        <a:ext uri="{FF2B5EF4-FFF2-40B4-BE49-F238E27FC236}">
                          <a16:creationId xmlns:a16="http://schemas.microsoft.com/office/drawing/2014/main" id="{B5B675C2-60F8-4798-BE71-DE00364085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51" name="Circle: Hollow 2150">
                      <a:extLst>
                        <a:ext uri="{FF2B5EF4-FFF2-40B4-BE49-F238E27FC236}">
                          <a16:creationId xmlns:a16="http://schemas.microsoft.com/office/drawing/2014/main" id="{8B7BA55B-2AD2-4ED6-83EA-372C50268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52" name="Circle: Hollow 2151">
                      <a:extLst>
                        <a:ext uri="{FF2B5EF4-FFF2-40B4-BE49-F238E27FC236}">
                          <a16:creationId xmlns:a16="http://schemas.microsoft.com/office/drawing/2014/main" id="{9568D285-E342-4D82-A303-7A80D3C8F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1691" name="Group 1690">
              <a:extLst>
                <a:ext uri="{FF2B5EF4-FFF2-40B4-BE49-F238E27FC236}">
                  <a16:creationId xmlns:a16="http://schemas.microsoft.com/office/drawing/2014/main" id="{1F5C1486-4B47-4846-88F2-684ABF916E66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1692" name="Group 1691">
                <a:extLst>
                  <a:ext uri="{FF2B5EF4-FFF2-40B4-BE49-F238E27FC236}">
                    <a16:creationId xmlns:a16="http://schemas.microsoft.com/office/drawing/2014/main" id="{2982EAB7-C740-4B10-BF46-8B9889315D47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991" name="Group 1990">
                  <a:extLst>
                    <a:ext uri="{FF2B5EF4-FFF2-40B4-BE49-F238E27FC236}">
                      <a16:creationId xmlns:a16="http://schemas.microsoft.com/office/drawing/2014/main" id="{6B1C456B-03F7-4311-BEAD-DFE629462616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2076" name="Group 2075">
                    <a:extLst>
                      <a:ext uri="{FF2B5EF4-FFF2-40B4-BE49-F238E27FC236}">
                        <a16:creationId xmlns:a16="http://schemas.microsoft.com/office/drawing/2014/main" id="{F0A2C9D3-75DB-4086-B4E4-4FC02E796493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119" name="Group 2118">
                      <a:extLst>
                        <a:ext uri="{FF2B5EF4-FFF2-40B4-BE49-F238E27FC236}">
                          <a16:creationId xmlns:a16="http://schemas.microsoft.com/office/drawing/2014/main" id="{D9559737-7EFA-4E9A-8E6C-5EA1404285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29" name="Group 2128">
                        <a:extLst>
                          <a:ext uri="{FF2B5EF4-FFF2-40B4-BE49-F238E27FC236}">
                            <a16:creationId xmlns:a16="http://schemas.microsoft.com/office/drawing/2014/main" id="{23FEC589-CC09-431A-967A-A24A29A3C2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5" name="Rectangle 2134">
                          <a:extLst>
                            <a:ext uri="{FF2B5EF4-FFF2-40B4-BE49-F238E27FC236}">
                              <a16:creationId xmlns:a16="http://schemas.microsoft.com/office/drawing/2014/main" id="{433DA932-9D05-4639-8EB2-D7AA22C5C1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36" name="Rectangle 2135">
                          <a:extLst>
                            <a:ext uri="{FF2B5EF4-FFF2-40B4-BE49-F238E27FC236}">
                              <a16:creationId xmlns:a16="http://schemas.microsoft.com/office/drawing/2014/main" id="{81408664-C8DF-4E7E-8B15-473666CA52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37" name="Rectangle 2136">
                          <a:extLst>
                            <a:ext uri="{FF2B5EF4-FFF2-40B4-BE49-F238E27FC236}">
                              <a16:creationId xmlns:a16="http://schemas.microsoft.com/office/drawing/2014/main" id="{C7FBBF72-FC91-48E9-B176-D2621C4138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38" name="Rectangle 2137">
                          <a:extLst>
                            <a:ext uri="{FF2B5EF4-FFF2-40B4-BE49-F238E27FC236}">
                              <a16:creationId xmlns:a16="http://schemas.microsoft.com/office/drawing/2014/main" id="{BA7706E1-6C3F-46FA-ABA6-08D611D5C7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130" name="Group 2129">
                        <a:extLst>
                          <a:ext uri="{FF2B5EF4-FFF2-40B4-BE49-F238E27FC236}">
                            <a16:creationId xmlns:a16="http://schemas.microsoft.com/office/drawing/2014/main" id="{EE310218-BBB8-4BC3-9C94-6C63237F47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1" name="Rectangle 2130">
                          <a:extLst>
                            <a:ext uri="{FF2B5EF4-FFF2-40B4-BE49-F238E27FC236}">
                              <a16:creationId xmlns:a16="http://schemas.microsoft.com/office/drawing/2014/main" id="{21A260E6-255F-4663-9EEC-0F2000C73B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32" name="Rectangle 2131">
                          <a:extLst>
                            <a:ext uri="{FF2B5EF4-FFF2-40B4-BE49-F238E27FC236}">
                              <a16:creationId xmlns:a16="http://schemas.microsoft.com/office/drawing/2014/main" id="{69274E06-7A3F-4C12-AB53-10E9E81BD5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33" name="Rectangle 2132">
                          <a:extLst>
                            <a:ext uri="{FF2B5EF4-FFF2-40B4-BE49-F238E27FC236}">
                              <a16:creationId xmlns:a16="http://schemas.microsoft.com/office/drawing/2014/main" id="{08B49525-D47F-41B2-9812-F2F5369A19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34" name="Rectangle 2133">
                          <a:extLst>
                            <a:ext uri="{FF2B5EF4-FFF2-40B4-BE49-F238E27FC236}">
                              <a16:creationId xmlns:a16="http://schemas.microsoft.com/office/drawing/2014/main" id="{636FE376-7FF2-44F0-AB00-73977D7360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120" name="Group 2119">
                      <a:extLst>
                        <a:ext uri="{FF2B5EF4-FFF2-40B4-BE49-F238E27FC236}">
                          <a16:creationId xmlns:a16="http://schemas.microsoft.com/office/drawing/2014/main" id="{746BF873-93AF-45D9-AAD1-0B350B3429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25" name="Rectangle 2124">
                        <a:extLst>
                          <a:ext uri="{FF2B5EF4-FFF2-40B4-BE49-F238E27FC236}">
                            <a16:creationId xmlns:a16="http://schemas.microsoft.com/office/drawing/2014/main" id="{B779D284-ADCF-47C0-99E2-6FBD30454E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26" name="Rectangle 2125">
                        <a:extLst>
                          <a:ext uri="{FF2B5EF4-FFF2-40B4-BE49-F238E27FC236}">
                            <a16:creationId xmlns:a16="http://schemas.microsoft.com/office/drawing/2014/main" id="{FD6D670D-533D-4AE8-9F8B-4843546938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27" name="Rectangle 2126">
                        <a:extLst>
                          <a:ext uri="{FF2B5EF4-FFF2-40B4-BE49-F238E27FC236}">
                            <a16:creationId xmlns:a16="http://schemas.microsoft.com/office/drawing/2014/main" id="{98A7ECFB-08A3-4B4C-909E-0C52FFF706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28" name="Rectangle 2127">
                        <a:extLst>
                          <a:ext uri="{FF2B5EF4-FFF2-40B4-BE49-F238E27FC236}">
                            <a16:creationId xmlns:a16="http://schemas.microsoft.com/office/drawing/2014/main" id="{7EA929F5-4ED9-4650-AADC-5078AD77EF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21" name="Group 2120">
                      <a:extLst>
                        <a:ext uri="{FF2B5EF4-FFF2-40B4-BE49-F238E27FC236}">
                          <a16:creationId xmlns:a16="http://schemas.microsoft.com/office/drawing/2014/main" id="{2EDF9FA2-B798-451F-8BFC-22270A067C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122" name="Circle: Hollow 2121">
                        <a:extLst>
                          <a:ext uri="{FF2B5EF4-FFF2-40B4-BE49-F238E27FC236}">
                            <a16:creationId xmlns:a16="http://schemas.microsoft.com/office/drawing/2014/main" id="{636FD567-87CC-4607-AC59-66721D9A3A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23" name="Circle: Hollow 2122">
                        <a:extLst>
                          <a:ext uri="{FF2B5EF4-FFF2-40B4-BE49-F238E27FC236}">
                            <a16:creationId xmlns:a16="http://schemas.microsoft.com/office/drawing/2014/main" id="{2EC5CAE3-8F9D-43BE-BA4C-B263E81528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24" name="Circle: Hollow 2123">
                        <a:extLst>
                          <a:ext uri="{FF2B5EF4-FFF2-40B4-BE49-F238E27FC236}">
                            <a16:creationId xmlns:a16="http://schemas.microsoft.com/office/drawing/2014/main" id="{EE224A3F-1954-4394-90BE-B2FDDFA3F2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077" name="Group 2076">
                    <a:extLst>
                      <a:ext uri="{FF2B5EF4-FFF2-40B4-BE49-F238E27FC236}">
                        <a16:creationId xmlns:a16="http://schemas.microsoft.com/office/drawing/2014/main" id="{95196344-EE98-46F5-B5E4-FF69BEB0C2F6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099" name="Group 2098">
                      <a:extLst>
                        <a:ext uri="{FF2B5EF4-FFF2-40B4-BE49-F238E27FC236}">
                          <a16:creationId xmlns:a16="http://schemas.microsoft.com/office/drawing/2014/main" id="{9D9F6C77-C82A-4A18-A28E-C5124B861B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09" name="Group 2108">
                        <a:extLst>
                          <a:ext uri="{FF2B5EF4-FFF2-40B4-BE49-F238E27FC236}">
                            <a16:creationId xmlns:a16="http://schemas.microsoft.com/office/drawing/2014/main" id="{DC5E590B-47AB-4E36-A15A-8B2CEE8CF7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15" name="Rectangle 2114">
                          <a:extLst>
                            <a:ext uri="{FF2B5EF4-FFF2-40B4-BE49-F238E27FC236}">
                              <a16:creationId xmlns:a16="http://schemas.microsoft.com/office/drawing/2014/main" id="{E090D9BF-2F23-42D6-A26E-685C3D5460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16" name="Rectangle 2115">
                          <a:extLst>
                            <a:ext uri="{FF2B5EF4-FFF2-40B4-BE49-F238E27FC236}">
                              <a16:creationId xmlns:a16="http://schemas.microsoft.com/office/drawing/2014/main" id="{68A24137-2CB4-46D3-A26F-F850F8658A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17" name="Rectangle 2116">
                          <a:extLst>
                            <a:ext uri="{FF2B5EF4-FFF2-40B4-BE49-F238E27FC236}">
                              <a16:creationId xmlns:a16="http://schemas.microsoft.com/office/drawing/2014/main" id="{436B09B5-7854-4C10-89DA-41D96D3325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18" name="Rectangle 2117">
                          <a:extLst>
                            <a:ext uri="{FF2B5EF4-FFF2-40B4-BE49-F238E27FC236}">
                              <a16:creationId xmlns:a16="http://schemas.microsoft.com/office/drawing/2014/main" id="{4BEE5671-A80E-4491-B5EB-A57A0BDE44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110" name="Group 2109">
                        <a:extLst>
                          <a:ext uri="{FF2B5EF4-FFF2-40B4-BE49-F238E27FC236}">
                            <a16:creationId xmlns:a16="http://schemas.microsoft.com/office/drawing/2014/main" id="{4A10CCD9-4E03-4614-AAB2-F44D039FBB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11" name="Rectangle 2110">
                          <a:extLst>
                            <a:ext uri="{FF2B5EF4-FFF2-40B4-BE49-F238E27FC236}">
                              <a16:creationId xmlns:a16="http://schemas.microsoft.com/office/drawing/2014/main" id="{F8C432D2-1DA6-471E-ABD4-61ABBDB017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12" name="Rectangle 2111">
                          <a:extLst>
                            <a:ext uri="{FF2B5EF4-FFF2-40B4-BE49-F238E27FC236}">
                              <a16:creationId xmlns:a16="http://schemas.microsoft.com/office/drawing/2014/main" id="{2063C3AC-F00B-4A62-8B09-7833D74796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13" name="Rectangle 2112">
                          <a:extLst>
                            <a:ext uri="{FF2B5EF4-FFF2-40B4-BE49-F238E27FC236}">
                              <a16:creationId xmlns:a16="http://schemas.microsoft.com/office/drawing/2014/main" id="{0C089884-F32F-41C0-9E0B-5B023BCD90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14" name="Rectangle 2113">
                          <a:extLst>
                            <a:ext uri="{FF2B5EF4-FFF2-40B4-BE49-F238E27FC236}">
                              <a16:creationId xmlns:a16="http://schemas.microsoft.com/office/drawing/2014/main" id="{5525D84A-0331-4153-8E19-8C95B4EDC4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100" name="Group 2099">
                      <a:extLst>
                        <a:ext uri="{FF2B5EF4-FFF2-40B4-BE49-F238E27FC236}">
                          <a16:creationId xmlns:a16="http://schemas.microsoft.com/office/drawing/2014/main" id="{8C260A1C-79B5-4227-943B-E8CD1631A4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05" name="Rectangle 2104">
                        <a:extLst>
                          <a:ext uri="{FF2B5EF4-FFF2-40B4-BE49-F238E27FC236}">
                            <a16:creationId xmlns:a16="http://schemas.microsoft.com/office/drawing/2014/main" id="{A2CD2028-968E-4257-B41F-703015643D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06" name="Rectangle 2105">
                        <a:extLst>
                          <a:ext uri="{FF2B5EF4-FFF2-40B4-BE49-F238E27FC236}">
                            <a16:creationId xmlns:a16="http://schemas.microsoft.com/office/drawing/2014/main" id="{47042CA5-B7A2-4082-93BA-A12FECE78F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07" name="Rectangle 2106">
                        <a:extLst>
                          <a:ext uri="{FF2B5EF4-FFF2-40B4-BE49-F238E27FC236}">
                            <a16:creationId xmlns:a16="http://schemas.microsoft.com/office/drawing/2014/main" id="{9468D0FC-3752-4FB7-A202-6039DAE861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08" name="Rectangle 2107">
                        <a:extLst>
                          <a:ext uri="{FF2B5EF4-FFF2-40B4-BE49-F238E27FC236}">
                            <a16:creationId xmlns:a16="http://schemas.microsoft.com/office/drawing/2014/main" id="{1777E07D-9B50-4214-820C-46A247D15E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01" name="Group 2100">
                      <a:extLst>
                        <a:ext uri="{FF2B5EF4-FFF2-40B4-BE49-F238E27FC236}">
                          <a16:creationId xmlns:a16="http://schemas.microsoft.com/office/drawing/2014/main" id="{068F4842-3741-4A55-B79F-8629DC0F08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102" name="Circle: Hollow 2101">
                        <a:extLst>
                          <a:ext uri="{FF2B5EF4-FFF2-40B4-BE49-F238E27FC236}">
                            <a16:creationId xmlns:a16="http://schemas.microsoft.com/office/drawing/2014/main" id="{6887ECEF-981D-498F-940B-F1914BE267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03" name="Circle: Hollow 2102">
                        <a:extLst>
                          <a:ext uri="{FF2B5EF4-FFF2-40B4-BE49-F238E27FC236}">
                            <a16:creationId xmlns:a16="http://schemas.microsoft.com/office/drawing/2014/main" id="{C3431CB7-6434-4F50-8CE9-361D947421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04" name="Circle: Hollow 2103">
                        <a:extLst>
                          <a:ext uri="{FF2B5EF4-FFF2-40B4-BE49-F238E27FC236}">
                            <a16:creationId xmlns:a16="http://schemas.microsoft.com/office/drawing/2014/main" id="{FEDE782E-685E-4C23-84F8-ACD7F5502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078" name="Group 2077">
                    <a:extLst>
                      <a:ext uri="{FF2B5EF4-FFF2-40B4-BE49-F238E27FC236}">
                        <a16:creationId xmlns:a16="http://schemas.microsoft.com/office/drawing/2014/main" id="{18DCC7F7-7B07-40A5-9C99-AAA131F04CD0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079" name="Group 2078">
                      <a:extLst>
                        <a:ext uri="{FF2B5EF4-FFF2-40B4-BE49-F238E27FC236}">
                          <a16:creationId xmlns:a16="http://schemas.microsoft.com/office/drawing/2014/main" id="{A1BC3648-D6C5-4A79-87E9-25548316DE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89" name="Group 2088">
                        <a:extLst>
                          <a:ext uri="{FF2B5EF4-FFF2-40B4-BE49-F238E27FC236}">
                            <a16:creationId xmlns:a16="http://schemas.microsoft.com/office/drawing/2014/main" id="{B036D24D-526D-4E5D-AC4F-6A9B89F609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95" name="Rectangle 2094">
                          <a:extLst>
                            <a:ext uri="{FF2B5EF4-FFF2-40B4-BE49-F238E27FC236}">
                              <a16:creationId xmlns:a16="http://schemas.microsoft.com/office/drawing/2014/main" id="{86C997B3-8856-4657-B7AF-7E6A7C9342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96" name="Rectangle 2095">
                          <a:extLst>
                            <a:ext uri="{FF2B5EF4-FFF2-40B4-BE49-F238E27FC236}">
                              <a16:creationId xmlns:a16="http://schemas.microsoft.com/office/drawing/2014/main" id="{3EF9D234-0141-4AAA-9764-3DBFABAC2E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97" name="Rectangle 2096">
                          <a:extLst>
                            <a:ext uri="{FF2B5EF4-FFF2-40B4-BE49-F238E27FC236}">
                              <a16:creationId xmlns:a16="http://schemas.microsoft.com/office/drawing/2014/main" id="{323EBA38-D013-425C-9C9C-B2F5929D81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98" name="Rectangle 2097">
                          <a:extLst>
                            <a:ext uri="{FF2B5EF4-FFF2-40B4-BE49-F238E27FC236}">
                              <a16:creationId xmlns:a16="http://schemas.microsoft.com/office/drawing/2014/main" id="{2B966757-0D55-4BFE-AE10-B70F7E510B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090" name="Group 2089">
                        <a:extLst>
                          <a:ext uri="{FF2B5EF4-FFF2-40B4-BE49-F238E27FC236}">
                            <a16:creationId xmlns:a16="http://schemas.microsoft.com/office/drawing/2014/main" id="{6F27E078-B206-4652-849B-1D31991F6F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91" name="Rectangle 2090">
                          <a:extLst>
                            <a:ext uri="{FF2B5EF4-FFF2-40B4-BE49-F238E27FC236}">
                              <a16:creationId xmlns:a16="http://schemas.microsoft.com/office/drawing/2014/main" id="{5C6BBA64-DD0D-46EB-87A2-6B8091E4D9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92" name="Rectangle 2091">
                          <a:extLst>
                            <a:ext uri="{FF2B5EF4-FFF2-40B4-BE49-F238E27FC236}">
                              <a16:creationId xmlns:a16="http://schemas.microsoft.com/office/drawing/2014/main" id="{DACA8B06-C2F2-4EDD-A7EC-A3951651DE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93" name="Rectangle 2092">
                          <a:extLst>
                            <a:ext uri="{FF2B5EF4-FFF2-40B4-BE49-F238E27FC236}">
                              <a16:creationId xmlns:a16="http://schemas.microsoft.com/office/drawing/2014/main" id="{1DAEE89E-FA55-42B4-B8F6-ABEA7991FB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94" name="Rectangle 2093">
                          <a:extLst>
                            <a:ext uri="{FF2B5EF4-FFF2-40B4-BE49-F238E27FC236}">
                              <a16:creationId xmlns:a16="http://schemas.microsoft.com/office/drawing/2014/main" id="{86A11730-2C9B-46B4-9B4A-5ED57AECC5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080" name="Group 2079">
                      <a:extLst>
                        <a:ext uri="{FF2B5EF4-FFF2-40B4-BE49-F238E27FC236}">
                          <a16:creationId xmlns:a16="http://schemas.microsoft.com/office/drawing/2014/main" id="{018A63E6-D6AA-44C5-AF1E-6FAA82047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85" name="Rectangle 2084">
                        <a:extLst>
                          <a:ext uri="{FF2B5EF4-FFF2-40B4-BE49-F238E27FC236}">
                            <a16:creationId xmlns:a16="http://schemas.microsoft.com/office/drawing/2014/main" id="{DC8B9DA2-B97B-48B6-B298-9474EEC98B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86" name="Rectangle 2085">
                        <a:extLst>
                          <a:ext uri="{FF2B5EF4-FFF2-40B4-BE49-F238E27FC236}">
                            <a16:creationId xmlns:a16="http://schemas.microsoft.com/office/drawing/2014/main" id="{127C0F41-8265-49A4-B245-C42F7C3C5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87" name="Rectangle 2086">
                        <a:extLst>
                          <a:ext uri="{FF2B5EF4-FFF2-40B4-BE49-F238E27FC236}">
                            <a16:creationId xmlns:a16="http://schemas.microsoft.com/office/drawing/2014/main" id="{F7D44CAB-5F53-4543-950B-514ABDBC01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88" name="Rectangle 2087">
                        <a:extLst>
                          <a:ext uri="{FF2B5EF4-FFF2-40B4-BE49-F238E27FC236}">
                            <a16:creationId xmlns:a16="http://schemas.microsoft.com/office/drawing/2014/main" id="{02920099-3159-4CE3-AEEF-D5FFC4BCC3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81" name="Group 2080">
                      <a:extLst>
                        <a:ext uri="{FF2B5EF4-FFF2-40B4-BE49-F238E27FC236}">
                          <a16:creationId xmlns:a16="http://schemas.microsoft.com/office/drawing/2014/main" id="{01F6018B-0649-47EB-B6EF-39F133F975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082" name="Circle: Hollow 2081">
                        <a:extLst>
                          <a:ext uri="{FF2B5EF4-FFF2-40B4-BE49-F238E27FC236}">
                            <a16:creationId xmlns:a16="http://schemas.microsoft.com/office/drawing/2014/main" id="{6D30D9A0-E70C-48C4-BFF5-EB354409F2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083" name="Circle: Hollow 2082">
                        <a:extLst>
                          <a:ext uri="{FF2B5EF4-FFF2-40B4-BE49-F238E27FC236}">
                            <a16:creationId xmlns:a16="http://schemas.microsoft.com/office/drawing/2014/main" id="{709290F2-E12E-48EF-B536-FAE0E971AD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084" name="Circle: Hollow 2083">
                        <a:extLst>
                          <a:ext uri="{FF2B5EF4-FFF2-40B4-BE49-F238E27FC236}">
                            <a16:creationId xmlns:a16="http://schemas.microsoft.com/office/drawing/2014/main" id="{C4A9A3FF-082E-4BF9-AE82-4EAF447DD6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992" name="Group 1991">
                  <a:extLst>
                    <a:ext uri="{FF2B5EF4-FFF2-40B4-BE49-F238E27FC236}">
                      <a16:creationId xmlns:a16="http://schemas.microsoft.com/office/drawing/2014/main" id="{DD135596-C0CC-4D36-99DA-5B3AEAF5D6AC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056" name="Group 2055">
                    <a:extLst>
                      <a:ext uri="{FF2B5EF4-FFF2-40B4-BE49-F238E27FC236}">
                        <a16:creationId xmlns:a16="http://schemas.microsoft.com/office/drawing/2014/main" id="{7BE99EB6-B570-4053-BED0-3C7A3D4A925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066" name="Group 2065">
                      <a:extLst>
                        <a:ext uri="{FF2B5EF4-FFF2-40B4-BE49-F238E27FC236}">
                          <a16:creationId xmlns:a16="http://schemas.microsoft.com/office/drawing/2014/main" id="{B3E8D65F-49C5-4560-B304-0578EEC375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72" name="Rectangle 2071">
                        <a:extLst>
                          <a:ext uri="{FF2B5EF4-FFF2-40B4-BE49-F238E27FC236}">
                            <a16:creationId xmlns:a16="http://schemas.microsoft.com/office/drawing/2014/main" id="{FED94840-537E-4BB1-AF10-129E9A2D37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73" name="Rectangle 2072">
                        <a:extLst>
                          <a:ext uri="{FF2B5EF4-FFF2-40B4-BE49-F238E27FC236}">
                            <a16:creationId xmlns:a16="http://schemas.microsoft.com/office/drawing/2014/main" id="{41E109A4-D912-4D7B-A7D6-676F13710B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74" name="Rectangle 2073">
                        <a:extLst>
                          <a:ext uri="{FF2B5EF4-FFF2-40B4-BE49-F238E27FC236}">
                            <a16:creationId xmlns:a16="http://schemas.microsoft.com/office/drawing/2014/main" id="{B6F60C4A-1E71-49DF-9405-B932D078E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75" name="Rectangle 2074">
                        <a:extLst>
                          <a:ext uri="{FF2B5EF4-FFF2-40B4-BE49-F238E27FC236}">
                            <a16:creationId xmlns:a16="http://schemas.microsoft.com/office/drawing/2014/main" id="{23B3A07D-5B25-4B8B-B184-A0DC9117FC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91CF2D73-0787-4490-B957-1B481C69CF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68" name="Rectangle 2067">
                        <a:extLst>
                          <a:ext uri="{FF2B5EF4-FFF2-40B4-BE49-F238E27FC236}">
                            <a16:creationId xmlns:a16="http://schemas.microsoft.com/office/drawing/2014/main" id="{F5DF6B91-8780-4C3D-B6A1-1A73BDDC7B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69" name="Rectangle 2068">
                        <a:extLst>
                          <a:ext uri="{FF2B5EF4-FFF2-40B4-BE49-F238E27FC236}">
                            <a16:creationId xmlns:a16="http://schemas.microsoft.com/office/drawing/2014/main" id="{4FE66DA1-814A-4BEA-987A-36E98D3068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70" name="Rectangle 2069">
                        <a:extLst>
                          <a:ext uri="{FF2B5EF4-FFF2-40B4-BE49-F238E27FC236}">
                            <a16:creationId xmlns:a16="http://schemas.microsoft.com/office/drawing/2014/main" id="{AF9DE553-FB93-40BC-BCE0-9A9FF34332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71" name="Rectangle 2070">
                        <a:extLst>
                          <a:ext uri="{FF2B5EF4-FFF2-40B4-BE49-F238E27FC236}">
                            <a16:creationId xmlns:a16="http://schemas.microsoft.com/office/drawing/2014/main" id="{44BF4B46-61A9-4333-982C-EA6F4B5861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057" name="Group 2056">
                    <a:extLst>
                      <a:ext uri="{FF2B5EF4-FFF2-40B4-BE49-F238E27FC236}">
                        <a16:creationId xmlns:a16="http://schemas.microsoft.com/office/drawing/2014/main" id="{D6707078-B9A3-4FBE-A916-F77D9775925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062" name="Rectangle 2061">
                      <a:extLst>
                        <a:ext uri="{FF2B5EF4-FFF2-40B4-BE49-F238E27FC236}">
                          <a16:creationId xmlns:a16="http://schemas.microsoft.com/office/drawing/2014/main" id="{51A09C0B-E44C-46A4-9A56-382200538F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3" name="Rectangle 2062">
                      <a:extLst>
                        <a:ext uri="{FF2B5EF4-FFF2-40B4-BE49-F238E27FC236}">
                          <a16:creationId xmlns:a16="http://schemas.microsoft.com/office/drawing/2014/main" id="{5C1C4B06-3128-4736-B38C-62F062CF7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4" name="Rectangle 2063">
                      <a:extLst>
                        <a:ext uri="{FF2B5EF4-FFF2-40B4-BE49-F238E27FC236}">
                          <a16:creationId xmlns:a16="http://schemas.microsoft.com/office/drawing/2014/main" id="{B3FA8959-B464-4D7E-90FF-BF68172DBF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5" name="Rectangle 2064">
                      <a:extLst>
                        <a:ext uri="{FF2B5EF4-FFF2-40B4-BE49-F238E27FC236}">
                          <a16:creationId xmlns:a16="http://schemas.microsoft.com/office/drawing/2014/main" id="{F9D3D85E-30B7-4823-859A-B243C2F573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58" name="Group 2057">
                    <a:extLst>
                      <a:ext uri="{FF2B5EF4-FFF2-40B4-BE49-F238E27FC236}">
                        <a16:creationId xmlns:a16="http://schemas.microsoft.com/office/drawing/2014/main" id="{926DCC01-FA76-4629-AECF-4BBD338C700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059" name="Circle: Hollow 2058">
                      <a:extLst>
                        <a:ext uri="{FF2B5EF4-FFF2-40B4-BE49-F238E27FC236}">
                          <a16:creationId xmlns:a16="http://schemas.microsoft.com/office/drawing/2014/main" id="{BA45C537-6245-4574-AC05-64111F1DE2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60" name="Circle: Hollow 2059">
                      <a:extLst>
                        <a:ext uri="{FF2B5EF4-FFF2-40B4-BE49-F238E27FC236}">
                          <a16:creationId xmlns:a16="http://schemas.microsoft.com/office/drawing/2014/main" id="{852B6E3E-7434-4462-92CB-CCD4DDC2CB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61" name="Circle: Hollow 2060">
                      <a:extLst>
                        <a:ext uri="{FF2B5EF4-FFF2-40B4-BE49-F238E27FC236}">
                          <a16:creationId xmlns:a16="http://schemas.microsoft.com/office/drawing/2014/main" id="{E542737A-D35B-4750-A089-46D56B590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993" name="Group 1992">
                  <a:extLst>
                    <a:ext uri="{FF2B5EF4-FFF2-40B4-BE49-F238E27FC236}">
                      <a16:creationId xmlns:a16="http://schemas.microsoft.com/office/drawing/2014/main" id="{00208AD9-4382-47E5-9283-CB1A6CC839AE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036" name="Group 2035">
                    <a:extLst>
                      <a:ext uri="{FF2B5EF4-FFF2-40B4-BE49-F238E27FC236}">
                        <a16:creationId xmlns:a16="http://schemas.microsoft.com/office/drawing/2014/main" id="{02692DBF-4D30-450E-B552-4E8D2E9393A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046" name="Group 2045">
                      <a:extLst>
                        <a:ext uri="{FF2B5EF4-FFF2-40B4-BE49-F238E27FC236}">
                          <a16:creationId xmlns:a16="http://schemas.microsoft.com/office/drawing/2014/main" id="{3746D846-BB6C-4953-835A-D0C74D887C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52" name="Rectangle 2051">
                        <a:extLst>
                          <a:ext uri="{FF2B5EF4-FFF2-40B4-BE49-F238E27FC236}">
                            <a16:creationId xmlns:a16="http://schemas.microsoft.com/office/drawing/2014/main" id="{50E70D19-ED00-417F-81D2-60964CC1EB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53" name="Rectangle 2052">
                        <a:extLst>
                          <a:ext uri="{FF2B5EF4-FFF2-40B4-BE49-F238E27FC236}">
                            <a16:creationId xmlns:a16="http://schemas.microsoft.com/office/drawing/2014/main" id="{6C05691B-E06D-466F-A1A8-2A83F31E6A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54" name="Rectangle 2053">
                        <a:extLst>
                          <a:ext uri="{FF2B5EF4-FFF2-40B4-BE49-F238E27FC236}">
                            <a16:creationId xmlns:a16="http://schemas.microsoft.com/office/drawing/2014/main" id="{8E081AD2-ED78-4814-A4F0-BD68C02E51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55" name="Rectangle 2054">
                        <a:extLst>
                          <a:ext uri="{FF2B5EF4-FFF2-40B4-BE49-F238E27FC236}">
                            <a16:creationId xmlns:a16="http://schemas.microsoft.com/office/drawing/2014/main" id="{96FB999D-7B21-4682-91BD-4225923580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47" name="Group 2046">
                      <a:extLst>
                        <a:ext uri="{FF2B5EF4-FFF2-40B4-BE49-F238E27FC236}">
                          <a16:creationId xmlns:a16="http://schemas.microsoft.com/office/drawing/2014/main" id="{43C7852C-73D2-4D7D-B01C-D44F29471E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48" name="Rectangle 2047">
                        <a:extLst>
                          <a:ext uri="{FF2B5EF4-FFF2-40B4-BE49-F238E27FC236}">
                            <a16:creationId xmlns:a16="http://schemas.microsoft.com/office/drawing/2014/main" id="{77564664-734B-4E3E-BC64-BE858712A4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49" name="Rectangle 2048">
                        <a:extLst>
                          <a:ext uri="{FF2B5EF4-FFF2-40B4-BE49-F238E27FC236}">
                            <a16:creationId xmlns:a16="http://schemas.microsoft.com/office/drawing/2014/main" id="{BAEEB46D-4F62-4BE7-A89C-A11385C191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50" name="Rectangle 2049">
                        <a:extLst>
                          <a:ext uri="{FF2B5EF4-FFF2-40B4-BE49-F238E27FC236}">
                            <a16:creationId xmlns:a16="http://schemas.microsoft.com/office/drawing/2014/main" id="{ED12841B-CFDC-447B-B355-331E22E1F1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51" name="Rectangle 2050">
                        <a:extLst>
                          <a:ext uri="{FF2B5EF4-FFF2-40B4-BE49-F238E27FC236}">
                            <a16:creationId xmlns:a16="http://schemas.microsoft.com/office/drawing/2014/main" id="{6559E736-03B2-415B-9075-B9F402DC94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037" name="Group 2036">
                    <a:extLst>
                      <a:ext uri="{FF2B5EF4-FFF2-40B4-BE49-F238E27FC236}">
                        <a16:creationId xmlns:a16="http://schemas.microsoft.com/office/drawing/2014/main" id="{FC615670-803D-4BE7-8461-56FB11CAA61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042" name="Rectangle 2041">
                      <a:extLst>
                        <a:ext uri="{FF2B5EF4-FFF2-40B4-BE49-F238E27FC236}">
                          <a16:creationId xmlns:a16="http://schemas.microsoft.com/office/drawing/2014/main" id="{A530C0E9-9437-466E-87A4-E249E220CB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3" name="Rectangle 2042">
                      <a:extLst>
                        <a:ext uri="{FF2B5EF4-FFF2-40B4-BE49-F238E27FC236}">
                          <a16:creationId xmlns:a16="http://schemas.microsoft.com/office/drawing/2014/main" id="{13AA8176-DA9B-4DD6-BF96-13175F1D7B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4" name="Rectangle 2043">
                      <a:extLst>
                        <a:ext uri="{FF2B5EF4-FFF2-40B4-BE49-F238E27FC236}">
                          <a16:creationId xmlns:a16="http://schemas.microsoft.com/office/drawing/2014/main" id="{4D4171D9-E269-4535-9164-9B18A9B72C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5" name="Rectangle 2044">
                      <a:extLst>
                        <a:ext uri="{FF2B5EF4-FFF2-40B4-BE49-F238E27FC236}">
                          <a16:creationId xmlns:a16="http://schemas.microsoft.com/office/drawing/2014/main" id="{C1E92D6F-69FA-48E3-B0F9-2180519D6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38" name="Group 2037">
                    <a:extLst>
                      <a:ext uri="{FF2B5EF4-FFF2-40B4-BE49-F238E27FC236}">
                        <a16:creationId xmlns:a16="http://schemas.microsoft.com/office/drawing/2014/main" id="{6754D311-4355-4ED4-A0EC-0B85FAE9646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039" name="Circle: Hollow 2038">
                      <a:extLst>
                        <a:ext uri="{FF2B5EF4-FFF2-40B4-BE49-F238E27FC236}">
                          <a16:creationId xmlns:a16="http://schemas.microsoft.com/office/drawing/2014/main" id="{EDC0EFFA-3D46-4D81-99D1-FD4D09B006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40" name="Circle: Hollow 2039">
                      <a:extLst>
                        <a:ext uri="{FF2B5EF4-FFF2-40B4-BE49-F238E27FC236}">
                          <a16:creationId xmlns:a16="http://schemas.microsoft.com/office/drawing/2014/main" id="{DF79860C-F4E8-44A0-B000-EA29C9D007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41" name="Circle: Hollow 2040">
                      <a:extLst>
                        <a:ext uri="{FF2B5EF4-FFF2-40B4-BE49-F238E27FC236}">
                          <a16:creationId xmlns:a16="http://schemas.microsoft.com/office/drawing/2014/main" id="{BF47D202-6A07-4226-B758-AF224DB807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994" name="Group 1993">
                  <a:extLst>
                    <a:ext uri="{FF2B5EF4-FFF2-40B4-BE49-F238E27FC236}">
                      <a16:creationId xmlns:a16="http://schemas.microsoft.com/office/drawing/2014/main" id="{146FF5C0-6015-4147-BA8F-61E9DF4B0D47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016" name="Group 2015">
                    <a:extLst>
                      <a:ext uri="{FF2B5EF4-FFF2-40B4-BE49-F238E27FC236}">
                        <a16:creationId xmlns:a16="http://schemas.microsoft.com/office/drawing/2014/main" id="{9A6E3425-EC9B-4940-B018-7A17B00F76B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026" name="Group 2025">
                      <a:extLst>
                        <a:ext uri="{FF2B5EF4-FFF2-40B4-BE49-F238E27FC236}">
                          <a16:creationId xmlns:a16="http://schemas.microsoft.com/office/drawing/2014/main" id="{5F822EE9-F1D1-4607-8085-9BE94DB2B2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32" name="Rectangle 2031">
                        <a:extLst>
                          <a:ext uri="{FF2B5EF4-FFF2-40B4-BE49-F238E27FC236}">
                            <a16:creationId xmlns:a16="http://schemas.microsoft.com/office/drawing/2014/main" id="{4EB28C4A-2AD4-458A-9AC6-D7E7C01A44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33" name="Rectangle 2032">
                        <a:extLst>
                          <a:ext uri="{FF2B5EF4-FFF2-40B4-BE49-F238E27FC236}">
                            <a16:creationId xmlns:a16="http://schemas.microsoft.com/office/drawing/2014/main" id="{5D4A3D12-3AE6-4DC0-B684-F94E55488D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34" name="Rectangle 2033">
                        <a:extLst>
                          <a:ext uri="{FF2B5EF4-FFF2-40B4-BE49-F238E27FC236}">
                            <a16:creationId xmlns:a16="http://schemas.microsoft.com/office/drawing/2014/main" id="{38C19D51-8757-4DD4-A243-105F1407A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35" name="Rectangle 2034">
                        <a:extLst>
                          <a:ext uri="{FF2B5EF4-FFF2-40B4-BE49-F238E27FC236}">
                            <a16:creationId xmlns:a16="http://schemas.microsoft.com/office/drawing/2014/main" id="{D977A754-36A1-47C7-9374-4DF3803B90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27" name="Group 2026">
                      <a:extLst>
                        <a:ext uri="{FF2B5EF4-FFF2-40B4-BE49-F238E27FC236}">
                          <a16:creationId xmlns:a16="http://schemas.microsoft.com/office/drawing/2014/main" id="{42C33D3F-8652-4073-9D15-E9E6CAE26E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28" name="Rectangle 2027">
                        <a:extLst>
                          <a:ext uri="{FF2B5EF4-FFF2-40B4-BE49-F238E27FC236}">
                            <a16:creationId xmlns:a16="http://schemas.microsoft.com/office/drawing/2014/main" id="{17805FDD-47A0-4B30-AD11-F4DC06EF3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29" name="Rectangle 2028">
                        <a:extLst>
                          <a:ext uri="{FF2B5EF4-FFF2-40B4-BE49-F238E27FC236}">
                            <a16:creationId xmlns:a16="http://schemas.microsoft.com/office/drawing/2014/main" id="{807C1544-C2A2-4C1C-9CB2-8D7798E226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30" name="Rectangle 2029">
                        <a:extLst>
                          <a:ext uri="{FF2B5EF4-FFF2-40B4-BE49-F238E27FC236}">
                            <a16:creationId xmlns:a16="http://schemas.microsoft.com/office/drawing/2014/main" id="{D4E4FD74-D55B-45CC-9533-FAE45D189D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31" name="Rectangle 2030">
                        <a:extLst>
                          <a:ext uri="{FF2B5EF4-FFF2-40B4-BE49-F238E27FC236}">
                            <a16:creationId xmlns:a16="http://schemas.microsoft.com/office/drawing/2014/main" id="{0D0B4263-C97A-4B63-A1DA-80FD52B347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017" name="Group 2016">
                    <a:extLst>
                      <a:ext uri="{FF2B5EF4-FFF2-40B4-BE49-F238E27FC236}">
                        <a16:creationId xmlns:a16="http://schemas.microsoft.com/office/drawing/2014/main" id="{E9716376-E18C-4C36-8C85-A6DAC45E2F3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022" name="Rectangle 2021">
                      <a:extLst>
                        <a:ext uri="{FF2B5EF4-FFF2-40B4-BE49-F238E27FC236}">
                          <a16:creationId xmlns:a16="http://schemas.microsoft.com/office/drawing/2014/main" id="{AD399803-0356-4B54-BC87-DF826878C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3" name="Rectangle 2022">
                      <a:extLst>
                        <a:ext uri="{FF2B5EF4-FFF2-40B4-BE49-F238E27FC236}">
                          <a16:creationId xmlns:a16="http://schemas.microsoft.com/office/drawing/2014/main" id="{D7B3B9BB-C244-472F-B248-77F629CA3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4" name="Rectangle 2023">
                      <a:extLst>
                        <a:ext uri="{FF2B5EF4-FFF2-40B4-BE49-F238E27FC236}">
                          <a16:creationId xmlns:a16="http://schemas.microsoft.com/office/drawing/2014/main" id="{A7918D85-814A-4339-B331-DB99D07E72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5" name="Rectangle 2024">
                      <a:extLst>
                        <a:ext uri="{FF2B5EF4-FFF2-40B4-BE49-F238E27FC236}">
                          <a16:creationId xmlns:a16="http://schemas.microsoft.com/office/drawing/2014/main" id="{61F50C8E-ED68-44D5-B638-792638D27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18" name="Group 2017">
                    <a:extLst>
                      <a:ext uri="{FF2B5EF4-FFF2-40B4-BE49-F238E27FC236}">
                        <a16:creationId xmlns:a16="http://schemas.microsoft.com/office/drawing/2014/main" id="{55FBB53E-1489-40D1-8603-D8BCFAFBC7E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019" name="Circle: Hollow 2018">
                      <a:extLst>
                        <a:ext uri="{FF2B5EF4-FFF2-40B4-BE49-F238E27FC236}">
                          <a16:creationId xmlns:a16="http://schemas.microsoft.com/office/drawing/2014/main" id="{96CD0196-D52B-4F8A-87ED-675BE610CC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20" name="Circle: Hollow 2019">
                      <a:extLst>
                        <a:ext uri="{FF2B5EF4-FFF2-40B4-BE49-F238E27FC236}">
                          <a16:creationId xmlns:a16="http://schemas.microsoft.com/office/drawing/2014/main" id="{2B0FC0C8-9DD4-4B21-B675-8FD7547B1F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21" name="Circle: Hollow 2020">
                      <a:extLst>
                        <a:ext uri="{FF2B5EF4-FFF2-40B4-BE49-F238E27FC236}">
                          <a16:creationId xmlns:a16="http://schemas.microsoft.com/office/drawing/2014/main" id="{60965785-05D0-4CA9-899B-8009AFC69A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995" name="Group 1994">
                  <a:extLst>
                    <a:ext uri="{FF2B5EF4-FFF2-40B4-BE49-F238E27FC236}">
                      <a16:creationId xmlns:a16="http://schemas.microsoft.com/office/drawing/2014/main" id="{82166433-4A81-4DC9-BE15-1431F8A37486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1996" name="Group 1995">
                    <a:extLst>
                      <a:ext uri="{FF2B5EF4-FFF2-40B4-BE49-F238E27FC236}">
                        <a16:creationId xmlns:a16="http://schemas.microsoft.com/office/drawing/2014/main" id="{C8CC132E-14E5-4186-A804-5446704A415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006" name="Group 2005">
                      <a:extLst>
                        <a:ext uri="{FF2B5EF4-FFF2-40B4-BE49-F238E27FC236}">
                          <a16:creationId xmlns:a16="http://schemas.microsoft.com/office/drawing/2014/main" id="{C86A5A56-3684-45C9-BF6E-9DFD15AEC4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12" name="Rectangle 2011">
                        <a:extLst>
                          <a:ext uri="{FF2B5EF4-FFF2-40B4-BE49-F238E27FC236}">
                            <a16:creationId xmlns:a16="http://schemas.microsoft.com/office/drawing/2014/main" id="{C19E6A55-19F5-48E8-90F5-9C1B49F43C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3" name="Rectangle 2012">
                        <a:extLst>
                          <a:ext uri="{FF2B5EF4-FFF2-40B4-BE49-F238E27FC236}">
                            <a16:creationId xmlns:a16="http://schemas.microsoft.com/office/drawing/2014/main" id="{B2013A5A-1015-4E4F-AA4B-E1018F7BB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4" name="Rectangle 2013">
                        <a:extLst>
                          <a:ext uri="{FF2B5EF4-FFF2-40B4-BE49-F238E27FC236}">
                            <a16:creationId xmlns:a16="http://schemas.microsoft.com/office/drawing/2014/main" id="{B1A79C76-2A72-45E5-A5FA-FF2FFDE229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5" name="Rectangle 2014">
                        <a:extLst>
                          <a:ext uri="{FF2B5EF4-FFF2-40B4-BE49-F238E27FC236}">
                            <a16:creationId xmlns:a16="http://schemas.microsoft.com/office/drawing/2014/main" id="{7897C4E5-0EFC-49FF-86B3-DBD99BCC64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07" name="Group 2006">
                      <a:extLst>
                        <a:ext uri="{FF2B5EF4-FFF2-40B4-BE49-F238E27FC236}">
                          <a16:creationId xmlns:a16="http://schemas.microsoft.com/office/drawing/2014/main" id="{187E68CD-EAEC-4E10-8A74-479E410078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08" name="Rectangle 2007">
                        <a:extLst>
                          <a:ext uri="{FF2B5EF4-FFF2-40B4-BE49-F238E27FC236}">
                            <a16:creationId xmlns:a16="http://schemas.microsoft.com/office/drawing/2014/main" id="{7C6E60F3-22A2-4079-8F78-B4B17ACD8D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09" name="Rectangle 2008">
                        <a:extLst>
                          <a:ext uri="{FF2B5EF4-FFF2-40B4-BE49-F238E27FC236}">
                            <a16:creationId xmlns:a16="http://schemas.microsoft.com/office/drawing/2014/main" id="{9830B949-3329-4386-BF0F-D73B420E9A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0" name="Rectangle 2009">
                        <a:extLst>
                          <a:ext uri="{FF2B5EF4-FFF2-40B4-BE49-F238E27FC236}">
                            <a16:creationId xmlns:a16="http://schemas.microsoft.com/office/drawing/2014/main" id="{5530D4E1-D569-4CA3-82EF-CC9024C047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1" name="Rectangle 2010">
                        <a:extLst>
                          <a:ext uri="{FF2B5EF4-FFF2-40B4-BE49-F238E27FC236}">
                            <a16:creationId xmlns:a16="http://schemas.microsoft.com/office/drawing/2014/main" id="{CC681777-8202-4A39-98C6-31146BBF3B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997" name="Group 1996">
                    <a:extLst>
                      <a:ext uri="{FF2B5EF4-FFF2-40B4-BE49-F238E27FC236}">
                        <a16:creationId xmlns:a16="http://schemas.microsoft.com/office/drawing/2014/main" id="{B472F924-BF2D-4E45-80CC-A52ACC65848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2002" name="Rectangle 2001">
                      <a:extLst>
                        <a:ext uri="{FF2B5EF4-FFF2-40B4-BE49-F238E27FC236}">
                          <a16:creationId xmlns:a16="http://schemas.microsoft.com/office/drawing/2014/main" id="{086E4531-ADB1-4579-98A9-0FAB63A419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3" name="Rectangle 2002">
                      <a:extLst>
                        <a:ext uri="{FF2B5EF4-FFF2-40B4-BE49-F238E27FC236}">
                          <a16:creationId xmlns:a16="http://schemas.microsoft.com/office/drawing/2014/main" id="{FB4715CF-F1C6-419D-8DC8-26E607DD0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4" name="Rectangle 2003">
                      <a:extLst>
                        <a:ext uri="{FF2B5EF4-FFF2-40B4-BE49-F238E27FC236}">
                          <a16:creationId xmlns:a16="http://schemas.microsoft.com/office/drawing/2014/main" id="{C4190D1E-2D20-4F82-B63D-5E49AEAC1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5" name="Rectangle 2004">
                      <a:extLst>
                        <a:ext uri="{FF2B5EF4-FFF2-40B4-BE49-F238E27FC236}">
                          <a16:creationId xmlns:a16="http://schemas.microsoft.com/office/drawing/2014/main" id="{CFBB68EB-FE7B-401C-BFF7-AA60B54907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98" name="Group 1997">
                    <a:extLst>
                      <a:ext uri="{FF2B5EF4-FFF2-40B4-BE49-F238E27FC236}">
                        <a16:creationId xmlns:a16="http://schemas.microsoft.com/office/drawing/2014/main" id="{2EB8F5CD-7133-468A-8AA7-D5A3A89B893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999" name="Circle: Hollow 1998">
                      <a:extLst>
                        <a:ext uri="{FF2B5EF4-FFF2-40B4-BE49-F238E27FC236}">
                          <a16:creationId xmlns:a16="http://schemas.microsoft.com/office/drawing/2014/main" id="{CD656BE3-E0FB-4ED8-93FD-F4693F83A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00" name="Circle: Hollow 1999">
                      <a:extLst>
                        <a:ext uri="{FF2B5EF4-FFF2-40B4-BE49-F238E27FC236}">
                          <a16:creationId xmlns:a16="http://schemas.microsoft.com/office/drawing/2014/main" id="{730F1FBA-35C3-4BF7-AC49-77DB97979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01" name="Circle: Hollow 2000">
                      <a:extLst>
                        <a:ext uri="{FF2B5EF4-FFF2-40B4-BE49-F238E27FC236}">
                          <a16:creationId xmlns:a16="http://schemas.microsoft.com/office/drawing/2014/main" id="{D4AF47D9-1A35-4564-A9F0-694EDF7CFE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93" name="Group 1692">
                <a:extLst>
                  <a:ext uri="{FF2B5EF4-FFF2-40B4-BE49-F238E27FC236}">
                    <a16:creationId xmlns:a16="http://schemas.microsoft.com/office/drawing/2014/main" id="{32A40303-117A-44C6-B6A7-DC60637C9483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843" name="Group 1842">
                  <a:extLst>
                    <a:ext uri="{FF2B5EF4-FFF2-40B4-BE49-F238E27FC236}">
                      <a16:creationId xmlns:a16="http://schemas.microsoft.com/office/drawing/2014/main" id="{C11A0922-5DFB-4F9E-B61A-6225A4EEAA10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928" name="Group 1927">
                    <a:extLst>
                      <a:ext uri="{FF2B5EF4-FFF2-40B4-BE49-F238E27FC236}">
                        <a16:creationId xmlns:a16="http://schemas.microsoft.com/office/drawing/2014/main" id="{F6B8860F-CED3-4E53-9301-6DD28B45775E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971" name="Group 1970">
                      <a:extLst>
                        <a:ext uri="{FF2B5EF4-FFF2-40B4-BE49-F238E27FC236}">
                          <a16:creationId xmlns:a16="http://schemas.microsoft.com/office/drawing/2014/main" id="{2BC7BAB8-9A33-4A65-9A8E-3A288D17EE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81" name="Group 1980">
                        <a:extLst>
                          <a:ext uri="{FF2B5EF4-FFF2-40B4-BE49-F238E27FC236}">
                            <a16:creationId xmlns:a16="http://schemas.microsoft.com/office/drawing/2014/main" id="{42926568-BAA6-4084-9FD8-AF0992785E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87" name="Rectangle 1986">
                          <a:extLst>
                            <a:ext uri="{FF2B5EF4-FFF2-40B4-BE49-F238E27FC236}">
                              <a16:creationId xmlns:a16="http://schemas.microsoft.com/office/drawing/2014/main" id="{70BF7217-75F5-4550-80DF-EF5E6E8BB2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88" name="Rectangle 1987">
                          <a:extLst>
                            <a:ext uri="{FF2B5EF4-FFF2-40B4-BE49-F238E27FC236}">
                              <a16:creationId xmlns:a16="http://schemas.microsoft.com/office/drawing/2014/main" id="{CEA52837-9591-46B2-876B-4F7C659470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89" name="Rectangle 1988">
                          <a:extLst>
                            <a:ext uri="{FF2B5EF4-FFF2-40B4-BE49-F238E27FC236}">
                              <a16:creationId xmlns:a16="http://schemas.microsoft.com/office/drawing/2014/main" id="{6B97E81B-A03A-4F69-8E58-9DC75C3539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90" name="Rectangle 1989">
                          <a:extLst>
                            <a:ext uri="{FF2B5EF4-FFF2-40B4-BE49-F238E27FC236}">
                              <a16:creationId xmlns:a16="http://schemas.microsoft.com/office/drawing/2014/main" id="{23A96475-8984-4704-B021-0385CE7763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82" name="Group 1981">
                        <a:extLst>
                          <a:ext uri="{FF2B5EF4-FFF2-40B4-BE49-F238E27FC236}">
                            <a16:creationId xmlns:a16="http://schemas.microsoft.com/office/drawing/2014/main" id="{3BE461E3-DC1E-4632-919D-38916A0F04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83" name="Rectangle 1982">
                          <a:extLst>
                            <a:ext uri="{FF2B5EF4-FFF2-40B4-BE49-F238E27FC236}">
                              <a16:creationId xmlns:a16="http://schemas.microsoft.com/office/drawing/2014/main" id="{EB9844BF-C8AB-4574-8A72-AB0AA30379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84" name="Rectangle 1983">
                          <a:extLst>
                            <a:ext uri="{FF2B5EF4-FFF2-40B4-BE49-F238E27FC236}">
                              <a16:creationId xmlns:a16="http://schemas.microsoft.com/office/drawing/2014/main" id="{895EA521-867F-4557-A17F-89B5ECC815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85" name="Rectangle 1984">
                          <a:extLst>
                            <a:ext uri="{FF2B5EF4-FFF2-40B4-BE49-F238E27FC236}">
                              <a16:creationId xmlns:a16="http://schemas.microsoft.com/office/drawing/2014/main" id="{BB813599-8B0A-480E-8E76-A680A6FE3C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86" name="Rectangle 1985">
                          <a:extLst>
                            <a:ext uri="{FF2B5EF4-FFF2-40B4-BE49-F238E27FC236}">
                              <a16:creationId xmlns:a16="http://schemas.microsoft.com/office/drawing/2014/main" id="{D20546D2-FA1A-48DD-9655-1DB30E0296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972" name="Group 1971">
                      <a:extLst>
                        <a:ext uri="{FF2B5EF4-FFF2-40B4-BE49-F238E27FC236}">
                          <a16:creationId xmlns:a16="http://schemas.microsoft.com/office/drawing/2014/main" id="{E672C534-AA57-40A9-A3E7-AE4D2A62A4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977" name="Rectangle 1976">
                        <a:extLst>
                          <a:ext uri="{FF2B5EF4-FFF2-40B4-BE49-F238E27FC236}">
                            <a16:creationId xmlns:a16="http://schemas.microsoft.com/office/drawing/2014/main" id="{C12BF9A0-1B4F-4AD8-8727-6EDB5D78D6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78" name="Rectangle 1977">
                        <a:extLst>
                          <a:ext uri="{FF2B5EF4-FFF2-40B4-BE49-F238E27FC236}">
                            <a16:creationId xmlns:a16="http://schemas.microsoft.com/office/drawing/2014/main" id="{696AB433-CE08-4F5C-8E4C-815C03CD88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79" name="Rectangle 1978">
                        <a:extLst>
                          <a:ext uri="{FF2B5EF4-FFF2-40B4-BE49-F238E27FC236}">
                            <a16:creationId xmlns:a16="http://schemas.microsoft.com/office/drawing/2014/main" id="{8F0C01AC-E702-4AD9-8592-60E1A6EF06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80" name="Rectangle 1979">
                        <a:extLst>
                          <a:ext uri="{FF2B5EF4-FFF2-40B4-BE49-F238E27FC236}">
                            <a16:creationId xmlns:a16="http://schemas.microsoft.com/office/drawing/2014/main" id="{793A60C5-A257-4F76-A75C-794B0E4A63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73" name="Group 1972">
                      <a:extLst>
                        <a:ext uri="{FF2B5EF4-FFF2-40B4-BE49-F238E27FC236}">
                          <a16:creationId xmlns:a16="http://schemas.microsoft.com/office/drawing/2014/main" id="{1A2216C8-DFAF-4A6D-B216-1534AB7F1E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974" name="Circle: Hollow 1973">
                        <a:extLst>
                          <a:ext uri="{FF2B5EF4-FFF2-40B4-BE49-F238E27FC236}">
                            <a16:creationId xmlns:a16="http://schemas.microsoft.com/office/drawing/2014/main" id="{4BDD1D70-2BA7-4844-B64F-C9CE1266BA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75" name="Circle: Hollow 1974">
                        <a:extLst>
                          <a:ext uri="{FF2B5EF4-FFF2-40B4-BE49-F238E27FC236}">
                            <a16:creationId xmlns:a16="http://schemas.microsoft.com/office/drawing/2014/main" id="{BC92BAF2-001A-4B87-9B5C-523513B5AE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76" name="Circle: Hollow 1975">
                        <a:extLst>
                          <a:ext uri="{FF2B5EF4-FFF2-40B4-BE49-F238E27FC236}">
                            <a16:creationId xmlns:a16="http://schemas.microsoft.com/office/drawing/2014/main" id="{E33AC5E7-17B9-43A3-A7B8-595807FF23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929" name="Group 1928">
                    <a:extLst>
                      <a:ext uri="{FF2B5EF4-FFF2-40B4-BE49-F238E27FC236}">
                        <a16:creationId xmlns:a16="http://schemas.microsoft.com/office/drawing/2014/main" id="{0B5CDB16-0207-42F4-9D24-4D9A68192F73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951" name="Group 1950">
                      <a:extLst>
                        <a:ext uri="{FF2B5EF4-FFF2-40B4-BE49-F238E27FC236}">
                          <a16:creationId xmlns:a16="http://schemas.microsoft.com/office/drawing/2014/main" id="{F192A712-E447-48CA-A23D-F457ADDF41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61" name="Group 1960">
                        <a:extLst>
                          <a:ext uri="{FF2B5EF4-FFF2-40B4-BE49-F238E27FC236}">
                            <a16:creationId xmlns:a16="http://schemas.microsoft.com/office/drawing/2014/main" id="{BF03E087-BA57-4DD1-8453-C02D9E8C3D1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67" name="Rectangle 1966">
                          <a:extLst>
                            <a:ext uri="{FF2B5EF4-FFF2-40B4-BE49-F238E27FC236}">
                              <a16:creationId xmlns:a16="http://schemas.microsoft.com/office/drawing/2014/main" id="{3310B96C-AA9E-4972-832E-DB93AA9F32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68" name="Rectangle 1967">
                          <a:extLst>
                            <a:ext uri="{FF2B5EF4-FFF2-40B4-BE49-F238E27FC236}">
                              <a16:creationId xmlns:a16="http://schemas.microsoft.com/office/drawing/2014/main" id="{4D74E142-2ED2-41F2-9952-EC9B7CCD01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69" name="Rectangle 1968">
                          <a:extLst>
                            <a:ext uri="{FF2B5EF4-FFF2-40B4-BE49-F238E27FC236}">
                              <a16:creationId xmlns:a16="http://schemas.microsoft.com/office/drawing/2014/main" id="{E9347E66-AB58-4077-8AE5-8931903955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70" name="Rectangle 1969">
                          <a:extLst>
                            <a:ext uri="{FF2B5EF4-FFF2-40B4-BE49-F238E27FC236}">
                              <a16:creationId xmlns:a16="http://schemas.microsoft.com/office/drawing/2014/main" id="{863D5CB1-4888-49EA-8644-2C57096156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62" name="Group 1961">
                        <a:extLst>
                          <a:ext uri="{FF2B5EF4-FFF2-40B4-BE49-F238E27FC236}">
                            <a16:creationId xmlns:a16="http://schemas.microsoft.com/office/drawing/2014/main" id="{6C49338C-3BF4-4D62-B088-226770CA5F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63" name="Rectangle 1962">
                          <a:extLst>
                            <a:ext uri="{FF2B5EF4-FFF2-40B4-BE49-F238E27FC236}">
                              <a16:creationId xmlns:a16="http://schemas.microsoft.com/office/drawing/2014/main" id="{C072036E-8DB0-4012-9344-68DBDCD73A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64" name="Rectangle 1963">
                          <a:extLst>
                            <a:ext uri="{FF2B5EF4-FFF2-40B4-BE49-F238E27FC236}">
                              <a16:creationId xmlns:a16="http://schemas.microsoft.com/office/drawing/2014/main" id="{64C53FDB-41D2-4151-99EE-6EF436E7BC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65" name="Rectangle 1964">
                          <a:extLst>
                            <a:ext uri="{FF2B5EF4-FFF2-40B4-BE49-F238E27FC236}">
                              <a16:creationId xmlns:a16="http://schemas.microsoft.com/office/drawing/2014/main" id="{1810A4BF-4E24-4451-838F-787EC17C30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66" name="Rectangle 1965">
                          <a:extLst>
                            <a:ext uri="{FF2B5EF4-FFF2-40B4-BE49-F238E27FC236}">
                              <a16:creationId xmlns:a16="http://schemas.microsoft.com/office/drawing/2014/main" id="{2AC47DE8-6932-41D9-A5BF-AB3427A44D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952" name="Group 1951">
                      <a:extLst>
                        <a:ext uri="{FF2B5EF4-FFF2-40B4-BE49-F238E27FC236}">
                          <a16:creationId xmlns:a16="http://schemas.microsoft.com/office/drawing/2014/main" id="{EAE1E155-55D4-47C4-AD77-4B542804C2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57" name="Rectangle 1956">
                        <a:extLst>
                          <a:ext uri="{FF2B5EF4-FFF2-40B4-BE49-F238E27FC236}">
                            <a16:creationId xmlns:a16="http://schemas.microsoft.com/office/drawing/2014/main" id="{1A85C2E3-2897-46EB-869E-3B24A8F5EC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58" name="Rectangle 1957">
                        <a:extLst>
                          <a:ext uri="{FF2B5EF4-FFF2-40B4-BE49-F238E27FC236}">
                            <a16:creationId xmlns:a16="http://schemas.microsoft.com/office/drawing/2014/main" id="{9D62A058-3580-4DBB-8BCF-B0D32E644E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59" name="Rectangle 1958">
                        <a:extLst>
                          <a:ext uri="{FF2B5EF4-FFF2-40B4-BE49-F238E27FC236}">
                            <a16:creationId xmlns:a16="http://schemas.microsoft.com/office/drawing/2014/main" id="{73A0C161-AD7E-4C83-8237-3ACF7B7548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60" name="Rectangle 1959">
                        <a:extLst>
                          <a:ext uri="{FF2B5EF4-FFF2-40B4-BE49-F238E27FC236}">
                            <a16:creationId xmlns:a16="http://schemas.microsoft.com/office/drawing/2014/main" id="{9581665E-4522-4D28-8C16-27E10BCF4F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53" name="Group 1952">
                      <a:extLst>
                        <a:ext uri="{FF2B5EF4-FFF2-40B4-BE49-F238E27FC236}">
                          <a16:creationId xmlns:a16="http://schemas.microsoft.com/office/drawing/2014/main" id="{BB2F4838-CFC3-4C97-B0EA-D758E5D7E8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954" name="Circle: Hollow 1953">
                        <a:extLst>
                          <a:ext uri="{FF2B5EF4-FFF2-40B4-BE49-F238E27FC236}">
                            <a16:creationId xmlns:a16="http://schemas.microsoft.com/office/drawing/2014/main" id="{9F68EE4B-E7AE-43E8-86E8-C338861FA2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55" name="Circle: Hollow 1954">
                        <a:extLst>
                          <a:ext uri="{FF2B5EF4-FFF2-40B4-BE49-F238E27FC236}">
                            <a16:creationId xmlns:a16="http://schemas.microsoft.com/office/drawing/2014/main" id="{E0D659F2-31D0-491C-8D85-912A74589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56" name="Circle: Hollow 1955">
                        <a:extLst>
                          <a:ext uri="{FF2B5EF4-FFF2-40B4-BE49-F238E27FC236}">
                            <a16:creationId xmlns:a16="http://schemas.microsoft.com/office/drawing/2014/main" id="{3D02F2D1-2D5F-4E0B-B389-31C1B7BA18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930" name="Group 1929">
                    <a:extLst>
                      <a:ext uri="{FF2B5EF4-FFF2-40B4-BE49-F238E27FC236}">
                        <a16:creationId xmlns:a16="http://schemas.microsoft.com/office/drawing/2014/main" id="{761B79D3-AB06-436F-9C15-5A50A66900DC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931" name="Group 1930">
                      <a:extLst>
                        <a:ext uri="{FF2B5EF4-FFF2-40B4-BE49-F238E27FC236}">
                          <a16:creationId xmlns:a16="http://schemas.microsoft.com/office/drawing/2014/main" id="{CA588527-1F47-44B6-9D82-96C2044ADD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41" name="Group 1940">
                        <a:extLst>
                          <a:ext uri="{FF2B5EF4-FFF2-40B4-BE49-F238E27FC236}">
                            <a16:creationId xmlns:a16="http://schemas.microsoft.com/office/drawing/2014/main" id="{705E4F49-9BB4-4734-957D-BAA66087C2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7" name="Rectangle 1946">
                          <a:extLst>
                            <a:ext uri="{FF2B5EF4-FFF2-40B4-BE49-F238E27FC236}">
                              <a16:creationId xmlns:a16="http://schemas.microsoft.com/office/drawing/2014/main" id="{DF105576-5506-4B12-BA64-AD0A50C699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48" name="Rectangle 1947">
                          <a:extLst>
                            <a:ext uri="{FF2B5EF4-FFF2-40B4-BE49-F238E27FC236}">
                              <a16:creationId xmlns:a16="http://schemas.microsoft.com/office/drawing/2014/main" id="{51B5ED15-B3E1-4E78-BDA9-11F8E23DDE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49" name="Rectangle 1948">
                          <a:extLst>
                            <a:ext uri="{FF2B5EF4-FFF2-40B4-BE49-F238E27FC236}">
                              <a16:creationId xmlns:a16="http://schemas.microsoft.com/office/drawing/2014/main" id="{B464E0D2-D30D-4501-A900-D023D67C91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50" name="Rectangle 1949">
                          <a:extLst>
                            <a:ext uri="{FF2B5EF4-FFF2-40B4-BE49-F238E27FC236}">
                              <a16:creationId xmlns:a16="http://schemas.microsoft.com/office/drawing/2014/main" id="{7473225F-D582-49F7-92B1-F44E2AF0E3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42" name="Group 1941">
                        <a:extLst>
                          <a:ext uri="{FF2B5EF4-FFF2-40B4-BE49-F238E27FC236}">
                            <a16:creationId xmlns:a16="http://schemas.microsoft.com/office/drawing/2014/main" id="{0CC3C2D0-1BB2-4F57-9E59-12884E9F80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3" name="Rectangle 1942">
                          <a:extLst>
                            <a:ext uri="{FF2B5EF4-FFF2-40B4-BE49-F238E27FC236}">
                              <a16:creationId xmlns:a16="http://schemas.microsoft.com/office/drawing/2014/main" id="{0306BCF0-1863-4967-B63C-2BDB825B57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44" name="Rectangle 1943">
                          <a:extLst>
                            <a:ext uri="{FF2B5EF4-FFF2-40B4-BE49-F238E27FC236}">
                              <a16:creationId xmlns:a16="http://schemas.microsoft.com/office/drawing/2014/main" id="{67610A32-0B59-45F8-A6BD-24A9AA9E48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45" name="Rectangle 1944">
                          <a:extLst>
                            <a:ext uri="{FF2B5EF4-FFF2-40B4-BE49-F238E27FC236}">
                              <a16:creationId xmlns:a16="http://schemas.microsoft.com/office/drawing/2014/main" id="{C1D7BDDD-5E5D-4CB3-9800-C1195B9191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46" name="Rectangle 1945">
                          <a:extLst>
                            <a:ext uri="{FF2B5EF4-FFF2-40B4-BE49-F238E27FC236}">
                              <a16:creationId xmlns:a16="http://schemas.microsoft.com/office/drawing/2014/main" id="{1934107D-6592-4E68-8854-B502986374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932" name="Group 1931">
                      <a:extLst>
                        <a:ext uri="{FF2B5EF4-FFF2-40B4-BE49-F238E27FC236}">
                          <a16:creationId xmlns:a16="http://schemas.microsoft.com/office/drawing/2014/main" id="{3E4DC827-EA88-489E-8CE5-107A4CA00F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37" name="Rectangle 1936">
                        <a:extLst>
                          <a:ext uri="{FF2B5EF4-FFF2-40B4-BE49-F238E27FC236}">
                            <a16:creationId xmlns:a16="http://schemas.microsoft.com/office/drawing/2014/main" id="{A3703AB2-CC8F-41AE-A694-801DD3FC35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38" name="Rectangle 1937">
                        <a:extLst>
                          <a:ext uri="{FF2B5EF4-FFF2-40B4-BE49-F238E27FC236}">
                            <a16:creationId xmlns:a16="http://schemas.microsoft.com/office/drawing/2014/main" id="{2C5F23E4-5942-4B4F-A649-5F2E22277F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39" name="Rectangle 1938">
                        <a:extLst>
                          <a:ext uri="{FF2B5EF4-FFF2-40B4-BE49-F238E27FC236}">
                            <a16:creationId xmlns:a16="http://schemas.microsoft.com/office/drawing/2014/main" id="{E6D6622A-19EC-460F-BD47-19711AC277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40" name="Rectangle 1939">
                        <a:extLst>
                          <a:ext uri="{FF2B5EF4-FFF2-40B4-BE49-F238E27FC236}">
                            <a16:creationId xmlns:a16="http://schemas.microsoft.com/office/drawing/2014/main" id="{62CE701F-D41F-425F-87DC-18C07A9CA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33" name="Group 1932">
                      <a:extLst>
                        <a:ext uri="{FF2B5EF4-FFF2-40B4-BE49-F238E27FC236}">
                          <a16:creationId xmlns:a16="http://schemas.microsoft.com/office/drawing/2014/main" id="{704321B6-6F44-4DE5-8D90-5561956D3E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934" name="Circle: Hollow 1933">
                        <a:extLst>
                          <a:ext uri="{FF2B5EF4-FFF2-40B4-BE49-F238E27FC236}">
                            <a16:creationId xmlns:a16="http://schemas.microsoft.com/office/drawing/2014/main" id="{B5DC2AE6-FD57-43DB-B3A9-D9B8326F13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35" name="Circle: Hollow 1934">
                        <a:extLst>
                          <a:ext uri="{FF2B5EF4-FFF2-40B4-BE49-F238E27FC236}">
                            <a16:creationId xmlns:a16="http://schemas.microsoft.com/office/drawing/2014/main" id="{732F402C-C5BF-426E-B085-045BB27070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36" name="Circle: Hollow 1935">
                        <a:extLst>
                          <a:ext uri="{FF2B5EF4-FFF2-40B4-BE49-F238E27FC236}">
                            <a16:creationId xmlns:a16="http://schemas.microsoft.com/office/drawing/2014/main" id="{C6C2A288-6FC5-4C52-8B0D-375EA8051A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44" name="Group 1843">
                  <a:extLst>
                    <a:ext uri="{FF2B5EF4-FFF2-40B4-BE49-F238E27FC236}">
                      <a16:creationId xmlns:a16="http://schemas.microsoft.com/office/drawing/2014/main" id="{836EC42A-98AA-4121-8B5A-AB6CF4E50A37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908" name="Group 1907">
                    <a:extLst>
                      <a:ext uri="{FF2B5EF4-FFF2-40B4-BE49-F238E27FC236}">
                        <a16:creationId xmlns:a16="http://schemas.microsoft.com/office/drawing/2014/main" id="{29F36FC6-FB3D-4450-B5F6-6B0E261454D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918" name="Group 1917">
                      <a:extLst>
                        <a:ext uri="{FF2B5EF4-FFF2-40B4-BE49-F238E27FC236}">
                          <a16:creationId xmlns:a16="http://schemas.microsoft.com/office/drawing/2014/main" id="{1F9E784D-9250-451E-BF35-0110EAFD49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24" name="Rectangle 1923">
                        <a:extLst>
                          <a:ext uri="{FF2B5EF4-FFF2-40B4-BE49-F238E27FC236}">
                            <a16:creationId xmlns:a16="http://schemas.microsoft.com/office/drawing/2014/main" id="{BA1D8302-6BD2-4F40-8071-19F3E94B8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25" name="Rectangle 1924">
                        <a:extLst>
                          <a:ext uri="{FF2B5EF4-FFF2-40B4-BE49-F238E27FC236}">
                            <a16:creationId xmlns:a16="http://schemas.microsoft.com/office/drawing/2014/main" id="{75A6D4A6-E0F4-49B5-8BCF-FA27679906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26" name="Rectangle 1925">
                        <a:extLst>
                          <a:ext uri="{FF2B5EF4-FFF2-40B4-BE49-F238E27FC236}">
                            <a16:creationId xmlns:a16="http://schemas.microsoft.com/office/drawing/2014/main" id="{9782F9D7-7F0F-4436-BE1F-56F2E92E62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27" name="Rectangle 1926">
                        <a:extLst>
                          <a:ext uri="{FF2B5EF4-FFF2-40B4-BE49-F238E27FC236}">
                            <a16:creationId xmlns:a16="http://schemas.microsoft.com/office/drawing/2014/main" id="{B34BDA59-C34E-4C62-A432-0FAB085AB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19" name="Group 1918">
                      <a:extLst>
                        <a:ext uri="{FF2B5EF4-FFF2-40B4-BE49-F238E27FC236}">
                          <a16:creationId xmlns:a16="http://schemas.microsoft.com/office/drawing/2014/main" id="{99F66DAA-C91C-471F-97AA-DEBFC1895E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20" name="Rectangle 1919">
                        <a:extLst>
                          <a:ext uri="{FF2B5EF4-FFF2-40B4-BE49-F238E27FC236}">
                            <a16:creationId xmlns:a16="http://schemas.microsoft.com/office/drawing/2014/main" id="{3114E9F6-75D9-4475-A33B-FC7AC50B37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21" name="Rectangle 1920">
                        <a:extLst>
                          <a:ext uri="{FF2B5EF4-FFF2-40B4-BE49-F238E27FC236}">
                            <a16:creationId xmlns:a16="http://schemas.microsoft.com/office/drawing/2014/main" id="{CC21C323-BB4B-42AD-9E83-66EAE9A47E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22" name="Rectangle 1921">
                        <a:extLst>
                          <a:ext uri="{FF2B5EF4-FFF2-40B4-BE49-F238E27FC236}">
                            <a16:creationId xmlns:a16="http://schemas.microsoft.com/office/drawing/2014/main" id="{78AC9B43-3E4D-4461-B58F-BEB86ACF27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23" name="Rectangle 1922">
                        <a:extLst>
                          <a:ext uri="{FF2B5EF4-FFF2-40B4-BE49-F238E27FC236}">
                            <a16:creationId xmlns:a16="http://schemas.microsoft.com/office/drawing/2014/main" id="{F310D4FE-1FC0-416B-BAF1-20E17483A5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909" name="Group 1908">
                    <a:extLst>
                      <a:ext uri="{FF2B5EF4-FFF2-40B4-BE49-F238E27FC236}">
                        <a16:creationId xmlns:a16="http://schemas.microsoft.com/office/drawing/2014/main" id="{A2B601E9-0A07-4454-9BE5-E210DF177ACC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914" name="Rectangle 1913">
                      <a:extLst>
                        <a:ext uri="{FF2B5EF4-FFF2-40B4-BE49-F238E27FC236}">
                          <a16:creationId xmlns:a16="http://schemas.microsoft.com/office/drawing/2014/main" id="{64887FA9-88DD-44A7-AC7A-4AEDBD0E1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5" name="Rectangle 1914">
                      <a:extLst>
                        <a:ext uri="{FF2B5EF4-FFF2-40B4-BE49-F238E27FC236}">
                          <a16:creationId xmlns:a16="http://schemas.microsoft.com/office/drawing/2014/main" id="{2E20CEB9-2D53-4CCF-99BB-7AB9B79F61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6" name="Rectangle 1915">
                      <a:extLst>
                        <a:ext uri="{FF2B5EF4-FFF2-40B4-BE49-F238E27FC236}">
                          <a16:creationId xmlns:a16="http://schemas.microsoft.com/office/drawing/2014/main" id="{FE9A2ABA-3D30-4A8B-B4DF-151A8AFEC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7" name="Rectangle 1916">
                      <a:extLst>
                        <a:ext uri="{FF2B5EF4-FFF2-40B4-BE49-F238E27FC236}">
                          <a16:creationId xmlns:a16="http://schemas.microsoft.com/office/drawing/2014/main" id="{5CA147FE-D677-4E14-8641-DC738C484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10" name="Group 1909">
                    <a:extLst>
                      <a:ext uri="{FF2B5EF4-FFF2-40B4-BE49-F238E27FC236}">
                        <a16:creationId xmlns:a16="http://schemas.microsoft.com/office/drawing/2014/main" id="{43A73395-382F-4D67-B789-E92E548F861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911" name="Circle: Hollow 1910">
                      <a:extLst>
                        <a:ext uri="{FF2B5EF4-FFF2-40B4-BE49-F238E27FC236}">
                          <a16:creationId xmlns:a16="http://schemas.microsoft.com/office/drawing/2014/main" id="{51C70BB8-06D4-4244-B437-264E34E401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12" name="Circle: Hollow 1911">
                      <a:extLst>
                        <a:ext uri="{FF2B5EF4-FFF2-40B4-BE49-F238E27FC236}">
                          <a16:creationId xmlns:a16="http://schemas.microsoft.com/office/drawing/2014/main" id="{12E5B79C-8568-4B54-A67D-C6A484E034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13" name="Circle: Hollow 1912">
                      <a:extLst>
                        <a:ext uri="{FF2B5EF4-FFF2-40B4-BE49-F238E27FC236}">
                          <a16:creationId xmlns:a16="http://schemas.microsoft.com/office/drawing/2014/main" id="{2EB7E0AF-1ED4-40DC-B150-BCE80C4522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845" name="Group 1844">
                  <a:extLst>
                    <a:ext uri="{FF2B5EF4-FFF2-40B4-BE49-F238E27FC236}">
                      <a16:creationId xmlns:a16="http://schemas.microsoft.com/office/drawing/2014/main" id="{C77E5DA1-BFB9-4786-BC25-211BD7D35DB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888" name="Group 1887">
                    <a:extLst>
                      <a:ext uri="{FF2B5EF4-FFF2-40B4-BE49-F238E27FC236}">
                        <a16:creationId xmlns:a16="http://schemas.microsoft.com/office/drawing/2014/main" id="{A916A6DE-BB5E-448C-A68B-964BDBBDFE5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898" name="Group 1897">
                      <a:extLst>
                        <a:ext uri="{FF2B5EF4-FFF2-40B4-BE49-F238E27FC236}">
                          <a16:creationId xmlns:a16="http://schemas.microsoft.com/office/drawing/2014/main" id="{2F0B6943-E2C5-44D5-BF61-1A1F24890B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04" name="Rectangle 1903">
                        <a:extLst>
                          <a:ext uri="{FF2B5EF4-FFF2-40B4-BE49-F238E27FC236}">
                            <a16:creationId xmlns:a16="http://schemas.microsoft.com/office/drawing/2014/main" id="{4F35FC6C-60D3-461F-9FDF-F76EF458EF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05" name="Rectangle 1904">
                        <a:extLst>
                          <a:ext uri="{FF2B5EF4-FFF2-40B4-BE49-F238E27FC236}">
                            <a16:creationId xmlns:a16="http://schemas.microsoft.com/office/drawing/2014/main" id="{478445A5-4C49-4BC4-B4D6-C442F4AD0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06" name="Rectangle 1905">
                        <a:extLst>
                          <a:ext uri="{FF2B5EF4-FFF2-40B4-BE49-F238E27FC236}">
                            <a16:creationId xmlns:a16="http://schemas.microsoft.com/office/drawing/2014/main" id="{93BE95C3-72F7-4778-BA5C-A1FB6741A4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07" name="Rectangle 1906">
                        <a:extLst>
                          <a:ext uri="{FF2B5EF4-FFF2-40B4-BE49-F238E27FC236}">
                            <a16:creationId xmlns:a16="http://schemas.microsoft.com/office/drawing/2014/main" id="{79F1C8CA-5018-482B-9A73-53ED89A88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99" name="Group 1898">
                      <a:extLst>
                        <a:ext uri="{FF2B5EF4-FFF2-40B4-BE49-F238E27FC236}">
                          <a16:creationId xmlns:a16="http://schemas.microsoft.com/office/drawing/2014/main" id="{8197BE17-C5E4-4DA1-A961-E95566E0CF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00" name="Rectangle 1899">
                        <a:extLst>
                          <a:ext uri="{FF2B5EF4-FFF2-40B4-BE49-F238E27FC236}">
                            <a16:creationId xmlns:a16="http://schemas.microsoft.com/office/drawing/2014/main" id="{8E19F5E7-B53C-41EB-9B40-4C320535F5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01" name="Rectangle 1900">
                        <a:extLst>
                          <a:ext uri="{FF2B5EF4-FFF2-40B4-BE49-F238E27FC236}">
                            <a16:creationId xmlns:a16="http://schemas.microsoft.com/office/drawing/2014/main" id="{9B11A855-F51E-4BFC-96DE-6D4B6CA8B6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02" name="Rectangle 1901">
                        <a:extLst>
                          <a:ext uri="{FF2B5EF4-FFF2-40B4-BE49-F238E27FC236}">
                            <a16:creationId xmlns:a16="http://schemas.microsoft.com/office/drawing/2014/main" id="{27E97093-BE1E-41A6-8867-CBE54DCF16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03" name="Rectangle 1902">
                        <a:extLst>
                          <a:ext uri="{FF2B5EF4-FFF2-40B4-BE49-F238E27FC236}">
                            <a16:creationId xmlns:a16="http://schemas.microsoft.com/office/drawing/2014/main" id="{090B96B0-C1E7-4F71-8A70-52B5043FF9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889" name="Group 1888">
                    <a:extLst>
                      <a:ext uri="{FF2B5EF4-FFF2-40B4-BE49-F238E27FC236}">
                        <a16:creationId xmlns:a16="http://schemas.microsoft.com/office/drawing/2014/main" id="{89425389-5023-4490-8AFF-064BA786DD3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894" name="Rectangle 1893">
                      <a:extLst>
                        <a:ext uri="{FF2B5EF4-FFF2-40B4-BE49-F238E27FC236}">
                          <a16:creationId xmlns:a16="http://schemas.microsoft.com/office/drawing/2014/main" id="{CC85AB7F-212C-47B4-BF03-3AAD91D9B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5" name="Rectangle 1894">
                      <a:extLst>
                        <a:ext uri="{FF2B5EF4-FFF2-40B4-BE49-F238E27FC236}">
                          <a16:creationId xmlns:a16="http://schemas.microsoft.com/office/drawing/2014/main" id="{92D8363D-E091-4819-B94D-96B3E5D71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6" name="Rectangle 1895">
                      <a:extLst>
                        <a:ext uri="{FF2B5EF4-FFF2-40B4-BE49-F238E27FC236}">
                          <a16:creationId xmlns:a16="http://schemas.microsoft.com/office/drawing/2014/main" id="{853D14F5-DAC7-40B6-9B1E-5E0FB8FCD6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7" name="Rectangle 1896">
                      <a:extLst>
                        <a:ext uri="{FF2B5EF4-FFF2-40B4-BE49-F238E27FC236}">
                          <a16:creationId xmlns:a16="http://schemas.microsoft.com/office/drawing/2014/main" id="{627BB6DB-33B1-47BF-85B4-CC5FA58F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90" name="Group 1889">
                    <a:extLst>
                      <a:ext uri="{FF2B5EF4-FFF2-40B4-BE49-F238E27FC236}">
                        <a16:creationId xmlns:a16="http://schemas.microsoft.com/office/drawing/2014/main" id="{468E5FA3-B471-449C-832C-00C00024038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891" name="Circle: Hollow 1890">
                      <a:extLst>
                        <a:ext uri="{FF2B5EF4-FFF2-40B4-BE49-F238E27FC236}">
                          <a16:creationId xmlns:a16="http://schemas.microsoft.com/office/drawing/2014/main" id="{A9B2A363-BFAF-4E9E-A76E-9AB8591F00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92" name="Circle: Hollow 1891">
                      <a:extLst>
                        <a:ext uri="{FF2B5EF4-FFF2-40B4-BE49-F238E27FC236}">
                          <a16:creationId xmlns:a16="http://schemas.microsoft.com/office/drawing/2014/main" id="{CA26DBF4-1116-4500-B2F6-1511F5EF85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93" name="Circle: Hollow 1892">
                      <a:extLst>
                        <a:ext uri="{FF2B5EF4-FFF2-40B4-BE49-F238E27FC236}">
                          <a16:creationId xmlns:a16="http://schemas.microsoft.com/office/drawing/2014/main" id="{C29850C8-C196-42F4-8C7B-6D76E2828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846" name="Group 1845">
                  <a:extLst>
                    <a:ext uri="{FF2B5EF4-FFF2-40B4-BE49-F238E27FC236}">
                      <a16:creationId xmlns:a16="http://schemas.microsoft.com/office/drawing/2014/main" id="{1329A8D7-6F9B-43F4-96BC-4184F3AB3CB3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868" name="Group 1867">
                    <a:extLst>
                      <a:ext uri="{FF2B5EF4-FFF2-40B4-BE49-F238E27FC236}">
                        <a16:creationId xmlns:a16="http://schemas.microsoft.com/office/drawing/2014/main" id="{E32B1666-78E6-4EC3-AED1-E079027C86A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878" name="Group 1877">
                      <a:extLst>
                        <a:ext uri="{FF2B5EF4-FFF2-40B4-BE49-F238E27FC236}">
                          <a16:creationId xmlns:a16="http://schemas.microsoft.com/office/drawing/2014/main" id="{C72C8123-468B-4503-8050-FEF20DF647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84" name="Rectangle 1883">
                        <a:extLst>
                          <a:ext uri="{FF2B5EF4-FFF2-40B4-BE49-F238E27FC236}">
                            <a16:creationId xmlns:a16="http://schemas.microsoft.com/office/drawing/2014/main" id="{12D4DF1B-BDB5-4819-9CEA-6183521CF8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85" name="Rectangle 1884">
                        <a:extLst>
                          <a:ext uri="{FF2B5EF4-FFF2-40B4-BE49-F238E27FC236}">
                            <a16:creationId xmlns:a16="http://schemas.microsoft.com/office/drawing/2014/main" id="{B3FB3FBC-5606-44BF-AD62-987345C52F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86" name="Rectangle 1885">
                        <a:extLst>
                          <a:ext uri="{FF2B5EF4-FFF2-40B4-BE49-F238E27FC236}">
                            <a16:creationId xmlns:a16="http://schemas.microsoft.com/office/drawing/2014/main" id="{5DB0F688-09D0-47EB-B49A-96DAC241A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87" name="Rectangle 1886">
                        <a:extLst>
                          <a:ext uri="{FF2B5EF4-FFF2-40B4-BE49-F238E27FC236}">
                            <a16:creationId xmlns:a16="http://schemas.microsoft.com/office/drawing/2014/main" id="{968EF649-A339-4D6C-8067-FBBECA1AFB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79" name="Group 1878">
                      <a:extLst>
                        <a:ext uri="{FF2B5EF4-FFF2-40B4-BE49-F238E27FC236}">
                          <a16:creationId xmlns:a16="http://schemas.microsoft.com/office/drawing/2014/main" id="{A688E6E8-E1E0-42C4-88DA-17CEA4E92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80" name="Rectangle 1879">
                        <a:extLst>
                          <a:ext uri="{FF2B5EF4-FFF2-40B4-BE49-F238E27FC236}">
                            <a16:creationId xmlns:a16="http://schemas.microsoft.com/office/drawing/2014/main" id="{0E579FA8-F1D0-44AD-B9F2-13FB02EB36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81" name="Rectangle 1880">
                        <a:extLst>
                          <a:ext uri="{FF2B5EF4-FFF2-40B4-BE49-F238E27FC236}">
                            <a16:creationId xmlns:a16="http://schemas.microsoft.com/office/drawing/2014/main" id="{3E7DDE16-6761-40CB-9783-EBC2A8A98D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82" name="Rectangle 1881">
                        <a:extLst>
                          <a:ext uri="{FF2B5EF4-FFF2-40B4-BE49-F238E27FC236}">
                            <a16:creationId xmlns:a16="http://schemas.microsoft.com/office/drawing/2014/main" id="{E61FBEEE-51C5-4F11-999C-8DAB085EED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83" name="Rectangle 1882">
                        <a:extLst>
                          <a:ext uri="{FF2B5EF4-FFF2-40B4-BE49-F238E27FC236}">
                            <a16:creationId xmlns:a16="http://schemas.microsoft.com/office/drawing/2014/main" id="{9B084A6D-FAE8-4EF0-A2E0-A316639DDB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869" name="Group 1868">
                    <a:extLst>
                      <a:ext uri="{FF2B5EF4-FFF2-40B4-BE49-F238E27FC236}">
                        <a16:creationId xmlns:a16="http://schemas.microsoft.com/office/drawing/2014/main" id="{311B4D5B-9E6F-402F-8E4C-ABFC84511F4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874" name="Rectangle 1873">
                      <a:extLst>
                        <a:ext uri="{FF2B5EF4-FFF2-40B4-BE49-F238E27FC236}">
                          <a16:creationId xmlns:a16="http://schemas.microsoft.com/office/drawing/2014/main" id="{22DD6970-3098-4A0D-9698-66B7C63BA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5" name="Rectangle 1874">
                      <a:extLst>
                        <a:ext uri="{FF2B5EF4-FFF2-40B4-BE49-F238E27FC236}">
                          <a16:creationId xmlns:a16="http://schemas.microsoft.com/office/drawing/2014/main" id="{C54451BA-57B4-4D8C-B718-E1B3C268E6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6" name="Rectangle 1875">
                      <a:extLst>
                        <a:ext uri="{FF2B5EF4-FFF2-40B4-BE49-F238E27FC236}">
                          <a16:creationId xmlns:a16="http://schemas.microsoft.com/office/drawing/2014/main" id="{FEF58E13-B6C6-415A-938B-2C767884F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7" name="Rectangle 1876">
                      <a:extLst>
                        <a:ext uri="{FF2B5EF4-FFF2-40B4-BE49-F238E27FC236}">
                          <a16:creationId xmlns:a16="http://schemas.microsoft.com/office/drawing/2014/main" id="{B7E85091-934C-4101-98E3-B954C10BDB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0" name="Group 1869">
                    <a:extLst>
                      <a:ext uri="{FF2B5EF4-FFF2-40B4-BE49-F238E27FC236}">
                        <a16:creationId xmlns:a16="http://schemas.microsoft.com/office/drawing/2014/main" id="{5E0031E5-CEB2-45B5-A499-A3603D80430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871" name="Circle: Hollow 1870">
                      <a:extLst>
                        <a:ext uri="{FF2B5EF4-FFF2-40B4-BE49-F238E27FC236}">
                          <a16:creationId xmlns:a16="http://schemas.microsoft.com/office/drawing/2014/main" id="{EDC8F379-88EA-4D03-A636-521346CD78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72" name="Circle: Hollow 1871">
                      <a:extLst>
                        <a:ext uri="{FF2B5EF4-FFF2-40B4-BE49-F238E27FC236}">
                          <a16:creationId xmlns:a16="http://schemas.microsoft.com/office/drawing/2014/main" id="{53EFE219-960A-4011-9BF3-7E1145059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73" name="Circle: Hollow 1872">
                      <a:extLst>
                        <a:ext uri="{FF2B5EF4-FFF2-40B4-BE49-F238E27FC236}">
                          <a16:creationId xmlns:a16="http://schemas.microsoft.com/office/drawing/2014/main" id="{E3AFF1D7-EB37-460A-8F93-984E01C25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847" name="Group 1846">
                  <a:extLst>
                    <a:ext uri="{FF2B5EF4-FFF2-40B4-BE49-F238E27FC236}">
                      <a16:creationId xmlns:a16="http://schemas.microsoft.com/office/drawing/2014/main" id="{8D5D55B8-766F-4F08-B0FB-B94ED4EF34CF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848" name="Group 1847">
                    <a:extLst>
                      <a:ext uri="{FF2B5EF4-FFF2-40B4-BE49-F238E27FC236}">
                        <a16:creationId xmlns:a16="http://schemas.microsoft.com/office/drawing/2014/main" id="{EC4AF79C-21B4-4780-94C3-479D7FE5A00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858" name="Group 1857">
                      <a:extLst>
                        <a:ext uri="{FF2B5EF4-FFF2-40B4-BE49-F238E27FC236}">
                          <a16:creationId xmlns:a16="http://schemas.microsoft.com/office/drawing/2014/main" id="{1A2EB85F-789A-4476-BB66-399A57037E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864" name="Rectangle 1863">
                        <a:extLst>
                          <a:ext uri="{FF2B5EF4-FFF2-40B4-BE49-F238E27FC236}">
                            <a16:creationId xmlns:a16="http://schemas.microsoft.com/office/drawing/2014/main" id="{0745C326-BB6B-4CB6-9781-610269DE1E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65" name="Rectangle 1864">
                        <a:extLst>
                          <a:ext uri="{FF2B5EF4-FFF2-40B4-BE49-F238E27FC236}">
                            <a16:creationId xmlns:a16="http://schemas.microsoft.com/office/drawing/2014/main" id="{ECC1188F-F20B-454E-A8A8-B2F07DA83D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66" name="Rectangle 1865">
                        <a:extLst>
                          <a:ext uri="{FF2B5EF4-FFF2-40B4-BE49-F238E27FC236}">
                            <a16:creationId xmlns:a16="http://schemas.microsoft.com/office/drawing/2014/main" id="{C4D3907E-BA1B-40A6-B066-F6F0DE77B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67" name="Rectangle 1866">
                        <a:extLst>
                          <a:ext uri="{FF2B5EF4-FFF2-40B4-BE49-F238E27FC236}">
                            <a16:creationId xmlns:a16="http://schemas.microsoft.com/office/drawing/2014/main" id="{BD0DA49C-04D1-41AB-8986-A3A50E26C6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59" name="Group 1858">
                      <a:extLst>
                        <a:ext uri="{FF2B5EF4-FFF2-40B4-BE49-F238E27FC236}">
                          <a16:creationId xmlns:a16="http://schemas.microsoft.com/office/drawing/2014/main" id="{8AC2DE05-BB91-4C35-8C78-1C20CAAFA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1860" name="Rectangle 1859">
                        <a:extLst>
                          <a:ext uri="{FF2B5EF4-FFF2-40B4-BE49-F238E27FC236}">
                            <a16:creationId xmlns:a16="http://schemas.microsoft.com/office/drawing/2014/main" id="{27948050-73B8-40F6-8E38-75E48580E0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61" name="Rectangle 1860">
                        <a:extLst>
                          <a:ext uri="{FF2B5EF4-FFF2-40B4-BE49-F238E27FC236}">
                            <a16:creationId xmlns:a16="http://schemas.microsoft.com/office/drawing/2014/main" id="{232CFBC0-9336-4298-86B2-9B34EAC32C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62" name="Rectangle 1861">
                        <a:extLst>
                          <a:ext uri="{FF2B5EF4-FFF2-40B4-BE49-F238E27FC236}">
                            <a16:creationId xmlns:a16="http://schemas.microsoft.com/office/drawing/2014/main" id="{C4FFD02F-C721-4F4E-9DE2-D707B49934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63" name="Rectangle 1862">
                        <a:extLst>
                          <a:ext uri="{FF2B5EF4-FFF2-40B4-BE49-F238E27FC236}">
                            <a16:creationId xmlns:a16="http://schemas.microsoft.com/office/drawing/2014/main" id="{249A03B0-E492-4B73-9011-C22D0EE163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849" name="Group 1848">
                    <a:extLst>
                      <a:ext uri="{FF2B5EF4-FFF2-40B4-BE49-F238E27FC236}">
                        <a16:creationId xmlns:a16="http://schemas.microsoft.com/office/drawing/2014/main" id="{BC30D970-C523-40BA-B006-F5A0E0149B4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854" name="Rectangle 1853">
                      <a:extLst>
                        <a:ext uri="{FF2B5EF4-FFF2-40B4-BE49-F238E27FC236}">
                          <a16:creationId xmlns:a16="http://schemas.microsoft.com/office/drawing/2014/main" id="{499F0379-0471-48A1-AC32-03219EF7C7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5" name="Rectangle 1854">
                      <a:extLst>
                        <a:ext uri="{FF2B5EF4-FFF2-40B4-BE49-F238E27FC236}">
                          <a16:creationId xmlns:a16="http://schemas.microsoft.com/office/drawing/2014/main" id="{8D9D170F-CE25-48A6-8791-60F94560C9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6" name="Rectangle 1855">
                      <a:extLst>
                        <a:ext uri="{FF2B5EF4-FFF2-40B4-BE49-F238E27FC236}">
                          <a16:creationId xmlns:a16="http://schemas.microsoft.com/office/drawing/2014/main" id="{845924CB-784A-40F6-B0E4-1BF0E43805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7" name="Rectangle 1856">
                      <a:extLst>
                        <a:ext uri="{FF2B5EF4-FFF2-40B4-BE49-F238E27FC236}">
                          <a16:creationId xmlns:a16="http://schemas.microsoft.com/office/drawing/2014/main" id="{4E430ACD-960E-4DE2-84A1-0D9A8C44E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50" name="Group 1849">
                    <a:extLst>
                      <a:ext uri="{FF2B5EF4-FFF2-40B4-BE49-F238E27FC236}">
                        <a16:creationId xmlns:a16="http://schemas.microsoft.com/office/drawing/2014/main" id="{FE218F19-6418-4465-A7F2-130869324EF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851" name="Circle: Hollow 1850">
                      <a:extLst>
                        <a:ext uri="{FF2B5EF4-FFF2-40B4-BE49-F238E27FC236}">
                          <a16:creationId xmlns:a16="http://schemas.microsoft.com/office/drawing/2014/main" id="{2A6C7A52-5373-4B62-A829-CA2C82650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52" name="Circle: Hollow 1851">
                      <a:extLst>
                        <a:ext uri="{FF2B5EF4-FFF2-40B4-BE49-F238E27FC236}">
                          <a16:creationId xmlns:a16="http://schemas.microsoft.com/office/drawing/2014/main" id="{0649D54A-3B14-444A-B360-691BC97BBD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53" name="Circle: Hollow 1852">
                      <a:extLst>
                        <a:ext uri="{FF2B5EF4-FFF2-40B4-BE49-F238E27FC236}">
                          <a16:creationId xmlns:a16="http://schemas.microsoft.com/office/drawing/2014/main" id="{58C6E910-F470-4B9E-BE59-C029D4804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94" name="Group 1693">
                <a:extLst>
                  <a:ext uri="{FF2B5EF4-FFF2-40B4-BE49-F238E27FC236}">
                    <a16:creationId xmlns:a16="http://schemas.microsoft.com/office/drawing/2014/main" id="{DD950A86-0B48-4B97-B0C3-83E877285327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695" name="Group 1694">
                  <a:extLst>
                    <a:ext uri="{FF2B5EF4-FFF2-40B4-BE49-F238E27FC236}">
                      <a16:creationId xmlns:a16="http://schemas.microsoft.com/office/drawing/2014/main" id="{F5EF15A6-E8BC-4BB3-B120-5E5C1D002CAC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780" name="Group 1779">
                    <a:extLst>
                      <a:ext uri="{FF2B5EF4-FFF2-40B4-BE49-F238E27FC236}">
                        <a16:creationId xmlns:a16="http://schemas.microsoft.com/office/drawing/2014/main" id="{C9AEA433-EEE1-4D5D-8D2B-0E71E945D79F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823" name="Group 1822">
                      <a:extLst>
                        <a:ext uri="{FF2B5EF4-FFF2-40B4-BE49-F238E27FC236}">
                          <a16:creationId xmlns:a16="http://schemas.microsoft.com/office/drawing/2014/main" id="{920E4BF9-5064-4FCD-A2A9-9BB70D77C8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33" name="Group 1832">
                        <a:extLst>
                          <a:ext uri="{FF2B5EF4-FFF2-40B4-BE49-F238E27FC236}">
                            <a16:creationId xmlns:a16="http://schemas.microsoft.com/office/drawing/2014/main" id="{2710BA28-DD71-4962-8AC6-325A59314A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39" name="Rectangle 1838">
                          <a:extLst>
                            <a:ext uri="{FF2B5EF4-FFF2-40B4-BE49-F238E27FC236}">
                              <a16:creationId xmlns:a16="http://schemas.microsoft.com/office/drawing/2014/main" id="{96623811-785A-4FE4-9980-A512C1667A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40" name="Rectangle 1839">
                          <a:extLst>
                            <a:ext uri="{FF2B5EF4-FFF2-40B4-BE49-F238E27FC236}">
                              <a16:creationId xmlns:a16="http://schemas.microsoft.com/office/drawing/2014/main" id="{8AB597F0-4AEB-42B2-B4AA-C052C2272A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41" name="Rectangle 1840">
                          <a:extLst>
                            <a:ext uri="{FF2B5EF4-FFF2-40B4-BE49-F238E27FC236}">
                              <a16:creationId xmlns:a16="http://schemas.microsoft.com/office/drawing/2014/main" id="{0A910888-CEC2-4118-8C51-D3135077DF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42" name="Rectangle 1841">
                          <a:extLst>
                            <a:ext uri="{FF2B5EF4-FFF2-40B4-BE49-F238E27FC236}">
                              <a16:creationId xmlns:a16="http://schemas.microsoft.com/office/drawing/2014/main" id="{C5C79689-4457-43C7-87D1-C4370E8884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34" name="Group 1833">
                        <a:extLst>
                          <a:ext uri="{FF2B5EF4-FFF2-40B4-BE49-F238E27FC236}">
                            <a16:creationId xmlns:a16="http://schemas.microsoft.com/office/drawing/2014/main" id="{DA28B4BF-8F6E-43B1-9FDB-F712C7605F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35" name="Rectangle 1834">
                          <a:extLst>
                            <a:ext uri="{FF2B5EF4-FFF2-40B4-BE49-F238E27FC236}">
                              <a16:creationId xmlns:a16="http://schemas.microsoft.com/office/drawing/2014/main" id="{7D8A8A5A-1AE8-4EF0-B094-1DB13DC0CD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36" name="Rectangle 1835">
                          <a:extLst>
                            <a:ext uri="{FF2B5EF4-FFF2-40B4-BE49-F238E27FC236}">
                              <a16:creationId xmlns:a16="http://schemas.microsoft.com/office/drawing/2014/main" id="{7746E31E-85A8-498C-ABBE-73F9442338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37" name="Rectangle 1836">
                          <a:extLst>
                            <a:ext uri="{FF2B5EF4-FFF2-40B4-BE49-F238E27FC236}">
                              <a16:creationId xmlns:a16="http://schemas.microsoft.com/office/drawing/2014/main" id="{3F43EEFB-15D3-4DD1-A372-E82211F5F6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38" name="Rectangle 1837">
                          <a:extLst>
                            <a:ext uri="{FF2B5EF4-FFF2-40B4-BE49-F238E27FC236}">
                              <a16:creationId xmlns:a16="http://schemas.microsoft.com/office/drawing/2014/main" id="{10537230-BFB5-44DB-BE2A-99BC610502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824" name="Group 1823">
                      <a:extLst>
                        <a:ext uri="{FF2B5EF4-FFF2-40B4-BE49-F238E27FC236}">
                          <a16:creationId xmlns:a16="http://schemas.microsoft.com/office/drawing/2014/main" id="{41565C60-B823-4CAE-B1E0-6158632C13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829" name="Rectangle 1828">
                        <a:extLst>
                          <a:ext uri="{FF2B5EF4-FFF2-40B4-BE49-F238E27FC236}">
                            <a16:creationId xmlns:a16="http://schemas.microsoft.com/office/drawing/2014/main" id="{C867ADA5-C0A7-445A-85D3-E2A133B8A1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30" name="Rectangle 1829">
                        <a:extLst>
                          <a:ext uri="{FF2B5EF4-FFF2-40B4-BE49-F238E27FC236}">
                            <a16:creationId xmlns:a16="http://schemas.microsoft.com/office/drawing/2014/main" id="{262A296A-3405-40B1-B4A7-31AF99162D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31" name="Rectangle 1830">
                        <a:extLst>
                          <a:ext uri="{FF2B5EF4-FFF2-40B4-BE49-F238E27FC236}">
                            <a16:creationId xmlns:a16="http://schemas.microsoft.com/office/drawing/2014/main" id="{62E6A036-8640-438A-92AF-7ACEE52CB8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32" name="Rectangle 1831">
                        <a:extLst>
                          <a:ext uri="{FF2B5EF4-FFF2-40B4-BE49-F238E27FC236}">
                            <a16:creationId xmlns:a16="http://schemas.microsoft.com/office/drawing/2014/main" id="{AB0529AB-2F75-4A16-A1EF-572A988F65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25" name="Group 1824">
                      <a:extLst>
                        <a:ext uri="{FF2B5EF4-FFF2-40B4-BE49-F238E27FC236}">
                          <a16:creationId xmlns:a16="http://schemas.microsoft.com/office/drawing/2014/main" id="{ECB2DC29-A5D7-4816-A140-951E515DE1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26" name="Circle: Hollow 1825">
                        <a:extLst>
                          <a:ext uri="{FF2B5EF4-FFF2-40B4-BE49-F238E27FC236}">
                            <a16:creationId xmlns:a16="http://schemas.microsoft.com/office/drawing/2014/main" id="{56BB7258-F725-4EC6-8F2B-486387BC90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27" name="Circle: Hollow 1826">
                        <a:extLst>
                          <a:ext uri="{FF2B5EF4-FFF2-40B4-BE49-F238E27FC236}">
                            <a16:creationId xmlns:a16="http://schemas.microsoft.com/office/drawing/2014/main" id="{D67726F3-5401-497B-9981-44E8135777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28" name="Circle: Hollow 1827">
                        <a:extLst>
                          <a:ext uri="{FF2B5EF4-FFF2-40B4-BE49-F238E27FC236}">
                            <a16:creationId xmlns:a16="http://schemas.microsoft.com/office/drawing/2014/main" id="{CE68D2B4-A03C-493F-AFED-3A3FB02E0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781" name="Group 1780">
                    <a:extLst>
                      <a:ext uri="{FF2B5EF4-FFF2-40B4-BE49-F238E27FC236}">
                        <a16:creationId xmlns:a16="http://schemas.microsoft.com/office/drawing/2014/main" id="{30E85368-4FD6-4D37-99E1-9A6079B9A479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03" name="Group 1802">
                      <a:extLst>
                        <a:ext uri="{FF2B5EF4-FFF2-40B4-BE49-F238E27FC236}">
                          <a16:creationId xmlns:a16="http://schemas.microsoft.com/office/drawing/2014/main" id="{18FBD4C5-719D-4E78-B0CB-6C6980BAAB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13" name="Group 1812">
                        <a:extLst>
                          <a:ext uri="{FF2B5EF4-FFF2-40B4-BE49-F238E27FC236}">
                            <a16:creationId xmlns:a16="http://schemas.microsoft.com/office/drawing/2014/main" id="{D4603337-A462-4D22-96A0-51BF16230A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9" name="Rectangle 1818">
                          <a:extLst>
                            <a:ext uri="{FF2B5EF4-FFF2-40B4-BE49-F238E27FC236}">
                              <a16:creationId xmlns:a16="http://schemas.microsoft.com/office/drawing/2014/main" id="{EC4CB9A8-1D3A-4BF0-81D5-2A8781B24E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20" name="Rectangle 1819">
                          <a:extLst>
                            <a:ext uri="{FF2B5EF4-FFF2-40B4-BE49-F238E27FC236}">
                              <a16:creationId xmlns:a16="http://schemas.microsoft.com/office/drawing/2014/main" id="{BC4E9167-C3EF-4042-9846-CA78359ACD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21" name="Rectangle 1820">
                          <a:extLst>
                            <a:ext uri="{FF2B5EF4-FFF2-40B4-BE49-F238E27FC236}">
                              <a16:creationId xmlns:a16="http://schemas.microsoft.com/office/drawing/2014/main" id="{3A782A23-E940-46AE-8FF8-FFD846B90E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22" name="Rectangle 1821">
                          <a:extLst>
                            <a:ext uri="{FF2B5EF4-FFF2-40B4-BE49-F238E27FC236}">
                              <a16:creationId xmlns:a16="http://schemas.microsoft.com/office/drawing/2014/main" id="{3D6D217A-1B10-4C94-8C34-ABB2F1E69F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14" name="Group 1813">
                        <a:extLst>
                          <a:ext uri="{FF2B5EF4-FFF2-40B4-BE49-F238E27FC236}">
                            <a16:creationId xmlns:a16="http://schemas.microsoft.com/office/drawing/2014/main" id="{4CFA85A2-EBFA-4E7B-A490-991FA98917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5" name="Rectangle 1814">
                          <a:extLst>
                            <a:ext uri="{FF2B5EF4-FFF2-40B4-BE49-F238E27FC236}">
                              <a16:creationId xmlns:a16="http://schemas.microsoft.com/office/drawing/2014/main" id="{91C8FA64-A73D-4C87-8D13-68D7F565CF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16" name="Rectangle 1815">
                          <a:extLst>
                            <a:ext uri="{FF2B5EF4-FFF2-40B4-BE49-F238E27FC236}">
                              <a16:creationId xmlns:a16="http://schemas.microsoft.com/office/drawing/2014/main" id="{FF49320D-31BD-49B3-8236-19DA1FCD2A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17" name="Rectangle 1816">
                          <a:extLst>
                            <a:ext uri="{FF2B5EF4-FFF2-40B4-BE49-F238E27FC236}">
                              <a16:creationId xmlns:a16="http://schemas.microsoft.com/office/drawing/2014/main" id="{CDB6CF37-FFF8-473F-AE5F-AA262E0ADF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18" name="Rectangle 1817">
                          <a:extLst>
                            <a:ext uri="{FF2B5EF4-FFF2-40B4-BE49-F238E27FC236}">
                              <a16:creationId xmlns:a16="http://schemas.microsoft.com/office/drawing/2014/main" id="{D1FF1531-22B0-4939-8B48-D074F8903F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804" name="Group 1803">
                      <a:extLst>
                        <a:ext uri="{FF2B5EF4-FFF2-40B4-BE49-F238E27FC236}">
                          <a16:creationId xmlns:a16="http://schemas.microsoft.com/office/drawing/2014/main" id="{AF80D21A-1B53-4316-A676-C3BC3B9DEB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09" name="Rectangle 1808">
                        <a:extLst>
                          <a:ext uri="{FF2B5EF4-FFF2-40B4-BE49-F238E27FC236}">
                            <a16:creationId xmlns:a16="http://schemas.microsoft.com/office/drawing/2014/main" id="{6FA60F06-B110-48FC-BB3C-E6EE07C6F9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10" name="Rectangle 1809">
                        <a:extLst>
                          <a:ext uri="{FF2B5EF4-FFF2-40B4-BE49-F238E27FC236}">
                            <a16:creationId xmlns:a16="http://schemas.microsoft.com/office/drawing/2014/main" id="{866F8E12-2875-4DAA-9A99-5911789943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11" name="Rectangle 1810">
                        <a:extLst>
                          <a:ext uri="{FF2B5EF4-FFF2-40B4-BE49-F238E27FC236}">
                            <a16:creationId xmlns:a16="http://schemas.microsoft.com/office/drawing/2014/main" id="{4C7002D4-806B-454E-9F7C-B16336FCEE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12" name="Rectangle 1811">
                        <a:extLst>
                          <a:ext uri="{FF2B5EF4-FFF2-40B4-BE49-F238E27FC236}">
                            <a16:creationId xmlns:a16="http://schemas.microsoft.com/office/drawing/2014/main" id="{978404CD-1977-4F6F-B207-A6F9AC4CB9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05" name="Group 1804">
                      <a:extLst>
                        <a:ext uri="{FF2B5EF4-FFF2-40B4-BE49-F238E27FC236}">
                          <a16:creationId xmlns:a16="http://schemas.microsoft.com/office/drawing/2014/main" id="{3FDC09E1-CFED-4056-BD87-B5E1980639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06" name="Circle: Hollow 1805">
                        <a:extLst>
                          <a:ext uri="{FF2B5EF4-FFF2-40B4-BE49-F238E27FC236}">
                            <a16:creationId xmlns:a16="http://schemas.microsoft.com/office/drawing/2014/main" id="{8AFFE7FE-2BF1-4B4B-B722-8BA6B0E925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07" name="Circle: Hollow 1806">
                        <a:extLst>
                          <a:ext uri="{FF2B5EF4-FFF2-40B4-BE49-F238E27FC236}">
                            <a16:creationId xmlns:a16="http://schemas.microsoft.com/office/drawing/2014/main" id="{9D18E9AA-FCAE-423B-B3FD-D04A3BA85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08" name="Circle: Hollow 1807">
                        <a:extLst>
                          <a:ext uri="{FF2B5EF4-FFF2-40B4-BE49-F238E27FC236}">
                            <a16:creationId xmlns:a16="http://schemas.microsoft.com/office/drawing/2014/main" id="{6639D556-4B96-4907-9FC0-1FD423B294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782" name="Group 1781">
                    <a:extLst>
                      <a:ext uri="{FF2B5EF4-FFF2-40B4-BE49-F238E27FC236}">
                        <a16:creationId xmlns:a16="http://schemas.microsoft.com/office/drawing/2014/main" id="{65A19F19-ED9B-481D-8D98-F8344E715258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783" name="Group 1782">
                      <a:extLst>
                        <a:ext uri="{FF2B5EF4-FFF2-40B4-BE49-F238E27FC236}">
                          <a16:creationId xmlns:a16="http://schemas.microsoft.com/office/drawing/2014/main" id="{E819A4E2-F602-4E7B-9BDF-E3CF312349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793" name="Group 1792">
                        <a:extLst>
                          <a:ext uri="{FF2B5EF4-FFF2-40B4-BE49-F238E27FC236}">
                            <a16:creationId xmlns:a16="http://schemas.microsoft.com/office/drawing/2014/main" id="{4D6B6727-0055-4F94-9B90-09587BCDA1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99" name="Rectangle 1798">
                          <a:extLst>
                            <a:ext uri="{FF2B5EF4-FFF2-40B4-BE49-F238E27FC236}">
                              <a16:creationId xmlns:a16="http://schemas.microsoft.com/office/drawing/2014/main" id="{31E0B7C0-4949-4D6B-8CF4-6EE6D946BE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00" name="Rectangle 1799">
                          <a:extLst>
                            <a:ext uri="{FF2B5EF4-FFF2-40B4-BE49-F238E27FC236}">
                              <a16:creationId xmlns:a16="http://schemas.microsoft.com/office/drawing/2014/main" id="{57B33241-2EBE-42C4-BBB5-E3E0736318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01" name="Rectangle 1800">
                          <a:extLst>
                            <a:ext uri="{FF2B5EF4-FFF2-40B4-BE49-F238E27FC236}">
                              <a16:creationId xmlns:a16="http://schemas.microsoft.com/office/drawing/2014/main" id="{5F7AB4E7-7C89-4534-9EE7-2A88F0A2E7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02" name="Rectangle 1801">
                          <a:extLst>
                            <a:ext uri="{FF2B5EF4-FFF2-40B4-BE49-F238E27FC236}">
                              <a16:creationId xmlns:a16="http://schemas.microsoft.com/office/drawing/2014/main" id="{896D0B5C-81CF-4308-A361-02F393DB61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794" name="Group 1793">
                        <a:extLst>
                          <a:ext uri="{FF2B5EF4-FFF2-40B4-BE49-F238E27FC236}">
                            <a16:creationId xmlns:a16="http://schemas.microsoft.com/office/drawing/2014/main" id="{99F68B48-9FEB-4E5A-9D13-561CF591D8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95" name="Rectangle 1794">
                          <a:extLst>
                            <a:ext uri="{FF2B5EF4-FFF2-40B4-BE49-F238E27FC236}">
                              <a16:creationId xmlns:a16="http://schemas.microsoft.com/office/drawing/2014/main" id="{95DEA3E3-768B-49ED-9451-E124743C7A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96" name="Rectangle 1795">
                          <a:extLst>
                            <a:ext uri="{FF2B5EF4-FFF2-40B4-BE49-F238E27FC236}">
                              <a16:creationId xmlns:a16="http://schemas.microsoft.com/office/drawing/2014/main" id="{4CFD1F18-4F7B-4737-8592-7B5ABA6986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97" name="Rectangle 1796">
                          <a:extLst>
                            <a:ext uri="{FF2B5EF4-FFF2-40B4-BE49-F238E27FC236}">
                              <a16:creationId xmlns:a16="http://schemas.microsoft.com/office/drawing/2014/main" id="{AFCC3E1B-9109-4865-A546-A90258009E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98" name="Rectangle 1797">
                          <a:extLst>
                            <a:ext uri="{FF2B5EF4-FFF2-40B4-BE49-F238E27FC236}">
                              <a16:creationId xmlns:a16="http://schemas.microsoft.com/office/drawing/2014/main" id="{C6F3BE3E-C689-4F67-BA20-7171E3B2EE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784" name="Group 1783">
                      <a:extLst>
                        <a:ext uri="{FF2B5EF4-FFF2-40B4-BE49-F238E27FC236}">
                          <a16:creationId xmlns:a16="http://schemas.microsoft.com/office/drawing/2014/main" id="{6C10940F-B68B-4FE1-8262-AAB7417E74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89" name="Rectangle 1788">
                        <a:extLst>
                          <a:ext uri="{FF2B5EF4-FFF2-40B4-BE49-F238E27FC236}">
                            <a16:creationId xmlns:a16="http://schemas.microsoft.com/office/drawing/2014/main" id="{A31C9813-21C6-4A3F-B11E-17F25677AC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90" name="Rectangle 1789">
                        <a:extLst>
                          <a:ext uri="{FF2B5EF4-FFF2-40B4-BE49-F238E27FC236}">
                            <a16:creationId xmlns:a16="http://schemas.microsoft.com/office/drawing/2014/main" id="{FFB409B6-B4DE-40C0-9106-771844C8CA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91" name="Rectangle 1790">
                        <a:extLst>
                          <a:ext uri="{FF2B5EF4-FFF2-40B4-BE49-F238E27FC236}">
                            <a16:creationId xmlns:a16="http://schemas.microsoft.com/office/drawing/2014/main" id="{07E5AFE6-76BB-45F0-94FF-9393EEB25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92" name="Rectangle 1791">
                        <a:extLst>
                          <a:ext uri="{FF2B5EF4-FFF2-40B4-BE49-F238E27FC236}">
                            <a16:creationId xmlns:a16="http://schemas.microsoft.com/office/drawing/2014/main" id="{077A5423-CDE4-46C0-B7CE-7DD1BB06F7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85" name="Group 1784">
                      <a:extLst>
                        <a:ext uri="{FF2B5EF4-FFF2-40B4-BE49-F238E27FC236}">
                          <a16:creationId xmlns:a16="http://schemas.microsoft.com/office/drawing/2014/main" id="{6C348C59-3AF2-43E6-83F2-B0E06EFE67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786" name="Circle: Hollow 1785">
                        <a:extLst>
                          <a:ext uri="{FF2B5EF4-FFF2-40B4-BE49-F238E27FC236}">
                            <a16:creationId xmlns:a16="http://schemas.microsoft.com/office/drawing/2014/main" id="{780F79CC-FDF6-4806-82E4-A089ADEAF7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787" name="Circle: Hollow 1786">
                        <a:extLst>
                          <a:ext uri="{FF2B5EF4-FFF2-40B4-BE49-F238E27FC236}">
                            <a16:creationId xmlns:a16="http://schemas.microsoft.com/office/drawing/2014/main" id="{47752651-732F-4D2D-A51B-1A7E9BE8F4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788" name="Circle: Hollow 1787">
                        <a:extLst>
                          <a:ext uri="{FF2B5EF4-FFF2-40B4-BE49-F238E27FC236}">
                            <a16:creationId xmlns:a16="http://schemas.microsoft.com/office/drawing/2014/main" id="{38B9B4CB-7424-4A7A-9D7E-46249C80F5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696" name="Group 1695">
                  <a:extLst>
                    <a:ext uri="{FF2B5EF4-FFF2-40B4-BE49-F238E27FC236}">
                      <a16:creationId xmlns:a16="http://schemas.microsoft.com/office/drawing/2014/main" id="{A942CADE-E748-4E8A-AE46-30C3898468FB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60" name="Group 1759">
                    <a:extLst>
                      <a:ext uri="{FF2B5EF4-FFF2-40B4-BE49-F238E27FC236}">
                        <a16:creationId xmlns:a16="http://schemas.microsoft.com/office/drawing/2014/main" id="{D8E29324-EBD6-4E4E-AE22-257185016B8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70" name="Group 1769">
                      <a:extLst>
                        <a:ext uri="{FF2B5EF4-FFF2-40B4-BE49-F238E27FC236}">
                          <a16:creationId xmlns:a16="http://schemas.microsoft.com/office/drawing/2014/main" id="{76F88AC4-330A-4BC6-8040-E45677F04C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6" name="Rectangle 1775">
                        <a:extLst>
                          <a:ext uri="{FF2B5EF4-FFF2-40B4-BE49-F238E27FC236}">
                            <a16:creationId xmlns:a16="http://schemas.microsoft.com/office/drawing/2014/main" id="{DE8BD998-C654-4A5F-B851-6CEBD2A18A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77" name="Rectangle 1776">
                        <a:extLst>
                          <a:ext uri="{FF2B5EF4-FFF2-40B4-BE49-F238E27FC236}">
                            <a16:creationId xmlns:a16="http://schemas.microsoft.com/office/drawing/2014/main" id="{3B722EC9-4256-45A7-8C56-72628112CD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78" name="Rectangle 1777">
                        <a:extLst>
                          <a:ext uri="{FF2B5EF4-FFF2-40B4-BE49-F238E27FC236}">
                            <a16:creationId xmlns:a16="http://schemas.microsoft.com/office/drawing/2014/main" id="{C6E44CE9-8AA3-4B09-9C53-F19DEBB4C0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79" name="Rectangle 1778">
                        <a:extLst>
                          <a:ext uri="{FF2B5EF4-FFF2-40B4-BE49-F238E27FC236}">
                            <a16:creationId xmlns:a16="http://schemas.microsoft.com/office/drawing/2014/main" id="{A9F27D8C-4646-4826-A2AF-F3A04BCD91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71" name="Group 1770">
                      <a:extLst>
                        <a:ext uri="{FF2B5EF4-FFF2-40B4-BE49-F238E27FC236}">
                          <a16:creationId xmlns:a16="http://schemas.microsoft.com/office/drawing/2014/main" id="{6245F27C-E721-48F2-828A-651AEF7988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2" name="Rectangle 1771">
                        <a:extLst>
                          <a:ext uri="{FF2B5EF4-FFF2-40B4-BE49-F238E27FC236}">
                            <a16:creationId xmlns:a16="http://schemas.microsoft.com/office/drawing/2014/main" id="{150785B3-A6C5-4870-A9DC-C687196F5D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73" name="Rectangle 1772">
                        <a:extLst>
                          <a:ext uri="{FF2B5EF4-FFF2-40B4-BE49-F238E27FC236}">
                            <a16:creationId xmlns:a16="http://schemas.microsoft.com/office/drawing/2014/main" id="{B4B05E36-6699-4AB8-A7FA-3A1627B4DD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74" name="Rectangle 1773">
                        <a:extLst>
                          <a:ext uri="{FF2B5EF4-FFF2-40B4-BE49-F238E27FC236}">
                            <a16:creationId xmlns:a16="http://schemas.microsoft.com/office/drawing/2014/main" id="{2B091B3E-6187-4B97-BFF7-7A479038A9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75" name="Rectangle 1774">
                        <a:extLst>
                          <a:ext uri="{FF2B5EF4-FFF2-40B4-BE49-F238E27FC236}">
                            <a16:creationId xmlns:a16="http://schemas.microsoft.com/office/drawing/2014/main" id="{85401BD3-FCF1-4B77-9030-43DB1D2C52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761" name="Group 1760">
                    <a:extLst>
                      <a:ext uri="{FF2B5EF4-FFF2-40B4-BE49-F238E27FC236}">
                        <a16:creationId xmlns:a16="http://schemas.microsoft.com/office/drawing/2014/main" id="{8A193D5B-8FD0-4BE1-892E-F3C9B14B6E2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66" name="Rectangle 1765">
                      <a:extLst>
                        <a:ext uri="{FF2B5EF4-FFF2-40B4-BE49-F238E27FC236}">
                          <a16:creationId xmlns:a16="http://schemas.microsoft.com/office/drawing/2014/main" id="{009851F9-9552-434A-A60F-D137367E4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7" name="Rectangle 1766">
                      <a:extLst>
                        <a:ext uri="{FF2B5EF4-FFF2-40B4-BE49-F238E27FC236}">
                          <a16:creationId xmlns:a16="http://schemas.microsoft.com/office/drawing/2014/main" id="{8FA8614F-26C6-47DC-A61C-93D4F52840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8" name="Rectangle 1767">
                      <a:extLst>
                        <a:ext uri="{FF2B5EF4-FFF2-40B4-BE49-F238E27FC236}">
                          <a16:creationId xmlns:a16="http://schemas.microsoft.com/office/drawing/2014/main" id="{99629AE3-8A7A-45A7-9A9E-099412BAE9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9" name="Rectangle 1768">
                      <a:extLst>
                        <a:ext uri="{FF2B5EF4-FFF2-40B4-BE49-F238E27FC236}">
                          <a16:creationId xmlns:a16="http://schemas.microsoft.com/office/drawing/2014/main" id="{F84A2768-6CA0-4F67-8121-62AFA4889B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62" name="Group 1761">
                    <a:extLst>
                      <a:ext uri="{FF2B5EF4-FFF2-40B4-BE49-F238E27FC236}">
                        <a16:creationId xmlns:a16="http://schemas.microsoft.com/office/drawing/2014/main" id="{84D080DC-1BE2-41ED-ADD4-6B487965113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63" name="Circle: Hollow 1762">
                      <a:extLst>
                        <a:ext uri="{FF2B5EF4-FFF2-40B4-BE49-F238E27FC236}">
                          <a16:creationId xmlns:a16="http://schemas.microsoft.com/office/drawing/2014/main" id="{CE9265BF-45ED-47DD-8AEA-7B3D8AF94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64" name="Circle: Hollow 1763">
                      <a:extLst>
                        <a:ext uri="{FF2B5EF4-FFF2-40B4-BE49-F238E27FC236}">
                          <a16:creationId xmlns:a16="http://schemas.microsoft.com/office/drawing/2014/main" id="{4FA0FCD2-6DCE-4705-B361-FB8383EB3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65" name="Circle: Hollow 1764">
                      <a:extLst>
                        <a:ext uri="{FF2B5EF4-FFF2-40B4-BE49-F238E27FC236}">
                          <a16:creationId xmlns:a16="http://schemas.microsoft.com/office/drawing/2014/main" id="{70C04267-9A5A-4A3A-B26C-009E80D480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697" name="Group 1696">
                  <a:extLst>
                    <a:ext uri="{FF2B5EF4-FFF2-40B4-BE49-F238E27FC236}">
                      <a16:creationId xmlns:a16="http://schemas.microsoft.com/office/drawing/2014/main" id="{E166E4A7-CFF2-4FD8-A1DC-F12523FD2306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40" name="Group 1739">
                    <a:extLst>
                      <a:ext uri="{FF2B5EF4-FFF2-40B4-BE49-F238E27FC236}">
                        <a16:creationId xmlns:a16="http://schemas.microsoft.com/office/drawing/2014/main" id="{EB6E5ABC-000A-4CBC-8BE7-F39730DFB27A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50" name="Group 1749">
                      <a:extLst>
                        <a:ext uri="{FF2B5EF4-FFF2-40B4-BE49-F238E27FC236}">
                          <a16:creationId xmlns:a16="http://schemas.microsoft.com/office/drawing/2014/main" id="{47B93EC1-7142-4424-B7EA-EBBC3120C9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6" name="Rectangle 1755">
                        <a:extLst>
                          <a:ext uri="{FF2B5EF4-FFF2-40B4-BE49-F238E27FC236}">
                            <a16:creationId xmlns:a16="http://schemas.microsoft.com/office/drawing/2014/main" id="{106B01C3-2ADB-498A-9379-04E5B59C87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57" name="Rectangle 1756">
                        <a:extLst>
                          <a:ext uri="{FF2B5EF4-FFF2-40B4-BE49-F238E27FC236}">
                            <a16:creationId xmlns:a16="http://schemas.microsoft.com/office/drawing/2014/main" id="{37AAD4A8-C085-47F6-80F2-28B602E077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58" name="Rectangle 1757">
                        <a:extLst>
                          <a:ext uri="{FF2B5EF4-FFF2-40B4-BE49-F238E27FC236}">
                            <a16:creationId xmlns:a16="http://schemas.microsoft.com/office/drawing/2014/main" id="{F0014AE3-BA7C-4188-997F-5626AF1074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59" name="Rectangle 1758">
                        <a:extLst>
                          <a:ext uri="{FF2B5EF4-FFF2-40B4-BE49-F238E27FC236}">
                            <a16:creationId xmlns:a16="http://schemas.microsoft.com/office/drawing/2014/main" id="{1470BA82-E7EB-43D8-BD25-44E37EE4B0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51" name="Group 1750">
                      <a:extLst>
                        <a:ext uri="{FF2B5EF4-FFF2-40B4-BE49-F238E27FC236}">
                          <a16:creationId xmlns:a16="http://schemas.microsoft.com/office/drawing/2014/main" id="{100E72C0-70FD-4F2B-97E7-3E5F7493DF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2" name="Rectangle 1751">
                        <a:extLst>
                          <a:ext uri="{FF2B5EF4-FFF2-40B4-BE49-F238E27FC236}">
                            <a16:creationId xmlns:a16="http://schemas.microsoft.com/office/drawing/2014/main" id="{2A2D9A81-D617-4083-AB71-B0153AFB5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53" name="Rectangle 1752">
                        <a:extLst>
                          <a:ext uri="{FF2B5EF4-FFF2-40B4-BE49-F238E27FC236}">
                            <a16:creationId xmlns:a16="http://schemas.microsoft.com/office/drawing/2014/main" id="{A146712F-5095-4973-A048-80737B0151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54" name="Rectangle 1753">
                        <a:extLst>
                          <a:ext uri="{FF2B5EF4-FFF2-40B4-BE49-F238E27FC236}">
                            <a16:creationId xmlns:a16="http://schemas.microsoft.com/office/drawing/2014/main" id="{45453F64-966D-4896-9189-B3E2CCBD93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55" name="Rectangle 1754">
                        <a:extLst>
                          <a:ext uri="{FF2B5EF4-FFF2-40B4-BE49-F238E27FC236}">
                            <a16:creationId xmlns:a16="http://schemas.microsoft.com/office/drawing/2014/main" id="{0077E87F-EEE2-4736-9849-3D3B6A5C5F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741" name="Group 1740">
                    <a:extLst>
                      <a:ext uri="{FF2B5EF4-FFF2-40B4-BE49-F238E27FC236}">
                        <a16:creationId xmlns:a16="http://schemas.microsoft.com/office/drawing/2014/main" id="{6393612C-68A0-42CE-8DBF-C2D47D9E243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46" name="Rectangle 1745">
                      <a:extLst>
                        <a:ext uri="{FF2B5EF4-FFF2-40B4-BE49-F238E27FC236}">
                          <a16:creationId xmlns:a16="http://schemas.microsoft.com/office/drawing/2014/main" id="{3EDE52FD-521E-4171-BDD5-B8D48E8CCB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7" name="Rectangle 1746">
                      <a:extLst>
                        <a:ext uri="{FF2B5EF4-FFF2-40B4-BE49-F238E27FC236}">
                          <a16:creationId xmlns:a16="http://schemas.microsoft.com/office/drawing/2014/main" id="{D8C39E55-F3FC-4B22-A066-A66ACE3BD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8" name="Rectangle 1747">
                      <a:extLst>
                        <a:ext uri="{FF2B5EF4-FFF2-40B4-BE49-F238E27FC236}">
                          <a16:creationId xmlns:a16="http://schemas.microsoft.com/office/drawing/2014/main" id="{EA82AB0C-1E58-4233-888D-71A3B06A2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9" name="Rectangle 1748">
                      <a:extLst>
                        <a:ext uri="{FF2B5EF4-FFF2-40B4-BE49-F238E27FC236}">
                          <a16:creationId xmlns:a16="http://schemas.microsoft.com/office/drawing/2014/main" id="{FEDC1856-5D70-42FA-A809-EFC109B2E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2" name="Group 1741">
                    <a:extLst>
                      <a:ext uri="{FF2B5EF4-FFF2-40B4-BE49-F238E27FC236}">
                        <a16:creationId xmlns:a16="http://schemas.microsoft.com/office/drawing/2014/main" id="{E7C5E019-ABF8-41E2-B1DF-90382FA632D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43" name="Circle: Hollow 1742">
                      <a:extLst>
                        <a:ext uri="{FF2B5EF4-FFF2-40B4-BE49-F238E27FC236}">
                          <a16:creationId xmlns:a16="http://schemas.microsoft.com/office/drawing/2014/main" id="{ABA17C14-BFE3-47BE-B1E0-2B88D8F10C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44" name="Circle: Hollow 1743">
                      <a:extLst>
                        <a:ext uri="{FF2B5EF4-FFF2-40B4-BE49-F238E27FC236}">
                          <a16:creationId xmlns:a16="http://schemas.microsoft.com/office/drawing/2014/main" id="{45E14F56-59FA-4492-BCD3-333F9B036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45" name="Circle: Hollow 1744">
                      <a:extLst>
                        <a:ext uri="{FF2B5EF4-FFF2-40B4-BE49-F238E27FC236}">
                          <a16:creationId xmlns:a16="http://schemas.microsoft.com/office/drawing/2014/main" id="{22CE9775-115B-4B5C-B58B-92F6DFC25C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698" name="Group 1697">
                  <a:extLst>
                    <a:ext uri="{FF2B5EF4-FFF2-40B4-BE49-F238E27FC236}">
                      <a16:creationId xmlns:a16="http://schemas.microsoft.com/office/drawing/2014/main" id="{21039D7A-B2DC-447A-86FB-5D64A4B9404C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20" name="Group 1719">
                    <a:extLst>
                      <a:ext uri="{FF2B5EF4-FFF2-40B4-BE49-F238E27FC236}">
                        <a16:creationId xmlns:a16="http://schemas.microsoft.com/office/drawing/2014/main" id="{8AC49DA3-2F7D-4582-B02F-670DEA5FA61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30" name="Group 1729">
                      <a:extLst>
                        <a:ext uri="{FF2B5EF4-FFF2-40B4-BE49-F238E27FC236}">
                          <a16:creationId xmlns:a16="http://schemas.microsoft.com/office/drawing/2014/main" id="{EA9614A0-C536-4B48-8A41-73963BA1B0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6" name="Rectangle 1735">
                        <a:extLst>
                          <a:ext uri="{FF2B5EF4-FFF2-40B4-BE49-F238E27FC236}">
                            <a16:creationId xmlns:a16="http://schemas.microsoft.com/office/drawing/2014/main" id="{C9EF8EE2-A46E-4010-84DD-C68312A67A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37" name="Rectangle 1736">
                        <a:extLst>
                          <a:ext uri="{FF2B5EF4-FFF2-40B4-BE49-F238E27FC236}">
                            <a16:creationId xmlns:a16="http://schemas.microsoft.com/office/drawing/2014/main" id="{0710891C-A29B-4F2D-838C-4316017BDC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38" name="Rectangle 1737">
                        <a:extLst>
                          <a:ext uri="{FF2B5EF4-FFF2-40B4-BE49-F238E27FC236}">
                            <a16:creationId xmlns:a16="http://schemas.microsoft.com/office/drawing/2014/main" id="{49A88632-9B29-4492-BD60-E40DF51CF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39" name="Rectangle 1738">
                        <a:extLst>
                          <a:ext uri="{FF2B5EF4-FFF2-40B4-BE49-F238E27FC236}">
                            <a16:creationId xmlns:a16="http://schemas.microsoft.com/office/drawing/2014/main" id="{93AF4A6D-8F27-4009-A390-63CBE65DBA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31" name="Group 1730">
                      <a:extLst>
                        <a:ext uri="{FF2B5EF4-FFF2-40B4-BE49-F238E27FC236}">
                          <a16:creationId xmlns:a16="http://schemas.microsoft.com/office/drawing/2014/main" id="{F9FA93A4-61A9-425B-BFCC-BC9CF67FC7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2" name="Rectangle 1731">
                        <a:extLst>
                          <a:ext uri="{FF2B5EF4-FFF2-40B4-BE49-F238E27FC236}">
                            <a16:creationId xmlns:a16="http://schemas.microsoft.com/office/drawing/2014/main" id="{3E49E7FF-3F4C-40F7-B7F6-E9DD55FFA1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33" name="Rectangle 1732">
                        <a:extLst>
                          <a:ext uri="{FF2B5EF4-FFF2-40B4-BE49-F238E27FC236}">
                            <a16:creationId xmlns:a16="http://schemas.microsoft.com/office/drawing/2014/main" id="{26ABAD8B-2077-42B5-BE7F-87045CD260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34" name="Rectangle 1733">
                        <a:extLst>
                          <a:ext uri="{FF2B5EF4-FFF2-40B4-BE49-F238E27FC236}">
                            <a16:creationId xmlns:a16="http://schemas.microsoft.com/office/drawing/2014/main" id="{71375044-BC89-4086-989C-E82C647C8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35" name="Rectangle 1734">
                        <a:extLst>
                          <a:ext uri="{FF2B5EF4-FFF2-40B4-BE49-F238E27FC236}">
                            <a16:creationId xmlns:a16="http://schemas.microsoft.com/office/drawing/2014/main" id="{B8BB4570-218A-4CC3-AE51-694F0F3DA8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721" name="Group 1720">
                    <a:extLst>
                      <a:ext uri="{FF2B5EF4-FFF2-40B4-BE49-F238E27FC236}">
                        <a16:creationId xmlns:a16="http://schemas.microsoft.com/office/drawing/2014/main" id="{C1AAD97A-836D-4DCA-BABB-EC52C172B33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26" name="Rectangle 1725">
                      <a:extLst>
                        <a:ext uri="{FF2B5EF4-FFF2-40B4-BE49-F238E27FC236}">
                          <a16:creationId xmlns:a16="http://schemas.microsoft.com/office/drawing/2014/main" id="{8F1FD46D-91B2-41CF-AD38-9C29C6652A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7" name="Rectangle 1726">
                      <a:extLst>
                        <a:ext uri="{FF2B5EF4-FFF2-40B4-BE49-F238E27FC236}">
                          <a16:creationId xmlns:a16="http://schemas.microsoft.com/office/drawing/2014/main" id="{E950838B-AFD7-4FBC-A3D4-DA6201ECB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8" name="Rectangle 1727">
                      <a:extLst>
                        <a:ext uri="{FF2B5EF4-FFF2-40B4-BE49-F238E27FC236}">
                          <a16:creationId xmlns:a16="http://schemas.microsoft.com/office/drawing/2014/main" id="{73430BA4-361D-4A52-9668-C07ADBDE5B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9" name="Rectangle 1728">
                      <a:extLst>
                        <a:ext uri="{FF2B5EF4-FFF2-40B4-BE49-F238E27FC236}">
                          <a16:creationId xmlns:a16="http://schemas.microsoft.com/office/drawing/2014/main" id="{AD1B9C9C-6ECA-421F-A774-9BAA494D6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22" name="Group 1721">
                    <a:extLst>
                      <a:ext uri="{FF2B5EF4-FFF2-40B4-BE49-F238E27FC236}">
                        <a16:creationId xmlns:a16="http://schemas.microsoft.com/office/drawing/2014/main" id="{7B04B8BB-2C49-42AD-BD87-F61967A190C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23" name="Circle: Hollow 1722">
                      <a:extLst>
                        <a:ext uri="{FF2B5EF4-FFF2-40B4-BE49-F238E27FC236}">
                          <a16:creationId xmlns:a16="http://schemas.microsoft.com/office/drawing/2014/main" id="{706A0D6A-EEE4-410C-844C-5AB848E2F3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24" name="Circle: Hollow 1723">
                      <a:extLst>
                        <a:ext uri="{FF2B5EF4-FFF2-40B4-BE49-F238E27FC236}">
                          <a16:creationId xmlns:a16="http://schemas.microsoft.com/office/drawing/2014/main" id="{A05DEB52-0390-4B09-BEF0-E587C3A32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25" name="Circle: Hollow 1724">
                      <a:extLst>
                        <a:ext uri="{FF2B5EF4-FFF2-40B4-BE49-F238E27FC236}">
                          <a16:creationId xmlns:a16="http://schemas.microsoft.com/office/drawing/2014/main" id="{A2A36B5A-1ED6-43CE-8A08-C58937A1B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699" name="Group 1698">
                  <a:extLst>
                    <a:ext uri="{FF2B5EF4-FFF2-40B4-BE49-F238E27FC236}">
                      <a16:creationId xmlns:a16="http://schemas.microsoft.com/office/drawing/2014/main" id="{4C3F0A35-F96F-4317-8885-B4BA24F37712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00" name="Group 1699">
                    <a:extLst>
                      <a:ext uri="{FF2B5EF4-FFF2-40B4-BE49-F238E27FC236}">
                        <a16:creationId xmlns:a16="http://schemas.microsoft.com/office/drawing/2014/main" id="{39D409B2-D54D-4F0F-A9E3-9A08F8D601E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10" name="Group 1709">
                      <a:extLst>
                        <a:ext uri="{FF2B5EF4-FFF2-40B4-BE49-F238E27FC236}">
                          <a16:creationId xmlns:a16="http://schemas.microsoft.com/office/drawing/2014/main" id="{ADF5EF50-C608-4F03-B562-C15DAB22C8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6" name="Rectangle 1715">
                        <a:extLst>
                          <a:ext uri="{FF2B5EF4-FFF2-40B4-BE49-F238E27FC236}">
                            <a16:creationId xmlns:a16="http://schemas.microsoft.com/office/drawing/2014/main" id="{63BA2BB0-6193-430B-B204-26A24C802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17" name="Rectangle 1716">
                        <a:extLst>
                          <a:ext uri="{FF2B5EF4-FFF2-40B4-BE49-F238E27FC236}">
                            <a16:creationId xmlns:a16="http://schemas.microsoft.com/office/drawing/2014/main" id="{3619D089-92A3-4562-94E9-ADC54D0017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18" name="Rectangle 1717">
                        <a:extLst>
                          <a:ext uri="{FF2B5EF4-FFF2-40B4-BE49-F238E27FC236}">
                            <a16:creationId xmlns:a16="http://schemas.microsoft.com/office/drawing/2014/main" id="{64C27A65-DE80-43B5-AD31-9C0F3F9BCD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19" name="Rectangle 1718">
                        <a:extLst>
                          <a:ext uri="{FF2B5EF4-FFF2-40B4-BE49-F238E27FC236}">
                            <a16:creationId xmlns:a16="http://schemas.microsoft.com/office/drawing/2014/main" id="{C6B5A4FE-8A0D-4256-B0B2-022E91C93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11" name="Group 1710">
                      <a:extLst>
                        <a:ext uri="{FF2B5EF4-FFF2-40B4-BE49-F238E27FC236}">
                          <a16:creationId xmlns:a16="http://schemas.microsoft.com/office/drawing/2014/main" id="{9A960684-F875-40C0-A200-4B32078924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2" name="Rectangle 1711">
                        <a:extLst>
                          <a:ext uri="{FF2B5EF4-FFF2-40B4-BE49-F238E27FC236}">
                            <a16:creationId xmlns:a16="http://schemas.microsoft.com/office/drawing/2014/main" id="{5CDAB79C-9BED-4387-BB75-2689FA42D0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13" name="Rectangle 1712">
                        <a:extLst>
                          <a:ext uri="{FF2B5EF4-FFF2-40B4-BE49-F238E27FC236}">
                            <a16:creationId xmlns:a16="http://schemas.microsoft.com/office/drawing/2014/main" id="{288410B6-6B79-420C-AC38-9C800DDF74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14" name="Rectangle 1713">
                        <a:extLst>
                          <a:ext uri="{FF2B5EF4-FFF2-40B4-BE49-F238E27FC236}">
                            <a16:creationId xmlns:a16="http://schemas.microsoft.com/office/drawing/2014/main" id="{B3529FBE-CDB9-4C9B-9568-202DEBE179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15" name="Rectangle 1714">
                        <a:extLst>
                          <a:ext uri="{FF2B5EF4-FFF2-40B4-BE49-F238E27FC236}">
                            <a16:creationId xmlns:a16="http://schemas.microsoft.com/office/drawing/2014/main" id="{84CC6241-4F61-45AD-967F-D9CAEFB6C0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701" name="Group 1700">
                    <a:extLst>
                      <a:ext uri="{FF2B5EF4-FFF2-40B4-BE49-F238E27FC236}">
                        <a16:creationId xmlns:a16="http://schemas.microsoft.com/office/drawing/2014/main" id="{55269748-84C0-4F11-AC45-B4DBB254DDF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06" name="Rectangle 1705">
                      <a:extLst>
                        <a:ext uri="{FF2B5EF4-FFF2-40B4-BE49-F238E27FC236}">
                          <a16:creationId xmlns:a16="http://schemas.microsoft.com/office/drawing/2014/main" id="{CE7383B1-AB76-44EB-A37E-4357EE4883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7" name="Rectangle 1706">
                      <a:extLst>
                        <a:ext uri="{FF2B5EF4-FFF2-40B4-BE49-F238E27FC236}">
                          <a16:creationId xmlns:a16="http://schemas.microsoft.com/office/drawing/2014/main" id="{E6762C6C-0EC3-4055-87E9-2C4FE18F50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8" name="Rectangle 1707">
                      <a:extLst>
                        <a:ext uri="{FF2B5EF4-FFF2-40B4-BE49-F238E27FC236}">
                          <a16:creationId xmlns:a16="http://schemas.microsoft.com/office/drawing/2014/main" id="{468C2F94-004C-412C-ACF8-785784D900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9" name="Rectangle 1708">
                      <a:extLst>
                        <a:ext uri="{FF2B5EF4-FFF2-40B4-BE49-F238E27FC236}">
                          <a16:creationId xmlns:a16="http://schemas.microsoft.com/office/drawing/2014/main" id="{3448463E-094C-437D-82AC-01EE582C47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02" name="Group 1701">
                    <a:extLst>
                      <a:ext uri="{FF2B5EF4-FFF2-40B4-BE49-F238E27FC236}">
                        <a16:creationId xmlns:a16="http://schemas.microsoft.com/office/drawing/2014/main" id="{5DE528CB-00DC-40D1-8731-0B2A9E5FC9C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03" name="Circle: Hollow 1702">
                      <a:extLst>
                        <a:ext uri="{FF2B5EF4-FFF2-40B4-BE49-F238E27FC236}">
                          <a16:creationId xmlns:a16="http://schemas.microsoft.com/office/drawing/2014/main" id="{B69A5A31-5B07-4A77-8763-6B9E5381B0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04" name="Circle: Hollow 1703">
                      <a:extLst>
                        <a:ext uri="{FF2B5EF4-FFF2-40B4-BE49-F238E27FC236}">
                          <a16:creationId xmlns:a16="http://schemas.microsoft.com/office/drawing/2014/main" id="{03C4530C-F967-4531-863B-9BAC2260DF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05" name="Circle: Hollow 1704">
                      <a:extLst>
                        <a:ext uri="{FF2B5EF4-FFF2-40B4-BE49-F238E27FC236}">
                          <a16:creationId xmlns:a16="http://schemas.microsoft.com/office/drawing/2014/main" id="{8800A815-BDE9-46DC-8F99-6EE9A354B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39E6BA-0AA3-4C55-8904-36AEB1CC3EDF}"/>
              </a:ext>
            </a:extLst>
          </p:cNvPr>
          <p:cNvCxnSpPr>
            <a:cxnSpLocks/>
            <a:stCxn id="2574" idx="3"/>
            <a:endCxn id="536" idx="2"/>
          </p:cNvCxnSpPr>
          <p:nvPr/>
        </p:nvCxnSpPr>
        <p:spPr>
          <a:xfrm>
            <a:off x="8157029" y="3226067"/>
            <a:ext cx="483628" cy="249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E11139-C909-435B-BC9F-F89FBB212156}"/>
              </a:ext>
            </a:extLst>
          </p:cNvPr>
          <p:cNvCxnSpPr>
            <a:stCxn id="2426" idx="3"/>
            <a:endCxn id="536" idx="2"/>
          </p:cNvCxnSpPr>
          <p:nvPr/>
        </p:nvCxnSpPr>
        <p:spPr>
          <a:xfrm>
            <a:off x="8158145" y="3353956"/>
            <a:ext cx="482512" cy="121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20ECFF-9D14-4C17-AF7F-4255280508E7}"/>
              </a:ext>
            </a:extLst>
          </p:cNvPr>
          <p:cNvCxnSpPr>
            <a:stCxn id="2278" idx="3"/>
          </p:cNvCxnSpPr>
          <p:nvPr/>
        </p:nvCxnSpPr>
        <p:spPr>
          <a:xfrm flipV="1">
            <a:off x="8157029" y="3468176"/>
            <a:ext cx="449481" cy="4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E43703-A70E-449E-8B03-03CD9170652A}"/>
              </a:ext>
            </a:extLst>
          </p:cNvPr>
          <p:cNvCxnSpPr>
            <a:stCxn id="2127" idx="3"/>
            <a:endCxn id="536" idx="2"/>
          </p:cNvCxnSpPr>
          <p:nvPr/>
        </p:nvCxnSpPr>
        <p:spPr>
          <a:xfrm flipV="1">
            <a:off x="8158075" y="3475800"/>
            <a:ext cx="482582" cy="123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46612EC-1BE0-43DB-A843-42DDE58350EB}"/>
              </a:ext>
            </a:extLst>
          </p:cNvPr>
          <p:cNvCxnSpPr>
            <a:stCxn id="1979" idx="3"/>
          </p:cNvCxnSpPr>
          <p:nvPr/>
        </p:nvCxnSpPr>
        <p:spPr>
          <a:xfrm flipV="1">
            <a:off x="8159191" y="3496052"/>
            <a:ext cx="446071" cy="231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426A64-FF21-40C8-B6EA-33C79D97521A}"/>
              </a:ext>
            </a:extLst>
          </p:cNvPr>
          <p:cNvCxnSpPr>
            <a:stCxn id="1831" idx="3"/>
            <a:endCxn id="536" idx="2"/>
          </p:cNvCxnSpPr>
          <p:nvPr/>
        </p:nvCxnSpPr>
        <p:spPr>
          <a:xfrm flipV="1">
            <a:off x="8160063" y="3475800"/>
            <a:ext cx="480594" cy="370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2498D90-377D-4728-B019-8A90B03527C0}"/>
              </a:ext>
            </a:extLst>
          </p:cNvPr>
          <p:cNvGrpSpPr/>
          <p:nvPr/>
        </p:nvGrpSpPr>
        <p:grpSpPr>
          <a:xfrm>
            <a:off x="8825058" y="3228434"/>
            <a:ext cx="3044811" cy="902572"/>
            <a:chOff x="8825058" y="3228434"/>
            <a:chExt cx="3044811" cy="9025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78E6BEA-BB08-4DF5-8870-948787CE2CF2}"/>
                </a:ext>
              </a:extLst>
            </p:cNvPr>
            <p:cNvGrpSpPr/>
            <p:nvPr/>
          </p:nvGrpSpPr>
          <p:grpSpPr>
            <a:xfrm>
              <a:off x="9158313" y="3228434"/>
              <a:ext cx="2711556" cy="366260"/>
              <a:chOff x="9200711" y="3402854"/>
              <a:chExt cx="2711556" cy="366260"/>
            </a:xfrm>
          </p:grpSpPr>
          <p:grpSp>
            <p:nvGrpSpPr>
              <p:cNvPr id="806" name="Group 805">
                <a:extLst>
                  <a:ext uri="{FF2B5EF4-FFF2-40B4-BE49-F238E27FC236}">
                    <a16:creationId xmlns:a16="http://schemas.microsoft.com/office/drawing/2014/main" id="{DE01D0BE-F7AC-4846-BEBA-79AADC759621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807" name="Group 806">
                  <a:extLst>
                    <a:ext uri="{FF2B5EF4-FFF2-40B4-BE49-F238E27FC236}">
                      <a16:creationId xmlns:a16="http://schemas.microsoft.com/office/drawing/2014/main" id="{AD6F882F-C1F9-409F-8838-600BD4484398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913" name="Group 912">
                    <a:extLst>
                      <a:ext uri="{FF2B5EF4-FFF2-40B4-BE49-F238E27FC236}">
                        <a16:creationId xmlns:a16="http://schemas.microsoft.com/office/drawing/2014/main" id="{D8010B62-306E-4FA9-B8B7-7D95914F846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931" name="Group 930">
                      <a:extLst>
                        <a:ext uri="{FF2B5EF4-FFF2-40B4-BE49-F238E27FC236}">
                          <a16:creationId xmlns:a16="http://schemas.microsoft.com/office/drawing/2014/main" id="{6F75E0CC-1031-476E-AEDB-A9ACB99081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37" name="Group 936">
                        <a:extLst>
                          <a:ext uri="{FF2B5EF4-FFF2-40B4-BE49-F238E27FC236}">
                            <a16:creationId xmlns:a16="http://schemas.microsoft.com/office/drawing/2014/main" id="{1C01A1A9-B775-458C-86FF-A5CFA46A8E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43" name="Rectangle 942">
                          <a:extLst>
                            <a:ext uri="{FF2B5EF4-FFF2-40B4-BE49-F238E27FC236}">
                              <a16:creationId xmlns:a16="http://schemas.microsoft.com/office/drawing/2014/main" id="{12A0A9B6-988E-4360-8349-A9CCE6388E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4" name="Rectangle 943">
                          <a:extLst>
                            <a:ext uri="{FF2B5EF4-FFF2-40B4-BE49-F238E27FC236}">
                              <a16:creationId xmlns:a16="http://schemas.microsoft.com/office/drawing/2014/main" id="{76235C83-52A1-4BB0-AD0D-0ABBFE9DCA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5" name="Rectangle 944">
                          <a:extLst>
                            <a:ext uri="{FF2B5EF4-FFF2-40B4-BE49-F238E27FC236}">
                              <a16:creationId xmlns:a16="http://schemas.microsoft.com/office/drawing/2014/main" id="{C50F312C-391F-48B3-B4B8-8A5E9C333F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6" name="Rectangle 945">
                          <a:extLst>
                            <a:ext uri="{FF2B5EF4-FFF2-40B4-BE49-F238E27FC236}">
                              <a16:creationId xmlns:a16="http://schemas.microsoft.com/office/drawing/2014/main" id="{E62ECED6-AABD-46B7-938F-BC6C4AA55C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38" name="Group 937">
                        <a:extLst>
                          <a:ext uri="{FF2B5EF4-FFF2-40B4-BE49-F238E27FC236}">
                            <a16:creationId xmlns:a16="http://schemas.microsoft.com/office/drawing/2014/main" id="{B64017AE-380E-45A8-BD73-3B547B0EC3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39" name="Rectangle 938">
                          <a:extLst>
                            <a:ext uri="{FF2B5EF4-FFF2-40B4-BE49-F238E27FC236}">
                              <a16:creationId xmlns:a16="http://schemas.microsoft.com/office/drawing/2014/main" id="{9F12AF71-8918-4A49-AD1E-C7C8981D29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0" name="Rectangle 939">
                          <a:extLst>
                            <a:ext uri="{FF2B5EF4-FFF2-40B4-BE49-F238E27FC236}">
                              <a16:creationId xmlns:a16="http://schemas.microsoft.com/office/drawing/2014/main" id="{731F1995-3FD4-4FA3-A058-053B80EC89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1" name="Rectangle 940">
                          <a:extLst>
                            <a:ext uri="{FF2B5EF4-FFF2-40B4-BE49-F238E27FC236}">
                              <a16:creationId xmlns:a16="http://schemas.microsoft.com/office/drawing/2014/main" id="{866E1886-8F38-47F2-9B3F-46F68AA491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2" name="Rectangle 941">
                          <a:extLst>
                            <a:ext uri="{FF2B5EF4-FFF2-40B4-BE49-F238E27FC236}">
                              <a16:creationId xmlns:a16="http://schemas.microsoft.com/office/drawing/2014/main" id="{38E07F6B-00B6-4882-9C08-AC795ED41C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932" name="Group 931">
                      <a:extLst>
                        <a:ext uri="{FF2B5EF4-FFF2-40B4-BE49-F238E27FC236}">
                          <a16:creationId xmlns:a16="http://schemas.microsoft.com/office/drawing/2014/main" id="{94CD77B9-7B91-4474-A2CA-CF65841CCD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33" name="Rectangle 932">
                        <a:extLst>
                          <a:ext uri="{FF2B5EF4-FFF2-40B4-BE49-F238E27FC236}">
                            <a16:creationId xmlns:a16="http://schemas.microsoft.com/office/drawing/2014/main" id="{6E2C9FEA-4DCE-4967-B020-DDA4DDB81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34" name="Rectangle 933">
                        <a:extLst>
                          <a:ext uri="{FF2B5EF4-FFF2-40B4-BE49-F238E27FC236}">
                            <a16:creationId xmlns:a16="http://schemas.microsoft.com/office/drawing/2014/main" id="{6DF9DD87-C23D-4D2A-989B-875FCDEDD1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35" name="Rectangle 934">
                        <a:extLst>
                          <a:ext uri="{FF2B5EF4-FFF2-40B4-BE49-F238E27FC236}">
                            <a16:creationId xmlns:a16="http://schemas.microsoft.com/office/drawing/2014/main" id="{D29AC910-2E8E-468B-96C3-E476CBE10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36" name="Rectangle 935">
                        <a:extLst>
                          <a:ext uri="{FF2B5EF4-FFF2-40B4-BE49-F238E27FC236}">
                            <a16:creationId xmlns:a16="http://schemas.microsoft.com/office/drawing/2014/main" id="{6E85BBAC-BF86-47E1-B15C-4A3B7E97F9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914" name="Group 913">
                    <a:extLst>
                      <a:ext uri="{FF2B5EF4-FFF2-40B4-BE49-F238E27FC236}">
                        <a16:creationId xmlns:a16="http://schemas.microsoft.com/office/drawing/2014/main" id="{EBB89234-DA33-4494-A505-2B831D37379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915" name="Group 914">
                      <a:extLst>
                        <a:ext uri="{FF2B5EF4-FFF2-40B4-BE49-F238E27FC236}">
                          <a16:creationId xmlns:a16="http://schemas.microsoft.com/office/drawing/2014/main" id="{BDD47DED-A78C-4190-A63A-CFEA6489E6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21" name="Group 920">
                        <a:extLst>
                          <a:ext uri="{FF2B5EF4-FFF2-40B4-BE49-F238E27FC236}">
                            <a16:creationId xmlns:a16="http://schemas.microsoft.com/office/drawing/2014/main" id="{BE94BFC5-0ECF-4BEA-B96B-C3E165CA50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7" name="Rectangle 926">
                          <a:extLst>
                            <a:ext uri="{FF2B5EF4-FFF2-40B4-BE49-F238E27FC236}">
                              <a16:creationId xmlns:a16="http://schemas.microsoft.com/office/drawing/2014/main" id="{BC740E66-8F01-4F59-B7CA-3881BBBE3D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28" name="Rectangle 927">
                          <a:extLst>
                            <a:ext uri="{FF2B5EF4-FFF2-40B4-BE49-F238E27FC236}">
                              <a16:creationId xmlns:a16="http://schemas.microsoft.com/office/drawing/2014/main" id="{B7744326-BAE6-4D99-A954-7F6B0B2E79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29" name="Rectangle 928">
                          <a:extLst>
                            <a:ext uri="{FF2B5EF4-FFF2-40B4-BE49-F238E27FC236}">
                              <a16:creationId xmlns:a16="http://schemas.microsoft.com/office/drawing/2014/main" id="{A03C9BBC-841E-4B4E-B742-9603373715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30" name="Rectangle 929">
                          <a:extLst>
                            <a:ext uri="{FF2B5EF4-FFF2-40B4-BE49-F238E27FC236}">
                              <a16:creationId xmlns:a16="http://schemas.microsoft.com/office/drawing/2014/main" id="{5521221E-C462-4F92-ADE9-577285E2E0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22" name="Group 921">
                        <a:extLst>
                          <a:ext uri="{FF2B5EF4-FFF2-40B4-BE49-F238E27FC236}">
                            <a16:creationId xmlns:a16="http://schemas.microsoft.com/office/drawing/2014/main" id="{CC7716EF-BE9A-49C3-B4A5-A6A340C5CC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3" name="Rectangle 922">
                          <a:extLst>
                            <a:ext uri="{FF2B5EF4-FFF2-40B4-BE49-F238E27FC236}">
                              <a16:creationId xmlns:a16="http://schemas.microsoft.com/office/drawing/2014/main" id="{5E657F22-4FFD-422F-8B4C-791CA828DA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24" name="Rectangle 923">
                          <a:extLst>
                            <a:ext uri="{FF2B5EF4-FFF2-40B4-BE49-F238E27FC236}">
                              <a16:creationId xmlns:a16="http://schemas.microsoft.com/office/drawing/2014/main" id="{92AB01F6-76FF-46ED-A350-F64996F469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25" name="Rectangle 924">
                          <a:extLst>
                            <a:ext uri="{FF2B5EF4-FFF2-40B4-BE49-F238E27FC236}">
                              <a16:creationId xmlns:a16="http://schemas.microsoft.com/office/drawing/2014/main" id="{EBA959B5-BC36-4F4D-A9C7-1264D1FC7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26" name="Rectangle 925">
                          <a:extLst>
                            <a:ext uri="{FF2B5EF4-FFF2-40B4-BE49-F238E27FC236}">
                              <a16:creationId xmlns:a16="http://schemas.microsoft.com/office/drawing/2014/main" id="{15926205-1FAC-4EA4-99EB-75A79914B2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916" name="Group 915">
                      <a:extLst>
                        <a:ext uri="{FF2B5EF4-FFF2-40B4-BE49-F238E27FC236}">
                          <a16:creationId xmlns:a16="http://schemas.microsoft.com/office/drawing/2014/main" id="{096B668A-1D5B-4F8D-8DE4-0827C4E9A2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17" name="Rectangle 916">
                        <a:extLst>
                          <a:ext uri="{FF2B5EF4-FFF2-40B4-BE49-F238E27FC236}">
                            <a16:creationId xmlns:a16="http://schemas.microsoft.com/office/drawing/2014/main" id="{95914A56-731E-43B0-B042-C6EB1219E5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8" name="Rectangle 917">
                        <a:extLst>
                          <a:ext uri="{FF2B5EF4-FFF2-40B4-BE49-F238E27FC236}">
                            <a16:creationId xmlns:a16="http://schemas.microsoft.com/office/drawing/2014/main" id="{4733877E-2A35-4017-938C-AFE8BAA5E3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9" name="Rectangle 918">
                        <a:extLst>
                          <a:ext uri="{FF2B5EF4-FFF2-40B4-BE49-F238E27FC236}">
                            <a16:creationId xmlns:a16="http://schemas.microsoft.com/office/drawing/2014/main" id="{1D6BE4FA-ADA8-4957-8CEE-51DC52C16B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0" name="Rectangle 919">
                        <a:extLst>
                          <a:ext uri="{FF2B5EF4-FFF2-40B4-BE49-F238E27FC236}">
                            <a16:creationId xmlns:a16="http://schemas.microsoft.com/office/drawing/2014/main" id="{09792469-EC6A-4FC6-B5A4-EC389856B5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808" name="Group 807">
                  <a:extLst>
                    <a:ext uri="{FF2B5EF4-FFF2-40B4-BE49-F238E27FC236}">
                      <a16:creationId xmlns:a16="http://schemas.microsoft.com/office/drawing/2014/main" id="{15BC632B-00DB-4402-B103-8FD1D9613494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879" name="Group 878">
                    <a:extLst>
                      <a:ext uri="{FF2B5EF4-FFF2-40B4-BE49-F238E27FC236}">
                        <a16:creationId xmlns:a16="http://schemas.microsoft.com/office/drawing/2014/main" id="{0E28B082-14E2-46FB-B885-7FBA61B573D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97" name="Group 896">
                      <a:extLst>
                        <a:ext uri="{FF2B5EF4-FFF2-40B4-BE49-F238E27FC236}">
                          <a16:creationId xmlns:a16="http://schemas.microsoft.com/office/drawing/2014/main" id="{AD5D285D-F45B-4491-8D1C-33A8F075BF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03" name="Group 902">
                        <a:extLst>
                          <a:ext uri="{FF2B5EF4-FFF2-40B4-BE49-F238E27FC236}">
                            <a16:creationId xmlns:a16="http://schemas.microsoft.com/office/drawing/2014/main" id="{DD973C3D-4130-41FB-8E60-A519BE3BF99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9" name="Rectangle 908">
                          <a:extLst>
                            <a:ext uri="{FF2B5EF4-FFF2-40B4-BE49-F238E27FC236}">
                              <a16:creationId xmlns:a16="http://schemas.microsoft.com/office/drawing/2014/main" id="{CA18BD88-4B4B-4DA3-BFAE-ECA8410C18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0" name="Rectangle 909">
                          <a:extLst>
                            <a:ext uri="{FF2B5EF4-FFF2-40B4-BE49-F238E27FC236}">
                              <a16:creationId xmlns:a16="http://schemas.microsoft.com/office/drawing/2014/main" id="{A865F941-63E2-40D0-B68B-698617A813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1" name="Rectangle 910">
                          <a:extLst>
                            <a:ext uri="{FF2B5EF4-FFF2-40B4-BE49-F238E27FC236}">
                              <a16:creationId xmlns:a16="http://schemas.microsoft.com/office/drawing/2014/main" id="{60275642-730D-4769-B5D0-D688A824B5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2" name="Rectangle 911">
                          <a:extLst>
                            <a:ext uri="{FF2B5EF4-FFF2-40B4-BE49-F238E27FC236}">
                              <a16:creationId xmlns:a16="http://schemas.microsoft.com/office/drawing/2014/main" id="{10D90408-B501-4E79-B92B-1589EE4B7E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04" name="Group 903">
                        <a:extLst>
                          <a:ext uri="{FF2B5EF4-FFF2-40B4-BE49-F238E27FC236}">
                            <a16:creationId xmlns:a16="http://schemas.microsoft.com/office/drawing/2014/main" id="{184161C8-22C5-4135-8C1E-425EBDB8D4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5" name="Rectangle 904">
                          <a:extLst>
                            <a:ext uri="{FF2B5EF4-FFF2-40B4-BE49-F238E27FC236}">
                              <a16:creationId xmlns:a16="http://schemas.microsoft.com/office/drawing/2014/main" id="{3F8E9E4A-E656-4F66-9B77-01CBD9F49C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06" name="Rectangle 905">
                          <a:extLst>
                            <a:ext uri="{FF2B5EF4-FFF2-40B4-BE49-F238E27FC236}">
                              <a16:creationId xmlns:a16="http://schemas.microsoft.com/office/drawing/2014/main" id="{91A47FFD-A2F3-4315-A8B9-4A36706A34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07" name="Rectangle 906">
                          <a:extLst>
                            <a:ext uri="{FF2B5EF4-FFF2-40B4-BE49-F238E27FC236}">
                              <a16:creationId xmlns:a16="http://schemas.microsoft.com/office/drawing/2014/main" id="{93FF7199-B2E6-4FA3-A635-D3C1125994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08" name="Rectangle 907">
                          <a:extLst>
                            <a:ext uri="{FF2B5EF4-FFF2-40B4-BE49-F238E27FC236}">
                              <a16:creationId xmlns:a16="http://schemas.microsoft.com/office/drawing/2014/main" id="{6DC07457-F631-4C1B-9721-A7DAB5392C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98" name="Group 897">
                      <a:extLst>
                        <a:ext uri="{FF2B5EF4-FFF2-40B4-BE49-F238E27FC236}">
                          <a16:creationId xmlns:a16="http://schemas.microsoft.com/office/drawing/2014/main" id="{BE69296B-91BA-478B-93A0-4957EA6313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99" name="Rectangle 898">
                        <a:extLst>
                          <a:ext uri="{FF2B5EF4-FFF2-40B4-BE49-F238E27FC236}">
                            <a16:creationId xmlns:a16="http://schemas.microsoft.com/office/drawing/2014/main" id="{65D7B38B-EF99-42DC-A275-6B59E429C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00" name="Rectangle 899">
                        <a:extLst>
                          <a:ext uri="{FF2B5EF4-FFF2-40B4-BE49-F238E27FC236}">
                            <a16:creationId xmlns:a16="http://schemas.microsoft.com/office/drawing/2014/main" id="{A69B9E1C-BDB0-4E72-9E6E-AA7275B79B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01" name="Rectangle 900">
                        <a:extLst>
                          <a:ext uri="{FF2B5EF4-FFF2-40B4-BE49-F238E27FC236}">
                            <a16:creationId xmlns:a16="http://schemas.microsoft.com/office/drawing/2014/main" id="{246BAAE4-E05D-47D7-9372-F77B10C721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02" name="Rectangle 901">
                        <a:extLst>
                          <a:ext uri="{FF2B5EF4-FFF2-40B4-BE49-F238E27FC236}">
                            <a16:creationId xmlns:a16="http://schemas.microsoft.com/office/drawing/2014/main" id="{9B76CDC3-053F-4FB4-8CA7-19D49259E9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80" name="Group 879">
                    <a:extLst>
                      <a:ext uri="{FF2B5EF4-FFF2-40B4-BE49-F238E27FC236}">
                        <a16:creationId xmlns:a16="http://schemas.microsoft.com/office/drawing/2014/main" id="{F00DB922-4925-4E74-A205-37370C01175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81" name="Group 880">
                      <a:extLst>
                        <a:ext uri="{FF2B5EF4-FFF2-40B4-BE49-F238E27FC236}">
                          <a16:creationId xmlns:a16="http://schemas.microsoft.com/office/drawing/2014/main" id="{08BB947F-F17F-4CDA-BFA9-0101FC20E0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87" name="Group 886">
                        <a:extLst>
                          <a:ext uri="{FF2B5EF4-FFF2-40B4-BE49-F238E27FC236}">
                            <a16:creationId xmlns:a16="http://schemas.microsoft.com/office/drawing/2014/main" id="{0007D900-C3F2-4BBE-9AA5-403396D58A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93" name="Rectangle 892">
                          <a:extLst>
                            <a:ext uri="{FF2B5EF4-FFF2-40B4-BE49-F238E27FC236}">
                              <a16:creationId xmlns:a16="http://schemas.microsoft.com/office/drawing/2014/main" id="{C94F45AF-3A0E-447F-BF5F-DD68528AAA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94" name="Rectangle 893">
                          <a:extLst>
                            <a:ext uri="{FF2B5EF4-FFF2-40B4-BE49-F238E27FC236}">
                              <a16:creationId xmlns:a16="http://schemas.microsoft.com/office/drawing/2014/main" id="{B22D1129-AB56-4AD3-9A23-2D8C586B3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95" name="Rectangle 894">
                          <a:extLst>
                            <a:ext uri="{FF2B5EF4-FFF2-40B4-BE49-F238E27FC236}">
                              <a16:creationId xmlns:a16="http://schemas.microsoft.com/office/drawing/2014/main" id="{B662BEE3-AF0C-4142-8380-AE5C355CA2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96" name="Rectangle 895">
                          <a:extLst>
                            <a:ext uri="{FF2B5EF4-FFF2-40B4-BE49-F238E27FC236}">
                              <a16:creationId xmlns:a16="http://schemas.microsoft.com/office/drawing/2014/main" id="{C8B5A5F7-EFEE-404C-AA7A-7D90B89EFD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88" name="Group 887">
                        <a:extLst>
                          <a:ext uri="{FF2B5EF4-FFF2-40B4-BE49-F238E27FC236}">
                            <a16:creationId xmlns:a16="http://schemas.microsoft.com/office/drawing/2014/main" id="{C3F58BA0-1ACF-45BC-A446-0BD660AF21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89" name="Rectangle 888">
                          <a:extLst>
                            <a:ext uri="{FF2B5EF4-FFF2-40B4-BE49-F238E27FC236}">
                              <a16:creationId xmlns:a16="http://schemas.microsoft.com/office/drawing/2014/main" id="{CFB3FA8C-DCE2-40F9-BADF-AEADC59986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90" name="Rectangle 889">
                          <a:extLst>
                            <a:ext uri="{FF2B5EF4-FFF2-40B4-BE49-F238E27FC236}">
                              <a16:creationId xmlns:a16="http://schemas.microsoft.com/office/drawing/2014/main" id="{12024495-9377-4505-931B-E0E456E072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91" name="Rectangle 890">
                          <a:extLst>
                            <a:ext uri="{FF2B5EF4-FFF2-40B4-BE49-F238E27FC236}">
                              <a16:creationId xmlns:a16="http://schemas.microsoft.com/office/drawing/2014/main" id="{C1B3DFE2-311D-4785-9988-C237492DF5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92" name="Rectangle 891">
                          <a:extLst>
                            <a:ext uri="{FF2B5EF4-FFF2-40B4-BE49-F238E27FC236}">
                              <a16:creationId xmlns:a16="http://schemas.microsoft.com/office/drawing/2014/main" id="{80E0EB44-42CD-4F41-9976-95BA032BDB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82" name="Group 881">
                      <a:extLst>
                        <a:ext uri="{FF2B5EF4-FFF2-40B4-BE49-F238E27FC236}">
                          <a16:creationId xmlns:a16="http://schemas.microsoft.com/office/drawing/2014/main" id="{B112535E-086A-4128-8DEA-B16C000A07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83" name="Rectangle 882">
                        <a:extLst>
                          <a:ext uri="{FF2B5EF4-FFF2-40B4-BE49-F238E27FC236}">
                            <a16:creationId xmlns:a16="http://schemas.microsoft.com/office/drawing/2014/main" id="{6D4149F3-969C-45C6-AE43-EDBFA06556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84" name="Rectangle 883">
                        <a:extLst>
                          <a:ext uri="{FF2B5EF4-FFF2-40B4-BE49-F238E27FC236}">
                            <a16:creationId xmlns:a16="http://schemas.microsoft.com/office/drawing/2014/main" id="{44DFB675-DE57-43CE-A78B-3EE330A2D9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85" name="Rectangle 884">
                        <a:extLst>
                          <a:ext uri="{FF2B5EF4-FFF2-40B4-BE49-F238E27FC236}">
                            <a16:creationId xmlns:a16="http://schemas.microsoft.com/office/drawing/2014/main" id="{9333C47B-D46A-4A50-9213-35FF260B8A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86" name="Rectangle 885">
                        <a:extLst>
                          <a:ext uri="{FF2B5EF4-FFF2-40B4-BE49-F238E27FC236}">
                            <a16:creationId xmlns:a16="http://schemas.microsoft.com/office/drawing/2014/main" id="{DF2F119C-6FEE-4307-A93C-04A0EA07FA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809" name="Group 808">
                  <a:extLst>
                    <a:ext uri="{FF2B5EF4-FFF2-40B4-BE49-F238E27FC236}">
                      <a16:creationId xmlns:a16="http://schemas.microsoft.com/office/drawing/2014/main" id="{1019E248-A7B0-48E1-B37C-523D719ACA1C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845" name="Group 844">
                    <a:extLst>
                      <a:ext uri="{FF2B5EF4-FFF2-40B4-BE49-F238E27FC236}">
                        <a16:creationId xmlns:a16="http://schemas.microsoft.com/office/drawing/2014/main" id="{82E6EBC8-2FDC-4E96-9E0A-F5CFC119CAC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63" name="Group 862">
                      <a:extLst>
                        <a:ext uri="{FF2B5EF4-FFF2-40B4-BE49-F238E27FC236}">
                          <a16:creationId xmlns:a16="http://schemas.microsoft.com/office/drawing/2014/main" id="{03363008-6A1A-4E97-B174-8E8DA50AE2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69" name="Group 868">
                        <a:extLst>
                          <a:ext uri="{FF2B5EF4-FFF2-40B4-BE49-F238E27FC236}">
                            <a16:creationId xmlns:a16="http://schemas.microsoft.com/office/drawing/2014/main" id="{F5594476-1D23-4294-BF5B-4552146EDA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75" name="Rectangle 874">
                          <a:extLst>
                            <a:ext uri="{FF2B5EF4-FFF2-40B4-BE49-F238E27FC236}">
                              <a16:creationId xmlns:a16="http://schemas.microsoft.com/office/drawing/2014/main" id="{0FB93BBF-3EEB-4DA2-A481-BE7C5A04D4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76" name="Rectangle 875">
                          <a:extLst>
                            <a:ext uri="{FF2B5EF4-FFF2-40B4-BE49-F238E27FC236}">
                              <a16:creationId xmlns:a16="http://schemas.microsoft.com/office/drawing/2014/main" id="{D7EC823B-89A4-4D61-BA63-2084097F7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77" name="Rectangle 876">
                          <a:extLst>
                            <a:ext uri="{FF2B5EF4-FFF2-40B4-BE49-F238E27FC236}">
                              <a16:creationId xmlns:a16="http://schemas.microsoft.com/office/drawing/2014/main" id="{CFFF8E30-7D3E-4950-BF2C-265C9FE8FC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78" name="Rectangle 877">
                          <a:extLst>
                            <a:ext uri="{FF2B5EF4-FFF2-40B4-BE49-F238E27FC236}">
                              <a16:creationId xmlns:a16="http://schemas.microsoft.com/office/drawing/2014/main" id="{FEED22FA-EBBB-4D99-8230-E4A03FFE70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70" name="Group 869">
                        <a:extLst>
                          <a:ext uri="{FF2B5EF4-FFF2-40B4-BE49-F238E27FC236}">
                            <a16:creationId xmlns:a16="http://schemas.microsoft.com/office/drawing/2014/main" id="{A4B55CA5-4CD5-4FEC-A2C8-4632DD5C2B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71" name="Rectangle 870">
                          <a:extLst>
                            <a:ext uri="{FF2B5EF4-FFF2-40B4-BE49-F238E27FC236}">
                              <a16:creationId xmlns:a16="http://schemas.microsoft.com/office/drawing/2014/main" id="{17A39751-C65A-448E-B792-DF6AA6DEA7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72" name="Rectangle 871">
                          <a:extLst>
                            <a:ext uri="{FF2B5EF4-FFF2-40B4-BE49-F238E27FC236}">
                              <a16:creationId xmlns:a16="http://schemas.microsoft.com/office/drawing/2014/main" id="{54E9A7F1-7F65-450C-A8BF-CD08D702BC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73" name="Rectangle 872">
                          <a:extLst>
                            <a:ext uri="{FF2B5EF4-FFF2-40B4-BE49-F238E27FC236}">
                              <a16:creationId xmlns:a16="http://schemas.microsoft.com/office/drawing/2014/main" id="{AB7879B4-085A-47D0-8C8C-F3E9D23A28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74" name="Rectangle 873">
                          <a:extLst>
                            <a:ext uri="{FF2B5EF4-FFF2-40B4-BE49-F238E27FC236}">
                              <a16:creationId xmlns:a16="http://schemas.microsoft.com/office/drawing/2014/main" id="{5BBBABCF-B679-4E37-879C-B70402C6DE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64" name="Group 863">
                      <a:extLst>
                        <a:ext uri="{FF2B5EF4-FFF2-40B4-BE49-F238E27FC236}">
                          <a16:creationId xmlns:a16="http://schemas.microsoft.com/office/drawing/2014/main" id="{6357AB8A-94AA-471C-B19A-E36FD9C4C7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65" name="Rectangle 864">
                        <a:extLst>
                          <a:ext uri="{FF2B5EF4-FFF2-40B4-BE49-F238E27FC236}">
                            <a16:creationId xmlns:a16="http://schemas.microsoft.com/office/drawing/2014/main" id="{F14898A2-A4F7-4FD3-94D6-78C387C545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66" name="Rectangle 865">
                        <a:extLst>
                          <a:ext uri="{FF2B5EF4-FFF2-40B4-BE49-F238E27FC236}">
                            <a16:creationId xmlns:a16="http://schemas.microsoft.com/office/drawing/2014/main" id="{EDB370A2-3B7B-4E24-9C21-209B4184F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67" name="Rectangle 866">
                        <a:extLst>
                          <a:ext uri="{FF2B5EF4-FFF2-40B4-BE49-F238E27FC236}">
                            <a16:creationId xmlns:a16="http://schemas.microsoft.com/office/drawing/2014/main" id="{A9BD7BAF-854A-4A58-8F28-B477FE32D9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68" name="Rectangle 867">
                        <a:extLst>
                          <a:ext uri="{FF2B5EF4-FFF2-40B4-BE49-F238E27FC236}">
                            <a16:creationId xmlns:a16="http://schemas.microsoft.com/office/drawing/2014/main" id="{E90209A3-6AF4-48AD-862A-C643E37541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46" name="Group 845">
                    <a:extLst>
                      <a:ext uri="{FF2B5EF4-FFF2-40B4-BE49-F238E27FC236}">
                        <a16:creationId xmlns:a16="http://schemas.microsoft.com/office/drawing/2014/main" id="{795C958A-AA13-48BD-94C7-91A28B28135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47" name="Group 846">
                      <a:extLst>
                        <a:ext uri="{FF2B5EF4-FFF2-40B4-BE49-F238E27FC236}">
                          <a16:creationId xmlns:a16="http://schemas.microsoft.com/office/drawing/2014/main" id="{763805D6-46F9-4DF5-8924-22E61CF673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53" name="Group 852">
                        <a:extLst>
                          <a:ext uri="{FF2B5EF4-FFF2-40B4-BE49-F238E27FC236}">
                            <a16:creationId xmlns:a16="http://schemas.microsoft.com/office/drawing/2014/main" id="{1CEFE4AB-F368-463A-A341-4F92EF4BCE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59" name="Rectangle 858">
                          <a:extLst>
                            <a:ext uri="{FF2B5EF4-FFF2-40B4-BE49-F238E27FC236}">
                              <a16:creationId xmlns:a16="http://schemas.microsoft.com/office/drawing/2014/main" id="{9A7E3707-6DCE-40D9-9153-78209F37C4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60" name="Rectangle 859">
                          <a:extLst>
                            <a:ext uri="{FF2B5EF4-FFF2-40B4-BE49-F238E27FC236}">
                              <a16:creationId xmlns:a16="http://schemas.microsoft.com/office/drawing/2014/main" id="{7CA0EEA6-6FA5-4FA9-910C-24BE2ECBD2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61" name="Rectangle 860">
                          <a:extLst>
                            <a:ext uri="{FF2B5EF4-FFF2-40B4-BE49-F238E27FC236}">
                              <a16:creationId xmlns:a16="http://schemas.microsoft.com/office/drawing/2014/main" id="{9A0203B8-0BA7-4707-BC91-1D6A575F5D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62" name="Rectangle 861">
                          <a:extLst>
                            <a:ext uri="{FF2B5EF4-FFF2-40B4-BE49-F238E27FC236}">
                              <a16:creationId xmlns:a16="http://schemas.microsoft.com/office/drawing/2014/main" id="{A6860FD9-7C96-49F3-8495-F634E2E4ED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54" name="Group 853">
                        <a:extLst>
                          <a:ext uri="{FF2B5EF4-FFF2-40B4-BE49-F238E27FC236}">
                            <a16:creationId xmlns:a16="http://schemas.microsoft.com/office/drawing/2014/main" id="{059F1FDA-B305-49B0-A925-00373B129F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55" name="Rectangle 854">
                          <a:extLst>
                            <a:ext uri="{FF2B5EF4-FFF2-40B4-BE49-F238E27FC236}">
                              <a16:creationId xmlns:a16="http://schemas.microsoft.com/office/drawing/2014/main" id="{38C403BF-C668-475B-9A9C-B811743678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56" name="Rectangle 855">
                          <a:extLst>
                            <a:ext uri="{FF2B5EF4-FFF2-40B4-BE49-F238E27FC236}">
                              <a16:creationId xmlns:a16="http://schemas.microsoft.com/office/drawing/2014/main" id="{193B2586-B72E-426D-A7F9-EABE01D08F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57" name="Rectangle 856">
                          <a:extLst>
                            <a:ext uri="{FF2B5EF4-FFF2-40B4-BE49-F238E27FC236}">
                              <a16:creationId xmlns:a16="http://schemas.microsoft.com/office/drawing/2014/main" id="{F344C304-0144-4943-BD6F-36BD6669BB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58" name="Rectangle 857">
                          <a:extLst>
                            <a:ext uri="{FF2B5EF4-FFF2-40B4-BE49-F238E27FC236}">
                              <a16:creationId xmlns:a16="http://schemas.microsoft.com/office/drawing/2014/main" id="{A49583F5-1C45-4D1D-8E3B-6532D1E5F3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48" name="Group 847">
                      <a:extLst>
                        <a:ext uri="{FF2B5EF4-FFF2-40B4-BE49-F238E27FC236}">
                          <a16:creationId xmlns:a16="http://schemas.microsoft.com/office/drawing/2014/main" id="{B1A94559-2A54-4F77-95EF-34CADE5FC0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49" name="Rectangle 848">
                        <a:extLst>
                          <a:ext uri="{FF2B5EF4-FFF2-40B4-BE49-F238E27FC236}">
                            <a16:creationId xmlns:a16="http://schemas.microsoft.com/office/drawing/2014/main" id="{796767E5-436E-4BA6-8077-1207EBE1D3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50" name="Rectangle 849">
                        <a:extLst>
                          <a:ext uri="{FF2B5EF4-FFF2-40B4-BE49-F238E27FC236}">
                            <a16:creationId xmlns:a16="http://schemas.microsoft.com/office/drawing/2014/main" id="{07E826FE-F0A9-47E4-A95F-C77C0753CE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51" name="Rectangle 850">
                        <a:extLst>
                          <a:ext uri="{FF2B5EF4-FFF2-40B4-BE49-F238E27FC236}">
                            <a16:creationId xmlns:a16="http://schemas.microsoft.com/office/drawing/2014/main" id="{49579DFC-C096-41A5-9E3B-E12807FEC4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52" name="Rectangle 851">
                        <a:extLst>
                          <a:ext uri="{FF2B5EF4-FFF2-40B4-BE49-F238E27FC236}">
                            <a16:creationId xmlns:a16="http://schemas.microsoft.com/office/drawing/2014/main" id="{D59E8966-2405-4EB1-A036-573706F3DE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810" name="Group 809">
                  <a:extLst>
                    <a:ext uri="{FF2B5EF4-FFF2-40B4-BE49-F238E27FC236}">
                      <a16:creationId xmlns:a16="http://schemas.microsoft.com/office/drawing/2014/main" id="{95C284EC-961E-4157-9F86-30B1A3D14D5B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811" name="Group 810">
                    <a:extLst>
                      <a:ext uri="{FF2B5EF4-FFF2-40B4-BE49-F238E27FC236}">
                        <a16:creationId xmlns:a16="http://schemas.microsoft.com/office/drawing/2014/main" id="{B76F727D-9B3E-4A99-87FA-B4AFFEABDA1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29" name="Group 828">
                      <a:extLst>
                        <a:ext uri="{FF2B5EF4-FFF2-40B4-BE49-F238E27FC236}">
                          <a16:creationId xmlns:a16="http://schemas.microsoft.com/office/drawing/2014/main" id="{45808F92-96F7-4A9A-821C-6FE329D40B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35" name="Group 834">
                        <a:extLst>
                          <a:ext uri="{FF2B5EF4-FFF2-40B4-BE49-F238E27FC236}">
                            <a16:creationId xmlns:a16="http://schemas.microsoft.com/office/drawing/2014/main" id="{7C89335B-CDE9-4031-BB0B-D3FDD83B52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41" name="Rectangle 840">
                          <a:extLst>
                            <a:ext uri="{FF2B5EF4-FFF2-40B4-BE49-F238E27FC236}">
                              <a16:creationId xmlns:a16="http://schemas.microsoft.com/office/drawing/2014/main" id="{25DDBEC9-150D-44FD-8489-A49AA608DA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42" name="Rectangle 841">
                          <a:extLst>
                            <a:ext uri="{FF2B5EF4-FFF2-40B4-BE49-F238E27FC236}">
                              <a16:creationId xmlns:a16="http://schemas.microsoft.com/office/drawing/2014/main" id="{4AC8647B-584F-459E-95DF-F2E6D51E22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43" name="Rectangle 842">
                          <a:extLst>
                            <a:ext uri="{FF2B5EF4-FFF2-40B4-BE49-F238E27FC236}">
                              <a16:creationId xmlns:a16="http://schemas.microsoft.com/office/drawing/2014/main" id="{FCA311A8-1413-4915-9E23-8FB43DFA8B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44" name="Rectangle 843">
                          <a:extLst>
                            <a:ext uri="{FF2B5EF4-FFF2-40B4-BE49-F238E27FC236}">
                              <a16:creationId xmlns:a16="http://schemas.microsoft.com/office/drawing/2014/main" id="{89069E45-FA3E-4ED5-BC8A-D4AB42D36C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36" name="Group 835">
                        <a:extLst>
                          <a:ext uri="{FF2B5EF4-FFF2-40B4-BE49-F238E27FC236}">
                            <a16:creationId xmlns:a16="http://schemas.microsoft.com/office/drawing/2014/main" id="{C76E6CF6-E8B5-4E62-B602-540112C47A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37" name="Rectangle 836">
                          <a:extLst>
                            <a:ext uri="{FF2B5EF4-FFF2-40B4-BE49-F238E27FC236}">
                              <a16:creationId xmlns:a16="http://schemas.microsoft.com/office/drawing/2014/main" id="{D60117A8-8DCB-445F-9A92-D64A992126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38" name="Rectangle 837">
                          <a:extLst>
                            <a:ext uri="{FF2B5EF4-FFF2-40B4-BE49-F238E27FC236}">
                              <a16:creationId xmlns:a16="http://schemas.microsoft.com/office/drawing/2014/main" id="{47ADD347-DF37-4DF1-8E3C-A2501B5141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39" name="Rectangle 838">
                          <a:extLst>
                            <a:ext uri="{FF2B5EF4-FFF2-40B4-BE49-F238E27FC236}">
                              <a16:creationId xmlns:a16="http://schemas.microsoft.com/office/drawing/2014/main" id="{F8462EA5-37D4-4C3D-A937-9EBE57D812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40" name="Rectangle 839">
                          <a:extLst>
                            <a:ext uri="{FF2B5EF4-FFF2-40B4-BE49-F238E27FC236}">
                              <a16:creationId xmlns:a16="http://schemas.microsoft.com/office/drawing/2014/main" id="{173A4F9B-4CAA-40D6-9C76-924D076D9A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30" name="Group 829">
                      <a:extLst>
                        <a:ext uri="{FF2B5EF4-FFF2-40B4-BE49-F238E27FC236}">
                          <a16:creationId xmlns:a16="http://schemas.microsoft.com/office/drawing/2014/main" id="{DB87BD83-CC04-452B-A538-E113A8385A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31" name="Rectangle 830">
                        <a:extLst>
                          <a:ext uri="{FF2B5EF4-FFF2-40B4-BE49-F238E27FC236}">
                            <a16:creationId xmlns:a16="http://schemas.microsoft.com/office/drawing/2014/main" id="{76164734-48F6-441F-9847-13055D8007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32" name="Rectangle 831">
                        <a:extLst>
                          <a:ext uri="{FF2B5EF4-FFF2-40B4-BE49-F238E27FC236}">
                            <a16:creationId xmlns:a16="http://schemas.microsoft.com/office/drawing/2014/main" id="{8004C7FB-0D68-462E-BD5C-1AD5E2D462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33" name="Rectangle 832">
                        <a:extLst>
                          <a:ext uri="{FF2B5EF4-FFF2-40B4-BE49-F238E27FC236}">
                            <a16:creationId xmlns:a16="http://schemas.microsoft.com/office/drawing/2014/main" id="{887C02D6-9E47-45CD-B9EF-40CAE6D1F1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34" name="Rectangle 833">
                        <a:extLst>
                          <a:ext uri="{FF2B5EF4-FFF2-40B4-BE49-F238E27FC236}">
                            <a16:creationId xmlns:a16="http://schemas.microsoft.com/office/drawing/2014/main" id="{4AE0D4C0-B350-4AB3-9FFD-898055200F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12" name="Group 811">
                    <a:extLst>
                      <a:ext uri="{FF2B5EF4-FFF2-40B4-BE49-F238E27FC236}">
                        <a16:creationId xmlns:a16="http://schemas.microsoft.com/office/drawing/2014/main" id="{A5202538-BDAE-4E09-B940-9A26A1DBF5D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13" name="Group 812">
                      <a:extLst>
                        <a:ext uri="{FF2B5EF4-FFF2-40B4-BE49-F238E27FC236}">
                          <a16:creationId xmlns:a16="http://schemas.microsoft.com/office/drawing/2014/main" id="{16EA050E-5818-4377-B200-C870982ED7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19" name="Group 818">
                        <a:extLst>
                          <a:ext uri="{FF2B5EF4-FFF2-40B4-BE49-F238E27FC236}">
                            <a16:creationId xmlns:a16="http://schemas.microsoft.com/office/drawing/2014/main" id="{A3198245-B601-4D1A-92A7-CBB04FD76B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25" name="Rectangle 824">
                          <a:extLst>
                            <a:ext uri="{FF2B5EF4-FFF2-40B4-BE49-F238E27FC236}">
                              <a16:creationId xmlns:a16="http://schemas.microsoft.com/office/drawing/2014/main" id="{EDDA61F0-E08B-4D5A-8AC9-BEE6921A83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26" name="Rectangle 825">
                          <a:extLst>
                            <a:ext uri="{FF2B5EF4-FFF2-40B4-BE49-F238E27FC236}">
                              <a16:creationId xmlns:a16="http://schemas.microsoft.com/office/drawing/2014/main" id="{DB21DA79-64B8-4318-9AB3-FCF16EFB97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27" name="Rectangle 826">
                          <a:extLst>
                            <a:ext uri="{FF2B5EF4-FFF2-40B4-BE49-F238E27FC236}">
                              <a16:creationId xmlns:a16="http://schemas.microsoft.com/office/drawing/2014/main" id="{65B1B5C1-87BE-4FB8-9FDB-E66C06D25B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28" name="Rectangle 827">
                          <a:extLst>
                            <a:ext uri="{FF2B5EF4-FFF2-40B4-BE49-F238E27FC236}">
                              <a16:creationId xmlns:a16="http://schemas.microsoft.com/office/drawing/2014/main" id="{BE1ADAC8-3AA9-44BB-8BA0-D77D83CD5C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20" name="Group 819">
                        <a:extLst>
                          <a:ext uri="{FF2B5EF4-FFF2-40B4-BE49-F238E27FC236}">
                            <a16:creationId xmlns:a16="http://schemas.microsoft.com/office/drawing/2014/main" id="{978CB194-EFEF-4DFB-A378-D9C9B68168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21" name="Rectangle 820">
                          <a:extLst>
                            <a:ext uri="{FF2B5EF4-FFF2-40B4-BE49-F238E27FC236}">
                              <a16:creationId xmlns:a16="http://schemas.microsoft.com/office/drawing/2014/main" id="{CCE066D6-8BB6-4D71-8C73-836EABBC22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22" name="Rectangle 821">
                          <a:extLst>
                            <a:ext uri="{FF2B5EF4-FFF2-40B4-BE49-F238E27FC236}">
                              <a16:creationId xmlns:a16="http://schemas.microsoft.com/office/drawing/2014/main" id="{089108B9-2991-4266-A501-8FB72D8DA3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23" name="Rectangle 822">
                          <a:extLst>
                            <a:ext uri="{FF2B5EF4-FFF2-40B4-BE49-F238E27FC236}">
                              <a16:creationId xmlns:a16="http://schemas.microsoft.com/office/drawing/2014/main" id="{44B620B6-BD4E-4F75-B170-78D7503D93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24" name="Rectangle 823">
                          <a:extLst>
                            <a:ext uri="{FF2B5EF4-FFF2-40B4-BE49-F238E27FC236}">
                              <a16:creationId xmlns:a16="http://schemas.microsoft.com/office/drawing/2014/main" id="{499A18B5-9792-44F4-BD50-57311202DD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14" name="Group 813">
                      <a:extLst>
                        <a:ext uri="{FF2B5EF4-FFF2-40B4-BE49-F238E27FC236}">
                          <a16:creationId xmlns:a16="http://schemas.microsoft.com/office/drawing/2014/main" id="{5B1809FC-117B-4EE6-BEEA-7575CF7A67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15" name="Rectangle 814">
                        <a:extLst>
                          <a:ext uri="{FF2B5EF4-FFF2-40B4-BE49-F238E27FC236}">
                            <a16:creationId xmlns:a16="http://schemas.microsoft.com/office/drawing/2014/main" id="{CD9379ED-6D9F-4691-A58F-E83C533836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6" name="Rectangle 815">
                        <a:extLst>
                          <a:ext uri="{FF2B5EF4-FFF2-40B4-BE49-F238E27FC236}">
                            <a16:creationId xmlns:a16="http://schemas.microsoft.com/office/drawing/2014/main" id="{54179AB1-5724-4B38-94D9-C5C93663F5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7" name="Rectangle 816">
                        <a:extLst>
                          <a:ext uri="{FF2B5EF4-FFF2-40B4-BE49-F238E27FC236}">
                            <a16:creationId xmlns:a16="http://schemas.microsoft.com/office/drawing/2014/main" id="{4C6854A0-ABB2-43C0-9142-3008A42E7C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8" name="Rectangle 817">
                        <a:extLst>
                          <a:ext uri="{FF2B5EF4-FFF2-40B4-BE49-F238E27FC236}">
                            <a16:creationId xmlns:a16="http://schemas.microsoft.com/office/drawing/2014/main" id="{0DD421BD-FDCD-465D-82A1-722791E72B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5376D5D-43CE-4B2A-A5CA-83C410C79989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771" name="Group 770">
                  <a:extLst>
                    <a:ext uri="{FF2B5EF4-FFF2-40B4-BE49-F238E27FC236}">
                      <a16:creationId xmlns:a16="http://schemas.microsoft.com/office/drawing/2014/main" id="{1BF29571-8973-47DE-BD6C-7A0FB471723E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1B8396A5-A46A-4933-A105-C3BBD8AE4A8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90" name="Group 789">
                      <a:extLst>
                        <a:ext uri="{FF2B5EF4-FFF2-40B4-BE49-F238E27FC236}">
                          <a16:creationId xmlns:a16="http://schemas.microsoft.com/office/drawing/2014/main" id="{75A94A9E-8E6E-41E7-825F-AE3298F53E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96" name="Group 795">
                        <a:extLst>
                          <a:ext uri="{FF2B5EF4-FFF2-40B4-BE49-F238E27FC236}">
                            <a16:creationId xmlns:a16="http://schemas.microsoft.com/office/drawing/2014/main" id="{B9390623-39FC-4884-9AB0-7374851C9C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02" name="Rectangle 801">
                          <a:extLst>
                            <a:ext uri="{FF2B5EF4-FFF2-40B4-BE49-F238E27FC236}">
                              <a16:creationId xmlns:a16="http://schemas.microsoft.com/office/drawing/2014/main" id="{E54CD719-5A2E-46A0-9B81-1C855FFBE0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03" name="Rectangle 802">
                          <a:extLst>
                            <a:ext uri="{FF2B5EF4-FFF2-40B4-BE49-F238E27FC236}">
                              <a16:creationId xmlns:a16="http://schemas.microsoft.com/office/drawing/2014/main" id="{12BB24F4-60B5-4D92-8593-D5B154B49F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04" name="Rectangle 803">
                          <a:extLst>
                            <a:ext uri="{FF2B5EF4-FFF2-40B4-BE49-F238E27FC236}">
                              <a16:creationId xmlns:a16="http://schemas.microsoft.com/office/drawing/2014/main" id="{36D92F05-38ED-4FC1-BD7D-EC56B16F16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05" name="Rectangle 804">
                          <a:extLst>
                            <a:ext uri="{FF2B5EF4-FFF2-40B4-BE49-F238E27FC236}">
                              <a16:creationId xmlns:a16="http://schemas.microsoft.com/office/drawing/2014/main" id="{F52329BF-488C-4857-AE44-1C5ADA2CAA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97" name="Group 796">
                        <a:extLst>
                          <a:ext uri="{FF2B5EF4-FFF2-40B4-BE49-F238E27FC236}">
                            <a16:creationId xmlns:a16="http://schemas.microsoft.com/office/drawing/2014/main" id="{3973F1C6-4C04-4CDF-A151-1D06D9577F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98" name="Rectangle 797">
                          <a:extLst>
                            <a:ext uri="{FF2B5EF4-FFF2-40B4-BE49-F238E27FC236}">
                              <a16:creationId xmlns:a16="http://schemas.microsoft.com/office/drawing/2014/main" id="{901D8101-5A31-42C0-8826-9869762ABD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99" name="Rectangle 798">
                          <a:extLst>
                            <a:ext uri="{FF2B5EF4-FFF2-40B4-BE49-F238E27FC236}">
                              <a16:creationId xmlns:a16="http://schemas.microsoft.com/office/drawing/2014/main" id="{DD5B2E2C-CBD3-47DA-B309-92217D5534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00" name="Rectangle 799">
                          <a:extLst>
                            <a:ext uri="{FF2B5EF4-FFF2-40B4-BE49-F238E27FC236}">
                              <a16:creationId xmlns:a16="http://schemas.microsoft.com/office/drawing/2014/main" id="{374885E7-84FF-4A32-9FF3-29D380BEEA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01" name="Rectangle 800">
                          <a:extLst>
                            <a:ext uri="{FF2B5EF4-FFF2-40B4-BE49-F238E27FC236}">
                              <a16:creationId xmlns:a16="http://schemas.microsoft.com/office/drawing/2014/main" id="{104F0F85-8720-455F-9B91-2E49335FA2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91" name="Group 790">
                      <a:extLst>
                        <a:ext uri="{FF2B5EF4-FFF2-40B4-BE49-F238E27FC236}">
                          <a16:creationId xmlns:a16="http://schemas.microsoft.com/office/drawing/2014/main" id="{7A4B1155-597F-49AD-81D6-DE5121E5AA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92" name="Rectangle 791">
                        <a:extLst>
                          <a:ext uri="{FF2B5EF4-FFF2-40B4-BE49-F238E27FC236}">
                            <a16:creationId xmlns:a16="http://schemas.microsoft.com/office/drawing/2014/main" id="{9318590D-EF91-4343-87B1-5E856767FE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3" name="Rectangle 792">
                        <a:extLst>
                          <a:ext uri="{FF2B5EF4-FFF2-40B4-BE49-F238E27FC236}">
                            <a16:creationId xmlns:a16="http://schemas.microsoft.com/office/drawing/2014/main" id="{B873C4B4-3F5A-4B07-82B2-FC3985C69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4" name="Rectangle 793">
                        <a:extLst>
                          <a:ext uri="{FF2B5EF4-FFF2-40B4-BE49-F238E27FC236}">
                            <a16:creationId xmlns:a16="http://schemas.microsoft.com/office/drawing/2014/main" id="{B978F848-8B19-4E71-9EF8-80D00F68FF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5" name="Rectangle 794">
                        <a:extLst>
                          <a:ext uri="{FF2B5EF4-FFF2-40B4-BE49-F238E27FC236}">
                            <a16:creationId xmlns:a16="http://schemas.microsoft.com/office/drawing/2014/main" id="{99A88114-E5F3-40A0-AF86-2FE2091D48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73" name="Group 772">
                    <a:extLst>
                      <a:ext uri="{FF2B5EF4-FFF2-40B4-BE49-F238E27FC236}">
                        <a16:creationId xmlns:a16="http://schemas.microsoft.com/office/drawing/2014/main" id="{5F0F5078-38A7-4FCB-829E-63D7F66164E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74" name="Group 773">
                      <a:extLst>
                        <a:ext uri="{FF2B5EF4-FFF2-40B4-BE49-F238E27FC236}">
                          <a16:creationId xmlns:a16="http://schemas.microsoft.com/office/drawing/2014/main" id="{8AD64083-D939-4062-B7C2-D404DC9DC0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80" name="Group 779">
                        <a:extLst>
                          <a:ext uri="{FF2B5EF4-FFF2-40B4-BE49-F238E27FC236}">
                            <a16:creationId xmlns:a16="http://schemas.microsoft.com/office/drawing/2014/main" id="{55137369-8D7D-4FB1-B357-2849C87EF0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86" name="Rectangle 785">
                          <a:extLst>
                            <a:ext uri="{FF2B5EF4-FFF2-40B4-BE49-F238E27FC236}">
                              <a16:creationId xmlns:a16="http://schemas.microsoft.com/office/drawing/2014/main" id="{66A248E4-7E55-4B8E-B094-2523179510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87" name="Rectangle 786">
                          <a:extLst>
                            <a:ext uri="{FF2B5EF4-FFF2-40B4-BE49-F238E27FC236}">
                              <a16:creationId xmlns:a16="http://schemas.microsoft.com/office/drawing/2014/main" id="{FE717B8D-4265-4553-BB75-C1C2AEA6A1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88" name="Rectangle 787">
                          <a:extLst>
                            <a:ext uri="{FF2B5EF4-FFF2-40B4-BE49-F238E27FC236}">
                              <a16:creationId xmlns:a16="http://schemas.microsoft.com/office/drawing/2014/main" id="{90350963-1012-42EE-8913-0714FAC900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89" name="Rectangle 788">
                          <a:extLst>
                            <a:ext uri="{FF2B5EF4-FFF2-40B4-BE49-F238E27FC236}">
                              <a16:creationId xmlns:a16="http://schemas.microsoft.com/office/drawing/2014/main" id="{24536B67-EF01-4454-893B-402D7562B8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81" name="Group 780">
                        <a:extLst>
                          <a:ext uri="{FF2B5EF4-FFF2-40B4-BE49-F238E27FC236}">
                            <a16:creationId xmlns:a16="http://schemas.microsoft.com/office/drawing/2014/main" id="{E94D14EE-34ED-4B52-B879-785BDC8779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82" name="Rectangle 781">
                          <a:extLst>
                            <a:ext uri="{FF2B5EF4-FFF2-40B4-BE49-F238E27FC236}">
                              <a16:creationId xmlns:a16="http://schemas.microsoft.com/office/drawing/2014/main" id="{91791BC9-4069-4B54-B133-6FFACB8715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83" name="Rectangle 782">
                          <a:extLst>
                            <a:ext uri="{FF2B5EF4-FFF2-40B4-BE49-F238E27FC236}">
                              <a16:creationId xmlns:a16="http://schemas.microsoft.com/office/drawing/2014/main" id="{A3A68595-12A7-4445-9FEB-05446A1D09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84" name="Rectangle 783">
                          <a:extLst>
                            <a:ext uri="{FF2B5EF4-FFF2-40B4-BE49-F238E27FC236}">
                              <a16:creationId xmlns:a16="http://schemas.microsoft.com/office/drawing/2014/main" id="{A0B1B8E0-697E-436F-96AC-B231BB7D8E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85" name="Rectangle 784">
                          <a:extLst>
                            <a:ext uri="{FF2B5EF4-FFF2-40B4-BE49-F238E27FC236}">
                              <a16:creationId xmlns:a16="http://schemas.microsoft.com/office/drawing/2014/main" id="{1F084AD1-61BC-4323-BC15-374710E97E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75" name="Group 774">
                      <a:extLst>
                        <a:ext uri="{FF2B5EF4-FFF2-40B4-BE49-F238E27FC236}">
                          <a16:creationId xmlns:a16="http://schemas.microsoft.com/office/drawing/2014/main" id="{4D3FC58B-27FF-4FF5-9F15-53B9014161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76" name="Rectangle 775">
                        <a:extLst>
                          <a:ext uri="{FF2B5EF4-FFF2-40B4-BE49-F238E27FC236}">
                            <a16:creationId xmlns:a16="http://schemas.microsoft.com/office/drawing/2014/main" id="{3F0C017E-2F23-4432-AA98-5E6515306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7" name="Rectangle 776">
                        <a:extLst>
                          <a:ext uri="{FF2B5EF4-FFF2-40B4-BE49-F238E27FC236}">
                            <a16:creationId xmlns:a16="http://schemas.microsoft.com/office/drawing/2014/main" id="{1CAFB38D-9CA8-4C75-9A97-5860196E70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8" name="Rectangle 777">
                        <a:extLst>
                          <a:ext uri="{FF2B5EF4-FFF2-40B4-BE49-F238E27FC236}">
                            <a16:creationId xmlns:a16="http://schemas.microsoft.com/office/drawing/2014/main" id="{3376A4E7-E074-4D84-9A50-5D3F2CCB79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9" name="Rectangle 778">
                        <a:extLst>
                          <a:ext uri="{FF2B5EF4-FFF2-40B4-BE49-F238E27FC236}">
                            <a16:creationId xmlns:a16="http://schemas.microsoft.com/office/drawing/2014/main" id="{110E595D-6621-40B3-877D-1E475551D4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736" name="Group 735">
                  <a:extLst>
                    <a:ext uri="{FF2B5EF4-FFF2-40B4-BE49-F238E27FC236}">
                      <a16:creationId xmlns:a16="http://schemas.microsoft.com/office/drawing/2014/main" id="{2B35B5A8-A088-43B0-93DE-A7CF7E84CE9E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737" name="Group 736">
                    <a:extLst>
                      <a:ext uri="{FF2B5EF4-FFF2-40B4-BE49-F238E27FC236}">
                        <a16:creationId xmlns:a16="http://schemas.microsoft.com/office/drawing/2014/main" id="{E32C42A7-99F2-4D14-8049-2EDEAD032B3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55" name="Group 754">
                      <a:extLst>
                        <a:ext uri="{FF2B5EF4-FFF2-40B4-BE49-F238E27FC236}">
                          <a16:creationId xmlns:a16="http://schemas.microsoft.com/office/drawing/2014/main" id="{73D24FC5-38A3-4BBE-8A91-A0B1F701D3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61" name="Group 760">
                        <a:extLst>
                          <a:ext uri="{FF2B5EF4-FFF2-40B4-BE49-F238E27FC236}">
                            <a16:creationId xmlns:a16="http://schemas.microsoft.com/office/drawing/2014/main" id="{717EC994-25AC-4744-94A7-F142336CF1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67" name="Rectangle 766">
                          <a:extLst>
                            <a:ext uri="{FF2B5EF4-FFF2-40B4-BE49-F238E27FC236}">
                              <a16:creationId xmlns:a16="http://schemas.microsoft.com/office/drawing/2014/main" id="{5B619714-7106-460F-996D-075952F016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68" name="Rectangle 767">
                          <a:extLst>
                            <a:ext uri="{FF2B5EF4-FFF2-40B4-BE49-F238E27FC236}">
                              <a16:creationId xmlns:a16="http://schemas.microsoft.com/office/drawing/2014/main" id="{CEB54BD1-C889-4F14-8CB5-AE3A0D2599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69" name="Rectangle 768">
                          <a:extLst>
                            <a:ext uri="{FF2B5EF4-FFF2-40B4-BE49-F238E27FC236}">
                              <a16:creationId xmlns:a16="http://schemas.microsoft.com/office/drawing/2014/main" id="{84EEF050-C29D-4B6E-B8DB-3412095BE7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70" name="Rectangle 769">
                          <a:extLst>
                            <a:ext uri="{FF2B5EF4-FFF2-40B4-BE49-F238E27FC236}">
                              <a16:creationId xmlns:a16="http://schemas.microsoft.com/office/drawing/2014/main" id="{5AF56E9F-5498-42B4-B75C-EF34330008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62" name="Group 761">
                        <a:extLst>
                          <a:ext uri="{FF2B5EF4-FFF2-40B4-BE49-F238E27FC236}">
                            <a16:creationId xmlns:a16="http://schemas.microsoft.com/office/drawing/2014/main" id="{74EC17C5-73E4-43C8-BF7C-840A0AA435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63" name="Rectangle 762">
                          <a:extLst>
                            <a:ext uri="{FF2B5EF4-FFF2-40B4-BE49-F238E27FC236}">
                              <a16:creationId xmlns:a16="http://schemas.microsoft.com/office/drawing/2014/main" id="{A79A370B-1733-4DBF-AF15-0F8AC49732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64" name="Rectangle 763">
                          <a:extLst>
                            <a:ext uri="{FF2B5EF4-FFF2-40B4-BE49-F238E27FC236}">
                              <a16:creationId xmlns:a16="http://schemas.microsoft.com/office/drawing/2014/main" id="{F2678312-A367-40A6-8003-3012661435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65" name="Rectangle 764">
                          <a:extLst>
                            <a:ext uri="{FF2B5EF4-FFF2-40B4-BE49-F238E27FC236}">
                              <a16:creationId xmlns:a16="http://schemas.microsoft.com/office/drawing/2014/main" id="{6F2F7184-AFEF-4E09-B4CF-537DCCA7DF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66" name="Rectangle 765">
                          <a:extLst>
                            <a:ext uri="{FF2B5EF4-FFF2-40B4-BE49-F238E27FC236}">
                              <a16:creationId xmlns:a16="http://schemas.microsoft.com/office/drawing/2014/main" id="{9B22BE14-66EF-4FFB-BBF4-97911AE5D2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56" name="Group 755">
                      <a:extLst>
                        <a:ext uri="{FF2B5EF4-FFF2-40B4-BE49-F238E27FC236}">
                          <a16:creationId xmlns:a16="http://schemas.microsoft.com/office/drawing/2014/main" id="{FDBAE371-9B0E-4D61-9B46-7D8E497D06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57" name="Rectangle 756">
                        <a:extLst>
                          <a:ext uri="{FF2B5EF4-FFF2-40B4-BE49-F238E27FC236}">
                            <a16:creationId xmlns:a16="http://schemas.microsoft.com/office/drawing/2014/main" id="{14036736-7FE6-497A-8209-87D02922B6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8" name="Rectangle 757">
                        <a:extLst>
                          <a:ext uri="{FF2B5EF4-FFF2-40B4-BE49-F238E27FC236}">
                            <a16:creationId xmlns:a16="http://schemas.microsoft.com/office/drawing/2014/main" id="{19A7C1A4-E5EA-4B28-9FA7-7F1DFB6380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9" name="Rectangle 758">
                        <a:extLst>
                          <a:ext uri="{FF2B5EF4-FFF2-40B4-BE49-F238E27FC236}">
                            <a16:creationId xmlns:a16="http://schemas.microsoft.com/office/drawing/2014/main" id="{0C589D44-4D1C-4686-9073-F547857172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0" name="Rectangle 759">
                        <a:extLst>
                          <a:ext uri="{FF2B5EF4-FFF2-40B4-BE49-F238E27FC236}">
                            <a16:creationId xmlns:a16="http://schemas.microsoft.com/office/drawing/2014/main" id="{9B264134-3266-4BEB-9AB5-9578F1EB43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85A5384D-7663-4B0E-8956-1A38DEACDFB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39" name="Group 738">
                      <a:extLst>
                        <a:ext uri="{FF2B5EF4-FFF2-40B4-BE49-F238E27FC236}">
                          <a16:creationId xmlns:a16="http://schemas.microsoft.com/office/drawing/2014/main" id="{7E404B72-6A7F-4EF0-B904-CCDA6D024B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45" name="Group 744">
                        <a:extLst>
                          <a:ext uri="{FF2B5EF4-FFF2-40B4-BE49-F238E27FC236}">
                            <a16:creationId xmlns:a16="http://schemas.microsoft.com/office/drawing/2014/main" id="{9120A80B-6231-4A57-8286-A9CD4957FC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51" name="Rectangle 750">
                          <a:extLst>
                            <a:ext uri="{FF2B5EF4-FFF2-40B4-BE49-F238E27FC236}">
                              <a16:creationId xmlns:a16="http://schemas.microsoft.com/office/drawing/2014/main" id="{2A05195D-CBC2-431C-B36F-2B3D61829E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52" name="Rectangle 751">
                          <a:extLst>
                            <a:ext uri="{FF2B5EF4-FFF2-40B4-BE49-F238E27FC236}">
                              <a16:creationId xmlns:a16="http://schemas.microsoft.com/office/drawing/2014/main" id="{346CE329-1A32-4F56-BF09-060E6D2ACA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53" name="Rectangle 752">
                          <a:extLst>
                            <a:ext uri="{FF2B5EF4-FFF2-40B4-BE49-F238E27FC236}">
                              <a16:creationId xmlns:a16="http://schemas.microsoft.com/office/drawing/2014/main" id="{E35CBA59-783D-441E-86B0-92E7D11148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54" name="Rectangle 753">
                          <a:extLst>
                            <a:ext uri="{FF2B5EF4-FFF2-40B4-BE49-F238E27FC236}">
                              <a16:creationId xmlns:a16="http://schemas.microsoft.com/office/drawing/2014/main" id="{2E86A016-AB27-4E86-AA69-CA6C54F258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46" name="Group 745">
                        <a:extLst>
                          <a:ext uri="{FF2B5EF4-FFF2-40B4-BE49-F238E27FC236}">
                            <a16:creationId xmlns:a16="http://schemas.microsoft.com/office/drawing/2014/main" id="{31AC16E0-00F4-4243-84B9-2710671239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47" name="Rectangle 746">
                          <a:extLst>
                            <a:ext uri="{FF2B5EF4-FFF2-40B4-BE49-F238E27FC236}">
                              <a16:creationId xmlns:a16="http://schemas.microsoft.com/office/drawing/2014/main" id="{6AE48D0E-1906-4C18-9F5F-317F73D17B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48" name="Rectangle 747">
                          <a:extLst>
                            <a:ext uri="{FF2B5EF4-FFF2-40B4-BE49-F238E27FC236}">
                              <a16:creationId xmlns:a16="http://schemas.microsoft.com/office/drawing/2014/main" id="{C17BDBB4-9E1A-48FA-B0DC-D7C696BA49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49" name="Rectangle 748">
                          <a:extLst>
                            <a:ext uri="{FF2B5EF4-FFF2-40B4-BE49-F238E27FC236}">
                              <a16:creationId xmlns:a16="http://schemas.microsoft.com/office/drawing/2014/main" id="{A7B63A5B-E9E0-4B02-B356-5EE6A927BE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50" name="Rectangle 749">
                          <a:extLst>
                            <a:ext uri="{FF2B5EF4-FFF2-40B4-BE49-F238E27FC236}">
                              <a16:creationId xmlns:a16="http://schemas.microsoft.com/office/drawing/2014/main" id="{EB88B373-B65B-4CEF-BA3B-62A94A406F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40" name="Group 739">
                      <a:extLst>
                        <a:ext uri="{FF2B5EF4-FFF2-40B4-BE49-F238E27FC236}">
                          <a16:creationId xmlns:a16="http://schemas.microsoft.com/office/drawing/2014/main" id="{D04DBFB2-5B6E-4F7A-97F7-17E54F726B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1" name="Rectangle 740">
                        <a:extLst>
                          <a:ext uri="{FF2B5EF4-FFF2-40B4-BE49-F238E27FC236}">
                            <a16:creationId xmlns:a16="http://schemas.microsoft.com/office/drawing/2014/main" id="{A9BC1F3B-BDF0-4A17-967F-E3F627C5F5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2" name="Rectangle 741">
                        <a:extLst>
                          <a:ext uri="{FF2B5EF4-FFF2-40B4-BE49-F238E27FC236}">
                            <a16:creationId xmlns:a16="http://schemas.microsoft.com/office/drawing/2014/main" id="{2ABE7EE3-78A3-4D6D-BD0B-9B63F01B3B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3" name="Rectangle 742">
                        <a:extLst>
                          <a:ext uri="{FF2B5EF4-FFF2-40B4-BE49-F238E27FC236}">
                            <a16:creationId xmlns:a16="http://schemas.microsoft.com/office/drawing/2014/main" id="{F6846101-028D-43EC-B532-0ACF9E9998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4" name="Rectangle 743">
                        <a:extLst>
                          <a:ext uri="{FF2B5EF4-FFF2-40B4-BE49-F238E27FC236}">
                            <a16:creationId xmlns:a16="http://schemas.microsoft.com/office/drawing/2014/main" id="{AFCBF76F-99BF-4E55-BE85-AD56AC6829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701" name="Group 700">
                  <a:extLst>
                    <a:ext uri="{FF2B5EF4-FFF2-40B4-BE49-F238E27FC236}">
                      <a16:creationId xmlns:a16="http://schemas.microsoft.com/office/drawing/2014/main" id="{98443FE1-6BCA-4A93-98D7-CA2C1A2C2BC7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702" name="Group 701">
                    <a:extLst>
                      <a:ext uri="{FF2B5EF4-FFF2-40B4-BE49-F238E27FC236}">
                        <a16:creationId xmlns:a16="http://schemas.microsoft.com/office/drawing/2014/main" id="{D8289A8F-1A5F-4075-897E-1E918FC5723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20" name="Group 719">
                      <a:extLst>
                        <a:ext uri="{FF2B5EF4-FFF2-40B4-BE49-F238E27FC236}">
                          <a16:creationId xmlns:a16="http://schemas.microsoft.com/office/drawing/2014/main" id="{DD1F75B2-8EC6-4AE8-B7AB-7405830DE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26" name="Group 725">
                        <a:extLst>
                          <a:ext uri="{FF2B5EF4-FFF2-40B4-BE49-F238E27FC236}">
                            <a16:creationId xmlns:a16="http://schemas.microsoft.com/office/drawing/2014/main" id="{26AD4800-919A-438B-9155-741256F6D4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32" name="Rectangle 731">
                          <a:extLst>
                            <a:ext uri="{FF2B5EF4-FFF2-40B4-BE49-F238E27FC236}">
                              <a16:creationId xmlns:a16="http://schemas.microsoft.com/office/drawing/2014/main" id="{2769DD36-92BE-4D0B-87E8-8D157CB0A1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33" name="Rectangle 732">
                          <a:extLst>
                            <a:ext uri="{FF2B5EF4-FFF2-40B4-BE49-F238E27FC236}">
                              <a16:creationId xmlns:a16="http://schemas.microsoft.com/office/drawing/2014/main" id="{54745386-60AE-4B43-BE63-9140EE90CC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34" name="Rectangle 733">
                          <a:extLst>
                            <a:ext uri="{FF2B5EF4-FFF2-40B4-BE49-F238E27FC236}">
                              <a16:creationId xmlns:a16="http://schemas.microsoft.com/office/drawing/2014/main" id="{27434A72-D19B-44C2-8EA5-D0F1080735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35" name="Rectangle 734">
                          <a:extLst>
                            <a:ext uri="{FF2B5EF4-FFF2-40B4-BE49-F238E27FC236}">
                              <a16:creationId xmlns:a16="http://schemas.microsoft.com/office/drawing/2014/main" id="{1C55D881-73AB-44C9-A525-867B131836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27" name="Group 726">
                        <a:extLst>
                          <a:ext uri="{FF2B5EF4-FFF2-40B4-BE49-F238E27FC236}">
                            <a16:creationId xmlns:a16="http://schemas.microsoft.com/office/drawing/2014/main" id="{BBBD836F-710C-4CCF-A0F2-CCD2D8E1F0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28" name="Rectangle 727">
                          <a:extLst>
                            <a:ext uri="{FF2B5EF4-FFF2-40B4-BE49-F238E27FC236}">
                              <a16:creationId xmlns:a16="http://schemas.microsoft.com/office/drawing/2014/main" id="{20E22912-3D3D-40DD-A14A-E3C38364C3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29" name="Rectangle 728">
                          <a:extLst>
                            <a:ext uri="{FF2B5EF4-FFF2-40B4-BE49-F238E27FC236}">
                              <a16:creationId xmlns:a16="http://schemas.microsoft.com/office/drawing/2014/main" id="{F9451C34-DFB0-499E-8AE8-29FFF880CA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30" name="Rectangle 729">
                          <a:extLst>
                            <a:ext uri="{FF2B5EF4-FFF2-40B4-BE49-F238E27FC236}">
                              <a16:creationId xmlns:a16="http://schemas.microsoft.com/office/drawing/2014/main" id="{67573118-D143-457E-911F-C63FC189D0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31" name="Rectangle 730">
                          <a:extLst>
                            <a:ext uri="{FF2B5EF4-FFF2-40B4-BE49-F238E27FC236}">
                              <a16:creationId xmlns:a16="http://schemas.microsoft.com/office/drawing/2014/main" id="{03FB5DF2-06E1-4C74-8587-03EE0B1D3D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21" name="Group 720">
                      <a:extLst>
                        <a:ext uri="{FF2B5EF4-FFF2-40B4-BE49-F238E27FC236}">
                          <a16:creationId xmlns:a16="http://schemas.microsoft.com/office/drawing/2014/main" id="{F48DBE4C-0B15-4496-8550-6F7EE0F8EC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22" name="Rectangle 721">
                        <a:extLst>
                          <a:ext uri="{FF2B5EF4-FFF2-40B4-BE49-F238E27FC236}">
                            <a16:creationId xmlns:a16="http://schemas.microsoft.com/office/drawing/2014/main" id="{1D7130A7-4BE0-48CE-BEBD-B9BC13589D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3" name="Rectangle 722">
                        <a:extLst>
                          <a:ext uri="{FF2B5EF4-FFF2-40B4-BE49-F238E27FC236}">
                            <a16:creationId xmlns:a16="http://schemas.microsoft.com/office/drawing/2014/main" id="{7A74FB14-EECF-4662-BD52-BE74CB06E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4" name="Rectangle 723">
                        <a:extLst>
                          <a:ext uri="{FF2B5EF4-FFF2-40B4-BE49-F238E27FC236}">
                            <a16:creationId xmlns:a16="http://schemas.microsoft.com/office/drawing/2014/main" id="{DDBFD5BC-B653-4591-BC96-A0D7083513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5" name="Rectangle 724">
                        <a:extLst>
                          <a:ext uri="{FF2B5EF4-FFF2-40B4-BE49-F238E27FC236}">
                            <a16:creationId xmlns:a16="http://schemas.microsoft.com/office/drawing/2014/main" id="{D0FA158F-D04F-4755-B324-E782839E27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03" name="Group 702">
                    <a:extLst>
                      <a:ext uri="{FF2B5EF4-FFF2-40B4-BE49-F238E27FC236}">
                        <a16:creationId xmlns:a16="http://schemas.microsoft.com/office/drawing/2014/main" id="{5D6CDC5E-C100-48CF-8ABB-3378E0A6EF3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04" name="Group 703">
                      <a:extLst>
                        <a:ext uri="{FF2B5EF4-FFF2-40B4-BE49-F238E27FC236}">
                          <a16:creationId xmlns:a16="http://schemas.microsoft.com/office/drawing/2014/main" id="{CB518F89-C170-4745-9FF0-B4B3B423AF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10" name="Group 709">
                        <a:extLst>
                          <a:ext uri="{FF2B5EF4-FFF2-40B4-BE49-F238E27FC236}">
                            <a16:creationId xmlns:a16="http://schemas.microsoft.com/office/drawing/2014/main" id="{80BD71D2-6E70-47C3-9637-DD78CA27FC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16" name="Rectangle 715">
                          <a:extLst>
                            <a:ext uri="{FF2B5EF4-FFF2-40B4-BE49-F238E27FC236}">
                              <a16:creationId xmlns:a16="http://schemas.microsoft.com/office/drawing/2014/main" id="{8717EB9E-6B53-4409-A513-C5D681FD94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17" name="Rectangle 716">
                          <a:extLst>
                            <a:ext uri="{FF2B5EF4-FFF2-40B4-BE49-F238E27FC236}">
                              <a16:creationId xmlns:a16="http://schemas.microsoft.com/office/drawing/2014/main" id="{47ADE6FD-745D-4E78-9FEA-492CBB904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18" name="Rectangle 717">
                          <a:extLst>
                            <a:ext uri="{FF2B5EF4-FFF2-40B4-BE49-F238E27FC236}">
                              <a16:creationId xmlns:a16="http://schemas.microsoft.com/office/drawing/2014/main" id="{519D4F4A-7121-47F9-91C3-9A4F12126F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19" name="Rectangle 718">
                          <a:extLst>
                            <a:ext uri="{FF2B5EF4-FFF2-40B4-BE49-F238E27FC236}">
                              <a16:creationId xmlns:a16="http://schemas.microsoft.com/office/drawing/2014/main" id="{A37C986E-FDF7-4554-BA79-76CA55A6AE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11" name="Group 710">
                        <a:extLst>
                          <a:ext uri="{FF2B5EF4-FFF2-40B4-BE49-F238E27FC236}">
                            <a16:creationId xmlns:a16="http://schemas.microsoft.com/office/drawing/2014/main" id="{CBAE5002-137C-4BFA-BA1A-6A784C5C24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12" name="Rectangle 711">
                          <a:extLst>
                            <a:ext uri="{FF2B5EF4-FFF2-40B4-BE49-F238E27FC236}">
                              <a16:creationId xmlns:a16="http://schemas.microsoft.com/office/drawing/2014/main" id="{2969C941-ACC4-42C6-91F2-2A68DC830F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13" name="Rectangle 712">
                          <a:extLst>
                            <a:ext uri="{FF2B5EF4-FFF2-40B4-BE49-F238E27FC236}">
                              <a16:creationId xmlns:a16="http://schemas.microsoft.com/office/drawing/2014/main" id="{D23ED160-F7DA-45F4-AABD-3A9EC23194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14" name="Rectangle 713">
                          <a:extLst>
                            <a:ext uri="{FF2B5EF4-FFF2-40B4-BE49-F238E27FC236}">
                              <a16:creationId xmlns:a16="http://schemas.microsoft.com/office/drawing/2014/main" id="{B852E32E-B0CB-4478-8830-57856AA76F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15" name="Rectangle 714">
                          <a:extLst>
                            <a:ext uri="{FF2B5EF4-FFF2-40B4-BE49-F238E27FC236}">
                              <a16:creationId xmlns:a16="http://schemas.microsoft.com/office/drawing/2014/main" id="{26E81B44-429F-4B51-B4B0-70BB98C8EE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05" name="Group 704">
                      <a:extLst>
                        <a:ext uri="{FF2B5EF4-FFF2-40B4-BE49-F238E27FC236}">
                          <a16:creationId xmlns:a16="http://schemas.microsoft.com/office/drawing/2014/main" id="{4A81F222-AB0C-46C4-87CE-B7C3F9CAB3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06" name="Rectangle 705">
                        <a:extLst>
                          <a:ext uri="{FF2B5EF4-FFF2-40B4-BE49-F238E27FC236}">
                            <a16:creationId xmlns:a16="http://schemas.microsoft.com/office/drawing/2014/main" id="{F12704BB-218C-4DAF-A5B7-AC8758C022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7" name="Rectangle 706">
                        <a:extLst>
                          <a:ext uri="{FF2B5EF4-FFF2-40B4-BE49-F238E27FC236}">
                            <a16:creationId xmlns:a16="http://schemas.microsoft.com/office/drawing/2014/main" id="{7B8047D1-D4C5-4A30-9CBE-84D7532B66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8" name="Rectangle 707">
                        <a:extLst>
                          <a:ext uri="{FF2B5EF4-FFF2-40B4-BE49-F238E27FC236}">
                            <a16:creationId xmlns:a16="http://schemas.microsoft.com/office/drawing/2014/main" id="{1C8D5631-4D9E-447E-9B5D-C4B80CFE55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9" name="Rectangle 708">
                        <a:extLst>
                          <a:ext uri="{FF2B5EF4-FFF2-40B4-BE49-F238E27FC236}">
                            <a16:creationId xmlns:a16="http://schemas.microsoft.com/office/drawing/2014/main" id="{126E28B7-D90C-465F-915E-F5E82A362C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6518A62C-3295-41D8-8088-6D4C9EE71DF5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667" name="Group 666">
                    <a:extLst>
                      <a:ext uri="{FF2B5EF4-FFF2-40B4-BE49-F238E27FC236}">
                        <a16:creationId xmlns:a16="http://schemas.microsoft.com/office/drawing/2014/main" id="{278A41CB-0DBD-4AFA-891C-31253243811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7DD1A427-7CE6-4194-9DEA-1677637ED1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74" name="Group 673">
                        <a:extLst>
                          <a:ext uri="{FF2B5EF4-FFF2-40B4-BE49-F238E27FC236}">
                            <a16:creationId xmlns:a16="http://schemas.microsoft.com/office/drawing/2014/main" id="{EF32071B-62A9-4C8F-AFB7-02AAA0B7A0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80" name="Rectangle 679">
                          <a:extLst>
                            <a:ext uri="{FF2B5EF4-FFF2-40B4-BE49-F238E27FC236}">
                              <a16:creationId xmlns:a16="http://schemas.microsoft.com/office/drawing/2014/main" id="{F9AA5ECE-644A-4148-BF34-B737DE4B4C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81" name="Rectangle 680">
                          <a:extLst>
                            <a:ext uri="{FF2B5EF4-FFF2-40B4-BE49-F238E27FC236}">
                              <a16:creationId xmlns:a16="http://schemas.microsoft.com/office/drawing/2014/main" id="{4DA6B2EC-8742-4A57-863B-44BCA2D90F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82" name="Rectangle 681">
                          <a:extLst>
                            <a:ext uri="{FF2B5EF4-FFF2-40B4-BE49-F238E27FC236}">
                              <a16:creationId xmlns:a16="http://schemas.microsoft.com/office/drawing/2014/main" id="{357A8261-7C67-4B12-A93A-587996D034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83" name="Rectangle 682">
                          <a:extLst>
                            <a:ext uri="{FF2B5EF4-FFF2-40B4-BE49-F238E27FC236}">
                              <a16:creationId xmlns:a16="http://schemas.microsoft.com/office/drawing/2014/main" id="{F3A4D748-4829-4C38-B729-AE95D5C14D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75" name="Group 674">
                        <a:extLst>
                          <a:ext uri="{FF2B5EF4-FFF2-40B4-BE49-F238E27FC236}">
                            <a16:creationId xmlns:a16="http://schemas.microsoft.com/office/drawing/2014/main" id="{9F355267-6D2F-42EB-8698-59F016F0C1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76" name="Rectangle 675">
                          <a:extLst>
                            <a:ext uri="{FF2B5EF4-FFF2-40B4-BE49-F238E27FC236}">
                              <a16:creationId xmlns:a16="http://schemas.microsoft.com/office/drawing/2014/main" id="{B15CC111-BD11-4374-A3A2-86509B4F25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77" name="Rectangle 676">
                          <a:extLst>
                            <a:ext uri="{FF2B5EF4-FFF2-40B4-BE49-F238E27FC236}">
                              <a16:creationId xmlns:a16="http://schemas.microsoft.com/office/drawing/2014/main" id="{2A314C14-BD91-47F8-9329-A11BE5417F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78" name="Rectangle 677">
                          <a:extLst>
                            <a:ext uri="{FF2B5EF4-FFF2-40B4-BE49-F238E27FC236}">
                              <a16:creationId xmlns:a16="http://schemas.microsoft.com/office/drawing/2014/main" id="{8D092230-5828-4FF4-B26E-03F61DB3B2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79" name="Rectangle 678">
                          <a:extLst>
                            <a:ext uri="{FF2B5EF4-FFF2-40B4-BE49-F238E27FC236}">
                              <a16:creationId xmlns:a16="http://schemas.microsoft.com/office/drawing/2014/main" id="{2A8F237F-7004-4583-B62F-06BC997209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669" name="Group 668">
                      <a:extLst>
                        <a:ext uri="{FF2B5EF4-FFF2-40B4-BE49-F238E27FC236}">
                          <a16:creationId xmlns:a16="http://schemas.microsoft.com/office/drawing/2014/main" id="{00D14E2D-AB8A-4598-9BF1-05F58F1A17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70" name="Rectangle 669">
                        <a:extLst>
                          <a:ext uri="{FF2B5EF4-FFF2-40B4-BE49-F238E27FC236}">
                            <a16:creationId xmlns:a16="http://schemas.microsoft.com/office/drawing/2014/main" id="{26054494-BE3A-476E-8B05-EC4D68BF4A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1" name="Rectangle 670">
                        <a:extLst>
                          <a:ext uri="{FF2B5EF4-FFF2-40B4-BE49-F238E27FC236}">
                            <a16:creationId xmlns:a16="http://schemas.microsoft.com/office/drawing/2014/main" id="{1EDB10E8-25B3-4FED-ADBE-03866E402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2" name="Rectangle 671">
                        <a:extLst>
                          <a:ext uri="{FF2B5EF4-FFF2-40B4-BE49-F238E27FC236}">
                            <a16:creationId xmlns:a16="http://schemas.microsoft.com/office/drawing/2014/main" id="{3BE0747E-0791-4BA9-9283-78214AA49D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3" name="Rectangle 672">
                        <a:extLst>
                          <a:ext uri="{FF2B5EF4-FFF2-40B4-BE49-F238E27FC236}">
                            <a16:creationId xmlns:a16="http://schemas.microsoft.com/office/drawing/2014/main" id="{07BCC244-5758-41B7-A3E4-DB84A9EF6E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684" name="Group 683">
                    <a:extLst>
                      <a:ext uri="{FF2B5EF4-FFF2-40B4-BE49-F238E27FC236}">
                        <a16:creationId xmlns:a16="http://schemas.microsoft.com/office/drawing/2014/main" id="{C8603560-D502-48A3-A29A-ACD64DFE98D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685" name="Group 684">
                      <a:extLst>
                        <a:ext uri="{FF2B5EF4-FFF2-40B4-BE49-F238E27FC236}">
                          <a16:creationId xmlns:a16="http://schemas.microsoft.com/office/drawing/2014/main" id="{D9AF4479-E862-4F23-A812-11FCD38C91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91" name="Group 690">
                        <a:extLst>
                          <a:ext uri="{FF2B5EF4-FFF2-40B4-BE49-F238E27FC236}">
                            <a16:creationId xmlns:a16="http://schemas.microsoft.com/office/drawing/2014/main" id="{1331C677-519A-44D7-902F-C32BE355A8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97" name="Rectangle 696">
                          <a:extLst>
                            <a:ext uri="{FF2B5EF4-FFF2-40B4-BE49-F238E27FC236}">
                              <a16:creationId xmlns:a16="http://schemas.microsoft.com/office/drawing/2014/main" id="{BEBA19CB-72DB-49B0-9E41-EC64FF125B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98" name="Rectangle 697">
                          <a:extLst>
                            <a:ext uri="{FF2B5EF4-FFF2-40B4-BE49-F238E27FC236}">
                              <a16:creationId xmlns:a16="http://schemas.microsoft.com/office/drawing/2014/main" id="{7FFEA844-7364-4115-8407-89CBF53E74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99" name="Rectangle 698">
                          <a:extLst>
                            <a:ext uri="{FF2B5EF4-FFF2-40B4-BE49-F238E27FC236}">
                              <a16:creationId xmlns:a16="http://schemas.microsoft.com/office/drawing/2014/main" id="{1B5C6D5F-8FA6-4CDF-BBEB-6E01853DF6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00" name="Rectangle 699">
                          <a:extLst>
                            <a:ext uri="{FF2B5EF4-FFF2-40B4-BE49-F238E27FC236}">
                              <a16:creationId xmlns:a16="http://schemas.microsoft.com/office/drawing/2014/main" id="{F2D63183-00CE-48CE-A9D0-EDC666FD56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92" name="Group 691">
                        <a:extLst>
                          <a:ext uri="{FF2B5EF4-FFF2-40B4-BE49-F238E27FC236}">
                            <a16:creationId xmlns:a16="http://schemas.microsoft.com/office/drawing/2014/main" id="{4A92F57B-9F4D-4098-9CCB-288B28A02B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93" name="Rectangle 692">
                          <a:extLst>
                            <a:ext uri="{FF2B5EF4-FFF2-40B4-BE49-F238E27FC236}">
                              <a16:creationId xmlns:a16="http://schemas.microsoft.com/office/drawing/2014/main" id="{C0E119C2-679A-4345-B30C-E2D93AC385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94" name="Rectangle 693">
                          <a:extLst>
                            <a:ext uri="{FF2B5EF4-FFF2-40B4-BE49-F238E27FC236}">
                              <a16:creationId xmlns:a16="http://schemas.microsoft.com/office/drawing/2014/main" id="{C4B32B70-4EC9-4298-B6C4-EB9FF18B44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95" name="Rectangle 694">
                          <a:extLst>
                            <a:ext uri="{FF2B5EF4-FFF2-40B4-BE49-F238E27FC236}">
                              <a16:creationId xmlns:a16="http://schemas.microsoft.com/office/drawing/2014/main" id="{8DF4C1B4-5020-4BE2-A485-835E0B2E16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96" name="Rectangle 695">
                          <a:extLst>
                            <a:ext uri="{FF2B5EF4-FFF2-40B4-BE49-F238E27FC236}">
                              <a16:creationId xmlns:a16="http://schemas.microsoft.com/office/drawing/2014/main" id="{BA8BAB36-51F6-4B5A-9F87-5F159287B6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686" name="Group 685">
                      <a:extLst>
                        <a:ext uri="{FF2B5EF4-FFF2-40B4-BE49-F238E27FC236}">
                          <a16:creationId xmlns:a16="http://schemas.microsoft.com/office/drawing/2014/main" id="{D7376057-C84A-4795-B0B3-888A77D444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87" name="Rectangle 686">
                        <a:extLst>
                          <a:ext uri="{FF2B5EF4-FFF2-40B4-BE49-F238E27FC236}">
                            <a16:creationId xmlns:a16="http://schemas.microsoft.com/office/drawing/2014/main" id="{C8864E94-FC32-4DE2-BD66-948DD05E22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8" name="Rectangle 687">
                        <a:extLst>
                          <a:ext uri="{FF2B5EF4-FFF2-40B4-BE49-F238E27FC236}">
                            <a16:creationId xmlns:a16="http://schemas.microsoft.com/office/drawing/2014/main" id="{58337B98-E2A2-48A8-826B-97898E0117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9" name="Rectangle 688">
                        <a:extLst>
                          <a:ext uri="{FF2B5EF4-FFF2-40B4-BE49-F238E27FC236}">
                            <a16:creationId xmlns:a16="http://schemas.microsoft.com/office/drawing/2014/main" id="{07F8F02A-15AE-42CE-B250-1DD5EC379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0" name="Rectangle 689">
                        <a:extLst>
                          <a:ext uri="{FF2B5EF4-FFF2-40B4-BE49-F238E27FC236}">
                            <a16:creationId xmlns:a16="http://schemas.microsoft.com/office/drawing/2014/main" id="{41ADBFA4-91A5-49AA-9665-03B1181908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23082BA-DCEA-42EF-A7CB-C4BF525FD6F3}"/>
                </a:ext>
              </a:extLst>
            </p:cNvPr>
            <p:cNvCxnSpPr>
              <a:cxnSpLocks/>
            </p:cNvCxnSpPr>
            <p:nvPr/>
          </p:nvCxnSpPr>
          <p:spPr>
            <a:xfrm>
              <a:off x="8825058" y="3475800"/>
              <a:ext cx="369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86" name="Group 2585">
              <a:extLst>
                <a:ext uri="{FF2B5EF4-FFF2-40B4-BE49-F238E27FC236}">
                  <a16:creationId xmlns:a16="http://schemas.microsoft.com/office/drawing/2014/main" id="{7AED8CA2-48E1-4370-A71F-FFC73682BA22}"/>
                </a:ext>
              </a:extLst>
            </p:cNvPr>
            <p:cNvGrpSpPr/>
            <p:nvPr/>
          </p:nvGrpSpPr>
          <p:grpSpPr>
            <a:xfrm>
              <a:off x="9158313" y="3361680"/>
              <a:ext cx="2711556" cy="366260"/>
              <a:chOff x="9200711" y="3402854"/>
              <a:chExt cx="2711556" cy="366260"/>
            </a:xfrm>
          </p:grpSpPr>
          <p:grpSp>
            <p:nvGrpSpPr>
              <p:cNvPr id="2587" name="Group 2586">
                <a:extLst>
                  <a:ext uri="{FF2B5EF4-FFF2-40B4-BE49-F238E27FC236}">
                    <a16:creationId xmlns:a16="http://schemas.microsoft.com/office/drawing/2014/main" id="{EF15F29B-DAD9-4025-AECF-A9E375385648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729" name="Group 2728">
                  <a:extLst>
                    <a:ext uri="{FF2B5EF4-FFF2-40B4-BE49-F238E27FC236}">
                      <a16:creationId xmlns:a16="http://schemas.microsoft.com/office/drawing/2014/main" id="{1A3313D3-515B-4D45-86E8-4EF69D53C807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35" name="Group 2834">
                    <a:extLst>
                      <a:ext uri="{FF2B5EF4-FFF2-40B4-BE49-F238E27FC236}">
                        <a16:creationId xmlns:a16="http://schemas.microsoft.com/office/drawing/2014/main" id="{6F8652FC-B52E-4A5B-86C5-AB859260E48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53" name="Group 2852">
                      <a:extLst>
                        <a:ext uri="{FF2B5EF4-FFF2-40B4-BE49-F238E27FC236}">
                          <a16:creationId xmlns:a16="http://schemas.microsoft.com/office/drawing/2014/main" id="{CF59E5B1-4F55-418E-A0F1-A28F3DCACB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59" name="Group 2858">
                        <a:extLst>
                          <a:ext uri="{FF2B5EF4-FFF2-40B4-BE49-F238E27FC236}">
                            <a16:creationId xmlns:a16="http://schemas.microsoft.com/office/drawing/2014/main" id="{3616EEC6-519B-4B32-A898-20FF56DE09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5" name="Rectangle 2864">
                          <a:extLst>
                            <a:ext uri="{FF2B5EF4-FFF2-40B4-BE49-F238E27FC236}">
                              <a16:creationId xmlns:a16="http://schemas.microsoft.com/office/drawing/2014/main" id="{56E65266-06C6-4297-ACA4-44BE75A17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66" name="Rectangle 2865">
                          <a:extLst>
                            <a:ext uri="{FF2B5EF4-FFF2-40B4-BE49-F238E27FC236}">
                              <a16:creationId xmlns:a16="http://schemas.microsoft.com/office/drawing/2014/main" id="{F935D64A-60C5-4ADC-9653-4CB12D620A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67" name="Rectangle 2866">
                          <a:extLst>
                            <a:ext uri="{FF2B5EF4-FFF2-40B4-BE49-F238E27FC236}">
                              <a16:creationId xmlns:a16="http://schemas.microsoft.com/office/drawing/2014/main" id="{68C65A7B-522E-4CF1-A5EE-7EE1B4CAA2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68" name="Rectangle 2867">
                          <a:extLst>
                            <a:ext uri="{FF2B5EF4-FFF2-40B4-BE49-F238E27FC236}">
                              <a16:creationId xmlns:a16="http://schemas.microsoft.com/office/drawing/2014/main" id="{F656BA0B-9041-4BCA-8E53-E59DE1F3BD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860" name="Group 2859">
                        <a:extLst>
                          <a:ext uri="{FF2B5EF4-FFF2-40B4-BE49-F238E27FC236}">
                            <a16:creationId xmlns:a16="http://schemas.microsoft.com/office/drawing/2014/main" id="{49F6CD1D-3B16-4DD5-94D0-380C0EE6ED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1" name="Rectangle 2860">
                          <a:extLst>
                            <a:ext uri="{FF2B5EF4-FFF2-40B4-BE49-F238E27FC236}">
                              <a16:creationId xmlns:a16="http://schemas.microsoft.com/office/drawing/2014/main" id="{43FE1DF7-4BE8-4C7A-8CA6-68088CF697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62" name="Rectangle 2861">
                          <a:extLst>
                            <a:ext uri="{FF2B5EF4-FFF2-40B4-BE49-F238E27FC236}">
                              <a16:creationId xmlns:a16="http://schemas.microsoft.com/office/drawing/2014/main" id="{BD72C2C7-2CC3-4796-BECD-BD09BB0712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63" name="Rectangle 2862">
                          <a:extLst>
                            <a:ext uri="{FF2B5EF4-FFF2-40B4-BE49-F238E27FC236}">
                              <a16:creationId xmlns:a16="http://schemas.microsoft.com/office/drawing/2014/main" id="{F8E3EFCB-7745-44E2-B005-7416FBA3B1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64" name="Rectangle 2863">
                          <a:extLst>
                            <a:ext uri="{FF2B5EF4-FFF2-40B4-BE49-F238E27FC236}">
                              <a16:creationId xmlns:a16="http://schemas.microsoft.com/office/drawing/2014/main" id="{937CD4E4-7AEF-4BA3-A950-7F988D0C17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854" name="Group 2853">
                      <a:extLst>
                        <a:ext uri="{FF2B5EF4-FFF2-40B4-BE49-F238E27FC236}">
                          <a16:creationId xmlns:a16="http://schemas.microsoft.com/office/drawing/2014/main" id="{3EC2F8E5-C763-44B5-9C0B-937BC15A6F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55" name="Rectangle 2854">
                        <a:extLst>
                          <a:ext uri="{FF2B5EF4-FFF2-40B4-BE49-F238E27FC236}">
                            <a16:creationId xmlns:a16="http://schemas.microsoft.com/office/drawing/2014/main" id="{B1A6A257-A482-4CB5-B8E2-AC144C54C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56" name="Rectangle 2855">
                        <a:extLst>
                          <a:ext uri="{FF2B5EF4-FFF2-40B4-BE49-F238E27FC236}">
                            <a16:creationId xmlns:a16="http://schemas.microsoft.com/office/drawing/2014/main" id="{864CCB05-F329-47E1-9438-17923E1741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57" name="Rectangle 2856">
                        <a:extLst>
                          <a:ext uri="{FF2B5EF4-FFF2-40B4-BE49-F238E27FC236}">
                            <a16:creationId xmlns:a16="http://schemas.microsoft.com/office/drawing/2014/main" id="{BF9594CE-6960-4A0F-B2B5-C288E6024D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58" name="Rectangle 2857">
                        <a:extLst>
                          <a:ext uri="{FF2B5EF4-FFF2-40B4-BE49-F238E27FC236}">
                            <a16:creationId xmlns:a16="http://schemas.microsoft.com/office/drawing/2014/main" id="{BF0B2187-21B1-4E35-AAFC-CAAFF270E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836" name="Group 2835">
                    <a:extLst>
                      <a:ext uri="{FF2B5EF4-FFF2-40B4-BE49-F238E27FC236}">
                        <a16:creationId xmlns:a16="http://schemas.microsoft.com/office/drawing/2014/main" id="{DD9A9A61-7E13-4884-BD40-115496C5E3F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37" name="Group 2836">
                      <a:extLst>
                        <a:ext uri="{FF2B5EF4-FFF2-40B4-BE49-F238E27FC236}">
                          <a16:creationId xmlns:a16="http://schemas.microsoft.com/office/drawing/2014/main" id="{B8EF1618-5013-42E4-9ED5-CFAAAA634C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43" name="Group 2842">
                        <a:extLst>
                          <a:ext uri="{FF2B5EF4-FFF2-40B4-BE49-F238E27FC236}">
                            <a16:creationId xmlns:a16="http://schemas.microsoft.com/office/drawing/2014/main" id="{93FBBF99-BAD2-4655-B819-E66B63C564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49" name="Rectangle 2848">
                          <a:extLst>
                            <a:ext uri="{FF2B5EF4-FFF2-40B4-BE49-F238E27FC236}">
                              <a16:creationId xmlns:a16="http://schemas.microsoft.com/office/drawing/2014/main" id="{B3F3C597-C5CE-4432-AAB1-A7E7F74702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50" name="Rectangle 2849">
                          <a:extLst>
                            <a:ext uri="{FF2B5EF4-FFF2-40B4-BE49-F238E27FC236}">
                              <a16:creationId xmlns:a16="http://schemas.microsoft.com/office/drawing/2014/main" id="{DDA0E7DE-2268-413E-8EB9-DE261E15F3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51" name="Rectangle 2850">
                          <a:extLst>
                            <a:ext uri="{FF2B5EF4-FFF2-40B4-BE49-F238E27FC236}">
                              <a16:creationId xmlns:a16="http://schemas.microsoft.com/office/drawing/2014/main" id="{95EDF417-B9CA-4E44-A979-905ECF2CDA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52" name="Rectangle 2851">
                          <a:extLst>
                            <a:ext uri="{FF2B5EF4-FFF2-40B4-BE49-F238E27FC236}">
                              <a16:creationId xmlns:a16="http://schemas.microsoft.com/office/drawing/2014/main" id="{3A1E9C58-FDF2-4925-A913-2D07266107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844" name="Group 2843">
                        <a:extLst>
                          <a:ext uri="{FF2B5EF4-FFF2-40B4-BE49-F238E27FC236}">
                            <a16:creationId xmlns:a16="http://schemas.microsoft.com/office/drawing/2014/main" id="{EEA2237E-F375-4948-969A-BBAF4F5696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45" name="Rectangle 2844">
                          <a:extLst>
                            <a:ext uri="{FF2B5EF4-FFF2-40B4-BE49-F238E27FC236}">
                              <a16:creationId xmlns:a16="http://schemas.microsoft.com/office/drawing/2014/main" id="{E894B805-B808-41DB-9EC8-A049E2E65B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46" name="Rectangle 2845">
                          <a:extLst>
                            <a:ext uri="{FF2B5EF4-FFF2-40B4-BE49-F238E27FC236}">
                              <a16:creationId xmlns:a16="http://schemas.microsoft.com/office/drawing/2014/main" id="{99E7095E-6277-4459-888B-414FDE46B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47" name="Rectangle 2846">
                          <a:extLst>
                            <a:ext uri="{FF2B5EF4-FFF2-40B4-BE49-F238E27FC236}">
                              <a16:creationId xmlns:a16="http://schemas.microsoft.com/office/drawing/2014/main" id="{7470003F-4116-4B56-9159-F8A2DD13EE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48" name="Rectangle 2847">
                          <a:extLst>
                            <a:ext uri="{FF2B5EF4-FFF2-40B4-BE49-F238E27FC236}">
                              <a16:creationId xmlns:a16="http://schemas.microsoft.com/office/drawing/2014/main" id="{1CFF05A9-5B9C-4378-B564-817866D8D9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838" name="Group 2837">
                      <a:extLst>
                        <a:ext uri="{FF2B5EF4-FFF2-40B4-BE49-F238E27FC236}">
                          <a16:creationId xmlns:a16="http://schemas.microsoft.com/office/drawing/2014/main" id="{51ABF5DF-38A4-463C-80CD-A63864C38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39" name="Rectangle 2838">
                        <a:extLst>
                          <a:ext uri="{FF2B5EF4-FFF2-40B4-BE49-F238E27FC236}">
                            <a16:creationId xmlns:a16="http://schemas.microsoft.com/office/drawing/2014/main" id="{5C77F2A3-2310-4C97-872C-953EAC780B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40" name="Rectangle 2839">
                        <a:extLst>
                          <a:ext uri="{FF2B5EF4-FFF2-40B4-BE49-F238E27FC236}">
                            <a16:creationId xmlns:a16="http://schemas.microsoft.com/office/drawing/2014/main" id="{AA0DF45C-762A-4878-A043-447D24046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41" name="Rectangle 2840">
                        <a:extLst>
                          <a:ext uri="{FF2B5EF4-FFF2-40B4-BE49-F238E27FC236}">
                            <a16:creationId xmlns:a16="http://schemas.microsoft.com/office/drawing/2014/main" id="{50CDAD32-447D-47C8-B796-41A0587883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42" name="Rectangle 2841">
                        <a:extLst>
                          <a:ext uri="{FF2B5EF4-FFF2-40B4-BE49-F238E27FC236}">
                            <a16:creationId xmlns:a16="http://schemas.microsoft.com/office/drawing/2014/main" id="{96E3E133-C9F3-4470-B592-3A8CF87B78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8736E1F0-ED94-46DE-AA01-ED37543B770A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01" name="Group 2800">
                    <a:extLst>
                      <a:ext uri="{FF2B5EF4-FFF2-40B4-BE49-F238E27FC236}">
                        <a16:creationId xmlns:a16="http://schemas.microsoft.com/office/drawing/2014/main" id="{41E07496-A139-4F7F-A262-B879EF91E48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19" name="Group 2818">
                      <a:extLst>
                        <a:ext uri="{FF2B5EF4-FFF2-40B4-BE49-F238E27FC236}">
                          <a16:creationId xmlns:a16="http://schemas.microsoft.com/office/drawing/2014/main" id="{C7FFF951-E870-4F4B-82A6-20DCC31714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25" name="Group 2824">
                        <a:extLst>
                          <a:ext uri="{FF2B5EF4-FFF2-40B4-BE49-F238E27FC236}">
                            <a16:creationId xmlns:a16="http://schemas.microsoft.com/office/drawing/2014/main" id="{D48A8F47-160B-4435-9BA7-B3CC07A828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31" name="Rectangle 2830">
                          <a:extLst>
                            <a:ext uri="{FF2B5EF4-FFF2-40B4-BE49-F238E27FC236}">
                              <a16:creationId xmlns:a16="http://schemas.microsoft.com/office/drawing/2014/main" id="{5C808D1D-1E66-4A89-BF6B-DBB113AEA8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32" name="Rectangle 2831">
                          <a:extLst>
                            <a:ext uri="{FF2B5EF4-FFF2-40B4-BE49-F238E27FC236}">
                              <a16:creationId xmlns:a16="http://schemas.microsoft.com/office/drawing/2014/main" id="{793EDD4A-3439-4B6D-83C2-AFBAC70701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33" name="Rectangle 2832">
                          <a:extLst>
                            <a:ext uri="{FF2B5EF4-FFF2-40B4-BE49-F238E27FC236}">
                              <a16:creationId xmlns:a16="http://schemas.microsoft.com/office/drawing/2014/main" id="{8BC72723-A8F4-4A8A-8399-1749FD715D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34" name="Rectangle 2833">
                          <a:extLst>
                            <a:ext uri="{FF2B5EF4-FFF2-40B4-BE49-F238E27FC236}">
                              <a16:creationId xmlns:a16="http://schemas.microsoft.com/office/drawing/2014/main" id="{3723C0B5-6B62-42DE-9FAC-808262E5E0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826" name="Group 2825">
                        <a:extLst>
                          <a:ext uri="{FF2B5EF4-FFF2-40B4-BE49-F238E27FC236}">
                            <a16:creationId xmlns:a16="http://schemas.microsoft.com/office/drawing/2014/main" id="{AB264C96-7999-4096-9B35-3DFA4FA6C9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27" name="Rectangle 2826">
                          <a:extLst>
                            <a:ext uri="{FF2B5EF4-FFF2-40B4-BE49-F238E27FC236}">
                              <a16:creationId xmlns:a16="http://schemas.microsoft.com/office/drawing/2014/main" id="{5EF5F587-D5AF-4403-966E-AFDD63E69D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28" name="Rectangle 2827">
                          <a:extLst>
                            <a:ext uri="{FF2B5EF4-FFF2-40B4-BE49-F238E27FC236}">
                              <a16:creationId xmlns:a16="http://schemas.microsoft.com/office/drawing/2014/main" id="{1FB75F41-858F-435D-95C1-551BE91D08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29" name="Rectangle 2828">
                          <a:extLst>
                            <a:ext uri="{FF2B5EF4-FFF2-40B4-BE49-F238E27FC236}">
                              <a16:creationId xmlns:a16="http://schemas.microsoft.com/office/drawing/2014/main" id="{3BA23CCE-48BF-4719-8824-E98CEE0988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30" name="Rectangle 2829">
                          <a:extLst>
                            <a:ext uri="{FF2B5EF4-FFF2-40B4-BE49-F238E27FC236}">
                              <a16:creationId xmlns:a16="http://schemas.microsoft.com/office/drawing/2014/main" id="{C45C51B6-0A0A-428B-B485-C8443DAF86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820" name="Group 2819">
                      <a:extLst>
                        <a:ext uri="{FF2B5EF4-FFF2-40B4-BE49-F238E27FC236}">
                          <a16:creationId xmlns:a16="http://schemas.microsoft.com/office/drawing/2014/main" id="{69562992-7D2E-4D8C-AF68-5F508492A9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21" name="Rectangle 2820">
                        <a:extLst>
                          <a:ext uri="{FF2B5EF4-FFF2-40B4-BE49-F238E27FC236}">
                            <a16:creationId xmlns:a16="http://schemas.microsoft.com/office/drawing/2014/main" id="{9CE27A8F-416C-409D-AB28-E5F0F3FC6D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22" name="Rectangle 2821">
                        <a:extLst>
                          <a:ext uri="{FF2B5EF4-FFF2-40B4-BE49-F238E27FC236}">
                            <a16:creationId xmlns:a16="http://schemas.microsoft.com/office/drawing/2014/main" id="{D70944CB-187F-4513-84DF-4875DE8F00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23" name="Rectangle 2822">
                        <a:extLst>
                          <a:ext uri="{FF2B5EF4-FFF2-40B4-BE49-F238E27FC236}">
                            <a16:creationId xmlns:a16="http://schemas.microsoft.com/office/drawing/2014/main" id="{A50B0C06-6DCF-4ED2-9DD1-6DA12C9380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24" name="Rectangle 2823">
                        <a:extLst>
                          <a:ext uri="{FF2B5EF4-FFF2-40B4-BE49-F238E27FC236}">
                            <a16:creationId xmlns:a16="http://schemas.microsoft.com/office/drawing/2014/main" id="{6462FFF7-8F2D-465C-96A7-7BE9CC456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802" name="Group 2801">
                    <a:extLst>
                      <a:ext uri="{FF2B5EF4-FFF2-40B4-BE49-F238E27FC236}">
                        <a16:creationId xmlns:a16="http://schemas.microsoft.com/office/drawing/2014/main" id="{932B7ADB-7DF5-44DF-91D7-C192ECB6ACA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03" name="Group 2802">
                      <a:extLst>
                        <a:ext uri="{FF2B5EF4-FFF2-40B4-BE49-F238E27FC236}">
                          <a16:creationId xmlns:a16="http://schemas.microsoft.com/office/drawing/2014/main" id="{4ADD51C8-A826-4B63-9521-2AEC54AA1C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09" name="Group 2808">
                        <a:extLst>
                          <a:ext uri="{FF2B5EF4-FFF2-40B4-BE49-F238E27FC236}">
                            <a16:creationId xmlns:a16="http://schemas.microsoft.com/office/drawing/2014/main" id="{3589AD5B-9A43-462E-8E3F-D7B29DBB37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15" name="Rectangle 2814">
                          <a:extLst>
                            <a:ext uri="{FF2B5EF4-FFF2-40B4-BE49-F238E27FC236}">
                              <a16:creationId xmlns:a16="http://schemas.microsoft.com/office/drawing/2014/main" id="{BA0388BE-737A-4140-A196-0F885CD550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16" name="Rectangle 2815">
                          <a:extLst>
                            <a:ext uri="{FF2B5EF4-FFF2-40B4-BE49-F238E27FC236}">
                              <a16:creationId xmlns:a16="http://schemas.microsoft.com/office/drawing/2014/main" id="{8C58A766-4228-4157-BEDC-3771AFD9EE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17" name="Rectangle 2816">
                          <a:extLst>
                            <a:ext uri="{FF2B5EF4-FFF2-40B4-BE49-F238E27FC236}">
                              <a16:creationId xmlns:a16="http://schemas.microsoft.com/office/drawing/2014/main" id="{FF5EFFE4-1EF7-4C8C-9803-427C63FEE5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18" name="Rectangle 2817">
                          <a:extLst>
                            <a:ext uri="{FF2B5EF4-FFF2-40B4-BE49-F238E27FC236}">
                              <a16:creationId xmlns:a16="http://schemas.microsoft.com/office/drawing/2014/main" id="{2E6E87CC-17E9-4A15-BB37-0882D18068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810" name="Group 2809">
                        <a:extLst>
                          <a:ext uri="{FF2B5EF4-FFF2-40B4-BE49-F238E27FC236}">
                            <a16:creationId xmlns:a16="http://schemas.microsoft.com/office/drawing/2014/main" id="{9DD15D31-7068-478A-BCC1-EB35BE2D31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11" name="Rectangle 2810">
                          <a:extLst>
                            <a:ext uri="{FF2B5EF4-FFF2-40B4-BE49-F238E27FC236}">
                              <a16:creationId xmlns:a16="http://schemas.microsoft.com/office/drawing/2014/main" id="{90603C3F-351F-4F67-96CD-36F8E213E3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12" name="Rectangle 2811">
                          <a:extLst>
                            <a:ext uri="{FF2B5EF4-FFF2-40B4-BE49-F238E27FC236}">
                              <a16:creationId xmlns:a16="http://schemas.microsoft.com/office/drawing/2014/main" id="{DEB9131F-9EE9-4213-AA32-94855F5197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13" name="Rectangle 2812">
                          <a:extLst>
                            <a:ext uri="{FF2B5EF4-FFF2-40B4-BE49-F238E27FC236}">
                              <a16:creationId xmlns:a16="http://schemas.microsoft.com/office/drawing/2014/main" id="{B9F21546-0229-4A25-8B4D-225145E1B1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14" name="Rectangle 2813">
                          <a:extLst>
                            <a:ext uri="{FF2B5EF4-FFF2-40B4-BE49-F238E27FC236}">
                              <a16:creationId xmlns:a16="http://schemas.microsoft.com/office/drawing/2014/main" id="{C4A6CE07-A1AD-4AB2-AF4F-7AE7D3A3EB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804" name="Group 2803">
                      <a:extLst>
                        <a:ext uri="{FF2B5EF4-FFF2-40B4-BE49-F238E27FC236}">
                          <a16:creationId xmlns:a16="http://schemas.microsoft.com/office/drawing/2014/main" id="{45A983F0-CE63-4039-9968-DE9A5EB739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05" name="Rectangle 2804">
                        <a:extLst>
                          <a:ext uri="{FF2B5EF4-FFF2-40B4-BE49-F238E27FC236}">
                            <a16:creationId xmlns:a16="http://schemas.microsoft.com/office/drawing/2014/main" id="{DD01180A-4328-49A8-84FC-EF89BBC9C3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06" name="Rectangle 2805">
                        <a:extLst>
                          <a:ext uri="{FF2B5EF4-FFF2-40B4-BE49-F238E27FC236}">
                            <a16:creationId xmlns:a16="http://schemas.microsoft.com/office/drawing/2014/main" id="{1553D770-ACBB-4D7A-86CE-CFC13D6678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07" name="Rectangle 2806">
                        <a:extLst>
                          <a:ext uri="{FF2B5EF4-FFF2-40B4-BE49-F238E27FC236}">
                            <a16:creationId xmlns:a16="http://schemas.microsoft.com/office/drawing/2014/main" id="{933F490E-D339-4360-B9DC-02A848D8EE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08" name="Rectangle 2807">
                        <a:extLst>
                          <a:ext uri="{FF2B5EF4-FFF2-40B4-BE49-F238E27FC236}">
                            <a16:creationId xmlns:a16="http://schemas.microsoft.com/office/drawing/2014/main" id="{079FC0CA-C875-4672-8EF2-5F5B97A1EF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731" name="Group 2730">
                  <a:extLst>
                    <a:ext uri="{FF2B5EF4-FFF2-40B4-BE49-F238E27FC236}">
                      <a16:creationId xmlns:a16="http://schemas.microsoft.com/office/drawing/2014/main" id="{8224E0C8-DF20-445B-B18C-9FFF44B07411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67" name="Group 2766">
                    <a:extLst>
                      <a:ext uri="{FF2B5EF4-FFF2-40B4-BE49-F238E27FC236}">
                        <a16:creationId xmlns:a16="http://schemas.microsoft.com/office/drawing/2014/main" id="{205568C1-B097-4ED0-84D3-C98778A5F7E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85" name="Group 2784">
                      <a:extLst>
                        <a:ext uri="{FF2B5EF4-FFF2-40B4-BE49-F238E27FC236}">
                          <a16:creationId xmlns:a16="http://schemas.microsoft.com/office/drawing/2014/main" id="{EE71085F-0E48-4A82-ABD1-938EEEA3E3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91" name="Group 2790">
                        <a:extLst>
                          <a:ext uri="{FF2B5EF4-FFF2-40B4-BE49-F238E27FC236}">
                            <a16:creationId xmlns:a16="http://schemas.microsoft.com/office/drawing/2014/main" id="{C3F76E81-9A23-449E-9DE7-8F17DC98CC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97" name="Rectangle 2796">
                          <a:extLst>
                            <a:ext uri="{FF2B5EF4-FFF2-40B4-BE49-F238E27FC236}">
                              <a16:creationId xmlns:a16="http://schemas.microsoft.com/office/drawing/2014/main" id="{73FFA262-471C-4A8F-8A7C-C64DB876A2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98" name="Rectangle 2797">
                          <a:extLst>
                            <a:ext uri="{FF2B5EF4-FFF2-40B4-BE49-F238E27FC236}">
                              <a16:creationId xmlns:a16="http://schemas.microsoft.com/office/drawing/2014/main" id="{100E99F6-D96E-453F-8DFB-59E114B745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99" name="Rectangle 2798">
                          <a:extLst>
                            <a:ext uri="{FF2B5EF4-FFF2-40B4-BE49-F238E27FC236}">
                              <a16:creationId xmlns:a16="http://schemas.microsoft.com/office/drawing/2014/main" id="{0C8D2616-C621-4A64-8663-550BCA2ADC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00" name="Rectangle 2799">
                          <a:extLst>
                            <a:ext uri="{FF2B5EF4-FFF2-40B4-BE49-F238E27FC236}">
                              <a16:creationId xmlns:a16="http://schemas.microsoft.com/office/drawing/2014/main" id="{A38E5F08-E282-4530-91C4-4D59EB0CD6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792" name="Group 2791">
                        <a:extLst>
                          <a:ext uri="{FF2B5EF4-FFF2-40B4-BE49-F238E27FC236}">
                            <a16:creationId xmlns:a16="http://schemas.microsoft.com/office/drawing/2014/main" id="{7DDCF4BC-5262-4E32-BEB9-7C4FE4BEFC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93" name="Rectangle 2792">
                          <a:extLst>
                            <a:ext uri="{FF2B5EF4-FFF2-40B4-BE49-F238E27FC236}">
                              <a16:creationId xmlns:a16="http://schemas.microsoft.com/office/drawing/2014/main" id="{3813C1F4-88C8-4311-B79C-F54965F5AB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94" name="Rectangle 2793">
                          <a:extLst>
                            <a:ext uri="{FF2B5EF4-FFF2-40B4-BE49-F238E27FC236}">
                              <a16:creationId xmlns:a16="http://schemas.microsoft.com/office/drawing/2014/main" id="{9AE20F49-7CE6-4BAC-BF10-FA22B5AE1E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95" name="Rectangle 2794">
                          <a:extLst>
                            <a:ext uri="{FF2B5EF4-FFF2-40B4-BE49-F238E27FC236}">
                              <a16:creationId xmlns:a16="http://schemas.microsoft.com/office/drawing/2014/main" id="{31119976-4052-46D6-98FE-FB09FC345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96" name="Rectangle 2795">
                          <a:extLst>
                            <a:ext uri="{FF2B5EF4-FFF2-40B4-BE49-F238E27FC236}">
                              <a16:creationId xmlns:a16="http://schemas.microsoft.com/office/drawing/2014/main" id="{E16D23E6-5A97-41D6-A4E3-3E9A840C3B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786" name="Group 2785">
                      <a:extLst>
                        <a:ext uri="{FF2B5EF4-FFF2-40B4-BE49-F238E27FC236}">
                          <a16:creationId xmlns:a16="http://schemas.microsoft.com/office/drawing/2014/main" id="{4FDDE790-5486-4ADB-B003-C7DD5C6888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87" name="Rectangle 2786">
                        <a:extLst>
                          <a:ext uri="{FF2B5EF4-FFF2-40B4-BE49-F238E27FC236}">
                            <a16:creationId xmlns:a16="http://schemas.microsoft.com/office/drawing/2014/main" id="{1A2FCDF2-9CD2-409F-B72B-F45D132FD5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88" name="Rectangle 2787">
                        <a:extLst>
                          <a:ext uri="{FF2B5EF4-FFF2-40B4-BE49-F238E27FC236}">
                            <a16:creationId xmlns:a16="http://schemas.microsoft.com/office/drawing/2014/main" id="{92D52E5B-0B04-4D13-8E2F-D2BFC563DD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89" name="Rectangle 2788">
                        <a:extLst>
                          <a:ext uri="{FF2B5EF4-FFF2-40B4-BE49-F238E27FC236}">
                            <a16:creationId xmlns:a16="http://schemas.microsoft.com/office/drawing/2014/main" id="{32276CC1-F139-40B0-93FF-5C806FE29E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90" name="Rectangle 2789">
                        <a:extLst>
                          <a:ext uri="{FF2B5EF4-FFF2-40B4-BE49-F238E27FC236}">
                            <a16:creationId xmlns:a16="http://schemas.microsoft.com/office/drawing/2014/main" id="{0666E9E5-6D60-45F7-9045-B00DD731CB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768" name="Group 2767">
                    <a:extLst>
                      <a:ext uri="{FF2B5EF4-FFF2-40B4-BE49-F238E27FC236}">
                        <a16:creationId xmlns:a16="http://schemas.microsoft.com/office/drawing/2014/main" id="{B87BB60E-AD49-46EC-B21C-C1DD3B9257B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69" name="Group 2768">
                      <a:extLst>
                        <a:ext uri="{FF2B5EF4-FFF2-40B4-BE49-F238E27FC236}">
                          <a16:creationId xmlns:a16="http://schemas.microsoft.com/office/drawing/2014/main" id="{C5DC4AFA-EC68-4B41-9247-70D05DC525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75" name="Group 2774">
                        <a:extLst>
                          <a:ext uri="{FF2B5EF4-FFF2-40B4-BE49-F238E27FC236}">
                            <a16:creationId xmlns:a16="http://schemas.microsoft.com/office/drawing/2014/main" id="{7430F4B0-5613-4F7E-AB25-D5C3869D00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81" name="Rectangle 2780">
                          <a:extLst>
                            <a:ext uri="{FF2B5EF4-FFF2-40B4-BE49-F238E27FC236}">
                              <a16:creationId xmlns:a16="http://schemas.microsoft.com/office/drawing/2014/main" id="{B0AB1F8D-06B6-44E8-AC67-FCC08FF14A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82" name="Rectangle 2781">
                          <a:extLst>
                            <a:ext uri="{FF2B5EF4-FFF2-40B4-BE49-F238E27FC236}">
                              <a16:creationId xmlns:a16="http://schemas.microsoft.com/office/drawing/2014/main" id="{FF1B28ED-E10B-408C-AA72-2602EE72BA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83" name="Rectangle 2782">
                          <a:extLst>
                            <a:ext uri="{FF2B5EF4-FFF2-40B4-BE49-F238E27FC236}">
                              <a16:creationId xmlns:a16="http://schemas.microsoft.com/office/drawing/2014/main" id="{F24CEDAA-E1DA-4B0D-AE88-98FD38C884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84" name="Rectangle 2783">
                          <a:extLst>
                            <a:ext uri="{FF2B5EF4-FFF2-40B4-BE49-F238E27FC236}">
                              <a16:creationId xmlns:a16="http://schemas.microsoft.com/office/drawing/2014/main" id="{4588DAEB-8BCA-4C2B-87A0-4E293574E1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776" name="Group 2775">
                        <a:extLst>
                          <a:ext uri="{FF2B5EF4-FFF2-40B4-BE49-F238E27FC236}">
                            <a16:creationId xmlns:a16="http://schemas.microsoft.com/office/drawing/2014/main" id="{CD7CFABD-7D1E-49D7-97B4-0BD33DDD6B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77" name="Rectangle 2776">
                          <a:extLst>
                            <a:ext uri="{FF2B5EF4-FFF2-40B4-BE49-F238E27FC236}">
                              <a16:creationId xmlns:a16="http://schemas.microsoft.com/office/drawing/2014/main" id="{8AF07002-1EB1-4580-9635-127BA98A60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78" name="Rectangle 2777">
                          <a:extLst>
                            <a:ext uri="{FF2B5EF4-FFF2-40B4-BE49-F238E27FC236}">
                              <a16:creationId xmlns:a16="http://schemas.microsoft.com/office/drawing/2014/main" id="{E8B5B17C-70BD-445C-B07A-E64846873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79" name="Rectangle 2778">
                          <a:extLst>
                            <a:ext uri="{FF2B5EF4-FFF2-40B4-BE49-F238E27FC236}">
                              <a16:creationId xmlns:a16="http://schemas.microsoft.com/office/drawing/2014/main" id="{86665C29-A54E-4603-BEB2-546AADF693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80" name="Rectangle 2779">
                          <a:extLst>
                            <a:ext uri="{FF2B5EF4-FFF2-40B4-BE49-F238E27FC236}">
                              <a16:creationId xmlns:a16="http://schemas.microsoft.com/office/drawing/2014/main" id="{A1DEB922-1503-46DE-856C-2A00910508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770" name="Group 2769">
                      <a:extLst>
                        <a:ext uri="{FF2B5EF4-FFF2-40B4-BE49-F238E27FC236}">
                          <a16:creationId xmlns:a16="http://schemas.microsoft.com/office/drawing/2014/main" id="{A7347315-9BB5-478D-A91A-E5DF581EEB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71" name="Rectangle 2770">
                        <a:extLst>
                          <a:ext uri="{FF2B5EF4-FFF2-40B4-BE49-F238E27FC236}">
                            <a16:creationId xmlns:a16="http://schemas.microsoft.com/office/drawing/2014/main" id="{4B1B634C-C64A-4966-B182-B0C966802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72" name="Rectangle 2771">
                        <a:extLst>
                          <a:ext uri="{FF2B5EF4-FFF2-40B4-BE49-F238E27FC236}">
                            <a16:creationId xmlns:a16="http://schemas.microsoft.com/office/drawing/2014/main" id="{018B42DA-CAAE-4A26-9BBD-A3B3FC379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73" name="Rectangle 2772">
                        <a:extLst>
                          <a:ext uri="{FF2B5EF4-FFF2-40B4-BE49-F238E27FC236}">
                            <a16:creationId xmlns:a16="http://schemas.microsoft.com/office/drawing/2014/main" id="{77BCEE1D-3AD6-4C42-9A42-0931E216CA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74" name="Rectangle 2773">
                        <a:extLst>
                          <a:ext uri="{FF2B5EF4-FFF2-40B4-BE49-F238E27FC236}">
                            <a16:creationId xmlns:a16="http://schemas.microsoft.com/office/drawing/2014/main" id="{8430499E-8493-463E-8049-10B272483C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732" name="Group 2731">
                  <a:extLst>
                    <a:ext uri="{FF2B5EF4-FFF2-40B4-BE49-F238E27FC236}">
                      <a16:creationId xmlns:a16="http://schemas.microsoft.com/office/drawing/2014/main" id="{E1A59D67-0820-4141-8412-8EA3B3C2AF98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33" name="Group 2732">
                    <a:extLst>
                      <a:ext uri="{FF2B5EF4-FFF2-40B4-BE49-F238E27FC236}">
                        <a16:creationId xmlns:a16="http://schemas.microsoft.com/office/drawing/2014/main" id="{0B4303A3-7865-479B-A05A-762AAC63DC0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51" name="Group 2750">
                      <a:extLst>
                        <a:ext uri="{FF2B5EF4-FFF2-40B4-BE49-F238E27FC236}">
                          <a16:creationId xmlns:a16="http://schemas.microsoft.com/office/drawing/2014/main" id="{D674B521-0023-4FE9-B02B-4C094B6AAC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57" name="Group 2756">
                        <a:extLst>
                          <a:ext uri="{FF2B5EF4-FFF2-40B4-BE49-F238E27FC236}">
                            <a16:creationId xmlns:a16="http://schemas.microsoft.com/office/drawing/2014/main" id="{C85D2D2F-DAC3-457D-BED4-B30F036D17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63" name="Rectangle 2762">
                          <a:extLst>
                            <a:ext uri="{FF2B5EF4-FFF2-40B4-BE49-F238E27FC236}">
                              <a16:creationId xmlns:a16="http://schemas.microsoft.com/office/drawing/2014/main" id="{F3BB43E9-3389-44C9-B380-31C620EF4A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64" name="Rectangle 2763">
                          <a:extLst>
                            <a:ext uri="{FF2B5EF4-FFF2-40B4-BE49-F238E27FC236}">
                              <a16:creationId xmlns:a16="http://schemas.microsoft.com/office/drawing/2014/main" id="{4E9E313C-E07F-4B5E-9A33-B4FCD87561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65" name="Rectangle 2764">
                          <a:extLst>
                            <a:ext uri="{FF2B5EF4-FFF2-40B4-BE49-F238E27FC236}">
                              <a16:creationId xmlns:a16="http://schemas.microsoft.com/office/drawing/2014/main" id="{5761C63C-3046-48BE-8536-C425F58C31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66" name="Rectangle 2765">
                          <a:extLst>
                            <a:ext uri="{FF2B5EF4-FFF2-40B4-BE49-F238E27FC236}">
                              <a16:creationId xmlns:a16="http://schemas.microsoft.com/office/drawing/2014/main" id="{8DEC068A-B9D0-4574-882E-1D07E8C2B0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758" name="Group 2757">
                        <a:extLst>
                          <a:ext uri="{FF2B5EF4-FFF2-40B4-BE49-F238E27FC236}">
                            <a16:creationId xmlns:a16="http://schemas.microsoft.com/office/drawing/2014/main" id="{8B08BDB7-1809-4DD3-9E45-7F55CC790E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59" name="Rectangle 2758">
                          <a:extLst>
                            <a:ext uri="{FF2B5EF4-FFF2-40B4-BE49-F238E27FC236}">
                              <a16:creationId xmlns:a16="http://schemas.microsoft.com/office/drawing/2014/main" id="{E36FE196-28FB-4BBB-BCCE-FBF1E868FE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60" name="Rectangle 2759">
                          <a:extLst>
                            <a:ext uri="{FF2B5EF4-FFF2-40B4-BE49-F238E27FC236}">
                              <a16:creationId xmlns:a16="http://schemas.microsoft.com/office/drawing/2014/main" id="{8BDDB8F5-43D9-4D03-AEDD-F711664811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61" name="Rectangle 2760">
                          <a:extLst>
                            <a:ext uri="{FF2B5EF4-FFF2-40B4-BE49-F238E27FC236}">
                              <a16:creationId xmlns:a16="http://schemas.microsoft.com/office/drawing/2014/main" id="{3C1085C8-A3A5-4F24-A655-B49E50AF7B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62" name="Rectangle 2761">
                          <a:extLst>
                            <a:ext uri="{FF2B5EF4-FFF2-40B4-BE49-F238E27FC236}">
                              <a16:creationId xmlns:a16="http://schemas.microsoft.com/office/drawing/2014/main" id="{1B8EFFBA-8BD7-4A2D-9080-37D84737BF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752" name="Group 2751">
                      <a:extLst>
                        <a:ext uri="{FF2B5EF4-FFF2-40B4-BE49-F238E27FC236}">
                          <a16:creationId xmlns:a16="http://schemas.microsoft.com/office/drawing/2014/main" id="{1B01E099-719A-4B34-B9BC-3A10D2ED20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53" name="Rectangle 2752">
                        <a:extLst>
                          <a:ext uri="{FF2B5EF4-FFF2-40B4-BE49-F238E27FC236}">
                            <a16:creationId xmlns:a16="http://schemas.microsoft.com/office/drawing/2014/main" id="{B73A3168-E009-42F8-96E2-578786C619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54" name="Rectangle 2753">
                        <a:extLst>
                          <a:ext uri="{FF2B5EF4-FFF2-40B4-BE49-F238E27FC236}">
                            <a16:creationId xmlns:a16="http://schemas.microsoft.com/office/drawing/2014/main" id="{AEE655F2-6FCA-4177-B6D4-92B49B9E12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55" name="Rectangle 2754">
                        <a:extLst>
                          <a:ext uri="{FF2B5EF4-FFF2-40B4-BE49-F238E27FC236}">
                            <a16:creationId xmlns:a16="http://schemas.microsoft.com/office/drawing/2014/main" id="{5CC0C79C-9533-424D-8F02-DE5C44EB73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56" name="Rectangle 2755">
                        <a:extLst>
                          <a:ext uri="{FF2B5EF4-FFF2-40B4-BE49-F238E27FC236}">
                            <a16:creationId xmlns:a16="http://schemas.microsoft.com/office/drawing/2014/main" id="{BC971670-329B-44E3-B29F-4BC3E1141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63FCEFB2-5985-46BB-A8C8-C2A7F18FB9A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35" name="Group 2734">
                      <a:extLst>
                        <a:ext uri="{FF2B5EF4-FFF2-40B4-BE49-F238E27FC236}">
                          <a16:creationId xmlns:a16="http://schemas.microsoft.com/office/drawing/2014/main" id="{DD3062D4-2225-43B2-91C6-6C081CC75D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41" name="Group 2740">
                        <a:extLst>
                          <a:ext uri="{FF2B5EF4-FFF2-40B4-BE49-F238E27FC236}">
                            <a16:creationId xmlns:a16="http://schemas.microsoft.com/office/drawing/2014/main" id="{41FC64BB-5CB3-43B1-BACB-C5D7E4224B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47" name="Rectangle 2746">
                          <a:extLst>
                            <a:ext uri="{FF2B5EF4-FFF2-40B4-BE49-F238E27FC236}">
                              <a16:creationId xmlns:a16="http://schemas.microsoft.com/office/drawing/2014/main" id="{7B908364-3C8B-42CB-8EA9-E16E296E07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48" name="Rectangle 2747">
                          <a:extLst>
                            <a:ext uri="{FF2B5EF4-FFF2-40B4-BE49-F238E27FC236}">
                              <a16:creationId xmlns:a16="http://schemas.microsoft.com/office/drawing/2014/main" id="{7BD2D72F-DB4F-427F-B0E5-02070425C2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49" name="Rectangle 2748">
                          <a:extLst>
                            <a:ext uri="{FF2B5EF4-FFF2-40B4-BE49-F238E27FC236}">
                              <a16:creationId xmlns:a16="http://schemas.microsoft.com/office/drawing/2014/main" id="{A2A4AD03-8589-4789-A5D3-A1C660E97A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50" name="Rectangle 2749">
                          <a:extLst>
                            <a:ext uri="{FF2B5EF4-FFF2-40B4-BE49-F238E27FC236}">
                              <a16:creationId xmlns:a16="http://schemas.microsoft.com/office/drawing/2014/main" id="{AE1C5E6C-21C2-4DB3-B7B8-EDF7344BC3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742" name="Group 2741">
                        <a:extLst>
                          <a:ext uri="{FF2B5EF4-FFF2-40B4-BE49-F238E27FC236}">
                            <a16:creationId xmlns:a16="http://schemas.microsoft.com/office/drawing/2014/main" id="{599AAA0D-17B2-40B4-A92C-E07872AC7D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43" name="Rectangle 2742">
                          <a:extLst>
                            <a:ext uri="{FF2B5EF4-FFF2-40B4-BE49-F238E27FC236}">
                              <a16:creationId xmlns:a16="http://schemas.microsoft.com/office/drawing/2014/main" id="{B3D360DB-D668-4D39-AA39-06FC60F08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44" name="Rectangle 2743">
                          <a:extLst>
                            <a:ext uri="{FF2B5EF4-FFF2-40B4-BE49-F238E27FC236}">
                              <a16:creationId xmlns:a16="http://schemas.microsoft.com/office/drawing/2014/main" id="{52585C98-1FE1-41DB-A223-A9338BB192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45" name="Rectangle 2744">
                          <a:extLst>
                            <a:ext uri="{FF2B5EF4-FFF2-40B4-BE49-F238E27FC236}">
                              <a16:creationId xmlns:a16="http://schemas.microsoft.com/office/drawing/2014/main" id="{C7AACA38-F4D1-4C0D-8F71-12770967EA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46" name="Rectangle 2745">
                          <a:extLst>
                            <a:ext uri="{FF2B5EF4-FFF2-40B4-BE49-F238E27FC236}">
                              <a16:creationId xmlns:a16="http://schemas.microsoft.com/office/drawing/2014/main" id="{966F0E2E-8E9D-4DF0-975F-D6701B9110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736" name="Group 2735">
                      <a:extLst>
                        <a:ext uri="{FF2B5EF4-FFF2-40B4-BE49-F238E27FC236}">
                          <a16:creationId xmlns:a16="http://schemas.microsoft.com/office/drawing/2014/main" id="{1D79D9FA-9E6A-4662-9412-FF2089B1E7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37" name="Rectangle 2736">
                        <a:extLst>
                          <a:ext uri="{FF2B5EF4-FFF2-40B4-BE49-F238E27FC236}">
                            <a16:creationId xmlns:a16="http://schemas.microsoft.com/office/drawing/2014/main" id="{D684C56E-DF97-4F3E-B28C-50D9A32881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38" name="Rectangle 2737">
                        <a:extLst>
                          <a:ext uri="{FF2B5EF4-FFF2-40B4-BE49-F238E27FC236}">
                            <a16:creationId xmlns:a16="http://schemas.microsoft.com/office/drawing/2014/main" id="{CFF30C91-7562-4E71-BC6B-001F7255D7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39" name="Rectangle 2738">
                        <a:extLst>
                          <a:ext uri="{FF2B5EF4-FFF2-40B4-BE49-F238E27FC236}">
                            <a16:creationId xmlns:a16="http://schemas.microsoft.com/office/drawing/2014/main" id="{87B3970C-87F5-4469-8920-60B947FE06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40" name="Rectangle 2739">
                        <a:extLst>
                          <a:ext uri="{FF2B5EF4-FFF2-40B4-BE49-F238E27FC236}">
                            <a16:creationId xmlns:a16="http://schemas.microsoft.com/office/drawing/2014/main" id="{7783C95E-3617-4BA0-94B5-30FC7C987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2588" name="Group 2587">
                <a:extLst>
                  <a:ext uri="{FF2B5EF4-FFF2-40B4-BE49-F238E27FC236}">
                    <a16:creationId xmlns:a16="http://schemas.microsoft.com/office/drawing/2014/main" id="{2CBE2901-51BF-4F80-B57C-C385B42B8CD8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589" name="Group 2588">
                  <a:extLst>
                    <a:ext uri="{FF2B5EF4-FFF2-40B4-BE49-F238E27FC236}">
                      <a16:creationId xmlns:a16="http://schemas.microsoft.com/office/drawing/2014/main" id="{6E8A83F4-47F0-44B2-B6DB-546078F5604A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95" name="Group 2694">
                    <a:extLst>
                      <a:ext uri="{FF2B5EF4-FFF2-40B4-BE49-F238E27FC236}">
                        <a16:creationId xmlns:a16="http://schemas.microsoft.com/office/drawing/2014/main" id="{649CEA5C-6D18-49FC-A8A6-651E9B87F77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13" name="Group 2712">
                      <a:extLst>
                        <a:ext uri="{FF2B5EF4-FFF2-40B4-BE49-F238E27FC236}">
                          <a16:creationId xmlns:a16="http://schemas.microsoft.com/office/drawing/2014/main" id="{36296DD2-060F-4CC3-8893-18E12E1973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19" name="Group 2718">
                        <a:extLst>
                          <a:ext uri="{FF2B5EF4-FFF2-40B4-BE49-F238E27FC236}">
                            <a16:creationId xmlns:a16="http://schemas.microsoft.com/office/drawing/2014/main" id="{22B40754-020F-46A5-A9AD-B4EDA7858B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5" name="Rectangle 2724">
                          <a:extLst>
                            <a:ext uri="{FF2B5EF4-FFF2-40B4-BE49-F238E27FC236}">
                              <a16:creationId xmlns:a16="http://schemas.microsoft.com/office/drawing/2014/main" id="{E007422D-C42D-49EF-9606-4FB7C5C0B7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6" name="Rectangle 2725">
                          <a:extLst>
                            <a:ext uri="{FF2B5EF4-FFF2-40B4-BE49-F238E27FC236}">
                              <a16:creationId xmlns:a16="http://schemas.microsoft.com/office/drawing/2014/main" id="{47ACD7DA-9C4C-434C-A3C4-115E742DE3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7" name="Rectangle 2726">
                          <a:extLst>
                            <a:ext uri="{FF2B5EF4-FFF2-40B4-BE49-F238E27FC236}">
                              <a16:creationId xmlns:a16="http://schemas.microsoft.com/office/drawing/2014/main" id="{70F326FB-6539-4221-9427-7DB61A5953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8" name="Rectangle 2727">
                          <a:extLst>
                            <a:ext uri="{FF2B5EF4-FFF2-40B4-BE49-F238E27FC236}">
                              <a16:creationId xmlns:a16="http://schemas.microsoft.com/office/drawing/2014/main" id="{3447AB82-5FAA-47B3-B2B0-026203AD7B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720" name="Group 2719">
                        <a:extLst>
                          <a:ext uri="{FF2B5EF4-FFF2-40B4-BE49-F238E27FC236}">
                            <a16:creationId xmlns:a16="http://schemas.microsoft.com/office/drawing/2014/main" id="{2B24D4C1-3FE1-4546-9099-6A5A40C1F2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1" name="Rectangle 2720">
                          <a:extLst>
                            <a:ext uri="{FF2B5EF4-FFF2-40B4-BE49-F238E27FC236}">
                              <a16:creationId xmlns:a16="http://schemas.microsoft.com/office/drawing/2014/main" id="{B08A9A00-3514-4F20-A06E-8F3AD53F1F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2" name="Rectangle 2721">
                          <a:extLst>
                            <a:ext uri="{FF2B5EF4-FFF2-40B4-BE49-F238E27FC236}">
                              <a16:creationId xmlns:a16="http://schemas.microsoft.com/office/drawing/2014/main" id="{04154B5F-040D-41C4-9343-88A0E2100E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3" name="Rectangle 2722">
                          <a:extLst>
                            <a:ext uri="{FF2B5EF4-FFF2-40B4-BE49-F238E27FC236}">
                              <a16:creationId xmlns:a16="http://schemas.microsoft.com/office/drawing/2014/main" id="{0CF2231E-6237-4F97-AC96-44D0A14BD4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4" name="Rectangle 2723">
                          <a:extLst>
                            <a:ext uri="{FF2B5EF4-FFF2-40B4-BE49-F238E27FC236}">
                              <a16:creationId xmlns:a16="http://schemas.microsoft.com/office/drawing/2014/main" id="{FC3027C2-4EC7-439D-81BA-84805F64F0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714" name="Group 2713">
                      <a:extLst>
                        <a:ext uri="{FF2B5EF4-FFF2-40B4-BE49-F238E27FC236}">
                          <a16:creationId xmlns:a16="http://schemas.microsoft.com/office/drawing/2014/main" id="{5AB86EA9-4993-4F20-A15B-5BB1C15DE4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15" name="Rectangle 2714">
                        <a:extLst>
                          <a:ext uri="{FF2B5EF4-FFF2-40B4-BE49-F238E27FC236}">
                            <a16:creationId xmlns:a16="http://schemas.microsoft.com/office/drawing/2014/main" id="{550070D4-4F43-4798-BE26-652EEC9B77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16" name="Rectangle 2715">
                        <a:extLst>
                          <a:ext uri="{FF2B5EF4-FFF2-40B4-BE49-F238E27FC236}">
                            <a16:creationId xmlns:a16="http://schemas.microsoft.com/office/drawing/2014/main" id="{04E9F50F-0E24-4B89-9AC2-55B6C18FFC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17" name="Rectangle 2716">
                        <a:extLst>
                          <a:ext uri="{FF2B5EF4-FFF2-40B4-BE49-F238E27FC236}">
                            <a16:creationId xmlns:a16="http://schemas.microsoft.com/office/drawing/2014/main" id="{6CFD63BD-6BEF-4F5C-9503-AB911F5CD2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18" name="Rectangle 2717">
                        <a:extLst>
                          <a:ext uri="{FF2B5EF4-FFF2-40B4-BE49-F238E27FC236}">
                            <a16:creationId xmlns:a16="http://schemas.microsoft.com/office/drawing/2014/main" id="{0AC0478E-2303-44EA-A924-7436A55E95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696" name="Group 2695">
                    <a:extLst>
                      <a:ext uri="{FF2B5EF4-FFF2-40B4-BE49-F238E27FC236}">
                        <a16:creationId xmlns:a16="http://schemas.microsoft.com/office/drawing/2014/main" id="{F485A940-44F9-40A6-A39B-11D0CD96A9C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97" name="Group 2696">
                      <a:extLst>
                        <a:ext uri="{FF2B5EF4-FFF2-40B4-BE49-F238E27FC236}">
                          <a16:creationId xmlns:a16="http://schemas.microsoft.com/office/drawing/2014/main" id="{1C8559EE-9767-4DDF-90E1-9E93458D6B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03" name="Group 2702">
                        <a:extLst>
                          <a:ext uri="{FF2B5EF4-FFF2-40B4-BE49-F238E27FC236}">
                            <a16:creationId xmlns:a16="http://schemas.microsoft.com/office/drawing/2014/main" id="{A00F633F-97C5-4003-81DA-A9BCE70EC6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09" name="Rectangle 2708">
                          <a:extLst>
                            <a:ext uri="{FF2B5EF4-FFF2-40B4-BE49-F238E27FC236}">
                              <a16:creationId xmlns:a16="http://schemas.microsoft.com/office/drawing/2014/main" id="{6CD0876F-D6D1-4193-B23E-3D507B677E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10" name="Rectangle 2709">
                          <a:extLst>
                            <a:ext uri="{FF2B5EF4-FFF2-40B4-BE49-F238E27FC236}">
                              <a16:creationId xmlns:a16="http://schemas.microsoft.com/office/drawing/2014/main" id="{B610B600-0A2A-4473-B842-D71AA79959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11" name="Rectangle 2710">
                          <a:extLst>
                            <a:ext uri="{FF2B5EF4-FFF2-40B4-BE49-F238E27FC236}">
                              <a16:creationId xmlns:a16="http://schemas.microsoft.com/office/drawing/2014/main" id="{A716A1B5-FDB4-4859-82CB-B198C77EA5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12" name="Rectangle 2711">
                          <a:extLst>
                            <a:ext uri="{FF2B5EF4-FFF2-40B4-BE49-F238E27FC236}">
                              <a16:creationId xmlns:a16="http://schemas.microsoft.com/office/drawing/2014/main" id="{FD98D4B1-5050-486C-B081-0106C7675B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704" name="Group 2703">
                        <a:extLst>
                          <a:ext uri="{FF2B5EF4-FFF2-40B4-BE49-F238E27FC236}">
                            <a16:creationId xmlns:a16="http://schemas.microsoft.com/office/drawing/2014/main" id="{4C3BB905-972A-4E17-8803-6B0EE0DAF7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05" name="Rectangle 2704">
                          <a:extLst>
                            <a:ext uri="{FF2B5EF4-FFF2-40B4-BE49-F238E27FC236}">
                              <a16:creationId xmlns:a16="http://schemas.microsoft.com/office/drawing/2014/main" id="{BE4E3B52-5681-4FD1-8256-BAE88434FE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06" name="Rectangle 2705">
                          <a:extLst>
                            <a:ext uri="{FF2B5EF4-FFF2-40B4-BE49-F238E27FC236}">
                              <a16:creationId xmlns:a16="http://schemas.microsoft.com/office/drawing/2014/main" id="{22EE2D00-8558-4B90-9E87-0AFCD06D03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07" name="Rectangle 2706">
                          <a:extLst>
                            <a:ext uri="{FF2B5EF4-FFF2-40B4-BE49-F238E27FC236}">
                              <a16:creationId xmlns:a16="http://schemas.microsoft.com/office/drawing/2014/main" id="{9CA01E63-69DF-4050-9AE5-49738E270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08" name="Rectangle 2707">
                          <a:extLst>
                            <a:ext uri="{FF2B5EF4-FFF2-40B4-BE49-F238E27FC236}">
                              <a16:creationId xmlns:a16="http://schemas.microsoft.com/office/drawing/2014/main" id="{DBF45079-FC20-4CBE-B588-42FDBE35B1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698" name="Group 2697">
                      <a:extLst>
                        <a:ext uri="{FF2B5EF4-FFF2-40B4-BE49-F238E27FC236}">
                          <a16:creationId xmlns:a16="http://schemas.microsoft.com/office/drawing/2014/main" id="{35BBECF5-4CC4-43F5-96CA-ED015CC421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99" name="Rectangle 2698">
                        <a:extLst>
                          <a:ext uri="{FF2B5EF4-FFF2-40B4-BE49-F238E27FC236}">
                            <a16:creationId xmlns:a16="http://schemas.microsoft.com/office/drawing/2014/main" id="{A4ED78D8-72D9-4C37-84CF-2CE6D04FB8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00" name="Rectangle 2699">
                        <a:extLst>
                          <a:ext uri="{FF2B5EF4-FFF2-40B4-BE49-F238E27FC236}">
                            <a16:creationId xmlns:a16="http://schemas.microsoft.com/office/drawing/2014/main" id="{5E424944-F5C7-4C76-84D4-A5CD2BC24A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01" name="Rectangle 2700">
                        <a:extLst>
                          <a:ext uri="{FF2B5EF4-FFF2-40B4-BE49-F238E27FC236}">
                            <a16:creationId xmlns:a16="http://schemas.microsoft.com/office/drawing/2014/main" id="{52A59C83-5791-4D96-95F3-CD9EECB03B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02" name="Rectangle 2701">
                        <a:extLst>
                          <a:ext uri="{FF2B5EF4-FFF2-40B4-BE49-F238E27FC236}">
                            <a16:creationId xmlns:a16="http://schemas.microsoft.com/office/drawing/2014/main" id="{A642244D-7DB7-4E38-AC0F-F21C7C0C0E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590" name="Group 2589">
                  <a:extLst>
                    <a:ext uri="{FF2B5EF4-FFF2-40B4-BE49-F238E27FC236}">
                      <a16:creationId xmlns:a16="http://schemas.microsoft.com/office/drawing/2014/main" id="{EADCFFE9-A022-4810-9563-BFA5EB282C51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61" name="Group 2660">
                    <a:extLst>
                      <a:ext uri="{FF2B5EF4-FFF2-40B4-BE49-F238E27FC236}">
                        <a16:creationId xmlns:a16="http://schemas.microsoft.com/office/drawing/2014/main" id="{B5FB68BE-1C4A-4C8F-B366-31130C2460F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79" name="Group 2678">
                      <a:extLst>
                        <a:ext uri="{FF2B5EF4-FFF2-40B4-BE49-F238E27FC236}">
                          <a16:creationId xmlns:a16="http://schemas.microsoft.com/office/drawing/2014/main" id="{83719AF3-459B-4667-BA0F-31D2B0730D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85" name="Group 2684">
                        <a:extLst>
                          <a:ext uri="{FF2B5EF4-FFF2-40B4-BE49-F238E27FC236}">
                            <a16:creationId xmlns:a16="http://schemas.microsoft.com/office/drawing/2014/main" id="{68FB26DC-7E40-413A-BFDF-0CA0C9148F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91" name="Rectangle 2690">
                          <a:extLst>
                            <a:ext uri="{FF2B5EF4-FFF2-40B4-BE49-F238E27FC236}">
                              <a16:creationId xmlns:a16="http://schemas.microsoft.com/office/drawing/2014/main" id="{4DFE4008-1E80-4FE8-A2DF-2BFA4257B8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92" name="Rectangle 2691">
                          <a:extLst>
                            <a:ext uri="{FF2B5EF4-FFF2-40B4-BE49-F238E27FC236}">
                              <a16:creationId xmlns:a16="http://schemas.microsoft.com/office/drawing/2014/main" id="{0E913619-4749-4010-84B4-3F7475990A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93" name="Rectangle 2692">
                          <a:extLst>
                            <a:ext uri="{FF2B5EF4-FFF2-40B4-BE49-F238E27FC236}">
                              <a16:creationId xmlns:a16="http://schemas.microsoft.com/office/drawing/2014/main" id="{1BFDFC3A-BFCF-44DE-AD15-7C3A0958C4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94" name="Rectangle 2693">
                          <a:extLst>
                            <a:ext uri="{FF2B5EF4-FFF2-40B4-BE49-F238E27FC236}">
                              <a16:creationId xmlns:a16="http://schemas.microsoft.com/office/drawing/2014/main" id="{598E1646-1E5D-4C94-94DE-A8E1719BE7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686" name="Group 2685">
                        <a:extLst>
                          <a:ext uri="{FF2B5EF4-FFF2-40B4-BE49-F238E27FC236}">
                            <a16:creationId xmlns:a16="http://schemas.microsoft.com/office/drawing/2014/main" id="{22983377-8AA5-40A3-AE8A-49C343D60A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87" name="Rectangle 2686">
                          <a:extLst>
                            <a:ext uri="{FF2B5EF4-FFF2-40B4-BE49-F238E27FC236}">
                              <a16:creationId xmlns:a16="http://schemas.microsoft.com/office/drawing/2014/main" id="{AA75F7A7-859F-48E4-8DEE-48E5477A34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88" name="Rectangle 2687">
                          <a:extLst>
                            <a:ext uri="{FF2B5EF4-FFF2-40B4-BE49-F238E27FC236}">
                              <a16:creationId xmlns:a16="http://schemas.microsoft.com/office/drawing/2014/main" id="{7926BBAB-6FDA-49FD-AF6B-2682B7B6F3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89" name="Rectangle 2688">
                          <a:extLst>
                            <a:ext uri="{FF2B5EF4-FFF2-40B4-BE49-F238E27FC236}">
                              <a16:creationId xmlns:a16="http://schemas.microsoft.com/office/drawing/2014/main" id="{75EDB358-1502-4AD5-BD40-6BE32BAA81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90" name="Rectangle 2689">
                          <a:extLst>
                            <a:ext uri="{FF2B5EF4-FFF2-40B4-BE49-F238E27FC236}">
                              <a16:creationId xmlns:a16="http://schemas.microsoft.com/office/drawing/2014/main" id="{9ECAC2A8-6888-46F9-95B5-FBF2E3DC07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680" name="Group 2679">
                      <a:extLst>
                        <a:ext uri="{FF2B5EF4-FFF2-40B4-BE49-F238E27FC236}">
                          <a16:creationId xmlns:a16="http://schemas.microsoft.com/office/drawing/2014/main" id="{03ADEB65-A4C4-48AE-A6A4-F68B2845B4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81" name="Rectangle 2680">
                        <a:extLst>
                          <a:ext uri="{FF2B5EF4-FFF2-40B4-BE49-F238E27FC236}">
                            <a16:creationId xmlns:a16="http://schemas.microsoft.com/office/drawing/2014/main" id="{A85C19FA-F855-4F74-BF08-5C42C39143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82" name="Rectangle 2681">
                        <a:extLst>
                          <a:ext uri="{FF2B5EF4-FFF2-40B4-BE49-F238E27FC236}">
                            <a16:creationId xmlns:a16="http://schemas.microsoft.com/office/drawing/2014/main" id="{DA11D501-9A36-4C2A-9D4C-3BA7EE1193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83" name="Rectangle 2682">
                        <a:extLst>
                          <a:ext uri="{FF2B5EF4-FFF2-40B4-BE49-F238E27FC236}">
                            <a16:creationId xmlns:a16="http://schemas.microsoft.com/office/drawing/2014/main" id="{B73B0A9A-409F-402A-8C4D-3A76BCD2F2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84" name="Rectangle 2683">
                        <a:extLst>
                          <a:ext uri="{FF2B5EF4-FFF2-40B4-BE49-F238E27FC236}">
                            <a16:creationId xmlns:a16="http://schemas.microsoft.com/office/drawing/2014/main" id="{6485CFE6-9970-4905-A4F4-75446552C4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B07B119D-2050-4962-AC16-CD8B5C53275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63" name="Group 2662">
                      <a:extLst>
                        <a:ext uri="{FF2B5EF4-FFF2-40B4-BE49-F238E27FC236}">
                          <a16:creationId xmlns:a16="http://schemas.microsoft.com/office/drawing/2014/main" id="{6805604B-3959-4B36-9581-9969AB6502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69" name="Group 2668">
                        <a:extLst>
                          <a:ext uri="{FF2B5EF4-FFF2-40B4-BE49-F238E27FC236}">
                            <a16:creationId xmlns:a16="http://schemas.microsoft.com/office/drawing/2014/main" id="{1F5E833C-97CE-4D24-B689-E4EDC4A748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75" name="Rectangle 2674">
                          <a:extLst>
                            <a:ext uri="{FF2B5EF4-FFF2-40B4-BE49-F238E27FC236}">
                              <a16:creationId xmlns:a16="http://schemas.microsoft.com/office/drawing/2014/main" id="{6B665A96-3BE9-42ED-9337-80B7A9A85C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76" name="Rectangle 2675">
                          <a:extLst>
                            <a:ext uri="{FF2B5EF4-FFF2-40B4-BE49-F238E27FC236}">
                              <a16:creationId xmlns:a16="http://schemas.microsoft.com/office/drawing/2014/main" id="{485766C7-C129-431A-9532-5DC5C7B4E9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77" name="Rectangle 2676">
                          <a:extLst>
                            <a:ext uri="{FF2B5EF4-FFF2-40B4-BE49-F238E27FC236}">
                              <a16:creationId xmlns:a16="http://schemas.microsoft.com/office/drawing/2014/main" id="{05EDF2B6-3741-4B94-8782-587D8D9FB4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78" name="Rectangle 2677">
                          <a:extLst>
                            <a:ext uri="{FF2B5EF4-FFF2-40B4-BE49-F238E27FC236}">
                              <a16:creationId xmlns:a16="http://schemas.microsoft.com/office/drawing/2014/main" id="{E5E83654-B4DA-40E4-A1E2-B7E2D9F152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670" name="Group 2669">
                        <a:extLst>
                          <a:ext uri="{FF2B5EF4-FFF2-40B4-BE49-F238E27FC236}">
                            <a16:creationId xmlns:a16="http://schemas.microsoft.com/office/drawing/2014/main" id="{0A37C670-12FA-478D-9295-FB988D0A65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71" name="Rectangle 2670">
                          <a:extLst>
                            <a:ext uri="{FF2B5EF4-FFF2-40B4-BE49-F238E27FC236}">
                              <a16:creationId xmlns:a16="http://schemas.microsoft.com/office/drawing/2014/main" id="{AD82CBE0-7D00-43B2-9EB9-05D7EB357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72" name="Rectangle 2671">
                          <a:extLst>
                            <a:ext uri="{FF2B5EF4-FFF2-40B4-BE49-F238E27FC236}">
                              <a16:creationId xmlns:a16="http://schemas.microsoft.com/office/drawing/2014/main" id="{F69E0725-1F16-492C-81A2-4800366A0A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73" name="Rectangle 2672">
                          <a:extLst>
                            <a:ext uri="{FF2B5EF4-FFF2-40B4-BE49-F238E27FC236}">
                              <a16:creationId xmlns:a16="http://schemas.microsoft.com/office/drawing/2014/main" id="{D3E56A0C-B7CF-4ED1-9E3A-AF804B0F7F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74" name="Rectangle 2673">
                          <a:extLst>
                            <a:ext uri="{FF2B5EF4-FFF2-40B4-BE49-F238E27FC236}">
                              <a16:creationId xmlns:a16="http://schemas.microsoft.com/office/drawing/2014/main" id="{0C8E79A8-7167-426D-B309-F11C14D799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664" name="Group 2663">
                      <a:extLst>
                        <a:ext uri="{FF2B5EF4-FFF2-40B4-BE49-F238E27FC236}">
                          <a16:creationId xmlns:a16="http://schemas.microsoft.com/office/drawing/2014/main" id="{4F814E31-0BC8-4553-86EE-591AAA246F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65" name="Rectangle 2664">
                        <a:extLst>
                          <a:ext uri="{FF2B5EF4-FFF2-40B4-BE49-F238E27FC236}">
                            <a16:creationId xmlns:a16="http://schemas.microsoft.com/office/drawing/2014/main" id="{B851F995-648F-42E0-AF2F-A60F35C5BE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66" name="Rectangle 2665">
                        <a:extLst>
                          <a:ext uri="{FF2B5EF4-FFF2-40B4-BE49-F238E27FC236}">
                            <a16:creationId xmlns:a16="http://schemas.microsoft.com/office/drawing/2014/main" id="{A0FCB691-47CB-48E3-9338-ED6A0C17B6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67" name="Rectangle 2666">
                        <a:extLst>
                          <a:ext uri="{FF2B5EF4-FFF2-40B4-BE49-F238E27FC236}">
                            <a16:creationId xmlns:a16="http://schemas.microsoft.com/office/drawing/2014/main" id="{87216FE6-52AD-453E-B1EF-A5344516EA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68" name="Rectangle 2667">
                        <a:extLst>
                          <a:ext uri="{FF2B5EF4-FFF2-40B4-BE49-F238E27FC236}">
                            <a16:creationId xmlns:a16="http://schemas.microsoft.com/office/drawing/2014/main" id="{6B6DAE64-B121-4C05-A040-BE9786B20B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591" name="Group 2590">
                  <a:extLst>
                    <a:ext uri="{FF2B5EF4-FFF2-40B4-BE49-F238E27FC236}">
                      <a16:creationId xmlns:a16="http://schemas.microsoft.com/office/drawing/2014/main" id="{0D52FAEB-9B6F-4E5A-A001-1A5F72B486B1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27" name="Group 2626">
                    <a:extLst>
                      <a:ext uri="{FF2B5EF4-FFF2-40B4-BE49-F238E27FC236}">
                        <a16:creationId xmlns:a16="http://schemas.microsoft.com/office/drawing/2014/main" id="{4F4A88E5-5A6E-4624-97CE-F641DF6B679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45" name="Group 2644">
                      <a:extLst>
                        <a:ext uri="{FF2B5EF4-FFF2-40B4-BE49-F238E27FC236}">
                          <a16:creationId xmlns:a16="http://schemas.microsoft.com/office/drawing/2014/main" id="{FE6EFF4E-050F-4932-8ECE-29C028EE0D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51" name="Group 2650">
                        <a:extLst>
                          <a:ext uri="{FF2B5EF4-FFF2-40B4-BE49-F238E27FC236}">
                            <a16:creationId xmlns:a16="http://schemas.microsoft.com/office/drawing/2014/main" id="{2889C1F5-99B0-4B00-9985-32AC59DB0E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57" name="Rectangle 2656">
                          <a:extLst>
                            <a:ext uri="{FF2B5EF4-FFF2-40B4-BE49-F238E27FC236}">
                              <a16:creationId xmlns:a16="http://schemas.microsoft.com/office/drawing/2014/main" id="{5B9802BF-A937-4A2D-847A-40C5AF70FA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58" name="Rectangle 2657">
                          <a:extLst>
                            <a:ext uri="{FF2B5EF4-FFF2-40B4-BE49-F238E27FC236}">
                              <a16:creationId xmlns:a16="http://schemas.microsoft.com/office/drawing/2014/main" id="{95D542CB-7642-4CB2-92ED-633B781A01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59" name="Rectangle 2658">
                          <a:extLst>
                            <a:ext uri="{FF2B5EF4-FFF2-40B4-BE49-F238E27FC236}">
                              <a16:creationId xmlns:a16="http://schemas.microsoft.com/office/drawing/2014/main" id="{25CED3C8-87E4-44F4-AB94-10A8140B37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60" name="Rectangle 2659">
                          <a:extLst>
                            <a:ext uri="{FF2B5EF4-FFF2-40B4-BE49-F238E27FC236}">
                              <a16:creationId xmlns:a16="http://schemas.microsoft.com/office/drawing/2014/main" id="{6E866DB7-2373-4CD9-90AA-C98EA9ED37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652" name="Group 2651">
                        <a:extLst>
                          <a:ext uri="{FF2B5EF4-FFF2-40B4-BE49-F238E27FC236}">
                            <a16:creationId xmlns:a16="http://schemas.microsoft.com/office/drawing/2014/main" id="{24A036D9-484F-4ACA-8D86-87D3AA609D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53" name="Rectangle 2652">
                          <a:extLst>
                            <a:ext uri="{FF2B5EF4-FFF2-40B4-BE49-F238E27FC236}">
                              <a16:creationId xmlns:a16="http://schemas.microsoft.com/office/drawing/2014/main" id="{3011BA19-C7D7-41A1-BACD-3716E7E4A1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54" name="Rectangle 2653">
                          <a:extLst>
                            <a:ext uri="{FF2B5EF4-FFF2-40B4-BE49-F238E27FC236}">
                              <a16:creationId xmlns:a16="http://schemas.microsoft.com/office/drawing/2014/main" id="{EA7D6868-C389-475E-B29D-9E40D30927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55" name="Rectangle 2654">
                          <a:extLst>
                            <a:ext uri="{FF2B5EF4-FFF2-40B4-BE49-F238E27FC236}">
                              <a16:creationId xmlns:a16="http://schemas.microsoft.com/office/drawing/2014/main" id="{D9400369-681D-47C3-939E-57EBE451F0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56" name="Rectangle 2655">
                          <a:extLst>
                            <a:ext uri="{FF2B5EF4-FFF2-40B4-BE49-F238E27FC236}">
                              <a16:creationId xmlns:a16="http://schemas.microsoft.com/office/drawing/2014/main" id="{54DC5F3F-E5E8-4B9D-A131-35C5E93B51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646" name="Group 2645">
                      <a:extLst>
                        <a:ext uri="{FF2B5EF4-FFF2-40B4-BE49-F238E27FC236}">
                          <a16:creationId xmlns:a16="http://schemas.microsoft.com/office/drawing/2014/main" id="{968B3EEC-F9A3-4FC8-B485-CBE4DB04F0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47" name="Rectangle 2646">
                        <a:extLst>
                          <a:ext uri="{FF2B5EF4-FFF2-40B4-BE49-F238E27FC236}">
                            <a16:creationId xmlns:a16="http://schemas.microsoft.com/office/drawing/2014/main" id="{6FD4C15E-12D9-40A7-8B75-3BE103AD97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48" name="Rectangle 2647">
                        <a:extLst>
                          <a:ext uri="{FF2B5EF4-FFF2-40B4-BE49-F238E27FC236}">
                            <a16:creationId xmlns:a16="http://schemas.microsoft.com/office/drawing/2014/main" id="{46E8464B-DCC1-4DD2-A006-47ABDFB3A9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49" name="Rectangle 2648">
                        <a:extLst>
                          <a:ext uri="{FF2B5EF4-FFF2-40B4-BE49-F238E27FC236}">
                            <a16:creationId xmlns:a16="http://schemas.microsoft.com/office/drawing/2014/main" id="{C8C58BD2-C205-4021-9ACD-3C7966F742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50" name="Rectangle 2649">
                        <a:extLst>
                          <a:ext uri="{FF2B5EF4-FFF2-40B4-BE49-F238E27FC236}">
                            <a16:creationId xmlns:a16="http://schemas.microsoft.com/office/drawing/2014/main" id="{04A0D50C-C075-40D1-A3F5-88D84540B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628" name="Group 2627">
                    <a:extLst>
                      <a:ext uri="{FF2B5EF4-FFF2-40B4-BE49-F238E27FC236}">
                        <a16:creationId xmlns:a16="http://schemas.microsoft.com/office/drawing/2014/main" id="{F671C844-285F-4517-9E1C-8B13FCE0C2D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77C0B5AE-544E-4FA7-A100-06AEB5E14A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35" name="Group 2634">
                        <a:extLst>
                          <a:ext uri="{FF2B5EF4-FFF2-40B4-BE49-F238E27FC236}">
                            <a16:creationId xmlns:a16="http://schemas.microsoft.com/office/drawing/2014/main" id="{C5472160-33E0-4C46-80F5-486CFBF628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41" name="Rectangle 2640">
                          <a:extLst>
                            <a:ext uri="{FF2B5EF4-FFF2-40B4-BE49-F238E27FC236}">
                              <a16:creationId xmlns:a16="http://schemas.microsoft.com/office/drawing/2014/main" id="{803CD4DF-23F2-4C83-9925-31CA03C19E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42" name="Rectangle 2641">
                          <a:extLst>
                            <a:ext uri="{FF2B5EF4-FFF2-40B4-BE49-F238E27FC236}">
                              <a16:creationId xmlns:a16="http://schemas.microsoft.com/office/drawing/2014/main" id="{496748E0-6320-4E37-B5AC-2E1DA876E6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43" name="Rectangle 2642">
                          <a:extLst>
                            <a:ext uri="{FF2B5EF4-FFF2-40B4-BE49-F238E27FC236}">
                              <a16:creationId xmlns:a16="http://schemas.microsoft.com/office/drawing/2014/main" id="{1A0A564A-D30F-4B15-9536-2BDA0EA9B8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44" name="Rectangle 2643">
                          <a:extLst>
                            <a:ext uri="{FF2B5EF4-FFF2-40B4-BE49-F238E27FC236}">
                              <a16:creationId xmlns:a16="http://schemas.microsoft.com/office/drawing/2014/main" id="{48DD7054-837C-4EDA-9AD2-D8AA998949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636" name="Group 2635">
                        <a:extLst>
                          <a:ext uri="{FF2B5EF4-FFF2-40B4-BE49-F238E27FC236}">
                            <a16:creationId xmlns:a16="http://schemas.microsoft.com/office/drawing/2014/main" id="{62F6D6D9-28BF-4283-B264-8D3311B54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37" name="Rectangle 2636">
                          <a:extLst>
                            <a:ext uri="{FF2B5EF4-FFF2-40B4-BE49-F238E27FC236}">
                              <a16:creationId xmlns:a16="http://schemas.microsoft.com/office/drawing/2014/main" id="{44B11F80-A493-44BE-9389-D4F6B9835B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38" name="Rectangle 2637">
                          <a:extLst>
                            <a:ext uri="{FF2B5EF4-FFF2-40B4-BE49-F238E27FC236}">
                              <a16:creationId xmlns:a16="http://schemas.microsoft.com/office/drawing/2014/main" id="{C574D629-D9BF-4912-9154-974CB6092F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39" name="Rectangle 2638">
                          <a:extLst>
                            <a:ext uri="{FF2B5EF4-FFF2-40B4-BE49-F238E27FC236}">
                              <a16:creationId xmlns:a16="http://schemas.microsoft.com/office/drawing/2014/main" id="{177871D9-863E-4D46-A7BE-5FB1696C6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40" name="Rectangle 2639">
                          <a:extLst>
                            <a:ext uri="{FF2B5EF4-FFF2-40B4-BE49-F238E27FC236}">
                              <a16:creationId xmlns:a16="http://schemas.microsoft.com/office/drawing/2014/main" id="{4F23A55B-E6C7-4967-A9A1-5D93CABC65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630" name="Group 2629">
                      <a:extLst>
                        <a:ext uri="{FF2B5EF4-FFF2-40B4-BE49-F238E27FC236}">
                          <a16:creationId xmlns:a16="http://schemas.microsoft.com/office/drawing/2014/main" id="{4530F696-65EC-447A-9026-677BD77A7E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31" name="Rectangle 2630">
                        <a:extLst>
                          <a:ext uri="{FF2B5EF4-FFF2-40B4-BE49-F238E27FC236}">
                            <a16:creationId xmlns:a16="http://schemas.microsoft.com/office/drawing/2014/main" id="{2C75CFA2-A19D-4CA0-8CEC-3AA2EC3A31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32" name="Rectangle 2631">
                        <a:extLst>
                          <a:ext uri="{FF2B5EF4-FFF2-40B4-BE49-F238E27FC236}">
                            <a16:creationId xmlns:a16="http://schemas.microsoft.com/office/drawing/2014/main" id="{D84D3447-BD4E-462B-A0C4-49F658E9A4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33" name="Rectangle 2632">
                        <a:extLst>
                          <a:ext uri="{FF2B5EF4-FFF2-40B4-BE49-F238E27FC236}">
                            <a16:creationId xmlns:a16="http://schemas.microsoft.com/office/drawing/2014/main" id="{63C33393-4574-4B00-8106-D8BF1947AA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34" name="Rectangle 2633">
                        <a:extLst>
                          <a:ext uri="{FF2B5EF4-FFF2-40B4-BE49-F238E27FC236}">
                            <a16:creationId xmlns:a16="http://schemas.microsoft.com/office/drawing/2014/main" id="{7A45BFC1-108E-485E-B1C2-D1BFFA341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592" name="Group 2591">
                  <a:extLst>
                    <a:ext uri="{FF2B5EF4-FFF2-40B4-BE49-F238E27FC236}">
                      <a16:creationId xmlns:a16="http://schemas.microsoft.com/office/drawing/2014/main" id="{146421D3-718D-4FA5-9CC0-3804C08C9CB6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593" name="Group 2592">
                    <a:extLst>
                      <a:ext uri="{FF2B5EF4-FFF2-40B4-BE49-F238E27FC236}">
                        <a16:creationId xmlns:a16="http://schemas.microsoft.com/office/drawing/2014/main" id="{ABCB65FE-3C3C-4DB2-9E3F-BEE64B39CE0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11" name="Group 2610">
                      <a:extLst>
                        <a:ext uri="{FF2B5EF4-FFF2-40B4-BE49-F238E27FC236}">
                          <a16:creationId xmlns:a16="http://schemas.microsoft.com/office/drawing/2014/main" id="{0B4D97FB-65BD-428F-8DDB-52F0FFBA55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17" name="Group 2616">
                        <a:extLst>
                          <a:ext uri="{FF2B5EF4-FFF2-40B4-BE49-F238E27FC236}">
                            <a16:creationId xmlns:a16="http://schemas.microsoft.com/office/drawing/2014/main" id="{5709B86D-70D6-432C-8FE4-E4B8C9396E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23" name="Rectangle 2622">
                          <a:extLst>
                            <a:ext uri="{FF2B5EF4-FFF2-40B4-BE49-F238E27FC236}">
                              <a16:creationId xmlns:a16="http://schemas.microsoft.com/office/drawing/2014/main" id="{1BF4A413-C14B-4617-A169-3ED65CC5DB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4" name="Rectangle 2623">
                          <a:extLst>
                            <a:ext uri="{FF2B5EF4-FFF2-40B4-BE49-F238E27FC236}">
                              <a16:creationId xmlns:a16="http://schemas.microsoft.com/office/drawing/2014/main" id="{A1D98F80-9EE7-4C55-9100-7AAA3E35AC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5" name="Rectangle 2624">
                          <a:extLst>
                            <a:ext uri="{FF2B5EF4-FFF2-40B4-BE49-F238E27FC236}">
                              <a16:creationId xmlns:a16="http://schemas.microsoft.com/office/drawing/2014/main" id="{24AF01CA-F2A1-49FF-8A3D-B845C1F39C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6" name="Rectangle 2625">
                          <a:extLst>
                            <a:ext uri="{FF2B5EF4-FFF2-40B4-BE49-F238E27FC236}">
                              <a16:creationId xmlns:a16="http://schemas.microsoft.com/office/drawing/2014/main" id="{A7944A59-C8A6-40A2-AEA5-3397ECCFA9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618" name="Group 2617">
                        <a:extLst>
                          <a:ext uri="{FF2B5EF4-FFF2-40B4-BE49-F238E27FC236}">
                            <a16:creationId xmlns:a16="http://schemas.microsoft.com/office/drawing/2014/main" id="{43485F0E-B533-4232-8138-8D0F7A6CFE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19" name="Rectangle 2618">
                          <a:extLst>
                            <a:ext uri="{FF2B5EF4-FFF2-40B4-BE49-F238E27FC236}">
                              <a16:creationId xmlns:a16="http://schemas.microsoft.com/office/drawing/2014/main" id="{155199C3-2DC3-4C20-9687-1A3948FBA1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0" name="Rectangle 2619">
                          <a:extLst>
                            <a:ext uri="{FF2B5EF4-FFF2-40B4-BE49-F238E27FC236}">
                              <a16:creationId xmlns:a16="http://schemas.microsoft.com/office/drawing/2014/main" id="{309690F5-19AA-47D9-95D1-E740BC5008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1" name="Rectangle 2620">
                          <a:extLst>
                            <a:ext uri="{FF2B5EF4-FFF2-40B4-BE49-F238E27FC236}">
                              <a16:creationId xmlns:a16="http://schemas.microsoft.com/office/drawing/2014/main" id="{3066A203-13B3-4253-9C8B-FBC5B174AC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2" name="Rectangle 2621">
                          <a:extLst>
                            <a:ext uri="{FF2B5EF4-FFF2-40B4-BE49-F238E27FC236}">
                              <a16:creationId xmlns:a16="http://schemas.microsoft.com/office/drawing/2014/main" id="{ADD4CCEE-74F9-4DB2-B3A3-9C186E8D4E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612" name="Group 2611">
                      <a:extLst>
                        <a:ext uri="{FF2B5EF4-FFF2-40B4-BE49-F238E27FC236}">
                          <a16:creationId xmlns:a16="http://schemas.microsoft.com/office/drawing/2014/main" id="{8F370551-0342-425A-93AA-F75BE7A98F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13" name="Rectangle 2612">
                        <a:extLst>
                          <a:ext uri="{FF2B5EF4-FFF2-40B4-BE49-F238E27FC236}">
                            <a16:creationId xmlns:a16="http://schemas.microsoft.com/office/drawing/2014/main" id="{7314FD55-DB17-4443-AFA1-60DCBD6A4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14" name="Rectangle 2613">
                        <a:extLst>
                          <a:ext uri="{FF2B5EF4-FFF2-40B4-BE49-F238E27FC236}">
                            <a16:creationId xmlns:a16="http://schemas.microsoft.com/office/drawing/2014/main" id="{53734F01-AF22-45E8-AEDF-92271C9B49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15" name="Rectangle 2614">
                        <a:extLst>
                          <a:ext uri="{FF2B5EF4-FFF2-40B4-BE49-F238E27FC236}">
                            <a16:creationId xmlns:a16="http://schemas.microsoft.com/office/drawing/2014/main" id="{F224DC55-DAA5-4955-A3C4-295C6830D2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16" name="Rectangle 2615">
                        <a:extLst>
                          <a:ext uri="{FF2B5EF4-FFF2-40B4-BE49-F238E27FC236}">
                            <a16:creationId xmlns:a16="http://schemas.microsoft.com/office/drawing/2014/main" id="{C7D051D9-BFAC-43C6-8602-11956B3363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594" name="Group 2593">
                    <a:extLst>
                      <a:ext uri="{FF2B5EF4-FFF2-40B4-BE49-F238E27FC236}">
                        <a16:creationId xmlns:a16="http://schemas.microsoft.com/office/drawing/2014/main" id="{3D4F6236-EB2A-4D0D-A68F-70E1EAC8432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95" name="Group 2594">
                      <a:extLst>
                        <a:ext uri="{FF2B5EF4-FFF2-40B4-BE49-F238E27FC236}">
                          <a16:creationId xmlns:a16="http://schemas.microsoft.com/office/drawing/2014/main" id="{24E59F28-F37C-41FA-BBA1-D19E4C7BF2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01" name="Group 2600">
                        <a:extLst>
                          <a:ext uri="{FF2B5EF4-FFF2-40B4-BE49-F238E27FC236}">
                            <a16:creationId xmlns:a16="http://schemas.microsoft.com/office/drawing/2014/main" id="{ADB1AC83-BDCD-4ADC-9CDA-B0F4487252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07" name="Rectangle 2606">
                          <a:extLst>
                            <a:ext uri="{FF2B5EF4-FFF2-40B4-BE49-F238E27FC236}">
                              <a16:creationId xmlns:a16="http://schemas.microsoft.com/office/drawing/2014/main" id="{EC2DE012-A7EF-41B2-ABE5-C60634686C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08" name="Rectangle 2607">
                          <a:extLst>
                            <a:ext uri="{FF2B5EF4-FFF2-40B4-BE49-F238E27FC236}">
                              <a16:creationId xmlns:a16="http://schemas.microsoft.com/office/drawing/2014/main" id="{2832DE43-46B5-454A-B73F-696F4A4093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09" name="Rectangle 2608">
                          <a:extLst>
                            <a:ext uri="{FF2B5EF4-FFF2-40B4-BE49-F238E27FC236}">
                              <a16:creationId xmlns:a16="http://schemas.microsoft.com/office/drawing/2014/main" id="{266B167F-8A9F-49D6-BD30-1816FE62C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10" name="Rectangle 2609">
                          <a:extLst>
                            <a:ext uri="{FF2B5EF4-FFF2-40B4-BE49-F238E27FC236}">
                              <a16:creationId xmlns:a16="http://schemas.microsoft.com/office/drawing/2014/main" id="{0E0025FD-F96B-495A-A9BD-FE5E393AC3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602" name="Group 2601">
                        <a:extLst>
                          <a:ext uri="{FF2B5EF4-FFF2-40B4-BE49-F238E27FC236}">
                            <a16:creationId xmlns:a16="http://schemas.microsoft.com/office/drawing/2014/main" id="{B555568D-8373-4D02-98B8-85A728807D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03" name="Rectangle 2602">
                          <a:extLst>
                            <a:ext uri="{FF2B5EF4-FFF2-40B4-BE49-F238E27FC236}">
                              <a16:creationId xmlns:a16="http://schemas.microsoft.com/office/drawing/2014/main" id="{BE5D8D00-C9BE-4D30-918E-C2BE36C5B5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04" name="Rectangle 2603">
                          <a:extLst>
                            <a:ext uri="{FF2B5EF4-FFF2-40B4-BE49-F238E27FC236}">
                              <a16:creationId xmlns:a16="http://schemas.microsoft.com/office/drawing/2014/main" id="{502B1DF2-A4DD-4D94-BED1-7BD5B45370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05" name="Rectangle 2604">
                          <a:extLst>
                            <a:ext uri="{FF2B5EF4-FFF2-40B4-BE49-F238E27FC236}">
                              <a16:creationId xmlns:a16="http://schemas.microsoft.com/office/drawing/2014/main" id="{E9488184-D764-4009-AE64-669587CC4A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06" name="Rectangle 2605">
                          <a:extLst>
                            <a:ext uri="{FF2B5EF4-FFF2-40B4-BE49-F238E27FC236}">
                              <a16:creationId xmlns:a16="http://schemas.microsoft.com/office/drawing/2014/main" id="{903630FE-549D-44B2-BA11-1EEC636229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596" name="Group 2595">
                      <a:extLst>
                        <a:ext uri="{FF2B5EF4-FFF2-40B4-BE49-F238E27FC236}">
                          <a16:creationId xmlns:a16="http://schemas.microsoft.com/office/drawing/2014/main" id="{59DF5140-E522-4F4C-A457-71BBDC43F9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97" name="Rectangle 2596">
                        <a:extLst>
                          <a:ext uri="{FF2B5EF4-FFF2-40B4-BE49-F238E27FC236}">
                            <a16:creationId xmlns:a16="http://schemas.microsoft.com/office/drawing/2014/main" id="{57290E43-3AC4-4317-8B61-D022442C0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98" name="Rectangle 2597">
                        <a:extLst>
                          <a:ext uri="{FF2B5EF4-FFF2-40B4-BE49-F238E27FC236}">
                            <a16:creationId xmlns:a16="http://schemas.microsoft.com/office/drawing/2014/main" id="{D67C0C8A-AECF-4A96-A1B0-42A9AC5B0A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99" name="Rectangle 2598">
                        <a:extLst>
                          <a:ext uri="{FF2B5EF4-FFF2-40B4-BE49-F238E27FC236}">
                            <a16:creationId xmlns:a16="http://schemas.microsoft.com/office/drawing/2014/main" id="{BCB50DC2-DF7F-46DD-AA84-D2717E470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00" name="Rectangle 2599">
                        <a:extLst>
                          <a:ext uri="{FF2B5EF4-FFF2-40B4-BE49-F238E27FC236}">
                            <a16:creationId xmlns:a16="http://schemas.microsoft.com/office/drawing/2014/main" id="{2858CFC0-64B6-4989-B65E-C9172DB32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2869" name="Group 2868">
              <a:extLst>
                <a:ext uri="{FF2B5EF4-FFF2-40B4-BE49-F238E27FC236}">
                  <a16:creationId xmlns:a16="http://schemas.microsoft.com/office/drawing/2014/main" id="{88662C61-BF43-4620-94DA-423EFFBD2C1C}"/>
                </a:ext>
              </a:extLst>
            </p:cNvPr>
            <p:cNvGrpSpPr/>
            <p:nvPr/>
          </p:nvGrpSpPr>
          <p:grpSpPr>
            <a:xfrm>
              <a:off x="9158313" y="3495401"/>
              <a:ext cx="2711556" cy="366260"/>
              <a:chOff x="9200711" y="3402854"/>
              <a:chExt cx="2711556" cy="366260"/>
            </a:xfrm>
          </p:grpSpPr>
          <p:grpSp>
            <p:nvGrpSpPr>
              <p:cNvPr id="2870" name="Group 2869">
                <a:extLst>
                  <a:ext uri="{FF2B5EF4-FFF2-40B4-BE49-F238E27FC236}">
                    <a16:creationId xmlns:a16="http://schemas.microsoft.com/office/drawing/2014/main" id="{628FE146-9467-4B59-90F7-BD5512ECDE2F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012" name="Group 3011">
                  <a:extLst>
                    <a:ext uri="{FF2B5EF4-FFF2-40B4-BE49-F238E27FC236}">
                      <a16:creationId xmlns:a16="http://schemas.microsoft.com/office/drawing/2014/main" id="{6C5291DD-695D-4EF8-8A8A-0D393AC4FA31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18" name="Group 3117">
                    <a:extLst>
                      <a:ext uri="{FF2B5EF4-FFF2-40B4-BE49-F238E27FC236}">
                        <a16:creationId xmlns:a16="http://schemas.microsoft.com/office/drawing/2014/main" id="{CB6460B0-E93D-42DF-83C0-2D8BE8B81FF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36" name="Group 3135">
                      <a:extLst>
                        <a:ext uri="{FF2B5EF4-FFF2-40B4-BE49-F238E27FC236}">
                          <a16:creationId xmlns:a16="http://schemas.microsoft.com/office/drawing/2014/main" id="{85F99473-468D-48E6-BDE8-750538AC01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42" name="Group 3141">
                        <a:extLst>
                          <a:ext uri="{FF2B5EF4-FFF2-40B4-BE49-F238E27FC236}">
                            <a16:creationId xmlns:a16="http://schemas.microsoft.com/office/drawing/2014/main" id="{C3906EB7-F219-4CB5-BA33-4AE3C47DFE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8" name="Rectangle 3147">
                          <a:extLst>
                            <a:ext uri="{FF2B5EF4-FFF2-40B4-BE49-F238E27FC236}">
                              <a16:creationId xmlns:a16="http://schemas.microsoft.com/office/drawing/2014/main" id="{29546F5B-C5E5-4B66-98EF-A95EA3EB39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49" name="Rectangle 3148">
                          <a:extLst>
                            <a:ext uri="{FF2B5EF4-FFF2-40B4-BE49-F238E27FC236}">
                              <a16:creationId xmlns:a16="http://schemas.microsoft.com/office/drawing/2014/main" id="{4946C9BB-9F6C-4857-B6CE-AA40B57887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50" name="Rectangle 3149">
                          <a:extLst>
                            <a:ext uri="{FF2B5EF4-FFF2-40B4-BE49-F238E27FC236}">
                              <a16:creationId xmlns:a16="http://schemas.microsoft.com/office/drawing/2014/main" id="{31E29F7B-0460-47D4-A3A5-B698BDCFE4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51" name="Rectangle 3150">
                          <a:extLst>
                            <a:ext uri="{FF2B5EF4-FFF2-40B4-BE49-F238E27FC236}">
                              <a16:creationId xmlns:a16="http://schemas.microsoft.com/office/drawing/2014/main" id="{6098D263-F4B4-4306-A12B-53DE1DA773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143" name="Group 3142">
                        <a:extLst>
                          <a:ext uri="{FF2B5EF4-FFF2-40B4-BE49-F238E27FC236}">
                            <a16:creationId xmlns:a16="http://schemas.microsoft.com/office/drawing/2014/main" id="{204B88A2-7377-4879-8B16-441415A1B2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4" name="Rectangle 3143">
                          <a:extLst>
                            <a:ext uri="{FF2B5EF4-FFF2-40B4-BE49-F238E27FC236}">
                              <a16:creationId xmlns:a16="http://schemas.microsoft.com/office/drawing/2014/main" id="{3053E0A0-F501-474B-B8BE-2DFFE2311E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45" name="Rectangle 3144">
                          <a:extLst>
                            <a:ext uri="{FF2B5EF4-FFF2-40B4-BE49-F238E27FC236}">
                              <a16:creationId xmlns:a16="http://schemas.microsoft.com/office/drawing/2014/main" id="{69A9B166-4C05-480B-8A50-8B07AA7B7A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46" name="Rectangle 3145">
                          <a:extLst>
                            <a:ext uri="{FF2B5EF4-FFF2-40B4-BE49-F238E27FC236}">
                              <a16:creationId xmlns:a16="http://schemas.microsoft.com/office/drawing/2014/main" id="{705FE0E5-82AB-4162-A412-44AD423082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47" name="Rectangle 3146">
                          <a:extLst>
                            <a:ext uri="{FF2B5EF4-FFF2-40B4-BE49-F238E27FC236}">
                              <a16:creationId xmlns:a16="http://schemas.microsoft.com/office/drawing/2014/main" id="{6A24A417-96EF-43E3-8387-94946AC91C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137" name="Group 3136">
                      <a:extLst>
                        <a:ext uri="{FF2B5EF4-FFF2-40B4-BE49-F238E27FC236}">
                          <a16:creationId xmlns:a16="http://schemas.microsoft.com/office/drawing/2014/main" id="{8F294CC6-589B-4FC1-A2B9-207E3A20C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38" name="Rectangle 3137">
                        <a:extLst>
                          <a:ext uri="{FF2B5EF4-FFF2-40B4-BE49-F238E27FC236}">
                            <a16:creationId xmlns:a16="http://schemas.microsoft.com/office/drawing/2014/main" id="{595D17FD-87C4-4AA2-A9D8-F2194F7F8F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39" name="Rectangle 3138">
                        <a:extLst>
                          <a:ext uri="{FF2B5EF4-FFF2-40B4-BE49-F238E27FC236}">
                            <a16:creationId xmlns:a16="http://schemas.microsoft.com/office/drawing/2014/main" id="{3E8761E7-4501-451A-8D78-3E4646E54C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40" name="Rectangle 3139">
                        <a:extLst>
                          <a:ext uri="{FF2B5EF4-FFF2-40B4-BE49-F238E27FC236}">
                            <a16:creationId xmlns:a16="http://schemas.microsoft.com/office/drawing/2014/main" id="{59B31653-B309-4DCB-BA39-D3E1B0BDFF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41" name="Rectangle 3140">
                        <a:extLst>
                          <a:ext uri="{FF2B5EF4-FFF2-40B4-BE49-F238E27FC236}">
                            <a16:creationId xmlns:a16="http://schemas.microsoft.com/office/drawing/2014/main" id="{486FAEC6-E4A5-43BE-A787-3748C2FD92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119" name="Group 3118">
                    <a:extLst>
                      <a:ext uri="{FF2B5EF4-FFF2-40B4-BE49-F238E27FC236}">
                        <a16:creationId xmlns:a16="http://schemas.microsoft.com/office/drawing/2014/main" id="{7FB4ACC3-EA41-4A72-A9C7-EE57747B905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20" name="Group 3119">
                      <a:extLst>
                        <a:ext uri="{FF2B5EF4-FFF2-40B4-BE49-F238E27FC236}">
                          <a16:creationId xmlns:a16="http://schemas.microsoft.com/office/drawing/2014/main" id="{4DE35A3A-13FE-44CB-BA7E-78D84096EC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26" name="Group 3125">
                        <a:extLst>
                          <a:ext uri="{FF2B5EF4-FFF2-40B4-BE49-F238E27FC236}">
                            <a16:creationId xmlns:a16="http://schemas.microsoft.com/office/drawing/2014/main" id="{222418A7-7F4F-4113-9C7D-77F65B099B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32" name="Rectangle 3131">
                          <a:extLst>
                            <a:ext uri="{FF2B5EF4-FFF2-40B4-BE49-F238E27FC236}">
                              <a16:creationId xmlns:a16="http://schemas.microsoft.com/office/drawing/2014/main" id="{A4D03FDA-1C70-4843-B693-319DBFA9C4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33" name="Rectangle 3132">
                          <a:extLst>
                            <a:ext uri="{FF2B5EF4-FFF2-40B4-BE49-F238E27FC236}">
                              <a16:creationId xmlns:a16="http://schemas.microsoft.com/office/drawing/2014/main" id="{2A3E6DBA-A718-4CF0-A94E-7E8D0DC9A8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34" name="Rectangle 3133">
                          <a:extLst>
                            <a:ext uri="{FF2B5EF4-FFF2-40B4-BE49-F238E27FC236}">
                              <a16:creationId xmlns:a16="http://schemas.microsoft.com/office/drawing/2014/main" id="{FBBEE5C8-A527-4180-886B-FB33F91E9C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35" name="Rectangle 3134">
                          <a:extLst>
                            <a:ext uri="{FF2B5EF4-FFF2-40B4-BE49-F238E27FC236}">
                              <a16:creationId xmlns:a16="http://schemas.microsoft.com/office/drawing/2014/main" id="{3F0C8579-03D9-4EB4-A3C3-ED7ABA9610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127" name="Group 3126">
                        <a:extLst>
                          <a:ext uri="{FF2B5EF4-FFF2-40B4-BE49-F238E27FC236}">
                            <a16:creationId xmlns:a16="http://schemas.microsoft.com/office/drawing/2014/main" id="{EDE06A18-6BE1-4F62-878F-904C716A0F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28" name="Rectangle 3127">
                          <a:extLst>
                            <a:ext uri="{FF2B5EF4-FFF2-40B4-BE49-F238E27FC236}">
                              <a16:creationId xmlns:a16="http://schemas.microsoft.com/office/drawing/2014/main" id="{FF4939BB-0AB5-4B22-A435-ABCA5076EA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29" name="Rectangle 3128">
                          <a:extLst>
                            <a:ext uri="{FF2B5EF4-FFF2-40B4-BE49-F238E27FC236}">
                              <a16:creationId xmlns:a16="http://schemas.microsoft.com/office/drawing/2014/main" id="{9A609C15-7519-4227-BC09-B73224ABE4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30" name="Rectangle 3129">
                          <a:extLst>
                            <a:ext uri="{FF2B5EF4-FFF2-40B4-BE49-F238E27FC236}">
                              <a16:creationId xmlns:a16="http://schemas.microsoft.com/office/drawing/2014/main" id="{56C7C65D-D77C-4E0C-89C1-0F9B2ACE7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31" name="Rectangle 3130">
                          <a:extLst>
                            <a:ext uri="{FF2B5EF4-FFF2-40B4-BE49-F238E27FC236}">
                              <a16:creationId xmlns:a16="http://schemas.microsoft.com/office/drawing/2014/main" id="{3FD3F986-22A3-4E2D-9092-2A527E00AF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121" name="Group 3120">
                      <a:extLst>
                        <a:ext uri="{FF2B5EF4-FFF2-40B4-BE49-F238E27FC236}">
                          <a16:creationId xmlns:a16="http://schemas.microsoft.com/office/drawing/2014/main" id="{484F7DB0-AA4A-4A54-B278-D274104A08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22" name="Rectangle 3121">
                        <a:extLst>
                          <a:ext uri="{FF2B5EF4-FFF2-40B4-BE49-F238E27FC236}">
                            <a16:creationId xmlns:a16="http://schemas.microsoft.com/office/drawing/2014/main" id="{4BB2E17F-CCBC-4B36-B25A-AEBB2AD8FC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23" name="Rectangle 3122">
                        <a:extLst>
                          <a:ext uri="{FF2B5EF4-FFF2-40B4-BE49-F238E27FC236}">
                            <a16:creationId xmlns:a16="http://schemas.microsoft.com/office/drawing/2014/main" id="{08A2BF7A-126E-4AF6-BED2-3BCFA750E8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24" name="Rectangle 3123">
                        <a:extLst>
                          <a:ext uri="{FF2B5EF4-FFF2-40B4-BE49-F238E27FC236}">
                            <a16:creationId xmlns:a16="http://schemas.microsoft.com/office/drawing/2014/main" id="{0685D819-33F9-4BDE-A132-EE32E39BC6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25" name="Rectangle 3124">
                        <a:extLst>
                          <a:ext uri="{FF2B5EF4-FFF2-40B4-BE49-F238E27FC236}">
                            <a16:creationId xmlns:a16="http://schemas.microsoft.com/office/drawing/2014/main" id="{FE31E237-A73A-41EC-85BD-FAE6E08B7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013" name="Group 3012">
                  <a:extLst>
                    <a:ext uri="{FF2B5EF4-FFF2-40B4-BE49-F238E27FC236}">
                      <a16:creationId xmlns:a16="http://schemas.microsoft.com/office/drawing/2014/main" id="{228AD802-66FF-403B-9428-9F9FCB2F2A99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84" name="Group 3083">
                    <a:extLst>
                      <a:ext uri="{FF2B5EF4-FFF2-40B4-BE49-F238E27FC236}">
                        <a16:creationId xmlns:a16="http://schemas.microsoft.com/office/drawing/2014/main" id="{C735B43C-6AFF-41EE-88BB-400F50E47C2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02" name="Group 3101">
                      <a:extLst>
                        <a:ext uri="{FF2B5EF4-FFF2-40B4-BE49-F238E27FC236}">
                          <a16:creationId xmlns:a16="http://schemas.microsoft.com/office/drawing/2014/main" id="{70B3A80F-B1A7-4F71-B98C-0068C79F13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08" name="Group 3107">
                        <a:extLst>
                          <a:ext uri="{FF2B5EF4-FFF2-40B4-BE49-F238E27FC236}">
                            <a16:creationId xmlns:a16="http://schemas.microsoft.com/office/drawing/2014/main" id="{6D7D847C-4425-4B3C-91FD-CB07A01BD6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14" name="Rectangle 3113">
                          <a:extLst>
                            <a:ext uri="{FF2B5EF4-FFF2-40B4-BE49-F238E27FC236}">
                              <a16:creationId xmlns:a16="http://schemas.microsoft.com/office/drawing/2014/main" id="{ABF30020-0BF9-49FF-B23B-3731920C31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15" name="Rectangle 3114">
                          <a:extLst>
                            <a:ext uri="{FF2B5EF4-FFF2-40B4-BE49-F238E27FC236}">
                              <a16:creationId xmlns:a16="http://schemas.microsoft.com/office/drawing/2014/main" id="{1B882F21-A2F0-4BB1-937B-7D666593AB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16" name="Rectangle 3115">
                          <a:extLst>
                            <a:ext uri="{FF2B5EF4-FFF2-40B4-BE49-F238E27FC236}">
                              <a16:creationId xmlns:a16="http://schemas.microsoft.com/office/drawing/2014/main" id="{6CF5888A-1DEA-4D48-BC9A-AE0A5F2436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17" name="Rectangle 3116">
                          <a:extLst>
                            <a:ext uri="{FF2B5EF4-FFF2-40B4-BE49-F238E27FC236}">
                              <a16:creationId xmlns:a16="http://schemas.microsoft.com/office/drawing/2014/main" id="{B4B660F7-9474-487A-8706-815F7E6FB7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109" name="Group 3108">
                        <a:extLst>
                          <a:ext uri="{FF2B5EF4-FFF2-40B4-BE49-F238E27FC236}">
                            <a16:creationId xmlns:a16="http://schemas.microsoft.com/office/drawing/2014/main" id="{75922ED1-2F9A-41EB-AF52-0726D69108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10" name="Rectangle 3109">
                          <a:extLst>
                            <a:ext uri="{FF2B5EF4-FFF2-40B4-BE49-F238E27FC236}">
                              <a16:creationId xmlns:a16="http://schemas.microsoft.com/office/drawing/2014/main" id="{96D49B80-45C8-4A5E-A73B-D108FC6936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11" name="Rectangle 3110">
                          <a:extLst>
                            <a:ext uri="{FF2B5EF4-FFF2-40B4-BE49-F238E27FC236}">
                              <a16:creationId xmlns:a16="http://schemas.microsoft.com/office/drawing/2014/main" id="{484FA3D7-7F12-4C8E-A59C-F270A68F46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12" name="Rectangle 3111">
                          <a:extLst>
                            <a:ext uri="{FF2B5EF4-FFF2-40B4-BE49-F238E27FC236}">
                              <a16:creationId xmlns:a16="http://schemas.microsoft.com/office/drawing/2014/main" id="{9710C6FD-FBBC-4DB9-987E-9C14C31842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13" name="Rectangle 3112">
                          <a:extLst>
                            <a:ext uri="{FF2B5EF4-FFF2-40B4-BE49-F238E27FC236}">
                              <a16:creationId xmlns:a16="http://schemas.microsoft.com/office/drawing/2014/main" id="{0F8C753B-5D00-4325-B7FD-2AAA410820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103" name="Group 3102">
                      <a:extLst>
                        <a:ext uri="{FF2B5EF4-FFF2-40B4-BE49-F238E27FC236}">
                          <a16:creationId xmlns:a16="http://schemas.microsoft.com/office/drawing/2014/main" id="{824EBA74-0108-43B1-AFB5-DEEA1EB4EF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04" name="Rectangle 3103">
                        <a:extLst>
                          <a:ext uri="{FF2B5EF4-FFF2-40B4-BE49-F238E27FC236}">
                            <a16:creationId xmlns:a16="http://schemas.microsoft.com/office/drawing/2014/main" id="{F4ACCAD8-BA8E-48A8-BCBA-4F15CADAA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05" name="Rectangle 3104">
                        <a:extLst>
                          <a:ext uri="{FF2B5EF4-FFF2-40B4-BE49-F238E27FC236}">
                            <a16:creationId xmlns:a16="http://schemas.microsoft.com/office/drawing/2014/main" id="{410C5A42-C881-4545-B87B-290898E065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06" name="Rectangle 3105">
                        <a:extLst>
                          <a:ext uri="{FF2B5EF4-FFF2-40B4-BE49-F238E27FC236}">
                            <a16:creationId xmlns:a16="http://schemas.microsoft.com/office/drawing/2014/main" id="{2E67F608-2726-4AC2-B73B-79489AA0A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07" name="Rectangle 3106">
                        <a:extLst>
                          <a:ext uri="{FF2B5EF4-FFF2-40B4-BE49-F238E27FC236}">
                            <a16:creationId xmlns:a16="http://schemas.microsoft.com/office/drawing/2014/main" id="{410CACA7-405F-453C-9EA1-3541EA9379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085" name="Group 3084">
                    <a:extLst>
                      <a:ext uri="{FF2B5EF4-FFF2-40B4-BE49-F238E27FC236}">
                        <a16:creationId xmlns:a16="http://schemas.microsoft.com/office/drawing/2014/main" id="{C974F8A3-9F7D-456F-A03F-D0EF173122C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86" name="Group 3085">
                      <a:extLst>
                        <a:ext uri="{FF2B5EF4-FFF2-40B4-BE49-F238E27FC236}">
                          <a16:creationId xmlns:a16="http://schemas.microsoft.com/office/drawing/2014/main" id="{D455D4D7-EA28-4CA0-BEB0-FBA0741CA0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92" name="Group 3091">
                        <a:extLst>
                          <a:ext uri="{FF2B5EF4-FFF2-40B4-BE49-F238E27FC236}">
                            <a16:creationId xmlns:a16="http://schemas.microsoft.com/office/drawing/2014/main" id="{9FBB313F-7DF9-4F7B-AA9B-850AE5E63B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8" name="Rectangle 3097">
                          <a:extLst>
                            <a:ext uri="{FF2B5EF4-FFF2-40B4-BE49-F238E27FC236}">
                              <a16:creationId xmlns:a16="http://schemas.microsoft.com/office/drawing/2014/main" id="{67E1D5F8-3FEB-4E2E-8632-9D8EADC9DA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99" name="Rectangle 3098">
                          <a:extLst>
                            <a:ext uri="{FF2B5EF4-FFF2-40B4-BE49-F238E27FC236}">
                              <a16:creationId xmlns:a16="http://schemas.microsoft.com/office/drawing/2014/main" id="{8EC649E5-38B3-482F-83C4-FF70529D01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00" name="Rectangle 3099">
                          <a:extLst>
                            <a:ext uri="{FF2B5EF4-FFF2-40B4-BE49-F238E27FC236}">
                              <a16:creationId xmlns:a16="http://schemas.microsoft.com/office/drawing/2014/main" id="{5C2EE5D3-B28C-4ABA-93DF-7B3BE74A44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01" name="Rectangle 3100">
                          <a:extLst>
                            <a:ext uri="{FF2B5EF4-FFF2-40B4-BE49-F238E27FC236}">
                              <a16:creationId xmlns:a16="http://schemas.microsoft.com/office/drawing/2014/main" id="{F0D01708-CDBE-4393-8B35-9107BB973F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093" name="Group 3092">
                        <a:extLst>
                          <a:ext uri="{FF2B5EF4-FFF2-40B4-BE49-F238E27FC236}">
                            <a16:creationId xmlns:a16="http://schemas.microsoft.com/office/drawing/2014/main" id="{6951F193-8642-4F13-816A-B7EFF5E97B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4" name="Rectangle 3093">
                          <a:extLst>
                            <a:ext uri="{FF2B5EF4-FFF2-40B4-BE49-F238E27FC236}">
                              <a16:creationId xmlns:a16="http://schemas.microsoft.com/office/drawing/2014/main" id="{7B063C50-F8C6-45AE-BE10-5C4A130F6D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95" name="Rectangle 3094">
                          <a:extLst>
                            <a:ext uri="{FF2B5EF4-FFF2-40B4-BE49-F238E27FC236}">
                              <a16:creationId xmlns:a16="http://schemas.microsoft.com/office/drawing/2014/main" id="{E9EC41D4-051B-4E1E-9B73-6D79C0CE6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96" name="Rectangle 3095">
                          <a:extLst>
                            <a:ext uri="{FF2B5EF4-FFF2-40B4-BE49-F238E27FC236}">
                              <a16:creationId xmlns:a16="http://schemas.microsoft.com/office/drawing/2014/main" id="{69A56C83-F430-4341-A0E6-F08F51FED2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97" name="Rectangle 3096">
                          <a:extLst>
                            <a:ext uri="{FF2B5EF4-FFF2-40B4-BE49-F238E27FC236}">
                              <a16:creationId xmlns:a16="http://schemas.microsoft.com/office/drawing/2014/main" id="{E05A7BAE-41AD-474B-85FB-DBA34AA3CC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087" name="Group 3086">
                      <a:extLst>
                        <a:ext uri="{FF2B5EF4-FFF2-40B4-BE49-F238E27FC236}">
                          <a16:creationId xmlns:a16="http://schemas.microsoft.com/office/drawing/2014/main" id="{47972BC9-C2D5-4856-860C-033D69CF4A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88" name="Rectangle 3087">
                        <a:extLst>
                          <a:ext uri="{FF2B5EF4-FFF2-40B4-BE49-F238E27FC236}">
                            <a16:creationId xmlns:a16="http://schemas.microsoft.com/office/drawing/2014/main" id="{8C193F45-F0A8-4B5D-8814-6598C9BCFE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89" name="Rectangle 3088">
                        <a:extLst>
                          <a:ext uri="{FF2B5EF4-FFF2-40B4-BE49-F238E27FC236}">
                            <a16:creationId xmlns:a16="http://schemas.microsoft.com/office/drawing/2014/main" id="{C1440164-546F-41E1-BFF9-07887538D6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90" name="Rectangle 3089">
                        <a:extLst>
                          <a:ext uri="{FF2B5EF4-FFF2-40B4-BE49-F238E27FC236}">
                            <a16:creationId xmlns:a16="http://schemas.microsoft.com/office/drawing/2014/main" id="{CD96C761-F069-4DE4-89AC-52B98A3689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91" name="Rectangle 3090">
                        <a:extLst>
                          <a:ext uri="{FF2B5EF4-FFF2-40B4-BE49-F238E27FC236}">
                            <a16:creationId xmlns:a16="http://schemas.microsoft.com/office/drawing/2014/main" id="{CF2F138C-D276-40A2-8083-C87D2128D3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014" name="Group 3013">
                  <a:extLst>
                    <a:ext uri="{FF2B5EF4-FFF2-40B4-BE49-F238E27FC236}">
                      <a16:creationId xmlns:a16="http://schemas.microsoft.com/office/drawing/2014/main" id="{9D5B7CEE-8B58-490C-A90A-7303B2142820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50" name="Group 3049">
                    <a:extLst>
                      <a:ext uri="{FF2B5EF4-FFF2-40B4-BE49-F238E27FC236}">
                        <a16:creationId xmlns:a16="http://schemas.microsoft.com/office/drawing/2014/main" id="{A33002F0-FA6E-4137-8643-44A90C4A607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68" name="Group 3067">
                      <a:extLst>
                        <a:ext uri="{FF2B5EF4-FFF2-40B4-BE49-F238E27FC236}">
                          <a16:creationId xmlns:a16="http://schemas.microsoft.com/office/drawing/2014/main" id="{3DBCBCCE-339B-4AAF-BAB5-81E292AB85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74" name="Group 3073">
                        <a:extLst>
                          <a:ext uri="{FF2B5EF4-FFF2-40B4-BE49-F238E27FC236}">
                            <a16:creationId xmlns:a16="http://schemas.microsoft.com/office/drawing/2014/main" id="{852A205A-0972-4C60-8E16-DC60BC71E0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80" name="Rectangle 3079">
                          <a:extLst>
                            <a:ext uri="{FF2B5EF4-FFF2-40B4-BE49-F238E27FC236}">
                              <a16:creationId xmlns:a16="http://schemas.microsoft.com/office/drawing/2014/main" id="{B23D9864-F239-48BB-A97E-868811A40C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81" name="Rectangle 3080">
                          <a:extLst>
                            <a:ext uri="{FF2B5EF4-FFF2-40B4-BE49-F238E27FC236}">
                              <a16:creationId xmlns:a16="http://schemas.microsoft.com/office/drawing/2014/main" id="{7DF454EF-9D84-4E49-96AE-341A53761C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82" name="Rectangle 3081">
                          <a:extLst>
                            <a:ext uri="{FF2B5EF4-FFF2-40B4-BE49-F238E27FC236}">
                              <a16:creationId xmlns:a16="http://schemas.microsoft.com/office/drawing/2014/main" id="{A81105E8-98CC-4B8F-BD17-90C45F2D07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83" name="Rectangle 3082">
                          <a:extLst>
                            <a:ext uri="{FF2B5EF4-FFF2-40B4-BE49-F238E27FC236}">
                              <a16:creationId xmlns:a16="http://schemas.microsoft.com/office/drawing/2014/main" id="{EDE00625-FE6B-40F0-A2F0-66E1474F11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075" name="Group 3074">
                        <a:extLst>
                          <a:ext uri="{FF2B5EF4-FFF2-40B4-BE49-F238E27FC236}">
                            <a16:creationId xmlns:a16="http://schemas.microsoft.com/office/drawing/2014/main" id="{CE96DB30-BB48-4736-88CD-80E8A35DC3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76" name="Rectangle 3075">
                          <a:extLst>
                            <a:ext uri="{FF2B5EF4-FFF2-40B4-BE49-F238E27FC236}">
                              <a16:creationId xmlns:a16="http://schemas.microsoft.com/office/drawing/2014/main" id="{9B84B18B-02AC-49F7-982A-A6449943B7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77" name="Rectangle 3076">
                          <a:extLst>
                            <a:ext uri="{FF2B5EF4-FFF2-40B4-BE49-F238E27FC236}">
                              <a16:creationId xmlns:a16="http://schemas.microsoft.com/office/drawing/2014/main" id="{4D544BCB-B8AB-4589-AD69-A20611BC2D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78" name="Rectangle 3077">
                          <a:extLst>
                            <a:ext uri="{FF2B5EF4-FFF2-40B4-BE49-F238E27FC236}">
                              <a16:creationId xmlns:a16="http://schemas.microsoft.com/office/drawing/2014/main" id="{520A4926-6701-4EDB-9CF1-33BF529FFD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79" name="Rectangle 3078">
                          <a:extLst>
                            <a:ext uri="{FF2B5EF4-FFF2-40B4-BE49-F238E27FC236}">
                              <a16:creationId xmlns:a16="http://schemas.microsoft.com/office/drawing/2014/main" id="{1093F829-7DB5-4D8F-8BDB-C9C90E76A7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069" name="Group 3068">
                      <a:extLst>
                        <a:ext uri="{FF2B5EF4-FFF2-40B4-BE49-F238E27FC236}">
                          <a16:creationId xmlns:a16="http://schemas.microsoft.com/office/drawing/2014/main" id="{998B5C84-023F-4637-8A41-CD3231A8C2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70" name="Rectangle 3069">
                        <a:extLst>
                          <a:ext uri="{FF2B5EF4-FFF2-40B4-BE49-F238E27FC236}">
                            <a16:creationId xmlns:a16="http://schemas.microsoft.com/office/drawing/2014/main" id="{EDB6667A-7EA3-49EC-AA1C-A89D69192E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71" name="Rectangle 3070">
                        <a:extLst>
                          <a:ext uri="{FF2B5EF4-FFF2-40B4-BE49-F238E27FC236}">
                            <a16:creationId xmlns:a16="http://schemas.microsoft.com/office/drawing/2014/main" id="{C48C72B6-596A-4D6B-802B-E8FA5305B2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72" name="Rectangle 3071">
                        <a:extLst>
                          <a:ext uri="{FF2B5EF4-FFF2-40B4-BE49-F238E27FC236}">
                            <a16:creationId xmlns:a16="http://schemas.microsoft.com/office/drawing/2014/main" id="{AD4E6D9F-8DD4-4D49-A9F1-CB80DD76DB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73" name="Rectangle 3072">
                        <a:extLst>
                          <a:ext uri="{FF2B5EF4-FFF2-40B4-BE49-F238E27FC236}">
                            <a16:creationId xmlns:a16="http://schemas.microsoft.com/office/drawing/2014/main" id="{D113E4DC-CAE6-4434-955A-D502179C42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051" name="Group 3050">
                    <a:extLst>
                      <a:ext uri="{FF2B5EF4-FFF2-40B4-BE49-F238E27FC236}">
                        <a16:creationId xmlns:a16="http://schemas.microsoft.com/office/drawing/2014/main" id="{72060DF3-ED80-40B2-BC9A-3A50B1C29B1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52" name="Group 3051">
                      <a:extLst>
                        <a:ext uri="{FF2B5EF4-FFF2-40B4-BE49-F238E27FC236}">
                          <a16:creationId xmlns:a16="http://schemas.microsoft.com/office/drawing/2014/main" id="{4F9AE982-EBDC-4793-BB59-BC4E204681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58" name="Group 3057">
                        <a:extLst>
                          <a:ext uri="{FF2B5EF4-FFF2-40B4-BE49-F238E27FC236}">
                            <a16:creationId xmlns:a16="http://schemas.microsoft.com/office/drawing/2014/main" id="{A25C1FB8-95EB-48C3-9240-AEB6B36F67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64" name="Rectangle 3063">
                          <a:extLst>
                            <a:ext uri="{FF2B5EF4-FFF2-40B4-BE49-F238E27FC236}">
                              <a16:creationId xmlns:a16="http://schemas.microsoft.com/office/drawing/2014/main" id="{1F42D8AF-C5B1-4856-BFC1-A6431DBFF5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65" name="Rectangle 3064">
                          <a:extLst>
                            <a:ext uri="{FF2B5EF4-FFF2-40B4-BE49-F238E27FC236}">
                              <a16:creationId xmlns:a16="http://schemas.microsoft.com/office/drawing/2014/main" id="{B7236803-3368-4FDA-96F9-AE5BAFEDF8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66" name="Rectangle 3065">
                          <a:extLst>
                            <a:ext uri="{FF2B5EF4-FFF2-40B4-BE49-F238E27FC236}">
                              <a16:creationId xmlns:a16="http://schemas.microsoft.com/office/drawing/2014/main" id="{446DDD94-614A-4760-AF02-13D39A9073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67" name="Rectangle 3066">
                          <a:extLst>
                            <a:ext uri="{FF2B5EF4-FFF2-40B4-BE49-F238E27FC236}">
                              <a16:creationId xmlns:a16="http://schemas.microsoft.com/office/drawing/2014/main" id="{6D1DA81C-5C27-47B2-8805-E930A822F2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059" name="Group 3058">
                        <a:extLst>
                          <a:ext uri="{FF2B5EF4-FFF2-40B4-BE49-F238E27FC236}">
                            <a16:creationId xmlns:a16="http://schemas.microsoft.com/office/drawing/2014/main" id="{3BBF5B3E-FAE6-41E6-8C0D-D1DCE71595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60" name="Rectangle 3059">
                          <a:extLst>
                            <a:ext uri="{FF2B5EF4-FFF2-40B4-BE49-F238E27FC236}">
                              <a16:creationId xmlns:a16="http://schemas.microsoft.com/office/drawing/2014/main" id="{C87FB37B-BA40-41A0-92F8-C79F766319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61" name="Rectangle 3060">
                          <a:extLst>
                            <a:ext uri="{FF2B5EF4-FFF2-40B4-BE49-F238E27FC236}">
                              <a16:creationId xmlns:a16="http://schemas.microsoft.com/office/drawing/2014/main" id="{3DC8561C-A230-4F7A-B826-4184BF149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62" name="Rectangle 3061">
                          <a:extLst>
                            <a:ext uri="{FF2B5EF4-FFF2-40B4-BE49-F238E27FC236}">
                              <a16:creationId xmlns:a16="http://schemas.microsoft.com/office/drawing/2014/main" id="{052A6F62-5B84-4DBC-8BA5-C53BCE95DB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63" name="Rectangle 3062">
                          <a:extLst>
                            <a:ext uri="{FF2B5EF4-FFF2-40B4-BE49-F238E27FC236}">
                              <a16:creationId xmlns:a16="http://schemas.microsoft.com/office/drawing/2014/main" id="{81EF4819-8B55-4F59-92F0-38B2CB3239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053" name="Group 3052">
                      <a:extLst>
                        <a:ext uri="{FF2B5EF4-FFF2-40B4-BE49-F238E27FC236}">
                          <a16:creationId xmlns:a16="http://schemas.microsoft.com/office/drawing/2014/main" id="{85790E18-F708-4045-9D7C-61F6DDD01C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54" name="Rectangle 3053">
                        <a:extLst>
                          <a:ext uri="{FF2B5EF4-FFF2-40B4-BE49-F238E27FC236}">
                            <a16:creationId xmlns:a16="http://schemas.microsoft.com/office/drawing/2014/main" id="{5474CB7A-B6DA-4C15-A114-788DD98A08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55" name="Rectangle 3054">
                        <a:extLst>
                          <a:ext uri="{FF2B5EF4-FFF2-40B4-BE49-F238E27FC236}">
                            <a16:creationId xmlns:a16="http://schemas.microsoft.com/office/drawing/2014/main" id="{3773978C-028C-4186-9566-099A9CDDC1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56" name="Rectangle 3055">
                        <a:extLst>
                          <a:ext uri="{FF2B5EF4-FFF2-40B4-BE49-F238E27FC236}">
                            <a16:creationId xmlns:a16="http://schemas.microsoft.com/office/drawing/2014/main" id="{A2E69B9A-B7BC-4AE2-9649-79292C6678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57" name="Rectangle 3056">
                        <a:extLst>
                          <a:ext uri="{FF2B5EF4-FFF2-40B4-BE49-F238E27FC236}">
                            <a16:creationId xmlns:a16="http://schemas.microsoft.com/office/drawing/2014/main" id="{28E341EA-B0AA-4D12-AEA4-8974A49206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015" name="Group 3014">
                  <a:extLst>
                    <a:ext uri="{FF2B5EF4-FFF2-40B4-BE49-F238E27FC236}">
                      <a16:creationId xmlns:a16="http://schemas.microsoft.com/office/drawing/2014/main" id="{5C90AF1A-03EF-4EA6-9E34-15E48D5F15DD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16" name="Group 3015">
                    <a:extLst>
                      <a:ext uri="{FF2B5EF4-FFF2-40B4-BE49-F238E27FC236}">
                        <a16:creationId xmlns:a16="http://schemas.microsoft.com/office/drawing/2014/main" id="{C3213D28-8B2A-4D47-841A-A6DDC7A35FD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34" name="Group 3033">
                      <a:extLst>
                        <a:ext uri="{FF2B5EF4-FFF2-40B4-BE49-F238E27FC236}">
                          <a16:creationId xmlns:a16="http://schemas.microsoft.com/office/drawing/2014/main" id="{209E38C7-CB34-4EEA-95F0-CB15E59CF5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40" name="Group 3039">
                        <a:extLst>
                          <a:ext uri="{FF2B5EF4-FFF2-40B4-BE49-F238E27FC236}">
                            <a16:creationId xmlns:a16="http://schemas.microsoft.com/office/drawing/2014/main" id="{4BEBA50D-B331-4573-A969-A04B5162B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46" name="Rectangle 3045">
                          <a:extLst>
                            <a:ext uri="{FF2B5EF4-FFF2-40B4-BE49-F238E27FC236}">
                              <a16:creationId xmlns:a16="http://schemas.microsoft.com/office/drawing/2014/main" id="{4264E10A-090E-47F7-AC15-8E17A9572D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47" name="Rectangle 3046">
                          <a:extLst>
                            <a:ext uri="{FF2B5EF4-FFF2-40B4-BE49-F238E27FC236}">
                              <a16:creationId xmlns:a16="http://schemas.microsoft.com/office/drawing/2014/main" id="{187F0AD7-5A4E-4C61-899C-98ECB196F5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48" name="Rectangle 3047">
                          <a:extLst>
                            <a:ext uri="{FF2B5EF4-FFF2-40B4-BE49-F238E27FC236}">
                              <a16:creationId xmlns:a16="http://schemas.microsoft.com/office/drawing/2014/main" id="{AF96AAD9-A844-4D19-A4E1-ECE14E1229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49" name="Rectangle 3048">
                          <a:extLst>
                            <a:ext uri="{FF2B5EF4-FFF2-40B4-BE49-F238E27FC236}">
                              <a16:creationId xmlns:a16="http://schemas.microsoft.com/office/drawing/2014/main" id="{3DD8481D-94E7-4C75-859C-112C151E65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041" name="Group 3040">
                        <a:extLst>
                          <a:ext uri="{FF2B5EF4-FFF2-40B4-BE49-F238E27FC236}">
                            <a16:creationId xmlns:a16="http://schemas.microsoft.com/office/drawing/2014/main" id="{35D240B1-EF36-432E-8CAA-B1E2DDA56D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42" name="Rectangle 3041">
                          <a:extLst>
                            <a:ext uri="{FF2B5EF4-FFF2-40B4-BE49-F238E27FC236}">
                              <a16:creationId xmlns:a16="http://schemas.microsoft.com/office/drawing/2014/main" id="{81513A41-0BFC-4A9C-B14C-CB1499BC50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43" name="Rectangle 3042">
                          <a:extLst>
                            <a:ext uri="{FF2B5EF4-FFF2-40B4-BE49-F238E27FC236}">
                              <a16:creationId xmlns:a16="http://schemas.microsoft.com/office/drawing/2014/main" id="{7A5F6787-E8FB-4CA1-90EA-79889B0F14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44" name="Rectangle 3043">
                          <a:extLst>
                            <a:ext uri="{FF2B5EF4-FFF2-40B4-BE49-F238E27FC236}">
                              <a16:creationId xmlns:a16="http://schemas.microsoft.com/office/drawing/2014/main" id="{DB88E903-1CBA-4D4F-9C85-C5342A5A5B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45" name="Rectangle 3044">
                          <a:extLst>
                            <a:ext uri="{FF2B5EF4-FFF2-40B4-BE49-F238E27FC236}">
                              <a16:creationId xmlns:a16="http://schemas.microsoft.com/office/drawing/2014/main" id="{7FF64F0D-4BAB-4410-9047-5172F05F7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035" name="Group 3034">
                      <a:extLst>
                        <a:ext uri="{FF2B5EF4-FFF2-40B4-BE49-F238E27FC236}">
                          <a16:creationId xmlns:a16="http://schemas.microsoft.com/office/drawing/2014/main" id="{2D1FDFBE-15DC-4821-9A42-B39A72A7D5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36" name="Rectangle 3035">
                        <a:extLst>
                          <a:ext uri="{FF2B5EF4-FFF2-40B4-BE49-F238E27FC236}">
                            <a16:creationId xmlns:a16="http://schemas.microsoft.com/office/drawing/2014/main" id="{CBEF8289-0E49-4C06-A8D1-096A360D98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37" name="Rectangle 3036">
                        <a:extLst>
                          <a:ext uri="{FF2B5EF4-FFF2-40B4-BE49-F238E27FC236}">
                            <a16:creationId xmlns:a16="http://schemas.microsoft.com/office/drawing/2014/main" id="{722403FD-58DD-4188-BE68-F48FC51079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38" name="Rectangle 3037">
                        <a:extLst>
                          <a:ext uri="{FF2B5EF4-FFF2-40B4-BE49-F238E27FC236}">
                            <a16:creationId xmlns:a16="http://schemas.microsoft.com/office/drawing/2014/main" id="{2F0C9554-0222-479D-B36E-38FF20445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39" name="Rectangle 3038">
                        <a:extLst>
                          <a:ext uri="{FF2B5EF4-FFF2-40B4-BE49-F238E27FC236}">
                            <a16:creationId xmlns:a16="http://schemas.microsoft.com/office/drawing/2014/main" id="{948F72DC-4F70-406E-B4E7-36C2892AD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017" name="Group 3016">
                    <a:extLst>
                      <a:ext uri="{FF2B5EF4-FFF2-40B4-BE49-F238E27FC236}">
                        <a16:creationId xmlns:a16="http://schemas.microsoft.com/office/drawing/2014/main" id="{17B561BA-2ADC-4ABD-AE27-51E04355993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18" name="Group 3017">
                      <a:extLst>
                        <a:ext uri="{FF2B5EF4-FFF2-40B4-BE49-F238E27FC236}">
                          <a16:creationId xmlns:a16="http://schemas.microsoft.com/office/drawing/2014/main" id="{B116453A-418D-419C-8078-CB11A949D6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24" name="Group 3023">
                        <a:extLst>
                          <a:ext uri="{FF2B5EF4-FFF2-40B4-BE49-F238E27FC236}">
                            <a16:creationId xmlns:a16="http://schemas.microsoft.com/office/drawing/2014/main" id="{0F40A843-A0A9-43A9-AA08-D50D3E8AEA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30" name="Rectangle 3029">
                          <a:extLst>
                            <a:ext uri="{FF2B5EF4-FFF2-40B4-BE49-F238E27FC236}">
                              <a16:creationId xmlns:a16="http://schemas.microsoft.com/office/drawing/2014/main" id="{0B932950-3277-4E73-B57A-DB5EFB5187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31" name="Rectangle 3030">
                          <a:extLst>
                            <a:ext uri="{FF2B5EF4-FFF2-40B4-BE49-F238E27FC236}">
                              <a16:creationId xmlns:a16="http://schemas.microsoft.com/office/drawing/2014/main" id="{44D5A02E-C265-4216-A400-21D210EB55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32" name="Rectangle 3031">
                          <a:extLst>
                            <a:ext uri="{FF2B5EF4-FFF2-40B4-BE49-F238E27FC236}">
                              <a16:creationId xmlns:a16="http://schemas.microsoft.com/office/drawing/2014/main" id="{A5CF493C-86F8-4088-B63B-12011A151A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33" name="Rectangle 3032">
                          <a:extLst>
                            <a:ext uri="{FF2B5EF4-FFF2-40B4-BE49-F238E27FC236}">
                              <a16:creationId xmlns:a16="http://schemas.microsoft.com/office/drawing/2014/main" id="{3BB0B113-AFFC-434A-9D3B-7CF38C5604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025" name="Group 3024">
                        <a:extLst>
                          <a:ext uri="{FF2B5EF4-FFF2-40B4-BE49-F238E27FC236}">
                            <a16:creationId xmlns:a16="http://schemas.microsoft.com/office/drawing/2014/main" id="{96080DD6-156B-4794-B80C-DAE5B4E4AE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26" name="Rectangle 3025">
                          <a:extLst>
                            <a:ext uri="{FF2B5EF4-FFF2-40B4-BE49-F238E27FC236}">
                              <a16:creationId xmlns:a16="http://schemas.microsoft.com/office/drawing/2014/main" id="{394F0126-EC26-4212-8C67-D015174E69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27" name="Rectangle 3026">
                          <a:extLst>
                            <a:ext uri="{FF2B5EF4-FFF2-40B4-BE49-F238E27FC236}">
                              <a16:creationId xmlns:a16="http://schemas.microsoft.com/office/drawing/2014/main" id="{381F984E-6AE3-47A4-844A-4096CBC4FF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28" name="Rectangle 3027">
                          <a:extLst>
                            <a:ext uri="{FF2B5EF4-FFF2-40B4-BE49-F238E27FC236}">
                              <a16:creationId xmlns:a16="http://schemas.microsoft.com/office/drawing/2014/main" id="{3977991B-62FB-4267-AB05-9C5B0E2442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29" name="Rectangle 3028">
                          <a:extLst>
                            <a:ext uri="{FF2B5EF4-FFF2-40B4-BE49-F238E27FC236}">
                              <a16:creationId xmlns:a16="http://schemas.microsoft.com/office/drawing/2014/main" id="{0EEACF67-7ADD-4339-B0B7-E730EE30C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019" name="Group 3018">
                      <a:extLst>
                        <a:ext uri="{FF2B5EF4-FFF2-40B4-BE49-F238E27FC236}">
                          <a16:creationId xmlns:a16="http://schemas.microsoft.com/office/drawing/2014/main" id="{CD36D14D-1995-46DF-8C21-2EE50B112C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20" name="Rectangle 3019">
                        <a:extLst>
                          <a:ext uri="{FF2B5EF4-FFF2-40B4-BE49-F238E27FC236}">
                            <a16:creationId xmlns:a16="http://schemas.microsoft.com/office/drawing/2014/main" id="{98D88C25-A39F-4B82-AB0D-614483A120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21" name="Rectangle 3020">
                        <a:extLst>
                          <a:ext uri="{FF2B5EF4-FFF2-40B4-BE49-F238E27FC236}">
                            <a16:creationId xmlns:a16="http://schemas.microsoft.com/office/drawing/2014/main" id="{03DEF0EB-2DFA-4554-965C-734D75A68A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22" name="Rectangle 3021">
                        <a:extLst>
                          <a:ext uri="{FF2B5EF4-FFF2-40B4-BE49-F238E27FC236}">
                            <a16:creationId xmlns:a16="http://schemas.microsoft.com/office/drawing/2014/main" id="{2165A46F-6A4E-417C-8399-8803B1C13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23" name="Rectangle 3022">
                        <a:extLst>
                          <a:ext uri="{FF2B5EF4-FFF2-40B4-BE49-F238E27FC236}">
                            <a16:creationId xmlns:a16="http://schemas.microsoft.com/office/drawing/2014/main" id="{B86AF1BF-1F4B-4BD5-BF63-817D8A4AF1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2871" name="Group 2870">
                <a:extLst>
                  <a:ext uri="{FF2B5EF4-FFF2-40B4-BE49-F238E27FC236}">
                    <a16:creationId xmlns:a16="http://schemas.microsoft.com/office/drawing/2014/main" id="{EB1901F8-8679-4BEA-B3DB-586B85526967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872" name="Group 2871">
                  <a:extLst>
                    <a:ext uri="{FF2B5EF4-FFF2-40B4-BE49-F238E27FC236}">
                      <a16:creationId xmlns:a16="http://schemas.microsoft.com/office/drawing/2014/main" id="{AEEF8651-2310-4202-9F0A-72183D0472B9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78" name="Group 2977">
                    <a:extLst>
                      <a:ext uri="{FF2B5EF4-FFF2-40B4-BE49-F238E27FC236}">
                        <a16:creationId xmlns:a16="http://schemas.microsoft.com/office/drawing/2014/main" id="{87C754CD-3BB6-4474-BE5B-A50B4286F84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96" name="Group 2995">
                      <a:extLst>
                        <a:ext uri="{FF2B5EF4-FFF2-40B4-BE49-F238E27FC236}">
                          <a16:creationId xmlns:a16="http://schemas.microsoft.com/office/drawing/2014/main" id="{9BB31DA6-4B4D-419E-82A3-CCC28BFCA4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02" name="Group 3001">
                        <a:extLst>
                          <a:ext uri="{FF2B5EF4-FFF2-40B4-BE49-F238E27FC236}">
                            <a16:creationId xmlns:a16="http://schemas.microsoft.com/office/drawing/2014/main" id="{36E8BEED-CDE1-4A2E-86F0-BF5E032DEE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8" name="Rectangle 3007">
                          <a:extLst>
                            <a:ext uri="{FF2B5EF4-FFF2-40B4-BE49-F238E27FC236}">
                              <a16:creationId xmlns:a16="http://schemas.microsoft.com/office/drawing/2014/main" id="{CF57E3A0-5731-4FA8-92F0-B45D5C92C0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09" name="Rectangle 3008">
                          <a:extLst>
                            <a:ext uri="{FF2B5EF4-FFF2-40B4-BE49-F238E27FC236}">
                              <a16:creationId xmlns:a16="http://schemas.microsoft.com/office/drawing/2014/main" id="{EB2DB5A5-77EB-4621-A59A-C5A4D34788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10" name="Rectangle 3009">
                          <a:extLst>
                            <a:ext uri="{FF2B5EF4-FFF2-40B4-BE49-F238E27FC236}">
                              <a16:creationId xmlns:a16="http://schemas.microsoft.com/office/drawing/2014/main" id="{91938927-FD9B-4D6B-B093-1A6C5C0E55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11" name="Rectangle 3010">
                          <a:extLst>
                            <a:ext uri="{FF2B5EF4-FFF2-40B4-BE49-F238E27FC236}">
                              <a16:creationId xmlns:a16="http://schemas.microsoft.com/office/drawing/2014/main" id="{D5638C0D-C217-450D-9723-B2658AFDE9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003" name="Group 3002">
                        <a:extLst>
                          <a:ext uri="{FF2B5EF4-FFF2-40B4-BE49-F238E27FC236}">
                            <a16:creationId xmlns:a16="http://schemas.microsoft.com/office/drawing/2014/main" id="{422EE775-C164-4968-B4B3-5A24C25E54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4" name="Rectangle 3003">
                          <a:extLst>
                            <a:ext uri="{FF2B5EF4-FFF2-40B4-BE49-F238E27FC236}">
                              <a16:creationId xmlns:a16="http://schemas.microsoft.com/office/drawing/2014/main" id="{BBC55AD1-CDF3-4A43-95E8-E18A1FE68D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05" name="Rectangle 3004">
                          <a:extLst>
                            <a:ext uri="{FF2B5EF4-FFF2-40B4-BE49-F238E27FC236}">
                              <a16:creationId xmlns:a16="http://schemas.microsoft.com/office/drawing/2014/main" id="{3B9DBD67-1A21-4D54-9308-7002C1668D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06" name="Rectangle 3005">
                          <a:extLst>
                            <a:ext uri="{FF2B5EF4-FFF2-40B4-BE49-F238E27FC236}">
                              <a16:creationId xmlns:a16="http://schemas.microsoft.com/office/drawing/2014/main" id="{17C147BD-7115-40A3-ADC3-2C1D2CF9A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07" name="Rectangle 3006">
                          <a:extLst>
                            <a:ext uri="{FF2B5EF4-FFF2-40B4-BE49-F238E27FC236}">
                              <a16:creationId xmlns:a16="http://schemas.microsoft.com/office/drawing/2014/main" id="{127454A6-9843-4A68-9BF2-7DA1B8A9A6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997" name="Group 2996">
                      <a:extLst>
                        <a:ext uri="{FF2B5EF4-FFF2-40B4-BE49-F238E27FC236}">
                          <a16:creationId xmlns:a16="http://schemas.microsoft.com/office/drawing/2014/main" id="{0DF0FA87-83D2-403E-AB51-574877F0F3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98" name="Rectangle 2997">
                        <a:extLst>
                          <a:ext uri="{FF2B5EF4-FFF2-40B4-BE49-F238E27FC236}">
                            <a16:creationId xmlns:a16="http://schemas.microsoft.com/office/drawing/2014/main" id="{A7F90620-D545-4746-B853-B58259DF3D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99" name="Rectangle 2998">
                        <a:extLst>
                          <a:ext uri="{FF2B5EF4-FFF2-40B4-BE49-F238E27FC236}">
                            <a16:creationId xmlns:a16="http://schemas.microsoft.com/office/drawing/2014/main" id="{36245E27-65BE-4A25-899C-E8F223C843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00" name="Rectangle 2999">
                        <a:extLst>
                          <a:ext uri="{FF2B5EF4-FFF2-40B4-BE49-F238E27FC236}">
                            <a16:creationId xmlns:a16="http://schemas.microsoft.com/office/drawing/2014/main" id="{F302D973-5F48-4D60-9F52-3185A6A691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01" name="Rectangle 3000">
                        <a:extLst>
                          <a:ext uri="{FF2B5EF4-FFF2-40B4-BE49-F238E27FC236}">
                            <a16:creationId xmlns:a16="http://schemas.microsoft.com/office/drawing/2014/main" id="{2B7FAD74-1BB5-43F5-BEBC-660D7A42E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979" name="Group 2978">
                    <a:extLst>
                      <a:ext uri="{FF2B5EF4-FFF2-40B4-BE49-F238E27FC236}">
                        <a16:creationId xmlns:a16="http://schemas.microsoft.com/office/drawing/2014/main" id="{09B5056D-54EE-4D91-B92E-5E370F5B450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80" name="Group 2979">
                      <a:extLst>
                        <a:ext uri="{FF2B5EF4-FFF2-40B4-BE49-F238E27FC236}">
                          <a16:creationId xmlns:a16="http://schemas.microsoft.com/office/drawing/2014/main" id="{85E51671-0CCB-4330-B64D-0DD38C3958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86" name="Group 2985">
                        <a:extLst>
                          <a:ext uri="{FF2B5EF4-FFF2-40B4-BE49-F238E27FC236}">
                            <a16:creationId xmlns:a16="http://schemas.microsoft.com/office/drawing/2014/main" id="{C33E6BF0-979D-4061-A345-A9802BEB5F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92" name="Rectangle 2991">
                          <a:extLst>
                            <a:ext uri="{FF2B5EF4-FFF2-40B4-BE49-F238E27FC236}">
                              <a16:creationId xmlns:a16="http://schemas.microsoft.com/office/drawing/2014/main" id="{AA9C0DFF-8708-481D-A31C-73FBC822E5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93" name="Rectangle 2992">
                          <a:extLst>
                            <a:ext uri="{FF2B5EF4-FFF2-40B4-BE49-F238E27FC236}">
                              <a16:creationId xmlns:a16="http://schemas.microsoft.com/office/drawing/2014/main" id="{CBACA105-C58E-496B-B4D7-D4D7A56161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94" name="Rectangle 2993">
                          <a:extLst>
                            <a:ext uri="{FF2B5EF4-FFF2-40B4-BE49-F238E27FC236}">
                              <a16:creationId xmlns:a16="http://schemas.microsoft.com/office/drawing/2014/main" id="{FA9A6110-F1AC-4A4F-B9FA-E8AA082CD9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95" name="Rectangle 2994">
                          <a:extLst>
                            <a:ext uri="{FF2B5EF4-FFF2-40B4-BE49-F238E27FC236}">
                              <a16:creationId xmlns:a16="http://schemas.microsoft.com/office/drawing/2014/main" id="{2F6020BE-BBE3-4387-8086-3B7A9B319A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987" name="Group 2986">
                        <a:extLst>
                          <a:ext uri="{FF2B5EF4-FFF2-40B4-BE49-F238E27FC236}">
                            <a16:creationId xmlns:a16="http://schemas.microsoft.com/office/drawing/2014/main" id="{1EF877EB-B912-4244-B2AB-BF9CFB24B9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88" name="Rectangle 2987">
                          <a:extLst>
                            <a:ext uri="{FF2B5EF4-FFF2-40B4-BE49-F238E27FC236}">
                              <a16:creationId xmlns:a16="http://schemas.microsoft.com/office/drawing/2014/main" id="{C0323999-8323-4D32-9C00-58F1AE536B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89" name="Rectangle 2988">
                          <a:extLst>
                            <a:ext uri="{FF2B5EF4-FFF2-40B4-BE49-F238E27FC236}">
                              <a16:creationId xmlns:a16="http://schemas.microsoft.com/office/drawing/2014/main" id="{B1D62E6A-315E-42DF-9223-B91D23604F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90" name="Rectangle 2989">
                          <a:extLst>
                            <a:ext uri="{FF2B5EF4-FFF2-40B4-BE49-F238E27FC236}">
                              <a16:creationId xmlns:a16="http://schemas.microsoft.com/office/drawing/2014/main" id="{B98712C3-B995-45DB-AE57-F8835D666F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91" name="Rectangle 2990">
                          <a:extLst>
                            <a:ext uri="{FF2B5EF4-FFF2-40B4-BE49-F238E27FC236}">
                              <a16:creationId xmlns:a16="http://schemas.microsoft.com/office/drawing/2014/main" id="{1728616E-524C-4D06-A118-AA62E20CD2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981" name="Group 2980">
                      <a:extLst>
                        <a:ext uri="{FF2B5EF4-FFF2-40B4-BE49-F238E27FC236}">
                          <a16:creationId xmlns:a16="http://schemas.microsoft.com/office/drawing/2014/main" id="{E565ADA0-742D-4813-BFDA-2FF7757187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82" name="Rectangle 2981">
                        <a:extLst>
                          <a:ext uri="{FF2B5EF4-FFF2-40B4-BE49-F238E27FC236}">
                            <a16:creationId xmlns:a16="http://schemas.microsoft.com/office/drawing/2014/main" id="{EB017B33-E88C-478E-82A1-2F9845F9F4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83" name="Rectangle 2982">
                        <a:extLst>
                          <a:ext uri="{FF2B5EF4-FFF2-40B4-BE49-F238E27FC236}">
                            <a16:creationId xmlns:a16="http://schemas.microsoft.com/office/drawing/2014/main" id="{F4B9DA7E-51AB-4792-946C-125CED1CF9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84" name="Rectangle 2983">
                        <a:extLst>
                          <a:ext uri="{FF2B5EF4-FFF2-40B4-BE49-F238E27FC236}">
                            <a16:creationId xmlns:a16="http://schemas.microsoft.com/office/drawing/2014/main" id="{6103D7DE-FF8D-4981-BBB7-E81C44513C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85" name="Rectangle 2984">
                        <a:extLst>
                          <a:ext uri="{FF2B5EF4-FFF2-40B4-BE49-F238E27FC236}">
                            <a16:creationId xmlns:a16="http://schemas.microsoft.com/office/drawing/2014/main" id="{E3224CAD-05D5-4B51-A8B6-805A0A177F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873" name="Group 2872">
                  <a:extLst>
                    <a:ext uri="{FF2B5EF4-FFF2-40B4-BE49-F238E27FC236}">
                      <a16:creationId xmlns:a16="http://schemas.microsoft.com/office/drawing/2014/main" id="{6AB2E88D-81C4-4277-B550-0C43FE709CB4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44" name="Group 2943">
                    <a:extLst>
                      <a:ext uri="{FF2B5EF4-FFF2-40B4-BE49-F238E27FC236}">
                        <a16:creationId xmlns:a16="http://schemas.microsoft.com/office/drawing/2014/main" id="{B529120E-8840-4CDB-B15B-A4AB4C335FC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62" name="Group 2961">
                      <a:extLst>
                        <a:ext uri="{FF2B5EF4-FFF2-40B4-BE49-F238E27FC236}">
                          <a16:creationId xmlns:a16="http://schemas.microsoft.com/office/drawing/2014/main" id="{99A74558-1C2F-4E08-82A9-F47BDE979A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68" name="Group 2967">
                        <a:extLst>
                          <a:ext uri="{FF2B5EF4-FFF2-40B4-BE49-F238E27FC236}">
                            <a16:creationId xmlns:a16="http://schemas.microsoft.com/office/drawing/2014/main" id="{07CF9978-DF34-496B-842C-D509E10CF9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74" name="Rectangle 2973">
                          <a:extLst>
                            <a:ext uri="{FF2B5EF4-FFF2-40B4-BE49-F238E27FC236}">
                              <a16:creationId xmlns:a16="http://schemas.microsoft.com/office/drawing/2014/main" id="{CD31C6D8-FD04-498A-9F05-41859B4CEB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75" name="Rectangle 2974">
                          <a:extLst>
                            <a:ext uri="{FF2B5EF4-FFF2-40B4-BE49-F238E27FC236}">
                              <a16:creationId xmlns:a16="http://schemas.microsoft.com/office/drawing/2014/main" id="{38DC60DE-2B79-4815-8A1B-9554C957B9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76" name="Rectangle 2975">
                          <a:extLst>
                            <a:ext uri="{FF2B5EF4-FFF2-40B4-BE49-F238E27FC236}">
                              <a16:creationId xmlns:a16="http://schemas.microsoft.com/office/drawing/2014/main" id="{64C23FE1-E8DF-442D-9166-1CD059478D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77" name="Rectangle 2976">
                          <a:extLst>
                            <a:ext uri="{FF2B5EF4-FFF2-40B4-BE49-F238E27FC236}">
                              <a16:creationId xmlns:a16="http://schemas.microsoft.com/office/drawing/2014/main" id="{6EBF05CD-2FE8-40E5-A5A0-36DAEBF941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969" name="Group 2968">
                        <a:extLst>
                          <a:ext uri="{FF2B5EF4-FFF2-40B4-BE49-F238E27FC236}">
                            <a16:creationId xmlns:a16="http://schemas.microsoft.com/office/drawing/2014/main" id="{7030364F-C928-4001-B9A7-619E12149F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70" name="Rectangle 2969">
                          <a:extLst>
                            <a:ext uri="{FF2B5EF4-FFF2-40B4-BE49-F238E27FC236}">
                              <a16:creationId xmlns:a16="http://schemas.microsoft.com/office/drawing/2014/main" id="{FFCD409D-E2E2-4351-8EA4-BE2A8013D9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71" name="Rectangle 2970">
                          <a:extLst>
                            <a:ext uri="{FF2B5EF4-FFF2-40B4-BE49-F238E27FC236}">
                              <a16:creationId xmlns:a16="http://schemas.microsoft.com/office/drawing/2014/main" id="{13399F5F-07C8-41C2-9E2F-C23E643F2B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72" name="Rectangle 2971">
                          <a:extLst>
                            <a:ext uri="{FF2B5EF4-FFF2-40B4-BE49-F238E27FC236}">
                              <a16:creationId xmlns:a16="http://schemas.microsoft.com/office/drawing/2014/main" id="{5FA5404B-F104-4E23-9ED2-4CD3A5D1DB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73" name="Rectangle 2972">
                          <a:extLst>
                            <a:ext uri="{FF2B5EF4-FFF2-40B4-BE49-F238E27FC236}">
                              <a16:creationId xmlns:a16="http://schemas.microsoft.com/office/drawing/2014/main" id="{2BF2C1E0-B02C-4C2D-9E42-C9A6E3BB95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963" name="Group 2962">
                      <a:extLst>
                        <a:ext uri="{FF2B5EF4-FFF2-40B4-BE49-F238E27FC236}">
                          <a16:creationId xmlns:a16="http://schemas.microsoft.com/office/drawing/2014/main" id="{6D6559DF-8224-4C50-87CD-2B79FE6D1B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64" name="Rectangle 2963">
                        <a:extLst>
                          <a:ext uri="{FF2B5EF4-FFF2-40B4-BE49-F238E27FC236}">
                            <a16:creationId xmlns:a16="http://schemas.microsoft.com/office/drawing/2014/main" id="{1F7D3610-0243-4023-9A5E-686A4F52D8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65" name="Rectangle 2964">
                        <a:extLst>
                          <a:ext uri="{FF2B5EF4-FFF2-40B4-BE49-F238E27FC236}">
                            <a16:creationId xmlns:a16="http://schemas.microsoft.com/office/drawing/2014/main" id="{8A002483-6D63-4BDF-BF0D-80A2777583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66" name="Rectangle 2965">
                        <a:extLst>
                          <a:ext uri="{FF2B5EF4-FFF2-40B4-BE49-F238E27FC236}">
                            <a16:creationId xmlns:a16="http://schemas.microsoft.com/office/drawing/2014/main" id="{224015D4-2BD2-4E19-AFAF-0C7739FDD6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67" name="Rectangle 2966">
                        <a:extLst>
                          <a:ext uri="{FF2B5EF4-FFF2-40B4-BE49-F238E27FC236}">
                            <a16:creationId xmlns:a16="http://schemas.microsoft.com/office/drawing/2014/main" id="{C26CE3EC-DCCE-40B2-A288-7B0E657C64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945" name="Group 2944">
                    <a:extLst>
                      <a:ext uri="{FF2B5EF4-FFF2-40B4-BE49-F238E27FC236}">
                        <a16:creationId xmlns:a16="http://schemas.microsoft.com/office/drawing/2014/main" id="{44974E41-D8D1-4FF1-91BD-300ADECD97E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46" name="Group 2945">
                      <a:extLst>
                        <a:ext uri="{FF2B5EF4-FFF2-40B4-BE49-F238E27FC236}">
                          <a16:creationId xmlns:a16="http://schemas.microsoft.com/office/drawing/2014/main" id="{9CDD2564-3E25-4644-83B3-31E765713D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52" name="Group 2951">
                        <a:extLst>
                          <a:ext uri="{FF2B5EF4-FFF2-40B4-BE49-F238E27FC236}">
                            <a16:creationId xmlns:a16="http://schemas.microsoft.com/office/drawing/2014/main" id="{B575AFE7-F66B-4887-9C1D-2E845567B9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58" name="Rectangle 2957">
                          <a:extLst>
                            <a:ext uri="{FF2B5EF4-FFF2-40B4-BE49-F238E27FC236}">
                              <a16:creationId xmlns:a16="http://schemas.microsoft.com/office/drawing/2014/main" id="{FF932460-7937-4164-8D5F-17808A8B60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59" name="Rectangle 2958">
                          <a:extLst>
                            <a:ext uri="{FF2B5EF4-FFF2-40B4-BE49-F238E27FC236}">
                              <a16:creationId xmlns:a16="http://schemas.microsoft.com/office/drawing/2014/main" id="{5B021DD4-2625-4197-B92A-2873007AD9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60" name="Rectangle 2959">
                          <a:extLst>
                            <a:ext uri="{FF2B5EF4-FFF2-40B4-BE49-F238E27FC236}">
                              <a16:creationId xmlns:a16="http://schemas.microsoft.com/office/drawing/2014/main" id="{6B49450C-DFF4-436D-9F09-D2A6509ED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61" name="Rectangle 2960">
                          <a:extLst>
                            <a:ext uri="{FF2B5EF4-FFF2-40B4-BE49-F238E27FC236}">
                              <a16:creationId xmlns:a16="http://schemas.microsoft.com/office/drawing/2014/main" id="{8ABC04D6-AC58-40D6-971A-6934C708F6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953" name="Group 2952">
                        <a:extLst>
                          <a:ext uri="{FF2B5EF4-FFF2-40B4-BE49-F238E27FC236}">
                            <a16:creationId xmlns:a16="http://schemas.microsoft.com/office/drawing/2014/main" id="{63834CCF-7833-4F51-96CB-D83AAC6CA7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54" name="Rectangle 2953">
                          <a:extLst>
                            <a:ext uri="{FF2B5EF4-FFF2-40B4-BE49-F238E27FC236}">
                              <a16:creationId xmlns:a16="http://schemas.microsoft.com/office/drawing/2014/main" id="{83501644-7AA1-412C-9543-E4B3242F6A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55" name="Rectangle 2954">
                          <a:extLst>
                            <a:ext uri="{FF2B5EF4-FFF2-40B4-BE49-F238E27FC236}">
                              <a16:creationId xmlns:a16="http://schemas.microsoft.com/office/drawing/2014/main" id="{90406853-E268-46A6-85E9-EE723CE743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56" name="Rectangle 2955">
                          <a:extLst>
                            <a:ext uri="{FF2B5EF4-FFF2-40B4-BE49-F238E27FC236}">
                              <a16:creationId xmlns:a16="http://schemas.microsoft.com/office/drawing/2014/main" id="{9FF18490-8228-4C4E-8287-654B8D1423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57" name="Rectangle 2956">
                          <a:extLst>
                            <a:ext uri="{FF2B5EF4-FFF2-40B4-BE49-F238E27FC236}">
                              <a16:creationId xmlns:a16="http://schemas.microsoft.com/office/drawing/2014/main" id="{5A2E5B8C-7E64-4DA9-94C0-327063111B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947" name="Group 2946">
                      <a:extLst>
                        <a:ext uri="{FF2B5EF4-FFF2-40B4-BE49-F238E27FC236}">
                          <a16:creationId xmlns:a16="http://schemas.microsoft.com/office/drawing/2014/main" id="{746651F6-3242-4783-96BB-896D6A1566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48" name="Rectangle 2947">
                        <a:extLst>
                          <a:ext uri="{FF2B5EF4-FFF2-40B4-BE49-F238E27FC236}">
                            <a16:creationId xmlns:a16="http://schemas.microsoft.com/office/drawing/2014/main" id="{54537E7E-A53E-44DD-9ECB-AB8E66A65D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49" name="Rectangle 2948">
                        <a:extLst>
                          <a:ext uri="{FF2B5EF4-FFF2-40B4-BE49-F238E27FC236}">
                            <a16:creationId xmlns:a16="http://schemas.microsoft.com/office/drawing/2014/main" id="{E2154D41-31B8-409E-85CA-59D8CA34A9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50" name="Rectangle 2949">
                        <a:extLst>
                          <a:ext uri="{FF2B5EF4-FFF2-40B4-BE49-F238E27FC236}">
                            <a16:creationId xmlns:a16="http://schemas.microsoft.com/office/drawing/2014/main" id="{304774F0-CA75-4495-A23D-4286DA615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51" name="Rectangle 2950">
                        <a:extLst>
                          <a:ext uri="{FF2B5EF4-FFF2-40B4-BE49-F238E27FC236}">
                            <a16:creationId xmlns:a16="http://schemas.microsoft.com/office/drawing/2014/main" id="{A858F2D0-56A5-4910-AB61-AFA74B2528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874" name="Group 2873">
                  <a:extLst>
                    <a:ext uri="{FF2B5EF4-FFF2-40B4-BE49-F238E27FC236}">
                      <a16:creationId xmlns:a16="http://schemas.microsoft.com/office/drawing/2014/main" id="{F81C5BC0-AA0E-46E1-85E1-D29748895204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10" name="Group 2909">
                    <a:extLst>
                      <a:ext uri="{FF2B5EF4-FFF2-40B4-BE49-F238E27FC236}">
                        <a16:creationId xmlns:a16="http://schemas.microsoft.com/office/drawing/2014/main" id="{0A430EC0-015C-46D1-A92E-0C65BAE2509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28" name="Group 2927">
                      <a:extLst>
                        <a:ext uri="{FF2B5EF4-FFF2-40B4-BE49-F238E27FC236}">
                          <a16:creationId xmlns:a16="http://schemas.microsoft.com/office/drawing/2014/main" id="{0D2F1840-046A-471D-A7BA-56EE452EA4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34" name="Group 2933">
                        <a:extLst>
                          <a:ext uri="{FF2B5EF4-FFF2-40B4-BE49-F238E27FC236}">
                            <a16:creationId xmlns:a16="http://schemas.microsoft.com/office/drawing/2014/main" id="{2B3E9A00-407E-4EA1-8D69-779C6F7391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40" name="Rectangle 2939">
                          <a:extLst>
                            <a:ext uri="{FF2B5EF4-FFF2-40B4-BE49-F238E27FC236}">
                              <a16:creationId xmlns:a16="http://schemas.microsoft.com/office/drawing/2014/main" id="{D927BEC9-D85C-40C4-96AC-EFACC5410F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41" name="Rectangle 2940">
                          <a:extLst>
                            <a:ext uri="{FF2B5EF4-FFF2-40B4-BE49-F238E27FC236}">
                              <a16:creationId xmlns:a16="http://schemas.microsoft.com/office/drawing/2014/main" id="{FB1A9600-D4AB-4C71-A0FA-FCEDBE470D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42" name="Rectangle 2941">
                          <a:extLst>
                            <a:ext uri="{FF2B5EF4-FFF2-40B4-BE49-F238E27FC236}">
                              <a16:creationId xmlns:a16="http://schemas.microsoft.com/office/drawing/2014/main" id="{90064CCC-E677-438A-A041-1B746ABBF1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43" name="Rectangle 2942">
                          <a:extLst>
                            <a:ext uri="{FF2B5EF4-FFF2-40B4-BE49-F238E27FC236}">
                              <a16:creationId xmlns:a16="http://schemas.microsoft.com/office/drawing/2014/main" id="{6E7B518E-DD31-4508-A7FB-47CCDB061D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935" name="Group 2934">
                        <a:extLst>
                          <a:ext uri="{FF2B5EF4-FFF2-40B4-BE49-F238E27FC236}">
                            <a16:creationId xmlns:a16="http://schemas.microsoft.com/office/drawing/2014/main" id="{E4AB7A9A-05F2-4FA2-B6CE-29BDE36725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36" name="Rectangle 2935">
                          <a:extLst>
                            <a:ext uri="{FF2B5EF4-FFF2-40B4-BE49-F238E27FC236}">
                              <a16:creationId xmlns:a16="http://schemas.microsoft.com/office/drawing/2014/main" id="{1315A5A2-59FC-45ED-B03A-5A1DA63FE5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37" name="Rectangle 2936">
                          <a:extLst>
                            <a:ext uri="{FF2B5EF4-FFF2-40B4-BE49-F238E27FC236}">
                              <a16:creationId xmlns:a16="http://schemas.microsoft.com/office/drawing/2014/main" id="{45D20571-4FEC-4000-978A-2615D19EBB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38" name="Rectangle 2937">
                          <a:extLst>
                            <a:ext uri="{FF2B5EF4-FFF2-40B4-BE49-F238E27FC236}">
                              <a16:creationId xmlns:a16="http://schemas.microsoft.com/office/drawing/2014/main" id="{DC6C498B-8959-4BB3-845C-1AE6322D3E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39" name="Rectangle 2938">
                          <a:extLst>
                            <a:ext uri="{FF2B5EF4-FFF2-40B4-BE49-F238E27FC236}">
                              <a16:creationId xmlns:a16="http://schemas.microsoft.com/office/drawing/2014/main" id="{88D69F0C-F3F1-48FF-A137-DC9DBFAF47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929" name="Group 2928">
                      <a:extLst>
                        <a:ext uri="{FF2B5EF4-FFF2-40B4-BE49-F238E27FC236}">
                          <a16:creationId xmlns:a16="http://schemas.microsoft.com/office/drawing/2014/main" id="{FB6F1996-0DE9-4D9C-AF8F-F187B365C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30" name="Rectangle 2929">
                        <a:extLst>
                          <a:ext uri="{FF2B5EF4-FFF2-40B4-BE49-F238E27FC236}">
                            <a16:creationId xmlns:a16="http://schemas.microsoft.com/office/drawing/2014/main" id="{C4049B47-E7B7-40DB-BA87-0D5DDC9B6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31" name="Rectangle 2930">
                        <a:extLst>
                          <a:ext uri="{FF2B5EF4-FFF2-40B4-BE49-F238E27FC236}">
                            <a16:creationId xmlns:a16="http://schemas.microsoft.com/office/drawing/2014/main" id="{FC8495DB-E2A7-43BA-B162-36DE36CD45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32" name="Rectangle 2931">
                        <a:extLst>
                          <a:ext uri="{FF2B5EF4-FFF2-40B4-BE49-F238E27FC236}">
                            <a16:creationId xmlns:a16="http://schemas.microsoft.com/office/drawing/2014/main" id="{A3F013D2-7DA9-4883-A582-C3CE970A7B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33" name="Rectangle 2932">
                        <a:extLst>
                          <a:ext uri="{FF2B5EF4-FFF2-40B4-BE49-F238E27FC236}">
                            <a16:creationId xmlns:a16="http://schemas.microsoft.com/office/drawing/2014/main" id="{6623EC10-13A9-447B-AEED-09A0BF0FAA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911" name="Group 2910">
                    <a:extLst>
                      <a:ext uri="{FF2B5EF4-FFF2-40B4-BE49-F238E27FC236}">
                        <a16:creationId xmlns:a16="http://schemas.microsoft.com/office/drawing/2014/main" id="{CE4471E2-D749-46CF-8E50-3457BFF6CE2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12" name="Group 2911">
                      <a:extLst>
                        <a:ext uri="{FF2B5EF4-FFF2-40B4-BE49-F238E27FC236}">
                          <a16:creationId xmlns:a16="http://schemas.microsoft.com/office/drawing/2014/main" id="{640A02A8-2F5B-4E41-8966-66C3F484FD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18" name="Group 2917">
                        <a:extLst>
                          <a:ext uri="{FF2B5EF4-FFF2-40B4-BE49-F238E27FC236}">
                            <a16:creationId xmlns:a16="http://schemas.microsoft.com/office/drawing/2014/main" id="{E760C61E-858A-4DF9-8D2B-D306BB0BF9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24" name="Rectangle 2923">
                          <a:extLst>
                            <a:ext uri="{FF2B5EF4-FFF2-40B4-BE49-F238E27FC236}">
                              <a16:creationId xmlns:a16="http://schemas.microsoft.com/office/drawing/2014/main" id="{52F7AE69-6DC5-46A4-994E-F61F66F121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25" name="Rectangle 2924">
                          <a:extLst>
                            <a:ext uri="{FF2B5EF4-FFF2-40B4-BE49-F238E27FC236}">
                              <a16:creationId xmlns:a16="http://schemas.microsoft.com/office/drawing/2014/main" id="{FBF1CB0B-75A4-4928-93D1-41D08FD955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26" name="Rectangle 2925">
                          <a:extLst>
                            <a:ext uri="{FF2B5EF4-FFF2-40B4-BE49-F238E27FC236}">
                              <a16:creationId xmlns:a16="http://schemas.microsoft.com/office/drawing/2014/main" id="{CB2A663D-9C5D-44F7-8515-B0EC862AB4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27" name="Rectangle 2926">
                          <a:extLst>
                            <a:ext uri="{FF2B5EF4-FFF2-40B4-BE49-F238E27FC236}">
                              <a16:creationId xmlns:a16="http://schemas.microsoft.com/office/drawing/2014/main" id="{0127DF85-CB5C-4BEC-955C-3B4DE2CE4C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919" name="Group 2918">
                        <a:extLst>
                          <a:ext uri="{FF2B5EF4-FFF2-40B4-BE49-F238E27FC236}">
                            <a16:creationId xmlns:a16="http://schemas.microsoft.com/office/drawing/2014/main" id="{E516848A-F177-4D27-9665-E1225A4FF2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20" name="Rectangle 2919">
                          <a:extLst>
                            <a:ext uri="{FF2B5EF4-FFF2-40B4-BE49-F238E27FC236}">
                              <a16:creationId xmlns:a16="http://schemas.microsoft.com/office/drawing/2014/main" id="{9E523AF4-21E1-482D-B566-7690C8440D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21" name="Rectangle 2920">
                          <a:extLst>
                            <a:ext uri="{FF2B5EF4-FFF2-40B4-BE49-F238E27FC236}">
                              <a16:creationId xmlns:a16="http://schemas.microsoft.com/office/drawing/2014/main" id="{FFCBF73D-BF5B-43BC-AC92-85051A10B9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22" name="Rectangle 2921">
                          <a:extLst>
                            <a:ext uri="{FF2B5EF4-FFF2-40B4-BE49-F238E27FC236}">
                              <a16:creationId xmlns:a16="http://schemas.microsoft.com/office/drawing/2014/main" id="{4E3B64ED-1165-470D-9968-B4BE4D0A6A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23" name="Rectangle 2922">
                          <a:extLst>
                            <a:ext uri="{FF2B5EF4-FFF2-40B4-BE49-F238E27FC236}">
                              <a16:creationId xmlns:a16="http://schemas.microsoft.com/office/drawing/2014/main" id="{23414EA3-C915-4DDF-864F-9C6AD0CF95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913" name="Group 2912">
                      <a:extLst>
                        <a:ext uri="{FF2B5EF4-FFF2-40B4-BE49-F238E27FC236}">
                          <a16:creationId xmlns:a16="http://schemas.microsoft.com/office/drawing/2014/main" id="{5E176CCA-442B-4675-969C-1E543B2674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14" name="Rectangle 2913">
                        <a:extLst>
                          <a:ext uri="{FF2B5EF4-FFF2-40B4-BE49-F238E27FC236}">
                            <a16:creationId xmlns:a16="http://schemas.microsoft.com/office/drawing/2014/main" id="{32F94BD4-6EBE-47E1-86AA-B79C74D932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15" name="Rectangle 2914">
                        <a:extLst>
                          <a:ext uri="{FF2B5EF4-FFF2-40B4-BE49-F238E27FC236}">
                            <a16:creationId xmlns:a16="http://schemas.microsoft.com/office/drawing/2014/main" id="{1F0E450F-7354-462C-8ABE-967F9328CC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16" name="Rectangle 2915">
                        <a:extLst>
                          <a:ext uri="{FF2B5EF4-FFF2-40B4-BE49-F238E27FC236}">
                            <a16:creationId xmlns:a16="http://schemas.microsoft.com/office/drawing/2014/main" id="{093A5953-F4F2-4CDF-AA9D-D07FEBE412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17" name="Rectangle 2916">
                        <a:extLst>
                          <a:ext uri="{FF2B5EF4-FFF2-40B4-BE49-F238E27FC236}">
                            <a16:creationId xmlns:a16="http://schemas.microsoft.com/office/drawing/2014/main" id="{B78AAC17-7D57-4B75-BAD1-1F0DC0794F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875" name="Group 2874">
                  <a:extLst>
                    <a:ext uri="{FF2B5EF4-FFF2-40B4-BE49-F238E27FC236}">
                      <a16:creationId xmlns:a16="http://schemas.microsoft.com/office/drawing/2014/main" id="{C62FA7D9-2784-444A-909C-7376E20C8E8F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76" name="Group 2875">
                    <a:extLst>
                      <a:ext uri="{FF2B5EF4-FFF2-40B4-BE49-F238E27FC236}">
                        <a16:creationId xmlns:a16="http://schemas.microsoft.com/office/drawing/2014/main" id="{51083B8C-E92E-43C9-8C2F-FC1EE4DE5A4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94" name="Group 2893">
                      <a:extLst>
                        <a:ext uri="{FF2B5EF4-FFF2-40B4-BE49-F238E27FC236}">
                          <a16:creationId xmlns:a16="http://schemas.microsoft.com/office/drawing/2014/main" id="{F681422B-1CCF-4FF5-90D1-05CD8D4344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00" name="Group 2899">
                        <a:extLst>
                          <a:ext uri="{FF2B5EF4-FFF2-40B4-BE49-F238E27FC236}">
                            <a16:creationId xmlns:a16="http://schemas.microsoft.com/office/drawing/2014/main" id="{69E2213B-7C34-4E6D-807E-90BB8056B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06" name="Rectangle 2905">
                          <a:extLst>
                            <a:ext uri="{FF2B5EF4-FFF2-40B4-BE49-F238E27FC236}">
                              <a16:creationId xmlns:a16="http://schemas.microsoft.com/office/drawing/2014/main" id="{B212C75B-3E12-4A8A-8A6C-D96E6E0036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07" name="Rectangle 2906">
                          <a:extLst>
                            <a:ext uri="{FF2B5EF4-FFF2-40B4-BE49-F238E27FC236}">
                              <a16:creationId xmlns:a16="http://schemas.microsoft.com/office/drawing/2014/main" id="{18B90801-B3A9-4081-893C-625B3AE821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08" name="Rectangle 2907">
                          <a:extLst>
                            <a:ext uri="{FF2B5EF4-FFF2-40B4-BE49-F238E27FC236}">
                              <a16:creationId xmlns:a16="http://schemas.microsoft.com/office/drawing/2014/main" id="{2E036B1D-F051-475A-B152-3C47200F12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09" name="Rectangle 2908">
                          <a:extLst>
                            <a:ext uri="{FF2B5EF4-FFF2-40B4-BE49-F238E27FC236}">
                              <a16:creationId xmlns:a16="http://schemas.microsoft.com/office/drawing/2014/main" id="{872E337C-36F5-48BC-810C-399F244556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901" name="Group 2900">
                        <a:extLst>
                          <a:ext uri="{FF2B5EF4-FFF2-40B4-BE49-F238E27FC236}">
                            <a16:creationId xmlns:a16="http://schemas.microsoft.com/office/drawing/2014/main" id="{A653A16F-6BA9-40DA-AB61-23EB60A476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02" name="Rectangle 2901">
                          <a:extLst>
                            <a:ext uri="{FF2B5EF4-FFF2-40B4-BE49-F238E27FC236}">
                              <a16:creationId xmlns:a16="http://schemas.microsoft.com/office/drawing/2014/main" id="{44326DAE-6D9D-423A-85CE-EED5BE90B3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03" name="Rectangle 2902">
                          <a:extLst>
                            <a:ext uri="{FF2B5EF4-FFF2-40B4-BE49-F238E27FC236}">
                              <a16:creationId xmlns:a16="http://schemas.microsoft.com/office/drawing/2014/main" id="{60C8B776-E30C-4C48-8667-ED6506570F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04" name="Rectangle 2903">
                          <a:extLst>
                            <a:ext uri="{FF2B5EF4-FFF2-40B4-BE49-F238E27FC236}">
                              <a16:creationId xmlns:a16="http://schemas.microsoft.com/office/drawing/2014/main" id="{00C0BEB0-92CB-4808-A546-A2E8CD30D0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05" name="Rectangle 2904">
                          <a:extLst>
                            <a:ext uri="{FF2B5EF4-FFF2-40B4-BE49-F238E27FC236}">
                              <a16:creationId xmlns:a16="http://schemas.microsoft.com/office/drawing/2014/main" id="{4B780534-9E47-4B2A-84C7-41AF6F3079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895" name="Group 2894">
                      <a:extLst>
                        <a:ext uri="{FF2B5EF4-FFF2-40B4-BE49-F238E27FC236}">
                          <a16:creationId xmlns:a16="http://schemas.microsoft.com/office/drawing/2014/main" id="{F08A7641-2232-41C7-B71A-5C25A89ECC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96" name="Rectangle 2895">
                        <a:extLst>
                          <a:ext uri="{FF2B5EF4-FFF2-40B4-BE49-F238E27FC236}">
                            <a16:creationId xmlns:a16="http://schemas.microsoft.com/office/drawing/2014/main" id="{DC14BDA4-E327-45CF-A3A4-380E9F065A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97" name="Rectangle 2896">
                        <a:extLst>
                          <a:ext uri="{FF2B5EF4-FFF2-40B4-BE49-F238E27FC236}">
                            <a16:creationId xmlns:a16="http://schemas.microsoft.com/office/drawing/2014/main" id="{5FCD8FEE-78DF-4B11-BBAD-6809EB6567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98" name="Rectangle 2897">
                        <a:extLst>
                          <a:ext uri="{FF2B5EF4-FFF2-40B4-BE49-F238E27FC236}">
                            <a16:creationId xmlns:a16="http://schemas.microsoft.com/office/drawing/2014/main" id="{715DAE4E-3ACD-497C-A7BA-F6C622920A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99" name="Rectangle 2898">
                        <a:extLst>
                          <a:ext uri="{FF2B5EF4-FFF2-40B4-BE49-F238E27FC236}">
                            <a16:creationId xmlns:a16="http://schemas.microsoft.com/office/drawing/2014/main" id="{98E3A70C-A50E-48DC-A7BF-EDAF1CA573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877" name="Group 2876">
                    <a:extLst>
                      <a:ext uri="{FF2B5EF4-FFF2-40B4-BE49-F238E27FC236}">
                        <a16:creationId xmlns:a16="http://schemas.microsoft.com/office/drawing/2014/main" id="{438068DF-DA6A-4CF8-8280-ECCD9ED9B8B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78" name="Group 2877">
                      <a:extLst>
                        <a:ext uri="{FF2B5EF4-FFF2-40B4-BE49-F238E27FC236}">
                          <a16:creationId xmlns:a16="http://schemas.microsoft.com/office/drawing/2014/main" id="{125AC696-272F-411B-B55A-71BA5776EB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84" name="Group 2883">
                        <a:extLst>
                          <a:ext uri="{FF2B5EF4-FFF2-40B4-BE49-F238E27FC236}">
                            <a16:creationId xmlns:a16="http://schemas.microsoft.com/office/drawing/2014/main" id="{31EBB338-83D3-48AB-96A5-D1CBD5B6B7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90" name="Rectangle 2889">
                          <a:extLst>
                            <a:ext uri="{FF2B5EF4-FFF2-40B4-BE49-F238E27FC236}">
                              <a16:creationId xmlns:a16="http://schemas.microsoft.com/office/drawing/2014/main" id="{D63C3E27-6E3E-423F-9864-47E3B391C3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91" name="Rectangle 2890">
                          <a:extLst>
                            <a:ext uri="{FF2B5EF4-FFF2-40B4-BE49-F238E27FC236}">
                              <a16:creationId xmlns:a16="http://schemas.microsoft.com/office/drawing/2014/main" id="{B72592CF-E700-412D-8FBE-44F0481721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92" name="Rectangle 2891">
                          <a:extLst>
                            <a:ext uri="{FF2B5EF4-FFF2-40B4-BE49-F238E27FC236}">
                              <a16:creationId xmlns:a16="http://schemas.microsoft.com/office/drawing/2014/main" id="{9B4B2880-E164-4FAF-9756-AE69E0B976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93" name="Rectangle 2892">
                          <a:extLst>
                            <a:ext uri="{FF2B5EF4-FFF2-40B4-BE49-F238E27FC236}">
                              <a16:creationId xmlns:a16="http://schemas.microsoft.com/office/drawing/2014/main" id="{D47E8852-C857-4E26-8EE7-C4B59BFB02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885" name="Group 2884">
                        <a:extLst>
                          <a:ext uri="{FF2B5EF4-FFF2-40B4-BE49-F238E27FC236}">
                            <a16:creationId xmlns:a16="http://schemas.microsoft.com/office/drawing/2014/main" id="{DD71EDE1-659D-4E26-8DC7-FFF928B29D5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86" name="Rectangle 2885">
                          <a:extLst>
                            <a:ext uri="{FF2B5EF4-FFF2-40B4-BE49-F238E27FC236}">
                              <a16:creationId xmlns:a16="http://schemas.microsoft.com/office/drawing/2014/main" id="{54FA7CB3-25B8-4A1F-A9D0-A86B147415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87" name="Rectangle 2886">
                          <a:extLst>
                            <a:ext uri="{FF2B5EF4-FFF2-40B4-BE49-F238E27FC236}">
                              <a16:creationId xmlns:a16="http://schemas.microsoft.com/office/drawing/2014/main" id="{6A2F67A3-058A-4CE9-8279-D5221F7CE6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88" name="Rectangle 2887">
                          <a:extLst>
                            <a:ext uri="{FF2B5EF4-FFF2-40B4-BE49-F238E27FC236}">
                              <a16:creationId xmlns:a16="http://schemas.microsoft.com/office/drawing/2014/main" id="{03D7BF3D-8C42-45B9-8D53-26BFAE68E8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89" name="Rectangle 2888">
                          <a:extLst>
                            <a:ext uri="{FF2B5EF4-FFF2-40B4-BE49-F238E27FC236}">
                              <a16:creationId xmlns:a16="http://schemas.microsoft.com/office/drawing/2014/main" id="{21559AB7-811C-475D-9F93-1EC69635BC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879" name="Group 2878">
                      <a:extLst>
                        <a:ext uri="{FF2B5EF4-FFF2-40B4-BE49-F238E27FC236}">
                          <a16:creationId xmlns:a16="http://schemas.microsoft.com/office/drawing/2014/main" id="{386A9B8B-DAE9-4C0B-8277-ED519FCAC7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80" name="Rectangle 2879">
                        <a:extLst>
                          <a:ext uri="{FF2B5EF4-FFF2-40B4-BE49-F238E27FC236}">
                            <a16:creationId xmlns:a16="http://schemas.microsoft.com/office/drawing/2014/main" id="{C5040750-9CA2-49B8-920F-DF47BE54F3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81" name="Rectangle 2880">
                        <a:extLst>
                          <a:ext uri="{FF2B5EF4-FFF2-40B4-BE49-F238E27FC236}">
                            <a16:creationId xmlns:a16="http://schemas.microsoft.com/office/drawing/2014/main" id="{CCF51ABB-E9E5-4380-AC23-A36AC5235B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82" name="Rectangle 2881">
                        <a:extLst>
                          <a:ext uri="{FF2B5EF4-FFF2-40B4-BE49-F238E27FC236}">
                            <a16:creationId xmlns:a16="http://schemas.microsoft.com/office/drawing/2014/main" id="{BCE7A9D3-0A3D-4DB6-9A15-2B159C97A9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83" name="Rectangle 2882">
                        <a:extLst>
                          <a:ext uri="{FF2B5EF4-FFF2-40B4-BE49-F238E27FC236}">
                            <a16:creationId xmlns:a16="http://schemas.microsoft.com/office/drawing/2014/main" id="{94F78EA5-05F9-4554-91E3-341BB6B10C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3152" name="Group 3151">
              <a:extLst>
                <a:ext uri="{FF2B5EF4-FFF2-40B4-BE49-F238E27FC236}">
                  <a16:creationId xmlns:a16="http://schemas.microsoft.com/office/drawing/2014/main" id="{CEAAAAB0-EC90-4B99-86C6-A806EEC8C332}"/>
                </a:ext>
              </a:extLst>
            </p:cNvPr>
            <p:cNvGrpSpPr/>
            <p:nvPr/>
          </p:nvGrpSpPr>
          <p:grpSpPr>
            <a:xfrm>
              <a:off x="9158313" y="3629069"/>
              <a:ext cx="2711556" cy="366260"/>
              <a:chOff x="9200711" y="3402854"/>
              <a:chExt cx="2711556" cy="366260"/>
            </a:xfrm>
          </p:grpSpPr>
          <p:grpSp>
            <p:nvGrpSpPr>
              <p:cNvPr id="3153" name="Group 3152">
                <a:extLst>
                  <a:ext uri="{FF2B5EF4-FFF2-40B4-BE49-F238E27FC236}">
                    <a16:creationId xmlns:a16="http://schemas.microsoft.com/office/drawing/2014/main" id="{9D761062-0EC8-4257-816E-CE3008B23E0B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295" name="Group 3294">
                  <a:extLst>
                    <a:ext uri="{FF2B5EF4-FFF2-40B4-BE49-F238E27FC236}">
                      <a16:creationId xmlns:a16="http://schemas.microsoft.com/office/drawing/2014/main" id="{3B8EAA26-A692-43CF-BE4B-5FC50D743236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401" name="Group 3400">
                    <a:extLst>
                      <a:ext uri="{FF2B5EF4-FFF2-40B4-BE49-F238E27FC236}">
                        <a16:creationId xmlns:a16="http://schemas.microsoft.com/office/drawing/2014/main" id="{31D493FB-4B9B-47CA-893B-C50694135C7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19" name="Group 3418">
                      <a:extLst>
                        <a:ext uri="{FF2B5EF4-FFF2-40B4-BE49-F238E27FC236}">
                          <a16:creationId xmlns:a16="http://schemas.microsoft.com/office/drawing/2014/main" id="{AB9A5146-941A-4FD4-9337-BB3DA0E1EF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25" name="Group 3424">
                        <a:extLst>
                          <a:ext uri="{FF2B5EF4-FFF2-40B4-BE49-F238E27FC236}">
                            <a16:creationId xmlns:a16="http://schemas.microsoft.com/office/drawing/2014/main" id="{4106FE94-8595-45F7-97E1-040645E20A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31" name="Rectangle 3430">
                          <a:extLst>
                            <a:ext uri="{FF2B5EF4-FFF2-40B4-BE49-F238E27FC236}">
                              <a16:creationId xmlns:a16="http://schemas.microsoft.com/office/drawing/2014/main" id="{F690E289-01BD-4874-936F-3201744683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2" name="Rectangle 3431">
                          <a:extLst>
                            <a:ext uri="{FF2B5EF4-FFF2-40B4-BE49-F238E27FC236}">
                              <a16:creationId xmlns:a16="http://schemas.microsoft.com/office/drawing/2014/main" id="{289C1074-0BF4-4180-B491-63EBAE8FFD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3" name="Rectangle 3432">
                          <a:extLst>
                            <a:ext uri="{FF2B5EF4-FFF2-40B4-BE49-F238E27FC236}">
                              <a16:creationId xmlns:a16="http://schemas.microsoft.com/office/drawing/2014/main" id="{2DA82DA6-49E5-4AEB-9754-CEFD3EEE37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4" name="Rectangle 3433">
                          <a:extLst>
                            <a:ext uri="{FF2B5EF4-FFF2-40B4-BE49-F238E27FC236}">
                              <a16:creationId xmlns:a16="http://schemas.microsoft.com/office/drawing/2014/main" id="{9478FB05-EC59-4DDE-BE4E-1F7D85137E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426" name="Group 3425">
                        <a:extLst>
                          <a:ext uri="{FF2B5EF4-FFF2-40B4-BE49-F238E27FC236}">
                            <a16:creationId xmlns:a16="http://schemas.microsoft.com/office/drawing/2014/main" id="{6D89EF5C-D355-4A75-9829-1CB91963A2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27" name="Rectangle 3426">
                          <a:extLst>
                            <a:ext uri="{FF2B5EF4-FFF2-40B4-BE49-F238E27FC236}">
                              <a16:creationId xmlns:a16="http://schemas.microsoft.com/office/drawing/2014/main" id="{947A741C-A904-42B0-BAAD-AC249012FF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28" name="Rectangle 3427">
                          <a:extLst>
                            <a:ext uri="{FF2B5EF4-FFF2-40B4-BE49-F238E27FC236}">
                              <a16:creationId xmlns:a16="http://schemas.microsoft.com/office/drawing/2014/main" id="{CCB0C27F-62BE-4A76-969E-6247E0C7EB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29" name="Rectangle 3428">
                          <a:extLst>
                            <a:ext uri="{FF2B5EF4-FFF2-40B4-BE49-F238E27FC236}">
                              <a16:creationId xmlns:a16="http://schemas.microsoft.com/office/drawing/2014/main" id="{B4A44159-E2DC-410B-8650-7E6C709FF4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0" name="Rectangle 3429">
                          <a:extLst>
                            <a:ext uri="{FF2B5EF4-FFF2-40B4-BE49-F238E27FC236}">
                              <a16:creationId xmlns:a16="http://schemas.microsoft.com/office/drawing/2014/main" id="{F77B4C9D-E96F-480B-8F5C-9B056AC1E1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420" name="Group 3419">
                      <a:extLst>
                        <a:ext uri="{FF2B5EF4-FFF2-40B4-BE49-F238E27FC236}">
                          <a16:creationId xmlns:a16="http://schemas.microsoft.com/office/drawing/2014/main" id="{E28993EF-03CE-4951-80CF-B40261BCB9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21" name="Rectangle 3420">
                        <a:extLst>
                          <a:ext uri="{FF2B5EF4-FFF2-40B4-BE49-F238E27FC236}">
                            <a16:creationId xmlns:a16="http://schemas.microsoft.com/office/drawing/2014/main" id="{B82EF135-11B1-4858-B0FF-9CA3D24DCA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22" name="Rectangle 3421">
                        <a:extLst>
                          <a:ext uri="{FF2B5EF4-FFF2-40B4-BE49-F238E27FC236}">
                            <a16:creationId xmlns:a16="http://schemas.microsoft.com/office/drawing/2014/main" id="{0F70B2D9-34B6-4745-8187-E0F6326E53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23" name="Rectangle 3422">
                        <a:extLst>
                          <a:ext uri="{FF2B5EF4-FFF2-40B4-BE49-F238E27FC236}">
                            <a16:creationId xmlns:a16="http://schemas.microsoft.com/office/drawing/2014/main" id="{15676EE4-0923-4672-BCC2-4A0F07F0A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24" name="Rectangle 3423">
                        <a:extLst>
                          <a:ext uri="{FF2B5EF4-FFF2-40B4-BE49-F238E27FC236}">
                            <a16:creationId xmlns:a16="http://schemas.microsoft.com/office/drawing/2014/main" id="{3EC5DBE9-6C2E-44FA-911E-4F8DDBAE60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402" name="Group 3401">
                    <a:extLst>
                      <a:ext uri="{FF2B5EF4-FFF2-40B4-BE49-F238E27FC236}">
                        <a16:creationId xmlns:a16="http://schemas.microsoft.com/office/drawing/2014/main" id="{92B8D2F6-7BCC-4720-875F-CE96635D6BC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03" name="Group 3402">
                      <a:extLst>
                        <a:ext uri="{FF2B5EF4-FFF2-40B4-BE49-F238E27FC236}">
                          <a16:creationId xmlns:a16="http://schemas.microsoft.com/office/drawing/2014/main" id="{79343E0C-7095-4EB9-B849-A4D017BDC2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09" name="Group 3408">
                        <a:extLst>
                          <a:ext uri="{FF2B5EF4-FFF2-40B4-BE49-F238E27FC236}">
                            <a16:creationId xmlns:a16="http://schemas.microsoft.com/office/drawing/2014/main" id="{91D1ACA4-F335-4876-8D2C-C751429EBA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15" name="Rectangle 3414">
                          <a:extLst>
                            <a:ext uri="{FF2B5EF4-FFF2-40B4-BE49-F238E27FC236}">
                              <a16:creationId xmlns:a16="http://schemas.microsoft.com/office/drawing/2014/main" id="{5798A136-8673-4B3A-9A60-48940C9244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16" name="Rectangle 3415">
                          <a:extLst>
                            <a:ext uri="{FF2B5EF4-FFF2-40B4-BE49-F238E27FC236}">
                              <a16:creationId xmlns:a16="http://schemas.microsoft.com/office/drawing/2014/main" id="{52E067DD-EF31-4249-B98F-5EF177BE25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17" name="Rectangle 3416">
                          <a:extLst>
                            <a:ext uri="{FF2B5EF4-FFF2-40B4-BE49-F238E27FC236}">
                              <a16:creationId xmlns:a16="http://schemas.microsoft.com/office/drawing/2014/main" id="{59C0A344-65BE-48E3-A0D5-51D2B29303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18" name="Rectangle 3417">
                          <a:extLst>
                            <a:ext uri="{FF2B5EF4-FFF2-40B4-BE49-F238E27FC236}">
                              <a16:creationId xmlns:a16="http://schemas.microsoft.com/office/drawing/2014/main" id="{05C20A36-754C-453D-BD24-9A4053649A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410" name="Group 3409">
                        <a:extLst>
                          <a:ext uri="{FF2B5EF4-FFF2-40B4-BE49-F238E27FC236}">
                            <a16:creationId xmlns:a16="http://schemas.microsoft.com/office/drawing/2014/main" id="{E04F763A-6476-4C04-BD19-D3686D3964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11" name="Rectangle 3410">
                          <a:extLst>
                            <a:ext uri="{FF2B5EF4-FFF2-40B4-BE49-F238E27FC236}">
                              <a16:creationId xmlns:a16="http://schemas.microsoft.com/office/drawing/2014/main" id="{3349A387-2BC0-49EB-80E6-5CB0652B4A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12" name="Rectangle 3411">
                          <a:extLst>
                            <a:ext uri="{FF2B5EF4-FFF2-40B4-BE49-F238E27FC236}">
                              <a16:creationId xmlns:a16="http://schemas.microsoft.com/office/drawing/2014/main" id="{187517CA-32B5-4E3A-B4E8-54158B812A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13" name="Rectangle 3412">
                          <a:extLst>
                            <a:ext uri="{FF2B5EF4-FFF2-40B4-BE49-F238E27FC236}">
                              <a16:creationId xmlns:a16="http://schemas.microsoft.com/office/drawing/2014/main" id="{0B914B7E-7B95-42A4-BF7A-5C06C11AD7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14" name="Rectangle 3413">
                          <a:extLst>
                            <a:ext uri="{FF2B5EF4-FFF2-40B4-BE49-F238E27FC236}">
                              <a16:creationId xmlns:a16="http://schemas.microsoft.com/office/drawing/2014/main" id="{BC5662E0-AC64-43CB-9369-768342F5A1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404" name="Group 3403">
                      <a:extLst>
                        <a:ext uri="{FF2B5EF4-FFF2-40B4-BE49-F238E27FC236}">
                          <a16:creationId xmlns:a16="http://schemas.microsoft.com/office/drawing/2014/main" id="{BE6398B8-4B64-40C4-B2E9-92906C6BB3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05" name="Rectangle 3404">
                        <a:extLst>
                          <a:ext uri="{FF2B5EF4-FFF2-40B4-BE49-F238E27FC236}">
                            <a16:creationId xmlns:a16="http://schemas.microsoft.com/office/drawing/2014/main" id="{F3BDE309-50CF-406E-A8AA-B9EBF942E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06" name="Rectangle 3405">
                        <a:extLst>
                          <a:ext uri="{FF2B5EF4-FFF2-40B4-BE49-F238E27FC236}">
                            <a16:creationId xmlns:a16="http://schemas.microsoft.com/office/drawing/2014/main" id="{44B553C2-3642-474C-8BD6-50ECD4CCF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07" name="Rectangle 3406">
                        <a:extLst>
                          <a:ext uri="{FF2B5EF4-FFF2-40B4-BE49-F238E27FC236}">
                            <a16:creationId xmlns:a16="http://schemas.microsoft.com/office/drawing/2014/main" id="{B31C7F1E-B03B-45DF-9BB1-1FBFBE1086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08" name="Rectangle 3407">
                        <a:extLst>
                          <a:ext uri="{FF2B5EF4-FFF2-40B4-BE49-F238E27FC236}">
                            <a16:creationId xmlns:a16="http://schemas.microsoft.com/office/drawing/2014/main" id="{4BBFCA39-9F0E-4CE7-930A-03F320C52E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296" name="Group 3295">
                  <a:extLst>
                    <a:ext uri="{FF2B5EF4-FFF2-40B4-BE49-F238E27FC236}">
                      <a16:creationId xmlns:a16="http://schemas.microsoft.com/office/drawing/2014/main" id="{A28DAB78-C2C4-4928-BC4A-364BB07C8515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367" name="Group 3366">
                    <a:extLst>
                      <a:ext uri="{FF2B5EF4-FFF2-40B4-BE49-F238E27FC236}">
                        <a16:creationId xmlns:a16="http://schemas.microsoft.com/office/drawing/2014/main" id="{5F5A677E-7395-4EA5-82D6-BA7D6DC2C38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85" name="Group 3384">
                      <a:extLst>
                        <a:ext uri="{FF2B5EF4-FFF2-40B4-BE49-F238E27FC236}">
                          <a16:creationId xmlns:a16="http://schemas.microsoft.com/office/drawing/2014/main" id="{5052D3AD-6FE2-46F6-AA31-E5FFE5BE9E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91" name="Group 3390">
                        <a:extLst>
                          <a:ext uri="{FF2B5EF4-FFF2-40B4-BE49-F238E27FC236}">
                            <a16:creationId xmlns:a16="http://schemas.microsoft.com/office/drawing/2014/main" id="{F0ADAD8A-C081-4559-9E10-253A77521D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97" name="Rectangle 3396">
                          <a:extLst>
                            <a:ext uri="{FF2B5EF4-FFF2-40B4-BE49-F238E27FC236}">
                              <a16:creationId xmlns:a16="http://schemas.microsoft.com/office/drawing/2014/main" id="{B977633C-282A-40C2-A697-402E72E88E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98" name="Rectangle 3397">
                          <a:extLst>
                            <a:ext uri="{FF2B5EF4-FFF2-40B4-BE49-F238E27FC236}">
                              <a16:creationId xmlns:a16="http://schemas.microsoft.com/office/drawing/2014/main" id="{CF38E128-8CD6-4CB9-8773-A8B76B4C11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99" name="Rectangle 3398">
                          <a:extLst>
                            <a:ext uri="{FF2B5EF4-FFF2-40B4-BE49-F238E27FC236}">
                              <a16:creationId xmlns:a16="http://schemas.microsoft.com/office/drawing/2014/main" id="{C6F6172B-D67B-4372-8B81-F9FC2100D2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00" name="Rectangle 3399">
                          <a:extLst>
                            <a:ext uri="{FF2B5EF4-FFF2-40B4-BE49-F238E27FC236}">
                              <a16:creationId xmlns:a16="http://schemas.microsoft.com/office/drawing/2014/main" id="{E1227117-320D-40B4-888A-7386FDC07D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392" name="Group 3391">
                        <a:extLst>
                          <a:ext uri="{FF2B5EF4-FFF2-40B4-BE49-F238E27FC236}">
                            <a16:creationId xmlns:a16="http://schemas.microsoft.com/office/drawing/2014/main" id="{CCD90C16-114B-48C0-BDDB-86F0FCC50F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93" name="Rectangle 3392">
                          <a:extLst>
                            <a:ext uri="{FF2B5EF4-FFF2-40B4-BE49-F238E27FC236}">
                              <a16:creationId xmlns:a16="http://schemas.microsoft.com/office/drawing/2014/main" id="{A6F55760-3752-4BE2-B151-4DF1159C3E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94" name="Rectangle 3393">
                          <a:extLst>
                            <a:ext uri="{FF2B5EF4-FFF2-40B4-BE49-F238E27FC236}">
                              <a16:creationId xmlns:a16="http://schemas.microsoft.com/office/drawing/2014/main" id="{D8BFFD54-C60E-4862-9665-CB37815BFA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95" name="Rectangle 3394">
                          <a:extLst>
                            <a:ext uri="{FF2B5EF4-FFF2-40B4-BE49-F238E27FC236}">
                              <a16:creationId xmlns:a16="http://schemas.microsoft.com/office/drawing/2014/main" id="{30D78C33-AC50-4995-9105-3001D13DC8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96" name="Rectangle 3395">
                          <a:extLst>
                            <a:ext uri="{FF2B5EF4-FFF2-40B4-BE49-F238E27FC236}">
                              <a16:creationId xmlns:a16="http://schemas.microsoft.com/office/drawing/2014/main" id="{206DA5F3-572F-450B-B9E9-ADC2A26ED5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386" name="Group 3385">
                      <a:extLst>
                        <a:ext uri="{FF2B5EF4-FFF2-40B4-BE49-F238E27FC236}">
                          <a16:creationId xmlns:a16="http://schemas.microsoft.com/office/drawing/2014/main" id="{B97BE2B0-DD2C-4EBE-8ACD-9057CCA236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87" name="Rectangle 3386">
                        <a:extLst>
                          <a:ext uri="{FF2B5EF4-FFF2-40B4-BE49-F238E27FC236}">
                            <a16:creationId xmlns:a16="http://schemas.microsoft.com/office/drawing/2014/main" id="{0A1FD1E1-D686-4CBF-AC9C-EEA93F7106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88" name="Rectangle 3387">
                        <a:extLst>
                          <a:ext uri="{FF2B5EF4-FFF2-40B4-BE49-F238E27FC236}">
                            <a16:creationId xmlns:a16="http://schemas.microsoft.com/office/drawing/2014/main" id="{A2D6BCEF-D12B-4704-832D-7EF3D88B22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89" name="Rectangle 3388">
                        <a:extLst>
                          <a:ext uri="{FF2B5EF4-FFF2-40B4-BE49-F238E27FC236}">
                            <a16:creationId xmlns:a16="http://schemas.microsoft.com/office/drawing/2014/main" id="{2F3421CF-7B93-4D78-BED9-977B5621F1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90" name="Rectangle 3389">
                        <a:extLst>
                          <a:ext uri="{FF2B5EF4-FFF2-40B4-BE49-F238E27FC236}">
                            <a16:creationId xmlns:a16="http://schemas.microsoft.com/office/drawing/2014/main" id="{DF9BE354-A3A3-494C-B980-95CB4CC63B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368" name="Group 3367">
                    <a:extLst>
                      <a:ext uri="{FF2B5EF4-FFF2-40B4-BE49-F238E27FC236}">
                        <a16:creationId xmlns:a16="http://schemas.microsoft.com/office/drawing/2014/main" id="{79CAE1CF-37FE-4913-8D04-8705E0E2C83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69" name="Group 3368">
                      <a:extLst>
                        <a:ext uri="{FF2B5EF4-FFF2-40B4-BE49-F238E27FC236}">
                          <a16:creationId xmlns:a16="http://schemas.microsoft.com/office/drawing/2014/main" id="{83CEA274-C4E0-4F9E-9820-F6CBAF628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75" name="Group 3374">
                        <a:extLst>
                          <a:ext uri="{FF2B5EF4-FFF2-40B4-BE49-F238E27FC236}">
                            <a16:creationId xmlns:a16="http://schemas.microsoft.com/office/drawing/2014/main" id="{42714342-4A34-4FF6-8D9B-A94E9D9471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81" name="Rectangle 3380">
                          <a:extLst>
                            <a:ext uri="{FF2B5EF4-FFF2-40B4-BE49-F238E27FC236}">
                              <a16:creationId xmlns:a16="http://schemas.microsoft.com/office/drawing/2014/main" id="{B82A1B13-780A-4A48-BA38-C7F4CE923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82" name="Rectangle 3381">
                          <a:extLst>
                            <a:ext uri="{FF2B5EF4-FFF2-40B4-BE49-F238E27FC236}">
                              <a16:creationId xmlns:a16="http://schemas.microsoft.com/office/drawing/2014/main" id="{4A2D104D-4D72-4B8E-933A-62CA591962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83" name="Rectangle 3382">
                          <a:extLst>
                            <a:ext uri="{FF2B5EF4-FFF2-40B4-BE49-F238E27FC236}">
                              <a16:creationId xmlns:a16="http://schemas.microsoft.com/office/drawing/2014/main" id="{4CF9C6EF-5EB5-44FF-BE1C-8AA6BBC88B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84" name="Rectangle 3383">
                          <a:extLst>
                            <a:ext uri="{FF2B5EF4-FFF2-40B4-BE49-F238E27FC236}">
                              <a16:creationId xmlns:a16="http://schemas.microsoft.com/office/drawing/2014/main" id="{CFE2143A-163D-48C4-B6AF-DE410A417F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376" name="Group 3375">
                        <a:extLst>
                          <a:ext uri="{FF2B5EF4-FFF2-40B4-BE49-F238E27FC236}">
                            <a16:creationId xmlns:a16="http://schemas.microsoft.com/office/drawing/2014/main" id="{0A823177-011E-4B7F-B4BA-A1F76481BD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77" name="Rectangle 3376">
                          <a:extLst>
                            <a:ext uri="{FF2B5EF4-FFF2-40B4-BE49-F238E27FC236}">
                              <a16:creationId xmlns:a16="http://schemas.microsoft.com/office/drawing/2014/main" id="{D629BA77-610C-4849-A3D6-4A7CD50E5E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78" name="Rectangle 3377">
                          <a:extLst>
                            <a:ext uri="{FF2B5EF4-FFF2-40B4-BE49-F238E27FC236}">
                              <a16:creationId xmlns:a16="http://schemas.microsoft.com/office/drawing/2014/main" id="{68E7F55E-7FEE-49F2-A2DD-A1E7EC231E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79" name="Rectangle 3378">
                          <a:extLst>
                            <a:ext uri="{FF2B5EF4-FFF2-40B4-BE49-F238E27FC236}">
                              <a16:creationId xmlns:a16="http://schemas.microsoft.com/office/drawing/2014/main" id="{B78AC27A-8AC9-463C-B10F-89447BB50D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80" name="Rectangle 3379">
                          <a:extLst>
                            <a:ext uri="{FF2B5EF4-FFF2-40B4-BE49-F238E27FC236}">
                              <a16:creationId xmlns:a16="http://schemas.microsoft.com/office/drawing/2014/main" id="{0445A79D-ABF0-4607-8FC3-298209A4C8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370" name="Group 3369">
                      <a:extLst>
                        <a:ext uri="{FF2B5EF4-FFF2-40B4-BE49-F238E27FC236}">
                          <a16:creationId xmlns:a16="http://schemas.microsoft.com/office/drawing/2014/main" id="{3E1D0EB9-0BA4-4F08-9F08-6175E00BEB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71" name="Rectangle 3370">
                        <a:extLst>
                          <a:ext uri="{FF2B5EF4-FFF2-40B4-BE49-F238E27FC236}">
                            <a16:creationId xmlns:a16="http://schemas.microsoft.com/office/drawing/2014/main" id="{07E4E5AB-4F24-40A0-9248-D2097D6C01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72" name="Rectangle 3371">
                        <a:extLst>
                          <a:ext uri="{FF2B5EF4-FFF2-40B4-BE49-F238E27FC236}">
                            <a16:creationId xmlns:a16="http://schemas.microsoft.com/office/drawing/2014/main" id="{257112BE-334F-4FE2-A8EB-FCFCD29886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73" name="Rectangle 3372">
                        <a:extLst>
                          <a:ext uri="{FF2B5EF4-FFF2-40B4-BE49-F238E27FC236}">
                            <a16:creationId xmlns:a16="http://schemas.microsoft.com/office/drawing/2014/main" id="{DABDA72A-6A81-47B4-9892-0B58CBDEB5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74" name="Rectangle 3373">
                        <a:extLst>
                          <a:ext uri="{FF2B5EF4-FFF2-40B4-BE49-F238E27FC236}">
                            <a16:creationId xmlns:a16="http://schemas.microsoft.com/office/drawing/2014/main" id="{A9F46372-F304-46C9-8C4D-DE0A258483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297" name="Group 3296">
                  <a:extLst>
                    <a:ext uri="{FF2B5EF4-FFF2-40B4-BE49-F238E27FC236}">
                      <a16:creationId xmlns:a16="http://schemas.microsoft.com/office/drawing/2014/main" id="{6BBBE6C0-0983-47A0-9DD3-F9CD8B84928E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333" name="Group 3332">
                    <a:extLst>
                      <a:ext uri="{FF2B5EF4-FFF2-40B4-BE49-F238E27FC236}">
                        <a16:creationId xmlns:a16="http://schemas.microsoft.com/office/drawing/2014/main" id="{4196547B-3EAD-4EE9-8B53-093E7E6159D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51" name="Group 3350">
                      <a:extLst>
                        <a:ext uri="{FF2B5EF4-FFF2-40B4-BE49-F238E27FC236}">
                          <a16:creationId xmlns:a16="http://schemas.microsoft.com/office/drawing/2014/main" id="{14F063C8-40CC-4B5B-A7A9-FF56DFE22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57" name="Group 3356">
                        <a:extLst>
                          <a:ext uri="{FF2B5EF4-FFF2-40B4-BE49-F238E27FC236}">
                            <a16:creationId xmlns:a16="http://schemas.microsoft.com/office/drawing/2014/main" id="{A0FFE15F-5F95-448C-9B8C-8BD239209C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63" name="Rectangle 3362">
                          <a:extLst>
                            <a:ext uri="{FF2B5EF4-FFF2-40B4-BE49-F238E27FC236}">
                              <a16:creationId xmlns:a16="http://schemas.microsoft.com/office/drawing/2014/main" id="{DFB4A74A-1E44-427E-B82D-5C7B6DE1ED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64" name="Rectangle 3363">
                          <a:extLst>
                            <a:ext uri="{FF2B5EF4-FFF2-40B4-BE49-F238E27FC236}">
                              <a16:creationId xmlns:a16="http://schemas.microsoft.com/office/drawing/2014/main" id="{BBDCCD55-85CA-4F30-B7C2-7B5CE7BE2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65" name="Rectangle 3364">
                          <a:extLst>
                            <a:ext uri="{FF2B5EF4-FFF2-40B4-BE49-F238E27FC236}">
                              <a16:creationId xmlns:a16="http://schemas.microsoft.com/office/drawing/2014/main" id="{F55E4862-9E15-49F8-BF6C-2A89DD2810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66" name="Rectangle 3365">
                          <a:extLst>
                            <a:ext uri="{FF2B5EF4-FFF2-40B4-BE49-F238E27FC236}">
                              <a16:creationId xmlns:a16="http://schemas.microsoft.com/office/drawing/2014/main" id="{26DE7298-2A32-4FEB-95CA-EA78236115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358" name="Group 3357">
                        <a:extLst>
                          <a:ext uri="{FF2B5EF4-FFF2-40B4-BE49-F238E27FC236}">
                            <a16:creationId xmlns:a16="http://schemas.microsoft.com/office/drawing/2014/main" id="{A8E141DC-A239-4954-BC68-23D6057F38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59" name="Rectangle 3358">
                          <a:extLst>
                            <a:ext uri="{FF2B5EF4-FFF2-40B4-BE49-F238E27FC236}">
                              <a16:creationId xmlns:a16="http://schemas.microsoft.com/office/drawing/2014/main" id="{D088F9F8-049B-472B-A97C-923BA2E407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60" name="Rectangle 3359">
                          <a:extLst>
                            <a:ext uri="{FF2B5EF4-FFF2-40B4-BE49-F238E27FC236}">
                              <a16:creationId xmlns:a16="http://schemas.microsoft.com/office/drawing/2014/main" id="{F9A677D9-7902-46E9-9294-E2040E5F39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61" name="Rectangle 3360">
                          <a:extLst>
                            <a:ext uri="{FF2B5EF4-FFF2-40B4-BE49-F238E27FC236}">
                              <a16:creationId xmlns:a16="http://schemas.microsoft.com/office/drawing/2014/main" id="{BE36EDD0-D021-48D3-9EF1-F5E1FCFAFF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62" name="Rectangle 3361">
                          <a:extLst>
                            <a:ext uri="{FF2B5EF4-FFF2-40B4-BE49-F238E27FC236}">
                              <a16:creationId xmlns:a16="http://schemas.microsoft.com/office/drawing/2014/main" id="{C7CEEA34-BDF4-4EEF-B2D2-985CE2DA98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352" name="Group 3351">
                      <a:extLst>
                        <a:ext uri="{FF2B5EF4-FFF2-40B4-BE49-F238E27FC236}">
                          <a16:creationId xmlns:a16="http://schemas.microsoft.com/office/drawing/2014/main" id="{4381CB9B-5B0F-4D6E-9405-3D2B0A24CB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53" name="Rectangle 3352">
                        <a:extLst>
                          <a:ext uri="{FF2B5EF4-FFF2-40B4-BE49-F238E27FC236}">
                            <a16:creationId xmlns:a16="http://schemas.microsoft.com/office/drawing/2014/main" id="{985D9B0E-949C-4FFD-86FA-5EF9AF1D54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54" name="Rectangle 3353">
                        <a:extLst>
                          <a:ext uri="{FF2B5EF4-FFF2-40B4-BE49-F238E27FC236}">
                            <a16:creationId xmlns:a16="http://schemas.microsoft.com/office/drawing/2014/main" id="{85B62EE5-FE95-4521-B335-23E1F3CFA8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55" name="Rectangle 3354">
                        <a:extLst>
                          <a:ext uri="{FF2B5EF4-FFF2-40B4-BE49-F238E27FC236}">
                            <a16:creationId xmlns:a16="http://schemas.microsoft.com/office/drawing/2014/main" id="{657431D1-457A-4B41-A8AB-B6F35E23ED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56" name="Rectangle 3355">
                        <a:extLst>
                          <a:ext uri="{FF2B5EF4-FFF2-40B4-BE49-F238E27FC236}">
                            <a16:creationId xmlns:a16="http://schemas.microsoft.com/office/drawing/2014/main" id="{A0F644CF-A5E7-48DA-A10C-43A948B0A4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334" name="Group 3333">
                    <a:extLst>
                      <a:ext uri="{FF2B5EF4-FFF2-40B4-BE49-F238E27FC236}">
                        <a16:creationId xmlns:a16="http://schemas.microsoft.com/office/drawing/2014/main" id="{3E28233A-F3A7-4094-A489-7D315D7DD10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35" name="Group 3334">
                      <a:extLst>
                        <a:ext uri="{FF2B5EF4-FFF2-40B4-BE49-F238E27FC236}">
                          <a16:creationId xmlns:a16="http://schemas.microsoft.com/office/drawing/2014/main" id="{804C5021-3E02-45FF-9C86-FA1C5F70D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41" name="Group 3340">
                        <a:extLst>
                          <a:ext uri="{FF2B5EF4-FFF2-40B4-BE49-F238E27FC236}">
                            <a16:creationId xmlns:a16="http://schemas.microsoft.com/office/drawing/2014/main" id="{45ABC566-8027-4086-BF68-6CDD305217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47" name="Rectangle 3346">
                          <a:extLst>
                            <a:ext uri="{FF2B5EF4-FFF2-40B4-BE49-F238E27FC236}">
                              <a16:creationId xmlns:a16="http://schemas.microsoft.com/office/drawing/2014/main" id="{06D7EFD8-F46A-4508-89C3-4859E482D7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48" name="Rectangle 3347">
                          <a:extLst>
                            <a:ext uri="{FF2B5EF4-FFF2-40B4-BE49-F238E27FC236}">
                              <a16:creationId xmlns:a16="http://schemas.microsoft.com/office/drawing/2014/main" id="{019746C6-9451-47C7-976C-C293818566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49" name="Rectangle 3348">
                          <a:extLst>
                            <a:ext uri="{FF2B5EF4-FFF2-40B4-BE49-F238E27FC236}">
                              <a16:creationId xmlns:a16="http://schemas.microsoft.com/office/drawing/2014/main" id="{731C9D80-0805-456B-B5AF-AC1C2B6B7B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50" name="Rectangle 3349">
                          <a:extLst>
                            <a:ext uri="{FF2B5EF4-FFF2-40B4-BE49-F238E27FC236}">
                              <a16:creationId xmlns:a16="http://schemas.microsoft.com/office/drawing/2014/main" id="{1F695C34-CA29-4011-917B-B6BBD2AF77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342" name="Group 3341">
                        <a:extLst>
                          <a:ext uri="{FF2B5EF4-FFF2-40B4-BE49-F238E27FC236}">
                            <a16:creationId xmlns:a16="http://schemas.microsoft.com/office/drawing/2014/main" id="{F807AE52-D3E3-46EB-9C1F-8D2004449D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43" name="Rectangle 3342">
                          <a:extLst>
                            <a:ext uri="{FF2B5EF4-FFF2-40B4-BE49-F238E27FC236}">
                              <a16:creationId xmlns:a16="http://schemas.microsoft.com/office/drawing/2014/main" id="{34251742-D588-4B41-BCE5-C5E3A46B2A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44" name="Rectangle 3343">
                          <a:extLst>
                            <a:ext uri="{FF2B5EF4-FFF2-40B4-BE49-F238E27FC236}">
                              <a16:creationId xmlns:a16="http://schemas.microsoft.com/office/drawing/2014/main" id="{4B4AF42C-8C1B-497F-81F1-8FF5505556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45" name="Rectangle 3344">
                          <a:extLst>
                            <a:ext uri="{FF2B5EF4-FFF2-40B4-BE49-F238E27FC236}">
                              <a16:creationId xmlns:a16="http://schemas.microsoft.com/office/drawing/2014/main" id="{B6AD77A2-1A6B-42B0-94F0-AD02EE3051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46" name="Rectangle 3345">
                          <a:extLst>
                            <a:ext uri="{FF2B5EF4-FFF2-40B4-BE49-F238E27FC236}">
                              <a16:creationId xmlns:a16="http://schemas.microsoft.com/office/drawing/2014/main" id="{ABF226AB-BF55-4171-9237-2BEF0073DE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336" name="Group 3335">
                      <a:extLst>
                        <a:ext uri="{FF2B5EF4-FFF2-40B4-BE49-F238E27FC236}">
                          <a16:creationId xmlns:a16="http://schemas.microsoft.com/office/drawing/2014/main" id="{A6F0FB15-9113-4558-B703-CFC306FCC1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37" name="Rectangle 3336">
                        <a:extLst>
                          <a:ext uri="{FF2B5EF4-FFF2-40B4-BE49-F238E27FC236}">
                            <a16:creationId xmlns:a16="http://schemas.microsoft.com/office/drawing/2014/main" id="{DB99F884-70C1-47CB-9EF8-EF627FED57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38" name="Rectangle 3337">
                        <a:extLst>
                          <a:ext uri="{FF2B5EF4-FFF2-40B4-BE49-F238E27FC236}">
                            <a16:creationId xmlns:a16="http://schemas.microsoft.com/office/drawing/2014/main" id="{9CFFAB2C-D2DD-4EFE-8BC9-AE36812CB3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39" name="Rectangle 3338">
                        <a:extLst>
                          <a:ext uri="{FF2B5EF4-FFF2-40B4-BE49-F238E27FC236}">
                            <a16:creationId xmlns:a16="http://schemas.microsoft.com/office/drawing/2014/main" id="{63EF29B3-AED4-4F3F-A5B5-A8987DED73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40" name="Rectangle 3339">
                        <a:extLst>
                          <a:ext uri="{FF2B5EF4-FFF2-40B4-BE49-F238E27FC236}">
                            <a16:creationId xmlns:a16="http://schemas.microsoft.com/office/drawing/2014/main" id="{DECC8ACB-340F-478B-AF4B-74C212B50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298" name="Group 3297">
                  <a:extLst>
                    <a:ext uri="{FF2B5EF4-FFF2-40B4-BE49-F238E27FC236}">
                      <a16:creationId xmlns:a16="http://schemas.microsoft.com/office/drawing/2014/main" id="{D22E21BB-6B7C-4C81-9C8C-830EDBE5D661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99" name="Group 3298">
                    <a:extLst>
                      <a:ext uri="{FF2B5EF4-FFF2-40B4-BE49-F238E27FC236}">
                        <a16:creationId xmlns:a16="http://schemas.microsoft.com/office/drawing/2014/main" id="{E10658A6-9B7B-4AE2-ABFC-0472C0816DD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17" name="Group 3316">
                      <a:extLst>
                        <a:ext uri="{FF2B5EF4-FFF2-40B4-BE49-F238E27FC236}">
                          <a16:creationId xmlns:a16="http://schemas.microsoft.com/office/drawing/2014/main" id="{686D2ED8-22A2-4F90-A6BA-0F63016A71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23" name="Group 3322">
                        <a:extLst>
                          <a:ext uri="{FF2B5EF4-FFF2-40B4-BE49-F238E27FC236}">
                            <a16:creationId xmlns:a16="http://schemas.microsoft.com/office/drawing/2014/main" id="{E6BA0AD6-3E56-44FB-BF69-EEFA362715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29" name="Rectangle 3328">
                          <a:extLst>
                            <a:ext uri="{FF2B5EF4-FFF2-40B4-BE49-F238E27FC236}">
                              <a16:creationId xmlns:a16="http://schemas.microsoft.com/office/drawing/2014/main" id="{0785DDE9-18C8-4C5A-978C-FD7066ACBE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30" name="Rectangle 3329">
                          <a:extLst>
                            <a:ext uri="{FF2B5EF4-FFF2-40B4-BE49-F238E27FC236}">
                              <a16:creationId xmlns:a16="http://schemas.microsoft.com/office/drawing/2014/main" id="{FF0E563F-DDF4-4B7C-80AE-4265D94E79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31" name="Rectangle 3330">
                          <a:extLst>
                            <a:ext uri="{FF2B5EF4-FFF2-40B4-BE49-F238E27FC236}">
                              <a16:creationId xmlns:a16="http://schemas.microsoft.com/office/drawing/2014/main" id="{4B0E7523-D7BD-4B37-8B80-E84109E546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32" name="Rectangle 3331">
                          <a:extLst>
                            <a:ext uri="{FF2B5EF4-FFF2-40B4-BE49-F238E27FC236}">
                              <a16:creationId xmlns:a16="http://schemas.microsoft.com/office/drawing/2014/main" id="{B6413DFE-B58F-4742-BD17-3C636FF719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324" name="Group 3323">
                        <a:extLst>
                          <a:ext uri="{FF2B5EF4-FFF2-40B4-BE49-F238E27FC236}">
                            <a16:creationId xmlns:a16="http://schemas.microsoft.com/office/drawing/2014/main" id="{E8FCB5D2-8212-4389-885D-243FB61052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25" name="Rectangle 3324">
                          <a:extLst>
                            <a:ext uri="{FF2B5EF4-FFF2-40B4-BE49-F238E27FC236}">
                              <a16:creationId xmlns:a16="http://schemas.microsoft.com/office/drawing/2014/main" id="{D39768E3-41E0-427C-B54E-D3D6DFEE13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26" name="Rectangle 3325">
                          <a:extLst>
                            <a:ext uri="{FF2B5EF4-FFF2-40B4-BE49-F238E27FC236}">
                              <a16:creationId xmlns:a16="http://schemas.microsoft.com/office/drawing/2014/main" id="{86006015-92B8-4F95-91FE-556A99B181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27" name="Rectangle 3326">
                          <a:extLst>
                            <a:ext uri="{FF2B5EF4-FFF2-40B4-BE49-F238E27FC236}">
                              <a16:creationId xmlns:a16="http://schemas.microsoft.com/office/drawing/2014/main" id="{9C9DFC01-B503-4D08-A7AA-E6BEE4E8D2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28" name="Rectangle 3327">
                          <a:extLst>
                            <a:ext uri="{FF2B5EF4-FFF2-40B4-BE49-F238E27FC236}">
                              <a16:creationId xmlns:a16="http://schemas.microsoft.com/office/drawing/2014/main" id="{91ECCA98-50D6-4841-B294-DCEF473DAC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318" name="Group 3317">
                      <a:extLst>
                        <a:ext uri="{FF2B5EF4-FFF2-40B4-BE49-F238E27FC236}">
                          <a16:creationId xmlns:a16="http://schemas.microsoft.com/office/drawing/2014/main" id="{9256E8F1-8049-4C7B-9459-14923F37E3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19" name="Rectangle 3318">
                        <a:extLst>
                          <a:ext uri="{FF2B5EF4-FFF2-40B4-BE49-F238E27FC236}">
                            <a16:creationId xmlns:a16="http://schemas.microsoft.com/office/drawing/2014/main" id="{84F76213-C38E-40C8-8C3A-490C8F7CE1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20" name="Rectangle 3319">
                        <a:extLst>
                          <a:ext uri="{FF2B5EF4-FFF2-40B4-BE49-F238E27FC236}">
                            <a16:creationId xmlns:a16="http://schemas.microsoft.com/office/drawing/2014/main" id="{5C333B4D-15F7-4850-99BB-302420BE96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21" name="Rectangle 3320">
                        <a:extLst>
                          <a:ext uri="{FF2B5EF4-FFF2-40B4-BE49-F238E27FC236}">
                            <a16:creationId xmlns:a16="http://schemas.microsoft.com/office/drawing/2014/main" id="{039BC18D-A6DF-4B6A-A945-8B7DC2AA3A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22" name="Rectangle 3321">
                        <a:extLst>
                          <a:ext uri="{FF2B5EF4-FFF2-40B4-BE49-F238E27FC236}">
                            <a16:creationId xmlns:a16="http://schemas.microsoft.com/office/drawing/2014/main" id="{CDD65E13-C597-486D-9097-F7C129B77F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300" name="Group 3299">
                    <a:extLst>
                      <a:ext uri="{FF2B5EF4-FFF2-40B4-BE49-F238E27FC236}">
                        <a16:creationId xmlns:a16="http://schemas.microsoft.com/office/drawing/2014/main" id="{24F4F3A9-B5D9-4D4B-A2FC-1F3F063B30F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01" name="Group 3300">
                      <a:extLst>
                        <a:ext uri="{FF2B5EF4-FFF2-40B4-BE49-F238E27FC236}">
                          <a16:creationId xmlns:a16="http://schemas.microsoft.com/office/drawing/2014/main" id="{FB6C62A6-8418-4F82-BBEF-6F7D296057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07" name="Group 3306">
                        <a:extLst>
                          <a:ext uri="{FF2B5EF4-FFF2-40B4-BE49-F238E27FC236}">
                            <a16:creationId xmlns:a16="http://schemas.microsoft.com/office/drawing/2014/main" id="{79C495DC-0AE5-4D0C-B5B9-E6E0B6D4CB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13" name="Rectangle 3312">
                          <a:extLst>
                            <a:ext uri="{FF2B5EF4-FFF2-40B4-BE49-F238E27FC236}">
                              <a16:creationId xmlns:a16="http://schemas.microsoft.com/office/drawing/2014/main" id="{86A6D1C0-8DAE-48BA-86C9-E2AEB1DB2D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14" name="Rectangle 3313">
                          <a:extLst>
                            <a:ext uri="{FF2B5EF4-FFF2-40B4-BE49-F238E27FC236}">
                              <a16:creationId xmlns:a16="http://schemas.microsoft.com/office/drawing/2014/main" id="{39E23B75-6373-497B-A918-13F557B779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15" name="Rectangle 3314">
                          <a:extLst>
                            <a:ext uri="{FF2B5EF4-FFF2-40B4-BE49-F238E27FC236}">
                              <a16:creationId xmlns:a16="http://schemas.microsoft.com/office/drawing/2014/main" id="{969FAE49-331C-4576-9D23-5C94F8B92C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16" name="Rectangle 3315">
                          <a:extLst>
                            <a:ext uri="{FF2B5EF4-FFF2-40B4-BE49-F238E27FC236}">
                              <a16:creationId xmlns:a16="http://schemas.microsoft.com/office/drawing/2014/main" id="{FD0FB5AF-D3E8-436C-9D40-83250DD1E8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308" name="Group 3307">
                        <a:extLst>
                          <a:ext uri="{FF2B5EF4-FFF2-40B4-BE49-F238E27FC236}">
                            <a16:creationId xmlns:a16="http://schemas.microsoft.com/office/drawing/2014/main" id="{A286C9BC-61F0-4368-B31A-6DBF8B7BEFC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09" name="Rectangle 3308">
                          <a:extLst>
                            <a:ext uri="{FF2B5EF4-FFF2-40B4-BE49-F238E27FC236}">
                              <a16:creationId xmlns:a16="http://schemas.microsoft.com/office/drawing/2014/main" id="{C598812D-9E4B-457C-B05C-7602DDB886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10" name="Rectangle 3309">
                          <a:extLst>
                            <a:ext uri="{FF2B5EF4-FFF2-40B4-BE49-F238E27FC236}">
                              <a16:creationId xmlns:a16="http://schemas.microsoft.com/office/drawing/2014/main" id="{D7F0B989-5264-46B5-9009-D3879C6C1D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11" name="Rectangle 3310">
                          <a:extLst>
                            <a:ext uri="{FF2B5EF4-FFF2-40B4-BE49-F238E27FC236}">
                              <a16:creationId xmlns:a16="http://schemas.microsoft.com/office/drawing/2014/main" id="{5E851F47-BCC9-4203-A1A2-CC4C528CB2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12" name="Rectangle 3311">
                          <a:extLst>
                            <a:ext uri="{FF2B5EF4-FFF2-40B4-BE49-F238E27FC236}">
                              <a16:creationId xmlns:a16="http://schemas.microsoft.com/office/drawing/2014/main" id="{8A86AA33-95C3-4243-9660-026C66E57D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302" name="Group 3301">
                      <a:extLst>
                        <a:ext uri="{FF2B5EF4-FFF2-40B4-BE49-F238E27FC236}">
                          <a16:creationId xmlns:a16="http://schemas.microsoft.com/office/drawing/2014/main" id="{B316B391-1F2B-4FF3-81AB-F0F8CBA3F2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03" name="Rectangle 3302">
                        <a:extLst>
                          <a:ext uri="{FF2B5EF4-FFF2-40B4-BE49-F238E27FC236}">
                            <a16:creationId xmlns:a16="http://schemas.microsoft.com/office/drawing/2014/main" id="{5F43215F-20C0-4C3A-8083-9160355122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04" name="Rectangle 3303">
                        <a:extLst>
                          <a:ext uri="{FF2B5EF4-FFF2-40B4-BE49-F238E27FC236}">
                            <a16:creationId xmlns:a16="http://schemas.microsoft.com/office/drawing/2014/main" id="{8E3585C9-82F8-4DFE-90D8-A59E540425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05" name="Rectangle 3304">
                        <a:extLst>
                          <a:ext uri="{FF2B5EF4-FFF2-40B4-BE49-F238E27FC236}">
                            <a16:creationId xmlns:a16="http://schemas.microsoft.com/office/drawing/2014/main" id="{4698EBB9-03F1-43E7-A84B-9DC9FB6BC0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06" name="Rectangle 3305">
                        <a:extLst>
                          <a:ext uri="{FF2B5EF4-FFF2-40B4-BE49-F238E27FC236}">
                            <a16:creationId xmlns:a16="http://schemas.microsoft.com/office/drawing/2014/main" id="{86D7BEAF-BC4D-44D4-9045-1592FDF884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3154" name="Group 3153">
                <a:extLst>
                  <a:ext uri="{FF2B5EF4-FFF2-40B4-BE49-F238E27FC236}">
                    <a16:creationId xmlns:a16="http://schemas.microsoft.com/office/drawing/2014/main" id="{BF3CAD53-E942-4E3A-A906-AC04C8AFBA2E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155" name="Group 3154">
                  <a:extLst>
                    <a:ext uri="{FF2B5EF4-FFF2-40B4-BE49-F238E27FC236}">
                      <a16:creationId xmlns:a16="http://schemas.microsoft.com/office/drawing/2014/main" id="{884F95A1-F2B5-448B-9897-E66B1BF0638C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61" name="Group 3260">
                    <a:extLst>
                      <a:ext uri="{FF2B5EF4-FFF2-40B4-BE49-F238E27FC236}">
                        <a16:creationId xmlns:a16="http://schemas.microsoft.com/office/drawing/2014/main" id="{C0D225F3-E898-4B7A-8A84-21E0B2ED4BE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79" name="Group 3278">
                      <a:extLst>
                        <a:ext uri="{FF2B5EF4-FFF2-40B4-BE49-F238E27FC236}">
                          <a16:creationId xmlns:a16="http://schemas.microsoft.com/office/drawing/2014/main" id="{4103F409-2E7D-4D71-9355-53A7F5887F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85" name="Group 3284">
                        <a:extLst>
                          <a:ext uri="{FF2B5EF4-FFF2-40B4-BE49-F238E27FC236}">
                            <a16:creationId xmlns:a16="http://schemas.microsoft.com/office/drawing/2014/main" id="{EF61B878-9C3E-474B-9710-3125433165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91" name="Rectangle 3290">
                          <a:extLst>
                            <a:ext uri="{FF2B5EF4-FFF2-40B4-BE49-F238E27FC236}">
                              <a16:creationId xmlns:a16="http://schemas.microsoft.com/office/drawing/2014/main" id="{4BF6EBD9-89D6-4720-AEE2-4F3367C576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92" name="Rectangle 3291">
                          <a:extLst>
                            <a:ext uri="{FF2B5EF4-FFF2-40B4-BE49-F238E27FC236}">
                              <a16:creationId xmlns:a16="http://schemas.microsoft.com/office/drawing/2014/main" id="{BF116D85-A997-4979-8DB1-6F27D32C66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93" name="Rectangle 3292">
                          <a:extLst>
                            <a:ext uri="{FF2B5EF4-FFF2-40B4-BE49-F238E27FC236}">
                              <a16:creationId xmlns:a16="http://schemas.microsoft.com/office/drawing/2014/main" id="{7F415002-EE17-4BCD-A468-1555AF06BB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94" name="Rectangle 3293">
                          <a:extLst>
                            <a:ext uri="{FF2B5EF4-FFF2-40B4-BE49-F238E27FC236}">
                              <a16:creationId xmlns:a16="http://schemas.microsoft.com/office/drawing/2014/main" id="{48B507FD-459F-455A-AED8-5593B083F5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286" name="Group 3285">
                        <a:extLst>
                          <a:ext uri="{FF2B5EF4-FFF2-40B4-BE49-F238E27FC236}">
                            <a16:creationId xmlns:a16="http://schemas.microsoft.com/office/drawing/2014/main" id="{D685C8CF-83DF-4287-AD9E-6F856E62CE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87" name="Rectangle 3286">
                          <a:extLst>
                            <a:ext uri="{FF2B5EF4-FFF2-40B4-BE49-F238E27FC236}">
                              <a16:creationId xmlns:a16="http://schemas.microsoft.com/office/drawing/2014/main" id="{9D89F5E0-678C-42CC-9E61-2CC829B299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88" name="Rectangle 3287">
                          <a:extLst>
                            <a:ext uri="{FF2B5EF4-FFF2-40B4-BE49-F238E27FC236}">
                              <a16:creationId xmlns:a16="http://schemas.microsoft.com/office/drawing/2014/main" id="{670BF826-E29E-464F-B721-48F8E63D1F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89" name="Rectangle 3288">
                          <a:extLst>
                            <a:ext uri="{FF2B5EF4-FFF2-40B4-BE49-F238E27FC236}">
                              <a16:creationId xmlns:a16="http://schemas.microsoft.com/office/drawing/2014/main" id="{A43F0FAD-15BD-435E-AD95-D7F4BE2237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90" name="Rectangle 3289">
                          <a:extLst>
                            <a:ext uri="{FF2B5EF4-FFF2-40B4-BE49-F238E27FC236}">
                              <a16:creationId xmlns:a16="http://schemas.microsoft.com/office/drawing/2014/main" id="{03CBFF34-2F79-484E-BDC5-9181530FE6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280" name="Group 3279">
                      <a:extLst>
                        <a:ext uri="{FF2B5EF4-FFF2-40B4-BE49-F238E27FC236}">
                          <a16:creationId xmlns:a16="http://schemas.microsoft.com/office/drawing/2014/main" id="{AABD92B1-8EF7-4155-974C-191FEBB98C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81" name="Rectangle 3280">
                        <a:extLst>
                          <a:ext uri="{FF2B5EF4-FFF2-40B4-BE49-F238E27FC236}">
                            <a16:creationId xmlns:a16="http://schemas.microsoft.com/office/drawing/2014/main" id="{02C78497-71F9-4418-A798-6D817A8D2D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82" name="Rectangle 3281">
                        <a:extLst>
                          <a:ext uri="{FF2B5EF4-FFF2-40B4-BE49-F238E27FC236}">
                            <a16:creationId xmlns:a16="http://schemas.microsoft.com/office/drawing/2014/main" id="{9C642A2E-331A-43E0-A8EB-5B0176D05B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83" name="Rectangle 3282">
                        <a:extLst>
                          <a:ext uri="{FF2B5EF4-FFF2-40B4-BE49-F238E27FC236}">
                            <a16:creationId xmlns:a16="http://schemas.microsoft.com/office/drawing/2014/main" id="{AE8C63D8-8CB3-47A8-BF08-F20AEC15B7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84" name="Rectangle 3283">
                        <a:extLst>
                          <a:ext uri="{FF2B5EF4-FFF2-40B4-BE49-F238E27FC236}">
                            <a16:creationId xmlns:a16="http://schemas.microsoft.com/office/drawing/2014/main" id="{02CA876A-0A84-4D8E-9200-0EE17CB67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262" name="Group 3261">
                    <a:extLst>
                      <a:ext uri="{FF2B5EF4-FFF2-40B4-BE49-F238E27FC236}">
                        <a16:creationId xmlns:a16="http://schemas.microsoft.com/office/drawing/2014/main" id="{670B4AEE-775A-4BAB-9577-93B95D41492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63" name="Group 3262">
                      <a:extLst>
                        <a:ext uri="{FF2B5EF4-FFF2-40B4-BE49-F238E27FC236}">
                          <a16:creationId xmlns:a16="http://schemas.microsoft.com/office/drawing/2014/main" id="{C6DD06BF-3EE3-4FC7-8BC8-B216F653BD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69" name="Group 3268">
                        <a:extLst>
                          <a:ext uri="{FF2B5EF4-FFF2-40B4-BE49-F238E27FC236}">
                            <a16:creationId xmlns:a16="http://schemas.microsoft.com/office/drawing/2014/main" id="{FD73C9F1-6D91-4767-8CF9-1F76F0F3A0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75" name="Rectangle 3274">
                          <a:extLst>
                            <a:ext uri="{FF2B5EF4-FFF2-40B4-BE49-F238E27FC236}">
                              <a16:creationId xmlns:a16="http://schemas.microsoft.com/office/drawing/2014/main" id="{3205E844-D5F1-4BA7-A72F-A58ED6A3B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76" name="Rectangle 3275">
                          <a:extLst>
                            <a:ext uri="{FF2B5EF4-FFF2-40B4-BE49-F238E27FC236}">
                              <a16:creationId xmlns:a16="http://schemas.microsoft.com/office/drawing/2014/main" id="{B9A6CCEA-4813-4C93-B078-DBE5FC2027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77" name="Rectangle 3276">
                          <a:extLst>
                            <a:ext uri="{FF2B5EF4-FFF2-40B4-BE49-F238E27FC236}">
                              <a16:creationId xmlns:a16="http://schemas.microsoft.com/office/drawing/2014/main" id="{8E010007-352D-4BFA-AA94-788E5E87D4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78" name="Rectangle 3277">
                          <a:extLst>
                            <a:ext uri="{FF2B5EF4-FFF2-40B4-BE49-F238E27FC236}">
                              <a16:creationId xmlns:a16="http://schemas.microsoft.com/office/drawing/2014/main" id="{EF73C1ED-B705-4507-A96D-03BDD5EB02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270" name="Group 3269">
                        <a:extLst>
                          <a:ext uri="{FF2B5EF4-FFF2-40B4-BE49-F238E27FC236}">
                            <a16:creationId xmlns:a16="http://schemas.microsoft.com/office/drawing/2014/main" id="{6C5DA139-2847-458F-8A2D-709ECF32EE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71" name="Rectangle 3270">
                          <a:extLst>
                            <a:ext uri="{FF2B5EF4-FFF2-40B4-BE49-F238E27FC236}">
                              <a16:creationId xmlns:a16="http://schemas.microsoft.com/office/drawing/2014/main" id="{287B4F7D-7A30-4994-A7A6-10FB7BA5AF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72" name="Rectangle 3271">
                          <a:extLst>
                            <a:ext uri="{FF2B5EF4-FFF2-40B4-BE49-F238E27FC236}">
                              <a16:creationId xmlns:a16="http://schemas.microsoft.com/office/drawing/2014/main" id="{FAC43053-B2E2-4E36-9F8A-5A89579F39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73" name="Rectangle 3272">
                          <a:extLst>
                            <a:ext uri="{FF2B5EF4-FFF2-40B4-BE49-F238E27FC236}">
                              <a16:creationId xmlns:a16="http://schemas.microsoft.com/office/drawing/2014/main" id="{6286E3EF-D63B-40BE-9ECC-F630BA5273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74" name="Rectangle 3273">
                          <a:extLst>
                            <a:ext uri="{FF2B5EF4-FFF2-40B4-BE49-F238E27FC236}">
                              <a16:creationId xmlns:a16="http://schemas.microsoft.com/office/drawing/2014/main" id="{D942D9A6-E5DF-49BF-B8F5-FEF618225C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264" name="Group 3263">
                      <a:extLst>
                        <a:ext uri="{FF2B5EF4-FFF2-40B4-BE49-F238E27FC236}">
                          <a16:creationId xmlns:a16="http://schemas.microsoft.com/office/drawing/2014/main" id="{A4DDF563-8B64-4FE1-8F45-3700216EAC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65" name="Rectangle 3264">
                        <a:extLst>
                          <a:ext uri="{FF2B5EF4-FFF2-40B4-BE49-F238E27FC236}">
                            <a16:creationId xmlns:a16="http://schemas.microsoft.com/office/drawing/2014/main" id="{E47CC5E0-1F43-4BCB-BA53-3C1C651588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66" name="Rectangle 3265">
                        <a:extLst>
                          <a:ext uri="{FF2B5EF4-FFF2-40B4-BE49-F238E27FC236}">
                            <a16:creationId xmlns:a16="http://schemas.microsoft.com/office/drawing/2014/main" id="{5A7F0A17-506E-45AE-A1A2-96AA7F0EBF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67" name="Rectangle 3266">
                        <a:extLst>
                          <a:ext uri="{FF2B5EF4-FFF2-40B4-BE49-F238E27FC236}">
                            <a16:creationId xmlns:a16="http://schemas.microsoft.com/office/drawing/2014/main" id="{F75197F0-0C24-4C9A-984E-3AF7C1138F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68" name="Rectangle 3267">
                        <a:extLst>
                          <a:ext uri="{FF2B5EF4-FFF2-40B4-BE49-F238E27FC236}">
                            <a16:creationId xmlns:a16="http://schemas.microsoft.com/office/drawing/2014/main" id="{A4111ACA-A2C9-4EB5-9D4E-E9D4A8BD2D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156" name="Group 3155">
                  <a:extLst>
                    <a:ext uri="{FF2B5EF4-FFF2-40B4-BE49-F238E27FC236}">
                      <a16:creationId xmlns:a16="http://schemas.microsoft.com/office/drawing/2014/main" id="{3F23C220-2614-42F0-9090-8A9CEEE090BF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27" name="Group 3226">
                    <a:extLst>
                      <a:ext uri="{FF2B5EF4-FFF2-40B4-BE49-F238E27FC236}">
                        <a16:creationId xmlns:a16="http://schemas.microsoft.com/office/drawing/2014/main" id="{D7445CE5-D54F-4C6D-BD80-378F2515BD5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45" name="Group 3244">
                      <a:extLst>
                        <a:ext uri="{FF2B5EF4-FFF2-40B4-BE49-F238E27FC236}">
                          <a16:creationId xmlns:a16="http://schemas.microsoft.com/office/drawing/2014/main" id="{313DDF71-D752-4E04-9EF8-2DF2EC686C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51" name="Group 3250">
                        <a:extLst>
                          <a:ext uri="{FF2B5EF4-FFF2-40B4-BE49-F238E27FC236}">
                            <a16:creationId xmlns:a16="http://schemas.microsoft.com/office/drawing/2014/main" id="{5FF43B50-0613-4DC5-BDFE-EE5F7142DF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57" name="Rectangle 3256">
                          <a:extLst>
                            <a:ext uri="{FF2B5EF4-FFF2-40B4-BE49-F238E27FC236}">
                              <a16:creationId xmlns:a16="http://schemas.microsoft.com/office/drawing/2014/main" id="{99D0F357-1F62-4F55-BE5A-0548259041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58" name="Rectangle 3257">
                          <a:extLst>
                            <a:ext uri="{FF2B5EF4-FFF2-40B4-BE49-F238E27FC236}">
                              <a16:creationId xmlns:a16="http://schemas.microsoft.com/office/drawing/2014/main" id="{1FECD6F7-5351-40F9-9F10-4482852C23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59" name="Rectangle 3258">
                          <a:extLst>
                            <a:ext uri="{FF2B5EF4-FFF2-40B4-BE49-F238E27FC236}">
                              <a16:creationId xmlns:a16="http://schemas.microsoft.com/office/drawing/2014/main" id="{A9C2A352-C035-4DBF-AD81-DFC3E16357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60" name="Rectangle 3259">
                          <a:extLst>
                            <a:ext uri="{FF2B5EF4-FFF2-40B4-BE49-F238E27FC236}">
                              <a16:creationId xmlns:a16="http://schemas.microsoft.com/office/drawing/2014/main" id="{B5039B04-891C-4307-BF1E-7710E39889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252" name="Group 3251">
                        <a:extLst>
                          <a:ext uri="{FF2B5EF4-FFF2-40B4-BE49-F238E27FC236}">
                            <a16:creationId xmlns:a16="http://schemas.microsoft.com/office/drawing/2014/main" id="{F0FE1D43-65B3-4BE7-9FA9-1C5AC514D4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53" name="Rectangle 3252">
                          <a:extLst>
                            <a:ext uri="{FF2B5EF4-FFF2-40B4-BE49-F238E27FC236}">
                              <a16:creationId xmlns:a16="http://schemas.microsoft.com/office/drawing/2014/main" id="{708E2544-BE25-4CD3-8A8B-CC542890B3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54" name="Rectangle 3253">
                          <a:extLst>
                            <a:ext uri="{FF2B5EF4-FFF2-40B4-BE49-F238E27FC236}">
                              <a16:creationId xmlns:a16="http://schemas.microsoft.com/office/drawing/2014/main" id="{BE9C749A-C91B-446D-8F7E-76E6076BCC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55" name="Rectangle 3254">
                          <a:extLst>
                            <a:ext uri="{FF2B5EF4-FFF2-40B4-BE49-F238E27FC236}">
                              <a16:creationId xmlns:a16="http://schemas.microsoft.com/office/drawing/2014/main" id="{4A5B2D35-412A-4E19-B63B-9965905173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56" name="Rectangle 3255">
                          <a:extLst>
                            <a:ext uri="{FF2B5EF4-FFF2-40B4-BE49-F238E27FC236}">
                              <a16:creationId xmlns:a16="http://schemas.microsoft.com/office/drawing/2014/main" id="{C864C123-E8C7-4FA5-A573-4A1547BBFB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246" name="Group 3245">
                      <a:extLst>
                        <a:ext uri="{FF2B5EF4-FFF2-40B4-BE49-F238E27FC236}">
                          <a16:creationId xmlns:a16="http://schemas.microsoft.com/office/drawing/2014/main" id="{E9C27B82-F501-447B-8952-096A31F565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47" name="Rectangle 3246">
                        <a:extLst>
                          <a:ext uri="{FF2B5EF4-FFF2-40B4-BE49-F238E27FC236}">
                            <a16:creationId xmlns:a16="http://schemas.microsoft.com/office/drawing/2014/main" id="{A5B966E0-FD2C-45B3-8A22-452368760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48" name="Rectangle 3247">
                        <a:extLst>
                          <a:ext uri="{FF2B5EF4-FFF2-40B4-BE49-F238E27FC236}">
                            <a16:creationId xmlns:a16="http://schemas.microsoft.com/office/drawing/2014/main" id="{CA3E666B-DB69-4198-A2A2-D14988E3C5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49" name="Rectangle 3248">
                        <a:extLst>
                          <a:ext uri="{FF2B5EF4-FFF2-40B4-BE49-F238E27FC236}">
                            <a16:creationId xmlns:a16="http://schemas.microsoft.com/office/drawing/2014/main" id="{805EB66C-B170-45C1-8030-E03225F748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50" name="Rectangle 3249">
                        <a:extLst>
                          <a:ext uri="{FF2B5EF4-FFF2-40B4-BE49-F238E27FC236}">
                            <a16:creationId xmlns:a16="http://schemas.microsoft.com/office/drawing/2014/main" id="{ADE8B3D4-3EFB-46D9-B31E-E2EBCCA5BE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228" name="Group 3227">
                    <a:extLst>
                      <a:ext uri="{FF2B5EF4-FFF2-40B4-BE49-F238E27FC236}">
                        <a16:creationId xmlns:a16="http://schemas.microsoft.com/office/drawing/2014/main" id="{4BF94CE8-A5BC-4607-9CD9-FBB072B9821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29" name="Group 3228">
                      <a:extLst>
                        <a:ext uri="{FF2B5EF4-FFF2-40B4-BE49-F238E27FC236}">
                          <a16:creationId xmlns:a16="http://schemas.microsoft.com/office/drawing/2014/main" id="{B333D9A2-C4D1-4176-9D83-7EBEC5EC5D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35" name="Group 3234">
                        <a:extLst>
                          <a:ext uri="{FF2B5EF4-FFF2-40B4-BE49-F238E27FC236}">
                            <a16:creationId xmlns:a16="http://schemas.microsoft.com/office/drawing/2014/main" id="{43337882-0EB0-497D-A07C-105ADA6931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41" name="Rectangle 3240">
                          <a:extLst>
                            <a:ext uri="{FF2B5EF4-FFF2-40B4-BE49-F238E27FC236}">
                              <a16:creationId xmlns:a16="http://schemas.microsoft.com/office/drawing/2014/main" id="{D4119DB9-2996-421E-9AFD-3DECD2F21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42" name="Rectangle 3241">
                          <a:extLst>
                            <a:ext uri="{FF2B5EF4-FFF2-40B4-BE49-F238E27FC236}">
                              <a16:creationId xmlns:a16="http://schemas.microsoft.com/office/drawing/2014/main" id="{FDD336F5-E31F-4D90-9A51-F74B837010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43" name="Rectangle 3242">
                          <a:extLst>
                            <a:ext uri="{FF2B5EF4-FFF2-40B4-BE49-F238E27FC236}">
                              <a16:creationId xmlns:a16="http://schemas.microsoft.com/office/drawing/2014/main" id="{DD8A4A44-157F-4DEC-822E-6136C83F75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44" name="Rectangle 3243">
                          <a:extLst>
                            <a:ext uri="{FF2B5EF4-FFF2-40B4-BE49-F238E27FC236}">
                              <a16:creationId xmlns:a16="http://schemas.microsoft.com/office/drawing/2014/main" id="{C57C2BF7-2DED-4172-868A-4DE24AECA2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236" name="Group 3235">
                        <a:extLst>
                          <a:ext uri="{FF2B5EF4-FFF2-40B4-BE49-F238E27FC236}">
                            <a16:creationId xmlns:a16="http://schemas.microsoft.com/office/drawing/2014/main" id="{44AEE30B-9A0F-4239-A676-D3EB50B0D9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37" name="Rectangle 3236">
                          <a:extLst>
                            <a:ext uri="{FF2B5EF4-FFF2-40B4-BE49-F238E27FC236}">
                              <a16:creationId xmlns:a16="http://schemas.microsoft.com/office/drawing/2014/main" id="{640EE23D-94E7-42D9-9FDF-55F39A443E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38" name="Rectangle 3237">
                          <a:extLst>
                            <a:ext uri="{FF2B5EF4-FFF2-40B4-BE49-F238E27FC236}">
                              <a16:creationId xmlns:a16="http://schemas.microsoft.com/office/drawing/2014/main" id="{709AF993-8B5A-4CE4-9613-EDBC3C37E1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39" name="Rectangle 3238">
                          <a:extLst>
                            <a:ext uri="{FF2B5EF4-FFF2-40B4-BE49-F238E27FC236}">
                              <a16:creationId xmlns:a16="http://schemas.microsoft.com/office/drawing/2014/main" id="{3C9AC098-AA62-4733-A67D-50D548779C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40" name="Rectangle 3239">
                          <a:extLst>
                            <a:ext uri="{FF2B5EF4-FFF2-40B4-BE49-F238E27FC236}">
                              <a16:creationId xmlns:a16="http://schemas.microsoft.com/office/drawing/2014/main" id="{516F9B3C-89EE-4AEF-9452-03AEDD151A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230" name="Group 3229">
                      <a:extLst>
                        <a:ext uri="{FF2B5EF4-FFF2-40B4-BE49-F238E27FC236}">
                          <a16:creationId xmlns:a16="http://schemas.microsoft.com/office/drawing/2014/main" id="{257E93C8-954E-42B5-A320-8E9D2D65A5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31" name="Rectangle 3230">
                        <a:extLst>
                          <a:ext uri="{FF2B5EF4-FFF2-40B4-BE49-F238E27FC236}">
                            <a16:creationId xmlns:a16="http://schemas.microsoft.com/office/drawing/2014/main" id="{88BA81D0-8EFF-47D1-B4B0-2F25ED4D34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32" name="Rectangle 3231">
                        <a:extLst>
                          <a:ext uri="{FF2B5EF4-FFF2-40B4-BE49-F238E27FC236}">
                            <a16:creationId xmlns:a16="http://schemas.microsoft.com/office/drawing/2014/main" id="{2975BA36-C2EA-4AFE-9C69-92A94BB3D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33" name="Rectangle 3232">
                        <a:extLst>
                          <a:ext uri="{FF2B5EF4-FFF2-40B4-BE49-F238E27FC236}">
                            <a16:creationId xmlns:a16="http://schemas.microsoft.com/office/drawing/2014/main" id="{B8B12A62-4E01-4BEA-B303-ED67FD85D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34" name="Rectangle 3233">
                        <a:extLst>
                          <a:ext uri="{FF2B5EF4-FFF2-40B4-BE49-F238E27FC236}">
                            <a16:creationId xmlns:a16="http://schemas.microsoft.com/office/drawing/2014/main" id="{DD91E4FF-5572-4BB5-854B-B4034E82E7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157" name="Group 3156">
                  <a:extLst>
                    <a:ext uri="{FF2B5EF4-FFF2-40B4-BE49-F238E27FC236}">
                      <a16:creationId xmlns:a16="http://schemas.microsoft.com/office/drawing/2014/main" id="{BF20BF08-D3A1-4175-BC88-11BF189500B1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93" name="Group 3192">
                    <a:extLst>
                      <a:ext uri="{FF2B5EF4-FFF2-40B4-BE49-F238E27FC236}">
                        <a16:creationId xmlns:a16="http://schemas.microsoft.com/office/drawing/2014/main" id="{45ED5705-2918-4130-B5DA-726F9232937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11" name="Group 3210">
                      <a:extLst>
                        <a:ext uri="{FF2B5EF4-FFF2-40B4-BE49-F238E27FC236}">
                          <a16:creationId xmlns:a16="http://schemas.microsoft.com/office/drawing/2014/main" id="{FCB35E12-32BE-45AE-876D-777392DA70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17" name="Group 3216">
                        <a:extLst>
                          <a:ext uri="{FF2B5EF4-FFF2-40B4-BE49-F238E27FC236}">
                            <a16:creationId xmlns:a16="http://schemas.microsoft.com/office/drawing/2014/main" id="{592799FC-7D13-4D06-8509-885B4626A1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23" name="Rectangle 3222">
                          <a:extLst>
                            <a:ext uri="{FF2B5EF4-FFF2-40B4-BE49-F238E27FC236}">
                              <a16:creationId xmlns:a16="http://schemas.microsoft.com/office/drawing/2014/main" id="{A7C31F73-F805-4F4B-9639-A024A62720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24" name="Rectangle 3223">
                          <a:extLst>
                            <a:ext uri="{FF2B5EF4-FFF2-40B4-BE49-F238E27FC236}">
                              <a16:creationId xmlns:a16="http://schemas.microsoft.com/office/drawing/2014/main" id="{0D4F498F-5271-4BEC-A32E-78B5797F8F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25" name="Rectangle 3224">
                          <a:extLst>
                            <a:ext uri="{FF2B5EF4-FFF2-40B4-BE49-F238E27FC236}">
                              <a16:creationId xmlns:a16="http://schemas.microsoft.com/office/drawing/2014/main" id="{5471765E-9C41-4F6A-A4BA-7EBC2F4808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26" name="Rectangle 3225">
                          <a:extLst>
                            <a:ext uri="{FF2B5EF4-FFF2-40B4-BE49-F238E27FC236}">
                              <a16:creationId xmlns:a16="http://schemas.microsoft.com/office/drawing/2014/main" id="{352C7219-81B7-4227-88AE-E108AA5719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218" name="Group 3217">
                        <a:extLst>
                          <a:ext uri="{FF2B5EF4-FFF2-40B4-BE49-F238E27FC236}">
                            <a16:creationId xmlns:a16="http://schemas.microsoft.com/office/drawing/2014/main" id="{67B0E479-BCD1-4D94-833A-F13D97347E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19" name="Rectangle 3218">
                          <a:extLst>
                            <a:ext uri="{FF2B5EF4-FFF2-40B4-BE49-F238E27FC236}">
                              <a16:creationId xmlns:a16="http://schemas.microsoft.com/office/drawing/2014/main" id="{A0F75201-278A-4E0B-90E0-292FA84B15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20" name="Rectangle 3219">
                          <a:extLst>
                            <a:ext uri="{FF2B5EF4-FFF2-40B4-BE49-F238E27FC236}">
                              <a16:creationId xmlns:a16="http://schemas.microsoft.com/office/drawing/2014/main" id="{75B0ECB3-955C-4EE4-9770-B5929B45B5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21" name="Rectangle 3220">
                          <a:extLst>
                            <a:ext uri="{FF2B5EF4-FFF2-40B4-BE49-F238E27FC236}">
                              <a16:creationId xmlns:a16="http://schemas.microsoft.com/office/drawing/2014/main" id="{4E5C1CAF-642B-4B75-B597-009A0A78D0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22" name="Rectangle 3221">
                          <a:extLst>
                            <a:ext uri="{FF2B5EF4-FFF2-40B4-BE49-F238E27FC236}">
                              <a16:creationId xmlns:a16="http://schemas.microsoft.com/office/drawing/2014/main" id="{B9FAB484-4D1D-4B25-BC01-84622F50E6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212" name="Group 3211">
                      <a:extLst>
                        <a:ext uri="{FF2B5EF4-FFF2-40B4-BE49-F238E27FC236}">
                          <a16:creationId xmlns:a16="http://schemas.microsoft.com/office/drawing/2014/main" id="{5818F548-359A-4B66-9F2C-7926D5420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13" name="Rectangle 3212">
                        <a:extLst>
                          <a:ext uri="{FF2B5EF4-FFF2-40B4-BE49-F238E27FC236}">
                            <a16:creationId xmlns:a16="http://schemas.microsoft.com/office/drawing/2014/main" id="{2BBAC0FA-50F3-47DE-B1A9-DD170496A8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14" name="Rectangle 3213">
                        <a:extLst>
                          <a:ext uri="{FF2B5EF4-FFF2-40B4-BE49-F238E27FC236}">
                            <a16:creationId xmlns:a16="http://schemas.microsoft.com/office/drawing/2014/main" id="{AB06ACC1-5FE7-489C-A480-41D58708D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15" name="Rectangle 3214">
                        <a:extLst>
                          <a:ext uri="{FF2B5EF4-FFF2-40B4-BE49-F238E27FC236}">
                            <a16:creationId xmlns:a16="http://schemas.microsoft.com/office/drawing/2014/main" id="{D8BA18F8-CAD8-42DF-9580-792A99F392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16" name="Rectangle 3215">
                        <a:extLst>
                          <a:ext uri="{FF2B5EF4-FFF2-40B4-BE49-F238E27FC236}">
                            <a16:creationId xmlns:a16="http://schemas.microsoft.com/office/drawing/2014/main" id="{9D6F44F9-9515-41E2-8C66-42AF47F4DA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194" name="Group 3193">
                    <a:extLst>
                      <a:ext uri="{FF2B5EF4-FFF2-40B4-BE49-F238E27FC236}">
                        <a16:creationId xmlns:a16="http://schemas.microsoft.com/office/drawing/2014/main" id="{0B4CDBCD-E300-4B74-A399-87839676073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95" name="Group 3194">
                      <a:extLst>
                        <a:ext uri="{FF2B5EF4-FFF2-40B4-BE49-F238E27FC236}">
                          <a16:creationId xmlns:a16="http://schemas.microsoft.com/office/drawing/2014/main" id="{B0F366FF-EE0D-4AAF-9525-0A266F7766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01" name="Group 3200">
                        <a:extLst>
                          <a:ext uri="{FF2B5EF4-FFF2-40B4-BE49-F238E27FC236}">
                            <a16:creationId xmlns:a16="http://schemas.microsoft.com/office/drawing/2014/main" id="{3F716615-D141-4C33-B260-B5C6422D7F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07" name="Rectangle 3206">
                          <a:extLst>
                            <a:ext uri="{FF2B5EF4-FFF2-40B4-BE49-F238E27FC236}">
                              <a16:creationId xmlns:a16="http://schemas.microsoft.com/office/drawing/2014/main" id="{1CC279D6-A2B8-4622-B0E1-EC1CBC700B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08" name="Rectangle 3207">
                          <a:extLst>
                            <a:ext uri="{FF2B5EF4-FFF2-40B4-BE49-F238E27FC236}">
                              <a16:creationId xmlns:a16="http://schemas.microsoft.com/office/drawing/2014/main" id="{356D011C-52F5-4AEE-9D71-DFB953200F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09" name="Rectangle 3208">
                          <a:extLst>
                            <a:ext uri="{FF2B5EF4-FFF2-40B4-BE49-F238E27FC236}">
                              <a16:creationId xmlns:a16="http://schemas.microsoft.com/office/drawing/2014/main" id="{229AC79F-65C8-4C5F-951F-16B82E284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10" name="Rectangle 3209">
                          <a:extLst>
                            <a:ext uri="{FF2B5EF4-FFF2-40B4-BE49-F238E27FC236}">
                              <a16:creationId xmlns:a16="http://schemas.microsoft.com/office/drawing/2014/main" id="{87D6A17A-774B-40B6-AEEB-8B5F543179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202" name="Group 3201">
                        <a:extLst>
                          <a:ext uri="{FF2B5EF4-FFF2-40B4-BE49-F238E27FC236}">
                            <a16:creationId xmlns:a16="http://schemas.microsoft.com/office/drawing/2014/main" id="{A047A722-A2B2-4B11-B0B5-FFDFDC9362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03" name="Rectangle 3202">
                          <a:extLst>
                            <a:ext uri="{FF2B5EF4-FFF2-40B4-BE49-F238E27FC236}">
                              <a16:creationId xmlns:a16="http://schemas.microsoft.com/office/drawing/2014/main" id="{B30E6761-8FF6-4B85-999A-C430FF7DD0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04" name="Rectangle 3203">
                          <a:extLst>
                            <a:ext uri="{FF2B5EF4-FFF2-40B4-BE49-F238E27FC236}">
                              <a16:creationId xmlns:a16="http://schemas.microsoft.com/office/drawing/2014/main" id="{4A97B172-6295-4A8E-A918-12961AC5BF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05" name="Rectangle 3204">
                          <a:extLst>
                            <a:ext uri="{FF2B5EF4-FFF2-40B4-BE49-F238E27FC236}">
                              <a16:creationId xmlns:a16="http://schemas.microsoft.com/office/drawing/2014/main" id="{787BC0E1-20F6-42FE-94EA-75D7161F66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06" name="Rectangle 3205">
                          <a:extLst>
                            <a:ext uri="{FF2B5EF4-FFF2-40B4-BE49-F238E27FC236}">
                              <a16:creationId xmlns:a16="http://schemas.microsoft.com/office/drawing/2014/main" id="{78A5A246-A95F-4305-B28A-049BDE746A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196" name="Group 3195">
                      <a:extLst>
                        <a:ext uri="{FF2B5EF4-FFF2-40B4-BE49-F238E27FC236}">
                          <a16:creationId xmlns:a16="http://schemas.microsoft.com/office/drawing/2014/main" id="{0F8A90C4-1E7F-4E06-B48B-2FCBD7143C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97" name="Rectangle 3196">
                        <a:extLst>
                          <a:ext uri="{FF2B5EF4-FFF2-40B4-BE49-F238E27FC236}">
                            <a16:creationId xmlns:a16="http://schemas.microsoft.com/office/drawing/2014/main" id="{97848723-C47B-43B0-8C0D-0DAF2E0C7E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98" name="Rectangle 3197">
                        <a:extLst>
                          <a:ext uri="{FF2B5EF4-FFF2-40B4-BE49-F238E27FC236}">
                            <a16:creationId xmlns:a16="http://schemas.microsoft.com/office/drawing/2014/main" id="{DF4B73B9-3924-45DE-8A1C-881E25D150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99" name="Rectangle 3198">
                        <a:extLst>
                          <a:ext uri="{FF2B5EF4-FFF2-40B4-BE49-F238E27FC236}">
                            <a16:creationId xmlns:a16="http://schemas.microsoft.com/office/drawing/2014/main" id="{DF22BBC8-FD67-4E1F-B860-03BFEAC9C6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00" name="Rectangle 3199">
                        <a:extLst>
                          <a:ext uri="{FF2B5EF4-FFF2-40B4-BE49-F238E27FC236}">
                            <a16:creationId xmlns:a16="http://schemas.microsoft.com/office/drawing/2014/main" id="{ED4A38E6-C71F-451B-9C1A-96DBCAA6C9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158" name="Group 3157">
                  <a:extLst>
                    <a:ext uri="{FF2B5EF4-FFF2-40B4-BE49-F238E27FC236}">
                      <a16:creationId xmlns:a16="http://schemas.microsoft.com/office/drawing/2014/main" id="{C650DF7F-4018-4B85-AB93-612146BB3C21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59" name="Group 3158">
                    <a:extLst>
                      <a:ext uri="{FF2B5EF4-FFF2-40B4-BE49-F238E27FC236}">
                        <a16:creationId xmlns:a16="http://schemas.microsoft.com/office/drawing/2014/main" id="{3852275F-7B4E-427A-B7F9-5950E5CA009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77" name="Group 3176">
                      <a:extLst>
                        <a:ext uri="{FF2B5EF4-FFF2-40B4-BE49-F238E27FC236}">
                          <a16:creationId xmlns:a16="http://schemas.microsoft.com/office/drawing/2014/main" id="{C25AB756-9640-44A3-B1AA-804752D756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83" name="Group 3182">
                        <a:extLst>
                          <a:ext uri="{FF2B5EF4-FFF2-40B4-BE49-F238E27FC236}">
                            <a16:creationId xmlns:a16="http://schemas.microsoft.com/office/drawing/2014/main" id="{62585B47-DF14-4953-900A-842985E2B1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89" name="Rectangle 3188">
                          <a:extLst>
                            <a:ext uri="{FF2B5EF4-FFF2-40B4-BE49-F238E27FC236}">
                              <a16:creationId xmlns:a16="http://schemas.microsoft.com/office/drawing/2014/main" id="{97085834-260A-49A2-999C-685915B239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90" name="Rectangle 3189">
                          <a:extLst>
                            <a:ext uri="{FF2B5EF4-FFF2-40B4-BE49-F238E27FC236}">
                              <a16:creationId xmlns:a16="http://schemas.microsoft.com/office/drawing/2014/main" id="{9CB7622F-7533-4601-9DBC-FC8FDF9254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91" name="Rectangle 3190">
                          <a:extLst>
                            <a:ext uri="{FF2B5EF4-FFF2-40B4-BE49-F238E27FC236}">
                              <a16:creationId xmlns:a16="http://schemas.microsoft.com/office/drawing/2014/main" id="{321C6C5B-D8D0-42DB-AA0A-DC5D9A14EC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92" name="Rectangle 3191">
                          <a:extLst>
                            <a:ext uri="{FF2B5EF4-FFF2-40B4-BE49-F238E27FC236}">
                              <a16:creationId xmlns:a16="http://schemas.microsoft.com/office/drawing/2014/main" id="{ACEE02B7-3010-4F0E-B699-8CF146B47A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184" name="Group 3183">
                        <a:extLst>
                          <a:ext uri="{FF2B5EF4-FFF2-40B4-BE49-F238E27FC236}">
                            <a16:creationId xmlns:a16="http://schemas.microsoft.com/office/drawing/2014/main" id="{DA7C8C5F-7CE1-4736-921C-33E04720518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85" name="Rectangle 3184">
                          <a:extLst>
                            <a:ext uri="{FF2B5EF4-FFF2-40B4-BE49-F238E27FC236}">
                              <a16:creationId xmlns:a16="http://schemas.microsoft.com/office/drawing/2014/main" id="{190E9688-9889-4A7C-9866-7499C0E137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86" name="Rectangle 3185">
                          <a:extLst>
                            <a:ext uri="{FF2B5EF4-FFF2-40B4-BE49-F238E27FC236}">
                              <a16:creationId xmlns:a16="http://schemas.microsoft.com/office/drawing/2014/main" id="{F8A10009-2659-45B1-B6DB-5A8FB7AC82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87" name="Rectangle 3186">
                          <a:extLst>
                            <a:ext uri="{FF2B5EF4-FFF2-40B4-BE49-F238E27FC236}">
                              <a16:creationId xmlns:a16="http://schemas.microsoft.com/office/drawing/2014/main" id="{769522E2-B6B1-4088-9C33-06E2482FD5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88" name="Rectangle 3187">
                          <a:extLst>
                            <a:ext uri="{FF2B5EF4-FFF2-40B4-BE49-F238E27FC236}">
                              <a16:creationId xmlns:a16="http://schemas.microsoft.com/office/drawing/2014/main" id="{7CAE92A7-6C32-499D-BA5D-AD8162863D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178" name="Group 3177">
                      <a:extLst>
                        <a:ext uri="{FF2B5EF4-FFF2-40B4-BE49-F238E27FC236}">
                          <a16:creationId xmlns:a16="http://schemas.microsoft.com/office/drawing/2014/main" id="{DE24ED54-C8D8-488E-A5C7-CA444C29B9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79" name="Rectangle 3178">
                        <a:extLst>
                          <a:ext uri="{FF2B5EF4-FFF2-40B4-BE49-F238E27FC236}">
                            <a16:creationId xmlns:a16="http://schemas.microsoft.com/office/drawing/2014/main" id="{C4BBB8C5-C5F0-4946-A4D6-ACCDFDC3F6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80" name="Rectangle 3179">
                        <a:extLst>
                          <a:ext uri="{FF2B5EF4-FFF2-40B4-BE49-F238E27FC236}">
                            <a16:creationId xmlns:a16="http://schemas.microsoft.com/office/drawing/2014/main" id="{0EA956F7-A7BE-4E2E-8F18-1CE588DF7D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81" name="Rectangle 3180">
                        <a:extLst>
                          <a:ext uri="{FF2B5EF4-FFF2-40B4-BE49-F238E27FC236}">
                            <a16:creationId xmlns:a16="http://schemas.microsoft.com/office/drawing/2014/main" id="{2AD1D368-E1E7-4D74-869B-56E2EAA0A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82" name="Rectangle 3181">
                        <a:extLst>
                          <a:ext uri="{FF2B5EF4-FFF2-40B4-BE49-F238E27FC236}">
                            <a16:creationId xmlns:a16="http://schemas.microsoft.com/office/drawing/2014/main" id="{2FCDD3B2-5BE6-4093-9BFB-DE5E190FB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160" name="Group 3159">
                    <a:extLst>
                      <a:ext uri="{FF2B5EF4-FFF2-40B4-BE49-F238E27FC236}">
                        <a16:creationId xmlns:a16="http://schemas.microsoft.com/office/drawing/2014/main" id="{ACDAE302-A39A-4AA3-8CF5-FDA3ED6D63F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61" name="Group 3160">
                      <a:extLst>
                        <a:ext uri="{FF2B5EF4-FFF2-40B4-BE49-F238E27FC236}">
                          <a16:creationId xmlns:a16="http://schemas.microsoft.com/office/drawing/2014/main" id="{68E7C4B2-71CB-4DF3-9A5F-29DEEE3A1D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67" name="Group 3166">
                        <a:extLst>
                          <a:ext uri="{FF2B5EF4-FFF2-40B4-BE49-F238E27FC236}">
                            <a16:creationId xmlns:a16="http://schemas.microsoft.com/office/drawing/2014/main" id="{48BAF0F8-8430-4CDE-964B-1175F1D7D4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73" name="Rectangle 3172">
                          <a:extLst>
                            <a:ext uri="{FF2B5EF4-FFF2-40B4-BE49-F238E27FC236}">
                              <a16:creationId xmlns:a16="http://schemas.microsoft.com/office/drawing/2014/main" id="{7DAAC98B-7BB5-4514-87A5-2AE45F50E3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74" name="Rectangle 3173">
                          <a:extLst>
                            <a:ext uri="{FF2B5EF4-FFF2-40B4-BE49-F238E27FC236}">
                              <a16:creationId xmlns:a16="http://schemas.microsoft.com/office/drawing/2014/main" id="{A0ECD35E-F974-4C7C-A911-A9414A1639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75" name="Rectangle 3174">
                          <a:extLst>
                            <a:ext uri="{FF2B5EF4-FFF2-40B4-BE49-F238E27FC236}">
                              <a16:creationId xmlns:a16="http://schemas.microsoft.com/office/drawing/2014/main" id="{96672BA7-2A2A-44D5-845A-B2B4CEE69F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76" name="Rectangle 3175">
                          <a:extLst>
                            <a:ext uri="{FF2B5EF4-FFF2-40B4-BE49-F238E27FC236}">
                              <a16:creationId xmlns:a16="http://schemas.microsoft.com/office/drawing/2014/main" id="{698CF52B-78EB-47B4-A6CC-69C5BE522B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168" name="Group 3167">
                        <a:extLst>
                          <a:ext uri="{FF2B5EF4-FFF2-40B4-BE49-F238E27FC236}">
                            <a16:creationId xmlns:a16="http://schemas.microsoft.com/office/drawing/2014/main" id="{C854B774-B7CF-455C-ABA1-802E855D32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69" name="Rectangle 3168">
                          <a:extLst>
                            <a:ext uri="{FF2B5EF4-FFF2-40B4-BE49-F238E27FC236}">
                              <a16:creationId xmlns:a16="http://schemas.microsoft.com/office/drawing/2014/main" id="{FE4C800C-AA4D-4317-A640-41C1D34A83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70" name="Rectangle 3169">
                          <a:extLst>
                            <a:ext uri="{FF2B5EF4-FFF2-40B4-BE49-F238E27FC236}">
                              <a16:creationId xmlns:a16="http://schemas.microsoft.com/office/drawing/2014/main" id="{1831688A-085C-447C-8760-D76129620B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71" name="Rectangle 3170">
                          <a:extLst>
                            <a:ext uri="{FF2B5EF4-FFF2-40B4-BE49-F238E27FC236}">
                              <a16:creationId xmlns:a16="http://schemas.microsoft.com/office/drawing/2014/main" id="{F27246A5-9D71-4F32-973D-6DC76D6C77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72" name="Rectangle 3171">
                          <a:extLst>
                            <a:ext uri="{FF2B5EF4-FFF2-40B4-BE49-F238E27FC236}">
                              <a16:creationId xmlns:a16="http://schemas.microsoft.com/office/drawing/2014/main" id="{387F91E0-F1A1-4E6A-AB74-41C6CFC749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162" name="Group 3161">
                      <a:extLst>
                        <a:ext uri="{FF2B5EF4-FFF2-40B4-BE49-F238E27FC236}">
                          <a16:creationId xmlns:a16="http://schemas.microsoft.com/office/drawing/2014/main" id="{50C4066E-8C8E-4C41-ACC5-0E32DC80D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63" name="Rectangle 3162">
                        <a:extLst>
                          <a:ext uri="{FF2B5EF4-FFF2-40B4-BE49-F238E27FC236}">
                            <a16:creationId xmlns:a16="http://schemas.microsoft.com/office/drawing/2014/main" id="{AB05EA60-D2B9-4FF3-90EF-74B41A7F91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64" name="Rectangle 3163">
                        <a:extLst>
                          <a:ext uri="{FF2B5EF4-FFF2-40B4-BE49-F238E27FC236}">
                            <a16:creationId xmlns:a16="http://schemas.microsoft.com/office/drawing/2014/main" id="{1F3C2B93-EC23-4C4D-8B1F-B7A45768A5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65" name="Rectangle 3164">
                        <a:extLst>
                          <a:ext uri="{FF2B5EF4-FFF2-40B4-BE49-F238E27FC236}">
                            <a16:creationId xmlns:a16="http://schemas.microsoft.com/office/drawing/2014/main" id="{11AAD96A-A8E5-40F1-A541-B6C8092AC6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66" name="Rectangle 3165">
                        <a:extLst>
                          <a:ext uri="{FF2B5EF4-FFF2-40B4-BE49-F238E27FC236}">
                            <a16:creationId xmlns:a16="http://schemas.microsoft.com/office/drawing/2014/main" id="{7CB6D80B-E45F-437A-BF5A-F7F52213AA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3435" name="Group 3434">
              <a:extLst>
                <a:ext uri="{FF2B5EF4-FFF2-40B4-BE49-F238E27FC236}">
                  <a16:creationId xmlns:a16="http://schemas.microsoft.com/office/drawing/2014/main" id="{5E3F1946-84AB-4122-9FDF-8869B1841514}"/>
                </a:ext>
              </a:extLst>
            </p:cNvPr>
            <p:cNvGrpSpPr/>
            <p:nvPr/>
          </p:nvGrpSpPr>
          <p:grpSpPr>
            <a:xfrm>
              <a:off x="9158313" y="3764746"/>
              <a:ext cx="2711556" cy="366260"/>
              <a:chOff x="9200711" y="3402854"/>
              <a:chExt cx="2711556" cy="366260"/>
            </a:xfrm>
          </p:grpSpPr>
          <p:grpSp>
            <p:nvGrpSpPr>
              <p:cNvPr id="3436" name="Group 3435">
                <a:extLst>
                  <a:ext uri="{FF2B5EF4-FFF2-40B4-BE49-F238E27FC236}">
                    <a16:creationId xmlns:a16="http://schemas.microsoft.com/office/drawing/2014/main" id="{A09ACF8E-CF03-4DAE-BE61-E93272C8416E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578" name="Group 3577">
                  <a:extLst>
                    <a:ext uri="{FF2B5EF4-FFF2-40B4-BE49-F238E27FC236}">
                      <a16:creationId xmlns:a16="http://schemas.microsoft.com/office/drawing/2014/main" id="{86DBF3ED-4ED9-42A9-92DE-6B7026367C83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684" name="Group 3683">
                    <a:extLst>
                      <a:ext uri="{FF2B5EF4-FFF2-40B4-BE49-F238E27FC236}">
                        <a16:creationId xmlns:a16="http://schemas.microsoft.com/office/drawing/2014/main" id="{95EE9C8D-C7F2-4167-87A9-0F8765A395B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702" name="Group 3701">
                      <a:extLst>
                        <a:ext uri="{FF2B5EF4-FFF2-40B4-BE49-F238E27FC236}">
                          <a16:creationId xmlns:a16="http://schemas.microsoft.com/office/drawing/2014/main" id="{F0991151-5165-42CC-BE69-46AC4E40F9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708" name="Group 3707">
                        <a:extLst>
                          <a:ext uri="{FF2B5EF4-FFF2-40B4-BE49-F238E27FC236}">
                            <a16:creationId xmlns:a16="http://schemas.microsoft.com/office/drawing/2014/main" id="{7B998964-557F-4D07-96D5-BCC78592C6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714" name="Rectangle 3713">
                          <a:extLst>
                            <a:ext uri="{FF2B5EF4-FFF2-40B4-BE49-F238E27FC236}">
                              <a16:creationId xmlns:a16="http://schemas.microsoft.com/office/drawing/2014/main" id="{30173D98-6AEC-4C41-954F-BE9A7928E0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715" name="Rectangle 3714">
                          <a:extLst>
                            <a:ext uri="{FF2B5EF4-FFF2-40B4-BE49-F238E27FC236}">
                              <a16:creationId xmlns:a16="http://schemas.microsoft.com/office/drawing/2014/main" id="{51225784-44EC-4500-8A02-A70D38DA4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716" name="Rectangle 3715">
                          <a:extLst>
                            <a:ext uri="{FF2B5EF4-FFF2-40B4-BE49-F238E27FC236}">
                              <a16:creationId xmlns:a16="http://schemas.microsoft.com/office/drawing/2014/main" id="{683256FD-5155-43C8-BACF-266E08BDAD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717" name="Rectangle 3716">
                          <a:extLst>
                            <a:ext uri="{FF2B5EF4-FFF2-40B4-BE49-F238E27FC236}">
                              <a16:creationId xmlns:a16="http://schemas.microsoft.com/office/drawing/2014/main" id="{4E1B4B54-2018-4D6C-BEF5-AC72B64E8C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709" name="Group 3708">
                        <a:extLst>
                          <a:ext uri="{FF2B5EF4-FFF2-40B4-BE49-F238E27FC236}">
                            <a16:creationId xmlns:a16="http://schemas.microsoft.com/office/drawing/2014/main" id="{7B1E02BB-0EB7-4124-BEDC-166D405E3A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710" name="Rectangle 3709">
                          <a:extLst>
                            <a:ext uri="{FF2B5EF4-FFF2-40B4-BE49-F238E27FC236}">
                              <a16:creationId xmlns:a16="http://schemas.microsoft.com/office/drawing/2014/main" id="{3A6FD997-F91A-4F5C-94E2-A92C01F396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711" name="Rectangle 3710">
                          <a:extLst>
                            <a:ext uri="{FF2B5EF4-FFF2-40B4-BE49-F238E27FC236}">
                              <a16:creationId xmlns:a16="http://schemas.microsoft.com/office/drawing/2014/main" id="{392D48CB-539B-40A6-B1DA-3B49DBA954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712" name="Rectangle 3711">
                          <a:extLst>
                            <a:ext uri="{FF2B5EF4-FFF2-40B4-BE49-F238E27FC236}">
                              <a16:creationId xmlns:a16="http://schemas.microsoft.com/office/drawing/2014/main" id="{B974A5B8-409A-49C5-A2A5-177A9E5DB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713" name="Rectangle 3712">
                          <a:extLst>
                            <a:ext uri="{FF2B5EF4-FFF2-40B4-BE49-F238E27FC236}">
                              <a16:creationId xmlns:a16="http://schemas.microsoft.com/office/drawing/2014/main" id="{1288B2BA-1D21-4C28-98E1-61FB478109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703" name="Group 3702">
                      <a:extLst>
                        <a:ext uri="{FF2B5EF4-FFF2-40B4-BE49-F238E27FC236}">
                          <a16:creationId xmlns:a16="http://schemas.microsoft.com/office/drawing/2014/main" id="{A48E4FE9-CFA3-483F-8C2E-A5874F8E31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704" name="Rectangle 3703">
                        <a:extLst>
                          <a:ext uri="{FF2B5EF4-FFF2-40B4-BE49-F238E27FC236}">
                            <a16:creationId xmlns:a16="http://schemas.microsoft.com/office/drawing/2014/main" id="{41F71327-3856-46D2-AC5B-768CF2E13E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05" name="Rectangle 3704">
                        <a:extLst>
                          <a:ext uri="{FF2B5EF4-FFF2-40B4-BE49-F238E27FC236}">
                            <a16:creationId xmlns:a16="http://schemas.microsoft.com/office/drawing/2014/main" id="{5F057D4E-A68A-46AB-85D4-9C5A260152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06" name="Rectangle 3705">
                        <a:extLst>
                          <a:ext uri="{FF2B5EF4-FFF2-40B4-BE49-F238E27FC236}">
                            <a16:creationId xmlns:a16="http://schemas.microsoft.com/office/drawing/2014/main" id="{41A73826-50A3-474B-8D3F-89A671FA98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07" name="Rectangle 3706">
                        <a:extLst>
                          <a:ext uri="{FF2B5EF4-FFF2-40B4-BE49-F238E27FC236}">
                            <a16:creationId xmlns:a16="http://schemas.microsoft.com/office/drawing/2014/main" id="{0CACB765-51F7-4412-9989-AA777D5052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685" name="Group 3684">
                    <a:extLst>
                      <a:ext uri="{FF2B5EF4-FFF2-40B4-BE49-F238E27FC236}">
                        <a16:creationId xmlns:a16="http://schemas.microsoft.com/office/drawing/2014/main" id="{95BDCE44-6856-450E-8DD3-777EC3FFC9C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86" name="Group 3685">
                      <a:extLst>
                        <a:ext uri="{FF2B5EF4-FFF2-40B4-BE49-F238E27FC236}">
                          <a16:creationId xmlns:a16="http://schemas.microsoft.com/office/drawing/2014/main" id="{65946008-9D0E-4BCE-AF75-05CB93C55E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92" name="Group 3691">
                        <a:extLst>
                          <a:ext uri="{FF2B5EF4-FFF2-40B4-BE49-F238E27FC236}">
                            <a16:creationId xmlns:a16="http://schemas.microsoft.com/office/drawing/2014/main" id="{ECC092E8-4DFA-4C9B-A3A2-5AAD9770E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98" name="Rectangle 3697">
                          <a:extLst>
                            <a:ext uri="{FF2B5EF4-FFF2-40B4-BE49-F238E27FC236}">
                              <a16:creationId xmlns:a16="http://schemas.microsoft.com/office/drawing/2014/main" id="{186BFFF3-B87B-4E12-83C7-0709F71D85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99" name="Rectangle 3698">
                          <a:extLst>
                            <a:ext uri="{FF2B5EF4-FFF2-40B4-BE49-F238E27FC236}">
                              <a16:creationId xmlns:a16="http://schemas.microsoft.com/office/drawing/2014/main" id="{CCD3E9A4-C309-4EA0-B788-A022592522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700" name="Rectangle 3699">
                          <a:extLst>
                            <a:ext uri="{FF2B5EF4-FFF2-40B4-BE49-F238E27FC236}">
                              <a16:creationId xmlns:a16="http://schemas.microsoft.com/office/drawing/2014/main" id="{FAC19238-4503-4AE0-9036-D7B2595075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701" name="Rectangle 3700">
                          <a:extLst>
                            <a:ext uri="{FF2B5EF4-FFF2-40B4-BE49-F238E27FC236}">
                              <a16:creationId xmlns:a16="http://schemas.microsoft.com/office/drawing/2014/main" id="{C5E14E3D-5451-4390-8349-9E92853FD6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693" name="Group 3692">
                        <a:extLst>
                          <a:ext uri="{FF2B5EF4-FFF2-40B4-BE49-F238E27FC236}">
                            <a16:creationId xmlns:a16="http://schemas.microsoft.com/office/drawing/2014/main" id="{C9C165ED-75A7-4F3D-B374-7E551F5D2F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94" name="Rectangle 3693">
                          <a:extLst>
                            <a:ext uri="{FF2B5EF4-FFF2-40B4-BE49-F238E27FC236}">
                              <a16:creationId xmlns:a16="http://schemas.microsoft.com/office/drawing/2014/main" id="{36710598-4BC1-475D-B7E6-C5AC42ADB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95" name="Rectangle 3694">
                          <a:extLst>
                            <a:ext uri="{FF2B5EF4-FFF2-40B4-BE49-F238E27FC236}">
                              <a16:creationId xmlns:a16="http://schemas.microsoft.com/office/drawing/2014/main" id="{8A0C23DF-6C21-47CA-8BE2-F4FE3409B7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96" name="Rectangle 3695">
                          <a:extLst>
                            <a:ext uri="{FF2B5EF4-FFF2-40B4-BE49-F238E27FC236}">
                              <a16:creationId xmlns:a16="http://schemas.microsoft.com/office/drawing/2014/main" id="{A7795FC4-8159-4E5B-B375-274A078B2C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97" name="Rectangle 3696">
                          <a:extLst>
                            <a:ext uri="{FF2B5EF4-FFF2-40B4-BE49-F238E27FC236}">
                              <a16:creationId xmlns:a16="http://schemas.microsoft.com/office/drawing/2014/main" id="{47A23A24-BD1B-4D20-BA1A-D5B460F7E6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687" name="Group 3686">
                      <a:extLst>
                        <a:ext uri="{FF2B5EF4-FFF2-40B4-BE49-F238E27FC236}">
                          <a16:creationId xmlns:a16="http://schemas.microsoft.com/office/drawing/2014/main" id="{FC818666-D03A-48E8-854F-B04E4384F5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88" name="Rectangle 3687">
                        <a:extLst>
                          <a:ext uri="{FF2B5EF4-FFF2-40B4-BE49-F238E27FC236}">
                            <a16:creationId xmlns:a16="http://schemas.microsoft.com/office/drawing/2014/main" id="{CD624507-3EA2-47BC-A50D-D72CED91F5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89" name="Rectangle 3688">
                        <a:extLst>
                          <a:ext uri="{FF2B5EF4-FFF2-40B4-BE49-F238E27FC236}">
                            <a16:creationId xmlns:a16="http://schemas.microsoft.com/office/drawing/2014/main" id="{8A07E7F6-69F2-4BAC-AA73-C45BEFA95D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90" name="Rectangle 3689">
                        <a:extLst>
                          <a:ext uri="{FF2B5EF4-FFF2-40B4-BE49-F238E27FC236}">
                            <a16:creationId xmlns:a16="http://schemas.microsoft.com/office/drawing/2014/main" id="{EB4BC614-5A4E-45E7-942E-64571778BA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91" name="Rectangle 3690">
                        <a:extLst>
                          <a:ext uri="{FF2B5EF4-FFF2-40B4-BE49-F238E27FC236}">
                            <a16:creationId xmlns:a16="http://schemas.microsoft.com/office/drawing/2014/main" id="{7494D39C-4EAB-4CD9-B701-66ECD987E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579" name="Group 3578">
                  <a:extLst>
                    <a:ext uri="{FF2B5EF4-FFF2-40B4-BE49-F238E27FC236}">
                      <a16:creationId xmlns:a16="http://schemas.microsoft.com/office/drawing/2014/main" id="{032B1963-6CD3-4401-86EA-8ADC5810739D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650" name="Group 3649">
                    <a:extLst>
                      <a:ext uri="{FF2B5EF4-FFF2-40B4-BE49-F238E27FC236}">
                        <a16:creationId xmlns:a16="http://schemas.microsoft.com/office/drawing/2014/main" id="{64DF87C6-1C7F-45D9-AA63-3510E564635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68" name="Group 3667">
                      <a:extLst>
                        <a:ext uri="{FF2B5EF4-FFF2-40B4-BE49-F238E27FC236}">
                          <a16:creationId xmlns:a16="http://schemas.microsoft.com/office/drawing/2014/main" id="{1FAF06C1-A9FE-4A6C-93F6-43A7FDFF40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74" name="Group 3673">
                        <a:extLst>
                          <a:ext uri="{FF2B5EF4-FFF2-40B4-BE49-F238E27FC236}">
                            <a16:creationId xmlns:a16="http://schemas.microsoft.com/office/drawing/2014/main" id="{845A9C1B-9616-4F28-9BA7-DB80113653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80" name="Rectangle 3679">
                          <a:extLst>
                            <a:ext uri="{FF2B5EF4-FFF2-40B4-BE49-F238E27FC236}">
                              <a16:creationId xmlns:a16="http://schemas.microsoft.com/office/drawing/2014/main" id="{AF667962-A039-40D4-ACC0-138651F4F2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81" name="Rectangle 3680">
                          <a:extLst>
                            <a:ext uri="{FF2B5EF4-FFF2-40B4-BE49-F238E27FC236}">
                              <a16:creationId xmlns:a16="http://schemas.microsoft.com/office/drawing/2014/main" id="{BD92C96C-17D1-43DC-AA07-A4C387ABAF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82" name="Rectangle 3681">
                          <a:extLst>
                            <a:ext uri="{FF2B5EF4-FFF2-40B4-BE49-F238E27FC236}">
                              <a16:creationId xmlns:a16="http://schemas.microsoft.com/office/drawing/2014/main" id="{CCE40CF2-B2BB-4A02-9BFA-EF3B73DECF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83" name="Rectangle 3682">
                          <a:extLst>
                            <a:ext uri="{FF2B5EF4-FFF2-40B4-BE49-F238E27FC236}">
                              <a16:creationId xmlns:a16="http://schemas.microsoft.com/office/drawing/2014/main" id="{2A292CA7-B410-4F10-8F4A-7C9718FD9B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675" name="Group 3674">
                        <a:extLst>
                          <a:ext uri="{FF2B5EF4-FFF2-40B4-BE49-F238E27FC236}">
                            <a16:creationId xmlns:a16="http://schemas.microsoft.com/office/drawing/2014/main" id="{71CDA535-248C-43FA-A4A7-AC319D0B65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76" name="Rectangle 3675">
                          <a:extLst>
                            <a:ext uri="{FF2B5EF4-FFF2-40B4-BE49-F238E27FC236}">
                              <a16:creationId xmlns:a16="http://schemas.microsoft.com/office/drawing/2014/main" id="{966E6461-F457-4570-AAF0-47DCA8F018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77" name="Rectangle 3676">
                          <a:extLst>
                            <a:ext uri="{FF2B5EF4-FFF2-40B4-BE49-F238E27FC236}">
                              <a16:creationId xmlns:a16="http://schemas.microsoft.com/office/drawing/2014/main" id="{CDBD5679-562E-4B04-A606-94CC7F12F8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78" name="Rectangle 3677">
                          <a:extLst>
                            <a:ext uri="{FF2B5EF4-FFF2-40B4-BE49-F238E27FC236}">
                              <a16:creationId xmlns:a16="http://schemas.microsoft.com/office/drawing/2014/main" id="{A40A56B4-F492-4CF9-AC5F-9360413455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79" name="Rectangle 3678">
                          <a:extLst>
                            <a:ext uri="{FF2B5EF4-FFF2-40B4-BE49-F238E27FC236}">
                              <a16:creationId xmlns:a16="http://schemas.microsoft.com/office/drawing/2014/main" id="{2DF0BA5B-A7AD-420D-A550-8B46A81F57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669" name="Group 3668">
                      <a:extLst>
                        <a:ext uri="{FF2B5EF4-FFF2-40B4-BE49-F238E27FC236}">
                          <a16:creationId xmlns:a16="http://schemas.microsoft.com/office/drawing/2014/main" id="{0F64D154-7D46-4AF9-815F-9E652FB053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70" name="Rectangle 3669">
                        <a:extLst>
                          <a:ext uri="{FF2B5EF4-FFF2-40B4-BE49-F238E27FC236}">
                            <a16:creationId xmlns:a16="http://schemas.microsoft.com/office/drawing/2014/main" id="{FB65D866-A09F-453A-AA05-D373B162AC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71" name="Rectangle 3670">
                        <a:extLst>
                          <a:ext uri="{FF2B5EF4-FFF2-40B4-BE49-F238E27FC236}">
                            <a16:creationId xmlns:a16="http://schemas.microsoft.com/office/drawing/2014/main" id="{387E4F4C-6144-4ABC-81FD-F654128039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72" name="Rectangle 3671">
                        <a:extLst>
                          <a:ext uri="{FF2B5EF4-FFF2-40B4-BE49-F238E27FC236}">
                            <a16:creationId xmlns:a16="http://schemas.microsoft.com/office/drawing/2014/main" id="{6A924188-AD04-4FC2-872C-B6824B5469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73" name="Rectangle 3672">
                        <a:extLst>
                          <a:ext uri="{FF2B5EF4-FFF2-40B4-BE49-F238E27FC236}">
                            <a16:creationId xmlns:a16="http://schemas.microsoft.com/office/drawing/2014/main" id="{F11050FF-C310-4BA7-B928-2351D60ECD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651" name="Group 3650">
                    <a:extLst>
                      <a:ext uri="{FF2B5EF4-FFF2-40B4-BE49-F238E27FC236}">
                        <a16:creationId xmlns:a16="http://schemas.microsoft.com/office/drawing/2014/main" id="{30C08577-A823-4421-8B06-B70EC524CE1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52" name="Group 3651">
                      <a:extLst>
                        <a:ext uri="{FF2B5EF4-FFF2-40B4-BE49-F238E27FC236}">
                          <a16:creationId xmlns:a16="http://schemas.microsoft.com/office/drawing/2014/main" id="{4562B369-3D4F-409A-8995-8A33B284BE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58" name="Group 3657">
                        <a:extLst>
                          <a:ext uri="{FF2B5EF4-FFF2-40B4-BE49-F238E27FC236}">
                            <a16:creationId xmlns:a16="http://schemas.microsoft.com/office/drawing/2014/main" id="{4DAED242-388D-4245-83C3-84965A16F7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64" name="Rectangle 3663">
                          <a:extLst>
                            <a:ext uri="{FF2B5EF4-FFF2-40B4-BE49-F238E27FC236}">
                              <a16:creationId xmlns:a16="http://schemas.microsoft.com/office/drawing/2014/main" id="{B3A215F2-3621-4379-962B-7385C991EB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65" name="Rectangle 3664">
                          <a:extLst>
                            <a:ext uri="{FF2B5EF4-FFF2-40B4-BE49-F238E27FC236}">
                              <a16:creationId xmlns:a16="http://schemas.microsoft.com/office/drawing/2014/main" id="{E25D5FD9-90CF-4CCD-8E65-72B6D6B9FB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66" name="Rectangle 3665">
                          <a:extLst>
                            <a:ext uri="{FF2B5EF4-FFF2-40B4-BE49-F238E27FC236}">
                              <a16:creationId xmlns:a16="http://schemas.microsoft.com/office/drawing/2014/main" id="{8D801C6F-5B00-4FAA-9E52-3C7C562F3D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67" name="Rectangle 3666">
                          <a:extLst>
                            <a:ext uri="{FF2B5EF4-FFF2-40B4-BE49-F238E27FC236}">
                              <a16:creationId xmlns:a16="http://schemas.microsoft.com/office/drawing/2014/main" id="{1CB32C2A-BBA8-4BBF-980E-9AEF4146C0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659" name="Group 3658">
                        <a:extLst>
                          <a:ext uri="{FF2B5EF4-FFF2-40B4-BE49-F238E27FC236}">
                            <a16:creationId xmlns:a16="http://schemas.microsoft.com/office/drawing/2014/main" id="{3B519521-A469-4A9D-82ED-EF80894FC1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60" name="Rectangle 3659">
                          <a:extLst>
                            <a:ext uri="{FF2B5EF4-FFF2-40B4-BE49-F238E27FC236}">
                              <a16:creationId xmlns:a16="http://schemas.microsoft.com/office/drawing/2014/main" id="{174BD8FF-D658-4290-8DEF-CE8608D5D3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61" name="Rectangle 3660">
                          <a:extLst>
                            <a:ext uri="{FF2B5EF4-FFF2-40B4-BE49-F238E27FC236}">
                              <a16:creationId xmlns:a16="http://schemas.microsoft.com/office/drawing/2014/main" id="{D486214D-6E26-4847-A13C-AC4F4B2236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62" name="Rectangle 3661">
                          <a:extLst>
                            <a:ext uri="{FF2B5EF4-FFF2-40B4-BE49-F238E27FC236}">
                              <a16:creationId xmlns:a16="http://schemas.microsoft.com/office/drawing/2014/main" id="{3316C868-D8D4-4668-B76D-629EDDAB48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63" name="Rectangle 3662">
                          <a:extLst>
                            <a:ext uri="{FF2B5EF4-FFF2-40B4-BE49-F238E27FC236}">
                              <a16:creationId xmlns:a16="http://schemas.microsoft.com/office/drawing/2014/main" id="{377B63AA-35F8-4E6B-8005-1D800639AC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653" name="Group 3652">
                      <a:extLst>
                        <a:ext uri="{FF2B5EF4-FFF2-40B4-BE49-F238E27FC236}">
                          <a16:creationId xmlns:a16="http://schemas.microsoft.com/office/drawing/2014/main" id="{1B9D6870-7617-4D4D-9829-B3E605F607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54" name="Rectangle 3653">
                        <a:extLst>
                          <a:ext uri="{FF2B5EF4-FFF2-40B4-BE49-F238E27FC236}">
                            <a16:creationId xmlns:a16="http://schemas.microsoft.com/office/drawing/2014/main" id="{F3ED9603-6A59-4DFA-8BFA-70FE84610B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55" name="Rectangle 3654">
                        <a:extLst>
                          <a:ext uri="{FF2B5EF4-FFF2-40B4-BE49-F238E27FC236}">
                            <a16:creationId xmlns:a16="http://schemas.microsoft.com/office/drawing/2014/main" id="{B3D79870-37A2-40F0-8F0B-EAF6F01F8B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56" name="Rectangle 3655">
                        <a:extLst>
                          <a:ext uri="{FF2B5EF4-FFF2-40B4-BE49-F238E27FC236}">
                            <a16:creationId xmlns:a16="http://schemas.microsoft.com/office/drawing/2014/main" id="{2F8E2B5E-1FD0-4F5A-B867-1C4F1F7141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57" name="Rectangle 3656">
                        <a:extLst>
                          <a:ext uri="{FF2B5EF4-FFF2-40B4-BE49-F238E27FC236}">
                            <a16:creationId xmlns:a16="http://schemas.microsoft.com/office/drawing/2014/main" id="{AC8EEC84-D748-4EAE-88D0-A7C78377F6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580" name="Group 3579">
                  <a:extLst>
                    <a:ext uri="{FF2B5EF4-FFF2-40B4-BE49-F238E27FC236}">
                      <a16:creationId xmlns:a16="http://schemas.microsoft.com/office/drawing/2014/main" id="{AB2128BE-A5B1-4DD8-9C49-A51D63CCE01D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616" name="Group 3615">
                    <a:extLst>
                      <a:ext uri="{FF2B5EF4-FFF2-40B4-BE49-F238E27FC236}">
                        <a16:creationId xmlns:a16="http://schemas.microsoft.com/office/drawing/2014/main" id="{A4846674-93FB-4223-9451-DE29ED76D45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34" name="Group 3633">
                      <a:extLst>
                        <a:ext uri="{FF2B5EF4-FFF2-40B4-BE49-F238E27FC236}">
                          <a16:creationId xmlns:a16="http://schemas.microsoft.com/office/drawing/2014/main" id="{51CDD980-F3CB-4AF8-A783-D69999013E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40" name="Group 3639">
                        <a:extLst>
                          <a:ext uri="{FF2B5EF4-FFF2-40B4-BE49-F238E27FC236}">
                            <a16:creationId xmlns:a16="http://schemas.microsoft.com/office/drawing/2014/main" id="{DBDABE0A-5355-4C3C-A4BD-1F8134873B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46" name="Rectangle 3645">
                          <a:extLst>
                            <a:ext uri="{FF2B5EF4-FFF2-40B4-BE49-F238E27FC236}">
                              <a16:creationId xmlns:a16="http://schemas.microsoft.com/office/drawing/2014/main" id="{7789982C-11E7-4A5B-BB38-58D4CA1ECD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47" name="Rectangle 3646">
                          <a:extLst>
                            <a:ext uri="{FF2B5EF4-FFF2-40B4-BE49-F238E27FC236}">
                              <a16:creationId xmlns:a16="http://schemas.microsoft.com/office/drawing/2014/main" id="{C9D5EC53-AA49-42B7-892A-C99A633749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48" name="Rectangle 3647">
                          <a:extLst>
                            <a:ext uri="{FF2B5EF4-FFF2-40B4-BE49-F238E27FC236}">
                              <a16:creationId xmlns:a16="http://schemas.microsoft.com/office/drawing/2014/main" id="{7359BF1E-B871-44FF-8B25-8F907B5561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49" name="Rectangle 3648">
                          <a:extLst>
                            <a:ext uri="{FF2B5EF4-FFF2-40B4-BE49-F238E27FC236}">
                              <a16:creationId xmlns:a16="http://schemas.microsoft.com/office/drawing/2014/main" id="{17AD89BC-ED25-4ED1-B7D6-F33C58D163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641" name="Group 3640">
                        <a:extLst>
                          <a:ext uri="{FF2B5EF4-FFF2-40B4-BE49-F238E27FC236}">
                            <a16:creationId xmlns:a16="http://schemas.microsoft.com/office/drawing/2014/main" id="{A8B72339-CD44-45DF-93F5-E06E7F196C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42" name="Rectangle 3641">
                          <a:extLst>
                            <a:ext uri="{FF2B5EF4-FFF2-40B4-BE49-F238E27FC236}">
                              <a16:creationId xmlns:a16="http://schemas.microsoft.com/office/drawing/2014/main" id="{C69E0936-3B7C-4E50-8CC1-449636C97F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43" name="Rectangle 3642">
                          <a:extLst>
                            <a:ext uri="{FF2B5EF4-FFF2-40B4-BE49-F238E27FC236}">
                              <a16:creationId xmlns:a16="http://schemas.microsoft.com/office/drawing/2014/main" id="{034E842A-6D9D-4ED7-8DDD-3A12D7169C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44" name="Rectangle 3643">
                          <a:extLst>
                            <a:ext uri="{FF2B5EF4-FFF2-40B4-BE49-F238E27FC236}">
                              <a16:creationId xmlns:a16="http://schemas.microsoft.com/office/drawing/2014/main" id="{D256EF0D-2FB4-4302-A3B4-2FE64AA93B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45" name="Rectangle 3644">
                          <a:extLst>
                            <a:ext uri="{FF2B5EF4-FFF2-40B4-BE49-F238E27FC236}">
                              <a16:creationId xmlns:a16="http://schemas.microsoft.com/office/drawing/2014/main" id="{5701AA5D-235A-4B6A-B92F-D5BA1D87FB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635" name="Group 3634">
                      <a:extLst>
                        <a:ext uri="{FF2B5EF4-FFF2-40B4-BE49-F238E27FC236}">
                          <a16:creationId xmlns:a16="http://schemas.microsoft.com/office/drawing/2014/main" id="{E5AA6890-F19F-49EB-B281-795BB1924D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36" name="Rectangle 3635">
                        <a:extLst>
                          <a:ext uri="{FF2B5EF4-FFF2-40B4-BE49-F238E27FC236}">
                            <a16:creationId xmlns:a16="http://schemas.microsoft.com/office/drawing/2014/main" id="{A819D6C3-97A7-478C-8F71-14DE5B3A4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37" name="Rectangle 3636">
                        <a:extLst>
                          <a:ext uri="{FF2B5EF4-FFF2-40B4-BE49-F238E27FC236}">
                            <a16:creationId xmlns:a16="http://schemas.microsoft.com/office/drawing/2014/main" id="{95EB96E5-EA0F-4975-AD8C-27C6A00261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38" name="Rectangle 3637">
                        <a:extLst>
                          <a:ext uri="{FF2B5EF4-FFF2-40B4-BE49-F238E27FC236}">
                            <a16:creationId xmlns:a16="http://schemas.microsoft.com/office/drawing/2014/main" id="{C51C451D-1353-40B7-877C-53F650A6DC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39" name="Rectangle 3638">
                        <a:extLst>
                          <a:ext uri="{FF2B5EF4-FFF2-40B4-BE49-F238E27FC236}">
                            <a16:creationId xmlns:a16="http://schemas.microsoft.com/office/drawing/2014/main" id="{CA45A44A-2F62-46E5-A532-182D137DB7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617" name="Group 3616">
                    <a:extLst>
                      <a:ext uri="{FF2B5EF4-FFF2-40B4-BE49-F238E27FC236}">
                        <a16:creationId xmlns:a16="http://schemas.microsoft.com/office/drawing/2014/main" id="{C88DB4A5-80DF-4AC5-914B-2F35F089563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18" name="Group 3617">
                      <a:extLst>
                        <a:ext uri="{FF2B5EF4-FFF2-40B4-BE49-F238E27FC236}">
                          <a16:creationId xmlns:a16="http://schemas.microsoft.com/office/drawing/2014/main" id="{12BBCDCB-2F81-4342-92E2-949837824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24" name="Group 3623">
                        <a:extLst>
                          <a:ext uri="{FF2B5EF4-FFF2-40B4-BE49-F238E27FC236}">
                            <a16:creationId xmlns:a16="http://schemas.microsoft.com/office/drawing/2014/main" id="{10D80FB3-54A0-49FE-A19E-E203A34A66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30" name="Rectangle 3629">
                          <a:extLst>
                            <a:ext uri="{FF2B5EF4-FFF2-40B4-BE49-F238E27FC236}">
                              <a16:creationId xmlns:a16="http://schemas.microsoft.com/office/drawing/2014/main" id="{AE529E31-A217-4C25-B699-1EED8F6920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31" name="Rectangle 3630">
                          <a:extLst>
                            <a:ext uri="{FF2B5EF4-FFF2-40B4-BE49-F238E27FC236}">
                              <a16:creationId xmlns:a16="http://schemas.microsoft.com/office/drawing/2014/main" id="{C308E631-806E-46B9-9AEE-45EA20EF18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32" name="Rectangle 3631">
                          <a:extLst>
                            <a:ext uri="{FF2B5EF4-FFF2-40B4-BE49-F238E27FC236}">
                              <a16:creationId xmlns:a16="http://schemas.microsoft.com/office/drawing/2014/main" id="{2FB01872-168D-4AF8-A402-433B918042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33" name="Rectangle 3632">
                          <a:extLst>
                            <a:ext uri="{FF2B5EF4-FFF2-40B4-BE49-F238E27FC236}">
                              <a16:creationId xmlns:a16="http://schemas.microsoft.com/office/drawing/2014/main" id="{C488175B-EA29-4ADC-B077-F84ACC9B61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625" name="Group 3624">
                        <a:extLst>
                          <a:ext uri="{FF2B5EF4-FFF2-40B4-BE49-F238E27FC236}">
                            <a16:creationId xmlns:a16="http://schemas.microsoft.com/office/drawing/2014/main" id="{BF9665E1-B197-4DD1-9C22-0924B2B049C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26" name="Rectangle 3625">
                          <a:extLst>
                            <a:ext uri="{FF2B5EF4-FFF2-40B4-BE49-F238E27FC236}">
                              <a16:creationId xmlns:a16="http://schemas.microsoft.com/office/drawing/2014/main" id="{F218DF97-6ABD-4F37-86AA-87493A5C80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27" name="Rectangle 3626">
                          <a:extLst>
                            <a:ext uri="{FF2B5EF4-FFF2-40B4-BE49-F238E27FC236}">
                              <a16:creationId xmlns:a16="http://schemas.microsoft.com/office/drawing/2014/main" id="{5AA15B5F-1DAE-4C34-ADE5-8F8EDDAC8B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28" name="Rectangle 3627">
                          <a:extLst>
                            <a:ext uri="{FF2B5EF4-FFF2-40B4-BE49-F238E27FC236}">
                              <a16:creationId xmlns:a16="http://schemas.microsoft.com/office/drawing/2014/main" id="{FB118D95-FB6A-473C-B988-B8526EA5EE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29" name="Rectangle 3628">
                          <a:extLst>
                            <a:ext uri="{FF2B5EF4-FFF2-40B4-BE49-F238E27FC236}">
                              <a16:creationId xmlns:a16="http://schemas.microsoft.com/office/drawing/2014/main" id="{B485F550-BF08-484D-A2E0-C38B921243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619" name="Group 3618">
                      <a:extLst>
                        <a:ext uri="{FF2B5EF4-FFF2-40B4-BE49-F238E27FC236}">
                          <a16:creationId xmlns:a16="http://schemas.microsoft.com/office/drawing/2014/main" id="{1756BC74-CFC3-437C-A6A2-79BCE9EF97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20" name="Rectangle 3619">
                        <a:extLst>
                          <a:ext uri="{FF2B5EF4-FFF2-40B4-BE49-F238E27FC236}">
                            <a16:creationId xmlns:a16="http://schemas.microsoft.com/office/drawing/2014/main" id="{21F86456-ED3D-4561-AD23-861688EB0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21" name="Rectangle 3620">
                        <a:extLst>
                          <a:ext uri="{FF2B5EF4-FFF2-40B4-BE49-F238E27FC236}">
                            <a16:creationId xmlns:a16="http://schemas.microsoft.com/office/drawing/2014/main" id="{BB8E2775-F589-4351-8431-7D4AFE9897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22" name="Rectangle 3621">
                        <a:extLst>
                          <a:ext uri="{FF2B5EF4-FFF2-40B4-BE49-F238E27FC236}">
                            <a16:creationId xmlns:a16="http://schemas.microsoft.com/office/drawing/2014/main" id="{D691C4B9-0AD1-48AC-82D9-E3A59839E7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23" name="Rectangle 3622">
                        <a:extLst>
                          <a:ext uri="{FF2B5EF4-FFF2-40B4-BE49-F238E27FC236}">
                            <a16:creationId xmlns:a16="http://schemas.microsoft.com/office/drawing/2014/main" id="{CA609E53-8351-4232-9444-85F5303B28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581" name="Group 3580">
                  <a:extLst>
                    <a:ext uri="{FF2B5EF4-FFF2-40B4-BE49-F238E27FC236}">
                      <a16:creationId xmlns:a16="http://schemas.microsoft.com/office/drawing/2014/main" id="{0E8B0DA9-32AA-4272-91D2-071387DB03D0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582" name="Group 3581">
                    <a:extLst>
                      <a:ext uri="{FF2B5EF4-FFF2-40B4-BE49-F238E27FC236}">
                        <a16:creationId xmlns:a16="http://schemas.microsoft.com/office/drawing/2014/main" id="{A3EAB7B0-61BC-46B7-A838-4BA9AE86D83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00" name="Group 3599">
                      <a:extLst>
                        <a:ext uri="{FF2B5EF4-FFF2-40B4-BE49-F238E27FC236}">
                          <a16:creationId xmlns:a16="http://schemas.microsoft.com/office/drawing/2014/main" id="{30EE8648-BF83-4209-911B-DF7D68D7D4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06" name="Group 3605">
                        <a:extLst>
                          <a:ext uri="{FF2B5EF4-FFF2-40B4-BE49-F238E27FC236}">
                            <a16:creationId xmlns:a16="http://schemas.microsoft.com/office/drawing/2014/main" id="{EBA4C94D-4F26-493C-A2DC-178017D923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12" name="Rectangle 3611">
                          <a:extLst>
                            <a:ext uri="{FF2B5EF4-FFF2-40B4-BE49-F238E27FC236}">
                              <a16:creationId xmlns:a16="http://schemas.microsoft.com/office/drawing/2014/main" id="{B6A1360E-7DA0-4079-B7B3-A79B507607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13" name="Rectangle 3612">
                          <a:extLst>
                            <a:ext uri="{FF2B5EF4-FFF2-40B4-BE49-F238E27FC236}">
                              <a16:creationId xmlns:a16="http://schemas.microsoft.com/office/drawing/2014/main" id="{BFB8CF5B-DE62-4F67-9751-C45CDD9FD3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14" name="Rectangle 3613">
                          <a:extLst>
                            <a:ext uri="{FF2B5EF4-FFF2-40B4-BE49-F238E27FC236}">
                              <a16:creationId xmlns:a16="http://schemas.microsoft.com/office/drawing/2014/main" id="{A591C523-94EA-4833-A7CC-87F908FB00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15" name="Rectangle 3614">
                          <a:extLst>
                            <a:ext uri="{FF2B5EF4-FFF2-40B4-BE49-F238E27FC236}">
                              <a16:creationId xmlns:a16="http://schemas.microsoft.com/office/drawing/2014/main" id="{461038AD-7884-4C1F-8CDF-266D6EA1C5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607" name="Group 3606">
                        <a:extLst>
                          <a:ext uri="{FF2B5EF4-FFF2-40B4-BE49-F238E27FC236}">
                            <a16:creationId xmlns:a16="http://schemas.microsoft.com/office/drawing/2014/main" id="{B2747700-2540-4038-97B9-A9B4DA4EF0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08" name="Rectangle 3607">
                          <a:extLst>
                            <a:ext uri="{FF2B5EF4-FFF2-40B4-BE49-F238E27FC236}">
                              <a16:creationId xmlns:a16="http://schemas.microsoft.com/office/drawing/2014/main" id="{3CCA0B32-4487-4FB0-9EBE-811547B4AE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09" name="Rectangle 3608">
                          <a:extLst>
                            <a:ext uri="{FF2B5EF4-FFF2-40B4-BE49-F238E27FC236}">
                              <a16:creationId xmlns:a16="http://schemas.microsoft.com/office/drawing/2014/main" id="{7C31D46F-15BA-4245-A3A4-0677269FE9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10" name="Rectangle 3609">
                          <a:extLst>
                            <a:ext uri="{FF2B5EF4-FFF2-40B4-BE49-F238E27FC236}">
                              <a16:creationId xmlns:a16="http://schemas.microsoft.com/office/drawing/2014/main" id="{F127D1C2-EDEE-4F8D-9611-2FB893566D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11" name="Rectangle 3610">
                          <a:extLst>
                            <a:ext uri="{FF2B5EF4-FFF2-40B4-BE49-F238E27FC236}">
                              <a16:creationId xmlns:a16="http://schemas.microsoft.com/office/drawing/2014/main" id="{1CBA5376-17C9-4542-AE6A-7D5B11CAD0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601" name="Group 3600">
                      <a:extLst>
                        <a:ext uri="{FF2B5EF4-FFF2-40B4-BE49-F238E27FC236}">
                          <a16:creationId xmlns:a16="http://schemas.microsoft.com/office/drawing/2014/main" id="{4C29B275-35FD-49DD-A2C7-62931887B4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02" name="Rectangle 3601">
                        <a:extLst>
                          <a:ext uri="{FF2B5EF4-FFF2-40B4-BE49-F238E27FC236}">
                            <a16:creationId xmlns:a16="http://schemas.microsoft.com/office/drawing/2014/main" id="{E3E764C5-E46D-4A5A-8966-30FE9727BF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03" name="Rectangle 3602">
                        <a:extLst>
                          <a:ext uri="{FF2B5EF4-FFF2-40B4-BE49-F238E27FC236}">
                            <a16:creationId xmlns:a16="http://schemas.microsoft.com/office/drawing/2014/main" id="{62C2F3F9-6213-4B25-B9BF-D0277463DC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04" name="Rectangle 3603">
                        <a:extLst>
                          <a:ext uri="{FF2B5EF4-FFF2-40B4-BE49-F238E27FC236}">
                            <a16:creationId xmlns:a16="http://schemas.microsoft.com/office/drawing/2014/main" id="{8EA817C9-4C51-4094-9057-B87CC6C49C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05" name="Rectangle 3604">
                        <a:extLst>
                          <a:ext uri="{FF2B5EF4-FFF2-40B4-BE49-F238E27FC236}">
                            <a16:creationId xmlns:a16="http://schemas.microsoft.com/office/drawing/2014/main" id="{C99E47B7-912A-4340-802B-D8A4A6B361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583" name="Group 3582">
                    <a:extLst>
                      <a:ext uri="{FF2B5EF4-FFF2-40B4-BE49-F238E27FC236}">
                        <a16:creationId xmlns:a16="http://schemas.microsoft.com/office/drawing/2014/main" id="{C95A40B3-ECD3-40B8-9C8B-65F47981FC2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84" name="Group 3583">
                      <a:extLst>
                        <a:ext uri="{FF2B5EF4-FFF2-40B4-BE49-F238E27FC236}">
                          <a16:creationId xmlns:a16="http://schemas.microsoft.com/office/drawing/2014/main" id="{713F8629-B0E7-4941-88AE-EE93B210A8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90" name="Group 3589">
                        <a:extLst>
                          <a:ext uri="{FF2B5EF4-FFF2-40B4-BE49-F238E27FC236}">
                            <a16:creationId xmlns:a16="http://schemas.microsoft.com/office/drawing/2014/main" id="{1E48FDAB-8E74-4090-8E94-3EE9317D30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96" name="Rectangle 3595">
                          <a:extLst>
                            <a:ext uri="{FF2B5EF4-FFF2-40B4-BE49-F238E27FC236}">
                              <a16:creationId xmlns:a16="http://schemas.microsoft.com/office/drawing/2014/main" id="{08449968-A3B0-4625-90EE-FDB9707A50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97" name="Rectangle 3596">
                          <a:extLst>
                            <a:ext uri="{FF2B5EF4-FFF2-40B4-BE49-F238E27FC236}">
                              <a16:creationId xmlns:a16="http://schemas.microsoft.com/office/drawing/2014/main" id="{0E693067-3440-402B-AD17-2F5EE84605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98" name="Rectangle 3597">
                          <a:extLst>
                            <a:ext uri="{FF2B5EF4-FFF2-40B4-BE49-F238E27FC236}">
                              <a16:creationId xmlns:a16="http://schemas.microsoft.com/office/drawing/2014/main" id="{528CDED6-4C12-4080-9BD7-A395FB22A0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99" name="Rectangle 3598">
                          <a:extLst>
                            <a:ext uri="{FF2B5EF4-FFF2-40B4-BE49-F238E27FC236}">
                              <a16:creationId xmlns:a16="http://schemas.microsoft.com/office/drawing/2014/main" id="{A9D3BE6F-4DCA-4C47-91F0-B85C2895D9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591" name="Group 3590">
                        <a:extLst>
                          <a:ext uri="{FF2B5EF4-FFF2-40B4-BE49-F238E27FC236}">
                            <a16:creationId xmlns:a16="http://schemas.microsoft.com/office/drawing/2014/main" id="{50E36DF8-5909-41B4-9ED2-118DB31A5B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92" name="Rectangle 3591">
                          <a:extLst>
                            <a:ext uri="{FF2B5EF4-FFF2-40B4-BE49-F238E27FC236}">
                              <a16:creationId xmlns:a16="http://schemas.microsoft.com/office/drawing/2014/main" id="{F6B048AF-52E9-4440-9FFB-7C90DDC254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93" name="Rectangle 3592">
                          <a:extLst>
                            <a:ext uri="{FF2B5EF4-FFF2-40B4-BE49-F238E27FC236}">
                              <a16:creationId xmlns:a16="http://schemas.microsoft.com/office/drawing/2014/main" id="{8EC44A17-25F9-4624-8C16-E3BD4EAF8F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94" name="Rectangle 3593">
                          <a:extLst>
                            <a:ext uri="{FF2B5EF4-FFF2-40B4-BE49-F238E27FC236}">
                              <a16:creationId xmlns:a16="http://schemas.microsoft.com/office/drawing/2014/main" id="{438C5A82-54A3-4444-938F-612D9C01B8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95" name="Rectangle 3594">
                          <a:extLst>
                            <a:ext uri="{FF2B5EF4-FFF2-40B4-BE49-F238E27FC236}">
                              <a16:creationId xmlns:a16="http://schemas.microsoft.com/office/drawing/2014/main" id="{39532031-52DF-4C58-AD89-31705FC01B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585" name="Group 3584">
                      <a:extLst>
                        <a:ext uri="{FF2B5EF4-FFF2-40B4-BE49-F238E27FC236}">
                          <a16:creationId xmlns:a16="http://schemas.microsoft.com/office/drawing/2014/main" id="{A8DDC567-23C9-46D4-9EB8-5F4E58A647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86" name="Rectangle 3585">
                        <a:extLst>
                          <a:ext uri="{FF2B5EF4-FFF2-40B4-BE49-F238E27FC236}">
                            <a16:creationId xmlns:a16="http://schemas.microsoft.com/office/drawing/2014/main" id="{1ACA4348-3342-4FCE-A912-246C146A07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87" name="Rectangle 3586">
                        <a:extLst>
                          <a:ext uri="{FF2B5EF4-FFF2-40B4-BE49-F238E27FC236}">
                            <a16:creationId xmlns:a16="http://schemas.microsoft.com/office/drawing/2014/main" id="{2EFC9D44-24A7-4ACB-964B-75B2091C13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88" name="Rectangle 3587">
                        <a:extLst>
                          <a:ext uri="{FF2B5EF4-FFF2-40B4-BE49-F238E27FC236}">
                            <a16:creationId xmlns:a16="http://schemas.microsoft.com/office/drawing/2014/main" id="{36E002E2-FABB-4B8B-86B7-2CC2C5EFFB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89" name="Rectangle 3588">
                        <a:extLst>
                          <a:ext uri="{FF2B5EF4-FFF2-40B4-BE49-F238E27FC236}">
                            <a16:creationId xmlns:a16="http://schemas.microsoft.com/office/drawing/2014/main" id="{376C8F79-AF7D-49FD-93FF-30EBA19B59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3437" name="Group 3436">
                <a:extLst>
                  <a:ext uri="{FF2B5EF4-FFF2-40B4-BE49-F238E27FC236}">
                    <a16:creationId xmlns:a16="http://schemas.microsoft.com/office/drawing/2014/main" id="{725C7D34-1F36-47DF-9869-4972D0EE7042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438" name="Group 3437">
                  <a:extLst>
                    <a:ext uri="{FF2B5EF4-FFF2-40B4-BE49-F238E27FC236}">
                      <a16:creationId xmlns:a16="http://schemas.microsoft.com/office/drawing/2014/main" id="{37F91F02-119B-4BAE-9655-18F55E3FC3DA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544" name="Group 3543">
                    <a:extLst>
                      <a:ext uri="{FF2B5EF4-FFF2-40B4-BE49-F238E27FC236}">
                        <a16:creationId xmlns:a16="http://schemas.microsoft.com/office/drawing/2014/main" id="{0AEFFC04-792A-4FDA-A842-BF6FC63DFFF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62" name="Group 3561">
                      <a:extLst>
                        <a:ext uri="{FF2B5EF4-FFF2-40B4-BE49-F238E27FC236}">
                          <a16:creationId xmlns:a16="http://schemas.microsoft.com/office/drawing/2014/main" id="{FF6E8665-FAF0-4FAD-A6D9-1EE7C256B8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68" name="Group 3567">
                        <a:extLst>
                          <a:ext uri="{FF2B5EF4-FFF2-40B4-BE49-F238E27FC236}">
                            <a16:creationId xmlns:a16="http://schemas.microsoft.com/office/drawing/2014/main" id="{BE036FB8-B980-425E-940E-2C2A8882D6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74" name="Rectangle 3573">
                          <a:extLst>
                            <a:ext uri="{FF2B5EF4-FFF2-40B4-BE49-F238E27FC236}">
                              <a16:creationId xmlns:a16="http://schemas.microsoft.com/office/drawing/2014/main" id="{D98C44B6-D3F9-4F13-82F8-5F2A1C9A24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75" name="Rectangle 3574">
                          <a:extLst>
                            <a:ext uri="{FF2B5EF4-FFF2-40B4-BE49-F238E27FC236}">
                              <a16:creationId xmlns:a16="http://schemas.microsoft.com/office/drawing/2014/main" id="{258E2CC4-38B5-40C4-BBCD-5F0C38F5D0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76" name="Rectangle 3575">
                          <a:extLst>
                            <a:ext uri="{FF2B5EF4-FFF2-40B4-BE49-F238E27FC236}">
                              <a16:creationId xmlns:a16="http://schemas.microsoft.com/office/drawing/2014/main" id="{6FA0696B-FA87-45ED-8895-9CEFCBA28E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77" name="Rectangle 3576">
                          <a:extLst>
                            <a:ext uri="{FF2B5EF4-FFF2-40B4-BE49-F238E27FC236}">
                              <a16:creationId xmlns:a16="http://schemas.microsoft.com/office/drawing/2014/main" id="{734E9B00-DC5A-4075-B12B-DECD6DD18C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569" name="Group 3568">
                        <a:extLst>
                          <a:ext uri="{FF2B5EF4-FFF2-40B4-BE49-F238E27FC236}">
                            <a16:creationId xmlns:a16="http://schemas.microsoft.com/office/drawing/2014/main" id="{5513D5ED-9D9A-42BE-8E24-3F6421ACA2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70" name="Rectangle 3569">
                          <a:extLst>
                            <a:ext uri="{FF2B5EF4-FFF2-40B4-BE49-F238E27FC236}">
                              <a16:creationId xmlns:a16="http://schemas.microsoft.com/office/drawing/2014/main" id="{2875F04B-4096-415A-8A4C-8ED0FF937F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71" name="Rectangle 3570">
                          <a:extLst>
                            <a:ext uri="{FF2B5EF4-FFF2-40B4-BE49-F238E27FC236}">
                              <a16:creationId xmlns:a16="http://schemas.microsoft.com/office/drawing/2014/main" id="{27F4169F-8AE6-4286-87D2-637B1E86D3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72" name="Rectangle 3571">
                          <a:extLst>
                            <a:ext uri="{FF2B5EF4-FFF2-40B4-BE49-F238E27FC236}">
                              <a16:creationId xmlns:a16="http://schemas.microsoft.com/office/drawing/2014/main" id="{572F3796-A816-489D-90CB-1DF4CE63C9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73" name="Rectangle 3572">
                          <a:extLst>
                            <a:ext uri="{FF2B5EF4-FFF2-40B4-BE49-F238E27FC236}">
                              <a16:creationId xmlns:a16="http://schemas.microsoft.com/office/drawing/2014/main" id="{9730AE67-2253-4036-A130-3BB0C4062E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563" name="Group 3562">
                      <a:extLst>
                        <a:ext uri="{FF2B5EF4-FFF2-40B4-BE49-F238E27FC236}">
                          <a16:creationId xmlns:a16="http://schemas.microsoft.com/office/drawing/2014/main" id="{42EFE4F5-3258-4F72-80D4-30591E8A3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64" name="Rectangle 3563">
                        <a:extLst>
                          <a:ext uri="{FF2B5EF4-FFF2-40B4-BE49-F238E27FC236}">
                            <a16:creationId xmlns:a16="http://schemas.microsoft.com/office/drawing/2014/main" id="{A51FA29D-D217-49DA-968D-D34BA4C056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65" name="Rectangle 3564">
                        <a:extLst>
                          <a:ext uri="{FF2B5EF4-FFF2-40B4-BE49-F238E27FC236}">
                            <a16:creationId xmlns:a16="http://schemas.microsoft.com/office/drawing/2014/main" id="{8626C150-7CC2-4F1E-B983-934557483D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66" name="Rectangle 3565">
                        <a:extLst>
                          <a:ext uri="{FF2B5EF4-FFF2-40B4-BE49-F238E27FC236}">
                            <a16:creationId xmlns:a16="http://schemas.microsoft.com/office/drawing/2014/main" id="{07B466CF-3451-4AC1-B972-343E0EF450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67" name="Rectangle 3566">
                        <a:extLst>
                          <a:ext uri="{FF2B5EF4-FFF2-40B4-BE49-F238E27FC236}">
                            <a16:creationId xmlns:a16="http://schemas.microsoft.com/office/drawing/2014/main" id="{976A7EC8-F37D-41F4-B4DF-4FB4A60AB0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545" name="Group 3544">
                    <a:extLst>
                      <a:ext uri="{FF2B5EF4-FFF2-40B4-BE49-F238E27FC236}">
                        <a16:creationId xmlns:a16="http://schemas.microsoft.com/office/drawing/2014/main" id="{0F71F507-AB8F-4610-8E16-2F163F5F957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46" name="Group 3545">
                      <a:extLst>
                        <a:ext uri="{FF2B5EF4-FFF2-40B4-BE49-F238E27FC236}">
                          <a16:creationId xmlns:a16="http://schemas.microsoft.com/office/drawing/2014/main" id="{34DE0FD4-3978-43FD-B7E9-7FD5302F53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52" name="Group 3551">
                        <a:extLst>
                          <a:ext uri="{FF2B5EF4-FFF2-40B4-BE49-F238E27FC236}">
                            <a16:creationId xmlns:a16="http://schemas.microsoft.com/office/drawing/2014/main" id="{9DAD3E8B-0E82-4002-9D9E-6BF3A6BA30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58" name="Rectangle 3557">
                          <a:extLst>
                            <a:ext uri="{FF2B5EF4-FFF2-40B4-BE49-F238E27FC236}">
                              <a16:creationId xmlns:a16="http://schemas.microsoft.com/office/drawing/2014/main" id="{80B791BD-7656-4DDA-915D-B2EB0E1B47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59" name="Rectangle 3558">
                          <a:extLst>
                            <a:ext uri="{FF2B5EF4-FFF2-40B4-BE49-F238E27FC236}">
                              <a16:creationId xmlns:a16="http://schemas.microsoft.com/office/drawing/2014/main" id="{4F12FA0D-1F4A-49DB-AB11-60B3F55067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60" name="Rectangle 3559">
                          <a:extLst>
                            <a:ext uri="{FF2B5EF4-FFF2-40B4-BE49-F238E27FC236}">
                              <a16:creationId xmlns:a16="http://schemas.microsoft.com/office/drawing/2014/main" id="{AB24A9DE-8BB6-4A18-AA50-F7684491C4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61" name="Rectangle 3560">
                          <a:extLst>
                            <a:ext uri="{FF2B5EF4-FFF2-40B4-BE49-F238E27FC236}">
                              <a16:creationId xmlns:a16="http://schemas.microsoft.com/office/drawing/2014/main" id="{EC69DB01-F72F-4A45-802E-E39385B1F8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553" name="Group 3552">
                        <a:extLst>
                          <a:ext uri="{FF2B5EF4-FFF2-40B4-BE49-F238E27FC236}">
                            <a16:creationId xmlns:a16="http://schemas.microsoft.com/office/drawing/2014/main" id="{76DB2BD0-7A60-4BD2-B67A-407585C3330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54" name="Rectangle 3553">
                          <a:extLst>
                            <a:ext uri="{FF2B5EF4-FFF2-40B4-BE49-F238E27FC236}">
                              <a16:creationId xmlns:a16="http://schemas.microsoft.com/office/drawing/2014/main" id="{11D0DDC1-DE87-4791-B0E9-63A33B504A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55" name="Rectangle 3554">
                          <a:extLst>
                            <a:ext uri="{FF2B5EF4-FFF2-40B4-BE49-F238E27FC236}">
                              <a16:creationId xmlns:a16="http://schemas.microsoft.com/office/drawing/2014/main" id="{B30F42BD-2BBD-4714-BFE1-864847F2FD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56" name="Rectangle 3555">
                          <a:extLst>
                            <a:ext uri="{FF2B5EF4-FFF2-40B4-BE49-F238E27FC236}">
                              <a16:creationId xmlns:a16="http://schemas.microsoft.com/office/drawing/2014/main" id="{6528BF0B-C4C5-4C8C-B551-6B1743B461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57" name="Rectangle 3556">
                          <a:extLst>
                            <a:ext uri="{FF2B5EF4-FFF2-40B4-BE49-F238E27FC236}">
                              <a16:creationId xmlns:a16="http://schemas.microsoft.com/office/drawing/2014/main" id="{69837780-C88E-4EBC-A577-437E8DD070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547" name="Group 3546">
                      <a:extLst>
                        <a:ext uri="{FF2B5EF4-FFF2-40B4-BE49-F238E27FC236}">
                          <a16:creationId xmlns:a16="http://schemas.microsoft.com/office/drawing/2014/main" id="{D047FE2A-7947-4339-91D3-00398E9A95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48" name="Rectangle 3547">
                        <a:extLst>
                          <a:ext uri="{FF2B5EF4-FFF2-40B4-BE49-F238E27FC236}">
                            <a16:creationId xmlns:a16="http://schemas.microsoft.com/office/drawing/2014/main" id="{768A53A3-9C07-4AA5-BB5A-4AAE2D0BB6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49" name="Rectangle 3548">
                        <a:extLst>
                          <a:ext uri="{FF2B5EF4-FFF2-40B4-BE49-F238E27FC236}">
                            <a16:creationId xmlns:a16="http://schemas.microsoft.com/office/drawing/2014/main" id="{EEE8F416-7150-4B65-BC1C-A590CAD574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50" name="Rectangle 3549">
                        <a:extLst>
                          <a:ext uri="{FF2B5EF4-FFF2-40B4-BE49-F238E27FC236}">
                            <a16:creationId xmlns:a16="http://schemas.microsoft.com/office/drawing/2014/main" id="{9396B1B2-ED21-4EDA-ADB5-FAD14A3997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51" name="Rectangle 3550">
                        <a:extLst>
                          <a:ext uri="{FF2B5EF4-FFF2-40B4-BE49-F238E27FC236}">
                            <a16:creationId xmlns:a16="http://schemas.microsoft.com/office/drawing/2014/main" id="{06E0E07F-C381-4154-AFA5-6F25AD9A0E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439" name="Group 3438">
                  <a:extLst>
                    <a:ext uri="{FF2B5EF4-FFF2-40B4-BE49-F238E27FC236}">
                      <a16:creationId xmlns:a16="http://schemas.microsoft.com/office/drawing/2014/main" id="{FF495744-961B-4AB1-9C6C-9777F3542A1A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510" name="Group 3509">
                    <a:extLst>
                      <a:ext uri="{FF2B5EF4-FFF2-40B4-BE49-F238E27FC236}">
                        <a16:creationId xmlns:a16="http://schemas.microsoft.com/office/drawing/2014/main" id="{19424234-E886-44B6-AF8F-71F4A206DBD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28" name="Group 3527">
                      <a:extLst>
                        <a:ext uri="{FF2B5EF4-FFF2-40B4-BE49-F238E27FC236}">
                          <a16:creationId xmlns:a16="http://schemas.microsoft.com/office/drawing/2014/main" id="{0493989E-BE65-45C0-837D-19716D713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34" name="Group 3533">
                        <a:extLst>
                          <a:ext uri="{FF2B5EF4-FFF2-40B4-BE49-F238E27FC236}">
                            <a16:creationId xmlns:a16="http://schemas.microsoft.com/office/drawing/2014/main" id="{C8F9333C-B2AF-4515-9FBC-2FBD41BA86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40" name="Rectangle 3539">
                          <a:extLst>
                            <a:ext uri="{FF2B5EF4-FFF2-40B4-BE49-F238E27FC236}">
                              <a16:creationId xmlns:a16="http://schemas.microsoft.com/office/drawing/2014/main" id="{29E7A913-DA91-4719-AFEE-2EF029D83E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41" name="Rectangle 3540">
                          <a:extLst>
                            <a:ext uri="{FF2B5EF4-FFF2-40B4-BE49-F238E27FC236}">
                              <a16:creationId xmlns:a16="http://schemas.microsoft.com/office/drawing/2014/main" id="{4F95B903-C871-4305-B7B2-726FDC3931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42" name="Rectangle 3541">
                          <a:extLst>
                            <a:ext uri="{FF2B5EF4-FFF2-40B4-BE49-F238E27FC236}">
                              <a16:creationId xmlns:a16="http://schemas.microsoft.com/office/drawing/2014/main" id="{4AF41FBC-D337-400E-892A-352B4CB6AD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43" name="Rectangle 3542">
                          <a:extLst>
                            <a:ext uri="{FF2B5EF4-FFF2-40B4-BE49-F238E27FC236}">
                              <a16:creationId xmlns:a16="http://schemas.microsoft.com/office/drawing/2014/main" id="{B945A576-CB73-41A9-8692-2F1920D9AE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535" name="Group 3534">
                        <a:extLst>
                          <a:ext uri="{FF2B5EF4-FFF2-40B4-BE49-F238E27FC236}">
                            <a16:creationId xmlns:a16="http://schemas.microsoft.com/office/drawing/2014/main" id="{C0E31A0D-95CF-4150-9513-E024A741BB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36" name="Rectangle 3535">
                          <a:extLst>
                            <a:ext uri="{FF2B5EF4-FFF2-40B4-BE49-F238E27FC236}">
                              <a16:creationId xmlns:a16="http://schemas.microsoft.com/office/drawing/2014/main" id="{52FC3431-0FD8-4620-A3AA-F2C676D3BA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37" name="Rectangle 3536">
                          <a:extLst>
                            <a:ext uri="{FF2B5EF4-FFF2-40B4-BE49-F238E27FC236}">
                              <a16:creationId xmlns:a16="http://schemas.microsoft.com/office/drawing/2014/main" id="{85DE64DB-1E17-4057-AB28-EE4E417100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38" name="Rectangle 3537">
                          <a:extLst>
                            <a:ext uri="{FF2B5EF4-FFF2-40B4-BE49-F238E27FC236}">
                              <a16:creationId xmlns:a16="http://schemas.microsoft.com/office/drawing/2014/main" id="{EF217D5B-3EC2-415B-9A37-5526EAA1B7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39" name="Rectangle 3538">
                          <a:extLst>
                            <a:ext uri="{FF2B5EF4-FFF2-40B4-BE49-F238E27FC236}">
                              <a16:creationId xmlns:a16="http://schemas.microsoft.com/office/drawing/2014/main" id="{DF82CF5F-EAB6-4D19-AF61-4A2C47394D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529" name="Group 3528">
                      <a:extLst>
                        <a:ext uri="{FF2B5EF4-FFF2-40B4-BE49-F238E27FC236}">
                          <a16:creationId xmlns:a16="http://schemas.microsoft.com/office/drawing/2014/main" id="{441E66D9-67CD-405A-BC29-BA1537A0B4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30" name="Rectangle 3529">
                        <a:extLst>
                          <a:ext uri="{FF2B5EF4-FFF2-40B4-BE49-F238E27FC236}">
                            <a16:creationId xmlns:a16="http://schemas.microsoft.com/office/drawing/2014/main" id="{D48C3B57-C905-4547-AEE4-B834BDD9BD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31" name="Rectangle 3530">
                        <a:extLst>
                          <a:ext uri="{FF2B5EF4-FFF2-40B4-BE49-F238E27FC236}">
                            <a16:creationId xmlns:a16="http://schemas.microsoft.com/office/drawing/2014/main" id="{D2F90279-57A6-4928-B220-FDE0CA22FD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32" name="Rectangle 3531">
                        <a:extLst>
                          <a:ext uri="{FF2B5EF4-FFF2-40B4-BE49-F238E27FC236}">
                            <a16:creationId xmlns:a16="http://schemas.microsoft.com/office/drawing/2014/main" id="{E69B4FB0-835A-41F0-BF94-06E8E30A75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33" name="Rectangle 3532">
                        <a:extLst>
                          <a:ext uri="{FF2B5EF4-FFF2-40B4-BE49-F238E27FC236}">
                            <a16:creationId xmlns:a16="http://schemas.microsoft.com/office/drawing/2014/main" id="{1FA430BA-F13C-4CF5-B207-037E715BF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511" name="Group 3510">
                    <a:extLst>
                      <a:ext uri="{FF2B5EF4-FFF2-40B4-BE49-F238E27FC236}">
                        <a16:creationId xmlns:a16="http://schemas.microsoft.com/office/drawing/2014/main" id="{DCD0D0A6-DDAD-4173-A42C-8497EA09870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12" name="Group 3511">
                      <a:extLst>
                        <a:ext uri="{FF2B5EF4-FFF2-40B4-BE49-F238E27FC236}">
                          <a16:creationId xmlns:a16="http://schemas.microsoft.com/office/drawing/2014/main" id="{C801FE97-FA88-488E-B6CC-5D81A4F562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18" name="Group 3517">
                        <a:extLst>
                          <a:ext uri="{FF2B5EF4-FFF2-40B4-BE49-F238E27FC236}">
                            <a16:creationId xmlns:a16="http://schemas.microsoft.com/office/drawing/2014/main" id="{D8C7937B-2094-413D-99C7-62770A49B4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24" name="Rectangle 3523">
                          <a:extLst>
                            <a:ext uri="{FF2B5EF4-FFF2-40B4-BE49-F238E27FC236}">
                              <a16:creationId xmlns:a16="http://schemas.microsoft.com/office/drawing/2014/main" id="{3CAD725F-67AD-4226-8644-9B0B860A88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25" name="Rectangle 3524">
                          <a:extLst>
                            <a:ext uri="{FF2B5EF4-FFF2-40B4-BE49-F238E27FC236}">
                              <a16:creationId xmlns:a16="http://schemas.microsoft.com/office/drawing/2014/main" id="{156D481D-9338-4738-B10A-2650F6296C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26" name="Rectangle 3525">
                          <a:extLst>
                            <a:ext uri="{FF2B5EF4-FFF2-40B4-BE49-F238E27FC236}">
                              <a16:creationId xmlns:a16="http://schemas.microsoft.com/office/drawing/2014/main" id="{76CF9337-24EC-4652-B6F7-C0A810F7B2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27" name="Rectangle 3526">
                          <a:extLst>
                            <a:ext uri="{FF2B5EF4-FFF2-40B4-BE49-F238E27FC236}">
                              <a16:creationId xmlns:a16="http://schemas.microsoft.com/office/drawing/2014/main" id="{8D353ADF-C0DC-49E2-827D-D26D5743A1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519" name="Group 3518">
                        <a:extLst>
                          <a:ext uri="{FF2B5EF4-FFF2-40B4-BE49-F238E27FC236}">
                            <a16:creationId xmlns:a16="http://schemas.microsoft.com/office/drawing/2014/main" id="{B9479A64-CD52-46C4-B49F-6A473A5C29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20" name="Rectangle 3519">
                          <a:extLst>
                            <a:ext uri="{FF2B5EF4-FFF2-40B4-BE49-F238E27FC236}">
                              <a16:creationId xmlns:a16="http://schemas.microsoft.com/office/drawing/2014/main" id="{078870D0-0B89-4C14-886C-A27C95D232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21" name="Rectangle 3520">
                          <a:extLst>
                            <a:ext uri="{FF2B5EF4-FFF2-40B4-BE49-F238E27FC236}">
                              <a16:creationId xmlns:a16="http://schemas.microsoft.com/office/drawing/2014/main" id="{7DE49C23-D632-47C3-8D9A-666D4E167D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22" name="Rectangle 3521">
                          <a:extLst>
                            <a:ext uri="{FF2B5EF4-FFF2-40B4-BE49-F238E27FC236}">
                              <a16:creationId xmlns:a16="http://schemas.microsoft.com/office/drawing/2014/main" id="{4C750861-5EC6-4871-98B0-3250557E01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23" name="Rectangle 3522">
                          <a:extLst>
                            <a:ext uri="{FF2B5EF4-FFF2-40B4-BE49-F238E27FC236}">
                              <a16:creationId xmlns:a16="http://schemas.microsoft.com/office/drawing/2014/main" id="{8C6BB198-347B-477D-9D4E-45F2E3FC7A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513" name="Group 3512">
                      <a:extLst>
                        <a:ext uri="{FF2B5EF4-FFF2-40B4-BE49-F238E27FC236}">
                          <a16:creationId xmlns:a16="http://schemas.microsoft.com/office/drawing/2014/main" id="{46CA57B7-73AB-4B8F-BC96-34478A1D9A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14" name="Rectangle 3513">
                        <a:extLst>
                          <a:ext uri="{FF2B5EF4-FFF2-40B4-BE49-F238E27FC236}">
                            <a16:creationId xmlns:a16="http://schemas.microsoft.com/office/drawing/2014/main" id="{1BB82485-D803-41FF-9AA8-A0399DF55B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15" name="Rectangle 3514">
                        <a:extLst>
                          <a:ext uri="{FF2B5EF4-FFF2-40B4-BE49-F238E27FC236}">
                            <a16:creationId xmlns:a16="http://schemas.microsoft.com/office/drawing/2014/main" id="{D2FE3F5E-7D00-4577-AF7B-FB9F0DAA15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16" name="Rectangle 3515">
                        <a:extLst>
                          <a:ext uri="{FF2B5EF4-FFF2-40B4-BE49-F238E27FC236}">
                            <a16:creationId xmlns:a16="http://schemas.microsoft.com/office/drawing/2014/main" id="{88281FFA-2169-4997-A5E3-F9D3BEC313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17" name="Rectangle 3516">
                        <a:extLst>
                          <a:ext uri="{FF2B5EF4-FFF2-40B4-BE49-F238E27FC236}">
                            <a16:creationId xmlns:a16="http://schemas.microsoft.com/office/drawing/2014/main" id="{FCAA3BEE-8F34-4221-A87F-6C808A3101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440" name="Group 3439">
                  <a:extLst>
                    <a:ext uri="{FF2B5EF4-FFF2-40B4-BE49-F238E27FC236}">
                      <a16:creationId xmlns:a16="http://schemas.microsoft.com/office/drawing/2014/main" id="{7D93B149-D686-4E3E-91C5-DDF5CCF22109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476" name="Group 3475">
                    <a:extLst>
                      <a:ext uri="{FF2B5EF4-FFF2-40B4-BE49-F238E27FC236}">
                        <a16:creationId xmlns:a16="http://schemas.microsoft.com/office/drawing/2014/main" id="{5CAAB968-4F22-451D-B6EE-826FD44B42F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94" name="Group 3493">
                      <a:extLst>
                        <a:ext uri="{FF2B5EF4-FFF2-40B4-BE49-F238E27FC236}">
                          <a16:creationId xmlns:a16="http://schemas.microsoft.com/office/drawing/2014/main" id="{EF1FA1B8-0BAE-4715-AE13-1B9BF0AA1D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00" name="Group 3499">
                        <a:extLst>
                          <a:ext uri="{FF2B5EF4-FFF2-40B4-BE49-F238E27FC236}">
                            <a16:creationId xmlns:a16="http://schemas.microsoft.com/office/drawing/2014/main" id="{D12F93AF-250D-4AD7-A6C6-6371D502FB4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06" name="Rectangle 3505">
                          <a:extLst>
                            <a:ext uri="{FF2B5EF4-FFF2-40B4-BE49-F238E27FC236}">
                              <a16:creationId xmlns:a16="http://schemas.microsoft.com/office/drawing/2014/main" id="{91DAE03E-AC89-4F3F-A3B4-E8778FB283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07" name="Rectangle 3506">
                          <a:extLst>
                            <a:ext uri="{FF2B5EF4-FFF2-40B4-BE49-F238E27FC236}">
                              <a16:creationId xmlns:a16="http://schemas.microsoft.com/office/drawing/2014/main" id="{973D12C1-A570-4E4E-B955-556ECC752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08" name="Rectangle 3507">
                          <a:extLst>
                            <a:ext uri="{FF2B5EF4-FFF2-40B4-BE49-F238E27FC236}">
                              <a16:creationId xmlns:a16="http://schemas.microsoft.com/office/drawing/2014/main" id="{485248BC-54DA-4F27-A25D-F1A0BF99C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09" name="Rectangle 3508">
                          <a:extLst>
                            <a:ext uri="{FF2B5EF4-FFF2-40B4-BE49-F238E27FC236}">
                              <a16:creationId xmlns:a16="http://schemas.microsoft.com/office/drawing/2014/main" id="{E7938A7C-1EC8-47FE-B9C4-DE30D5F1B5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501" name="Group 3500">
                        <a:extLst>
                          <a:ext uri="{FF2B5EF4-FFF2-40B4-BE49-F238E27FC236}">
                            <a16:creationId xmlns:a16="http://schemas.microsoft.com/office/drawing/2014/main" id="{6ED99010-5B0F-4917-87FD-10EB0367C7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02" name="Rectangle 3501">
                          <a:extLst>
                            <a:ext uri="{FF2B5EF4-FFF2-40B4-BE49-F238E27FC236}">
                              <a16:creationId xmlns:a16="http://schemas.microsoft.com/office/drawing/2014/main" id="{DFEA3D46-287C-4377-8690-E2EA01EC63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03" name="Rectangle 3502">
                          <a:extLst>
                            <a:ext uri="{FF2B5EF4-FFF2-40B4-BE49-F238E27FC236}">
                              <a16:creationId xmlns:a16="http://schemas.microsoft.com/office/drawing/2014/main" id="{81A61B93-C065-4CEB-994B-C754050C97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04" name="Rectangle 3503">
                          <a:extLst>
                            <a:ext uri="{FF2B5EF4-FFF2-40B4-BE49-F238E27FC236}">
                              <a16:creationId xmlns:a16="http://schemas.microsoft.com/office/drawing/2014/main" id="{1764E453-54BA-43D0-8437-CF3E3A6911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05" name="Rectangle 3504">
                          <a:extLst>
                            <a:ext uri="{FF2B5EF4-FFF2-40B4-BE49-F238E27FC236}">
                              <a16:creationId xmlns:a16="http://schemas.microsoft.com/office/drawing/2014/main" id="{E4FE59E8-203E-4A66-B0B2-754160CD52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495" name="Group 3494">
                      <a:extLst>
                        <a:ext uri="{FF2B5EF4-FFF2-40B4-BE49-F238E27FC236}">
                          <a16:creationId xmlns:a16="http://schemas.microsoft.com/office/drawing/2014/main" id="{9B511152-63B6-4F61-9638-099E307E0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96" name="Rectangle 3495">
                        <a:extLst>
                          <a:ext uri="{FF2B5EF4-FFF2-40B4-BE49-F238E27FC236}">
                            <a16:creationId xmlns:a16="http://schemas.microsoft.com/office/drawing/2014/main" id="{2E5AFE8F-3E65-4B85-BCD0-4D08C7F4CB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97" name="Rectangle 3496">
                        <a:extLst>
                          <a:ext uri="{FF2B5EF4-FFF2-40B4-BE49-F238E27FC236}">
                            <a16:creationId xmlns:a16="http://schemas.microsoft.com/office/drawing/2014/main" id="{6DBD19D3-7BD3-4BC0-93EB-5213A7E93C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98" name="Rectangle 3497">
                        <a:extLst>
                          <a:ext uri="{FF2B5EF4-FFF2-40B4-BE49-F238E27FC236}">
                            <a16:creationId xmlns:a16="http://schemas.microsoft.com/office/drawing/2014/main" id="{39BB4CEC-53B3-439B-9D97-CEA19D1FDD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99" name="Rectangle 3498">
                        <a:extLst>
                          <a:ext uri="{FF2B5EF4-FFF2-40B4-BE49-F238E27FC236}">
                            <a16:creationId xmlns:a16="http://schemas.microsoft.com/office/drawing/2014/main" id="{5D2B3C36-662B-4F83-95ED-175B1B4200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477" name="Group 3476">
                    <a:extLst>
                      <a:ext uri="{FF2B5EF4-FFF2-40B4-BE49-F238E27FC236}">
                        <a16:creationId xmlns:a16="http://schemas.microsoft.com/office/drawing/2014/main" id="{05FA7899-1F09-4E60-A208-09198613FD3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78" name="Group 3477">
                      <a:extLst>
                        <a:ext uri="{FF2B5EF4-FFF2-40B4-BE49-F238E27FC236}">
                          <a16:creationId xmlns:a16="http://schemas.microsoft.com/office/drawing/2014/main" id="{FF11032B-1AFA-4FDC-B5C0-C186763BF9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84" name="Group 3483">
                        <a:extLst>
                          <a:ext uri="{FF2B5EF4-FFF2-40B4-BE49-F238E27FC236}">
                            <a16:creationId xmlns:a16="http://schemas.microsoft.com/office/drawing/2014/main" id="{7ED4B023-A45A-45E4-B2AF-E9BFDF9A97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90" name="Rectangle 3489">
                          <a:extLst>
                            <a:ext uri="{FF2B5EF4-FFF2-40B4-BE49-F238E27FC236}">
                              <a16:creationId xmlns:a16="http://schemas.microsoft.com/office/drawing/2014/main" id="{F27A5469-9513-4572-9FDA-9D400CB3AB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91" name="Rectangle 3490">
                          <a:extLst>
                            <a:ext uri="{FF2B5EF4-FFF2-40B4-BE49-F238E27FC236}">
                              <a16:creationId xmlns:a16="http://schemas.microsoft.com/office/drawing/2014/main" id="{AD9AFA76-48B9-4323-B3E6-1F55AC517A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92" name="Rectangle 3491">
                          <a:extLst>
                            <a:ext uri="{FF2B5EF4-FFF2-40B4-BE49-F238E27FC236}">
                              <a16:creationId xmlns:a16="http://schemas.microsoft.com/office/drawing/2014/main" id="{BBF7B958-FCD4-43E9-868D-6E43EA397D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93" name="Rectangle 3492">
                          <a:extLst>
                            <a:ext uri="{FF2B5EF4-FFF2-40B4-BE49-F238E27FC236}">
                              <a16:creationId xmlns:a16="http://schemas.microsoft.com/office/drawing/2014/main" id="{7CF4E575-2914-42E2-8732-F4ECC5DC0C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485" name="Group 3484">
                        <a:extLst>
                          <a:ext uri="{FF2B5EF4-FFF2-40B4-BE49-F238E27FC236}">
                            <a16:creationId xmlns:a16="http://schemas.microsoft.com/office/drawing/2014/main" id="{60431D75-9F42-45B8-9091-79B33A2D10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86" name="Rectangle 3485">
                          <a:extLst>
                            <a:ext uri="{FF2B5EF4-FFF2-40B4-BE49-F238E27FC236}">
                              <a16:creationId xmlns:a16="http://schemas.microsoft.com/office/drawing/2014/main" id="{7EBEF2E2-5717-4FC0-A3AE-8BB943B811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87" name="Rectangle 3486">
                          <a:extLst>
                            <a:ext uri="{FF2B5EF4-FFF2-40B4-BE49-F238E27FC236}">
                              <a16:creationId xmlns:a16="http://schemas.microsoft.com/office/drawing/2014/main" id="{3A349078-131E-4916-914E-A8F66C0411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88" name="Rectangle 3487">
                          <a:extLst>
                            <a:ext uri="{FF2B5EF4-FFF2-40B4-BE49-F238E27FC236}">
                              <a16:creationId xmlns:a16="http://schemas.microsoft.com/office/drawing/2014/main" id="{AB1C28F8-C728-48AF-939C-A6E785B662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89" name="Rectangle 3488">
                          <a:extLst>
                            <a:ext uri="{FF2B5EF4-FFF2-40B4-BE49-F238E27FC236}">
                              <a16:creationId xmlns:a16="http://schemas.microsoft.com/office/drawing/2014/main" id="{276B2899-BB6C-4820-8485-9CFADAE272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479" name="Group 3478">
                      <a:extLst>
                        <a:ext uri="{FF2B5EF4-FFF2-40B4-BE49-F238E27FC236}">
                          <a16:creationId xmlns:a16="http://schemas.microsoft.com/office/drawing/2014/main" id="{913120A2-79C0-45D7-AE8A-7EBF642523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80" name="Rectangle 3479">
                        <a:extLst>
                          <a:ext uri="{FF2B5EF4-FFF2-40B4-BE49-F238E27FC236}">
                            <a16:creationId xmlns:a16="http://schemas.microsoft.com/office/drawing/2014/main" id="{E996311C-C07F-4A3F-BCD7-10FDB74BF3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81" name="Rectangle 3480">
                        <a:extLst>
                          <a:ext uri="{FF2B5EF4-FFF2-40B4-BE49-F238E27FC236}">
                            <a16:creationId xmlns:a16="http://schemas.microsoft.com/office/drawing/2014/main" id="{E57C39BD-8A01-4123-81CC-C84C4CCC95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82" name="Rectangle 3481">
                        <a:extLst>
                          <a:ext uri="{FF2B5EF4-FFF2-40B4-BE49-F238E27FC236}">
                            <a16:creationId xmlns:a16="http://schemas.microsoft.com/office/drawing/2014/main" id="{41B73BA2-FDC6-40EA-B74D-20D7D4D5C2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83" name="Rectangle 3482">
                        <a:extLst>
                          <a:ext uri="{FF2B5EF4-FFF2-40B4-BE49-F238E27FC236}">
                            <a16:creationId xmlns:a16="http://schemas.microsoft.com/office/drawing/2014/main" id="{A5097567-3B66-457C-9A04-6CE1522D0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441" name="Group 3440">
                  <a:extLst>
                    <a:ext uri="{FF2B5EF4-FFF2-40B4-BE49-F238E27FC236}">
                      <a16:creationId xmlns:a16="http://schemas.microsoft.com/office/drawing/2014/main" id="{09FCF7AB-68D2-4CC9-A426-A28FA784DF74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442" name="Group 3441">
                    <a:extLst>
                      <a:ext uri="{FF2B5EF4-FFF2-40B4-BE49-F238E27FC236}">
                        <a16:creationId xmlns:a16="http://schemas.microsoft.com/office/drawing/2014/main" id="{05C3D330-70D6-48F0-AC74-1F4154B6C2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60" name="Group 3459">
                      <a:extLst>
                        <a:ext uri="{FF2B5EF4-FFF2-40B4-BE49-F238E27FC236}">
                          <a16:creationId xmlns:a16="http://schemas.microsoft.com/office/drawing/2014/main" id="{BF62B553-3E16-4484-97A5-15456E60BE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66" name="Group 3465">
                        <a:extLst>
                          <a:ext uri="{FF2B5EF4-FFF2-40B4-BE49-F238E27FC236}">
                            <a16:creationId xmlns:a16="http://schemas.microsoft.com/office/drawing/2014/main" id="{7BCCA848-6156-482A-9ABE-5AE81B743E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72" name="Rectangle 3471">
                          <a:extLst>
                            <a:ext uri="{FF2B5EF4-FFF2-40B4-BE49-F238E27FC236}">
                              <a16:creationId xmlns:a16="http://schemas.microsoft.com/office/drawing/2014/main" id="{0F083450-755E-490E-95A8-BD3834C2D4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73" name="Rectangle 3472">
                          <a:extLst>
                            <a:ext uri="{FF2B5EF4-FFF2-40B4-BE49-F238E27FC236}">
                              <a16:creationId xmlns:a16="http://schemas.microsoft.com/office/drawing/2014/main" id="{471BB677-5A6D-40AB-B622-322942C47E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74" name="Rectangle 3473">
                          <a:extLst>
                            <a:ext uri="{FF2B5EF4-FFF2-40B4-BE49-F238E27FC236}">
                              <a16:creationId xmlns:a16="http://schemas.microsoft.com/office/drawing/2014/main" id="{EBFE8BB6-1042-4927-9DEE-67F62850BA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75" name="Rectangle 3474">
                          <a:extLst>
                            <a:ext uri="{FF2B5EF4-FFF2-40B4-BE49-F238E27FC236}">
                              <a16:creationId xmlns:a16="http://schemas.microsoft.com/office/drawing/2014/main" id="{A201E0D0-7502-4EF2-A8AB-8F874873D1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467" name="Group 3466">
                        <a:extLst>
                          <a:ext uri="{FF2B5EF4-FFF2-40B4-BE49-F238E27FC236}">
                            <a16:creationId xmlns:a16="http://schemas.microsoft.com/office/drawing/2014/main" id="{9B08F748-AB8D-448F-8BA0-F25BFD4891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68" name="Rectangle 3467">
                          <a:extLst>
                            <a:ext uri="{FF2B5EF4-FFF2-40B4-BE49-F238E27FC236}">
                              <a16:creationId xmlns:a16="http://schemas.microsoft.com/office/drawing/2014/main" id="{D639C330-CA63-488B-BE36-F774237BF2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69" name="Rectangle 3468">
                          <a:extLst>
                            <a:ext uri="{FF2B5EF4-FFF2-40B4-BE49-F238E27FC236}">
                              <a16:creationId xmlns:a16="http://schemas.microsoft.com/office/drawing/2014/main" id="{F36367F8-9BF4-4414-95D7-E6F4275CE5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70" name="Rectangle 3469">
                          <a:extLst>
                            <a:ext uri="{FF2B5EF4-FFF2-40B4-BE49-F238E27FC236}">
                              <a16:creationId xmlns:a16="http://schemas.microsoft.com/office/drawing/2014/main" id="{8FF57F85-D58A-4D3D-A2E1-EE16E22352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71" name="Rectangle 3470">
                          <a:extLst>
                            <a:ext uri="{FF2B5EF4-FFF2-40B4-BE49-F238E27FC236}">
                              <a16:creationId xmlns:a16="http://schemas.microsoft.com/office/drawing/2014/main" id="{11030C07-5585-4AA9-875D-ABA4163B17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461" name="Group 3460">
                      <a:extLst>
                        <a:ext uri="{FF2B5EF4-FFF2-40B4-BE49-F238E27FC236}">
                          <a16:creationId xmlns:a16="http://schemas.microsoft.com/office/drawing/2014/main" id="{9A7771FC-6F02-4E45-9684-61F982F237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62" name="Rectangle 3461">
                        <a:extLst>
                          <a:ext uri="{FF2B5EF4-FFF2-40B4-BE49-F238E27FC236}">
                            <a16:creationId xmlns:a16="http://schemas.microsoft.com/office/drawing/2014/main" id="{4C9C001B-3289-4988-8B48-49EAE9E539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63" name="Rectangle 3462">
                        <a:extLst>
                          <a:ext uri="{FF2B5EF4-FFF2-40B4-BE49-F238E27FC236}">
                            <a16:creationId xmlns:a16="http://schemas.microsoft.com/office/drawing/2014/main" id="{8913A7DA-D01F-4F29-AEE4-3850D0363D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64" name="Rectangle 3463">
                        <a:extLst>
                          <a:ext uri="{FF2B5EF4-FFF2-40B4-BE49-F238E27FC236}">
                            <a16:creationId xmlns:a16="http://schemas.microsoft.com/office/drawing/2014/main" id="{03EAF010-97B5-40E0-BC73-B46835EC36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65" name="Rectangle 3464">
                        <a:extLst>
                          <a:ext uri="{FF2B5EF4-FFF2-40B4-BE49-F238E27FC236}">
                            <a16:creationId xmlns:a16="http://schemas.microsoft.com/office/drawing/2014/main" id="{7B2D787C-7221-4103-B2DA-A0162E2BD5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443" name="Group 3442">
                    <a:extLst>
                      <a:ext uri="{FF2B5EF4-FFF2-40B4-BE49-F238E27FC236}">
                        <a16:creationId xmlns:a16="http://schemas.microsoft.com/office/drawing/2014/main" id="{6D3D0148-D0BA-4FFC-895B-97EDC77B78A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44" name="Group 3443">
                      <a:extLst>
                        <a:ext uri="{FF2B5EF4-FFF2-40B4-BE49-F238E27FC236}">
                          <a16:creationId xmlns:a16="http://schemas.microsoft.com/office/drawing/2014/main" id="{C3567618-9D3F-4824-9540-4886DA9D2A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50" name="Group 3449">
                        <a:extLst>
                          <a:ext uri="{FF2B5EF4-FFF2-40B4-BE49-F238E27FC236}">
                            <a16:creationId xmlns:a16="http://schemas.microsoft.com/office/drawing/2014/main" id="{18AEFB59-DEC1-4FEE-BD57-92B0B5B307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56" name="Rectangle 3455">
                          <a:extLst>
                            <a:ext uri="{FF2B5EF4-FFF2-40B4-BE49-F238E27FC236}">
                              <a16:creationId xmlns:a16="http://schemas.microsoft.com/office/drawing/2014/main" id="{794F9752-EABC-4977-87DB-BBA1ECDC5A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57" name="Rectangle 3456">
                          <a:extLst>
                            <a:ext uri="{FF2B5EF4-FFF2-40B4-BE49-F238E27FC236}">
                              <a16:creationId xmlns:a16="http://schemas.microsoft.com/office/drawing/2014/main" id="{36807C54-6729-4FE2-8028-7E6D03542A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58" name="Rectangle 3457">
                          <a:extLst>
                            <a:ext uri="{FF2B5EF4-FFF2-40B4-BE49-F238E27FC236}">
                              <a16:creationId xmlns:a16="http://schemas.microsoft.com/office/drawing/2014/main" id="{8FD9D995-CCCC-4FC3-8FBC-5608D1080A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59" name="Rectangle 3458">
                          <a:extLst>
                            <a:ext uri="{FF2B5EF4-FFF2-40B4-BE49-F238E27FC236}">
                              <a16:creationId xmlns:a16="http://schemas.microsoft.com/office/drawing/2014/main" id="{D26A1052-D751-4795-A348-E3C249BC2D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451" name="Group 3450">
                        <a:extLst>
                          <a:ext uri="{FF2B5EF4-FFF2-40B4-BE49-F238E27FC236}">
                            <a16:creationId xmlns:a16="http://schemas.microsoft.com/office/drawing/2014/main" id="{3A8CB693-2449-4B76-8FB8-A01E692B27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52" name="Rectangle 3451">
                          <a:extLst>
                            <a:ext uri="{FF2B5EF4-FFF2-40B4-BE49-F238E27FC236}">
                              <a16:creationId xmlns:a16="http://schemas.microsoft.com/office/drawing/2014/main" id="{31FF9BFF-B7D8-4DC1-B0BC-953B36EA80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53" name="Rectangle 3452">
                          <a:extLst>
                            <a:ext uri="{FF2B5EF4-FFF2-40B4-BE49-F238E27FC236}">
                              <a16:creationId xmlns:a16="http://schemas.microsoft.com/office/drawing/2014/main" id="{F9C6C0D0-C15F-4CFA-8B31-497E5A1884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54" name="Rectangle 3453">
                          <a:extLst>
                            <a:ext uri="{FF2B5EF4-FFF2-40B4-BE49-F238E27FC236}">
                              <a16:creationId xmlns:a16="http://schemas.microsoft.com/office/drawing/2014/main" id="{BB14DC56-B8B3-4E56-B011-18121CA156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55" name="Rectangle 3454">
                          <a:extLst>
                            <a:ext uri="{FF2B5EF4-FFF2-40B4-BE49-F238E27FC236}">
                              <a16:creationId xmlns:a16="http://schemas.microsoft.com/office/drawing/2014/main" id="{3BBF30F0-BA22-47C4-AE5E-63C3D4C6BB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445" name="Group 3444">
                      <a:extLst>
                        <a:ext uri="{FF2B5EF4-FFF2-40B4-BE49-F238E27FC236}">
                          <a16:creationId xmlns:a16="http://schemas.microsoft.com/office/drawing/2014/main" id="{6C029FDD-D0FC-45C2-A805-0220DF82F4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46" name="Rectangle 3445">
                        <a:extLst>
                          <a:ext uri="{FF2B5EF4-FFF2-40B4-BE49-F238E27FC236}">
                            <a16:creationId xmlns:a16="http://schemas.microsoft.com/office/drawing/2014/main" id="{AA121D65-3799-49CF-81A7-ED90E9B43E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47" name="Rectangle 3446">
                        <a:extLst>
                          <a:ext uri="{FF2B5EF4-FFF2-40B4-BE49-F238E27FC236}">
                            <a16:creationId xmlns:a16="http://schemas.microsoft.com/office/drawing/2014/main" id="{AB937A02-0A52-46A5-A8E9-A2775B8E9F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48" name="Rectangle 3447">
                        <a:extLst>
                          <a:ext uri="{FF2B5EF4-FFF2-40B4-BE49-F238E27FC236}">
                            <a16:creationId xmlns:a16="http://schemas.microsoft.com/office/drawing/2014/main" id="{7E972B55-73F6-468D-9F3B-EC3690850C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49" name="Rectangle 3448">
                        <a:extLst>
                          <a:ext uri="{FF2B5EF4-FFF2-40B4-BE49-F238E27FC236}">
                            <a16:creationId xmlns:a16="http://schemas.microsoft.com/office/drawing/2014/main" id="{D8077CB3-4E36-4E9C-BB99-768524EA23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6D3F628-FA4B-4275-9D75-1E2F62C5DDA4}"/>
              </a:ext>
            </a:extLst>
          </p:cNvPr>
          <p:cNvGrpSpPr/>
          <p:nvPr/>
        </p:nvGrpSpPr>
        <p:grpSpPr>
          <a:xfrm>
            <a:off x="10649320" y="4722428"/>
            <a:ext cx="813442" cy="132521"/>
            <a:chOff x="10655517" y="4586690"/>
            <a:chExt cx="813442" cy="132521"/>
          </a:xfrm>
        </p:grpSpPr>
        <p:grpSp>
          <p:nvGrpSpPr>
            <p:cNvPr id="3735" name="Group 3734">
              <a:extLst>
                <a:ext uri="{FF2B5EF4-FFF2-40B4-BE49-F238E27FC236}">
                  <a16:creationId xmlns:a16="http://schemas.microsoft.com/office/drawing/2014/main" id="{781440BE-F1DF-40E0-A262-933ABD678994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736" name="Rectangle 3735">
                <a:extLst>
                  <a:ext uri="{FF2B5EF4-FFF2-40B4-BE49-F238E27FC236}">
                    <a16:creationId xmlns:a16="http://schemas.microsoft.com/office/drawing/2014/main" id="{D482C655-E21F-456B-B604-9F644DA5BD57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37" name="Group 3736">
                <a:extLst>
                  <a:ext uri="{FF2B5EF4-FFF2-40B4-BE49-F238E27FC236}">
                    <a16:creationId xmlns:a16="http://schemas.microsoft.com/office/drawing/2014/main" id="{CC68D81B-9067-42BA-B7AF-A8A5F48A240A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738" name="Rectangle 3737">
                  <a:extLst>
                    <a:ext uri="{FF2B5EF4-FFF2-40B4-BE49-F238E27FC236}">
                      <a16:creationId xmlns:a16="http://schemas.microsoft.com/office/drawing/2014/main" id="{65858447-98DA-497B-B114-3F688CACBFE5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9" name="Rectangle 3738">
                  <a:extLst>
                    <a:ext uri="{FF2B5EF4-FFF2-40B4-BE49-F238E27FC236}">
                      <a16:creationId xmlns:a16="http://schemas.microsoft.com/office/drawing/2014/main" id="{F4A39872-F59B-4449-ACEC-C11054549E93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0" name="Rectangle 3739">
                  <a:extLst>
                    <a:ext uri="{FF2B5EF4-FFF2-40B4-BE49-F238E27FC236}">
                      <a16:creationId xmlns:a16="http://schemas.microsoft.com/office/drawing/2014/main" id="{436C3554-A278-4C65-B0B0-B307E1F49838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1" name="Rectangle 3740">
                  <a:extLst>
                    <a:ext uri="{FF2B5EF4-FFF2-40B4-BE49-F238E27FC236}">
                      <a16:creationId xmlns:a16="http://schemas.microsoft.com/office/drawing/2014/main" id="{0C3FFBE9-87E5-4C64-9F16-7F7D675A9CA1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F392A12-0A60-4F95-86E6-4DC874F58197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3" name="Group 3742">
            <a:extLst>
              <a:ext uri="{FF2B5EF4-FFF2-40B4-BE49-F238E27FC236}">
                <a16:creationId xmlns:a16="http://schemas.microsoft.com/office/drawing/2014/main" id="{99317AEA-232F-4375-9B19-C5BE33BD7628}"/>
              </a:ext>
            </a:extLst>
          </p:cNvPr>
          <p:cNvGrpSpPr/>
          <p:nvPr/>
        </p:nvGrpSpPr>
        <p:grpSpPr>
          <a:xfrm>
            <a:off x="10649320" y="5186627"/>
            <a:ext cx="813442" cy="132521"/>
            <a:chOff x="10655517" y="4586690"/>
            <a:chExt cx="813442" cy="132521"/>
          </a:xfrm>
        </p:grpSpPr>
        <p:grpSp>
          <p:nvGrpSpPr>
            <p:cNvPr id="3744" name="Group 3743">
              <a:extLst>
                <a:ext uri="{FF2B5EF4-FFF2-40B4-BE49-F238E27FC236}">
                  <a16:creationId xmlns:a16="http://schemas.microsoft.com/office/drawing/2014/main" id="{D8706E83-A154-4E27-8FF7-490C4FF0C123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746" name="Rectangle 3745">
                <a:extLst>
                  <a:ext uri="{FF2B5EF4-FFF2-40B4-BE49-F238E27FC236}">
                    <a16:creationId xmlns:a16="http://schemas.microsoft.com/office/drawing/2014/main" id="{E99A6DE7-C968-4727-9E4A-95363B842D57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47" name="Group 3746">
                <a:extLst>
                  <a:ext uri="{FF2B5EF4-FFF2-40B4-BE49-F238E27FC236}">
                    <a16:creationId xmlns:a16="http://schemas.microsoft.com/office/drawing/2014/main" id="{0B12DE01-A0BD-4A87-A412-C2773F09AA6C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748" name="Rectangle 3747">
                  <a:extLst>
                    <a:ext uri="{FF2B5EF4-FFF2-40B4-BE49-F238E27FC236}">
                      <a16:creationId xmlns:a16="http://schemas.microsoft.com/office/drawing/2014/main" id="{A39D5233-CE9C-4E03-9312-5F29F3EE6202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9" name="Rectangle 3748">
                  <a:extLst>
                    <a:ext uri="{FF2B5EF4-FFF2-40B4-BE49-F238E27FC236}">
                      <a16:creationId xmlns:a16="http://schemas.microsoft.com/office/drawing/2014/main" id="{A5D67F4C-E51D-42EB-966F-2BD3DCDD2353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0" name="Rectangle 3749">
                  <a:extLst>
                    <a:ext uri="{FF2B5EF4-FFF2-40B4-BE49-F238E27FC236}">
                      <a16:creationId xmlns:a16="http://schemas.microsoft.com/office/drawing/2014/main" id="{626C8EFF-4171-4090-B74A-41993235B35D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1" name="Rectangle 3750">
                  <a:extLst>
                    <a:ext uri="{FF2B5EF4-FFF2-40B4-BE49-F238E27FC236}">
                      <a16:creationId xmlns:a16="http://schemas.microsoft.com/office/drawing/2014/main" id="{4A285589-DF22-4CCA-81DD-0CD375E5493D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45" name="Rectangle 3744">
              <a:extLst>
                <a:ext uri="{FF2B5EF4-FFF2-40B4-BE49-F238E27FC236}">
                  <a16:creationId xmlns:a16="http://schemas.microsoft.com/office/drawing/2014/main" id="{59FE1713-4064-405F-AFBE-4DC8ADEDCDB7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rgbClr val="EACC3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442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299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 Benge</dc:creator>
  <cp:lastModifiedBy>Cris Benge</cp:lastModifiedBy>
  <cp:revision>25</cp:revision>
  <dcterms:created xsi:type="dcterms:W3CDTF">2020-07-16T16:53:28Z</dcterms:created>
  <dcterms:modified xsi:type="dcterms:W3CDTF">2020-07-19T22:19:49Z</dcterms:modified>
</cp:coreProperties>
</file>