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59" r:id="rId3"/>
    <p:sldId id="8838" r:id="rId4"/>
    <p:sldId id="8839" r:id="rId5"/>
    <p:sldId id="8840" r:id="rId6"/>
    <p:sldId id="8841" r:id="rId7"/>
    <p:sldId id="257" r:id="rId8"/>
    <p:sldId id="5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B0B"/>
    <a:srgbClr val="350606"/>
    <a:srgbClr val="F07070"/>
    <a:srgbClr val="E8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6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8C43B-2E0A-42DC-8792-E661E5F44D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560B8E1D-3FB5-4D6C-B867-1238E78011DC}">
      <dgm:prSet phldrT="[Text]" custT="1"/>
      <dgm:spPr/>
      <dgm:t>
        <a:bodyPr/>
        <a:lstStyle/>
        <a:p>
          <a:r>
            <a:rPr lang="en-US" sz="1200" dirty="0" err="1"/>
            <a:t>arXiv</a:t>
          </a:r>
          <a:r>
            <a:rPr lang="en-US" sz="1200" dirty="0"/>
            <a:t>™ is a free distribution service and open archive for scholarly articles in the fields of physics, mathematics, computer science, quantitative biology, finance, statistics, electrical engineering and systems system, and economics.</a:t>
          </a:r>
          <a:br>
            <a:rPr lang="en-US" sz="1200" dirty="0"/>
          </a:br>
          <a:br>
            <a:rPr lang="en-US" sz="1200" dirty="0"/>
          </a:br>
          <a:r>
            <a:rPr lang="en-US" sz="1200" dirty="0"/>
            <a:t>Our project aims to highlight AI/ML topic trends, paper submission behavior, and emerging areas of interest to students and researchers in the field of artificial intelligence and machine-learning – sourced entirely from arXiv’s 1.7M scholarly articles.</a:t>
          </a:r>
        </a:p>
      </dgm:t>
    </dgm:pt>
    <dgm:pt modelId="{6BA49061-0473-4779-BCB7-8B51D723B1F7}" type="parTrans" cxnId="{4BB8B43C-4702-42D3-825A-4F84578356CE}">
      <dgm:prSet/>
      <dgm:spPr/>
      <dgm:t>
        <a:bodyPr/>
        <a:lstStyle/>
        <a:p>
          <a:endParaRPr lang="en-US"/>
        </a:p>
      </dgm:t>
    </dgm:pt>
    <dgm:pt modelId="{92B3EC27-23DA-4F9F-99C1-4FD310D55B53}" type="sibTrans" cxnId="{4BB8B43C-4702-42D3-825A-4F84578356CE}">
      <dgm:prSet/>
      <dgm:spPr/>
      <dgm:t>
        <a:bodyPr/>
        <a:lstStyle/>
        <a:p>
          <a:endParaRPr lang="en-US"/>
        </a:p>
      </dgm:t>
    </dgm:pt>
    <dgm:pt modelId="{F93BD1CB-33E8-48E2-AC0A-37493A79416E}" type="pres">
      <dgm:prSet presAssocID="{4758C43B-2E0A-42DC-8792-E661E5F44D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3AD078-DFAA-4D71-8A44-A4878339CF2D}" type="pres">
      <dgm:prSet presAssocID="{560B8E1D-3FB5-4D6C-B867-1238E78011DC}" presName="hierRoot1" presStyleCnt="0"/>
      <dgm:spPr/>
    </dgm:pt>
    <dgm:pt modelId="{6F5A8AFB-F954-4B56-BB76-43FAF1EA34C3}" type="pres">
      <dgm:prSet presAssocID="{560B8E1D-3FB5-4D6C-B867-1238E78011DC}" presName="composite" presStyleCnt="0"/>
      <dgm:spPr/>
    </dgm:pt>
    <dgm:pt modelId="{7F46A07D-0FEC-472F-9DA3-2FA15BE522A5}" type="pres">
      <dgm:prSet presAssocID="{560B8E1D-3FB5-4D6C-B867-1238E78011DC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1071170-B8C6-43E6-A73E-A667D266F65D}" type="pres">
      <dgm:prSet presAssocID="{560B8E1D-3FB5-4D6C-B867-1238E78011DC}" presName="text" presStyleLbl="revTx" presStyleIdx="0" presStyleCnt="1" custLinFactNeighborX="3558" custLinFactNeighborY="-1099">
        <dgm:presLayoutVars>
          <dgm:chPref val="3"/>
        </dgm:presLayoutVars>
      </dgm:prSet>
      <dgm:spPr/>
    </dgm:pt>
    <dgm:pt modelId="{C4AD2463-7B00-4338-B9F6-9FA1FB2127E8}" type="pres">
      <dgm:prSet presAssocID="{560B8E1D-3FB5-4D6C-B867-1238E78011DC}" presName="hierChild2" presStyleCnt="0"/>
      <dgm:spPr/>
    </dgm:pt>
  </dgm:ptLst>
  <dgm:cxnLst>
    <dgm:cxn modelId="{4BB8B43C-4702-42D3-825A-4F84578356CE}" srcId="{4758C43B-2E0A-42DC-8792-E661E5F44D61}" destId="{560B8E1D-3FB5-4D6C-B867-1238E78011DC}" srcOrd="0" destOrd="0" parTransId="{6BA49061-0473-4779-BCB7-8B51D723B1F7}" sibTransId="{92B3EC27-23DA-4F9F-99C1-4FD310D55B53}"/>
    <dgm:cxn modelId="{1175F143-0D05-4CDF-A216-DCDB4CBB7575}" type="presOf" srcId="{560B8E1D-3FB5-4D6C-B867-1238E78011DC}" destId="{81071170-B8C6-43E6-A73E-A667D266F65D}" srcOrd="0" destOrd="0" presId="urn:microsoft.com/office/officeart/2009/layout/CirclePictureHierarchy"/>
    <dgm:cxn modelId="{41448397-E987-45DC-BEA8-7197CDAEC404}" type="presOf" srcId="{4758C43B-2E0A-42DC-8792-E661E5F44D61}" destId="{F93BD1CB-33E8-48E2-AC0A-37493A79416E}" srcOrd="0" destOrd="0" presId="urn:microsoft.com/office/officeart/2009/layout/CirclePictureHierarchy"/>
    <dgm:cxn modelId="{436065D1-F7AB-423C-8D36-D07637B98387}" type="presParOf" srcId="{F93BD1CB-33E8-48E2-AC0A-37493A79416E}" destId="{653AD078-DFAA-4D71-8A44-A4878339CF2D}" srcOrd="0" destOrd="0" presId="urn:microsoft.com/office/officeart/2009/layout/CirclePictureHierarchy"/>
    <dgm:cxn modelId="{844EC101-302E-4B50-AECD-2152F8361F6E}" type="presParOf" srcId="{653AD078-DFAA-4D71-8A44-A4878339CF2D}" destId="{6F5A8AFB-F954-4B56-BB76-43FAF1EA34C3}" srcOrd="0" destOrd="0" presId="urn:microsoft.com/office/officeart/2009/layout/CirclePictureHierarchy"/>
    <dgm:cxn modelId="{2A9C1D26-5653-4475-8246-7B66D8A882A9}" type="presParOf" srcId="{6F5A8AFB-F954-4B56-BB76-43FAF1EA34C3}" destId="{7F46A07D-0FEC-472F-9DA3-2FA15BE522A5}" srcOrd="0" destOrd="0" presId="urn:microsoft.com/office/officeart/2009/layout/CirclePictureHierarchy"/>
    <dgm:cxn modelId="{0EC90CED-2E8E-4967-97AA-81BB46689523}" type="presParOf" srcId="{6F5A8AFB-F954-4B56-BB76-43FAF1EA34C3}" destId="{81071170-B8C6-43E6-A73E-A667D266F65D}" srcOrd="1" destOrd="0" presId="urn:microsoft.com/office/officeart/2009/layout/CirclePictureHierarchy"/>
    <dgm:cxn modelId="{04C4C5D5-8034-4AA2-A126-21A9F163C051}" type="presParOf" srcId="{653AD078-DFAA-4D71-8A44-A4878339CF2D}" destId="{C4AD2463-7B00-4338-B9F6-9FA1FB2127E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6A07D-0FEC-472F-9DA3-2FA15BE522A5}">
      <dsp:nvSpPr>
        <dsp:cNvPr id="0" name=""/>
        <dsp:cNvSpPr/>
      </dsp:nvSpPr>
      <dsp:spPr>
        <a:xfrm>
          <a:off x="257125" y="38084"/>
          <a:ext cx="2761019" cy="27610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71170-B8C6-43E6-A73E-A667D266F65D}">
      <dsp:nvSpPr>
        <dsp:cNvPr id="0" name=""/>
        <dsp:cNvSpPr/>
      </dsp:nvSpPr>
      <dsp:spPr>
        <a:xfrm>
          <a:off x="3165500" y="838"/>
          <a:ext cx="4141529" cy="276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arXiv</a:t>
          </a:r>
          <a:r>
            <a:rPr lang="en-US" sz="1200" kern="1200" dirty="0"/>
            <a:t>™ is a free distribution service and open archive for scholarly articles in the fields of physics, mathematics, computer science, quantitative biology, finance, statistics, electrical engineering and systems system, and economics.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/>
            <a:t>Our project aims to highlight AI/ML topic trends, paper submission behavior, and emerging areas of interest to students and researchers in the field of artificial intelligence and machine-learning – sourced entirely from arXiv’s 1.7M scholarly articles.</a:t>
          </a:r>
        </a:p>
      </dsp:txBody>
      <dsp:txXfrm>
        <a:off x="3165500" y="838"/>
        <a:ext cx="4141529" cy="276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C00C3-C3A7-49C9-BE9C-392448B2DE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6E70E-57DA-4B8D-A23F-3D108B72F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EE971-E790-41C1-8456-BC2D2E15E55B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1FDA8-D693-4ACB-A8B5-2A81C1FF5B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CC8A-9F9B-436E-BA04-251E8AF5D1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62B7-EDF2-4F67-9B39-49BE7BC3F7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439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AD2599C4-4229-475F-9C34-8285E730588A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B7288E54-127E-4B6F-AC58-4EC260C3E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809-19DD-40AB-AA5F-4F3D7BB96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5227-8A22-4975-90DB-761ADFEB6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F7E6-1DCC-4B71-9016-195A240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4E31-4017-4F75-BD3F-4D8318EC7F2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A22F-9F4B-430F-AF84-7293FB70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6832-301A-4DCB-B0B0-F97F59F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68AB-9583-4FA0-B348-5325D2C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32C5AE-684A-471F-B54B-7539613402AE}"/>
              </a:ext>
            </a:extLst>
          </p:cNvPr>
          <p:cNvSpPr/>
          <p:nvPr userDrawn="1"/>
        </p:nvSpPr>
        <p:spPr>
          <a:xfrm>
            <a:off x="7387771" y="0"/>
            <a:ext cx="4804229" cy="409303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56D0CC-A7FA-4F36-A81B-5DBFD036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0971" y="943429"/>
            <a:ext cx="4223658" cy="5914571"/>
          </a:xfrm>
          <a:custGeom>
            <a:avLst/>
            <a:gdLst>
              <a:gd name="connsiteX0" fmla="*/ 0 w 4223658"/>
              <a:gd name="connsiteY0" fmla="*/ 0 h 5914571"/>
              <a:gd name="connsiteX1" fmla="*/ 4223658 w 4223658"/>
              <a:gd name="connsiteY1" fmla="*/ 0 h 5914571"/>
              <a:gd name="connsiteX2" fmla="*/ 4223658 w 4223658"/>
              <a:gd name="connsiteY2" fmla="*/ 5914571 h 5914571"/>
              <a:gd name="connsiteX3" fmla="*/ 0 w 4223658"/>
              <a:gd name="connsiteY3" fmla="*/ 5914571 h 591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8" h="5914571">
                <a:moveTo>
                  <a:pt x="0" y="0"/>
                </a:moveTo>
                <a:lnTo>
                  <a:pt x="4223658" y="0"/>
                </a:lnTo>
                <a:lnTo>
                  <a:pt x="4223658" y="5914571"/>
                </a:lnTo>
                <a:lnTo>
                  <a:pt x="0" y="5914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0E6C81-E5BE-4DCA-BC13-D565CD833164}"/>
              </a:ext>
            </a:extLst>
          </p:cNvPr>
          <p:cNvSpPr/>
          <p:nvPr userDrawn="1"/>
        </p:nvSpPr>
        <p:spPr>
          <a:xfrm>
            <a:off x="1" y="725714"/>
            <a:ext cx="4588814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8CD3A8-386B-4A69-A5A7-D8962BC76F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943" y="1447800"/>
            <a:ext cx="5646057" cy="3962400"/>
          </a:xfrm>
          <a:custGeom>
            <a:avLst/>
            <a:gdLst>
              <a:gd name="connsiteX0" fmla="*/ 0 w 5646057"/>
              <a:gd name="connsiteY0" fmla="*/ 0 h 3962400"/>
              <a:gd name="connsiteX1" fmla="*/ 5646057 w 5646057"/>
              <a:gd name="connsiteY1" fmla="*/ 0 h 3962400"/>
              <a:gd name="connsiteX2" fmla="*/ 5646057 w 5646057"/>
              <a:gd name="connsiteY2" fmla="*/ 3962400 h 3962400"/>
              <a:gd name="connsiteX3" fmla="*/ 0 w 5646057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6057" h="3962400">
                <a:moveTo>
                  <a:pt x="0" y="0"/>
                </a:moveTo>
                <a:lnTo>
                  <a:pt x="5646057" y="0"/>
                </a:lnTo>
                <a:lnTo>
                  <a:pt x="5646057" y="3962400"/>
                </a:lnTo>
                <a:lnTo>
                  <a:pt x="0" y="3962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8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701E46-BAD1-4AB6-8B51-8812311D41AB}"/>
              </a:ext>
            </a:extLst>
          </p:cNvPr>
          <p:cNvSpPr/>
          <p:nvPr userDrawn="1"/>
        </p:nvSpPr>
        <p:spPr>
          <a:xfrm>
            <a:off x="6096000" y="1349829"/>
            <a:ext cx="6197601" cy="550817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F10EFC-54F9-41FE-B034-4066872BFC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4857" y="0"/>
            <a:ext cx="4717143" cy="4818743"/>
          </a:xfrm>
          <a:custGeom>
            <a:avLst/>
            <a:gdLst>
              <a:gd name="connsiteX0" fmla="*/ 0 w 4717143"/>
              <a:gd name="connsiteY0" fmla="*/ 0 h 4818743"/>
              <a:gd name="connsiteX1" fmla="*/ 4717143 w 4717143"/>
              <a:gd name="connsiteY1" fmla="*/ 0 h 4818743"/>
              <a:gd name="connsiteX2" fmla="*/ 4717143 w 4717143"/>
              <a:gd name="connsiteY2" fmla="*/ 4818743 h 4818743"/>
              <a:gd name="connsiteX3" fmla="*/ 0 w 4717143"/>
              <a:gd name="connsiteY3" fmla="*/ 4818743 h 481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143" h="4818743">
                <a:moveTo>
                  <a:pt x="0" y="0"/>
                </a:moveTo>
                <a:lnTo>
                  <a:pt x="4717143" y="0"/>
                </a:lnTo>
                <a:lnTo>
                  <a:pt x="4717143" y="4818743"/>
                </a:lnTo>
                <a:lnTo>
                  <a:pt x="0" y="4818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D3A8F1-7C83-49B6-98C4-1379A5830C4E}"/>
              </a:ext>
            </a:extLst>
          </p:cNvPr>
          <p:cNvSpPr/>
          <p:nvPr userDrawn="1"/>
        </p:nvSpPr>
        <p:spPr>
          <a:xfrm>
            <a:off x="711201" y="0"/>
            <a:ext cx="4588814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C2C4B6-6E92-42D6-BF30-62B1228DA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24000"/>
            <a:ext cx="3380872" cy="2772229"/>
          </a:xfrm>
          <a:custGeom>
            <a:avLst/>
            <a:gdLst>
              <a:gd name="connsiteX0" fmla="*/ 0 w 3380872"/>
              <a:gd name="connsiteY0" fmla="*/ 0 h 2772229"/>
              <a:gd name="connsiteX1" fmla="*/ 3380872 w 3380872"/>
              <a:gd name="connsiteY1" fmla="*/ 0 h 2772229"/>
              <a:gd name="connsiteX2" fmla="*/ 3380872 w 3380872"/>
              <a:gd name="connsiteY2" fmla="*/ 2772229 h 2772229"/>
              <a:gd name="connsiteX3" fmla="*/ 0 w 3380872"/>
              <a:gd name="connsiteY3" fmla="*/ 2772229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872" h="2772229">
                <a:moveTo>
                  <a:pt x="0" y="0"/>
                </a:moveTo>
                <a:lnTo>
                  <a:pt x="3380872" y="0"/>
                </a:lnTo>
                <a:lnTo>
                  <a:pt x="3380872" y="2772229"/>
                </a:lnTo>
                <a:lnTo>
                  <a:pt x="0" y="27722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9B698-D31B-4F8A-B721-2A8ABB02E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09579" y="1523999"/>
            <a:ext cx="3560478" cy="2772229"/>
          </a:xfrm>
          <a:custGeom>
            <a:avLst/>
            <a:gdLst>
              <a:gd name="connsiteX0" fmla="*/ 0 w 3560478"/>
              <a:gd name="connsiteY0" fmla="*/ 0 h 2772229"/>
              <a:gd name="connsiteX1" fmla="*/ 3560478 w 3560478"/>
              <a:gd name="connsiteY1" fmla="*/ 0 h 2772229"/>
              <a:gd name="connsiteX2" fmla="*/ 3560478 w 3560478"/>
              <a:gd name="connsiteY2" fmla="*/ 2772229 h 2772229"/>
              <a:gd name="connsiteX3" fmla="*/ 0 w 3560478"/>
              <a:gd name="connsiteY3" fmla="*/ 2772229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0478" h="2772229">
                <a:moveTo>
                  <a:pt x="0" y="0"/>
                </a:moveTo>
                <a:lnTo>
                  <a:pt x="3560478" y="0"/>
                </a:lnTo>
                <a:lnTo>
                  <a:pt x="3560478" y="2772229"/>
                </a:lnTo>
                <a:lnTo>
                  <a:pt x="0" y="27722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D36EB7-0EF1-49B8-94B2-B7DBB7D5452A}"/>
              </a:ext>
            </a:extLst>
          </p:cNvPr>
          <p:cNvSpPr/>
          <p:nvPr userDrawn="1"/>
        </p:nvSpPr>
        <p:spPr>
          <a:xfrm>
            <a:off x="7130867" y="1211943"/>
            <a:ext cx="5061133" cy="564605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D5D99B7-6C50-412F-BE65-BACB421F76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2114" y="0"/>
            <a:ext cx="4513943" cy="5646057"/>
          </a:xfrm>
          <a:custGeom>
            <a:avLst/>
            <a:gdLst>
              <a:gd name="connsiteX0" fmla="*/ 0 w 4513943"/>
              <a:gd name="connsiteY0" fmla="*/ 0 h 5646057"/>
              <a:gd name="connsiteX1" fmla="*/ 4513943 w 4513943"/>
              <a:gd name="connsiteY1" fmla="*/ 0 h 5646057"/>
              <a:gd name="connsiteX2" fmla="*/ 4513943 w 4513943"/>
              <a:gd name="connsiteY2" fmla="*/ 5646057 h 5646057"/>
              <a:gd name="connsiteX3" fmla="*/ 0 w 4513943"/>
              <a:gd name="connsiteY3" fmla="*/ 5646057 h 56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943" h="5646057">
                <a:moveTo>
                  <a:pt x="0" y="0"/>
                </a:moveTo>
                <a:lnTo>
                  <a:pt x="4513943" y="0"/>
                </a:lnTo>
                <a:lnTo>
                  <a:pt x="4513943" y="5646057"/>
                </a:lnTo>
                <a:lnTo>
                  <a:pt x="0" y="56460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B577AD-5038-4E0C-8470-3219194CE0FD}"/>
              </a:ext>
            </a:extLst>
          </p:cNvPr>
          <p:cNvSpPr/>
          <p:nvPr userDrawn="1"/>
        </p:nvSpPr>
        <p:spPr>
          <a:xfrm>
            <a:off x="0" y="0"/>
            <a:ext cx="6371770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65C0F22-E39F-4251-97D2-89DBDD1BA3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2376" y="645989"/>
            <a:ext cx="2989942" cy="3701143"/>
          </a:xfrm>
          <a:custGeom>
            <a:avLst/>
            <a:gdLst>
              <a:gd name="connsiteX0" fmla="*/ 0 w 2989942"/>
              <a:gd name="connsiteY0" fmla="*/ 0 h 3701143"/>
              <a:gd name="connsiteX1" fmla="*/ 2989942 w 2989942"/>
              <a:gd name="connsiteY1" fmla="*/ 0 h 3701143"/>
              <a:gd name="connsiteX2" fmla="*/ 2989942 w 2989942"/>
              <a:gd name="connsiteY2" fmla="*/ 3701143 h 3701143"/>
              <a:gd name="connsiteX3" fmla="*/ 0 w 2989942"/>
              <a:gd name="connsiteY3" fmla="*/ 3701143 h 37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2" h="3701143">
                <a:moveTo>
                  <a:pt x="0" y="0"/>
                </a:moveTo>
                <a:lnTo>
                  <a:pt x="2989942" y="0"/>
                </a:lnTo>
                <a:lnTo>
                  <a:pt x="2989942" y="3701143"/>
                </a:lnTo>
                <a:lnTo>
                  <a:pt x="0" y="3701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83A86F8-1E5D-4436-8880-2DA8B22106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3028" y="1578428"/>
            <a:ext cx="2989942" cy="3701143"/>
          </a:xfrm>
          <a:custGeom>
            <a:avLst/>
            <a:gdLst>
              <a:gd name="connsiteX0" fmla="*/ 0 w 2989942"/>
              <a:gd name="connsiteY0" fmla="*/ 0 h 3701143"/>
              <a:gd name="connsiteX1" fmla="*/ 2989942 w 2989942"/>
              <a:gd name="connsiteY1" fmla="*/ 0 h 3701143"/>
              <a:gd name="connsiteX2" fmla="*/ 2989942 w 2989942"/>
              <a:gd name="connsiteY2" fmla="*/ 3701143 h 3701143"/>
              <a:gd name="connsiteX3" fmla="*/ 0 w 2989942"/>
              <a:gd name="connsiteY3" fmla="*/ 3701143 h 37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2" h="3701143">
                <a:moveTo>
                  <a:pt x="0" y="0"/>
                </a:moveTo>
                <a:lnTo>
                  <a:pt x="2989942" y="0"/>
                </a:lnTo>
                <a:lnTo>
                  <a:pt x="2989942" y="3701143"/>
                </a:lnTo>
                <a:lnTo>
                  <a:pt x="0" y="3701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227FC-016B-42A4-9AE9-879CF3CAF848}"/>
              </a:ext>
            </a:extLst>
          </p:cNvPr>
          <p:cNvSpPr/>
          <p:nvPr userDrawn="1"/>
        </p:nvSpPr>
        <p:spPr>
          <a:xfrm>
            <a:off x="6357257" y="-1"/>
            <a:ext cx="5834743" cy="522514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5C36ED-9F69-4FDA-BF07-AAEF26845B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9371" y="711198"/>
            <a:ext cx="4325257" cy="2583543"/>
          </a:xfrm>
          <a:custGeom>
            <a:avLst/>
            <a:gdLst>
              <a:gd name="connsiteX0" fmla="*/ 0 w 4325257"/>
              <a:gd name="connsiteY0" fmla="*/ 0 h 2583543"/>
              <a:gd name="connsiteX1" fmla="*/ 4325257 w 4325257"/>
              <a:gd name="connsiteY1" fmla="*/ 0 h 2583543"/>
              <a:gd name="connsiteX2" fmla="*/ 4325257 w 4325257"/>
              <a:gd name="connsiteY2" fmla="*/ 2583543 h 2583543"/>
              <a:gd name="connsiteX3" fmla="*/ 0 w 432525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257" h="2583543">
                <a:moveTo>
                  <a:pt x="0" y="0"/>
                </a:moveTo>
                <a:lnTo>
                  <a:pt x="4325257" y="0"/>
                </a:lnTo>
                <a:lnTo>
                  <a:pt x="432525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D790FF-3A3E-4895-BE5F-5C3546441D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0685" y="3628576"/>
            <a:ext cx="4325257" cy="2583543"/>
          </a:xfrm>
          <a:custGeom>
            <a:avLst/>
            <a:gdLst>
              <a:gd name="connsiteX0" fmla="*/ 0 w 4325257"/>
              <a:gd name="connsiteY0" fmla="*/ 0 h 2583543"/>
              <a:gd name="connsiteX1" fmla="*/ 4325257 w 4325257"/>
              <a:gd name="connsiteY1" fmla="*/ 0 h 2583543"/>
              <a:gd name="connsiteX2" fmla="*/ 4325257 w 4325257"/>
              <a:gd name="connsiteY2" fmla="*/ 2583543 h 2583543"/>
              <a:gd name="connsiteX3" fmla="*/ 0 w 432525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257" h="2583543">
                <a:moveTo>
                  <a:pt x="0" y="0"/>
                </a:moveTo>
                <a:lnTo>
                  <a:pt x="4325257" y="0"/>
                </a:lnTo>
                <a:lnTo>
                  <a:pt x="432525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45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457C52-6DB6-442C-80F0-CB131EC38D50}"/>
              </a:ext>
            </a:extLst>
          </p:cNvPr>
          <p:cNvSpPr/>
          <p:nvPr userDrawn="1"/>
        </p:nvSpPr>
        <p:spPr>
          <a:xfrm>
            <a:off x="0" y="1132114"/>
            <a:ext cx="6400800" cy="57258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321C05-C5C2-4E80-9021-F8F96A3107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2800" y="0"/>
            <a:ext cx="4107543" cy="5965371"/>
          </a:xfrm>
          <a:custGeom>
            <a:avLst/>
            <a:gdLst>
              <a:gd name="connsiteX0" fmla="*/ 0 w 4107543"/>
              <a:gd name="connsiteY0" fmla="*/ 0 h 5965371"/>
              <a:gd name="connsiteX1" fmla="*/ 4107543 w 4107543"/>
              <a:gd name="connsiteY1" fmla="*/ 0 h 5965371"/>
              <a:gd name="connsiteX2" fmla="*/ 4107543 w 4107543"/>
              <a:gd name="connsiteY2" fmla="*/ 5965371 h 5965371"/>
              <a:gd name="connsiteX3" fmla="*/ 0 w 4107543"/>
              <a:gd name="connsiteY3" fmla="*/ 5965371 h 596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3" h="5965371">
                <a:moveTo>
                  <a:pt x="0" y="0"/>
                </a:moveTo>
                <a:lnTo>
                  <a:pt x="4107543" y="0"/>
                </a:lnTo>
                <a:lnTo>
                  <a:pt x="4107543" y="5965371"/>
                </a:lnTo>
                <a:lnTo>
                  <a:pt x="0" y="5965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3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61BE25-647E-4FDC-87ED-014CAAC25EEB}"/>
              </a:ext>
            </a:extLst>
          </p:cNvPr>
          <p:cNvSpPr/>
          <p:nvPr userDrawn="1"/>
        </p:nvSpPr>
        <p:spPr>
          <a:xfrm>
            <a:off x="5677387" y="725714"/>
            <a:ext cx="5370285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049231-AC79-4915-B3F7-00FB200628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5543" y="1716314"/>
            <a:ext cx="5036456" cy="4151086"/>
          </a:xfrm>
          <a:custGeom>
            <a:avLst/>
            <a:gdLst>
              <a:gd name="connsiteX0" fmla="*/ 0 w 5036456"/>
              <a:gd name="connsiteY0" fmla="*/ 0 h 4151086"/>
              <a:gd name="connsiteX1" fmla="*/ 5036456 w 5036456"/>
              <a:gd name="connsiteY1" fmla="*/ 0 h 4151086"/>
              <a:gd name="connsiteX2" fmla="*/ 5036456 w 5036456"/>
              <a:gd name="connsiteY2" fmla="*/ 4151086 h 4151086"/>
              <a:gd name="connsiteX3" fmla="*/ 0 w 5036456"/>
              <a:gd name="connsiteY3" fmla="*/ 4151086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6456" h="4151086">
                <a:moveTo>
                  <a:pt x="0" y="0"/>
                </a:moveTo>
                <a:lnTo>
                  <a:pt x="5036456" y="0"/>
                </a:lnTo>
                <a:lnTo>
                  <a:pt x="5036456" y="4151086"/>
                </a:lnTo>
                <a:lnTo>
                  <a:pt x="0" y="4151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2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668170-BDF6-4B3F-98E3-CB650CA66500}"/>
              </a:ext>
            </a:extLst>
          </p:cNvPr>
          <p:cNvSpPr/>
          <p:nvPr userDrawn="1"/>
        </p:nvSpPr>
        <p:spPr>
          <a:xfrm>
            <a:off x="1944914" y="3846286"/>
            <a:ext cx="10247086" cy="301171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04502B1-637D-4423-9AE4-2B62C367BA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6330" y="3179927"/>
            <a:ext cx="2935213" cy="2506043"/>
          </a:xfrm>
          <a:custGeom>
            <a:avLst/>
            <a:gdLst>
              <a:gd name="connsiteX0" fmla="*/ 0 w 2935213"/>
              <a:gd name="connsiteY0" fmla="*/ 0 h 2506043"/>
              <a:gd name="connsiteX1" fmla="*/ 2935213 w 2935213"/>
              <a:gd name="connsiteY1" fmla="*/ 0 h 2506043"/>
              <a:gd name="connsiteX2" fmla="*/ 2935213 w 2935213"/>
              <a:gd name="connsiteY2" fmla="*/ 2506043 h 2506043"/>
              <a:gd name="connsiteX3" fmla="*/ 0 w 2935213"/>
              <a:gd name="connsiteY3" fmla="*/ 2506043 h 250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213" h="2506043">
                <a:moveTo>
                  <a:pt x="0" y="0"/>
                </a:moveTo>
                <a:lnTo>
                  <a:pt x="2935213" y="0"/>
                </a:lnTo>
                <a:lnTo>
                  <a:pt x="2935213" y="2506043"/>
                </a:lnTo>
                <a:lnTo>
                  <a:pt x="0" y="25060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B17CF8-77B4-4BC0-AD16-7F30B2563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200" y="3179927"/>
            <a:ext cx="6400800" cy="2506043"/>
          </a:xfrm>
          <a:custGeom>
            <a:avLst/>
            <a:gdLst>
              <a:gd name="connsiteX0" fmla="*/ 0 w 6400800"/>
              <a:gd name="connsiteY0" fmla="*/ 0 h 2506043"/>
              <a:gd name="connsiteX1" fmla="*/ 6400800 w 6400800"/>
              <a:gd name="connsiteY1" fmla="*/ 0 h 2506043"/>
              <a:gd name="connsiteX2" fmla="*/ 6400800 w 6400800"/>
              <a:gd name="connsiteY2" fmla="*/ 2506043 h 2506043"/>
              <a:gd name="connsiteX3" fmla="*/ 0 w 6400800"/>
              <a:gd name="connsiteY3" fmla="*/ 2506043 h 250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2506043">
                <a:moveTo>
                  <a:pt x="0" y="0"/>
                </a:moveTo>
                <a:lnTo>
                  <a:pt x="6400800" y="0"/>
                </a:lnTo>
                <a:lnTo>
                  <a:pt x="6400800" y="2506043"/>
                </a:lnTo>
                <a:lnTo>
                  <a:pt x="0" y="25060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03B6-2993-40CC-8DBB-E96767EB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087-9B6F-421D-8C07-83C08B0F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BC9D-7570-471D-9D02-BC0374FF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4E31-4017-4F75-BD3F-4D8318EC7F2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39C3-DB8C-43A0-A1E5-41E2DA98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EA03-CF88-4DC4-B53F-328F877F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68AB-9583-4FA0-B348-5325D2C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9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0FEA82-38BF-4D4C-8C0B-F7770657B57D}"/>
              </a:ext>
            </a:extLst>
          </p:cNvPr>
          <p:cNvSpPr/>
          <p:nvPr userDrawn="1"/>
        </p:nvSpPr>
        <p:spPr>
          <a:xfrm>
            <a:off x="0" y="0"/>
            <a:ext cx="6371770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1EF525-4B8B-430F-B712-1F8B6FEE0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8800" y="725714"/>
            <a:ext cx="3323771" cy="6132286"/>
          </a:xfrm>
          <a:custGeom>
            <a:avLst/>
            <a:gdLst>
              <a:gd name="connsiteX0" fmla="*/ 0 w 3323771"/>
              <a:gd name="connsiteY0" fmla="*/ 0 h 6132286"/>
              <a:gd name="connsiteX1" fmla="*/ 3323771 w 3323771"/>
              <a:gd name="connsiteY1" fmla="*/ 0 h 6132286"/>
              <a:gd name="connsiteX2" fmla="*/ 3323771 w 3323771"/>
              <a:gd name="connsiteY2" fmla="*/ 6132286 h 6132286"/>
              <a:gd name="connsiteX3" fmla="*/ 0 w 3323771"/>
              <a:gd name="connsiteY3" fmla="*/ 6132286 h 613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771" h="6132286">
                <a:moveTo>
                  <a:pt x="0" y="0"/>
                </a:moveTo>
                <a:lnTo>
                  <a:pt x="3323771" y="0"/>
                </a:lnTo>
                <a:lnTo>
                  <a:pt x="3323771" y="6132286"/>
                </a:lnTo>
                <a:lnTo>
                  <a:pt x="0" y="6132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8A40E80-BA94-4E8E-94F0-5707D72F4C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65600" y="2148114"/>
            <a:ext cx="2917371" cy="4201886"/>
          </a:xfrm>
          <a:custGeom>
            <a:avLst/>
            <a:gdLst>
              <a:gd name="connsiteX0" fmla="*/ 0 w 2917371"/>
              <a:gd name="connsiteY0" fmla="*/ 0 h 4201886"/>
              <a:gd name="connsiteX1" fmla="*/ 2917371 w 2917371"/>
              <a:gd name="connsiteY1" fmla="*/ 0 h 4201886"/>
              <a:gd name="connsiteX2" fmla="*/ 2917371 w 2917371"/>
              <a:gd name="connsiteY2" fmla="*/ 4201886 h 4201886"/>
              <a:gd name="connsiteX3" fmla="*/ 0 w 2917371"/>
              <a:gd name="connsiteY3" fmla="*/ 4201886 h 420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4201886">
                <a:moveTo>
                  <a:pt x="0" y="0"/>
                </a:moveTo>
                <a:lnTo>
                  <a:pt x="2917371" y="0"/>
                </a:lnTo>
                <a:lnTo>
                  <a:pt x="2917371" y="4201886"/>
                </a:lnTo>
                <a:lnTo>
                  <a:pt x="0" y="4201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0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02DC3-0B8E-4C20-87C5-0CD3CCBDD678}"/>
              </a:ext>
            </a:extLst>
          </p:cNvPr>
          <p:cNvSpPr/>
          <p:nvPr userDrawn="1"/>
        </p:nvSpPr>
        <p:spPr>
          <a:xfrm>
            <a:off x="5561273" y="362857"/>
            <a:ext cx="5370285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3D2C484-44D2-4865-AC55-9071AC66C8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52570" y="0"/>
            <a:ext cx="3497943" cy="4949371"/>
          </a:xfrm>
          <a:custGeom>
            <a:avLst/>
            <a:gdLst>
              <a:gd name="connsiteX0" fmla="*/ 0 w 3497943"/>
              <a:gd name="connsiteY0" fmla="*/ 0 h 4949371"/>
              <a:gd name="connsiteX1" fmla="*/ 3497943 w 3497943"/>
              <a:gd name="connsiteY1" fmla="*/ 0 h 4949371"/>
              <a:gd name="connsiteX2" fmla="*/ 3497943 w 3497943"/>
              <a:gd name="connsiteY2" fmla="*/ 4949371 h 4949371"/>
              <a:gd name="connsiteX3" fmla="*/ 0 w 3497943"/>
              <a:gd name="connsiteY3" fmla="*/ 4949371 h 494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7943" h="4949371">
                <a:moveTo>
                  <a:pt x="0" y="0"/>
                </a:moveTo>
                <a:lnTo>
                  <a:pt x="3497943" y="0"/>
                </a:lnTo>
                <a:lnTo>
                  <a:pt x="3497943" y="4949371"/>
                </a:lnTo>
                <a:lnTo>
                  <a:pt x="0" y="4949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EA0272-E941-484A-90D6-4803E42177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2057" y="1034142"/>
            <a:ext cx="2989943" cy="4949371"/>
          </a:xfrm>
          <a:custGeom>
            <a:avLst/>
            <a:gdLst>
              <a:gd name="connsiteX0" fmla="*/ 0 w 2989943"/>
              <a:gd name="connsiteY0" fmla="*/ 0 h 4949371"/>
              <a:gd name="connsiteX1" fmla="*/ 2989943 w 2989943"/>
              <a:gd name="connsiteY1" fmla="*/ 0 h 4949371"/>
              <a:gd name="connsiteX2" fmla="*/ 2989943 w 2989943"/>
              <a:gd name="connsiteY2" fmla="*/ 4949371 h 4949371"/>
              <a:gd name="connsiteX3" fmla="*/ 0 w 2989943"/>
              <a:gd name="connsiteY3" fmla="*/ 4949371 h 494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3" h="4949371">
                <a:moveTo>
                  <a:pt x="0" y="0"/>
                </a:moveTo>
                <a:lnTo>
                  <a:pt x="2989943" y="0"/>
                </a:lnTo>
                <a:lnTo>
                  <a:pt x="2989943" y="4949371"/>
                </a:lnTo>
                <a:lnTo>
                  <a:pt x="0" y="4949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352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78DFE-B638-4528-9042-46CB2ECF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2075-2DDD-4A25-B9B7-0172D8C448D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0F5FC-3376-4056-8C1F-C2FDD63C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DF41F-4E71-4E7E-924A-4B3D39C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F011-60FF-40CC-BAD1-406E825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BD95AAF-226F-49FF-9222-FB435DBDCE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541" y="584198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5E867D-A7F5-4575-91B4-F62EDDF016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8971" y="584198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5CBF037-85D3-4156-80A1-C18E75F186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6401" y="584199"/>
            <a:ext cx="3614057" cy="3746500"/>
          </a:xfrm>
          <a:custGeom>
            <a:avLst/>
            <a:gdLst>
              <a:gd name="connsiteX0" fmla="*/ 0 w 3614057"/>
              <a:gd name="connsiteY0" fmla="*/ 0 h 3746500"/>
              <a:gd name="connsiteX1" fmla="*/ 3614057 w 3614057"/>
              <a:gd name="connsiteY1" fmla="*/ 0 h 3746500"/>
              <a:gd name="connsiteX2" fmla="*/ 3614057 w 3614057"/>
              <a:gd name="connsiteY2" fmla="*/ 3746500 h 3746500"/>
              <a:gd name="connsiteX3" fmla="*/ 0 w 3614057"/>
              <a:gd name="connsiteY3" fmla="*/ 374650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3746500">
                <a:moveTo>
                  <a:pt x="0" y="0"/>
                </a:moveTo>
                <a:lnTo>
                  <a:pt x="3614057" y="0"/>
                </a:lnTo>
                <a:lnTo>
                  <a:pt x="3614057" y="3746500"/>
                </a:lnTo>
                <a:lnTo>
                  <a:pt x="0" y="3746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8225C1A-6D73-4369-852E-9162B381A0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540" y="2672442"/>
            <a:ext cx="3614057" cy="1658257"/>
          </a:xfrm>
          <a:custGeom>
            <a:avLst/>
            <a:gdLst>
              <a:gd name="connsiteX0" fmla="*/ 0 w 3614057"/>
              <a:gd name="connsiteY0" fmla="*/ 0 h 1658257"/>
              <a:gd name="connsiteX1" fmla="*/ 3614057 w 3614057"/>
              <a:gd name="connsiteY1" fmla="*/ 0 h 1658257"/>
              <a:gd name="connsiteX2" fmla="*/ 3614057 w 3614057"/>
              <a:gd name="connsiteY2" fmla="*/ 1658257 h 1658257"/>
              <a:gd name="connsiteX3" fmla="*/ 0 w 3614057"/>
              <a:gd name="connsiteY3" fmla="*/ 1658257 h 165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658257">
                <a:moveTo>
                  <a:pt x="0" y="0"/>
                </a:moveTo>
                <a:lnTo>
                  <a:pt x="3614057" y="0"/>
                </a:lnTo>
                <a:lnTo>
                  <a:pt x="3614057" y="1658257"/>
                </a:lnTo>
                <a:lnTo>
                  <a:pt x="0" y="16582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C57F2A3-A442-4D76-BE48-B99A2CB48B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4162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FDAAA42-97A7-43AB-ADE6-6071E70E8A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88969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144E7BB-CBB6-4FCD-BE13-6CFBFB42ABA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26401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DC8E9-0F4B-41BC-95D6-A31181671E96}"/>
              </a:ext>
            </a:extLst>
          </p:cNvPr>
          <p:cNvSpPr/>
          <p:nvPr userDrawn="1"/>
        </p:nvSpPr>
        <p:spPr>
          <a:xfrm>
            <a:off x="-1" y="0"/>
            <a:ext cx="4804229" cy="378043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DEEC063-7C74-473D-856B-92A2D7220A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58046" y="808629"/>
            <a:ext cx="4638714" cy="5240741"/>
          </a:xfrm>
          <a:custGeom>
            <a:avLst/>
            <a:gdLst>
              <a:gd name="connsiteX0" fmla="*/ 0 w 4638714"/>
              <a:gd name="connsiteY0" fmla="*/ 0 h 5240741"/>
              <a:gd name="connsiteX1" fmla="*/ 4638714 w 4638714"/>
              <a:gd name="connsiteY1" fmla="*/ 0 h 5240741"/>
              <a:gd name="connsiteX2" fmla="*/ 4638714 w 4638714"/>
              <a:gd name="connsiteY2" fmla="*/ 5240741 h 5240741"/>
              <a:gd name="connsiteX3" fmla="*/ 0 w 4638714"/>
              <a:gd name="connsiteY3" fmla="*/ 5240741 h 52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8714" h="5240741">
                <a:moveTo>
                  <a:pt x="0" y="0"/>
                </a:moveTo>
                <a:lnTo>
                  <a:pt x="4638714" y="0"/>
                </a:lnTo>
                <a:lnTo>
                  <a:pt x="4638714" y="5240741"/>
                </a:lnTo>
                <a:lnTo>
                  <a:pt x="0" y="52407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6B686-D417-42C2-9020-72AF495955B4}"/>
              </a:ext>
            </a:extLst>
          </p:cNvPr>
          <p:cNvSpPr/>
          <p:nvPr userDrawn="1"/>
        </p:nvSpPr>
        <p:spPr>
          <a:xfrm>
            <a:off x="7387771" y="2184400"/>
            <a:ext cx="4804229" cy="46736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CC1FE6-CCF2-45D1-B678-D141915364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4970" y="0"/>
            <a:ext cx="3062513" cy="4673600"/>
          </a:xfrm>
          <a:custGeom>
            <a:avLst/>
            <a:gdLst>
              <a:gd name="connsiteX0" fmla="*/ 0 w 3062513"/>
              <a:gd name="connsiteY0" fmla="*/ 0 h 4673600"/>
              <a:gd name="connsiteX1" fmla="*/ 3062513 w 3062513"/>
              <a:gd name="connsiteY1" fmla="*/ 0 h 4673600"/>
              <a:gd name="connsiteX2" fmla="*/ 3062513 w 3062513"/>
              <a:gd name="connsiteY2" fmla="*/ 4673600 h 4673600"/>
              <a:gd name="connsiteX3" fmla="*/ 0 w 3062513"/>
              <a:gd name="connsiteY3" fmla="*/ 467360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513" h="4673600">
                <a:moveTo>
                  <a:pt x="0" y="0"/>
                </a:moveTo>
                <a:lnTo>
                  <a:pt x="3062513" y="0"/>
                </a:lnTo>
                <a:lnTo>
                  <a:pt x="3062513" y="4673600"/>
                </a:lnTo>
                <a:lnTo>
                  <a:pt x="0" y="467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F8CFD61-6FC2-4B90-8812-8915687239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08570" y="827314"/>
            <a:ext cx="3062513" cy="4673600"/>
          </a:xfrm>
          <a:custGeom>
            <a:avLst/>
            <a:gdLst>
              <a:gd name="connsiteX0" fmla="*/ 0 w 3062513"/>
              <a:gd name="connsiteY0" fmla="*/ 0 h 4673600"/>
              <a:gd name="connsiteX1" fmla="*/ 3062513 w 3062513"/>
              <a:gd name="connsiteY1" fmla="*/ 0 h 4673600"/>
              <a:gd name="connsiteX2" fmla="*/ 3062513 w 3062513"/>
              <a:gd name="connsiteY2" fmla="*/ 4673600 h 4673600"/>
              <a:gd name="connsiteX3" fmla="*/ 0 w 3062513"/>
              <a:gd name="connsiteY3" fmla="*/ 467360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513" h="4673600">
                <a:moveTo>
                  <a:pt x="0" y="0"/>
                </a:moveTo>
                <a:lnTo>
                  <a:pt x="3062513" y="0"/>
                </a:lnTo>
                <a:lnTo>
                  <a:pt x="3062513" y="4673600"/>
                </a:lnTo>
                <a:lnTo>
                  <a:pt x="0" y="467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67717-0269-41BA-94D1-645DD246E049}"/>
              </a:ext>
            </a:extLst>
          </p:cNvPr>
          <p:cNvSpPr/>
          <p:nvPr userDrawn="1"/>
        </p:nvSpPr>
        <p:spPr>
          <a:xfrm>
            <a:off x="769257" y="1092200"/>
            <a:ext cx="4804229" cy="5765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64B666-1ED1-4413-A1D9-598959D53A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93257" y="0"/>
            <a:ext cx="4209143" cy="5660571"/>
          </a:xfrm>
          <a:custGeom>
            <a:avLst/>
            <a:gdLst>
              <a:gd name="connsiteX0" fmla="*/ 0 w 4209143"/>
              <a:gd name="connsiteY0" fmla="*/ 0 h 5660571"/>
              <a:gd name="connsiteX1" fmla="*/ 4209143 w 4209143"/>
              <a:gd name="connsiteY1" fmla="*/ 0 h 5660571"/>
              <a:gd name="connsiteX2" fmla="*/ 4209143 w 4209143"/>
              <a:gd name="connsiteY2" fmla="*/ 5660571 h 5660571"/>
              <a:gd name="connsiteX3" fmla="*/ 0 w 4209143"/>
              <a:gd name="connsiteY3" fmla="*/ 5660571 h 566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9143" h="5660571">
                <a:moveTo>
                  <a:pt x="0" y="0"/>
                </a:moveTo>
                <a:lnTo>
                  <a:pt x="4209143" y="0"/>
                </a:lnTo>
                <a:lnTo>
                  <a:pt x="4209143" y="5660571"/>
                </a:lnTo>
                <a:lnTo>
                  <a:pt x="0" y="5660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6611CC-A981-4F52-9295-23286D6D642A}"/>
              </a:ext>
            </a:extLst>
          </p:cNvPr>
          <p:cNvSpPr/>
          <p:nvPr userDrawn="1"/>
        </p:nvSpPr>
        <p:spPr>
          <a:xfrm>
            <a:off x="1944914" y="3846286"/>
            <a:ext cx="10247086" cy="301171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286ED9-38E7-42F7-B3AD-22B49AD7C7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9257" y="3062513"/>
            <a:ext cx="7416800" cy="2830286"/>
          </a:xfrm>
          <a:custGeom>
            <a:avLst/>
            <a:gdLst>
              <a:gd name="connsiteX0" fmla="*/ 0 w 7416800"/>
              <a:gd name="connsiteY0" fmla="*/ 0 h 2830286"/>
              <a:gd name="connsiteX1" fmla="*/ 7416800 w 7416800"/>
              <a:gd name="connsiteY1" fmla="*/ 0 h 2830286"/>
              <a:gd name="connsiteX2" fmla="*/ 7416800 w 7416800"/>
              <a:gd name="connsiteY2" fmla="*/ 2830286 h 2830286"/>
              <a:gd name="connsiteX3" fmla="*/ 0 w 7416800"/>
              <a:gd name="connsiteY3" fmla="*/ 2830286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0" h="2830286">
                <a:moveTo>
                  <a:pt x="0" y="0"/>
                </a:moveTo>
                <a:lnTo>
                  <a:pt x="7416800" y="0"/>
                </a:lnTo>
                <a:lnTo>
                  <a:pt x="7416800" y="2830286"/>
                </a:lnTo>
                <a:lnTo>
                  <a:pt x="0" y="2830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62921-BD7F-47D6-A5E4-BC73D4D3598E}"/>
              </a:ext>
            </a:extLst>
          </p:cNvPr>
          <p:cNvSpPr/>
          <p:nvPr userDrawn="1"/>
        </p:nvSpPr>
        <p:spPr>
          <a:xfrm>
            <a:off x="6633029" y="0"/>
            <a:ext cx="5558971" cy="52832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A5E17A-6FB0-4C7A-AA1A-96E0E13398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828" y="1121228"/>
            <a:ext cx="2743200" cy="4949372"/>
          </a:xfrm>
          <a:custGeom>
            <a:avLst/>
            <a:gdLst>
              <a:gd name="connsiteX0" fmla="*/ 0 w 2743200"/>
              <a:gd name="connsiteY0" fmla="*/ 0 h 4949372"/>
              <a:gd name="connsiteX1" fmla="*/ 2743200 w 2743200"/>
              <a:gd name="connsiteY1" fmla="*/ 0 h 4949372"/>
              <a:gd name="connsiteX2" fmla="*/ 2743200 w 2743200"/>
              <a:gd name="connsiteY2" fmla="*/ 4949372 h 4949372"/>
              <a:gd name="connsiteX3" fmla="*/ 0 w 2743200"/>
              <a:gd name="connsiteY3" fmla="*/ 4949372 h 49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949372">
                <a:moveTo>
                  <a:pt x="0" y="0"/>
                </a:moveTo>
                <a:lnTo>
                  <a:pt x="2743200" y="0"/>
                </a:lnTo>
                <a:lnTo>
                  <a:pt x="2743200" y="4949372"/>
                </a:lnTo>
                <a:lnTo>
                  <a:pt x="0" y="4949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928AA3F-C627-4634-AB9F-AB0F73A6A6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7913" y="1908628"/>
            <a:ext cx="2743200" cy="4949372"/>
          </a:xfrm>
          <a:custGeom>
            <a:avLst/>
            <a:gdLst>
              <a:gd name="connsiteX0" fmla="*/ 0 w 2743200"/>
              <a:gd name="connsiteY0" fmla="*/ 0 h 4949372"/>
              <a:gd name="connsiteX1" fmla="*/ 2743200 w 2743200"/>
              <a:gd name="connsiteY1" fmla="*/ 0 h 4949372"/>
              <a:gd name="connsiteX2" fmla="*/ 2743200 w 2743200"/>
              <a:gd name="connsiteY2" fmla="*/ 4949372 h 4949372"/>
              <a:gd name="connsiteX3" fmla="*/ 0 w 2743200"/>
              <a:gd name="connsiteY3" fmla="*/ 4949372 h 49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949372">
                <a:moveTo>
                  <a:pt x="0" y="0"/>
                </a:moveTo>
                <a:lnTo>
                  <a:pt x="2743200" y="0"/>
                </a:lnTo>
                <a:lnTo>
                  <a:pt x="2743200" y="4949372"/>
                </a:lnTo>
                <a:lnTo>
                  <a:pt x="0" y="4949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216875-0BD2-4CA2-B690-8285EF404886}"/>
              </a:ext>
            </a:extLst>
          </p:cNvPr>
          <p:cNvSpPr/>
          <p:nvPr userDrawn="1"/>
        </p:nvSpPr>
        <p:spPr>
          <a:xfrm>
            <a:off x="783772" y="546100"/>
            <a:ext cx="4804229" cy="5765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D6260E6-ABC3-4B7A-B1B1-4B5275A4B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0343" y="0"/>
            <a:ext cx="4484915" cy="4513943"/>
          </a:xfrm>
          <a:custGeom>
            <a:avLst/>
            <a:gdLst>
              <a:gd name="connsiteX0" fmla="*/ 0 w 4484915"/>
              <a:gd name="connsiteY0" fmla="*/ 0 h 4513943"/>
              <a:gd name="connsiteX1" fmla="*/ 4484915 w 4484915"/>
              <a:gd name="connsiteY1" fmla="*/ 0 h 4513943"/>
              <a:gd name="connsiteX2" fmla="*/ 4484915 w 4484915"/>
              <a:gd name="connsiteY2" fmla="*/ 4513943 h 4513943"/>
              <a:gd name="connsiteX3" fmla="*/ 0 w 4484915"/>
              <a:gd name="connsiteY3" fmla="*/ 4513943 h 4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915" h="4513943">
                <a:moveTo>
                  <a:pt x="0" y="0"/>
                </a:moveTo>
                <a:lnTo>
                  <a:pt x="4484915" y="0"/>
                </a:lnTo>
                <a:lnTo>
                  <a:pt x="4484915" y="4513943"/>
                </a:lnTo>
                <a:lnTo>
                  <a:pt x="0" y="4513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2687C-AAEB-4610-A110-EC541BCC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60E3-D559-4CF6-9494-9D53DE0E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64FE-4FCD-461F-B905-346750D6C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56104E31-4017-4F75-BD3F-4D8318EC7F27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4BEE-BE33-497C-B3A4-5C4276185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C761-2551-41B9-BB4D-75355CD3F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1AB768AB-9583-4FA0-B348-5325D2CBD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5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9" r:id="rId22"/>
    <p:sldLayoutId id="2147483680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cbenge509/arxiv-ai-analysi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hyperlink" Target="https://github.com/staeiou/arxiv_archive/tree/v1.0.1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11" Type="http://schemas.openxmlformats.org/officeDocument/2006/relationships/image" Target="../media/image17.emf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emf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13.png"/><Relationship Id="rId18" Type="http://schemas.openxmlformats.org/officeDocument/2006/relationships/image" Target="../media/image38.svg"/><Relationship Id="rId3" Type="http://schemas.openxmlformats.org/officeDocument/2006/relationships/image" Target="../media/image27.emf"/><Relationship Id="rId21" Type="http://schemas.openxmlformats.org/officeDocument/2006/relationships/image" Target="../media/image17.emf"/><Relationship Id="rId7" Type="http://schemas.openxmlformats.org/officeDocument/2006/relationships/image" Target="../media/image10.png"/><Relationship Id="rId12" Type="http://schemas.openxmlformats.org/officeDocument/2006/relationships/image" Target="../media/image34.emf"/><Relationship Id="rId17" Type="http://schemas.openxmlformats.org/officeDocument/2006/relationships/image" Target="../media/image37.png"/><Relationship Id="rId2" Type="http://schemas.openxmlformats.org/officeDocument/2006/relationships/image" Target="../media/image26.emf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11" Type="http://schemas.openxmlformats.org/officeDocument/2006/relationships/image" Target="../media/image33.emf"/><Relationship Id="rId5" Type="http://schemas.openxmlformats.org/officeDocument/2006/relationships/image" Target="../media/image29.emf"/><Relationship Id="rId15" Type="http://schemas.openxmlformats.org/officeDocument/2006/relationships/image" Target="../media/image35.png"/><Relationship Id="rId23" Type="http://schemas.openxmlformats.org/officeDocument/2006/relationships/image" Target="../media/image24.png"/><Relationship Id="rId10" Type="http://schemas.openxmlformats.org/officeDocument/2006/relationships/image" Target="../media/image32.emf"/><Relationship Id="rId19" Type="http://schemas.openxmlformats.org/officeDocument/2006/relationships/image" Target="../media/image39.png"/><Relationship Id="rId4" Type="http://schemas.openxmlformats.org/officeDocument/2006/relationships/image" Target="../media/image28.emf"/><Relationship Id="rId9" Type="http://schemas.openxmlformats.org/officeDocument/2006/relationships/image" Target="../media/image31.emf"/><Relationship Id="rId14" Type="http://schemas.openxmlformats.org/officeDocument/2006/relationships/image" Target="../media/image25.emf"/><Relationship Id="rId22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msit.powerbi.com/groups/me/reports/faa917b2-afde-40ff-b5d9-6e8eaf7c3cf9?ctid=72f988bf-86f1-41af-91ab-2d7cd011db47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18C36413-BDEF-4025-9AC7-3E7A1A7B5C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7" b="5277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A8B24E5-641B-4F9E-8228-D5767C654F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2" b="2982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2B8A909-1471-43F4-BBB0-79D39B347F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" b="1477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5CDF929-8B5F-4046-A412-FA3E8AC4DCF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b="9827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0325AAA-74CE-4488-A89D-9538DFA977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1" b="9251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B27FBDE-511E-4948-827C-2142A1A6BE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r="3585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3FB82DE-50C7-4ECF-9A81-B6B8FBE29C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4" b="11824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5BA76C-C6FA-4883-A034-72179A396E53}"/>
              </a:ext>
            </a:extLst>
          </p:cNvPr>
          <p:cNvSpPr txBox="1"/>
          <p:nvPr/>
        </p:nvSpPr>
        <p:spPr>
          <a:xfrm>
            <a:off x="2520607" y="2618497"/>
            <a:ext cx="7150784" cy="153888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0" b="1" cap="all" spc="500" dirty="0">
                <a:solidFill>
                  <a:schemeClr val="accent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AR</a:t>
            </a:r>
            <a:r>
              <a:rPr lang="en-US" sz="10000" b="1" cap="all" spc="500" dirty="0">
                <a:solidFill>
                  <a:schemeClr val="bg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X</a:t>
            </a:r>
            <a:r>
              <a:rPr lang="en-US" sz="10000" b="1" cap="all" spc="500" dirty="0">
                <a:solidFill>
                  <a:schemeClr val="accent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64DB2-2092-4A4D-816A-EEE1C73481EE}"/>
              </a:ext>
            </a:extLst>
          </p:cNvPr>
          <p:cNvSpPr/>
          <p:nvPr/>
        </p:nvSpPr>
        <p:spPr>
          <a:xfrm>
            <a:off x="3863815" y="4027337"/>
            <a:ext cx="45077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AI &amp; ML Paper Analysis (1993 – 2019)</a:t>
            </a:r>
            <a:endParaRPr lang="id-ID" sz="1100" spc="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F8A6AD-35FB-4DF0-AC71-807953ACA239}"/>
              </a:ext>
            </a:extLst>
          </p:cNvPr>
          <p:cNvSpPr/>
          <p:nvPr/>
        </p:nvSpPr>
        <p:spPr>
          <a:xfrm>
            <a:off x="535113" y="584198"/>
            <a:ext cx="11116295" cy="5834744"/>
          </a:xfrm>
          <a:custGeom>
            <a:avLst/>
            <a:gdLst>
              <a:gd name="connsiteX0" fmla="*/ 6204856 w 12192000"/>
              <a:gd name="connsiteY0" fmla="*/ 859970 h 6858000"/>
              <a:gd name="connsiteX1" fmla="*/ 3657599 w 12192000"/>
              <a:gd name="connsiteY1" fmla="*/ 3407227 h 6858000"/>
              <a:gd name="connsiteX2" fmla="*/ 6204856 w 12192000"/>
              <a:gd name="connsiteY2" fmla="*/ 5954484 h 6858000"/>
              <a:gd name="connsiteX3" fmla="*/ 8752113 w 12192000"/>
              <a:gd name="connsiteY3" fmla="*/ 3407227 h 6858000"/>
              <a:gd name="connsiteX4" fmla="*/ 6204856 w 12192000"/>
              <a:gd name="connsiteY4" fmla="*/ 85997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204856" y="859970"/>
                </a:moveTo>
                <a:cubicBezTo>
                  <a:pt x="4798046" y="859970"/>
                  <a:pt x="3657599" y="2000416"/>
                  <a:pt x="3657599" y="3407227"/>
                </a:cubicBezTo>
                <a:cubicBezTo>
                  <a:pt x="3657599" y="4814038"/>
                  <a:pt x="4798046" y="5954484"/>
                  <a:pt x="6204856" y="5954484"/>
                </a:cubicBezTo>
                <a:cubicBezTo>
                  <a:pt x="7611667" y="5954484"/>
                  <a:pt x="8752113" y="4814038"/>
                  <a:pt x="8752113" y="3407227"/>
                </a:cubicBezTo>
                <a:cubicBezTo>
                  <a:pt x="8752113" y="2000416"/>
                  <a:pt x="7611667" y="859970"/>
                  <a:pt x="6204856" y="85997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5F6F04-D568-412C-A591-B91B0ABCB413}"/>
              </a:ext>
            </a:extLst>
          </p:cNvPr>
          <p:cNvSpPr txBox="1"/>
          <p:nvPr/>
        </p:nvSpPr>
        <p:spPr>
          <a:xfrm>
            <a:off x="9275511" y="14856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W209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0626B-432E-4AF9-B037-D257A3023F22}"/>
              </a:ext>
            </a:extLst>
          </p:cNvPr>
          <p:cNvSpPr txBox="1"/>
          <p:nvPr/>
        </p:nvSpPr>
        <p:spPr>
          <a:xfrm>
            <a:off x="9886272" y="14856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Midterm Presentation</a:t>
            </a:r>
          </a:p>
        </p:txBody>
      </p:sp>
      <p:sp>
        <p:nvSpPr>
          <p:cNvPr id="39" name="Equals 38">
            <a:extLst>
              <a:ext uri="{FF2B5EF4-FFF2-40B4-BE49-F238E27FC236}">
                <a16:creationId xmlns:a16="http://schemas.microsoft.com/office/drawing/2014/main" id="{D896A9FF-ACEE-435B-B853-BF5DFA962CB8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908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19667DFD-61AA-4961-BB6A-4E0D287DC582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096340771"/>
              </p:ext>
            </p:extLst>
          </p:nvPr>
        </p:nvGraphicFramePr>
        <p:xfrm>
          <a:off x="769257" y="3062513"/>
          <a:ext cx="7416800" cy="283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3CC692-42A3-45C5-8BE7-4EB302C43A38}"/>
              </a:ext>
            </a:extLst>
          </p:cNvPr>
          <p:cNvSpPr txBox="1"/>
          <p:nvPr/>
        </p:nvSpPr>
        <p:spPr>
          <a:xfrm>
            <a:off x="4390502" y="430527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ar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iv.org</a:t>
            </a:r>
            <a:b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b="1" dirty="0">
                <a:solidFill>
                  <a:srgbClr val="690B0B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587F9-2903-4501-BE28-FA47135DDE28}"/>
              </a:ext>
            </a:extLst>
          </p:cNvPr>
          <p:cNvSpPr txBox="1"/>
          <p:nvPr/>
        </p:nvSpPr>
        <p:spPr>
          <a:xfrm>
            <a:off x="9275511" y="14856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A581F-E5E5-4E30-927D-A0D11BC71C1C}"/>
              </a:ext>
            </a:extLst>
          </p:cNvPr>
          <p:cNvSpPr txBox="1"/>
          <p:nvPr/>
        </p:nvSpPr>
        <p:spPr>
          <a:xfrm>
            <a:off x="9886271" y="14856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Midterm Presentation</a:t>
            </a:r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E8A3A682-DC02-4A3E-8D4A-21A84ECE852E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D44C66-5262-4776-948F-DEE0CC05C47D}"/>
              </a:ext>
            </a:extLst>
          </p:cNvPr>
          <p:cNvGrpSpPr/>
          <p:nvPr/>
        </p:nvGrpSpPr>
        <p:grpSpPr>
          <a:xfrm rot="5400000" flipH="1">
            <a:off x="7420335" y="4340140"/>
            <a:ext cx="50801" cy="2260297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14C97-6AB1-4166-B71F-3388B425A1CD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7117F9-CA17-4023-B53E-2F9648D0D71F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F97DE-581C-45B5-A589-0E4AEB8A8846}"/>
              </a:ext>
            </a:extLst>
          </p:cNvPr>
          <p:cNvSpPr/>
          <p:nvPr/>
        </p:nvSpPr>
        <p:spPr>
          <a:xfrm>
            <a:off x="965777" y="2107839"/>
            <a:ext cx="29856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cris.benge@berkeley.edu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4E1D5-4E57-4EA3-A39D-A8D5778349F9}"/>
              </a:ext>
            </a:extLst>
          </p:cNvPr>
          <p:cNvSpPr/>
          <p:nvPr/>
        </p:nvSpPr>
        <p:spPr>
          <a:xfrm>
            <a:off x="4569710" y="2144905"/>
            <a:ext cx="29856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rauhl.kulkarni@berkeley.edu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2DA12-B76C-42DB-8A51-AA0D92EA1D88}"/>
              </a:ext>
            </a:extLst>
          </p:cNvPr>
          <p:cNvSpPr/>
          <p:nvPr/>
        </p:nvSpPr>
        <p:spPr>
          <a:xfrm>
            <a:off x="8240588" y="2155541"/>
            <a:ext cx="29856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anu.yadav@berkeley.edu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7B38D-BBF2-484F-9811-241E9C588C21}"/>
              </a:ext>
            </a:extLst>
          </p:cNvPr>
          <p:cNvSpPr txBox="1"/>
          <p:nvPr/>
        </p:nvSpPr>
        <p:spPr>
          <a:xfrm>
            <a:off x="1407134" y="1843753"/>
            <a:ext cx="210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Cristopher Benge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8E996-DB14-4196-91BD-40020AACCBC6}"/>
              </a:ext>
            </a:extLst>
          </p:cNvPr>
          <p:cNvSpPr txBox="1"/>
          <p:nvPr/>
        </p:nvSpPr>
        <p:spPr>
          <a:xfrm>
            <a:off x="5011067" y="1843753"/>
            <a:ext cx="210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Rahul Kulkarni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C935F2-2646-4E2B-B053-AA054B24AF60}"/>
              </a:ext>
            </a:extLst>
          </p:cNvPr>
          <p:cNvSpPr txBox="1"/>
          <p:nvPr/>
        </p:nvSpPr>
        <p:spPr>
          <a:xfrm>
            <a:off x="8681945" y="1858267"/>
            <a:ext cx="210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Anu Yadav</a:t>
            </a:r>
          </a:p>
        </p:txBody>
      </p:sp>
      <p:sp>
        <p:nvSpPr>
          <p:cNvPr id="26" name="Rectangle: Rounded Corners 25">
            <a:hlinkClick r:id="rId7"/>
            <a:extLst>
              <a:ext uri="{FF2B5EF4-FFF2-40B4-BE49-F238E27FC236}">
                <a16:creationId xmlns:a16="http://schemas.microsoft.com/office/drawing/2014/main" id="{E8104C92-2BA1-482C-BCAD-EB9A0E65DA1E}"/>
              </a:ext>
            </a:extLst>
          </p:cNvPr>
          <p:cNvSpPr/>
          <p:nvPr/>
        </p:nvSpPr>
        <p:spPr>
          <a:xfrm>
            <a:off x="3951412" y="5324817"/>
            <a:ext cx="1484376" cy="2909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Here</a:t>
            </a:r>
          </a:p>
        </p:txBody>
      </p:sp>
    </p:spTree>
    <p:extLst>
      <p:ext uri="{BB962C8B-B14F-4D97-AF65-F5344CB8AC3E}">
        <p14:creationId xmlns:p14="http://schemas.microsoft.com/office/powerpoint/2010/main" val="17074910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CF3D7-01A8-43C2-B0DD-4C4BB04E0C6E}"/>
              </a:ext>
            </a:extLst>
          </p:cNvPr>
          <p:cNvSpPr/>
          <p:nvPr/>
        </p:nvSpPr>
        <p:spPr>
          <a:xfrm>
            <a:off x="3144635" y="4086199"/>
            <a:ext cx="2218134" cy="1094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9AE0C8-0213-420A-BDE4-3AA2016B5233}"/>
              </a:ext>
            </a:extLst>
          </p:cNvPr>
          <p:cNvSpPr/>
          <p:nvPr/>
        </p:nvSpPr>
        <p:spPr>
          <a:xfrm>
            <a:off x="6692155" y="5328991"/>
            <a:ext cx="2218134" cy="10943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9AD9C-687B-461B-8C43-60B1FBDAFB81}"/>
              </a:ext>
            </a:extLst>
          </p:cNvPr>
          <p:cNvSpPr/>
          <p:nvPr/>
        </p:nvSpPr>
        <p:spPr>
          <a:xfrm>
            <a:off x="6692155" y="2976386"/>
            <a:ext cx="2218134" cy="10943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cxnSp>
        <p:nvCxnSpPr>
          <p:cNvPr id="6" name="Прямая соединительная линия 22">
            <a:extLst>
              <a:ext uri="{FF2B5EF4-FFF2-40B4-BE49-F238E27FC236}">
                <a16:creationId xmlns:a16="http://schemas.microsoft.com/office/drawing/2014/main" id="{43B8DDE8-8849-4404-9904-F5BEAA807C6A}"/>
              </a:ext>
            </a:extLst>
          </p:cNvPr>
          <p:cNvCxnSpPr>
            <a:cxnSpLocks/>
          </p:cNvCxnSpPr>
          <p:nvPr/>
        </p:nvCxnSpPr>
        <p:spPr>
          <a:xfrm>
            <a:off x="6031082" y="1819656"/>
            <a:ext cx="0" cy="505808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2">
            <a:extLst>
              <a:ext uri="{FF2B5EF4-FFF2-40B4-BE49-F238E27FC236}">
                <a16:creationId xmlns:a16="http://schemas.microsoft.com/office/drawing/2014/main" id="{86887C24-68C8-45BA-A9F2-5D69E2D05127}"/>
              </a:ext>
            </a:extLst>
          </p:cNvPr>
          <p:cNvSpPr txBox="1">
            <a:spLocks/>
          </p:cNvSpPr>
          <p:nvPr/>
        </p:nvSpPr>
        <p:spPr>
          <a:xfrm>
            <a:off x="6692155" y="5422253"/>
            <a:ext cx="2218134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Key insights identified, testing complete, release v1.0 in repo, completed presentation.</a:t>
            </a:r>
            <a:endParaRPr lang="en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1AA5195-921E-47DA-9E88-300C863CCFF5}"/>
              </a:ext>
            </a:extLst>
          </p:cNvPr>
          <p:cNvSpPr/>
          <p:nvPr/>
        </p:nvSpPr>
        <p:spPr>
          <a:xfrm>
            <a:off x="6692156" y="2438732"/>
            <a:ext cx="2222020" cy="476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359"/>
            <a:endParaRPr lang="ru-RU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единительная линия 60">
            <a:extLst>
              <a:ext uri="{FF2B5EF4-FFF2-40B4-BE49-F238E27FC236}">
                <a16:creationId xmlns:a16="http://schemas.microsoft.com/office/drawing/2014/main" id="{B6529DF7-C411-4773-8E7B-5A8AAF5658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38621" y="2677049"/>
            <a:ext cx="653535" cy="0"/>
          </a:xfrm>
          <a:prstGeom prst="line">
            <a:avLst/>
          </a:prstGeom>
          <a:ln w="381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66">
            <a:extLst>
              <a:ext uri="{FF2B5EF4-FFF2-40B4-BE49-F238E27FC236}">
                <a16:creationId xmlns:a16="http://schemas.microsoft.com/office/drawing/2014/main" id="{EAC0706F-9D20-40FE-8417-4DE163A4B76E}"/>
              </a:ext>
            </a:extLst>
          </p:cNvPr>
          <p:cNvSpPr/>
          <p:nvPr/>
        </p:nvSpPr>
        <p:spPr>
          <a:xfrm>
            <a:off x="6692156" y="4786654"/>
            <a:ext cx="2222019" cy="476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359"/>
            <a:endParaRPr lang="ru-RU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67">
            <a:extLst>
              <a:ext uri="{FF2B5EF4-FFF2-40B4-BE49-F238E27FC236}">
                <a16:creationId xmlns:a16="http://schemas.microsoft.com/office/drawing/2014/main" id="{3077E697-15E7-4075-970F-605B0BBEBF2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038621" y="5024971"/>
            <a:ext cx="653535" cy="0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72">
            <a:extLst>
              <a:ext uri="{FF2B5EF4-FFF2-40B4-BE49-F238E27FC236}">
                <a16:creationId xmlns:a16="http://schemas.microsoft.com/office/drawing/2014/main" id="{B72D6B2A-7745-4698-BE68-10329E51F31D}"/>
              </a:ext>
            </a:extLst>
          </p:cNvPr>
          <p:cNvSpPr/>
          <p:nvPr/>
        </p:nvSpPr>
        <p:spPr>
          <a:xfrm flipH="1">
            <a:off x="3127298" y="3527580"/>
            <a:ext cx="2252809" cy="4766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359"/>
            <a:endParaRPr lang="ru-RU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Прямая соединительная линия 73">
            <a:extLst>
              <a:ext uri="{FF2B5EF4-FFF2-40B4-BE49-F238E27FC236}">
                <a16:creationId xmlns:a16="http://schemas.microsoft.com/office/drawing/2014/main" id="{CEEA40EC-7C99-4463-8DC4-BC1E6B33DE7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5380107" y="3765897"/>
            <a:ext cx="658514" cy="0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2">
            <a:extLst>
              <a:ext uri="{FF2B5EF4-FFF2-40B4-BE49-F238E27FC236}">
                <a16:creationId xmlns:a16="http://schemas.microsoft.com/office/drawing/2014/main" id="{C496C9BD-18E7-4560-AA8C-05A7548F6A88}"/>
              </a:ext>
            </a:extLst>
          </p:cNvPr>
          <p:cNvSpPr txBox="1">
            <a:spLocks/>
          </p:cNvSpPr>
          <p:nvPr/>
        </p:nvSpPr>
        <p:spPr>
          <a:xfrm>
            <a:off x="6692155" y="3003781"/>
            <a:ext cx="2218134" cy="10395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Project concept formation, data collection, GitHub repository organized.</a:t>
            </a:r>
            <a:endParaRPr lang="en" sz="1200" dirty="0">
              <a:solidFill>
                <a:schemeClr val="bg1"/>
              </a:solidFill>
            </a:endParaRP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EC637D8E-1BC0-4B8E-A946-817B314B1DEA}"/>
              </a:ext>
            </a:extLst>
          </p:cNvPr>
          <p:cNvSpPr txBox="1">
            <a:spLocks/>
          </p:cNvSpPr>
          <p:nvPr/>
        </p:nvSpPr>
        <p:spPr>
          <a:xfrm>
            <a:off x="3144635" y="4140991"/>
            <a:ext cx="2218134" cy="1039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EDA completed, tool selection, hypothesis testing, modeling, visualization work.</a:t>
            </a:r>
            <a:endParaRPr lang="en" sz="12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38512-41F5-4815-99BB-AF8FA52FDB68}"/>
              </a:ext>
            </a:extLst>
          </p:cNvPr>
          <p:cNvSpPr/>
          <p:nvPr/>
        </p:nvSpPr>
        <p:spPr>
          <a:xfrm>
            <a:off x="5892475" y="1819656"/>
            <a:ext cx="304793" cy="304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212FB-54D1-4DF0-A0DD-C9AF681B0DF8}"/>
              </a:ext>
            </a:extLst>
          </p:cNvPr>
          <p:cNvSpPr txBox="1"/>
          <p:nvPr/>
        </p:nvSpPr>
        <p:spPr>
          <a:xfrm>
            <a:off x="6978497" y="2506262"/>
            <a:ext cx="1608133" cy="3385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W209 Kick-Off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CD99F-280E-485F-B09A-E80F086D5CF8}"/>
              </a:ext>
            </a:extLst>
          </p:cNvPr>
          <p:cNvSpPr txBox="1"/>
          <p:nvPr/>
        </p:nvSpPr>
        <p:spPr>
          <a:xfrm>
            <a:off x="6751671" y="4833470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Final 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6993D-E03E-41A4-ABD5-5CFCF61CCC01}"/>
              </a:ext>
            </a:extLst>
          </p:cNvPr>
          <p:cNvSpPr txBox="1"/>
          <p:nvPr/>
        </p:nvSpPr>
        <p:spPr>
          <a:xfrm>
            <a:off x="3714935" y="3574931"/>
            <a:ext cx="107753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Midterm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E52FB3-7AA8-493E-96B4-3FBC37A74FAE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ar</a:t>
            </a:r>
            <a:r>
              <a:rPr lang="en-US" sz="2800" b="1" dirty="0" err="1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800" b="1" dirty="0" err="1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iv</a:t>
            </a:r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AI/ML analysis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Iteration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7A901-A300-4845-BCF5-2F44685A7B0F}"/>
              </a:ext>
            </a:extLst>
          </p:cNvPr>
          <p:cNvSpPr txBox="1"/>
          <p:nvPr/>
        </p:nvSpPr>
        <p:spPr>
          <a:xfrm>
            <a:off x="9275511" y="14856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W209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0CF83-C01F-40ED-B92C-278DE9492054}"/>
              </a:ext>
            </a:extLst>
          </p:cNvPr>
          <p:cNvSpPr txBox="1"/>
          <p:nvPr/>
        </p:nvSpPr>
        <p:spPr>
          <a:xfrm>
            <a:off x="9886271" y="14856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Midterm Presentation</a:t>
            </a:r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7F501AD6-20C9-457F-8C7F-ECCBC2BBFFB2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296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32" descr="Bokeh - NumFOCUS">
            <a:extLst>
              <a:ext uri="{FF2B5EF4-FFF2-40B4-BE49-F238E27FC236}">
                <a16:creationId xmlns:a16="http://schemas.microsoft.com/office/drawing/2014/main" id="{91A6979D-99CB-446D-BAA2-40D49324F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174" y="4655478"/>
            <a:ext cx="1008767" cy="100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A01496-41D0-4377-8FF0-6C9192CE3F66}"/>
              </a:ext>
            </a:extLst>
          </p:cNvPr>
          <p:cNvSpPr txBox="1"/>
          <p:nvPr/>
        </p:nvSpPr>
        <p:spPr>
          <a:xfrm>
            <a:off x="3215" y="436977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ar</a:t>
            </a:r>
            <a:r>
              <a:rPr lang="en-US" sz="2800" b="1" dirty="0" err="1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800" b="1" dirty="0" err="1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iv</a:t>
            </a:r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AI/ML analysis</a:t>
            </a: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Development Pipeline Components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E23A69-655E-4C9F-BE27-F125B9C0D582}"/>
              </a:ext>
            </a:extLst>
          </p:cNvPr>
          <p:cNvSpPr txBox="1"/>
          <p:nvPr/>
        </p:nvSpPr>
        <p:spPr>
          <a:xfrm>
            <a:off x="9275511" y="14856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W209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EBA889-2078-4E98-88AF-23CC102BBF8C}"/>
              </a:ext>
            </a:extLst>
          </p:cNvPr>
          <p:cNvSpPr txBox="1"/>
          <p:nvPr/>
        </p:nvSpPr>
        <p:spPr>
          <a:xfrm>
            <a:off x="9886271" y="14856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Midterm Presentation</a:t>
            </a:r>
          </a:p>
        </p:txBody>
      </p:sp>
      <p:sp>
        <p:nvSpPr>
          <p:cNvPr id="60" name="Equals 59">
            <a:extLst>
              <a:ext uri="{FF2B5EF4-FFF2-40B4-BE49-F238E27FC236}">
                <a16:creationId xmlns:a16="http://schemas.microsoft.com/office/drawing/2014/main" id="{8947E55E-221E-42D6-9F22-26FD82752B8F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64" name="Picture 2" descr="Image result for Azure Power BI icon">
            <a:extLst>
              <a:ext uri="{FF2B5EF4-FFF2-40B4-BE49-F238E27FC236}">
                <a16:creationId xmlns:a16="http://schemas.microsoft.com/office/drawing/2014/main" id="{F33A669A-1048-4054-AF7E-36CC0DAB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73" y="5671973"/>
            <a:ext cx="791169" cy="79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63E874-0B43-4026-A6DF-69D18EC9C595}"/>
              </a:ext>
            </a:extLst>
          </p:cNvPr>
          <p:cNvCxnSpPr>
            <a:cxnSpLocks/>
          </p:cNvCxnSpPr>
          <p:nvPr/>
        </p:nvCxnSpPr>
        <p:spPr>
          <a:xfrm>
            <a:off x="1555824" y="2217360"/>
            <a:ext cx="8439" cy="3856816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4699D5F-254F-4693-A4F2-67B8739E2230}"/>
              </a:ext>
            </a:extLst>
          </p:cNvPr>
          <p:cNvCxnSpPr>
            <a:cxnSpLocks/>
          </p:cNvCxnSpPr>
          <p:nvPr/>
        </p:nvCxnSpPr>
        <p:spPr>
          <a:xfrm flipH="1">
            <a:off x="9449703" y="1953262"/>
            <a:ext cx="6879" cy="4497781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F28C22-36F6-4DBF-AF02-A307DBC77CF7}"/>
              </a:ext>
            </a:extLst>
          </p:cNvPr>
          <p:cNvCxnSpPr>
            <a:cxnSpLocks/>
          </p:cNvCxnSpPr>
          <p:nvPr/>
        </p:nvCxnSpPr>
        <p:spPr>
          <a:xfrm>
            <a:off x="9449703" y="1953262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F30915-3C40-4ABE-B143-44B72C664A9C}"/>
              </a:ext>
            </a:extLst>
          </p:cNvPr>
          <p:cNvCxnSpPr>
            <a:cxnSpLocks/>
          </p:cNvCxnSpPr>
          <p:nvPr/>
        </p:nvCxnSpPr>
        <p:spPr>
          <a:xfrm>
            <a:off x="9456578" y="6465990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446AC22-880E-426F-8039-778D706972BB}"/>
              </a:ext>
            </a:extLst>
          </p:cNvPr>
          <p:cNvCxnSpPr>
            <a:cxnSpLocks/>
          </p:cNvCxnSpPr>
          <p:nvPr/>
        </p:nvCxnSpPr>
        <p:spPr>
          <a:xfrm flipV="1">
            <a:off x="8523443" y="4324214"/>
            <a:ext cx="933135" cy="900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4EE42-465A-485F-BEAA-5AAF1022255B}"/>
              </a:ext>
            </a:extLst>
          </p:cNvPr>
          <p:cNvSpPr txBox="1"/>
          <p:nvPr/>
        </p:nvSpPr>
        <p:spPr>
          <a:xfrm>
            <a:off x="3762970" y="4390705"/>
            <a:ext cx="10412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(raw categories)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E814E24-6CE9-4EB4-A453-C4B6DD725626}"/>
              </a:ext>
            </a:extLst>
          </p:cNvPr>
          <p:cNvSpPr/>
          <p:nvPr/>
        </p:nvSpPr>
        <p:spPr bwMode="auto">
          <a:xfrm>
            <a:off x="1814880" y="3752125"/>
            <a:ext cx="313642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132946-3E8B-45BD-B4B8-A53CBA6A411C}"/>
              </a:ext>
            </a:extLst>
          </p:cNvPr>
          <p:cNvSpPr/>
          <p:nvPr/>
        </p:nvSpPr>
        <p:spPr bwMode="auto">
          <a:xfrm>
            <a:off x="3068726" y="2044865"/>
            <a:ext cx="684606" cy="66170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FAF61F2-F324-43D7-AB98-69EBA388163C}"/>
              </a:ext>
            </a:extLst>
          </p:cNvPr>
          <p:cNvSpPr/>
          <p:nvPr/>
        </p:nvSpPr>
        <p:spPr bwMode="auto">
          <a:xfrm>
            <a:off x="5452138" y="3750343"/>
            <a:ext cx="3085394" cy="1147743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5491ED6-8EE0-4F36-B90F-B069746C2EE8}"/>
              </a:ext>
            </a:extLst>
          </p:cNvPr>
          <p:cNvSpPr/>
          <p:nvPr/>
        </p:nvSpPr>
        <p:spPr bwMode="auto">
          <a:xfrm>
            <a:off x="1924743" y="1946238"/>
            <a:ext cx="6561967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6D3FE19-68E8-4CC7-81AB-875BBC4836E8}"/>
              </a:ext>
            </a:extLst>
          </p:cNvPr>
          <p:cNvCxnSpPr>
            <a:cxnSpLocks/>
          </p:cNvCxnSpPr>
          <p:nvPr/>
        </p:nvCxnSpPr>
        <p:spPr>
          <a:xfrm>
            <a:off x="4951305" y="4282670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BD9AA13-3251-4C50-B882-D25682951012}"/>
              </a:ext>
            </a:extLst>
          </p:cNvPr>
          <p:cNvCxnSpPr>
            <a:cxnSpLocks/>
          </p:cNvCxnSpPr>
          <p:nvPr/>
        </p:nvCxnSpPr>
        <p:spPr>
          <a:xfrm>
            <a:off x="6814153" y="3084446"/>
            <a:ext cx="0" cy="663442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1082813-F212-4122-B3F0-C689D5605EEA}"/>
              </a:ext>
            </a:extLst>
          </p:cNvPr>
          <p:cNvSpPr txBox="1"/>
          <p:nvPr/>
        </p:nvSpPr>
        <p:spPr>
          <a:xfrm>
            <a:off x="6654337" y="1551701"/>
            <a:ext cx="195194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EXPLORATION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82E465-D0FD-4327-A469-755E62E9C4C2}"/>
              </a:ext>
            </a:extLst>
          </p:cNvPr>
          <p:cNvSpPr txBox="1"/>
          <p:nvPr/>
        </p:nvSpPr>
        <p:spPr>
          <a:xfrm>
            <a:off x="2662337" y="3373735"/>
            <a:ext cx="229154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STORAGE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C5D9EF-7E60-42C4-8AF3-D631F82DF8C1}"/>
              </a:ext>
            </a:extLst>
          </p:cNvPr>
          <p:cNvSpPr txBox="1"/>
          <p:nvPr/>
        </p:nvSpPr>
        <p:spPr>
          <a:xfrm>
            <a:off x="6749940" y="3354597"/>
            <a:ext cx="185634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PROCESSING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BF971E2-5AA5-4371-9BAB-CC6D4B7DF912}"/>
              </a:ext>
            </a:extLst>
          </p:cNvPr>
          <p:cNvCxnSpPr>
            <a:cxnSpLocks/>
          </p:cNvCxnSpPr>
          <p:nvPr/>
        </p:nvCxnSpPr>
        <p:spPr>
          <a:xfrm flipV="1">
            <a:off x="1564750" y="4311427"/>
            <a:ext cx="233557" cy="1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26" descr="Image result for Azure Blob Storage icon">
            <a:extLst>
              <a:ext uri="{FF2B5EF4-FFF2-40B4-BE49-F238E27FC236}">
                <a16:creationId xmlns:a16="http://schemas.microsoft.com/office/drawing/2014/main" id="{CB25D526-599E-4B45-8EA3-D9530472F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3650" y="3893304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6B24D97D-B37A-4127-95B9-B4B058A3E86D}"/>
              </a:ext>
            </a:extLst>
          </p:cNvPr>
          <p:cNvSpPr txBox="1"/>
          <p:nvPr/>
        </p:nvSpPr>
        <p:spPr>
          <a:xfrm>
            <a:off x="9828958" y="1539419"/>
            <a:ext cx="182421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VIZ FRAMEWORKS</a:t>
            </a:r>
          </a:p>
        </p:txBody>
      </p:sp>
      <p:pic>
        <p:nvPicPr>
          <p:cNvPr id="142" name="Picture 2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F5EB46A3-953C-46E5-B328-F6E137C3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52" y="4061641"/>
            <a:ext cx="1479024" cy="49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70630706-98B9-41F2-AF93-20B1D885336D}"/>
              </a:ext>
            </a:extLst>
          </p:cNvPr>
          <p:cNvSpPr txBox="1"/>
          <p:nvPr/>
        </p:nvSpPr>
        <p:spPr>
          <a:xfrm>
            <a:off x="215824" y="1777936"/>
            <a:ext cx="115480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ARXIV API</a:t>
            </a:r>
          </a:p>
        </p:txBody>
      </p:sp>
      <p:pic>
        <p:nvPicPr>
          <p:cNvPr id="1026" name="Picture 2" descr="SAS to CSV - PhillyPham">
            <a:extLst>
              <a:ext uri="{FF2B5EF4-FFF2-40B4-BE49-F238E27FC236}">
                <a16:creationId xmlns:a16="http://schemas.microsoft.com/office/drawing/2014/main" id="{405176E0-C072-4018-8238-C2CB07CC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96" y="3934846"/>
            <a:ext cx="510466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4AE6108D-8D63-4FCA-9B8C-DFBA61490078}"/>
              </a:ext>
            </a:extLst>
          </p:cNvPr>
          <p:cNvSpPr txBox="1"/>
          <p:nvPr/>
        </p:nvSpPr>
        <p:spPr>
          <a:xfrm>
            <a:off x="1811513" y="4462248"/>
            <a:ext cx="104123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en-US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F1CF2E1-F8FD-4153-8DA7-A7BC1E39DADA}"/>
              </a:ext>
            </a:extLst>
          </p:cNvPr>
          <p:cNvCxnSpPr>
            <a:cxnSpLocks/>
          </p:cNvCxnSpPr>
          <p:nvPr/>
        </p:nvCxnSpPr>
        <p:spPr>
          <a:xfrm>
            <a:off x="2872019" y="3750343"/>
            <a:ext cx="0" cy="1147743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B0D7F7D5-9575-44B0-8BD1-F5F4EB39FB20}"/>
              </a:ext>
            </a:extLst>
          </p:cNvPr>
          <p:cNvSpPr>
            <a:spLocks noChangeAspect="1"/>
          </p:cNvSpPr>
          <p:nvPr/>
        </p:nvSpPr>
        <p:spPr>
          <a:xfrm>
            <a:off x="3133917" y="3937691"/>
            <a:ext cx="429640" cy="472918"/>
          </a:xfrm>
          <a:custGeom>
            <a:avLst/>
            <a:gdLst>
              <a:gd name="connsiteX0" fmla="*/ 421762 w 1860554"/>
              <a:gd name="connsiteY0" fmla="*/ 1423915 h 2048273"/>
              <a:gd name="connsiteX1" fmla="*/ 1108860 w 1860554"/>
              <a:gd name="connsiteY1" fmla="*/ 1423915 h 2048273"/>
              <a:gd name="connsiteX2" fmla="*/ 1177570 w 1860554"/>
              <a:gd name="connsiteY2" fmla="*/ 1492624 h 2048273"/>
              <a:gd name="connsiteX3" fmla="*/ 1177567 w 1860554"/>
              <a:gd name="connsiteY3" fmla="*/ 1492624 h 2048273"/>
              <a:gd name="connsiteX4" fmla="*/ 1108857 w 1860554"/>
              <a:gd name="connsiteY4" fmla="*/ 1561334 h 2048273"/>
              <a:gd name="connsiteX5" fmla="*/ 421762 w 1860554"/>
              <a:gd name="connsiteY5" fmla="*/ 1561331 h 2048273"/>
              <a:gd name="connsiteX6" fmla="*/ 373178 w 1860554"/>
              <a:gd name="connsiteY6" fmla="*/ 1541205 h 2048273"/>
              <a:gd name="connsiteX7" fmla="*/ 353052 w 1860554"/>
              <a:gd name="connsiteY7" fmla="*/ 1492624 h 2048273"/>
              <a:gd name="connsiteX8" fmla="*/ 373178 w 1860554"/>
              <a:gd name="connsiteY8" fmla="*/ 1444041 h 2048273"/>
              <a:gd name="connsiteX9" fmla="*/ 421762 w 1860554"/>
              <a:gd name="connsiteY9" fmla="*/ 1423915 h 2048273"/>
              <a:gd name="connsiteX10" fmla="*/ 421762 w 1860554"/>
              <a:gd name="connsiteY10" fmla="*/ 1063754 h 2048273"/>
              <a:gd name="connsiteX11" fmla="*/ 1383699 w 1860554"/>
              <a:gd name="connsiteY11" fmla="*/ 1063754 h 2048273"/>
              <a:gd name="connsiteX12" fmla="*/ 1452408 w 1860554"/>
              <a:gd name="connsiteY12" fmla="*/ 1132464 h 2048273"/>
              <a:gd name="connsiteX13" fmla="*/ 1452405 w 1860554"/>
              <a:gd name="connsiteY13" fmla="*/ 1132464 h 2048273"/>
              <a:gd name="connsiteX14" fmla="*/ 1383696 w 1860554"/>
              <a:gd name="connsiteY14" fmla="*/ 1201174 h 2048273"/>
              <a:gd name="connsiteX15" fmla="*/ 421762 w 1860554"/>
              <a:gd name="connsiteY15" fmla="*/ 1201171 h 2048273"/>
              <a:gd name="connsiteX16" fmla="*/ 373178 w 1860554"/>
              <a:gd name="connsiteY16" fmla="*/ 1181048 h 2048273"/>
              <a:gd name="connsiteX17" fmla="*/ 353052 w 1860554"/>
              <a:gd name="connsiteY17" fmla="*/ 1132464 h 2048273"/>
              <a:gd name="connsiteX18" fmla="*/ 373178 w 1860554"/>
              <a:gd name="connsiteY18" fmla="*/ 1083880 h 2048273"/>
              <a:gd name="connsiteX19" fmla="*/ 421762 w 1860554"/>
              <a:gd name="connsiteY19" fmla="*/ 1063754 h 2048273"/>
              <a:gd name="connsiteX20" fmla="*/ 421762 w 1860554"/>
              <a:gd name="connsiteY20" fmla="*/ 731598 h 2048273"/>
              <a:gd name="connsiteX21" fmla="*/ 1383699 w 1860554"/>
              <a:gd name="connsiteY21" fmla="*/ 731598 h 2048273"/>
              <a:gd name="connsiteX22" fmla="*/ 1452408 w 1860554"/>
              <a:gd name="connsiteY22" fmla="*/ 800308 h 2048273"/>
              <a:gd name="connsiteX23" fmla="*/ 1452405 w 1860554"/>
              <a:gd name="connsiteY23" fmla="*/ 800308 h 2048273"/>
              <a:gd name="connsiteX24" fmla="*/ 1383696 w 1860554"/>
              <a:gd name="connsiteY24" fmla="*/ 869017 h 2048273"/>
              <a:gd name="connsiteX25" fmla="*/ 421762 w 1860554"/>
              <a:gd name="connsiteY25" fmla="*/ 869014 h 2048273"/>
              <a:gd name="connsiteX26" fmla="*/ 373178 w 1860554"/>
              <a:gd name="connsiteY26" fmla="*/ 848888 h 2048273"/>
              <a:gd name="connsiteX27" fmla="*/ 353052 w 1860554"/>
              <a:gd name="connsiteY27" fmla="*/ 800305 h 2048273"/>
              <a:gd name="connsiteX28" fmla="*/ 373178 w 1860554"/>
              <a:gd name="connsiteY28" fmla="*/ 751724 h 2048273"/>
              <a:gd name="connsiteX29" fmla="*/ 421762 w 1860554"/>
              <a:gd name="connsiteY29" fmla="*/ 731598 h 2048273"/>
              <a:gd name="connsiteX30" fmla="*/ 84508 w 1860554"/>
              <a:gd name="connsiteY30" fmla="*/ 84508 h 2048273"/>
              <a:gd name="connsiteX31" fmla="*/ 84508 w 1860554"/>
              <a:gd name="connsiteY31" fmla="*/ 1963766 h 2048273"/>
              <a:gd name="connsiteX32" fmla="*/ 1774839 w 1860554"/>
              <a:gd name="connsiteY32" fmla="*/ 1963766 h 2048273"/>
              <a:gd name="connsiteX33" fmla="*/ 1774839 w 1860554"/>
              <a:gd name="connsiteY33" fmla="*/ 457520 h 2048273"/>
              <a:gd name="connsiteX34" fmla="*/ 1416529 w 1860554"/>
              <a:gd name="connsiteY34" fmla="*/ 457520 h 2048273"/>
              <a:gd name="connsiteX35" fmla="*/ 1416529 w 1860554"/>
              <a:gd name="connsiteY35" fmla="*/ 84508 h 2048273"/>
              <a:gd name="connsiteX36" fmla="*/ 0 w 1860554"/>
              <a:gd name="connsiteY36" fmla="*/ 0 h 2048273"/>
              <a:gd name="connsiteX37" fmla="*/ 1441077 w 1860554"/>
              <a:gd name="connsiteY37" fmla="*/ 0 h 2048273"/>
              <a:gd name="connsiteX38" fmla="*/ 1860554 w 1860554"/>
              <a:gd name="connsiteY38" fmla="*/ 419477 h 2048273"/>
              <a:gd name="connsiteX39" fmla="*/ 1860554 w 1860554"/>
              <a:gd name="connsiteY39" fmla="*/ 452507 h 2048273"/>
              <a:gd name="connsiteX40" fmla="*/ 1859346 w 1860554"/>
              <a:gd name="connsiteY40" fmla="*/ 452507 h 2048273"/>
              <a:gd name="connsiteX41" fmla="*/ 1859346 w 1860554"/>
              <a:gd name="connsiteY41" fmla="*/ 2048273 h 2048273"/>
              <a:gd name="connsiteX42" fmla="*/ 0 w 1860554"/>
              <a:gd name="connsiteY42" fmla="*/ 2048273 h 204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60554" h="2048273">
                <a:moveTo>
                  <a:pt x="421762" y="1423915"/>
                </a:moveTo>
                <a:lnTo>
                  <a:pt x="1108860" y="1423915"/>
                </a:lnTo>
                <a:cubicBezTo>
                  <a:pt x="1146807" y="1423915"/>
                  <a:pt x="1177570" y="1454678"/>
                  <a:pt x="1177570" y="1492624"/>
                </a:cubicBezTo>
                <a:lnTo>
                  <a:pt x="1177567" y="1492624"/>
                </a:lnTo>
                <a:cubicBezTo>
                  <a:pt x="1177567" y="1530571"/>
                  <a:pt x="1146804" y="1561334"/>
                  <a:pt x="1108857" y="1561334"/>
                </a:cubicBezTo>
                <a:lnTo>
                  <a:pt x="421762" y="1561331"/>
                </a:lnTo>
                <a:cubicBezTo>
                  <a:pt x="402790" y="1561331"/>
                  <a:pt x="385612" y="1553639"/>
                  <a:pt x="373178" y="1541205"/>
                </a:cubicBezTo>
                <a:lnTo>
                  <a:pt x="353052" y="1492624"/>
                </a:lnTo>
                <a:lnTo>
                  <a:pt x="373178" y="1444041"/>
                </a:lnTo>
                <a:cubicBezTo>
                  <a:pt x="385612" y="1431606"/>
                  <a:pt x="402790" y="1423915"/>
                  <a:pt x="421762" y="1423915"/>
                </a:cubicBezTo>
                <a:close/>
                <a:moveTo>
                  <a:pt x="421762" y="1063754"/>
                </a:moveTo>
                <a:lnTo>
                  <a:pt x="1383699" y="1063754"/>
                </a:lnTo>
                <a:cubicBezTo>
                  <a:pt x="1421645" y="1063754"/>
                  <a:pt x="1452408" y="1094517"/>
                  <a:pt x="1452408" y="1132464"/>
                </a:cubicBezTo>
                <a:lnTo>
                  <a:pt x="1452405" y="1132464"/>
                </a:lnTo>
                <a:cubicBezTo>
                  <a:pt x="1452405" y="1170411"/>
                  <a:pt x="1421642" y="1201174"/>
                  <a:pt x="1383696" y="1201174"/>
                </a:cubicBezTo>
                <a:lnTo>
                  <a:pt x="421762" y="1201171"/>
                </a:lnTo>
                <a:cubicBezTo>
                  <a:pt x="402790" y="1201171"/>
                  <a:pt x="385612" y="1193479"/>
                  <a:pt x="373178" y="1181048"/>
                </a:cubicBezTo>
                <a:lnTo>
                  <a:pt x="353052" y="1132464"/>
                </a:lnTo>
                <a:lnTo>
                  <a:pt x="373178" y="1083880"/>
                </a:lnTo>
                <a:cubicBezTo>
                  <a:pt x="385612" y="1071446"/>
                  <a:pt x="402790" y="1063754"/>
                  <a:pt x="421762" y="1063754"/>
                </a:cubicBezTo>
                <a:close/>
                <a:moveTo>
                  <a:pt x="421762" y="731598"/>
                </a:moveTo>
                <a:lnTo>
                  <a:pt x="1383699" y="731598"/>
                </a:lnTo>
                <a:cubicBezTo>
                  <a:pt x="1421645" y="731598"/>
                  <a:pt x="1452408" y="762361"/>
                  <a:pt x="1452408" y="800308"/>
                </a:cubicBezTo>
                <a:lnTo>
                  <a:pt x="1452405" y="800308"/>
                </a:lnTo>
                <a:cubicBezTo>
                  <a:pt x="1452405" y="838254"/>
                  <a:pt x="1421642" y="869017"/>
                  <a:pt x="1383696" y="869017"/>
                </a:cubicBezTo>
                <a:lnTo>
                  <a:pt x="421762" y="869014"/>
                </a:lnTo>
                <a:cubicBezTo>
                  <a:pt x="402790" y="869014"/>
                  <a:pt x="385612" y="861323"/>
                  <a:pt x="373178" y="848888"/>
                </a:cubicBezTo>
                <a:lnTo>
                  <a:pt x="353052" y="800305"/>
                </a:lnTo>
                <a:lnTo>
                  <a:pt x="373178" y="751724"/>
                </a:lnTo>
                <a:cubicBezTo>
                  <a:pt x="385612" y="739289"/>
                  <a:pt x="402790" y="731598"/>
                  <a:pt x="421762" y="731598"/>
                </a:cubicBezTo>
                <a:close/>
                <a:moveTo>
                  <a:pt x="84508" y="84508"/>
                </a:moveTo>
                <a:lnTo>
                  <a:pt x="84508" y="1963766"/>
                </a:lnTo>
                <a:lnTo>
                  <a:pt x="1774839" y="1963766"/>
                </a:lnTo>
                <a:lnTo>
                  <a:pt x="1774839" y="457520"/>
                </a:lnTo>
                <a:lnTo>
                  <a:pt x="1416529" y="457520"/>
                </a:lnTo>
                <a:lnTo>
                  <a:pt x="1416529" y="84508"/>
                </a:lnTo>
                <a:close/>
                <a:moveTo>
                  <a:pt x="0" y="0"/>
                </a:moveTo>
                <a:lnTo>
                  <a:pt x="1441077" y="0"/>
                </a:lnTo>
                <a:lnTo>
                  <a:pt x="1860554" y="419477"/>
                </a:lnTo>
                <a:lnTo>
                  <a:pt x="1860554" y="452507"/>
                </a:lnTo>
                <a:lnTo>
                  <a:pt x="1859346" y="452507"/>
                </a:lnTo>
                <a:lnTo>
                  <a:pt x="1859346" y="2048273"/>
                </a:lnTo>
                <a:lnTo>
                  <a:pt x="0" y="2048273"/>
                </a:lnTo>
                <a:close/>
              </a:path>
            </a:pathLst>
          </a:custGeom>
          <a:solidFill>
            <a:srgbClr val="59B4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DA42CB2-E56B-4F9D-8931-7212C423602E}"/>
              </a:ext>
            </a:extLst>
          </p:cNvPr>
          <p:cNvSpPr txBox="1"/>
          <p:nvPr/>
        </p:nvSpPr>
        <p:spPr>
          <a:xfrm>
            <a:off x="2810232" y="4398930"/>
            <a:ext cx="10412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CSV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F8F6DC-37B5-425A-9388-69A309637DD7}"/>
              </a:ext>
            </a:extLst>
          </p:cNvPr>
          <p:cNvGrpSpPr/>
          <p:nvPr/>
        </p:nvGrpSpPr>
        <p:grpSpPr>
          <a:xfrm>
            <a:off x="2271836" y="2087409"/>
            <a:ext cx="860844" cy="1010973"/>
            <a:chOff x="2856156" y="2112883"/>
            <a:chExt cx="860844" cy="101097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3FA62AC-5F37-4761-B51E-F0F42B28AE7D}"/>
                </a:ext>
              </a:extLst>
            </p:cNvPr>
            <p:cNvSpPr txBox="1"/>
            <p:nvPr/>
          </p:nvSpPr>
          <p:spPr>
            <a:xfrm>
              <a:off x="2856156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Notebook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34E9420-00DB-4024-9DE3-CC5B2AB9E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943" y="2112883"/>
              <a:ext cx="571271" cy="661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090262-5DB9-4EC9-AA1D-C706A15BC1CD}"/>
              </a:ext>
            </a:extLst>
          </p:cNvPr>
          <p:cNvGrpSpPr/>
          <p:nvPr/>
        </p:nvGrpSpPr>
        <p:grpSpPr>
          <a:xfrm>
            <a:off x="5052755" y="2087409"/>
            <a:ext cx="860844" cy="983390"/>
            <a:chOff x="3704584" y="2140466"/>
            <a:chExt cx="860844" cy="983390"/>
          </a:xfrm>
        </p:grpSpPr>
        <p:pic>
          <p:nvPicPr>
            <p:cNvPr id="1030" name="Picture 6" descr="I want the old blue infinity logo! · Issue #36877 · microsoft ...">
              <a:extLst>
                <a:ext uri="{FF2B5EF4-FFF2-40B4-BE49-F238E27FC236}">
                  <a16:creationId xmlns:a16="http://schemas.microsoft.com/office/drawing/2014/main" id="{D1F66849-FC97-4F05-AE5B-BB80205F4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332" y="2140466"/>
              <a:ext cx="754804" cy="56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64CD9DF-DCCD-4864-8512-106156426B97}"/>
                </a:ext>
              </a:extLst>
            </p:cNvPr>
            <p:cNvSpPr txBox="1"/>
            <p:nvPr/>
          </p:nvSpPr>
          <p:spPr>
            <a:xfrm>
              <a:off x="3704584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VS Code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12DF7B-768C-4AD7-9F0B-55D0C4E00998}"/>
              </a:ext>
            </a:extLst>
          </p:cNvPr>
          <p:cNvGrpSpPr/>
          <p:nvPr/>
        </p:nvGrpSpPr>
        <p:grpSpPr>
          <a:xfrm>
            <a:off x="6175276" y="2151095"/>
            <a:ext cx="860844" cy="884197"/>
            <a:chOff x="4470347" y="2217360"/>
            <a:chExt cx="860844" cy="884197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EAADF62-0BAB-4E7F-963D-220E5119C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86" y="2217360"/>
              <a:ext cx="427621" cy="44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CDAD717-B03E-4D9B-9BB4-D8EE1802D7F1}"/>
                </a:ext>
              </a:extLst>
            </p:cNvPr>
            <p:cNvSpPr txBox="1"/>
            <p:nvPr/>
          </p:nvSpPr>
          <p:spPr>
            <a:xfrm>
              <a:off x="4470347" y="2687414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Sand Dance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1004589-9D66-4F9B-AED8-20421D5DBE01}"/>
              </a:ext>
            </a:extLst>
          </p:cNvPr>
          <p:cNvGrpSpPr/>
          <p:nvPr/>
        </p:nvGrpSpPr>
        <p:grpSpPr>
          <a:xfrm>
            <a:off x="7297797" y="2096507"/>
            <a:ext cx="860844" cy="1029326"/>
            <a:chOff x="5174323" y="2196881"/>
            <a:chExt cx="860844" cy="10293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90809486-18A6-45B6-8F6B-31CDAA977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20232" y="2196881"/>
              <a:ext cx="571272" cy="493707"/>
            </a:xfrm>
            <a:prstGeom prst="rect">
              <a:avLst/>
            </a:prstGeom>
          </p:spPr>
        </p:pic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6346A59-B06C-482E-B98D-05C4BF0792E3}"/>
                </a:ext>
              </a:extLst>
            </p:cNvPr>
            <p:cNvSpPr txBox="1"/>
            <p:nvPr/>
          </p:nvSpPr>
          <p:spPr>
            <a:xfrm>
              <a:off x="5174323" y="2687414"/>
              <a:ext cx="860844" cy="53879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Power BI Desktop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254788-E9D6-4948-AF35-E241F59E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24" y="5671973"/>
            <a:ext cx="712513" cy="2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D4D9F015-E765-4A53-8034-65BB18BCDE2D}"/>
              </a:ext>
            </a:extLst>
          </p:cNvPr>
          <p:cNvSpPr/>
          <p:nvPr/>
        </p:nvSpPr>
        <p:spPr bwMode="auto">
          <a:xfrm>
            <a:off x="6612172" y="5298899"/>
            <a:ext cx="1911271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BEB05F0-2339-4CC5-B71F-4F37BD032A30}"/>
              </a:ext>
            </a:extLst>
          </p:cNvPr>
          <p:cNvSpPr txBox="1"/>
          <p:nvPr/>
        </p:nvSpPr>
        <p:spPr>
          <a:xfrm>
            <a:off x="6783795" y="4909276"/>
            <a:ext cx="182248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DOCUMENTATION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86C815B-63EB-4C28-AAF7-7FBFBD1FA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704" y="4031546"/>
            <a:ext cx="792259" cy="4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tplotlib logo — Matplotlib 3.1.0 documentation">
            <a:extLst>
              <a:ext uri="{FF2B5EF4-FFF2-40B4-BE49-F238E27FC236}">
                <a16:creationId xmlns:a16="http://schemas.microsoft.com/office/drawing/2014/main" id="{77741120-8D6C-4EDD-9C93-C9E5640E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837" y="2115825"/>
            <a:ext cx="1707440" cy="3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hon for Data Science - Data speaks, Python listens! - DataFlair">
            <a:extLst>
              <a:ext uri="{FF2B5EF4-FFF2-40B4-BE49-F238E27FC236}">
                <a16:creationId xmlns:a16="http://schemas.microsoft.com/office/drawing/2014/main" id="{5D2064E5-55AD-4EC3-9DC9-48D16AD4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460" y="2615169"/>
            <a:ext cx="1218195" cy="7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ltair Announces Most Significant Software Update - Industry Today">
            <a:extLst>
              <a:ext uri="{FF2B5EF4-FFF2-40B4-BE49-F238E27FC236}">
                <a16:creationId xmlns:a16="http://schemas.microsoft.com/office/drawing/2014/main" id="{43A96F21-8A3A-4FA1-BBD8-8F02F317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730" y="3459487"/>
            <a:ext cx="1647654" cy="5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lotly - Wikipedia">
            <a:extLst>
              <a:ext uri="{FF2B5EF4-FFF2-40B4-BE49-F238E27FC236}">
                <a16:creationId xmlns:a16="http://schemas.microsoft.com/office/drawing/2014/main" id="{68D0C51F-FD4D-4980-838F-BDBF1857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449" y="4139267"/>
            <a:ext cx="1824217" cy="60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5C7301B-F425-40BC-A98D-3423862EABA4}"/>
              </a:ext>
            </a:extLst>
          </p:cNvPr>
          <p:cNvGrpSpPr/>
          <p:nvPr/>
        </p:nvGrpSpPr>
        <p:grpSpPr>
          <a:xfrm>
            <a:off x="3394357" y="1934722"/>
            <a:ext cx="1396721" cy="1262287"/>
            <a:chOff x="3093185" y="1934722"/>
            <a:chExt cx="1396721" cy="1262287"/>
          </a:xfrm>
        </p:grpSpPr>
        <p:pic>
          <p:nvPicPr>
            <p:cNvPr id="1058" name="Picture 34" descr="Tableau logo">
              <a:extLst>
                <a:ext uri="{FF2B5EF4-FFF2-40B4-BE49-F238E27FC236}">
                  <a16:creationId xmlns:a16="http://schemas.microsoft.com/office/drawing/2014/main" id="{7CC907B1-A0D3-4159-966B-CFC447D1E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185" y="1934722"/>
              <a:ext cx="1396721" cy="96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8B266F6-0A23-4C72-A33E-6CC919D8817D}"/>
                </a:ext>
              </a:extLst>
            </p:cNvPr>
            <p:cNvSpPr txBox="1"/>
            <p:nvPr/>
          </p:nvSpPr>
          <p:spPr>
            <a:xfrm>
              <a:off x="3359687" y="2658216"/>
              <a:ext cx="860844" cy="53879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Tableau Desktop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0E8917-6093-4A01-8BA3-364CA60E9B79}"/>
              </a:ext>
            </a:extLst>
          </p:cNvPr>
          <p:cNvGrpSpPr/>
          <p:nvPr/>
        </p:nvGrpSpPr>
        <p:grpSpPr>
          <a:xfrm>
            <a:off x="288914" y="3292101"/>
            <a:ext cx="1041231" cy="2282148"/>
            <a:chOff x="217003" y="3293578"/>
            <a:chExt cx="1041231" cy="2282148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C0957B6-1A8C-4C0F-860F-C98AC2A16C44}"/>
                </a:ext>
              </a:extLst>
            </p:cNvPr>
            <p:cNvSpPr txBox="1"/>
            <p:nvPr/>
          </p:nvSpPr>
          <p:spPr>
            <a:xfrm>
              <a:off x="217003" y="5206394"/>
              <a:ext cx="10412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RAW</a:t>
              </a:r>
            </a:p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505050"/>
                  </a:solidFill>
                </a:rPr>
                <a:t>(JSON)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447EB630-D406-41C2-A9C5-133BFC31C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4398" y="3293578"/>
              <a:ext cx="506440" cy="539871"/>
            </a:xfrm>
            <a:prstGeom prst="rect">
              <a:avLst/>
            </a:prstGeom>
          </p:spPr>
        </p:pic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46E6082F-4E52-451B-BB38-1B32234F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4398" y="3931183"/>
              <a:ext cx="506440" cy="539871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2DA8476F-3380-4CAC-8E63-456F0F2DF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4398" y="4568788"/>
              <a:ext cx="506440" cy="539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5164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6A01496-41D0-4377-8FF0-6C9192CE3F66}"/>
              </a:ext>
            </a:extLst>
          </p:cNvPr>
          <p:cNvSpPr txBox="1"/>
          <p:nvPr/>
        </p:nvSpPr>
        <p:spPr>
          <a:xfrm>
            <a:off x="1" y="439405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ar</a:t>
            </a:r>
            <a:r>
              <a:rPr lang="en-US" sz="2800" b="1" dirty="0" err="1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800" b="1" dirty="0" err="1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iv</a:t>
            </a:r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AI/ML analysis</a:t>
            </a: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Solution Component Architecture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E23A69-655E-4C9F-BE27-F125B9C0D582}"/>
              </a:ext>
            </a:extLst>
          </p:cNvPr>
          <p:cNvSpPr txBox="1"/>
          <p:nvPr/>
        </p:nvSpPr>
        <p:spPr>
          <a:xfrm>
            <a:off x="9275511" y="14856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W209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EBA889-2078-4E98-88AF-23CC102BBF8C}"/>
              </a:ext>
            </a:extLst>
          </p:cNvPr>
          <p:cNvSpPr txBox="1"/>
          <p:nvPr/>
        </p:nvSpPr>
        <p:spPr>
          <a:xfrm>
            <a:off x="9886271" y="14856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Midterm Presentation</a:t>
            </a:r>
          </a:p>
        </p:txBody>
      </p:sp>
      <p:sp>
        <p:nvSpPr>
          <p:cNvPr id="60" name="Equals 59">
            <a:extLst>
              <a:ext uri="{FF2B5EF4-FFF2-40B4-BE49-F238E27FC236}">
                <a16:creationId xmlns:a16="http://schemas.microsoft.com/office/drawing/2014/main" id="{8947E55E-221E-42D6-9F22-26FD82752B8F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243017BE-5B3B-49FB-83F4-338BD0AB3F4A}"/>
              </a:ext>
            </a:extLst>
          </p:cNvPr>
          <p:cNvSpPr/>
          <p:nvPr/>
        </p:nvSpPr>
        <p:spPr>
          <a:xfrm>
            <a:off x="3169504" y="2140198"/>
            <a:ext cx="4666308" cy="2237489"/>
          </a:xfrm>
          <a:prstGeom prst="roundRect">
            <a:avLst/>
          </a:prstGeom>
          <a:solidFill>
            <a:srgbClr val="0070C0">
              <a:alpha val="15000"/>
            </a:srgb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0197C8CF-5FC0-4525-AD0A-CAE809F1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24" y="2893942"/>
            <a:ext cx="670777" cy="605701"/>
          </a:xfrm>
          <a:prstGeom prst="rect">
            <a:avLst/>
          </a:prstGeom>
          <a:ln>
            <a:noFill/>
          </a:ln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49F11EB3-8A4C-4633-A220-A95611A9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790" y="3359755"/>
            <a:ext cx="561069" cy="402819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F0F27AC2-7800-41C4-B285-B60FB4A7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118" y="2465533"/>
            <a:ext cx="290416" cy="557027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06D163-EAA0-413F-8D1A-C888BF830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4283" y="2754991"/>
            <a:ext cx="530025" cy="417181"/>
          </a:xfrm>
          <a:prstGeom prst="rect">
            <a:avLst/>
          </a:prstGeom>
        </p:spPr>
      </p:pic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FB75B54A-21F3-42C1-885F-C47E813A0BB3}"/>
              </a:ext>
            </a:extLst>
          </p:cNvPr>
          <p:cNvSpPr/>
          <p:nvPr/>
        </p:nvSpPr>
        <p:spPr>
          <a:xfrm>
            <a:off x="308325" y="2105270"/>
            <a:ext cx="1794619" cy="158703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D564B50-B543-4FBD-B6A7-D1A61A07BA5B}"/>
              </a:ext>
            </a:extLst>
          </p:cNvPr>
          <p:cNvSpPr/>
          <p:nvPr/>
        </p:nvSpPr>
        <p:spPr>
          <a:xfrm>
            <a:off x="8044177" y="2134328"/>
            <a:ext cx="1657450" cy="22374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E3D2555F-09F5-4C20-A97D-7A94A43EF873}"/>
              </a:ext>
            </a:extLst>
          </p:cNvPr>
          <p:cNvSpPr/>
          <p:nvPr/>
        </p:nvSpPr>
        <p:spPr>
          <a:xfrm>
            <a:off x="3377868" y="2378644"/>
            <a:ext cx="969416" cy="16356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7B2DFC6-D531-40C9-A6AF-53436D011B5E}"/>
              </a:ext>
            </a:extLst>
          </p:cNvPr>
          <p:cNvSpPr/>
          <p:nvPr/>
        </p:nvSpPr>
        <p:spPr>
          <a:xfrm>
            <a:off x="4442425" y="2378644"/>
            <a:ext cx="2090647" cy="16356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7208133-850E-4392-8C2D-AE390AF359C7}"/>
              </a:ext>
            </a:extLst>
          </p:cNvPr>
          <p:cNvSpPr/>
          <p:nvPr/>
        </p:nvSpPr>
        <p:spPr>
          <a:xfrm>
            <a:off x="6622272" y="2373578"/>
            <a:ext cx="877233" cy="164073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9A54B28-E96B-4EE9-8B16-EE8620D71CCB}"/>
              </a:ext>
            </a:extLst>
          </p:cNvPr>
          <p:cNvSpPr/>
          <p:nvPr/>
        </p:nvSpPr>
        <p:spPr>
          <a:xfrm>
            <a:off x="10648377" y="2383792"/>
            <a:ext cx="1035931" cy="163567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AE78214-3288-4775-9D64-0382DF62AD36}"/>
              </a:ext>
            </a:extLst>
          </p:cNvPr>
          <p:cNvSpPr txBox="1"/>
          <p:nvPr/>
        </p:nvSpPr>
        <p:spPr>
          <a:xfrm>
            <a:off x="481392" y="1707373"/>
            <a:ext cx="1677253" cy="23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kern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Source 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177CB58-4BD7-4FFC-8392-8F078320562F}"/>
              </a:ext>
            </a:extLst>
          </p:cNvPr>
          <p:cNvSpPr txBox="1"/>
          <p:nvPr/>
        </p:nvSpPr>
        <p:spPr>
          <a:xfrm>
            <a:off x="2275835" y="3539911"/>
            <a:ext cx="78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kern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GitHub Gateway</a:t>
            </a:r>
            <a:br>
              <a:rPr lang="en-US" dirty="0"/>
            </a:br>
            <a:r>
              <a:rPr lang="en-US" dirty="0"/>
              <a:t>(Static)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C7FDE9A-1182-4D50-99C8-1568822FCCA9}"/>
              </a:ext>
            </a:extLst>
          </p:cNvPr>
          <p:cNvSpPr txBox="1"/>
          <p:nvPr/>
        </p:nvSpPr>
        <p:spPr>
          <a:xfrm>
            <a:off x="3455724" y="4040494"/>
            <a:ext cx="780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File Store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119BCB5-909D-4C52-9E73-9A383D82AF75}"/>
              </a:ext>
            </a:extLst>
          </p:cNvPr>
          <p:cNvSpPr txBox="1"/>
          <p:nvPr/>
        </p:nvSpPr>
        <p:spPr>
          <a:xfrm>
            <a:off x="4555648" y="4046805"/>
            <a:ext cx="1858260" cy="23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Compute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E59F916-F965-4AB0-9091-990A8BFF9F19}"/>
              </a:ext>
            </a:extLst>
          </p:cNvPr>
          <p:cNvSpPr txBox="1"/>
          <p:nvPr/>
        </p:nvSpPr>
        <p:spPr>
          <a:xfrm>
            <a:off x="6622272" y="4051763"/>
            <a:ext cx="877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Service Layer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A89EF05-5CAD-4A48-9B27-23E338D3549B}"/>
              </a:ext>
            </a:extLst>
          </p:cNvPr>
          <p:cNvSpPr txBox="1"/>
          <p:nvPr/>
        </p:nvSpPr>
        <p:spPr>
          <a:xfrm>
            <a:off x="10523695" y="1908386"/>
            <a:ext cx="1438377" cy="23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" kern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sz="900" dirty="0"/>
              <a:t>Power BI Service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1A1B2AD-6102-4CB5-8D49-85861FC0FF39}"/>
              </a:ext>
            </a:extLst>
          </p:cNvPr>
          <p:cNvSpPr txBox="1"/>
          <p:nvPr/>
        </p:nvSpPr>
        <p:spPr>
          <a:xfrm>
            <a:off x="7661152" y="1731756"/>
            <a:ext cx="1035931" cy="23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" kern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sz="900"/>
              <a:t>User Access</a:t>
            </a:r>
          </a:p>
        </p:txBody>
      </p:sp>
      <p:pic>
        <p:nvPicPr>
          <p:cNvPr id="175" name="Picture 26" descr="Image result for Azure Blob Storage icon">
            <a:extLst>
              <a:ext uri="{FF2B5EF4-FFF2-40B4-BE49-F238E27FC236}">
                <a16:creationId xmlns:a16="http://schemas.microsoft.com/office/drawing/2014/main" id="{5A124CD3-222C-4E0D-829F-EB992EADC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7528" y="2462531"/>
            <a:ext cx="362791" cy="3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Image result for Azure Power BI icon">
            <a:extLst>
              <a:ext uri="{FF2B5EF4-FFF2-40B4-BE49-F238E27FC236}">
                <a16:creationId xmlns:a16="http://schemas.microsoft.com/office/drawing/2014/main" id="{32B6F4BC-4E78-458F-B924-B4CFFCA0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71" y="2702297"/>
            <a:ext cx="522568" cy="5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27FDCF3E-BD1E-4499-BC78-5773D463A0ED}"/>
              </a:ext>
            </a:extLst>
          </p:cNvPr>
          <p:cNvSpPr txBox="1"/>
          <p:nvPr/>
        </p:nvSpPr>
        <p:spPr>
          <a:xfrm>
            <a:off x="3169504" y="1713808"/>
            <a:ext cx="4666308" cy="23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" kern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sz="900" dirty="0"/>
              <a:t>Azure Components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2305969-03E9-4D40-A6C9-14997FFC3AC0}"/>
              </a:ext>
            </a:extLst>
          </p:cNvPr>
          <p:cNvSpPr/>
          <p:nvPr/>
        </p:nvSpPr>
        <p:spPr>
          <a:xfrm>
            <a:off x="4962117" y="3350940"/>
            <a:ext cx="1101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50790">
              <a:defRPr/>
            </a:pPr>
            <a:r>
              <a:rPr lang="en-US" sz="700" kern="0" dirty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DATA SCIENCE VIRTUAL MACHINES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BB83A9-CF30-4D8D-AB48-9C732867BA09}"/>
              </a:ext>
            </a:extLst>
          </p:cNvPr>
          <p:cNvSpPr txBox="1"/>
          <p:nvPr/>
        </p:nvSpPr>
        <p:spPr>
          <a:xfrm>
            <a:off x="3434154" y="3306873"/>
            <a:ext cx="843532" cy="1864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algn="ctr" defTabSz="950790">
              <a:defRPr/>
            </a:pPr>
            <a:r>
              <a:rPr lang="en-US" sz="600" dirty="0">
                <a:solidFill>
                  <a:srgbClr val="505050"/>
                </a:solidFill>
              </a:rPr>
              <a:t>CSV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8945E3-1114-4FF9-9AF2-7C5766D89E42}"/>
              </a:ext>
            </a:extLst>
          </p:cNvPr>
          <p:cNvSpPr txBox="1"/>
          <p:nvPr/>
        </p:nvSpPr>
        <p:spPr>
          <a:xfrm>
            <a:off x="3422094" y="2783690"/>
            <a:ext cx="843532" cy="1864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algn="ctr" defTabSz="950790">
              <a:defRPr/>
            </a:pPr>
            <a:r>
              <a:rPr lang="en-US" sz="600" dirty="0">
                <a:solidFill>
                  <a:srgbClr val="505050"/>
                </a:solidFill>
              </a:rPr>
              <a:t>HDF5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081DADB-DB9D-45B3-BD7D-59D4AE9C5F8C}"/>
              </a:ext>
            </a:extLst>
          </p:cNvPr>
          <p:cNvSpPr txBox="1"/>
          <p:nvPr/>
        </p:nvSpPr>
        <p:spPr>
          <a:xfrm>
            <a:off x="3422094" y="3807611"/>
            <a:ext cx="843532" cy="1864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algn="ctr" defTabSz="950790">
              <a:defRPr/>
            </a:pPr>
            <a:r>
              <a:rPr lang="en-US" sz="600" dirty="0">
                <a:solidFill>
                  <a:srgbClr val="505050"/>
                </a:solidFill>
              </a:rPr>
              <a:t>RAW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3B47A6D-A710-497B-87FD-C702B14F5AAC}"/>
              </a:ext>
            </a:extLst>
          </p:cNvPr>
          <p:cNvSpPr txBox="1"/>
          <p:nvPr/>
        </p:nvSpPr>
        <p:spPr>
          <a:xfrm>
            <a:off x="6621478" y="3352109"/>
            <a:ext cx="86996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algn="ctr" defTabSz="950790">
              <a:defRPr/>
            </a:pPr>
            <a:r>
              <a:rPr lang="en-US" sz="600" dirty="0">
                <a:solidFill>
                  <a:srgbClr val="505050"/>
                </a:solidFill>
              </a:rPr>
              <a:t>AZURE APP SERVICE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37F022F-8383-416B-B3F7-3422A1487505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1646934" y="3188269"/>
            <a:ext cx="659715" cy="56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F27737-BC3A-4884-97BC-4A26E82BB122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3056855" y="3193945"/>
            <a:ext cx="321013" cy="25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AF1E1B0-D36A-48AE-AFE0-FE1A3090AD84}"/>
              </a:ext>
            </a:extLst>
          </p:cNvPr>
          <p:cNvCxnSpPr>
            <a:stCxn id="176" idx="3"/>
            <a:endCxn id="153" idx="1"/>
          </p:cNvCxnSpPr>
          <p:nvPr/>
        </p:nvCxnSpPr>
        <p:spPr>
          <a:xfrm>
            <a:off x="9167539" y="2963581"/>
            <a:ext cx="74674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5DCC082-71CC-4CA7-8CD2-6CF39A70BBC3}"/>
              </a:ext>
            </a:extLst>
          </p:cNvPr>
          <p:cNvCxnSpPr>
            <a:stCxn id="153" idx="3"/>
          </p:cNvCxnSpPr>
          <p:nvPr/>
        </p:nvCxnSpPr>
        <p:spPr>
          <a:xfrm flipV="1">
            <a:off x="10444308" y="2960914"/>
            <a:ext cx="311552" cy="26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66F30974-EFC2-4658-943D-F33F4994520F}"/>
              </a:ext>
            </a:extLst>
          </p:cNvPr>
          <p:cNvCxnSpPr>
            <a:cxnSpLocks/>
            <a:stCxn id="167" idx="2"/>
            <a:endCxn id="190" idx="3"/>
          </p:cNvCxnSpPr>
          <p:nvPr/>
        </p:nvCxnSpPr>
        <p:spPr>
          <a:xfrm rot="5400000" flipH="1" flipV="1">
            <a:off x="6216130" y="1354560"/>
            <a:ext cx="546442" cy="5287090"/>
          </a:xfrm>
          <a:prstGeom prst="bentConnector4">
            <a:avLst>
              <a:gd name="adj1" fmla="val -86278"/>
              <a:gd name="adj2" fmla="val 10432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D1D9FB3-664A-4DFF-80FE-9C05ED9BA08B}"/>
              </a:ext>
            </a:extLst>
          </p:cNvPr>
          <p:cNvSpPr txBox="1"/>
          <p:nvPr/>
        </p:nvSpPr>
        <p:spPr>
          <a:xfrm>
            <a:off x="5798299" y="4929269"/>
            <a:ext cx="1492216" cy="22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Import Mode</a:t>
            </a: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CE31DE1E-2B1C-4C87-9E0D-BDEE36B34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1979" y="3565876"/>
            <a:ext cx="300917" cy="318015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436FDA7D-8F9A-4CF7-BF4B-D3A18F89A892}"/>
              </a:ext>
            </a:extLst>
          </p:cNvPr>
          <p:cNvSpPr txBox="1"/>
          <p:nvPr/>
        </p:nvSpPr>
        <p:spPr>
          <a:xfrm>
            <a:off x="8147970" y="3781799"/>
            <a:ext cx="104632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Power BI Imported Data set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102DF07-8947-441B-9F91-8A334D77E09A}"/>
              </a:ext>
            </a:extLst>
          </p:cNvPr>
          <p:cNvCxnSpPr>
            <a:cxnSpLocks/>
            <a:stCxn id="190" idx="1"/>
            <a:endCxn id="176" idx="1"/>
          </p:cNvCxnSpPr>
          <p:nvPr/>
        </p:nvCxnSpPr>
        <p:spPr>
          <a:xfrm rot="10800000">
            <a:off x="8644971" y="2963582"/>
            <a:ext cx="187008" cy="761303"/>
          </a:xfrm>
          <a:prstGeom prst="bentConnector3">
            <a:avLst>
              <a:gd name="adj1" fmla="val 22224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5E55952A-F8BE-44D4-BFDB-0582A6839B92}"/>
              </a:ext>
            </a:extLst>
          </p:cNvPr>
          <p:cNvCxnSpPr>
            <a:cxnSpLocks/>
            <a:stCxn id="167" idx="2"/>
            <a:endCxn id="199" idx="1"/>
          </p:cNvCxnSpPr>
          <p:nvPr/>
        </p:nvCxnSpPr>
        <p:spPr>
          <a:xfrm rot="16200000" flipH="1">
            <a:off x="6192335" y="1924797"/>
            <a:ext cx="1180665" cy="587372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73BC119B-BDA2-44F2-9F50-1389A7B059A8}"/>
              </a:ext>
            </a:extLst>
          </p:cNvPr>
          <p:cNvSpPr txBox="1"/>
          <p:nvPr/>
        </p:nvSpPr>
        <p:spPr>
          <a:xfrm>
            <a:off x="10692075" y="3015445"/>
            <a:ext cx="966931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950790">
              <a:defRPr/>
            </a:pPr>
            <a:r>
              <a:rPr lang="en-US" sz="700">
                <a:solidFill>
                  <a:srgbClr val="505050"/>
                </a:solidFill>
              </a:rPr>
              <a:t>POWER BI MOBILE 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D2FB7A8-27E1-41CD-89B6-EBB5A73878EE}"/>
              </a:ext>
            </a:extLst>
          </p:cNvPr>
          <p:cNvSpPr txBox="1"/>
          <p:nvPr/>
        </p:nvSpPr>
        <p:spPr>
          <a:xfrm>
            <a:off x="10786137" y="3785873"/>
            <a:ext cx="827471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950790">
              <a:defRPr/>
            </a:pPr>
            <a:r>
              <a:rPr lang="en-US" sz="700" dirty="0">
                <a:solidFill>
                  <a:srgbClr val="505050"/>
                </a:solidFill>
              </a:rPr>
              <a:t>POWERBI.COM 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1BE6657A-A3B1-42A6-91FA-C4A6378751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7590" y="1657487"/>
            <a:ext cx="461600" cy="369279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15E280D1-F85B-46E9-A868-86674F9CB0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4771" y="1871651"/>
            <a:ext cx="420600" cy="321435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BAA185E7-CD55-4BBB-8E9B-79E39E0738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4550" y="1704381"/>
            <a:ext cx="273785" cy="28662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6551BE60-9610-47FE-B6BF-41524B469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583" y="1654455"/>
            <a:ext cx="417227" cy="365876"/>
          </a:xfrm>
          <a:prstGeom prst="rect">
            <a:avLst/>
          </a:prstGeom>
        </p:spPr>
      </p:pic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3BD96747-E2F4-401C-A391-481E7C481148}"/>
              </a:ext>
            </a:extLst>
          </p:cNvPr>
          <p:cNvSpPr/>
          <p:nvPr/>
        </p:nvSpPr>
        <p:spPr>
          <a:xfrm>
            <a:off x="2306649" y="2134327"/>
            <a:ext cx="728194" cy="223748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DD13ED5E-047B-40CA-9736-FF3FF47E507C}"/>
              </a:ext>
            </a:extLst>
          </p:cNvPr>
          <p:cNvSpPr>
            <a:spLocks noChangeAspect="1"/>
          </p:cNvSpPr>
          <p:nvPr/>
        </p:nvSpPr>
        <p:spPr>
          <a:xfrm>
            <a:off x="3672799" y="2955155"/>
            <a:ext cx="331010" cy="364353"/>
          </a:xfrm>
          <a:custGeom>
            <a:avLst/>
            <a:gdLst>
              <a:gd name="connsiteX0" fmla="*/ 421762 w 1860554"/>
              <a:gd name="connsiteY0" fmla="*/ 1423915 h 2048273"/>
              <a:gd name="connsiteX1" fmla="*/ 1108860 w 1860554"/>
              <a:gd name="connsiteY1" fmla="*/ 1423915 h 2048273"/>
              <a:gd name="connsiteX2" fmla="*/ 1177570 w 1860554"/>
              <a:gd name="connsiteY2" fmla="*/ 1492624 h 2048273"/>
              <a:gd name="connsiteX3" fmla="*/ 1177567 w 1860554"/>
              <a:gd name="connsiteY3" fmla="*/ 1492624 h 2048273"/>
              <a:gd name="connsiteX4" fmla="*/ 1108857 w 1860554"/>
              <a:gd name="connsiteY4" fmla="*/ 1561334 h 2048273"/>
              <a:gd name="connsiteX5" fmla="*/ 421762 w 1860554"/>
              <a:gd name="connsiteY5" fmla="*/ 1561331 h 2048273"/>
              <a:gd name="connsiteX6" fmla="*/ 373178 w 1860554"/>
              <a:gd name="connsiteY6" fmla="*/ 1541205 h 2048273"/>
              <a:gd name="connsiteX7" fmla="*/ 353052 w 1860554"/>
              <a:gd name="connsiteY7" fmla="*/ 1492624 h 2048273"/>
              <a:gd name="connsiteX8" fmla="*/ 373178 w 1860554"/>
              <a:gd name="connsiteY8" fmla="*/ 1444041 h 2048273"/>
              <a:gd name="connsiteX9" fmla="*/ 421762 w 1860554"/>
              <a:gd name="connsiteY9" fmla="*/ 1423915 h 2048273"/>
              <a:gd name="connsiteX10" fmla="*/ 421762 w 1860554"/>
              <a:gd name="connsiteY10" fmla="*/ 1063754 h 2048273"/>
              <a:gd name="connsiteX11" fmla="*/ 1383699 w 1860554"/>
              <a:gd name="connsiteY11" fmla="*/ 1063754 h 2048273"/>
              <a:gd name="connsiteX12" fmla="*/ 1452408 w 1860554"/>
              <a:gd name="connsiteY12" fmla="*/ 1132464 h 2048273"/>
              <a:gd name="connsiteX13" fmla="*/ 1452405 w 1860554"/>
              <a:gd name="connsiteY13" fmla="*/ 1132464 h 2048273"/>
              <a:gd name="connsiteX14" fmla="*/ 1383696 w 1860554"/>
              <a:gd name="connsiteY14" fmla="*/ 1201174 h 2048273"/>
              <a:gd name="connsiteX15" fmla="*/ 421762 w 1860554"/>
              <a:gd name="connsiteY15" fmla="*/ 1201171 h 2048273"/>
              <a:gd name="connsiteX16" fmla="*/ 373178 w 1860554"/>
              <a:gd name="connsiteY16" fmla="*/ 1181048 h 2048273"/>
              <a:gd name="connsiteX17" fmla="*/ 353052 w 1860554"/>
              <a:gd name="connsiteY17" fmla="*/ 1132464 h 2048273"/>
              <a:gd name="connsiteX18" fmla="*/ 373178 w 1860554"/>
              <a:gd name="connsiteY18" fmla="*/ 1083880 h 2048273"/>
              <a:gd name="connsiteX19" fmla="*/ 421762 w 1860554"/>
              <a:gd name="connsiteY19" fmla="*/ 1063754 h 2048273"/>
              <a:gd name="connsiteX20" fmla="*/ 421762 w 1860554"/>
              <a:gd name="connsiteY20" fmla="*/ 731598 h 2048273"/>
              <a:gd name="connsiteX21" fmla="*/ 1383699 w 1860554"/>
              <a:gd name="connsiteY21" fmla="*/ 731598 h 2048273"/>
              <a:gd name="connsiteX22" fmla="*/ 1452408 w 1860554"/>
              <a:gd name="connsiteY22" fmla="*/ 800308 h 2048273"/>
              <a:gd name="connsiteX23" fmla="*/ 1452405 w 1860554"/>
              <a:gd name="connsiteY23" fmla="*/ 800308 h 2048273"/>
              <a:gd name="connsiteX24" fmla="*/ 1383696 w 1860554"/>
              <a:gd name="connsiteY24" fmla="*/ 869017 h 2048273"/>
              <a:gd name="connsiteX25" fmla="*/ 421762 w 1860554"/>
              <a:gd name="connsiteY25" fmla="*/ 869014 h 2048273"/>
              <a:gd name="connsiteX26" fmla="*/ 373178 w 1860554"/>
              <a:gd name="connsiteY26" fmla="*/ 848888 h 2048273"/>
              <a:gd name="connsiteX27" fmla="*/ 353052 w 1860554"/>
              <a:gd name="connsiteY27" fmla="*/ 800305 h 2048273"/>
              <a:gd name="connsiteX28" fmla="*/ 373178 w 1860554"/>
              <a:gd name="connsiteY28" fmla="*/ 751724 h 2048273"/>
              <a:gd name="connsiteX29" fmla="*/ 421762 w 1860554"/>
              <a:gd name="connsiteY29" fmla="*/ 731598 h 2048273"/>
              <a:gd name="connsiteX30" fmla="*/ 84508 w 1860554"/>
              <a:gd name="connsiteY30" fmla="*/ 84508 h 2048273"/>
              <a:gd name="connsiteX31" fmla="*/ 84508 w 1860554"/>
              <a:gd name="connsiteY31" fmla="*/ 1963766 h 2048273"/>
              <a:gd name="connsiteX32" fmla="*/ 1774839 w 1860554"/>
              <a:gd name="connsiteY32" fmla="*/ 1963766 h 2048273"/>
              <a:gd name="connsiteX33" fmla="*/ 1774839 w 1860554"/>
              <a:gd name="connsiteY33" fmla="*/ 457520 h 2048273"/>
              <a:gd name="connsiteX34" fmla="*/ 1416529 w 1860554"/>
              <a:gd name="connsiteY34" fmla="*/ 457520 h 2048273"/>
              <a:gd name="connsiteX35" fmla="*/ 1416529 w 1860554"/>
              <a:gd name="connsiteY35" fmla="*/ 84508 h 2048273"/>
              <a:gd name="connsiteX36" fmla="*/ 0 w 1860554"/>
              <a:gd name="connsiteY36" fmla="*/ 0 h 2048273"/>
              <a:gd name="connsiteX37" fmla="*/ 1441077 w 1860554"/>
              <a:gd name="connsiteY37" fmla="*/ 0 h 2048273"/>
              <a:gd name="connsiteX38" fmla="*/ 1860554 w 1860554"/>
              <a:gd name="connsiteY38" fmla="*/ 419477 h 2048273"/>
              <a:gd name="connsiteX39" fmla="*/ 1860554 w 1860554"/>
              <a:gd name="connsiteY39" fmla="*/ 452507 h 2048273"/>
              <a:gd name="connsiteX40" fmla="*/ 1859346 w 1860554"/>
              <a:gd name="connsiteY40" fmla="*/ 452507 h 2048273"/>
              <a:gd name="connsiteX41" fmla="*/ 1859346 w 1860554"/>
              <a:gd name="connsiteY41" fmla="*/ 2048273 h 2048273"/>
              <a:gd name="connsiteX42" fmla="*/ 0 w 1860554"/>
              <a:gd name="connsiteY42" fmla="*/ 2048273 h 204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60554" h="2048273">
                <a:moveTo>
                  <a:pt x="421762" y="1423915"/>
                </a:moveTo>
                <a:lnTo>
                  <a:pt x="1108860" y="1423915"/>
                </a:lnTo>
                <a:cubicBezTo>
                  <a:pt x="1146807" y="1423915"/>
                  <a:pt x="1177570" y="1454678"/>
                  <a:pt x="1177570" y="1492624"/>
                </a:cubicBezTo>
                <a:lnTo>
                  <a:pt x="1177567" y="1492624"/>
                </a:lnTo>
                <a:cubicBezTo>
                  <a:pt x="1177567" y="1530571"/>
                  <a:pt x="1146804" y="1561334"/>
                  <a:pt x="1108857" y="1561334"/>
                </a:cubicBezTo>
                <a:lnTo>
                  <a:pt x="421762" y="1561331"/>
                </a:lnTo>
                <a:cubicBezTo>
                  <a:pt x="402790" y="1561331"/>
                  <a:pt x="385612" y="1553639"/>
                  <a:pt x="373178" y="1541205"/>
                </a:cubicBezTo>
                <a:lnTo>
                  <a:pt x="353052" y="1492624"/>
                </a:lnTo>
                <a:lnTo>
                  <a:pt x="373178" y="1444041"/>
                </a:lnTo>
                <a:cubicBezTo>
                  <a:pt x="385612" y="1431606"/>
                  <a:pt x="402790" y="1423915"/>
                  <a:pt x="421762" y="1423915"/>
                </a:cubicBezTo>
                <a:close/>
                <a:moveTo>
                  <a:pt x="421762" y="1063754"/>
                </a:moveTo>
                <a:lnTo>
                  <a:pt x="1383699" y="1063754"/>
                </a:lnTo>
                <a:cubicBezTo>
                  <a:pt x="1421645" y="1063754"/>
                  <a:pt x="1452408" y="1094517"/>
                  <a:pt x="1452408" y="1132464"/>
                </a:cubicBezTo>
                <a:lnTo>
                  <a:pt x="1452405" y="1132464"/>
                </a:lnTo>
                <a:cubicBezTo>
                  <a:pt x="1452405" y="1170411"/>
                  <a:pt x="1421642" y="1201174"/>
                  <a:pt x="1383696" y="1201174"/>
                </a:cubicBezTo>
                <a:lnTo>
                  <a:pt x="421762" y="1201171"/>
                </a:lnTo>
                <a:cubicBezTo>
                  <a:pt x="402790" y="1201171"/>
                  <a:pt x="385612" y="1193479"/>
                  <a:pt x="373178" y="1181048"/>
                </a:cubicBezTo>
                <a:lnTo>
                  <a:pt x="353052" y="1132464"/>
                </a:lnTo>
                <a:lnTo>
                  <a:pt x="373178" y="1083880"/>
                </a:lnTo>
                <a:cubicBezTo>
                  <a:pt x="385612" y="1071446"/>
                  <a:pt x="402790" y="1063754"/>
                  <a:pt x="421762" y="1063754"/>
                </a:cubicBezTo>
                <a:close/>
                <a:moveTo>
                  <a:pt x="421762" y="731598"/>
                </a:moveTo>
                <a:lnTo>
                  <a:pt x="1383699" y="731598"/>
                </a:lnTo>
                <a:cubicBezTo>
                  <a:pt x="1421645" y="731598"/>
                  <a:pt x="1452408" y="762361"/>
                  <a:pt x="1452408" y="800308"/>
                </a:cubicBezTo>
                <a:lnTo>
                  <a:pt x="1452405" y="800308"/>
                </a:lnTo>
                <a:cubicBezTo>
                  <a:pt x="1452405" y="838254"/>
                  <a:pt x="1421642" y="869017"/>
                  <a:pt x="1383696" y="869017"/>
                </a:cubicBezTo>
                <a:lnTo>
                  <a:pt x="421762" y="869014"/>
                </a:lnTo>
                <a:cubicBezTo>
                  <a:pt x="402790" y="869014"/>
                  <a:pt x="385612" y="861323"/>
                  <a:pt x="373178" y="848888"/>
                </a:cubicBezTo>
                <a:lnTo>
                  <a:pt x="353052" y="800305"/>
                </a:lnTo>
                <a:lnTo>
                  <a:pt x="373178" y="751724"/>
                </a:lnTo>
                <a:cubicBezTo>
                  <a:pt x="385612" y="739289"/>
                  <a:pt x="402790" y="731598"/>
                  <a:pt x="421762" y="731598"/>
                </a:cubicBezTo>
                <a:close/>
                <a:moveTo>
                  <a:pt x="84508" y="84508"/>
                </a:moveTo>
                <a:lnTo>
                  <a:pt x="84508" y="1963766"/>
                </a:lnTo>
                <a:lnTo>
                  <a:pt x="1774839" y="1963766"/>
                </a:lnTo>
                <a:lnTo>
                  <a:pt x="1774839" y="457520"/>
                </a:lnTo>
                <a:lnTo>
                  <a:pt x="1416529" y="457520"/>
                </a:lnTo>
                <a:lnTo>
                  <a:pt x="1416529" y="84508"/>
                </a:lnTo>
                <a:close/>
                <a:moveTo>
                  <a:pt x="0" y="0"/>
                </a:moveTo>
                <a:lnTo>
                  <a:pt x="1441077" y="0"/>
                </a:lnTo>
                <a:lnTo>
                  <a:pt x="1860554" y="419477"/>
                </a:lnTo>
                <a:lnTo>
                  <a:pt x="1860554" y="452507"/>
                </a:lnTo>
                <a:lnTo>
                  <a:pt x="1859346" y="452507"/>
                </a:lnTo>
                <a:lnTo>
                  <a:pt x="1859346" y="2048273"/>
                </a:lnTo>
                <a:lnTo>
                  <a:pt x="0" y="2048273"/>
                </a:lnTo>
                <a:close/>
              </a:path>
            </a:pathLst>
          </a:custGeom>
          <a:solidFill>
            <a:srgbClr val="59B4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light"/>
            </a:endParaRPr>
          </a:p>
        </p:txBody>
      </p:sp>
      <p:pic>
        <p:nvPicPr>
          <p:cNvPr id="232" name="Picture 2" descr="SAS to CSV - PhillyPham">
            <a:extLst>
              <a:ext uri="{FF2B5EF4-FFF2-40B4-BE49-F238E27FC236}">
                <a16:creationId xmlns:a16="http://schemas.microsoft.com/office/drawing/2014/main" id="{7CCBC040-AD40-4EA9-A365-3D2F15F5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02" y="2258901"/>
            <a:ext cx="510466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1B972C3-723C-4048-944A-92F333A5EE40}"/>
              </a:ext>
            </a:extLst>
          </p:cNvPr>
          <p:cNvGrpSpPr/>
          <p:nvPr/>
        </p:nvGrpSpPr>
        <p:grpSpPr>
          <a:xfrm>
            <a:off x="709110" y="2329874"/>
            <a:ext cx="949093" cy="1128330"/>
            <a:chOff x="813746" y="2329874"/>
            <a:chExt cx="949093" cy="1128330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1D2CA99C-1C6E-411B-B866-D288BB8F9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45130" y="2918333"/>
              <a:ext cx="506440" cy="539871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3C48EC78-9E70-4F66-93E8-64C595460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56399" y="2331027"/>
              <a:ext cx="506440" cy="539871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2B05AA91-BE94-452F-8579-0468EF8C1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3746" y="2916212"/>
              <a:ext cx="506440" cy="539871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0E0A39B3-8BA0-46FE-A5C8-90CE3293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26657" y="2329874"/>
              <a:ext cx="506440" cy="539871"/>
            </a:xfrm>
            <a:prstGeom prst="rect">
              <a:avLst/>
            </a:prstGeom>
          </p:spPr>
        </p:pic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8541D38B-723A-4541-BEA3-7BA5A917737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9670" y="3501527"/>
            <a:ext cx="320914" cy="30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098EC4A3-E41A-4C20-9299-85C0DA2AE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42284" y="4876916"/>
            <a:ext cx="355604" cy="355604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8D845ADE-430D-4E7F-8403-11E479D1BD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51348" y="2869745"/>
            <a:ext cx="395671" cy="395671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FF473A6B-8232-42B8-B293-E62EF95D2C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72679" y="2854385"/>
            <a:ext cx="459958" cy="45995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B78EE6E-145C-4A4E-B6ED-578E3E28879D}"/>
              </a:ext>
            </a:extLst>
          </p:cNvPr>
          <p:cNvGrpSpPr/>
          <p:nvPr/>
        </p:nvGrpSpPr>
        <p:grpSpPr>
          <a:xfrm>
            <a:off x="9719528" y="4264612"/>
            <a:ext cx="2023994" cy="2005214"/>
            <a:chOff x="9719528" y="4067498"/>
            <a:chExt cx="2023994" cy="200521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FEF37B2A-67E9-489A-A8B1-2C96B3E7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944785" y="4649032"/>
              <a:ext cx="468473" cy="369308"/>
            </a:xfrm>
            <a:prstGeom prst="rect">
              <a:avLst/>
            </a:prstGeom>
          </p:spPr>
        </p:pic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AE143CE-9113-4645-9B3B-CA7C147FF1FD}"/>
                </a:ext>
              </a:extLst>
            </p:cNvPr>
            <p:cNvSpPr/>
            <p:nvPr/>
          </p:nvSpPr>
          <p:spPr>
            <a:xfrm>
              <a:off x="9719528" y="4437041"/>
              <a:ext cx="1959159" cy="1635671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46C8074-E8E5-45CD-BCD1-EF14CC9D8452}"/>
                </a:ext>
              </a:extLst>
            </p:cNvPr>
            <p:cNvSpPr txBox="1"/>
            <p:nvPr/>
          </p:nvSpPr>
          <p:spPr>
            <a:xfrm>
              <a:off x="10617291" y="4067498"/>
              <a:ext cx="1126231" cy="23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00" kern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r>
                <a:rPr lang="en-US" sz="900" dirty="0"/>
                <a:t>Developer Access</a:t>
              </a:r>
            </a:p>
          </p:txBody>
        </p: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22544F7-A7D3-4297-9136-C6990A4A8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0944785" y="5402450"/>
              <a:ext cx="534099" cy="365764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1ADACF1-0AF8-4DD0-B7B7-B841D900F07B}"/>
                </a:ext>
              </a:extLst>
            </p:cNvPr>
            <p:cNvSpPr txBox="1"/>
            <p:nvPr/>
          </p:nvSpPr>
          <p:spPr>
            <a:xfrm>
              <a:off x="10664370" y="5018340"/>
              <a:ext cx="1029449" cy="20005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defTabSz="950790">
                <a:defRPr/>
              </a:pPr>
              <a:r>
                <a:rPr lang="en-US" sz="700" dirty="0">
                  <a:solidFill>
                    <a:srgbClr val="505050"/>
                  </a:solidFill>
                </a:rPr>
                <a:t>POWER BI DESKTOP 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DAA474-1C18-4975-9F53-6D49BD9AAC30}"/>
                </a:ext>
              </a:extLst>
            </p:cNvPr>
            <p:cNvGrpSpPr/>
            <p:nvPr/>
          </p:nvGrpSpPr>
          <p:grpSpPr>
            <a:xfrm>
              <a:off x="9768720" y="4816971"/>
              <a:ext cx="1141267" cy="800627"/>
              <a:chOff x="8331260" y="5359148"/>
              <a:chExt cx="1141267" cy="800627"/>
            </a:xfrm>
          </p:grpSpPr>
          <p:pic>
            <p:nvPicPr>
              <p:cNvPr id="257" name="Picture 34" descr="Tableau logo">
                <a:extLst>
                  <a:ext uri="{FF2B5EF4-FFF2-40B4-BE49-F238E27FC236}">
                    <a16:creationId xmlns:a16="http://schemas.microsoft.com/office/drawing/2014/main" id="{17956A8E-0D78-4972-9F9B-E6844A8DCA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1260" y="5359148"/>
                <a:ext cx="1141267" cy="730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B0A087CF-6B59-4E24-BEA2-CB5CCCA9FA38}"/>
                  </a:ext>
                </a:extLst>
              </p:cNvPr>
              <p:cNvSpPr txBox="1"/>
              <p:nvPr/>
            </p:nvSpPr>
            <p:spPr>
              <a:xfrm>
                <a:off x="8420018" y="5959720"/>
                <a:ext cx="99418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defTabSz="950973">
                  <a:defRPr sz="900" kern="0"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defTabSz="950790">
                  <a:defRPr/>
                </a:pPr>
                <a:r>
                  <a:rPr lang="en-US" sz="700" dirty="0">
                    <a:solidFill>
                      <a:srgbClr val="505050"/>
                    </a:solidFill>
                  </a:rPr>
                  <a:t>TABLEAU DESKTOP </a:t>
                </a:r>
              </a:p>
            </p:txBody>
          </p:sp>
        </p:grp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D2430AA-A742-46C9-A46D-4C82607D1631}"/>
                </a:ext>
              </a:extLst>
            </p:cNvPr>
            <p:cNvSpPr txBox="1"/>
            <p:nvPr/>
          </p:nvSpPr>
          <p:spPr>
            <a:xfrm>
              <a:off x="10701179" y="5763055"/>
              <a:ext cx="912429" cy="20005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defTabSz="950790">
                <a:defRPr/>
              </a:pPr>
              <a:r>
                <a:rPr lang="en-US" sz="700" dirty="0">
                  <a:solidFill>
                    <a:srgbClr val="505050"/>
                  </a:solidFill>
                </a:rPr>
                <a:t>MISC. DEV TOOLS</a:t>
              </a:r>
            </a:p>
          </p:txBody>
        </p:sp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10FEF9BC-216F-453A-BED4-7A5DB8ACA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54569" y="4075237"/>
              <a:ext cx="273785" cy="286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2607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2067D15D-CCE8-4B9E-8129-E716768A1FCF}"/>
              </a:ext>
            </a:extLst>
          </p:cNvPr>
          <p:cNvSpPr>
            <a:spLocks/>
          </p:cNvSpPr>
          <p:nvPr/>
        </p:nvSpPr>
        <p:spPr bwMode="auto">
          <a:xfrm>
            <a:off x="3080429" y="4087329"/>
            <a:ext cx="1314530" cy="888317"/>
          </a:xfrm>
          <a:custGeom>
            <a:avLst/>
            <a:gdLst>
              <a:gd name="T0" fmla="*/ 1424 w 2637"/>
              <a:gd name="T1" fmla="*/ 1168 h 1780"/>
              <a:gd name="T2" fmla="*/ 1570 w 2637"/>
              <a:gd name="T3" fmla="*/ 1182 h 1780"/>
              <a:gd name="T4" fmla="*/ 1710 w 2637"/>
              <a:gd name="T5" fmla="*/ 1208 h 1780"/>
              <a:gd name="T6" fmla="*/ 1846 w 2637"/>
              <a:gd name="T7" fmla="*/ 1246 h 1780"/>
              <a:gd name="T8" fmla="*/ 1978 w 2637"/>
              <a:gd name="T9" fmla="*/ 1294 h 1780"/>
              <a:gd name="T10" fmla="*/ 2104 w 2637"/>
              <a:gd name="T11" fmla="*/ 1352 h 1780"/>
              <a:gd name="T12" fmla="*/ 2224 w 2637"/>
              <a:gd name="T13" fmla="*/ 1420 h 1780"/>
              <a:gd name="T14" fmla="*/ 2338 w 2637"/>
              <a:gd name="T15" fmla="*/ 1497 h 1780"/>
              <a:gd name="T16" fmla="*/ 2445 w 2637"/>
              <a:gd name="T17" fmla="*/ 1583 h 1780"/>
              <a:gd name="T18" fmla="*/ 2545 w 2637"/>
              <a:gd name="T19" fmla="*/ 1678 h 1780"/>
              <a:gd name="T20" fmla="*/ 2636 w 2637"/>
              <a:gd name="T21" fmla="*/ 1780 h 1780"/>
              <a:gd name="T22" fmla="*/ 2608 w 2637"/>
              <a:gd name="T23" fmla="*/ 56 h 1780"/>
              <a:gd name="T24" fmla="*/ 2513 w 2637"/>
              <a:gd name="T25" fmla="*/ 156 h 1780"/>
              <a:gd name="T26" fmla="*/ 2410 w 2637"/>
              <a:gd name="T27" fmla="*/ 247 h 1780"/>
              <a:gd name="T28" fmla="*/ 2301 w 2637"/>
              <a:gd name="T29" fmla="*/ 331 h 1780"/>
              <a:gd name="T30" fmla="*/ 2185 w 2637"/>
              <a:gd name="T31" fmla="*/ 405 h 1780"/>
              <a:gd name="T32" fmla="*/ 2062 w 2637"/>
              <a:gd name="T33" fmla="*/ 470 h 1780"/>
              <a:gd name="T34" fmla="*/ 1934 w 2637"/>
              <a:gd name="T35" fmla="*/ 525 h 1780"/>
              <a:gd name="T36" fmla="*/ 1802 w 2637"/>
              <a:gd name="T37" fmla="*/ 570 h 1780"/>
              <a:gd name="T38" fmla="*/ 1663 w 2637"/>
              <a:gd name="T39" fmla="*/ 604 h 1780"/>
              <a:gd name="T40" fmla="*/ 1522 w 2637"/>
              <a:gd name="T41" fmla="*/ 626 h 1780"/>
              <a:gd name="T42" fmla="*/ 1376 w 2637"/>
              <a:gd name="T43" fmla="*/ 636 h 1780"/>
              <a:gd name="T44" fmla="*/ 1227 w 2637"/>
              <a:gd name="T45" fmla="*/ 634 h 1780"/>
              <a:gd name="T46" fmla="*/ 1080 w 2637"/>
              <a:gd name="T47" fmla="*/ 619 h 1780"/>
              <a:gd name="T48" fmla="*/ 937 w 2637"/>
              <a:gd name="T49" fmla="*/ 593 h 1780"/>
              <a:gd name="T50" fmla="*/ 799 w 2637"/>
              <a:gd name="T51" fmla="*/ 554 h 1780"/>
              <a:gd name="T52" fmla="*/ 665 w 2637"/>
              <a:gd name="T53" fmla="*/ 503 h 1780"/>
              <a:gd name="T54" fmla="*/ 537 w 2637"/>
              <a:gd name="T55" fmla="*/ 443 h 1780"/>
              <a:gd name="T56" fmla="*/ 415 w 2637"/>
              <a:gd name="T57" fmla="*/ 373 h 1780"/>
              <a:gd name="T58" fmla="*/ 300 w 2637"/>
              <a:gd name="T59" fmla="*/ 293 h 1780"/>
              <a:gd name="T60" fmla="*/ 192 w 2637"/>
              <a:gd name="T61" fmla="*/ 204 h 1780"/>
              <a:gd name="T62" fmla="*/ 92 w 2637"/>
              <a:gd name="T63" fmla="*/ 107 h 1780"/>
              <a:gd name="T64" fmla="*/ 0 w 2637"/>
              <a:gd name="T65" fmla="*/ 0 h 1780"/>
              <a:gd name="T66" fmla="*/ 17 w 2637"/>
              <a:gd name="T67" fmla="*/ 1780 h 1780"/>
              <a:gd name="T68" fmla="*/ 108 w 2637"/>
              <a:gd name="T69" fmla="*/ 1678 h 1780"/>
              <a:gd name="T70" fmla="*/ 209 w 2637"/>
              <a:gd name="T71" fmla="*/ 1583 h 1780"/>
              <a:gd name="T72" fmla="*/ 315 w 2637"/>
              <a:gd name="T73" fmla="*/ 1497 h 1780"/>
              <a:gd name="T74" fmla="*/ 430 w 2637"/>
              <a:gd name="T75" fmla="*/ 1420 h 1780"/>
              <a:gd name="T76" fmla="*/ 550 w 2637"/>
              <a:gd name="T77" fmla="*/ 1352 h 1780"/>
              <a:gd name="T78" fmla="*/ 677 w 2637"/>
              <a:gd name="T79" fmla="*/ 1294 h 1780"/>
              <a:gd name="T80" fmla="*/ 808 w 2637"/>
              <a:gd name="T81" fmla="*/ 1246 h 1780"/>
              <a:gd name="T82" fmla="*/ 944 w 2637"/>
              <a:gd name="T83" fmla="*/ 1208 h 1780"/>
              <a:gd name="T84" fmla="*/ 1085 w 2637"/>
              <a:gd name="T85" fmla="*/ 1182 h 1780"/>
              <a:gd name="T86" fmla="*/ 1229 w 2637"/>
              <a:gd name="T87" fmla="*/ 1168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7" h="1780">
                <a:moveTo>
                  <a:pt x="1327" y="1165"/>
                </a:moveTo>
                <a:lnTo>
                  <a:pt x="1376" y="1166"/>
                </a:lnTo>
                <a:lnTo>
                  <a:pt x="1424" y="1168"/>
                </a:lnTo>
                <a:lnTo>
                  <a:pt x="1474" y="1171"/>
                </a:lnTo>
                <a:lnTo>
                  <a:pt x="1522" y="1176"/>
                </a:lnTo>
                <a:lnTo>
                  <a:pt x="1570" y="1182"/>
                </a:lnTo>
                <a:lnTo>
                  <a:pt x="1616" y="1190"/>
                </a:lnTo>
                <a:lnTo>
                  <a:pt x="1663" y="1198"/>
                </a:lnTo>
                <a:lnTo>
                  <a:pt x="1710" y="1208"/>
                </a:lnTo>
                <a:lnTo>
                  <a:pt x="1756" y="1219"/>
                </a:lnTo>
                <a:lnTo>
                  <a:pt x="1801" y="1232"/>
                </a:lnTo>
                <a:lnTo>
                  <a:pt x="1846" y="1246"/>
                </a:lnTo>
                <a:lnTo>
                  <a:pt x="1891" y="1261"/>
                </a:lnTo>
                <a:lnTo>
                  <a:pt x="1934" y="1277"/>
                </a:lnTo>
                <a:lnTo>
                  <a:pt x="1978" y="1294"/>
                </a:lnTo>
                <a:lnTo>
                  <a:pt x="2020" y="1312"/>
                </a:lnTo>
                <a:lnTo>
                  <a:pt x="2062" y="1332"/>
                </a:lnTo>
                <a:lnTo>
                  <a:pt x="2104" y="1352"/>
                </a:lnTo>
                <a:lnTo>
                  <a:pt x="2145" y="1374"/>
                </a:lnTo>
                <a:lnTo>
                  <a:pt x="2185" y="1397"/>
                </a:lnTo>
                <a:lnTo>
                  <a:pt x="2224" y="1420"/>
                </a:lnTo>
                <a:lnTo>
                  <a:pt x="2262" y="1445"/>
                </a:lnTo>
                <a:lnTo>
                  <a:pt x="2300" y="1471"/>
                </a:lnTo>
                <a:lnTo>
                  <a:pt x="2338" y="1497"/>
                </a:lnTo>
                <a:lnTo>
                  <a:pt x="2374" y="1525"/>
                </a:lnTo>
                <a:lnTo>
                  <a:pt x="2410" y="1553"/>
                </a:lnTo>
                <a:lnTo>
                  <a:pt x="2445" y="1583"/>
                </a:lnTo>
                <a:lnTo>
                  <a:pt x="2479" y="1614"/>
                </a:lnTo>
                <a:lnTo>
                  <a:pt x="2513" y="1646"/>
                </a:lnTo>
                <a:lnTo>
                  <a:pt x="2545" y="1678"/>
                </a:lnTo>
                <a:lnTo>
                  <a:pt x="2576" y="1711"/>
                </a:lnTo>
                <a:lnTo>
                  <a:pt x="2607" y="1746"/>
                </a:lnTo>
                <a:lnTo>
                  <a:pt x="2636" y="1780"/>
                </a:lnTo>
                <a:lnTo>
                  <a:pt x="2637" y="1780"/>
                </a:lnTo>
                <a:lnTo>
                  <a:pt x="2637" y="22"/>
                </a:lnTo>
                <a:lnTo>
                  <a:pt x="2608" y="56"/>
                </a:lnTo>
                <a:lnTo>
                  <a:pt x="2577" y="91"/>
                </a:lnTo>
                <a:lnTo>
                  <a:pt x="2545" y="124"/>
                </a:lnTo>
                <a:lnTo>
                  <a:pt x="2513" y="156"/>
                </a:lnTo>
                <a:lnTo>
                  <a:pt x="2480" y="188"/>
                </a:lnTo>
                <a:lnTo>
                  <a:pt x="2445" y="218"/>
                </a:lnTo>
                <a:lnTo>
                  <a:pt x="2410" y="247"/>
                </a:lnTo>
                <a:lnTo>
                  <a:pt x="2374" y="276"/>
                </a:lnTo>
                <a:lnTo>
                  <a:pt x="2338" y="304"/>
                </a:lnTo>
                <a:lnTo>
                  <a:pt x="2301" y="331"/>
                </a:lnTo>
                <a:lnTo>
                  <a:pt x="2262" y="357"/>
                </a:lnTo>
                <a:lnTo>
                  <a:pt x="2225" y="381"/>
                </a:lnTo>
                <a:lnTo>
                  <a:pt x="2185" y="405"/>
                </a:lnTo>
                <a:lnTo>
                  <a:pt x="2145" y="428"/>
                </a:lnTo>
                <a:lnTo>
                  <a:pt x="2104" y="450"/>
                </a:lnTo>
                <a:lnTo>
                  <a:pt x="2062" y="470"/>
                </a:lnTo>
                <a:lnTo>
                  <a:pt x="2020" y="490"/>
                </a:lnTo>
                <a:lnTo>
                  <a:pt x="1978" y="508"/>
                </a:lnTo>
                <a:lnTo>
                  <a:pt x="1934" y="525"/>
                </a:lnTo>
                <a:lnTo>
                  <a:pt x="1891" y="541"/>
                </a:lnTo>
                <a:lnTo>
                  <a:pt x="1846" y="556"/>
                </a:lnTo>
                <a:lnTo>
                  <a:pt x="1802" y="570"/>
                </a:lnTo>
                <a:lnTo>
                  <a:pt x="1756" y="582"/>
                </a:lnTo>
                <a:lnTo>
                  <a:pt x="1710" y="594"/>
                </a:lnTo>
                <a:lnTo>
                  <a:pt x="1663" y="604"/>
                </a:lnTo>
                <a:lnTo>
                  <a:pt x="1616" y="612"/>
                </a:lnTo>
                <a:lnTo>
                  <a:pt x="1570" y="620"/>
                </a:lnTo>
                <a:lnTo>
                  <a:pt x="1522" y="626"/>
                </a:lnTo>
                <a:lnTo>
                  <a:pt x="1474" y="630"/>
                </a:lnTo>
                <a:lnTo>
                  <a:pt x="1424" y="634"/>
                </a:lnTo>
                <a:lnTo>
                  <a:pt x="1376" y="636"/>
                </a:lnTo>
                <a:lnTo>
                  <a:pt x="1327" y="637"/>
                </a:lnTo>
                <a:lnTo>
                  <a:pt x="1277" y="636"/>
                </a:lnTo>
                <a:lnTo>
                  <a:pt x="1227" y="634"/>
                </a:lnTo>
                <a:lnTo>
                  <a:pt x="1177" y="630"/>
                </a:lnTo>
                <a:lnTo>
                  <a:pt x="1128" y="626"/>
                </a:lnTo>
                <a:lnTo>
                  <a:pt x="1080" y="619"/>
                </a:lnTo>
                <a:lnTo>
                  <a:pt x="1032" y="612"/>
                </a:lnTo>
                <a:lnTo>
                  <a:pt x="984" y="603"/>
                </a:lnTo>
                <a:lnTo>
                  <a:pt x="937" y="593"/>
                </a:lnTo>
                <a:lnTo>
                  <a:pt x="890" y="580"/>
                </a:lnTo>
                <a:lnTo>
                  <a:pt x="845" y="568"/>
                </a:lnTo>
                <a:lnTo>
                  <a:pt x="799" y="554"/>
                </a:lnTo>
                <a:lnTo>
                  <a:pt x="753" y="538"/>
                </a:lnTo>
                <a:lnTo>
                  <a:pt x="709" y="522"/>
                </a:lnTo>
                <a:lnTo>
                  <a:pt x="665" y="503"/>
                </a:lnTo>
                <a:lnTo>
                  <a:pt x="622" y="484"/>
                </a:lnTo>
                <a:lnTo>
                  <a:pt x="579" y="465"/>
                </a:lnTo>
                <a:lnTo>
                  <a:pt x="537" y="443"/>
                </a:lnTo>
                <a:lnTo>
                  <a:pt x="496" y="421"/>
                </a:lnTo>
                <a:lnTo>
                  <a:pt x="455" y="397"/>
                </a:lnTo>
                <a:lnTo>
                  <a:pt x="415" y="373"/>
                </a:lnTo>
                <a:lnTo>
                  <a:pt x="376" y="347"/>
                </a:lnTo>
                <a:lnTo>
                  <a:pt x="338" y="320"/>
                </a:lnTo>
                <a:lnTo>
                  <a:pt x="300" y="293"/>
                </a:lnTo>
                <a:lnTo>
                  <a:pt x="264" y="263"/>
                </a:lnTo>
                <a:lnTo>
                  <a:pt x="227" y="235"/>
                </a:lnTo>
                <a:lnTo>
                  <a:pt x="192" y="204"/>
                </a:lnTo>
                <a:lnTo>
                  <a:pt x="157" y="172"/>
                </a:lnTo>
                <a:lnTo>
                  <a:pt x="124" y="140"/>
                </a:lnTo>
                <a:lnTo>
                  <a:pt x="92" y="107"/>
                </a:lnTo>
                <a:lnTo>
                  <a:pt x="60" y="72"/>
                </a:lnTo>
                <a:lnTo>
                  <a:pt x="29" y="37"/>
                </a:lnTo>
                <a:lnTo>
                  <a:pt x="0" y="0"/>
                </a:lnTo>
                <a:lnTo>
                  <a:pt x="0" y="0"/>
                </a:lnTo>
                <a:lnTo>
                  <a:pt x="0" y="1780"/>
                </a:lnTo>
                <a:lnTo>
                  <a:pt x="17" y="1780"/>
                </a:lnTo>
                <a:lnTo>
                  <a:pt x="47" y="1746"/>
                </a:lnTo>
                <a:lnTo>
                  <a:pt x="77" y="1711"/>
                </a:lnTo>
                <a:lnTo>
                  <a:pt x="108" y="1678"/>
                </a:lnTo>
                <a:lnTo>
                  <a:pt x="141" y="1646"/>
                </a:lnTo>
                <a:lnTo>
                  <a:pt x="175" y="1614"/>
                </a:lnTo>
                <a:lnTo>
                  <a:pt x="209" y="1583"/>
                </a:lnTo>
                <a:lnTo>
                  <a:pt x="243" y="1553"/>
                </a:lnTo>
                <a:lnTo>
                  <a:pt x="280" y="1525"/>
                </a:lnTo>
                <a:lnTo>
                  <a:pt x="315" y="1497"/>
                </a:lnTo>
                <a:lnTo>
                  <a:pt x="353" y="1471"/>
                </a:lnTo>
                <a:lnTo>
                  <a:pt x="391" y="1445"/>
                </a:lnTo>
                <a:lnTo>
                  <a:pt x="430" y="1420"/>
                </a:lnTo>
                <a:lnTo>
                  <a:pt x="470" y="1397"/>
                </a:lnTo>
                <a:lnTo>
                  <a:pt x="510" y="1374"/>
                </a:lnTo>
                <a:lnTo>
                  <a:pt x="550" y="1352"/>
                </a:lnTo>
                <a:lnTo>
                  <a:pt x="592" y="1332"/>
                </a:lnTo>
                <a:lnTo>
                  <a:pt x="633" y="1312"/>
                </a:lnTo>
                <a:lnTo>
                  <a:pt x="677" y="1294"/>
                </a:lnTo>
                <a:lnTo>
                  <a:pt x="719" y="1277"/>
                </a:lnTo>
                <a:lnTo>
                  <a:pt x="763" y="1261"/>
                </a:lnTo>
                <a:lnTo>
                  <a:pt x="808" y="1246"/>
                </a:lnTo>
                <a:lnTo>
                  <a:pt x="853" y="1232"/>
                </a:lnTo>
                <a:lnTo>
                  <a:pt x="898" y="1219"/>
                </a:lnTo>
                <a:lnTo>
                  <a:pt x="944" y="1208"/>
                </a:lnTo>
                <a:lnTo>
                  <a:pt x="990" y="1198"/>
                </a:lnTo>
                <a:lnTo>
                  <a:pt x="1037" y="1190"/>
                </a:lnTo>
                <a:lnTo>
                  <a:pt x="1085" y="1182"/>
                </a:lnTo>
                <a:lnTo>
                  <a:pt x="1132" y="1176"/>
                </a:lnTo>
                <a:lnTo>
                  <a:pt x="1180" y="1171"/>
                </a:lnTo>
                <a:lnTo>
                  <a:pt x="1229" y="1168"/>
                </a:lnTo>
                <a:lnTo>
                  <a:pt x="1278" y="1166"/>
                </a:lnTo>
                <a:lnTo>
                  <a:pt x="1327" y="1165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C77D0E1-2164-4F03-B921-982236CA1DA3}"/>
              </a:ext>
            </a:extLst>
          </p:cNvPr>
          <p:cNvSpPr>
            <a:spLocks/>
          </p:cNvSpPr>
          <p:nvPr/>
        </p:nvSpPr>
        <p:spPr bwMode="auto">
          <a:xfrm>
            <a:off x="5422356" y="4087329"/>
            <a:ext cx="1314530" cy="888317"/>
          </a:xfrm>
          <a:custGeom>
            <a:avLst/>
            <a:gdLst>
              <a:gd name="T0" fmla="*/ 1426 w 2638"/>
              <a:gd name="T1" fmla="*/ 1168 h 1780"/>
              <a:gd name="T2" fmla="*/ 1570 w 2638"/>
              <a:gd name="T3" fmla="*/ 1182 h 1780"/>
              <a:gd name="T4" fmla="*/ 1710 w 2638"/>
              <a:gd name="T5" fmla="*/ 1208 h 1780"/>
              <a:gd name="T6" fmla="*/ 1847 w 2638"/>
              <a:gd name="T7" fmla="*/ 1246 h 1780"/>
              <a:gd name="T8" fmla="*/ 1978 w 2638"/>
              <a:gd name="T9" fmla="*/ 1294 h 1780"/>
              <a:gd name="T10" fmla="*/ 2105 w 2638"/>
              <a:gd name="T11" fmla="*/ 1352 h 1780"/>
              <a:gd name="T12" fmla="*/ 2225 w 2638"/>
              <a:gd name="T13" fmla="*/ 1420 h 1780"/>
              <a:gd name="T14" fmla="*/ 2339 w 2638"/>
              <a:gd name="T15" fmla="*/ 1497 h 1780"/>
              <a:gd name="T16" fmla="*/ 2446 w 2638"/>
              <a:gd name="T17" fmla="*/ 1583 h 1780"/>
              <a:gd name="T18" fmla="*/ 2546 w 2638"/>
              <a:gd name="T19" fmla="*/ 1678 h 1780"/>
              <a:gd name="T20" fmla="*/ 2638 w 2638"/>
              <a:gd name="T21" fmla="*/ 1780 h 1780"/>
              <a:gd name="T22" fmla="*/ 2608 w 2638"/>
              <a:gd name="T23" fmla="*/ 56 h 1780"/>
              <a:gd name="T24" fmla="*/ 2514 w 2638"/>
              <a:gd name="T25" fmla="*/ 156 h 1780"/>
              <a:gd name="T26" fmla="*/ 2411 w 2638"/>
              <a:gd name="T27" fmla="*/ 247 h 1780"/>
              <a:gd name="T28" fmla="*/ 2302 w 2638"/>
              <a:gd name="T29" fmla="*/ 331 h 1780"/>
              <a:gd name="T30" fmla="*/ 2186 w 2638"/>
              <a:gd name="T31" fmla="*/ 405 h 1780"/>
              <a:gd name="T32" fmla="*/ 2064 w 2638"/>
              <a:gd name="T33" fmla="*/ 470 h 1780"/>
              <a:gd name="T34" fmla="*/ 1936 w 2638"/>
              <a:gd name="T35" fmla="*/ 525 h 1780"/>
              <a:gd name="T36" fmla="*/ 1802 w 2638"/>
              <a:gd name="T37" fmla="*/ 570 h 1780"/>
              <a:gd name="T38" fmla="*/ 1665 w 2638"/>
              <a:gd name="T39" fmla="*/ 604 h 1780"/>
              <a:gd name="T40" fmla="*/ 1523 w 2638"/>
              <a:gd name="T41" fmla="*/ 626 h 1780"/>
              <a:gd name="T42" fmla="*/ 1377 w 2638"/>
              <a:gd name="T43" fmla="*/ 636 h 1780"/>
              <a:gd name="T44" fmla="*/ 1228 w 2638"/>
              <a:gd name="T45" fmla="*/ 634 h 1780"/>
              <a:gd name="T46" fmla="*/ 1080 w 2638"/>
              <a:gd name="T47" fmla="*/ 619 h 1780"/>
              <a:gd name="T48" fmla="*/ 938 w 2638"/>
              <a:gd name="T49" fmla="*/ 593 h 1780"/>
              <a:gd name="T50" fmla="*/ 799 w 2638"/>
              <a:gd name="T51" fmla="*/ 554 h 1780"/>
              <a:gd name="T52" fmla="*/ 667 w 2638"/>
              <a:gd name="T53" fmla="*/ 503 h 1780"/>
              <a:gd name="T54" fmla="*/ 538 w 2638"/>
              <a:gd name="T55" fmla="*/ 443 h 1780"/>
              <a:gd name="T56" fmla="*/ 416 w 2638"/>
              <a:gd name="T57" fmla="*/ 373 h 1780"/>
              <a:gd name="T58" fmla="*/ 301 w 2638"/>
              <a:gd name="T59" fmla="*/ 293 h 1780"/>
              <a:gd name="T60" fmla="*/ 193 w 2638"/>
              <a:gd name="T61" fmla="*/ 204 h 1780"/>
              <a:gd name="T62" fmla="*/ 93 w 2638"/>
              <a:gd name="T63" fmla="*/ 107 h 1780"/>
              <a:gd name="T64" fmla="*/ 1 w 2638"/>
              <a:gd name="T65" fmla="*/ 0 h 1780"/>
              <a:gd name="T66" fmla="*/ 18 w 2638"/>
              <a:gd name="T67" fmla="*/ 1780 h 1780"/>
              <a:gd name="T68" fmla="*/ 110 w 2638"/>
              <a:gd name="T69" fmla="*/ 1678 h 1780"/>
              <a:gd name="T70" fmla="*/ 209 w 2638"/>
              <a:gd name="T71" fmla="*/ 1583 h 1780"/>
              <a:gd name="T72" fmla="*/ 317 w 2638"/>
              <a:gd name="T73" fmla="*/ 1497 h 1780"/>
              <a:gd name="T74" fmla="*/ 431 w 2638"/>
              <a:gd name="T75" fmla="*/ 1420 h 1780"/>
              <a:gd name="T76" fmla="*/ 551 w 2638"/>
              <a:gd name="T77" fmla="*/ 1352 h 1780"/>
              <a:gd name="T78" fmla="*/ 677 w 2638"/>
              <a:gd name="T79" fmla="*/ 1294 h 1780"/>
              <a:gd name="T80" fmla="*/ 808 w 2638"/>
              <a:gd name="T81" fmla="*/ 1246 h 1780"/>
              <a:gd name="T82" fmla="*/ 944 w 2638"/>
              <a:gd name="T83" fmla="*/ 1208 h 1780"/>
              <a:gd name="T84" fmla="*/ 1085 w 2638"/>
              <a:gd name="T85" fmla="*/ 1182 h 1780"/>
              <a:gd name="T86" fmla="*/ 1230 w 2638"/>
              <a:gd name="T87" fmla="*/ 1168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8" h="1780">
                <a:moveTo>
                  <a:pt x="1327" y="1165"/>
                </a:moveTo>
                <a:lnTo>
                  <a:pt x="1377" y="1166"/>
                </a:lnTo>
                <a:lnTo>
                  <a:pt x="1426" y="1168"/>
                </a:lnTo>
                <a:lnTo>
                  <a:pt x="1475" y="1171"/>
                </a:lnTo>
                <a:lnTo>
                  <a:pt x="1523" y="1176"/>
                </a:lnTo>
                <a:lnTo>
                  <a:pt x="1570" y="1182"/>
                </a:lnTo>
                <a:lnTo>
                  <a:pt x="1618" y="1190"/>
                </a:lnTo>
                <a:lnTo>
                  <a:pt x="1665" y="1198"/>
                </a:lnTo>
                <a:lnTo>
                  <a:pt x="1710" y="1208"/>
                </a:lnTo>
                <a:lnTo>
                  <a:pt x="1756" y="1219"/>
                </a:lnTo>
                <a:lnTo>
                  <a:pt x="1802" y="1232"/>
                </a:lnTo>
                <a:lnTo>
                  <a:pt x="1847" y="1246"/>
                </a:lnTo>
                <a:lnTo>
                  <a:pt x="1891" y="1261"/>
                </a:lnTo>
                <a:lnTo>
                  <a:pt x="1936" y="1277"/>
                </a:lnTo>
                <a:lnTo>
                  <a:pt x="1978" y="1294"/>
                </a:lnTo>
                <a:lnTo>
                  <a:pt x="2021" y="1312"/>
                </a:lnTo>
                <a:lnTo>
                  <a:pt x="2063" y="1332"/>
                </a:lnTo>
                <a:lnTo>
                  <a:pt x="2105" y="1352"/>
                </a:lnTo>
                <a:lnTo>
                  <a:pt x="2145" y="1374"/>
                </a:lnTo>
                <a:lnTo>
                  <a:pt x="2185" y="1397"/>
                </a:lnTo>
                <a:lnTo>
                  <a:pt x="2225" y="1420"/>
                </a:lnTo>
                <a:lnTo>
                  <a:pt x="2264" y="1445"/>
                </a:lnTo>
                <a:lnTo>
                  <a:pt x="2302" y="1471"/>
                </a:lnTo>
                <a:lnTo>
                  <a:pt x="2339" y="1497"/>
                </a:lnTo>
                <a:lnTo>
                  <a:pt x="2376" y="1525"/>
                </a:lnTo>
                <a:lnTo>
                  <a:pt x="2411" y="1553"/>
                </a:lnTo>
                <a:lnTo>
                  <a:pt x="2446" y="1583"/>
                </a:lnTo>
                <a:lnTo>
                  <a:pt x="2480" y="1614"/>
                </a:lnTo>
                <a:lnTo>
                  <a:pt x="2513" y="1646"/>
                </a:lnTo>
                <a:lnTo>
                  <a:pt x="2546" y="1678"/>
                </a:lnTo>
                <a:lnTo>
                  <a:pt x="2577" y="1711"/>
                </a:lnTo>
                <a:lnTo>
                  <a:pt x="2608" y="1746"/>
                </a:lnTo>
                <a:lnTo>
                  <a:pt x="2638" y="1780"/>
                </a:lnTo>
                <a:lnTo>
                  <a:pt x="2638" y="1780"/>
                </a:lnTo>
                <a:lnTo>
                  <a:pt x="2638" y="22"/>
                </a:lnTo>
                <a:lnTo>
                  <a:pt x="2608" y="56"/>
                </a:lnTo>
                <a:lnTo>
                  <a:pt x="2578" y="91"/>
                </a:lnTo>
                <a:lnTo>
                  <a:pt x="2546" y="124"/>
                </a:lnTo>
                <a:lnTo>
                  <a:pt x="2514" y="156"/>
                </a:lnTo>
                <a:lnTo>
                  <a:pt x="2481" y="188"/>
                </a:lnTo>
                <a:lnTo>
                  <a:pt x="2447" y="218"/>
                </a:lnTo>
                <a:lnTo>
                  <a:pt x="2411" y="247"/>
                </a:lnTo>
                <a:lnTo>
                  <a:pt x="2376" y="276"/>
                </a:lnTo>
                <a:lnTo>
                  <a:pt x="2339" y="304"/>
                </a:lnTo>
                <a:lnTo>
                  <a:pt x="2302" y="331"/>
                </a:lnTo>
                <a:lnTo>
                  <a:pt x="2264" y="357"/>
                </a:lnTo>
                <a:lnTo>
                  <a:pt x="2225" y="381"/>
                </a:lnTo>
                <a:lnTo>
                  <a:pt x="2186" y="405"/>
                </a:lnTo>
                <a:lnTo>
                  <a:pt x="2146" y="428"/>
                </a:lnTo>
                <a:lnTo>
                  <a:pt x="2105" y="450"/>
                </a:lnTo>
                <a:lnTo>
                  <a:pt x="2064" y="470"/>
                </a:lnTo>
                <a:lnTo>
                  <a:pt x="2021" y="490"/>
                </a:lnTo>
                <a:lnTo>
                  <a:pt x="1979" y="508"/>
                </a:lnTo>
                <a:lnTo>
                  <a:pt x="1936" y="525"/>
                </a:lnTo>
                <a:lnTo>
                  <a:pt x="1891" y="541"/>
                </a:lnTo>
                <a:lnTo>
                  <a:pt x="1848" y="556"/>
                </a:lnTo>
                <a:lnTo>
                  <a:pt x="1802" y="570"/>
                </a:lnTo>
                <a:lnTo>
                  <a:pt x="1757" y="582"/>
                </a:lnTo>
                <a:lnTo>
                  <a:pt x="1710" y="594"/>
                </a:lnTo>
                <a:lnTo>
                  <a:pt x="1665" y="604"/>
                </a:lnTo>
                <a:lnTo>
                  <a:pt x="1618" y="612"/>
                </a:lnTo>
                <a:lnTo>
                  <a:pt x="1570" y="620"/>
                </a:lnTo>
                <a:lnTo>
                  <a:pt x="1523" y="626"/>
                </a:lnTo>
                <a:lnTo>
                  <a:pt x="1475" y="630"/>
                </a:lnTo>
                <a:lnTo>
                  <a:pt x="1426" y="634"/>
                </a:lnTo>
                <a:lnTo>
                  <a:pt x="1377" y="636"/>
                </a:lnTo>
                <a:lnTo>
                  <a:pt x="1327" y="637"/>
                </a:lnTo>
                <a:lnTo>
                  <a:pt x="1278" y="636"/>
                </a:lnTo>
                <a:lnTo>
                  <a:pt x="1228" y="634"/>
                </a:lnTo>
                <a:lnTo>
                  <a:pt x="1179" y="630"/>
                </a:lnTo>
                <a:lnTo>
                  <a:pt x="1130" y="626"/>
                </a:lnTo>
                <a:lnTo>
                  <a:pt x="1080" y="619"/>
                </a:lnTo>
                <a:lnTo>
                  <a:pt x="1032" y="612"/>
                </a:lnTo>
                <a:lnTo>
                  <a:pt x="986" y="603"/>
                </a:lnTo>
                <a:lnTo>
                  <a:pt x="938" y="593"/>
                </a:lnTo>
                <a:lnTo>
                  <a:pt x="892" y="580"/>
                </a:lnTo>
                <a:lnTo>
                  <a:pt x="845" y="568"/>
                </a:lnTo>
                <a:lnTo>
                  <a:pt x="799" y="554"/>
                </a:lnTo>
                <a:lnTo>
                  <a:pt x="755" y="538"/>
                </a:lnTo>
                <a:lnTo>
                  <a:pt x="710" y="522"/>
                </a:lnTo>
                <a:lnTo>
                  <a:pt x="667" y="503"/>
                </a:lnTo>
                <a:lnTo>
                  <a:pt x="623" y="484"/>
                </a:lnTo>
                <a:lnTo>
                  <a:pt x="580" y="465"/>
                </a:lnTo>
                <a:lnTo>
                  <a:pt x="538" y="443"/>
                </a:lnTo>
                <a:lnTo>
                  <a:pt x="497" y="421"/>
                </a:lnTo>
                <a:lnTo>
                  <a:pt x="456" y="397"/>
                </a:lnTo>
                <a:lnTo>
                  <a:pt x="416" y="373"/>
                </a:lnTo>
                <a:lnTo>
                  <a:pt x="377" y="347"/>
                </a:lnTo>
                <a:lnTo>
                  <a:pt x="338" y="320"/>
                </a:lnTo>
                <a:lnTo>
                  <a:pt x="301" y="293"/>
                </a:lnTo>
                <a:lnTo>
                  <a:pt x="264" y="263"/>
                </a:lnTo>
                <a:lnTo>
                  <a:pt x="229" y="235"/>
                </a:lnTo>
                <a:lnTo>
                  <a:pt x="193" y="204"/>
                </a:lnTo>
                <a:lnTo>
                  <a:pt x="159" y="172"/>
                </a:lnTo>
                <a:lnTo>
                  <a:pt x="126" y="140"/>
                </a:lnTo>
                <a:lnTo>
                  <a:pt x="93" y="107"/>
                </a:lnTo>
                <a:lnTo>
                  <a:pt x="62" y="72"/>
                </a:lnTo>
                <a:lnTo>
                  <a:pt x="31" y="37"/>
                </a:lnTo>
                <a:lnTo>
                  <a:pt x="1" y="0"/>
                </a:lnTo>
                <a:lnTo>
                  <a:pt x="0" y="0"/>
                </a:lnTo>
                <a:lnTo>
                  <a:pt x="0" y="1780"/>
                </a:lnTo>
                <a:lnTo>
                  <a:pt x="18" y="1780"/>
                </a:lnTo>
                <a:lnTo>
                  <a:pt x="48" y="1746"/>
                </a:lnTo>
                <a:lnTo>
                  <a:pt x="79" y="1711"/>
                </a:lnTo>
                <a:lnTo>
                  <a:pt x="110" y="1678"/>
                </a:lnTo>
                <a:lnTo>
                  <a:pt x="143" y="1646"/>
                </a:lnTo>
                <a:lnTo>
                  <a:pt x="176" y="1614"/>
                </a:lnTo>
                <a:lnTo>
                  <a:pt x="209" y="1583"/>
                </a:lnTo>
                <a:lnTo>
                  <a:pt x="245" y="1553"/>
                </a:lnTo>
                <a:lnTo>
                  <a:pt x="280" y="1525"/>
                </a:lnTo>
                <a:lnTo>
                  <a:pt x="317" y="1497"/>
                </a:lnTo>
                <a:lnTo>
                  <a:pt x="354" y="1471"/>
                </a:lnTo>
                <a:lnTo>
                  <a:pt x="392" y="1445"/>
                </a:lnTo>
                <a:lnTo>
                  <a:pt x="431" y="1420"/>
                </a:lnTo>
                <a:lnTo>
                  <a:pt x="470" y="1397"/>
                </a:lnTo>
                <a:lnTo>
                  <a:pt x="510" y="1374"/>
                </a:lnTo>
                <a:lnTo>
                  <a:pt x="551" y="1352"/>
                </a:lnTo>
                <a:lnTo>
                  <a:pt x="592" y="1332"/>
                </a:lnTo>
                <a:lnTo>
                  <a:pt x="635" y="1312"/>
                </a:lnTo>
                <a:lnTo>
                  <a:pt x="677" y="1294"/>
                </a:lnTo>
                <a:lnTo>
                  <a:pt x="720" y="1277"/>
                </a:lnTo>
                <a:lnTo>
                  <a:pt x="764" y="1261"/>
                </a:lnTo>
                <a:lnTo>
                  <a:pt x="808" y="1246"/>
                </a:lnTo>
                <a:lnTo>
                  <a:pt x="854" y="1232"/>
                </a:lnTo>
                <a:lnTo>
                  <a:pt x="899" y="1219"/>
                </a:lnTo>
                <a:lnTo>
                  <a:pt x="944" y="1208"/>
                </a:lnTo>
                <a:lnTo>
                  <a:pt x="991" y="1198"/>
                </a:lnTo>
                <a:lnTo>
                  <a:pt x="1038" y="1190"/>
                </a:lnTo>
                <a:lnTo>
                  <a:pt x="1085" y="1182"/>
                </a:lnTo>
                <a:lnTo>
                  <a:pt x="1133" y="1176"/>
                </a:lnTo>
                <a:lnTo>
                  <a:pt x="1181" y="1171"/>
                </a:lnTo>
                <a:lnTo>
                  <a:pt x="1230" y="1168"/>
                </a:lnTo>
                <a:lnTo>
                  <a:pt x="1278" y="1166"/>
                </a:lnTo>
                <a:lnTo>
                  <a:pt x="1327" y="1165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9D0564F4-C080-4EFD-AF58-04867A8FDBFE}"/>
              </a:ext>
            </a:extLst>
          </p:cNvPr>
          <p:cNvSpPr>
            <a:spLocks/>
          </p:cNvSpPr>
          <p:nvPr/>
        </p:nvSpPr>
        <p:spPr bwMode="auto">
          <a:xfrm>
            <a:off x="7765777" y="4087329"/>
            <a:ext cx="1314530" cy="888317"/>
          </a:xfrm>
          <a:custGeom>
            <a:avLst/>
            <a:gdLst>
              <a:gd name="T0" fmla="*/ 1426 w 2638"/>
              <a:gd name="T1" fmla="*/ 1168 h 1780"/>
              <a:gd name="T2" fmla="*/ 1570 w 2638"/>
              <a:gd name="T3" fmla="*/ 1182 h 1780"/>
              <a:gd name="T4" fmla="*/ 1711 w 2638"/>
              <a:gd name="T5" fmla="*/ 1208 h 1780"/>
              <a:gd name="T6" fmla="*/ 1847 w 2638"/>
              <a:gd name="T7" fmla="*/ 1246 h 1780"/>
              <a:gd name="T8" fmla="*/ 1978 w 2638"/>
              <a:gd name="T9" fmla="*/ 1294 h 1780"/>
              <a:gd name="T10" fmla="*/ 2104 w 2638"/>
              <a:gd name="T11" fmla="*/ 1352 h 1780"/>
              <a:gd name="T12" fmla="*/ 2225 w 2638"/>
              <a:gd name="T13" fmla="*/ 1420 h 1780"/>
              <a:gd name="T14" fmla="*/ 2339 w 2638"/>
              <a:gd name="T15" fmla="*/ 1497 h 1780"/>
              <a:gd name="T16" fmla="*/ 2446 w 2638"/>
              <a:gd name="T17" fmla="*/ 1583 h 1780"/>
              <a:gd name="T18" fmla="*/ 2546 w 2638"/>
              <a:gd name="T19" fmla="*/ 1678 h 1780"/>
              <a:gd name="T20" fmla="*/ 2638 w 2638"/>
              <a:gd name="T21" fmla="*/ 1780 h 1780"/>
              <a:gd name="T22" fmla="*/ 2608 w 2638"/>
              <a:gd name="T23" fmla="*/ 56 h 1780"/>
              <a:gd name="T24" fmla="*/ 2514 w 2638"/>
              <a:gd name="T25" fmla="*/ 156 h 1780"/>
              <a:gd name="T26" fmla="*/ 2412 w 2638"/>
              <a:gd name="T27" fmla="*/ 247 h 1780"/>
              <a:gd name="T28" fmla="*/ 2302 w 2638"/>
              <a:gd name="T29" fmla="*/ 331 h 1780"/>
              <a:gd name="T30" fmla="*/ 2185 w 2638"/>
              <a:gd name="T31" fmla="*/ 405 h 1780"/>
              <a:gd name="T32" fmla="*/ 2064 w 2638"/>
              <a:gd name="T33" fmla="*/ 470 h 1780"/>
              <a:gd name="T34" fmla="*/ 1936 w 2638"/>
              <a:gd name="T35" fmla="*/ 525 h 1780"/>
              <a:gd name="T36" fmla="*/ 1802 w 2638"/>
              <a:gd name="T37" fmla="*/ 570 h 1780"/>
              <a:gd name="T38" fmla="*/ 1665 w 2638"/>
              <a:gd name="T39" fmla="*/ 604 h 1780"/>
              <a:gd name="T40" fmla="*/ 1522 w 2638"/>
              <a:gd name="T41" fmla="*/ 626 h 1780"/>
              <a:gd name="T42" fmla="*/ 1377 w 2638"/>
              <a:gd name="T43" fmla="*/ 636 h 1780"/>
              <a:gd name="T44" fmla="*/ 1228 w 2638"/>
              <a:gd name="T45" fmla="*/ 634 h 1780"/>
              <a:gd name="T46" fmla="*/ 1081 w 2638"/>
              <a:gd name="T47" fmla="*/ 619 h 1780"/>
              <a:gd name="T48" fmla="*/ 938 w 2638"/>
              <a:gd name="T49" fmla="*/ 593 h 1780"/>
              <a:gd name="T50" fmla="*/ 800 w 2638"/>
              <a:gd name="T51" fmla="*/ 554 h 1780"/>
              <a:gd name="T52" fmla="*/ 666 w 2638"/>
              <a:gd name="T53" fmla="*/ 503 h 1780"/>
              <a:gd name="T54" fmla="*/ 538 w 2638"/>
              <a:gd name="T55" fmla="*/ 443 h 1780"/>
              <a:gd name="T56" fmla="*/ 417 w 2638"/>
              <a:gd name="T57" fmla="*/ 373 h 1780"/>
              <a:gd name="T58" fmla="*/ 301 w 2638"/>
              <a:gd name="T59" fmla="*/ 293 h 1780"/>
              <a:gd name="T60" fmla="*/ 194 w 2638"/>
              <a:gd name="T61" fmla="*/ 204 h 1780"/>
              <a:gd name="T62" fmla="*/ 93 w 2638"/>
              <a:gd name="T63" fmla="*/ 107 h 1780"/>
              <a:gd name="T64" fmla="*/ 0 w 2638"/>
              <a:gd name="T65" fmla="*/ 0 h 1780"/>
              <a:gd name="T66" fmla="*/ 18 w 2638"/>
              <a:gd name="T67" fmla="*/ 1780 h 1780"/>
              <a:gd name="T68" fmla="*/ 110 w 2638"/>
              <a:gd name="T69" fmla="*/ 1678 h 1780"/>
              <a:gd name="T70" fmla="*/ 210 w 2638"/>
              <a:gd name="T71" fmla="*/ 1583 h 1780"/>
              <a:gd name="T72" fmla="*/ 317 w 2638"/>
              <a:gd name="T73" fmla="*/ 1497 h 1780"/>
              <a:gd name="T74" fmla="*/ 431 w 2638"/>
              <a:gd name="T75" fmla="*/ 1420 h 1780"/>
              <a:gd name="T76" fmla="*/ 551 w 2638"/>
              <a:gd name="T77" fmla="*/ 1352 h 1780"/>
              <a:gd name="T78" fmla="*/ 677 w 2638"/>
              <a:gd name="T79" fmla="*/ 1294 h 1780"/>
              <a:gd name="T80" fmla="*/ 809 w 2638"/>
              <a:gd name="T81" fmla="*/ 1246 h 1780"/>
              <a:gd name="T82" fmla="*/ 945 w 2638"/>
              <a:gd name="T83" fmla="*/ 1208 h 1780"/>
              <a:gd name="T84" fmla="*/ 1085 w 2638"/>
              <a:gd name="T85" fmla="*/ 1182 h 1780"/>
              <a:gd name="T86" fmla="*/ 1230 w 2638"/>
              <a:gd name="T87" fmla="*/ 1168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8" h="1780">
                <a:moveTo>
                  <a:pt x="1328" y="1165"/>
                </a:moveTo>
                <a:lnTo>
                  <a:pt x="1377" y="1166"/>
                </a:lnTo>
                <a:lnTo>
                  <a:pt x="1426" y="1168"/>
                </a:lnTo>
                <a:lnTo>
                  <a:pt x="1474" y="1171"/>
                </a:lnTo>
                <a:lnTo>
                  <a:pt x="1522" y="1176"/>
                </a:lnTo>
                <a:lnTo>
                  <a:pt x="1570" y="1182"/>
                </a:lnTo>
                <a:lnTo>
                  <a:pt x="1617" y="1190"/>
                </a:lnTo>
                <a:lnTo>
                  <a:pt x="1664" y="1198"/>
                </a:lnTo>
                <a:lnTo>
                  <a:pt x="1711" y="1208"/>
                </a:lnTo>
                <a:lnTo>
                  <a:pt x="1757" y="1219"/>
                </a:lnTo>
                <a:lnTo>
                  <a:pt x="1802" y="1232"/>
                </a:lnTo>
                <a:lnTo>
                  <a:pt x="1847" y="1246"/>
                </a:lnTo>
                <a:lnTo>
                  <a:pt x="1892" y="1261"/>
                </a:lnTo>
                <a:lnTo>
                  <a:pt x="1935" y="1277"/>
                </a:lnTo>
                <a:lnTo>
                  <a:pt x="1978" y="1294"/>
                </a:lnTo>
                <a:lnTo>
                  <a:pt x="2021" y="1312"/>
                </a:lnTo>
                <a:lnTo>
                  <a:pt x="2063" y="1332"/>
                </a:lnTo>
                <a:lnTo>
                  <a:pt x="2104" y="1352"/>
                </a:lnTo>
                <a:lnTo>
                  <a:pt x="2145" y="1374"/>
                </a:lnTo>
                <a:lnTo>
                  <a:pt x="2185" y="1397"/>
                </a:lnTo>
                <a:lnTo>
                  <a:pt x="2225" y="1420"/>
                </a:lnTo>
                <a:lnTo>
                  <a:pt x="2263" y="1445"/>
                </a:lnTo>
                <a:lnTo>
                  <a:pt x="2302" y="1471"/>
                </a:lnTo>
                <a:lnTo>
                  <a:pt x="2339" y="1497"/>
                </a:lnTo>
                <a:lnTo>
                  <a:pt x="2375" y="1525"/>
                </a:lnTo>
                <a:lnTo>
                  <a:pt x="2411" y="1553"/>
                </a:lnTo>
                <a:lnTo>
                  <a:pt x="2446" y="1583"/>
                </a:lnTo>
                <a:lnTo>
                  <a:pt x="2480" y="1614"/>
                </a:lnTo>
                <a:lnTo>
                  <a:pt x="2514" y="1646"/>
                </a:lnTo>
                <a:lnTo>
                  <a:pt x="2546" y="1678"/>
                </a:lnTo>
                <a:lnTo>
                  <a:pt x="2578" y="1711"/>
                </a:lnTo>
                <a:lnTo>
                  <a:pt x="2608" y="1746"/>
                </a:lnTo>
                <a:lnTo>
                  <a:pt x="2638" y="1780"/>
                </a:lnTo>
                <a:lnTo>
                  <a:pt x="2638" y="1780"/>
                </a:lnTo>
                <a:lnTo>
                  <a:pt x="2638" y="22"/>
                </a:lnTo>
                <a:lnTo>
                  <a:pt x="2608" y="56"/>
                </a:lnTo>
                <a:lnTo>
                  <a:pt x="2578" y="91"/>
                </a:lnTo>
                <a:lnTo>
                  <a:pt x="2547" y="124"/>
                </a:lnTo>
                <a:lnTo>
                  <a:pt x="2514" y="156"/>
                </a:lnTo>
                <a:lnTo>
                  <a:pt x="2480" y="188"/>
                </a:lnTo>
                <a:lnTo>
                  <a:pt x="2446" y="218"/>
                </a:lnTo>
                <a:lnTo>
                  <a:pt x="2412" y="247"/>
                </a:lnTo>
                <a:lnTo>
                  <a:pt x="2376" y="276"/>
                </a:lnTo>
                <a:lnTo>
                  <a:pt x="2340" y="304"/>
                </a:lnTo>
                <a:lnTo>
                  <a:pt x="2302" y="331"/>
                </a:lnTo>
                <a:lnTo>
                  <a:pt x="2264" y="357"/>
                </a:lnTo>
                <a:lnTo>
                  <a:pt x="2225" y="381"/>
                </a:lnTo>
                <a:lnTo>
                  <a:pt x="2185" y="405"/>
                </a:lnTo>
                <a:lnTo>
                  <a:pt x="2145" y="428"/>
                </a:lnTo>
                <a:lnTo>
                  <a:pt x="2105" y="450"/>
                </a:lnTo>
                <a:lnTo>
                  <a:pt x="2064" y="470"/>
                </a:lnTo>
                <a:lnTo>
                  <a:pt x="2022" y="490"/>
                </a:lnTo>
                <a:lnTo>
                  <a:pt x="1978" y="508"/>
                </a:lnTo>
                <a:lnTo>
                  <a:pt x="1936" y="525"/>
                </a:lnTo>
                <a:lnTo>
                  <a:pt x="1892" y="541"/>
                </a:lnTo>
                <a:lnTo>
                  <a:pt x="1847" y="556"/>
                </a:lnTo>
                <a:lnTo>
                  <a:pt x="1802" y="570"/>
                </a:lnTo>
                <a:lnTo>
                  <a:pt x="1757" y="582"/>
                </a:lnTo>
                <a:lnTo>
                  <a:pt x="1711" y="594"/>
                </a:lnTo>
                <a:lnTo>
                  <a:pt x="1665" y="604"/>
                </a:lnTo>
                <a:lnTo>
                  <a:pt x="1618" y="612"/>
                </a:lnTo>
                <a:lnTo>
                  <a:pt x="1570" y="620"/>
                </a:lnTo>
                <a:lnTo>
                  <a:pt x="1522" y="626"/>
                </a:lnTo>
                <a:lnTo>
                  <a:pt x="1474" y="630"/>
                </a:lnTo>
                <a:lnTo>
                  <a:pt x="1426" y="634"/>
                </a:lnTo>
                <a:lnTo>
                  <a:pt x="1377" y="636"/>
                </a:lnTo>
                <a:lnTo>
                  <a:pt x="1328" y="637"/>
                </a:lnTo>
                <a:lnTo>
                  <a:pt x="1278" y="636"/>
                </a:lnTo>
                <a:lnTo>
                  <a:pt x="1228" y="634"/>
                </a:lnTo>
                <a:lnTo>
                  <a:pt x="1179" y="630"/>
                </a:lnTo>
                <a:lnTo>
                  <a:pt x="1130" y="626"/>
                </a:lnTo>
                <a:lnTo>
                  <a:pt x="1081" y="619"/>
                </a:lnTo>
                <a:lnTo>
                  <a:pt x="1033" y="612"/>
                </a:lnTo>
                <a:lnTo>
                  <a:pt x="985" y="603"/>
                </a:lnTo>
                <a:lnTo>
                  <a:pt x="938" y="593"/>
                </a:lnTo>
                <a:lnTo>
                  <a:pt x="891" y="580"/>
                </a:lnTo>
                <a:lnTo>
                  <a:pt x="845" y="568"/>
                </a:lnTo>
                <a:lnTo>
                  <a:pt x="800" y="554"/>
                </a:lnTo>
                <a:lnTo>
                  <a:pt x="755" y="538"/>
                </a:lnTo>
                <a:lnTo>
                  <a:pt x="710" y="522"/>
                </a:lnTo>
                <a:lnTo>
                  <a:pt x="666" y="503"/>
                </a:lnTo>
                <a:lnTo>
                  <a:pt x="622" y="484"/>
                </a:lnTo>
                <a:lnTo>
                  <a:pt x="580" y="465"/>
                </a:lnTo>
                <a:lnTo>
                  <a:pt x="538" y="443"/>
                </a:lnTo>
                <a:lnTo>
                  <a:pt x="497" y="421"/>
                </a:lnTo>
                <a:lnTo>
                  <a:pt x="457" y="397"/>
                </a:lnTo>
                <a:lnTo>
                  <a:pt x="417" y="373"/>
                </a:lnTo>
                <a:lnTo>
                  <a:pt x="378" y="347"/>
                </a:lnTo>
                <a:lnTo>
                  <a:pt x="339" y="320"/>
                </a:lnTo>
                <a:lnTo>
                  <a:pt x="301" y="293"/>
                </a:lnTo>
                <a:lnTo>
                  <a:pt x="265" y="263"/>
                </a:lnTo>
                <a:lnTo>
                  <a:pt x="228" y="235"/>
                </a:lnTo>
                <a:lnTo>
                  <a:pt x="194" y="204"/>
                </a:lnTo>
                <a:lnTo>
                  <a:pt x="159" y="172"/>
                </a:lnTo>
                <a:lnTo>
                  <a:pt x="125" y="140"/>
                </a:lnTo>
                <a:lnTo>
                  <a:pt x="93" y="107"/>
                </a:lnTo>
                <a:lnTo>
                  <a:pt x="61" y="72"/>
                </a:lnTo>
                <a:lnTo>
                  <a:pt x="30" y="37"/>
                </a:lnTo>
                <a:lnTo>
                  <a:pt x="0" y="0"/>
                </a:lnTo>
                <a:lnTo>
                  <a:pt x="0" y="0"/>
                </a:lnTo>
                <a:lnTo>
                  <a:pt x="0" y="1780"/>
                </a:lnTo>
                <a:lnTo>
                  <a:pt x="18" y="1780"/>
                </a:lnTo>
                <a:lnTo>
                  <a:pt x="47" y="1746"/>
                </a:lnTo>
                <a:lnTo>
                  <a:pt x="78" y="1711"/>
                </a:lnTo>
                <a:lnTo>
                  <a:pt x="110" y="1678"/>
                </a:lnTo>
                <a:lnTo>
                  <a:pt x="142" y="1646"/>
                </a:lnTo>
                <a:lnTo>
                  <a:pt x="175" y="1614"/>
                </a:lnTo>
                <a:lnTo>
                  <a:pt x="210" y="1583"/>
                </a:lnTo>
                <a:lnTo>
                  <a:pt x="245" y="1553"/>
                </a:lnTo>
                <a:lnTo>
                  <a:pt x="281" y="1525"/>
                </a:lnTo>
                <a:lnTo>
                  <a:pt x="317" y="1497"/>
                </a:lnTo>
                <a:lnTo>
                  <a:pt x="354" y="1471"/>
                </a:lnTo>
                <a:lnTo>
                  <a:pt x="393" y="1445"/>
                </a:lnTo>
                <a:lnTo>
                  <a:pt x="431" y="1420"/>
                </a:lnTo>
                <a:lnTo>
                  <a:pt x="470" y="1397"/>
                </a:lnTo>
                <a:lnTo>
                  <a:pt x="510" y="1374"/>
                </a:lnTo>
                <a:lnTo>
                  <a:pt x="551" y="1352"/>
                </a:lnTo>
                <a:lnTo>
                  <a:pt x="593" y="1332"/>
                </a:lnTo>
                <a:lnTo>
                  <a:pt x="635" y="1312"/>
                </a:lnTo>
                <a:lnTo>
                  <a:pt x="677" y="1294"/>
                </a:lnTo>
                <a:lnTo>
                  <a:pt x="721" y="1277"/>
                </a:lnTo>
                <a:lnTo>
                  <a:pt x="764" y="1261"/>
                </a:lnTo>
                <a:lnTo>
                  <a:pt x="809" y="1246"/>
                </a:lnTo>
                <a:lnTo>
                  <a:pt x="853" y="1232"/>
                </a:lnTo>
                <a:lnTo>
                  <a:pt x="899" y="1219"/>
                </a:lnTo>
                <a:lnTo>
                  <a:pt x="945" y="1208"/>
                </a:lnTo>
                <a:lnTo>
                  <a:pt x="992" y="1198"/>
                </a:lnTo>
                <a:lnTo>
                  <a:pt x="1039" y="1190"/>
                </a:lnTo>
                <a:lnTo>
                  <a:pt x="1085" y="1182"/>
                </a:lnTo>
                <a:lnTo>
                  <a:pt x="1133" y="1176"/>
                </a:lnTo>
                <a:lnTo>
                  <a:pt x="1181" y="1171"/>
                </a:lnTo>
                <a:lnTo>
                  <a:pt x="1230" y="1168"/>
                </a:lnTo>
                <a:lnTo>
                  <a:pt x="1279" y="1166"/>
                </a:lnTo>
                <a:lnTo>
                  <a:pt x="1328" y="1165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DEE22D01-A7D4-42F2-A9A8-EDACE835ACB5}"/>
              </a:ext>
            </a:extLst>
          </p:cNvPr>
          <p:cNvSpPr>
            <a:spLocks noEditPoints="1"/>
          </p:cNvSpPr>
          <p:nvPr/>
        </p:nvSpPr>
        <p:spPr bwMode="auto">
          <a:xfrm>
            <a:off x="6572383" y="3853286"/>
            <a:ext cx="1356404" cy="1356403"/>
          </a:xfrm>
          <a:custGeom>
            <a:avLst/>
            <a:gdLst>
              <a:gd name="T0" fmla="*/ 1169 w 2722"/>
              <a:gd name="T1" fmla="*/ 2709 h 2722"/>
              <a:gd name="T2" fmla="*/ 951 w 2722"/>
              <a:gd name="T3" fmla="*/ 2659 h 2722"/>
              <a:gd name="T4" fmla="*/ 746 w 2722"/>
              <a:gd name="T5" fmla="*/ 2576 h 2722"/>
              <a:gd name="T6" fmla="*/ 561 w 2722"/>
              <a:gd name="T7" fmla="*/ 2462 h 2722"/>
              <a:gd name="T8" fmla="*/ 396 w 2722"/>
              <a:gd name="T9" fmla="*/ 2320 h 2722"/>
              <a:gd name="T10" fmla="*/ 268 w 2722"/>
              <a:gd name="T11" fmla="*/ 2171 h 2722"/>
              <a:gd name="T12" fmla="*/ 173 w 2722"/>
              <a:gd name="T13" fmla="*/ 2025 h 2722"/>
              <a:gd name="T14" fmla="*/ 96 w 2722"/>
              <a:gd name="T15" fmla="*/ 1865 h 2722"/>
              <a:gd name="T16" fmla="*/ 42 w 2722"/>
              <a:gd name="T17" fmla="*/ 1695 h 2722"/>
              <a:gd name="T18" fmla="*/ 10 w 2722"/>
              <a:gd name="T19" fmla="*/ 1516 h 2722"/>
              <a:gd name="T20" fmla="*/ 3 w 2722"/>
              <a:gd name="T21" fmla="*/ 1292 h 2722"/>
              <a:gd name="T22" fmla="*/ 83 w 2722"/>
              <a:gd name="T23" fmla="*/ 894 h 2722"/>
              <a:gd name="T24" fmla="*/ 270 w 2722"/>
              <a:gd name="T25" fmla="*/ 547 h 2722"/>
              <a:gd name="T26" fmla="*/ 547 w 2722"/>
              <a:gd name="T27" fmla="*/ 270 h 2722"/>
              <a:gd name="T28" fmla="*/ 893 w 2722"/>
              <a:gd name="T29" fmla="*/ 83 h 2722"/>
              <a:gd name="T30" fmla="*/ 1291 w 2722"/>
              <a:gd name="T31" fmla="*/ 1 h 2722"/>
              <a:gd name="T32" fmla="*/ 1702 w 2722"/>
              <a:gd name="T33" fmla="*/ 43 h 2722"/>
              <a:gd name="T34" fmla="*/ 2067 w 2722"/>
              <a:gd name="T35" fmla="*/ 197 h 2722"/>
              <a:gd name="T36" fmla="*/ 2368 w 2722"/>
              <a:gd name="T37" fmla="*/ 446 h 2722"/>
              <a:gd name="T38" fmla="*/ 2588 w 2722"/>
              <a:gd name="T39" fmla="*/ 771 h 2722"/>
              <a:gd name="T40" fmla="*/ 2706 w 2722"/>
              <a:gd name="T41" fmla="*/ 1154 h 2722"/>
              <a:gd name="T42" fmla="*/ 2718 w 2722"/>
              <a:gd name="T43" fmla="*/ 1455 h 2722"/>
              <a:gd name="T44" fmla="*/ 2694 w 2722"/>
              <a:gd name="T45" fmla="*/ 1637 h 2722"/>
              <a:gd name="T46" fmla="*/ 2646 w 2722"/>
              <a:gd name="T47" fmla="*/ 1810 h 2722"/>
              <a:gd name="T48" fmla="*/ 2576 w 2722"/>
              <a:gd name="T49" fmla="*/ 1973 h 2722"/>
              <a:gd name="T50" fmla="*/ 2487 w 2722"/>
              <a:gd name="T51" fmla="*/ 2124 h 2722"/>
              <a:gd name="T52" fmla="*/ 2375 w 2722"/>
              <a:gd name="T53" fmla="*/ 2268 h 2722"/>
              <a:gd name="T54" fmla="*/ 2219 w 2722"/>
              <a:gd name="T55" fmla="*/ 2418 h 2722"/>
              <a:gd name="T56" fmla="*/ 2040 w 2722"/>
              <a:gd name="T57" fmla="*/ 2542 h 2722"/>
              <a:gd name="T58" fmla="*/ 1841 w 2722"/>
              <a:gd name="T59" fmla="*/ 2635 h 2722"/>
              <a:gd name="T60" fmla="*/ 1627 w 2722"/>
              <a:gd name="T61" fmla="*/ 2696 h 2722"/>
              <a:gd name="T62" fmla="*/ 1400 w 2722"/>
              <a:gd name="T63" fmla="*/ 2721 h 2722"/>
              <a:gd name="T64" fmla="*/ 345 w 2722"/>
              <a:gd name="T65" fmla="*/ 1571 h 2722"/>
              <a:gd name="T66" fmla="*/ 449 w 2722"/>
              <a:gd name="T67" fmla="*/ 1857 h 2722"/>
              <a:gd name="T68" fmla="*/ 627 w 2722"/>
              <a:gd name="T69" fmla="*/ 2096 h 2722"/>
              <a:gd name="T70" fmla="*/ 866 w 2722"/>
              <a:gd name="T71" fmla="*/ 2274 h 2722"/>
              <a:gd name="T72" fmla="*/ 1152 w 2722"/>
              <a:gd name="T73" fmla="*/ 2378 h 2722"/>
              <a:gd name="T74" fmla="*/ 1467 w 2722"/>
              <a:gd name="T75" fmla="*/ 2394 h 2722"/>
              <a:gd name="T76" fmla="*/ 1766 w 2722"/>
              <a:gd name="T77" fmla="*/ 2317 h 2722"/>
              <a:gd name="T78" fmla="*/ 2022 w 2722"/>
              <a:gd name="T79" fmla="*/ 2162 h 2722"/>
              <a:gd name="T80" fmla="*/ 2222 w 2722"/>
              <a:gd name="T81" fmla="*/ 1941 h 2722"/>
              <a:gd name="T82" fmla="*/ 2352 w 2722"/>
              <a:gd name="T83" fmla="*/ 1670 h 2722"/>
              <a:gd name="T84" fmla="*/ 2399 w 2722"/>
              <a:gd name="T85" fmla="*/ 1361 h 2722"/>
              <a:gd name="T86" fmla="*/ 2367 w 2722"/>
              <a:gd name="T87" fmla="*/ 1102 h 2722"/>
              <a:gd name="T88" fmla="*/ 2249 w 2722"/>
              <a:gd name="T89" fmla="*/ 823 h 2722"/>
              <a:gd name="T90" fmla="*/ 2060 w 2722"/>
              <a:gd name="T91" fmla="*/ 593 h 2722"/>
              <a:gd name="T92" fmla="*/ 1812 w 2722"/>
              <a:gd name="T93" fmla="*/ 425 h 2722"/>
              <a:gd name="T94" fmla="*/ 1519 w 2722"/>
              <a:gd name="T95" fmla="*/ 334 h 2722"/>
              <a:gd name="T96" fmla="*/ 1203 w 2722"/>
              <a:gd name="T97" fmla="*/ 334 h 2722"/>
              <a:gd name="T98" fmla="*/ 911 w 2722"/>
              <a:gd name="T99" fmla="*/ 425 h 2722"/>
              <a:gd name="T100" fmla="*/ 664 w 2722"/>
              <a:gd name="T101" fmla="*/ 593 h 2722"/>
              <a:gd name="T102" fmla="*/ 474 w 2722"/>
              <a:gd name="T103" fmla="*/ 823 h 2722"/>
              <a:gd name="T104" fmla="*/ 356 w 2722"/>
              <a:gd name="T105" fmla="*/ 1102 h 2722"/>
              <a:gd name="T106" fmla="*/ 323 w 2722"/>
              <a:gd name="T107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2" h="2722">
                <a:moveTo>
                  <a:pt x="1361" y="2722"/>
                </a:moveTo>
                <a:lnTo>
                  <a:pt x="1322" y="2721"/>
                </a:lnTo>
                <a:lnTo>
                  <a:pt x="1283" y="2720"/>
                </a:lnTo>
                <a:lnTo>
                  <a:pt x="1246" y="2718"/>
                </a:lnTo>
                <a:lnTo>
                  <a:pt x="1207" y="2713"/>
                </a:lnTo>
                <a:lnTo>
                  <a:pt x="1169" y="2709"/>
                </a:lnTo>
                <a:lnTo>
                  <a:pt x="1132" y="2703"/>
                </a:lnTo>
                <a:lnTo>
                  <a:pt x="1095" y="2696"/>
                </a:lnTo>
                <a:lnTo>
                  <a:pt x="1058" y="2688"/>
                </a:lnTo>
                <a:lnTo>
                  <a:pt x="1021" y="2680"/>
                </a:lnTo>
                <a:lnTo>
                  <a:pt x="986" y="2670"/>
                </a:lnTo>
                <a:lnTo>
                  <a:pt x="951" y="2659"/>
                </a:lnTo>
                <a:lnTo>
                  <a:pt x="915" y="2647"/>
                </a:lnTo>
                <a:lnTo>
                  <a:pt x="881" y="2634"/>
                </a:lnTo>
                <a:lnTo>
                  <a:pt x="847" y="2622"/>
                </a:lnTo>
                <a:lnTo>
                  <a:pt x="812" y="2607"/>
                </a:lnTo>
                <a:lnTo>
                  <a:pt x="779" y="2592"/>
                </a:lnTo>
                <a:lnTo>
                  <a:pt x="746" y="2576"/>
                </a:lnTo>
                <a:lnTo>
                  <a:pt x="714" y="2559"/>
                </a:lnTo>
                <a:lnTo>
                  <a:pt x="682" y="2540"/>
                </a:lnTo>
                <a:lnTo>
                  <a:pt x="651" y="2522"/>
                </a:lnTo>
                <a:lnTo>
                  <a:pt x="620" y="2503"/>
                </a:lnTo>
                <a:lnTo>
                  <a:pt x="590" y="2482"/>
                </a:lnTo>
                <a:lnTo>
                  <a:pt x="561" y="2462"/>
                </a:lnTo>
                <a:lnTo>
                  <a:pt x="531" y="2440"/>
                </a:lnTo>
                <a:lnTo>
                  <a:pt x="502" y="2417"/>
                </a:lnTo>
                <a:lnTo>
                  <a:pt x="475" y="2394"/>
                </a:lnTo>
                <a:lnTo>
                  <a:pt x="448" y="2370"/>
                </a:lnTo>
                <a:lnTo>
                  <a:pt x="421" y="2345"/>
                </a:lnTo>
                <a:lnTo>
                  <a:pt x="396" y="2320"/>
                </a:lnTo>
                <a:lnTo>
                  <a:pt x="371" y="2293"/>
                </a:lnTo>
                <a:lnTo>
                  <a:pt x="346" y="2267"/>
                </a:lnTo>
                <a:lnTo>
                  <a:pt x="322" y="2240"/>
                </a:lnTo>
                <a:lnTo>
                  <a:pt x="303" y="2218"/>
                </a:lnTo>
                <a:lnTo>
                  <a:pt x="285" y="2195"/>
                </a:lnTo>
                <a:lnTo>
                  <a:pt x="268" y="2171"/>
                </a:lnTo>
                <a:lnTo>
                  <a:pt x="251" y="2148"/>
                </a:lnTo>
                <a:lnTo>
                  <a:pt x="234" y="2124"/>
                </a:lnTo>
                <a:lnTo>
                  <a:pt x="218" y="2099"/>
                </a:lnTo>
                <a:lnTo>
                  <a:pt x="203" y="2075"/>
                </a:lnTo>
                <a:lnTo>
                  <a:pt x="187" y="2050"/>
                </a:lnTo>
                <a:lnTo>
                  <a:pt x="173" y="2025"/>
                </a:lnTo>
                <a:lnTo>
                  <a:pt x="158" y="1998"/>
                </a:lnTo>
                <a:lnTo>
                  <a:pt x="146" y="1972"/>
                </a:lnTo>
                <a:lnTo>
                  <a:pt x="132" y="1946"/>
                </a:lnTo>
                <a:lnTo>
                  <a:pt x="119" y="1919"/>
                </a:lnTo>
                <a:lnTo>
                  <a:pt x="108" y="1892"/>
                </a:lnTo>
                <a:lnTo>
                  <a:pt x="96" y="1865"/>
                </a:lnTo>
                <a:lnTo>
                  <a:pt x="86" y="1837"/>
                </a:lnTo>
                <a:lnTo>
                  <a:pt x="76" y="1810"/>
                </a:lnTo>
                <a:lnTo>
                  <a:pt x="67" y="1781"/>
                </a:lnTo>
                <a:lnTo>
                  <a:pt x="58" y="1752"/>
                </a:lnTo>
                <a:lnTo>
                  <a:pt x="50" y="1724"/>
                </a:lnTo>
                <a:lnTo>
                  <a:pt x="42" y="1695"/>
                </a:lnTo>
                <a:lnTo>
                  <a:pt x="35" y="1666"/>
                </a:lnTo>
                <a:lnTo>
                  <a:pt x="28" y="1636"/>
                </a:lnTo>
                <a:lnTo>
                  <a:pt x="22" y="1606"/>
                </a:lnTo>
                <a:lnTo>
                  <a:pt x="18" y="1576"/>
                </a:lnTo>
                <a:lnTo>
                  <a:pt x="13" y="1547"/>
                </a:lnTo>
                <a:lnTo>
                  <a:pt x="10" y="1516"/>
                </a:lnTo>
                <a:lnTo>
                  <a:pt x="6" y="1485"/>
                </a:lnTo>
                <a:lnTo>
                  <a:pt x="4" y="1455"/>
                </a:lnTo>
                <a:lnTo>
                  <a:pt x="2" y="1423"/>
                </a:lnTo>
                <a:lnTo>
                  <a:pt x="0" y="1392"/>
                </a:lnTo>
                <a:lnTo>
                  <a:pt x="0" y="1361"/>
                </a:lnTo>
                <a:lnTo>
                  <a:pt x="3" y="1292"/>
                </a:lnTo>
                <a:lnTo>
                  <a:pt x="7" y="1222"/>
                </a:lnTo>
                <a:lnTo>
                  <a:pt x="16" y="1154"/>
                </a:lnTo>
                <a:lnTo>
                  <a:pt x="28" y="1087"/>
                </a:lnTo>
                <a:lnTo>
                  <a:pt x="44" y="1021"/>
                </a:lnTo>
                <a:lnTo>
                  <a:pt x="62" y="956"/>
                </a:lnTo>
                <a:lnTo>
                  <a:pt x="83" y="894"/>
                </a:lnTo>
                <a:lnTo>
                  <a:pt x="108" y="832"/>
                </a:lnTo>
                <a:lnTo>
                  <a:pt x="134" y="771"/>
                </a:lnTo>
                <a:lnTo>
                  <a:pt x="165" y="713"/>
                </a:lnTo>
                <a:lnTo>
                  <a:pt x="197" y="656"/>
                </a:lnTo>
                <a:lnTo>
                  <a:pt x="233" y="600"/>
                </a:lnTo>
                <a:lnTo>
                  <a:pt x="270" y="547"/>
                </a:lnTo>
                <a:lnTo>
                  <a:pt x="311" y="496"/>
                </a:lnTo>
                <a:lnTo>
                  <a:pt x="354" y="446"/>
                </a:lnTo>
                <a:lnTo>
                  <a:pt x="399" y="398"/>
                </a:lnTo>
                <a:lnTo>
                  <a:pt x="446" y="354"/>
                </a:lnTo>
                <a:lnTo>
                  <a:pt x="496" y="311"/>
                </a:lnTo>
                <a:lnTo>
                  <a:pt x="547" y="270"/>
                </a:lnTo>
                <a:lnTo>
                  <a:pt x="601" y="233"/>
                </a:lnTo>
                <a:lnTo>
                  <a:pt x="656" y="197"/>
                </a:lnTo>
                <a:lnTo>
                  <a:pt x="713" y="164"/>
                </a:lnTo>
                <a:lnTo>
                  <a:pt x="771" y="134"/>
                </a:lnTo>
                <a:lnTo>
                  <a:pt x="832" y="107"/>
                </a:lnTo>
                <a:lnTo>
                  <a:pt x="893" y="83"/>
                </a:lnTo>
                <a:lnTo>
                  <a:pt x="956" y="61"/>
                </a:lnTo>
                <a:lnTo>
                  <a:pt x="1021" y="43"/>
                </a:lnTo>
                <a:lnTo>
                  <a:pt x="1087" y="28"/>
                </a:lnTo>
                <a:lnTo>
                  <a:pt x="1154" y="16"/>
                </a:lnTo>
                <a:lnTo>
                  <a:pt x="1222" y="7"/>
                </a:lnTo>
                <a:lnTo>
                  <a:pt x="1291" y="1"/>
                </a:lnTo>
                <a:lnTo>
                  <a:pt x="1361" y="0"/>
                </a:lnTo>
                <a:lnTo>
                  <a:pt x="1431" y="1"/>
                </a:lnTo>
                <a:lnTo>
                  <a:pt x="1501" y="7"/>
                </a:lnTo>
                <a:lnTo>
                  <a:pt x="1568" y="16"/>
                </a:lnTo>
                <a:lnTo>
                  <a:pt x="1635" y="28"/>
                </a:lnTo>
                <a:lnTo>
                  <a:pt x="1702" y="43"/>
                </a:lnTo>
                <a:lnTo>
                  <a:pt x="1766" y="61"/>
                </a:lnTo>
                <a:lnTo>
                  <a:pt x="1829" y="83"/>
                </a:lnTo>
                <a:lnTo>
                  <a:pt x="1890" y="107"/>
                </a:lnTo>
                <a:lnTo>
                  <a:pt x="1951" y="134"/>
                </a:lnTo>
                <a:lnTo>
                  <a:pt x="2009" y="164"/>
                </a:lnTo>
                <a:lnTo>
                  <a:pt x="2067" y="197"/>
                </a:lnTo>
                <a:lnTo>
                  <a:pt x="2121" y="233"/>
                </a:lnTo>
                <a:lnTo>
                  <a:pt x="2175" y="270"/>
                </a:lnTo>
                <a:lnTo>
                  <a:pt x="2227" y="311"/>
                </a:lnTo>
                <a:lnTo>
                  <a:pt x="2276" y="354"/>
                </a:lnTo>
                <a:lnTo>
                  <a:pt x="2324" y="398"/>
                </a:lnTo>
                <a:lnTo>
                  <a:pt x="2368" y="446"/>
                </a:lnTo>
                <a:lnTo>
                  <a:pt x="2411" y="496"/>
                </a:lnTo>
                <a:lnTo>
                  <a:pt x="2452" y="547"/>
                </a:lnTo>
                <a:lnTo>
                  <a:pt x="2490" y="600"/>
                </a:lnTo>
                <a:lnTo>
                  <a:pt x="2525" y="656"/>
                </a:lnTo>
                <a:lnTo>
                  <a:pt x="2558" y="713"/>
                </a:lnTo>
                <a:lnTo>
                  <a:pt x="2588" y="771"/>
                </a:lnTo>
                <a:lnTo>
                  <a:pt x="2615" y="832"/>
                </a:lnTo>
                <a:lnTo>
                  <a:pt x="2639" y="894"/>
                </a:lnTo>
                <a:lnTo>
                  <a:pt x="2661" y="956"/>
                </a:lnTo>
                <a:lnTo>
                  <a:pt x="2679" y="1021"/>
                </a:lnTo>
                <a:lnTo>
                  <a:pt x="2694" y="1087"/>
                </a:lnTo>
                <a:lnTo>
                  <a:pt x="2706" y="1154"/>
                </a:lnTo>
                <a:lnTo>
                  <a:pt x="2715" y="1222"/>
                </a:lnTo>
                <a:lnTo>
                  <a:pt x="2721" y="1292"/>
                </a:lnTo>
                <a:lnTo>
                  <a:pt x="2722" y="1361"/>
                </a:lnTo>
                <a:lnTo>
                  <a:pt x="2722" y="1392"/>
                </a:lnTo>
                <a:lnTo>
                  <a:pt x="2721" y="1424"/>
                </a:lnTo>
                <a:lnTo>
                  <a:pt x="2718" y="1455"/>
                </a:lnTo>
                <a:lnTo>
                  <a:pt x="2716" y="1486"/>
                </a:lnTo>
                <a:lnTo>
                  <a:pt x="2714" y="1516"/>
                </a:lnTo>
                <a:lnTo>
                  <a:pt x="2709" y="1547"/>
                </a:lnTo>
                <a:lnTo>
                  <a:pt x="2705" y="1576"/>
                </a:lnTo>
                <a:lnTo>
                  <a:pt x="2700" y="1607"/>
                </a:lnTo>
                <a:lnTo>
                  <a:pt x="2694" y="1637"/>
                </a:lnTo>
                <a:lnTo>
                  <a:pt x="2687" y="1666"/>
                </a:lnTo>
                <a:lnTo>
                  <a:pt x="2681" y="1695"/>
                </a:lnTo>
                <a:lnTo>
                  <a:pt x="2673" y="1724"/>
                </a:lnTo>
                <a:lnTo>
                  <a:pt x="2665" y="1754"/>
                </a:lnTo>
                <a:lnTo>
                  <a:pt x="2655" y="1781"/>
                </a:lnTo>
                <a:lnTo>
                  <a:pt x="2646" y="1810"/>
                </a:lnTo>
                <a:lnTo>
                  <a:pt x="2636" y="1838"/>
                </a:lnTo>
                <a:lnTo>
                  <a:pt x="2626" y="1866"/>
                </a:lnTo>
                <a:lnTo>
                  <a:pt x="2614" y="1893"/>
                </a:lnTo>
                <a:lnTo>
                  <a:pt x="2603" y="1919"/>
                </a:lnTo>
                <a:lnTo>
                  <a:pt x="2590" y="1947"/>
                </a:lnTo>
                <a:lnTo>
                  <a:pt x="2576" y="1973"/>
                </a:lnTo>
                <a:lnTo>
                  <a:pt x="2564" y="2000"/>
                </a:lnTo>
                <a:lnTo>
                  <a:pt x="2549" y="2025"/>
                </a:lnTo>
                <a:lnTo>
                  <a:pt x="2534" y="2050"/>
                </a:lnTo>
                <a:lnTo>
                  <a:pt x="2519" y="2075"/>
                </a:lnTo>
                <a:lnTo>
                  <a:pt x="2504" y="2100"/>
                </a:lnTo>
                <a:lnTo>
                  <a:pt x="2487" y="2124"/>
                </a:lnTo>
                <a:lnTo>
                  <a:pt x="2471" y="2148"/>
                </a:lnTo>
                <a:lnTo>
                  <a:pt x="2454" y="2172"/>
                </a:lnTo>
                <a:lnTo>
                  <a:pt x="2436" y="2195"/>
                </a:lnTo>
                <a:lnTo>
                  <a:pt x="2418" y="2218"/>
                </a:lnTo>
                <a:lnTo>
                  <a:pt x="2399" y="2241"/>
                </a:lnTo>
                <a:lnTo>
                  <a:pt x="2375" y="2268"/>
                </a:lnTo>
                <a:lnTo>
                  <a:pt x="2351" y="2295"/>
                </a:lnTo>
                <a:lnTo>
                  <a:pt x="2326" y="2321"/>
                </a:lnTo>
                <a:lnTo>
                  <a:pt x="2300" y="2346"/>
                </a:lnTo>
                <a:lnTo>
                  <a:pt x="2273" y="2370"/>
                </a:lnTo>
                <a:lnTo>
                  <a:pt x="2247" y="2394"/>
                </a:lnTo>
                <a:lnTo>
                  <a:pt x="2219" y="2418"/>
                </a:lnTo>
                <a:lnTo>
                  <a:pt x="2190" y="2440"/>
                </a:lnTo>
                <a:lnTo>
                  <a:pt x="2161" y="2462"/>
                </a:lnTo>
                <a:lnTo>
                  <a:pt x="2132" y="2483"/>
                </a:lnTo>
                <a:lnTo>
                  <a:pt x="2102" y="2503"/>
                </a:lnTo>
                <a:lnTo>
                  <a:pt x="2071" y="2522"/>
                </a:lnTo>
                <a:lnTo>
                  <a:pt x="2040" y="2542"/>
                </a:lnTo>
                <a:lnTo>
                  <a:pt x="2008" y="2559"/>
                </a:lnTo>
                <a:lnTo>
                  <a:pt x="1975" y="2576"/>
                </a:lnTo>
                <a:lnTo>
                  <a:pt x="1943" y="2592"/>
                </a:lnTo>
                <a:lnTo>
                  <a:pt x="1910" y="2607"/>
                </a:lnTo>
                <a:lnTo>
                  <a:pt x="1876" y="2622"/>
                </a:lnTo>
                <a:lnTo>
                  <a:pt x="1841" y="2635"/>
                </a:lnTo>
                <a:lnTo>
                  <a:pt x="1807" y="2648"/>
                </a:lnTo>
                <a:lnTo>
                  <a:pt x="1772" y="2659"/>
                </a:lnTo>
                <a:lnTo>
                  <a:pt x="1736" y="2670"/>
                </a:lnTo>
                <a:lnTo>
                  <a:pt x="1701" y="2680"/>
                </a:lnTo>
                <a:lnTo>
                  <a:pt x="1664" y="2688"/>
                </a:lnTo>
                <a:lnTo>
                  <a:pt x="1627" y="2696"/>
                </a:lnTo>
                <a:lnTo>
                  <a:pt x="1590" y="2703"/>
                </a:lnTo>
                <a:lnTo>
                  <a:pt x="1553" y="2709"/>
                </a:lnTo>
                <a:lnTo>
                  <a:pt x="1515" y="2713"/>
                </a:lnTo>
                <a:lnTo>
                  <a:pt x="1477" y="2718"/>
                </a:lnTo>
                <a:lnTo>
                  <a:pt x="1439" y="2720"/>
                </a:lnTo>
                <a:lnTo>
                  <a:pt x="1400" y="2721"/>
                </a:lnTo>
                <a:lnTo>
                  <a:pt x="1361" y="2722"/>
                </a:lnTo>
                <a:close/>
                <a:moveTo>
                  <a:pt x="323" y="1361"/>
                </a:moveTo>
                <a:lnTo>
                  <a:pt x="324" y="1415"/>
                </a:lnTo>
                <a:lnTo>
                  <a:pt x="329" y="1468"/>
                </a:lnTo>
                <a:lnTo>
                  <a:pt x="335" y="1519"/>
                </a:lnTo>
                <a:lnTo>
                  <a:pt x="345" y="1571"/>
                </a:lnTo>
                <a:lnTo>
                  <a:pt x="356" y="1621"/>
                </a:lnTo>
                <a:lnTo>
                  <a:pt x="370" y="1670"/>
                </a:lnTo>
                <a:lnTo>
                  <a:pt x="386" y="1718"/>
                </a:lnTo>
                <a:lnTo>
                  <a:pt x="404" y="1765"/>
                </a:lnTo>
                <a:lnTo>
                  <a:pt x="426" y="1811"/>
                </a:lnTo>
                <a:lnTo>
                  <a:pt x="449" y="1857"/>
                </a:lnTo>
                <a:lnTo>
                  <a:pt x="474" y="1900"/>
                </a:lnTo>
                <a:lnTo>
                  <a:pt x="500" y="1941"/>
                </a:lnTo>
                <a:lnTo>
                  <a:pt x="529" y="1982"/>
                </a:lnTo>
                <a:lnTo>
                  <a:pt x="560" y="2021"/>
                </a:lnTo>
                <a:lnTo>
                  <a:pt x="593" y="2059"/>
                </a:lnTo>
                <a:lnTo>
                  <a:pt x="627" y="2096"/>
                </a:lnTo>
                <a:lnTo>
                  <a:pt x="664" y="2130"/>
                </a:lnTo>
                <a:lnTo>
                  <a:pt x="701" y="2162"/>
                </a:lnTo>
                <a:lnTo>
                  <a:pt x="740" y="2193"/>
                </a:lnTo>
                <a:lnTo>
                  <a:pt x="780" y="2223"/>
                </a:lnTo>
                <a:lnTo>
                  <a:pt x="823" y="2249"/>
                </a:lnTo>
                <a:lnTo>
                  <a:pt x="866" y="2274"/>
                </a:lnTo>
                <a:lnTo>
                  <a:pt x="911" y="2297"/>
                </a:lnTo>
                <a:lnTo>
                  <a:pt x="957" y="2317"/>
                </a:lnTo>
                <a:lnTo>
                  <a:pt x="1004" y="2337"/>
                </a:lnTo>
                <a:lnTo>
                  <a:pt x="1052" y="2353"/>
                </a:lnTo>
                <a:lnTo>
                  <a:pt x="1102" y="2367"/>
                </a:lnTo>
                <a:lnTo>
                  <a:pt x="1152" y="2378"/>
                </a:lnTo>
                <a:lnTo>
                  <a:pt x="1203" y="2387"/>
                </a:lnTo>
                <a:lnTo>
                  <a:pt x="1255" y="2394"/>
                </a:lnTo>
                <a:lnTo>
                  <a:pt x="1307" y="2399"/>
                </a:lnTo>
                <a:lnTo>
                  <a:pt x="1361" y="2400"/>
                </a:lnTo>
                <a:lnTo>
                  <a:pt x="1415" y="2399"/>
                </a:lnTo>
                <a:lnTo>
                  <a:pt x="1467" y="2394"/>
                </a:lnTo>
                <a:lnTo>
                  <a:pt x="1519" y="2387"/>
                </a:lnTo>
                <a:lnTo>
                  <a:pt x="1570" y="2378"/>
                </a:lnTo>
                <a:lnTo>
                  <a:pt x="1621" y="2367"/>
                </a:lnTo>
                <a:lnTo>
                  <a:pt x="1670" y="2353"/>
                </a:lnTo>
                <a:lnTo>
                  <a:pt x="1718" y="2337"/>
                </a:lnTo>
                <a:lnTo>
                  <a:pt x="1766" y="2317"/>
                </a:lnTo>
                <a:lnTo>
                  <a:pt x="1812" y="2297"/>
                </a:lnTo>
                <a:lnTo>
                  <a:pt x="1856" y="2274"/>
                </a:lnTo>
                <a:lnTo>
                  <a:pt x="1900" y="2249"/>
                </a:lnTo>
                <a:lnTo>
                  <a:pt x="1942" y="2223"/>
                </a:lnTo>
                <a:lnTo>
                  <a:pt x="1982" y="2193"/>
                </a:lnTo>
                <a:lnTo>
                  <a:pt x="2022" y="2162"/>
                </a:lnTo>
                <a:lnTo>
                  <a:pt x="2060" y="2130"/>
                </a:lnTo>
                <a:lnTo>
                  <a:pt x="2095" y="2096"/>
                </a:lnTo>
                <a:lnTo>
                  <a:pt x="2129" y="2059"/>
                </a:lnTo>
                <a:lnTo>
                  <a:pt x="2163" y="2021"/>
                </a:lnTo>
                <a:lnTo>
                  <a:pt x="2193" y="1982"/>
                </a:lnTo>
                <a:lnTo>
                  <a:pt x="2222" y="1941"/>
                </a:lnTo>
                <a:lnTo>
                  <a:pt x="2249" y="1900"/>
                </a:lnTo>
                <a:lnTo>
                  <a:pt x="2275" y="1857"/>
                </a:lnTo>
                <a:lnTo>
                  <a:pt x="2297" y="1811"/>
                </a:lnTo>
                <a:lnTo>
                  <a:pt x="2318" y="1765"/>
                </a:lnTo>
                <a:lnTo>
                  <a:pt x="2336" y="1718"/>
                </a:lnTo>
                <a:lnTo>
                  <a:pt x="2352" y="1670"/>
                </a:lnTo>
                <a:lnTo>
                  <a:pt x="2367" y="1621"/>
                </a:lnTo>
                <a:lnTo>
                  <a:pt x="2379" y="1571"/>
                </a:lnTo>
                <a:lnTo>
                  <a:pt x="2388" y="1519"/>
                </a:lnTo>
                <a:lnTo>
                  <a:pt x="2394" y="1468"/>
                </a:lnTo>
                <a:lnTo>
                  <a:pt x="2398" y="1415"/>
                </a:lnTo>
                <a:lnTo>
                  <a:pt x="2399" y="1361"/>
                </a:lnTo>
                <a:lnTo>
                  <a:pt x="2399" y="1361"/>
                </a:lnTo>
                <a:lnTo>
                  <a:pt x="2398" y="1308"/>
                </a:lnTo>
                <a:lnTo>
                  <a:pt x="2394" y="1255"/>
                </a:lnTo>
                <a:lnTo>
                  <a:pt x="2388" y="1204"/>
                </a:lnTo>
                <a:lnTo>
                  <a:pt x="2379" y="1152"/>
                </a:lnTo>
                <a:lnTo>
                  <a:pt x="2367" y="1102"/>
                </a:lnTo>
                <a:lnTo>
                  <a:pt x="2352" y="1053"/>
                </a:lnTo>
                <a:lnTo>
                  <a:pt x="2336" y="1005"/>
                </a:lnTo>
                <a:lnTo>
                  <a:pt x="2318" y="956"/>
                </a:lnTo>
                <a:lnTo>
                  <a:pt x="2297" y="911"/>
                </a:lnTo>
                <a:lnTo>
                  <a:pt x="2275" y="866"/>
                </a:lnTo>
                <a:lnTo>
                  <a:pt x="2249" y="823"/>
                </a:lnTo>
                <a:lnTo>
                  <a:pt x="2222" y="780"/>
                </a:lnTo>
                <a:lnTo>
                  <a:pt x="2193" y="740"/>
                </a:lnTo>
                <a:lnTo>
                  <a:pt x="2163" y="700"/>
                </a:lnTo>
                <a:lnTo>
                  <a:pt x="2129" y="663"/>
                </a:lnTo>
                <a:lnTo>
                  <a:pt x="2095" y="627"/>
                </a:lnTo>
                <a:lnTo>
                  <a:pt x="2060" y="593"/>
                </a:lnTo>
                <a:lnTo>
                  <a:pt x="2022" y="560"/>
                </a:lnTo>
                <a:lnTo>
                  <a:pt x="1982" y="529"/>
                </a:lnTo>
                <a:lnTo>
                  <a:pt x="1942" y="500"/>
                </a:lnTo>
                <a:lnTo>
                  <a:pt x="1900" y="473"/>
                </a:lnTo>
                <a:lnTo>
                  <a:pt x="1856" y="448"/>
                </a:lnTo>
                <a:lnTo>
                  <a:pt x="1812" y="425"/>
                </a:lnTo>
                <a:lnTo>
                  <a:pt x="1766" y="404"/>
                </a:lnTo>
                <a:lnTo>
                  <a:pt x="1718" y="386"/>
                </a:lnTo>
                <a:lnTo>
                  <a:pt x="1670" y="370"/>
                </a:lnTo>
                <a:lnTo>
                  <a:pt x="1621" y="355"/>
                </a:lnTo>
                <a:lnTo>
                  <a:pt x="1570" y="343"/>
                </a:lnTo>
                <a:lnTo>
                  <a:pt x="1519" y="334"/>
                </a:lnTo>
                <a:lnTo>
                  <a:pt x="1467" y="329"/>
                </a:lnTo>
                <a:lnTo>
                  <a:pt x="1415" y="324"/>
                </a:lnTo>
                <a:lnTo>
                  <a:pt x="1361" y="323"/>
                </a:lnTo>
                <a:lnTo>
                  <a:pt x="1307" y="324"/>
                </a:lnTo>
                <a:lnTo>
                  <a:pt x="1255" y="329"/>
                </a:lnTo>
                <a:lnTo>
                  <a:pt x="1203" y="334"/>
                </a:lnTo>
                <a:lnTo>
                  <a:pt x="1152" y="343"/>
                </a:lnTo>
                <a:lnTo>
                  <a:pt x="1102" y="355"/>
                </a:lnTo>
                <a:lnTo>
                  <a:pt x="1052" y="370"/>
                </a:lnTo>
                <a:lnTo>
                  <a:pt x="1004" y="386"/>
                </a:lnTo>
                <a:lnTo>
                  <a:pt x="957" y="404"/>
                </a:lnTo>
                <a:lnTo>
                  <a:pt x="911" y="425"/>
                </a:lnTo>
                <a:lnTo>
                  <a:pt x="866" y="448"/>
                </a:lnTo>
                <a:lnTo>
                  <a:pt x="823" y="473"/>
                </a:lnTo>
                <a:lnTo>
                  <a:pt x="780" y="500"/>
                </a:lnTo>
                <a:lnTo>
                  <a:pt x="740" y="529"/>
                </a:lnTo>
                <a:lnTo>
                  <a:pt x="701" y="560"/>
                </a:lnTo>
                <a:lnTo>
                  <a:pt x="664" y="593"/>
                </a:lnTo>
                <a:lnTo>
                  <a:pt x="627" y="627"/>
                </a:lnTo>
                <a:lnTo>
                  <a:pt x="593" y="663"/>
                </a:lnTo>
                <a:lnTo>
                  <a:pt x="560" y="700"/>
                </a:lnTo>
                <a:lnTo>
                  <a:pt x="529" y="740"/>
                </a:lnTo>
                <a:lnTo>
                  <a:pt x="500" y="780"/>
                </a:lnTo>
                <a:lnTo>
                  <a:pt x="474" y="823"/>
                </a:lnTo>
                <a:lnTo>
                  <a:pt x="449" y="866"/>
                </a:lnTo>
                <a:lnTo>
                  <a:pt x="426" y="911"/>
                </a:lnTo>
                <a:lnTo>
                  <a:pt x="404" y="956"/>
                </a:lnTo>
                <a:lnTo>
                  <a:pt x="386" y="1005"/>
                </a:lnTo>
                <a:lnTo>
                  <a:pt x="370" y="1053"/>
                </a:lnTo>
                <a:lnTo>
                  <a:pt x="356" y="1102"/>
                </a:lnTo>
                <a:lnTo>
                  <a:pt x="345" y="1152"/>
                </a:lnTo>
                <a:lnTo>
                  <a:pt x="335" y="1204"/>
                </a:lnTo>
                <a:lnTo>
                  <a:pt x="329" y="1255"/>
                </a:lnTo>
                <a:lnTo>
                  <a:pt x="324" y="1308"/>
                </a:lnTo>
                <a:lnTo>
                  <a:pt x="323" y="1361"/>
                </a:lnTo>
                <a:lnTo>
                  <a:pt x="323" y="136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04741EBB-68AE-425C-87AB-E7F4556777E1}"/>
              </a:ext>
            </a:extLst>
          </p:cNvPr>
          <p:cNvSpPr>
            <a:spLocks noEditPoints="1"/>
          </p:cNvSpPr>
          <p:nvPr/>
        </p:nvSpPr>
        <p:spPr bwMode="auto">
          <a:xfrm>
            <a:off x="1928908" y="3850440"/>
            <a:ext cx="1356404" cy="1356403"/>
          </a:xfrm>
          <a:custGeom>
            <a:avLst/>
            <a:gdLst>
              <a:gd name="T0" fmla="*/ 1169 w 2721"/>
              <a:gd name="T1" fmla="*/ 2709 h 2722"/>
              <a:gd name="T2" fmla="*/ 950 w 2721"/>
              <a:gd name="T3" fmla="*/ 2659 h 2722"/>
              <a:gd name="T4" fmla="*/ 746 w 2721"/>
              <a:gd name="T5" fmla="*/ 2576 h 2722"/>
              <a:gd name="T6" fmla="*/ 560 w 2721"/>
              <a:gd name="T7" fmla="*/ 2462 h 2722"/>
              <a:gd name="T8" fmla="*/ 396 w 2721"/>
              <a:gd name="T9" fmla="*/ 2321 h 2722"/>
              <a:gd name="T10" fmla="*/ 268 w 2721"/>
              <a:gd name="T11" fmla="*/ 2172 h 2722"/>
              <a:gd name="T12" fmla="*/ 173 w 2721"/>
              <a:gd name="T13" fmla="*/ 2025 h 2722"/>
              <a:gd name="T14" fmla="*/ 96 w 2721"/>
              <a:gd name="T15" fmla="*/ 1866 h 2722"/>
              <a:gd name="T16" fmla="*/ 41 w 2721"/>
              <a:gd name="T17" fmla="*/ 1695 h 2722"/>
              <a:gd name="T18" fmla="*/ 8 w 2721"/>
              <a:gd name="T19" fmla="*/ 1516 h 2722"/>
              <a:gd name="T20" fmla="*/ 1 w 2721"/>
              <a:gd name="T21" fmla="*/ 1292 h 2722"/>
              <a:gd name="T22" fmla="*/ 82 w 2721"/>
              <a:gd name="T23" fmla="*/ 894 h 2722"/>
              <a:gd name="T24" fmla="*/ 270 w 2721"/>
              <a:gd name="T25" fmla="*/ 547 h 2722"/>
              <a:gd name="T26" fmla="*/ 547 w 2721"/>
              <a:gd name="T27" fmla="*/ 270 h 2722"/>
              <a:gd name="T28" fmla="*/ 893 w 2721"/>
              <a:gd name="T29" fmla="*/ 83 h 2722"/>
              <a:gd name="T30" fmla="*/ 1290 w 2721"/>
              <a:gd name="T31" fmla="*/ 1 h 2722"/>
              <a:gd name="T32" fmla="*/ 1700 w 2721"/>
              <a:gd name="T33" fmla="*/ 43 h 2722"/>
              <a:gd name="T34" fmla="*/ 2066 w 2721"/>
              <a:gd name="T35" fmla="*/ 197 h 2722"/>
              <a:gd name="T36" fmla="*/ 2368 w 2721"/>
              <a:gd name="T37" fmla="*/ 446 h 2722"/>
              <a:gd name="T38" fmla="*/ 2586 w 2721"/>
              <a:gd name="T39" fmla="*/ 771 h 2722"/>
              <a:gd name="T40" fmla="*/ 2705 w 2721"/>
              <a:gd name="T41" fmla="*/ 1154 h 2722"/>
              <a:gd name="T42" fmla="*/ 2718 w 2721"/>
              <a:gd name="T43" fmla="*/ 1455 h 2722"/>
              <a:gd name="T44" fmla="*/ 2693 w 2721"/>
              <a:gd name="T45" fmla="*/ 1637 h 2722"/>
              <a:gd name="T46" fmla="*/ 2646 w 2721"/>
              <a:gd name="T47" fmla="*/ 1810 h 2722"/>
              <a:gd name="T48" fmla="*/ 2576 w 2721"/>
              <a:gd name="T49" fmla="*/ 1973 h 2722"/>
              <a:gd name="T50" fmla="*/ 2487 w 2721"/>
              <a:gd name="T51" fmla="*/ 2124 h 2722"/>
              <a:gd name="T52" fmla="*/ 2375 w 2721"/>
              <a:gd name="T53" fmla="*/ 2268 h 2722"/>
              <a:gd name="T54" fmla="*/ 2218 w 2721"/>
              <a:gd name="T55" fmla="*/ 2418 h 2722"/>
              <a:gd name="T56" fmla="*/ 2039 w 2721"/>
              <a:gd name="T57" fmla="*/ 2542 h 2722"/>
              <a:gd name="T58" fmla="*/ 1841 w 2721"/>
              <a:gd name="T59" fmla="*/ 2635 h 2722"/>
              <a:gd name="T60" fmla="*/ 1626 w 2721"/>
              <a:gd name="T61" fmla="*/ 2696 h 2722"/>
              <a:gd name="T62" fmla="*/ 1400 w 2721"/>
              <a:gd name="T63" fmla="*/ 2721 h 2722"/>
              <a:gd name="T64" fmla="*/ 343 w 2721"/>
              <a:gd name="T65" fmla="*/ 1571 h 2722"/>
              <a:gd name="T66" fmla="*/ 447 w 2721"/>
              <a:gd name="T67" fmla="*/ 1857 h 2722"/>
              <a:gd name="T68" fmla="*/ 627 w 2721"/>
              <a:gd name="T69" fmla="*/ 2096 h 2722"/>
              <a:gd name="T70" fmla="*/ 866 w 2721"/>
              <a:gd name="T71" fmla="*/ 2274 h 2722"/>
              <a:gd name="T72" fmla="*/ 1151 w 2721"/>
              <a:gd name="T73" fmla="*/ 2378 h 2722"/>
              <a:gd name="T74" fmla="*/ 1467 w 2721"/>
              <a:gd name="T75" fmla="*/ 2394 h 2722"/>
              <a:gd name="T76" fmla="*/ 1764 w 2721"/>
              <a:gd name="T77" fmla="*/ 2317 h 2722"/>
              <a:gd name="T78" fmla="*/ 2020 w 2721"/>
              <a:gd name="T79" fmla="*/ 2162 h 2722"/>
              <a:gd name="T80" fmla="*/ 2222 w 2721"/>
              <a:gd name="T81" fmla="*/ 1941 h 2722"/>
              <a:gd name="T82" fmla="*/ 2352 w 2721"/>
              <a:gd name="T83" fmla="*/ 1670 h 2722"/>
              <a:gd name="T84" fmla="*/ 2399 w 2721"/>
              <a:gd name="T85" fmla="*/ 1361 h 2722"/>
              <a:gd name="T86" fmla="*/ 2366 w 2721"/>
              <a:gd name="T87" fmla="*/ 1102 h 2722"/>
              <a:gd name="T88" fmla="*/ 2248 w 2721"/>
              <a:gd name="T89" fmla="*/ 823 h 2722"/>
              <a:gd name="T90" fmla="*/ 2058 w 2721"/>
              <a:gd name="T91" fmla="*/ 593 h 2722"/>
              <a:gd name="T92" fmla="*/ 1810 w 2721"/>
              <a:gd name="T93" fmla="*/ 425 h 2722"/>
              <a:gd name="T94" fmla="*/ 1518 w 2721"/>
              <a:gd name="T95" fmla="*/ 334 h 2722"/>
              <a:gd name="T96" fmla="*/ 1202 w 2721"/>
              <a:gd name="T97" fmla="*/ 334 h 2722"/>
              <a:gd name="T98" fmla="*/ 910 w 2721"/>
              <a:gd name="T99" fmla="*/ 425 h 2722"/>
              <a:gd name="T100" fmla="*/ 662 w 2721"/>
              <a:gd name="T101" fmla="*/ 593 h 2722"/>
              <a:gd name="T102" fmla="*/ 472 w 2721"/>
              <a:gd name="T103" fmla="*/ 823 h 2722"/>
              <a:gd name="T104" fmla="*/ 354 w 2721"/>
              <a:gd name="T105" fmla="*/ 1102 h 2722"/>
              <a:gd name="T106" fmla="*/ 322 w 2721"/>
              <a:gd name="T107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1" h="2722">
                <a:moveTo>
                  <a:pt x="1361" y="2722"/>
                </a:moveTo>
                <a:lnTo>
                  <a:pt x="1322" y="2721"/>
                </a:lnTo>
                <a:lnTo>
                  <a:pt x="1283" y="2720"/>
                </a:lnTo>
                <a:lnTo>
                  <a:pt x="1244" y="2718"/>
                </a:lnTo>
                <a:lnTo>
                  <a:pt x="1206" y="2713"/>
                </a:lnTo>
                <a:lnTo>
                  <a:pt x="1169" y="2709"/>
                </a:lnTo>
                <a:lnTo>
                  <a:pt x="1131" y="2703"/>
                </a:lnTo>
                <a:lnTo>
                  <a:pt x="1094" y="2696"/>
                </a:lnTo>
                <a:lnTo>
                  <a:pt x="1058" y="2688"/>
                </a:lnTo>
                <a:lnTo>
                  <a:pt x="1021" y="2680"/>
                </a:lnTo>
                <a:lnTo>
                  <a:pt x="986" y="2670"/>
                </a:lnTo>
                <a:lnTo>
                  <a:pt x="950" y="2659"/>
                </a:lnTo>
                <a:lnTo>
                  <a:pt x="915" y="2648"/>
                </a:lnTo>
                <a:lnTo>
                  <a:pt x="880" y="2635"/>
                </a:lnTo>
                <a:lnTo>
                  <a:pt x="846" y="2622"/>
                </a:lnTo>
                <a:lnTo>
                  <a:pt x="812" y="2607"/>
                </a:lnTo>
                <a:lnTo>
                  <a:pt x="779" y="2592"/>
                </a:lnTo>
                <a:lnTo>
                  <a:pt x="746" y="2576"/>
                </a:lnTo>
                <a:lnTo>
                  <a:pt x="713" y="2559"/>
                </a:lnTo>
                <a:lnTo>
                  <a:pt x="681" y="2542"/>
                </a:lnTo>
                <a:lnTo>
                  <a:pt x="651" y="2522"/>
                </a:lnTo>
                <a:lnTo>
                  <a:pt x="620" y="2503"/>
                </a:lnTo>
                <a:lnTo>
                  <a:pt x="590" y="2483"/>
                </a:lnTo>
                <a:lnTo>
                  <a:pt x="560" y="2462"/>
                </a:lnTo>
                <a:lnTo>
                  <a:pt x="531" y="2440"/>
                </a:lnTo>
                <a:lnTo>
                  <a:pt x="503" y="2418"/>
                </a:lnTo>
                <a:lnTo>
                  <a:pt x="475" y="2394"/>
                </a:lnTo>
                <a:lnTo>
                  <a:pt x="448" y="2370"/>
                </a:lnTo>
                <a:lnTo>
                  <a:pt x="421" y="2346"/>
                </a:lnTo>
                <a:lnTo>
                  <a:pt x="396" y="2321"/>
                </a:lnTo>
                <a:lnTo>
                  <a:pt x="370" y="2295"/>
                </a:lnTo>
                <a:lnTo>
                  <a:pt x="345" y="2268"/>
                </a:lnTo>
                <a:lnTo>
                  <a:pt x="322" y="2241"/>
                </a:lnTo>
                <a:lnTo>
                  <a:pt x="303" y="2218"/>
                </a:lnTo>
                <a:lnTo>
                  <a:pt x="285" y="2195"/>
                </a:lnTo>
                <a:lnTo>
                  <a:pt x="268" y="2172"/>
                </a:lnTo>
                <a:lnTo>
                  <a:pt x="250" y="2148"/>
                </a:lnTo>
                <a:lnTo>
                  <a:pt x="233" y="2124"/>
                </a:lnTo>
                <a:lnTo>
                  <a:pt x="217" y="2100"/>
                </a:lnTo>
                <a:lnTo>
                  <a:pt x="202" y="2075"/>
                </a:lnTo>
                <a:lnTo>
                  <a:pt x="186" y="2050"/>
                </a:lnTo>
                <a:lnTo>
                  <a:pt x="173" y="2025"/>
                </a:lnTo>
                <a:lnTo>
                  <a:pt x="158" y="2000"/>
                </a:lnTo>
                <a:lnTo>
                  <a:pt x="144" y="1973"/>
                </a:lnTo>
                <a:lnTo>
                  <a:pt x="132" y="1947"/>
                </a:lnTo>
                <a:lnTo>
                  <a:pt x="119" y="1919"/>
                </a:lnTo>
                <a:lnTo>
                  <a:pt x="108" y="1893"/>
                </a:lnTo>
                <a:lnTo>
                  <a:pt x="96" y="1866"/>
                </a:lnTo>
                <a:lnTo>
                  <a:pt x="86" y="1838"/>
                </a:lnTo>
                <a:lnTo>
                  <a:pt x="75" y="1810"/>
                </a:lnTo>
                <a:lnTo>
                  <a:pt x="66" y="1781"/>
                </a:lnTo>
                <a:lnTo>
                  <a:pt x="57" y="1754"/>
                </a:lnTo>
                <a:lnTo>
                  <a:pt x="49" y="1724"/>
                </a:lnTo>
                <a:lnTo>
                  <a:pt x="41" y="1695"/>
                </a:lnTo>
                <a:lnTo>
                  <a:pt x="34" y="1666"/>
                </a:lnTo>
                <a:lnTo>
                  <a:pt x="27" y="1637"/>
                </a:lnTo>
                <a:lnTo>
                  <a:pt x="22" y="1607"/>
                </a:lnTo>
                <a:lnTo>
                  <a:pt x="17" y="1576"/>
                </a:lnTo>
                <a:lnTo>
                  <a:pt x="13" y="1547"/>
                </a:lnTo>
                <a:lnTo>
                  <a:pt x="8" y="1516"/>
                </a:lnTo>
                <a:lnTo>
                  <a:pt x="6" y="1486"/>
                </a:lnTo>
                <a:lnTo>
                  <a:pt x="2" y="1455"/>
                </a:lnTo>
                <a:lnTo>
                  <a:pt x="1" y="1424"/>
                </a:lnTo>
                <a:lnTo>
                  <a:pt x="0" y="1392"/>
                </a:lnTo>
                <a:lnTo>
                  <a:pt x="0" y="1361"/>
                </a:lnTo>
                <a:lnTo>
                  <a:pt x="1" y="1292"/>
                </a:lnTo>
                <a:lnTo>
                  <a:pt x="7" y="1222"/>
                </a:lnTo>
                <a:lnTo>
                  <a:pt x="15" y="1154"/>
                </a:lnTo>
                <a:lnTo>
                  <a:pt x="27" y="1087"/>
                </a:lnTo>
                <a:lnTo>
                  <a:pt x="42" y="1021"/>
                </a:lnTo>
                <a:lnTo>
                  <a:pt x="61" y="956"/>
                </a:lnTo>
                <a:lnTo>
                  <a:pt x="82" y="894"/>
                </a:lnTo>
                <a:lnTo>
                  <a:pt x="106" y="832"/>
                </a:lnTo>
                <a:lnTo>
                  <a:pt x="134" y="771"/>
                </a:lnTo>
                <a:lnTo>
                  <a:pt x="164" y="713"/>
                </a:lnTo>
                <a:lnTo>
                  <a:pt x="197" y="656"/>
                </a:lnTo>
                <a:lnTo>
                  <a:pt x="232" y="600"/>
                </a:lnTo>
                <a:lnTo>
                  <a:pt x="270" y="547"/>
                </a:lnTo>
                <a:lnTo>
                  <a:pt x="310" y="496"/>
                </a:lnTo>
                <a:lnTo>
                  <a:pt x="353" y="446"/>
                </a:lnTo>
                <a:lnTo>
                  <a:pt x="398" y="398"/>
                </a:lnTo>
                <a:lnTo>
                  <a:pt x="446" y="354"/>
                </a:lnTo>
                <a:lnTo>
                  <a:pt x="495" y="311"/>
                </a:lnTo>
                <a:lnTo>
                  <a:pt x="547" y="270"/>
                </a:lnTo>
                <a:lnTo>
                  <a:pt x="599" y="233"/>
                </a:lnTo>
                <a:lnTo>
                  <a:pt x="655" y="197"/>
                </a:lnTo>
                <a:lnTo>
                  <a:pt x="711" y="164"/>
                </a:lnTo>
                <a:lnTo>
                  <a:pt x="771" y="134"/>
                </a:lnTo>
                <a:lnTo>
                  <a:pt x="830" y="107"/>
                </a:lnTo>
                <a:lnTo>
                  <a:pt x="893" y="83"/>
                </a:lnTo>
                <a:lnTo>
                  <a:pt x="956" y="61"/>
                </a:lnTo>
                <a:lnTo>
                  <a:pt x="1020" y="43"/>
                </a:lnTo>
                <a:lnTo>
                  <a:pt x="1086" y="28"/>
                </a:lnTo>
                <a:lnTo>
                  <a:pt x="1153" y="16"/>
                </a:lnTo>
                <a:lnTo>
                  <a:pt x="1221" y="7"/>
                </a:lnTo>
                <a:lnTo>
                  <a:pt x="1290" y="1"/>
                </a:lnTo>
                <a:lnTo>
                  <a:pt x="1361" y="0"/>
                </a:lnTo>
                <a:lnTo>
                  <a:pt x="1430" y="1"/>
                </a:lnTo>
                <a:lnTo>
                  <a:pt x="1499" y="7"/>
                </a:lnTo>
                <a:lnTo>
                  <a:pt x="1568" y="16"/>
                </a:lnTo>
                <a:lnTo>
                  <a:pt x="1635" y="28"/>
                </a:lnTo>
                <a:lnTo>
                  <a:pt x="1700" y="43"/>
                </a:lnTo>
                <a:lnTo>
                  <a:pt x="1765" y="61"/>
                </a:lnTo>
                <a:lnTo>
                  <a:pt x="1828" y="83"/>
                </a:lnTo>
                <a:lnTo>
                  <a:pt x="1890" y="107"/>
                </a:lnTo>
                <a:lnTo>
                  <a:pt x="1951" y="134"/>
                </a:lnTo>
                <a:lnTo>
                  <a:pt x="2009" y="164"/>
                </a:lnTo>
                <a:lnTo>
                  <a:pt x="2066" y="197"/>
                </a:lnTo>
                <a:lnTo>
                  <a:pt x="2121" y="233"/>
                </a:lnTo>
                <a:lnTo>
                  <a:pt x="2175" y="270"/>
                </a:lnTo>
                <a:lnTo>
                  <a:pt x="2226" y="311"/>
                </a:lnTo>
                <a:lnTo>
                  <a:pt x="2275" y="354"/>
                </a:lnTo>
                <a:lnTo>
                  <a:pt x="2322" y="398"/>
                </a:lnTo>
                <a:lnTo>
                  <a:pt x="2368" y="446"/>
                </a:lnTo>
                <a:lnTo>
                  <a:pt x="2410" y="496"/>
                </a:lnTo>
                <a:lnTo>
                  <a:pt x="2450" y="547"/>
                </a:lnTo>
                <a:lnTo>
                  <a:pt x="2488" y="600"/>
                </a:lnTo>
                <a:lnTo>
                  <a:pt x="2523" y="656"/>
                </a:lnTo>
                <a:lnTo>
                  <a:pt x="2557" y="713"/>
                </a:lnTo>
                <a:lnTo>
                  <a:pt x="2586" y="771"/>
                </a:lnTo>
                <a:lnTo>
                  <a:pt x="2614" y="832"/>
                </a:lnTo>
                <a:lnTo>
                  <a:pt x="2639" y="894"/>
                </a:lnTo>
                <a:lnTo>
                  <a:pt x="2660" y="956"/>
                </a:lnTo>
                <a:lnTo>
                  <a:pt x="2678" y="1021"/>
                </a:lnTo>
                <a:lnTo>
                  <a:pt x="2694" y="1087"/>
                </a:lnTo>
                <a:lnTo>
                  <a:pt x="2705" y="1154"/>
                </a:lnTo>
                <a:lnTo>
                  <a:pt x="2714" y="1222"/>
                </a:lnTo>
                <a:lnTo>
                  <a:pt x="2719" y="1292"/>
                </a:lnTo>
                <a:lnTo>
                  <a:pt x="2721" y="1361"/>
                </a:lnTo>
                <a:lnTo>
                  <a:pt x="2720" y="1392"/>
                </a:lnTo>
                <a:lnTo>
                  <a:pt x="2720" y="1424"/>
                </a:lnTo>
                <a:lnTo>
                  <a:pt x="2718" y="1455"/>
                </a:lnTo>
                <a:lnTo>
                  <a:pt x="2716" y="1486"/>
                </a:lnTo>
                <a:lnTo>
                  <a:pt x="2712" y="1516"/>
                </a:lnTo>
                <a:lnTo>
                  <a:pt x="2709" y="1547"/>
                </a:lnTo>
                <a:lnTo>
                  <a:pt x="2704" y="1576"/>
                </a:lnTo>
                <a:lnTo>
                  <a:pt x="2698" y="1607"/>
                </a:lnTo>
                <a:lnTo>
                  <a:pt x="2693" y="1637"/>
                </a:lnTo>
                <a:lnTo>
                  <a:pt x="2687" y="1666"/>
                </a:lnTo>
                <a:lnTo>
                  <a:pt x="2680" y="1695"/>
                </a:lnTo>
                <a:lnTo>
                  <a:pt x="2672" y="1724"/>
                </a:lnTo>
                <a:lnTo>
                  <a:pt x="2664" y="1754"/>
                </a:lnTo>
                <a:lnTo>
                  <a:pt x="2655" y="1781"/>
                </a:lnTo>
                <a:lnTo>
                  <a:pt x="2646" y="1810"/>
                </a:lnTo>
                <a:lnTo>
                  <a:pt x="2636" y="1838"/>
                </a:lnTo>
                <a:lnTo>
                  <a:pt x="2624" y="1866"/>
                </a:lnTo>
                <a:lnTo>
                  <a:pt x="2613" y="1893"/>
                </a:lnTo>
                <a:lnTo>
                  <a:pt x="2601" y="1919"/>
                </a:lnTo>
                <a:lnTo>
                  <a:pt x="2589" y="1947"/>
                </a:lnTo>
                <a:lnTo>
                  <a:pt x="2576" y="1973"/>
                </a:lnTo>
                <a:lnTo>
                  <a:pt x="2562" y="2000"/>
                </a:lnTo>
                <a:lnTo>
                  <a:pt x="2549" y="2025"/>
                </a:lnTo>
                <a:lnTo>
                  <a:pt x="2534" y="2050"/>
                </a:lnTo>
                <a:lnTo>
                  <a:pt x="2519" y="2075"/>
                </a:lnTo>
                <a:lnTo>
                  <a:pt x="2503" y="2100"/>
                </a:lnTo>
                <a:lnTo>
                  <a:pt x="2487" y="2124"/>
                </a:lnTo>
                <a:lnTo>
                  <a:pt x="2470" y="2148"/>
                </a:lnTo>
                <a:lnTo>
                  <a:pt x="2453" y="2172"/>
                </a:lnTo>
                <a:lnTo>
                  <a:pt x="2435" y="2195"/>
                </a:lnTo>
                <a:lnTo>
                  <a:pt x="2417" y="2218"/>
                </a:lnTo>
                <a:lnTo>
                  <a:pt x="2399" y="2241"/>
                </a:lnTo>
                <a:lnTo>
                  <a:pt x="2375" y="2268"/>
                </a:lnTo>
                <a:lnTo>
                  <a:pt x="2351" y="2295"/>
                </a:lnTo>
                <a:lnTo>
                  <a:pt x="2326" y="2321"/>
                </a:lnTo>
                <a:lnTo>
                  <a:pt x="2299" y="2346"/>
                </a:lnTo>
                <a:lnTo>
                  <a:pt x="2273" y="2370"/>
                </a:lnTo>
                <a:lnTo>
                  <a:pt x="2246" y="2394"/>
                </a:lnTo>
                <a:lnTo>
                  <a:pt x="2218" y="2418"/>
                </a:lnTo>
                <a:lnTo>
                  <a:pt x="2190" y="2440"/>
                </a:lnTo>
                <a:lnTo>
                  <a:pt x="2161" y="2462"/>
                </a:lnTo>
                <a:lnTo>
                  <a:pt x="2131" y="2483"/>
                </a:lnTo>
                <a:lnTo>
                  <a:pt x="2100" y="2503"/>
                </a:lnTo>
                <a:lnTo>
                  <a:pt x="2071" y="2522"/>
                </a:lnTo>
                <a:lnTo>
                  <a:pt x="2039" y="2542"/>
                </a:lnTo>
                <a:lnTo>
                  <a:pt x="2007" y="2559"/>
                </a:lnTo>
                <a:lnTo>
                  <a:pt x="1975" y="2576"/>
                </a:lnTo>
                <a:lnTo>
                  <a:pt x="1941" y="2592"/>
                </a:lnTo>
                <a:lnTo>
                  <a:pt x="1908" y="2607"/>
                </a:lnTo>
                <a:lnTo>
                  <a:pt x="1875" y="2622"/>
                </a:lnTo>
                <a:lnTo>
                  <a:pt x="1841" y="2635"/>
                </a:lnTo>
                <a:lnTo>
                  <a:pt x="1805" y="2648"/>
                </a:lnTo>
                <a:lnTo>
                  <a:pt x="1771" y="2659"/>
                </a:lnTo>
                <a:lnTo>
                  <a:pt x="1736" y="2670"/>
                </a:lnTo>
                <a:lnTo>
                  <a:pt x="1699" y="2680"/>
                </a:lnTo>
                <a:lnTo>
                  <a:pt x="1662" y="2688"/>
                </a:lnTo>
                <a:lnTo>
                  <a:pt x="1626" y="2696"/>
                </a:lnTo>
                <a:lnTo>
                  <a:pt x="1589" y="2703"/>
                </a:lnTo>
                <a:lnTo>
                  <a:pt x="1552" y="2709"/>
                </a:lnTo>
                <a:lnTo>
                  <a:pt x="1514" y="2713"/>
                </a:lnTo>
                <a:lnTo>
                  <a:pt x="1476" y="2718"/>
                </a:lnTo>
                <a:lnTo>
                  <a:pt x="1437" y="2720"/>
                </a:lnTo>
                <a:lnTo>
                  <a:pt x="1400" y="2721"/>
                </a:lnTo>
                <a:lnTo>
                  <a:pt x="1361" y="2722"/>
                </a:lnTo>
                <a:close/>
                <a:moveTo>
                  <a:pt x="322" y="1361"/>
                </a:moveTo>
                <a:lnTo>
                  <a:pt x="324" y="1415"/>
                </a:lnTo>
                <a:lnTo>
                  <a:pt x="327" y="1468"/>
                </a:lnTo>
                <a:lnTo>
                  <a:pt x="334" y="1519"/>
                </a:lnTo>
                <a:lnTo>
                  <a:pt x="343" y="1571"/>
                </a:lnTo>
                <a:lnTo>
                  <a:pt x="354" y="1621"/>
                </a:lnTo>
                <a:lnTo>
                  <a:pt x="369" y="1670"/>
                </a:lnTo>
                <a:lnTo>
                  <a:pt x="385" y="1718"/>
                </a:lnTo>
                <a:lnTo>
                  <a:pt x="404" y="1765"/>
                </a:lnTo>
                <a:lnTo>
                  <a:pt x="424" y="1811"/>
                </a:lnTo>
                <a:lnTo>
                  <a:pt x="447" y="1857"/>
                </a:lnTo>
                <a:lnTo>
                  <a:pt x="472" y="1900"/>
                </a:lnTo>
                <a:lnTo>
                  <a:pt x="500" y="1941"/>
                </a:lnTo>
                <a:lnTo>
                  <a:pt x="528" y="1982"/>
                </a:lnTo>
                <a:lnTo>
                  <a:pt x="559" y="2021"/>
                </a:lnTo>
                <a:lnTo>
                  <a:pt x="592" y="2059"/>
                </a:lnTo>
                <a:lnTo>
                  <a:pt x="627" y="2096"/>
                </a:lnTo>
                <a:lnTo>
                  <a:pt x="662" y="2130"/>
                </a:lnTo>
                <a:lnTo>
                  <a:pt x="700" y="2162"/>
                </a:lnTo>
                <a:lnTo>
                  <a:pt x="739" y="2193"/>
                </a:lnTo>
                <a:lnTo>
                  <a:pt x="780" y="2223"/>
                </a:lnTo>
                <a:lnTo>
                  <a:pt x="822" y="2249"/>
                </a:lnTo>
                <a:lnTo>
                  <a:pt x="866" y="2274"/>
                </a:lnTo>
                <a:lnTo>
                  <a:pt x="910" y="2297"/>
                </a:lnTo>
                <a:lnTo>
                  <a:pt x="956" y="2317"/>
                </a:lnTo>
                <a:lnTo>
                  <a:pt x="1003" y="2337"/>
                </a:lnTo>
                <a:lnTo>
                  <a:pt x="1052" y="2353"/>
                </a:lnTo>
                <a:lnTo>
                  <a:pt x="1101" y="2367"/>
                </a:lnTo>
                <a:lnTo>
                  <a:pt x="1151" y="2378"/>
                </a:lnTo>
                <a:lnTo>
                  <a:pt x="1202" y="2387"/>
                </a:lnTo>
                <a:lnTo>
                  <a:pt x="1254" y="2394"/>
                </a:lnTo>
                <a:lnTo>
                  <a:pt x="1307" y="2399"/>
                </a:lnTo>
                <a:lnTo>
                  <a:pt x="1361" y="2400"/>
                </a:lnTo>
                <a:lnTo>
                  <a:pt x="1413" y="2399"/>
                </a:lnTo>
                <a:lnTo>
                  <a:pt x="1467" y="2394"/>
                </a:lnTo>
                <a:lnTo>
                  <a:pt x="1518" y="2387"/>
                </a:lnTo>
                <a:lnTo>
                  <a:pt x="1570" y="2378"/>
                </a:lnTo>
                <a:lnTo>
                  <a:pt x="1620" y="2367"/>
                </a:lnTo>
                <a:lnTo>
                  <a:pt x="1669" y="2353"/>
                </a:lnTo>
                <a:lnTo>
                  <a:pt x="1717" y="2337"/>
                </a:lnTo>
                <a:lnTo>
                  <a:pt x="1764" y="2317"/>
                </a:lnTo>
                <a:lnTo>
                  <a:pt x="1810" y="2297"/>
                </a:lnTo>
                <a:lnTo>
                  <a:pt x="1855" y="2274"/>
                </a:lnTo>
                <a:lnTo>
                  <a:pt x="1899" y="2249"/>
                </a:lnTo>
                <a:lnTo>
                  <a:pt x="1940" y="2223"/>
                </a:lnTo>
                <a:lnTo>
                  <a:pt x="1982" y="2193"/>
                </a:lnTo>
                <a:lnTo>
                  <a:pt x="2020" y="2162"/>
                </a:lnTo>
                <a:lnTo>
                  <a:pt x="2058" y="2130"/>
                </a:lnTo>
                <a:lnTo>
                  <a:pt x="2095" y="2096"/>
                </a:lnTo>
                <a:lnTo>
                  <a:pt x="2129" y="2059"/>
                </a:lnTo>
                <a:lnTo>
                  <a:pt x="2161" y="2021"/>
                </a:lnTo>
                <a:lnTo>
                  <a:pt x="2192" y="1982"/>
                </a:lnTo>
                <a:lnTo>
                  <a:pt x="2222" y="1941"/>
                </a:lnTo>
                <a:lnTo>
                  <a:pt x="2248" y="1900"/>
                </a:lnTo>
                <a:lnTo>
                  <a:pt x="2273" y="1857"/>
                </a:lnTo>
                <a:lnTo>
                  <a:pt x="2296" y="1811"/>
                </a:lnTo>
                <a:lnTo>
                  <a:pt x="2317" y="1765"/>
                </a:lnTo>
                <a:lnTo>
                  <a:pt x="2336" y="1718"/>
                </a:lnTo>
                <a:lnTo>
                  <a:pt x="2352" y="1670"/>
                </a:lnTo>
                <a:lnTo>
                  <a:pt x="2366" y="1621"/>
                </a:lnTo>
                <a:lnTo>
                  <a:pt x="2377" y="1571"/>
                </a:lnTo>
                <a:lnTo>
                  <a:pt x="2386" y="1519"/>
                </a:lnTo>
                <a:lnTo>
                  <a:pt x="2393" y="1468"/>
                </a:lnTo>
                <a:lnTo>
                  <a:pt x="2397" y="1415"/>
                </a:lnTo>
                <a:lnTo>
                  <a:pt x="2399" y="1361"/>
                </a:lnTo>
                <a:lnTo>
                  <a:pt x="2399" y="1361"/>
                </a:lnTo>
                <a:lnTo>
                  <a:pt x="2398" y="1308"/>
                </a:lnTo>
                <a:lnTo>
                  <a:pt x="2393" y="1255"/>
                </a:lnTo>
                <a:lnTo>
                  <a:pt x="2386" y="1204"/>
                </a:lnTo>
                <a:lnTo>
                  <a:pt x="2377" y="1152"/>
                </a:lnTo>
                <a:lnTo>
                  <a:pt x="2366" y="1102"/>
                </a:lnTo>
                <a:lnTo>
                  <a:pt x="2352" y="1053"/>
                </a:lnTo>
                <a:lnTo>
                  <a:pt x="2336" y="1005"/>
                </a:lnTo>
                <a:lnTo>
                  <a:pt x="2317" y="956"/>
                </a:lnTo>
                <a:lnTo>
                  <a:pt x="2296" y="911"/>
                </a:lnTo>
                <a:lnTo>
                  <a:pt x="2273" y="866"/>
                </a:lnTo>
                <a:lnTo>
                  <a:pt x="2248" y="823"/>
                </a:lnTo>
                <a:lnTo>
                  <a:pt x="2222" y="780"/>
                </a:lnTo>
                <a:lnTo>
                  <a:pt x="2192" y="740"/>
                </a:lnTo>
                <a:lnTo>
                  <a:pt x="2161" y="700"/>
                </a:lnTo>
                <a:lnTo>
                  <a:pt x="2129" y="663"/>
                </a:lnTo>
                <a:lnTo>
                  <a:pt x="2095" y="627"/>
                </a:lnTo>
                <a:lnTo>
                  <a:pt x="2058" y="593"/>
                </a:lnTo>
                <a:lnTo>
                  <a:pt x="2020" y="560"/>
                </a:lnTo>
                <a:lnTo>
                  <a:pt x="1982" y="529"/>
                </a:lnTo>
                <a:lnTo>
                  <a:pt x="1940" y="500"/>
                </a:lnTo>
                <a:lnTo>
                  <a:pt x="1899" y="473"/>
                </a:lnTo>
                <a:lnTo>
                  <a:pt x="1855" y="448"/>
                </a:lnTo>
                <a:lnTo>
                  <a:pt x="1810" y="425"/>
                </a:lnTo>
                <a:lnTo>
                  <a:pt x="1764" y="404"/>
                </a:lnTo>
                <a:lnTo>
                  <a:pt x="1717" y="386"/>
                </a:lnTo>
                <a:lnTo>
                  <a:pt x="1669" y="370"/>
                </a:lnTo>
                <a:lnTo>
                  <a:pt x="1620" y="355"/>
                </a:lnTo>
                <a:lnTo>
                  <a:pt x="1570" y="343"/>
                </a:lnTo>
                <a:lnTo>
                  <a:pt x="1518" y="334"/>
                </a:lnTo>
                <a:lnTo>
                  <a:pt x="1467" y="329"/>
                </a:lnTo>
                <a:lnTo>
                  <a:pt x="1413" y="324"/>
                </a:lnTo>
                <a:lnTo>
                  <a:pt x="1361" y="323"/>
                </a:lnTo>
                <a:lnTo>
                  <a:pt x="1307" y="324"/>
                </a:lnTo>
                <a:lnTo>
                  <a:pt x="1254" y="329"/>
                </a:lnTo>
                <a:lnTo>
                  <a:pt x="1202" y="334"/>
                </a:lnTo>
                <a:lnTo>
                  <a:pt x="1151" y="343"/>
                </a:lnTo>
                <a:lnTo>
                  <a:pt x="1101" y="355"/>
                </a:lnTo>
                <a:lnTo>
                  <a:pt x="1052" y="370"/>
                </a:lnTo>
                <a:lnTo>
                  <a:pt x="1003" y="386"/>
                </a:lnTo>
                <a:lnTo>
                  <a:pt x="956" y="404"/>
                </a:lnTo>
                <a:lnTo>
                  <a:pt x="910" y="425"/>
                </a:lnTo>
                <a:lnTo>
                  <a:pt x="866" y="448"/>
                </a:lnTo>
                <a:lnTo>
                  <a:pt x="822" y="473"/>
                </a:lnTo>
                <a:lnTo>
                  <a:pt x="780" y="500"/>
                </a:lnTo>
                <a:lnTo>
                  <a:pt x="739" y="529"/>
                </a:lnTo>
                <a:lnTo>
                  <a:pt x="700" y="560"/>
                </a:lnTo>
                <a:lnTo>
                  <a:pt x="662" y="593"/>
                </a:lnTo>
                <a:lnTo>
                  <a:pt x="627" y="627"/>
                </a:lnTo>
                <a:lnTo>
                  <a:pt x="592" y="663"/>
                </a:lnTo>
                <a:lnTo>
                  <a:pt x="559" y="700"/>
                </a:lnTo>
                <a:lnTo>
                  <a:pt x="528" y="740"/>
                </a:lnTo>
                <a:lnTo>
                  <a:pt x="500" y="780"/>
                </a:lnTo>
                <a:lnTo>
                  <a:pt x="472" y="823"/>
                </a:lnTo>
                <a:lnTo>
                  <a:pt x="447" y="866"/>
                </a:lnTo>
                <a:lnTo>
                  <a:pt x="424" y="911"/>
                </a:lnTo>
                <a:lnTo>
                  <a:pt x="404" y="956"/>
                </a:lnTo>
                <a:lnTo>
                  <a:pt x="385" y="1005"/>
                </a:lnTo>
                <a:lnTo>
                  <a:pt x="369" y="1053"/>
                </a:lnTo>
                <a:lnTo>
                  <a:pt x="354" y="1102"/>
                </a:lnTo>
                <a:lnTo>
                  <a:pt x="343" y="1152"/>
                </a:lnTo>
                <a:lnTo>
                  <a:pt x="334" y="1204"/>
                </a:lnTo>
                <a:lnTo>
                  <a:pt x="327" y="1255"/>
                </a:lnTo>
                <a:lnTo>
                  <a:pt x="324" y="1308"/>
                </a:lnTo>
                <a:lnTo>
                  <a:pt x="322" y="1361"/>
                </a:lnTo>
                <a:lnTo>
                  <a:pt x="322" y="136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2B26B77-2CC3-4963-9E6D-5994FD106E7E}"/>
              </a:ext>
            </a:extLst>
          </p:cNvPr>
          <p:cNvSpPr>
            <a:spLocks noEditPoints="1"/>
          </p:cNvSpPr>
          <p:nvPr/>
        </p:nvSpPr>
        <p:spPr bwMode="auto">
          <a:xfrm>
            <a:off x="4214998" y="3850440"/>
            <a:ext cx="1356404" cy="1356403"/>
          </a:xfrm>
          <a:custGeom>
            <a:avLst/>
            <a:gdLst>
              <a:gd name="T0" fmla="*/ 1169 w 2721"/>
              <a:gd name="T1" fmla="*/ 2709 h 2722"/>
              <a:gd name="T2" fmla="*/ 950 w 2721"/>
              <a:gd name="T3" fmla="*/ 2659 h 2722"/>
              <a:gd name="T4" fmla="*/ 746 w 2721"/>
              <a:gd name="T5" fmla="*/ 2576 h 2722"/>
              <a:gd name="T6" fmla="*/ 560 w 2721"/>
              <a:gd name="T7" fmla="*/ 2462 h 2722"/>
              <a:gd name="T8" fmla="*/ 396 w 2721"/>
              <a:gd name="T9" fmla="*/ 2321 h 2722"/>
              <a:gd name="T10" fmla="*/ 268 w 2721"/>
              <a:gd name="T11" fmla="*/ 2172 h 2722"/>
              <a:gd name="T12" fmla="*/ 173 w 2721"/>
              <a:gd name="T13" fmla="*/ 2025 h 2722"/>
              <a:gd name="T14" fmla="*/ 96 w 2721"/>
              <a:gd name="T15" fmla="*/ 1866 h 2722"/>
              <a:gd name="T16" fmla="*/ 41 w 2721"/>
              <a:gd name="T17" fmla="*/ 1695 h 2722"/>
              <a:gd name="T18" fmla="*/ 8 w 2721"/>
              <a:gd name="T19" fmla="*/ 1516 h 2722"/>
              <a:gd name="T20" fmla="*/ 1 w 2721"/>
              <a:gd name="T21" fmla="*/ 1292 h 2722"/>
              <a:gd name="T22" fmla="*/ 82 w 2721"/>
              <a:gd name="T23" fmla="*/ 894 h 2722"/>
              <a:gd name="T24" fmla="*/ 270 w 2721"/>
              <a:gd name="T25" fmla="*/ 547 h 2722"/>
              <a:gd name="T26" fmla="*/ 547 w 2721"/>
              <a:gd name="T27" fmla="*/ 270 h 2722"/>
              <a:gd name="T28" fmla="*/ 893 w 2721"/>
              <a:gd name="T29" fmla="*/ 83 h 2722"/>
              <a:gd name="T30" fmla="*/ 1290 w 2721"/>
              <a:gd name="T31" fmla="*/ 1 h 2722"/>
              <a:gd name="T32" fmla="*/ 1700 w 2721"/>
              <a:gd name="T33" fmla="*/ 43 h 2722"/>
              <a:gd name="T34" fmla="*/ 2066 w 2721"/>
              <a:gd name="T35" fmla="*/ 197 h 2722"/>
              <a:gd name="T36" fmla="*/ 2368 w 2721"/>
              <a:gd name="T37" fmla="*/ 446 h 2722"/>
              <a:gd name="T38" fmla="*/ 2586 w 2721"/>
              <a:gd name="T39" fmla="*/ 771 h 2722"/>
              <a:gd name="T40" fmla="*/ 2705 w 2721"/>
              <a:gd name="T41" fmla="*/ 1154 h 2722"/>
              <a:gd name="T42" fmla="*/ 2718 w 2721"/>
              <a:gd name="T43" fmla="*/ 1455 h 2722"/>
              <a:gd name="T44" fmla="*/ 2693 w 2721"/>
              <a:gd name="T45" fmla="*/ 1637 h 2722"/>
              <a:gd name="T46" fmla="*/ 2646 w 2721"/>
              <a:gd name="T47" fmla="*/ 1810 h 2722"/>
              <a:gd name="T48" fmla="*/ 2576 w 2721"/>
              <a:gd name="T49" fmla="*/ 1973 h 2722"/>
              <a:gd name="T50" fmla="*/ 2487 w 2721"/>
              <a:gd name="T51" fmla="*/ 2124 h 2722"/>
              <a:gd name="T52" fmla="*/ 2375 w 2721"/>
              <a:gd name="T53" fmla="*/ 2268 h 2722"/>
              <a:gd name="T54" fmla="*/ 2218 w 2721"/>
              <a:gd name="T55" fmla="*/ 2418 h 2722"/>
              <a:gd name="T56" fmla="*/ 2039 w 2721"/>
              <a:gd name="T57" fmla="*/ 2542 h 2722"/>
              <a:gd name="T58" fmla="*/ 1841 w 2721"/>
              <a:gd name="T59" fmla="*/ 2635 h 2722"/>
              <a:gd name="T60" fmla="*/ 1626 w 2721"/>
              <a:gd name="T61" fmla="*/ 2696 h 2722"/>
              <a:gd name="T62" fmla="*/ 1400 w 2721"/>
              <a:gd name="T63" fmla="*/ 2721 h 2722"/>
              <a:gd name="T64" fmla="*/ 343 w 2721"/>
              <a:gd name="T65" fmla="*/ 1571 h 2722"/>
              <a:gd name="T66" fmla="*/ 447 w 2721"/>
              <a:gd name="T67" fmla="*/ 1857 h 2722"/>
              <a:gd name="T68" fmla="*/ 627 w 2721"/>
              <a:gd name="T69" fmla="*/ 2096 h 2722"/>
              <a:gd name="T70" fmla="*/ 866 w 2721"/>
              <a:gd name="T71" fmla="*/ 2274 h 2722"/>
              <a:gd name="T72" fmla="*/ 1151 w 2721"/>
              <a:gd name="T73" fmla="*/ 2378 h 2722"/>
              <a:gd name="T74" fmla="*/ 1467 w 2721"/>
              <a:gd name="T75" fmla="*/ 2394 h 2722"/>
              <a:gd name="T76" fmla="*/ 1764 w 2721"/>
              <a:gd name="T77" fmla="*/ 2317 h 2722"/>
              <a:gd name="T78" fmla="*/ 2020 w 2721"/>
              <a:gd name="T79" fmla="*/ 2162 h 2722"/>
              <a:gd name="T80" fmla="*/ 2222 w 2721"/>
              <a:gd name="T81" fmla="*/ 1941 h 2722"/>
              <a:gd name="T82" fmla="*/ 2352 w 2721"/>
              <a:gd name="T83" fmla="*/ 1670 h 2722"/>
              <a:gd name="T84" fmla="*/ 2399 w 2721"/>
              <a:gd name="T85" fmla="*/ 1361 h 2722"/>
              <a:gd name="T86" fmla="*/ 2366 w 2721"/>
              <a:gd name="T87" fmla="*/ 1102 h 2722"/>
              <a:gd name="T88" fmla="*/ 2248 w 2721"/>
              <a:gd name="T89" fmla="*/ 823 h 2722"/>
              <a:gd name="T90" fmla="*/ 2058 w 2721"/>
              <a:gd name="T91" fmla="*/ 593 h 2722"/>
              <a:gd name="T92" fmla="*/ 1810 w 2721"/>
              <a:gd name="T93" fmla="*/ 425 h 2722"/>
              <a:gd name="T94" fmla="*/ 1518 w 2721"/>
              <a:gd name="T95" fmla="*/ 334 h 2722"/>
              <a:gd name="T96" fmla="*/ 1202 w 2721"/>
              <a:gd name="T97" fmla="*/ 334 h 2722"/>
              <a:gd name="T98" fmla="*/ 910 w 2721"/>
              <a:gd name="T99" fmla="*/ 425 h 2722"/>
              <a:gd name="T100" fmla="*/ 662 w 2721"/>
              <a:gd name="T101" fmla="*/ 593 h 2722"/>
              <a:gd name="T102" fmla="*/ 472 w 2721"/>
              <a:gd name="T103" fmla="*/ 823 h 2722"/>
              <a:gd name="T104" fmla="*/ 354 w 2721"/>
              <a:gd name="T105" fmla="*/ 1102 h 2722"/>
              <a:gd name="T106" fmla="*/ 322 w 2721"/>
              <a:gd name="T107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1" h="2722">
                <a:moveTo>
                  <a:pt x="1361" y="2722"/>
                </a:moveTo>
                <a:lnTo>
                  <a:pt x="1322" y="2721"/>
                </a:lnTo>
                <a:lnTo>
                  <a:pt x="1283" y="2720"/>
                </a:lnTo>
                <a:lnTo>
                  <a:pt x="1244" y="2718"/>
                </a:lnTo>
                <a:lnTo>
                  <a:pt x="1206" y="2713"/>
                </a:lnTo>
                <a:lnTo>
                  <a:pt x="1169" y="2709"/>
                </a:lnTo>
                <a:lnTo>
                  <a:pt x="1131" y="2703"/>
                </a:lnTo>
                <a:lnTo>
                  <a:pt x="1094" y="2696"/>
                </a:lnTo>
                <a:lnTo>
                  <a:pt x="1058" y="2688"/>
                </a:lnTo>
                <a:lnTo>
                  <a:pt x="1021" y="2680"/>
                </a:lnTo>
                <a:lnTo>
                  <a:pt x="986" y="2670"/>
                </a:lnTo>
                <a:lnTo>
                  <a:pt x="950" y="2659"/>
                </a:lnTo>
                <a:lnTo>
                  <a:pt x="915" y="2648"/>
                </a:lnTo>
                <a:lnTo>
                  <a:pt x="880" y="2635"/>
                </a:lnTo>
                <a:lnTo>
                  <a:pt x="846" y="2622"/>
                </a:lnTo>
                <a:lnTo>
                  <a:pt x="812" y="2607"/>
                </a:lnTo>
                <a:lnTo>
                  <a:pt x="779" y="2592"/>
                </a:lnTo>
                <a:lnTo>
                  <a:pt x="746" y="2576"/>
                </a:lnTo>
                <a:lnTo>
                  <a:pt x="713" y="2559"/>
                </a:lnTo>
                <a:lnTo>
                  <a:pt x="681" y="2542"/>
                </a:lnTo>
                <a:lnTo>
                  <a:pt x="651" y="2522"/>
                </a:lnTo>
                <a:lnTo>
                  <a:pt x="620" y="2503"/>
                </a:lnTo>
                <a:lnTo>
                  <a:pt x="590" y="2483"/>
                </a:lnTo>
                <a:lnTo>
                  <a:pt x="560" y="2462"/>
                </a:lnTo>
                <a:lnTo>
                  <a:pt x="531" y="2440"/>
                </a:lnTo>
                <a:lnTo>
                  <a:pt x="503" y="2418"/>
                </a:lnTo>
                <a:lnTo>
                  <a:pt x="475" y="2394"/>
                </a:lnTo>
                <a:lnTo>
                  <a:pt x="448" y="2370"/>
                </a:lnTo>
                <a:lnTo>
                  <a:pt x="421" y="2346"/>
                </a:lnTo>
                <a:lnTo>
                  <a:pt x="396" y="2321"/>
                </a:lnTo>
                <a:lnTo>
                  <a:pt x="370" y="2295"/>
                </a:lnTo>
                <a:lnTo>
                  <a:pt x="345" y="2268"/>
                </a:lnTo>
                <a:lnTo>
                  <a:pt x="322" y="2241"/>
                </a:lnTo>
                <a:lnTo>
                  <a:pt x="303" y="2218"/>
                </a:lnTo>
                <a:lnTo>
                  <a:pt x="285" y="2195"/>
                </a:lnTo>
                <a:lnTo>
                  <a:pt x="268" y="2172"/>
                </a:lnTo>
                <a:lnTo>
                  <a:pt x="250" y="2148"/>
                </a:lnTo>
                <a:lnTo>
                  <a:pt x="233" y="2124"/>
                </a:lnTo>
                <a:lnTo>
                  <a:pt x="217" y="2100"/>
                </a:lnTo>
                <a:lnTo>
                  <a:pt x="202" y="2075"/>
                </a:lnTo>
                <a:lnTo>
                  <a:pt x="186" y="2050"/>
                </a:lnTo>
                <a:lnTo>
                  <a:pt x="173" y="2025"/>
                </a:lnTo>
                <a:lnTo>
                  <a:pt x="158" y="2000"/>
                </a:lnTo>
                <a:lnTo>
                  <a:pt x="144" y="1973"/>
                </a:lnTo>
                <a:lnTo>
                  <a:pt x="132" y="1947"/>
                </a:lnTo>
                <a:lnTo>
                  <a:pt x="119" y="1919"/>
                </a:lnTo>
                <a:lnTo>
                  <a:pt x="108" y="1893"/>
                </a:lnTo>
                <a:lnTo>
                  <a:pt x="96" y="1866"/>
                </a:lnTo>
                <a:lnTo>
                  <a:pt x="86" y="1838"/>
                </a:lnTo>
                <a:lnTo>
                  <a:pt x="75" y="1810"/>
                </a:lnTo>
                <a:lnTo>
                  <a:pt x="66" y="1781"/>
                </a:lnTo>
                <a:lnTo>
                  <a:pt x="57" y="1754"/>
                </a:lnTo>
                <a:lnTo>
                  <a:pt x="49" y="1724"/>
                </a:lnTo>
                <a:lnTo>
                  <a:pt x="41" y="1695"/>
                </a:lnTo>
                <a:lnTo>
                  <a:pt x="34" y="1666"/>
                </a:lnTo>
                <a:lnTo>
                  <a:pt x="27" y="1637"/>
                </a:lnTo>
                <a:lnTo>
                  <a:pt x="22" y="1607"/>
                </a:lnTo>
                <a:lnTo>
                  <a:pt x="17" y="1576"/>
                </a:lnTo>
                <a:lnTo>
                  <a:pt x="13" y="1547"/>
                </a:lnTo>
                <a:lnTo>
                  <a:pt x="8" y="1516"/>
                </a:lnTo>
                <a:lnTo>
                  <a:pt x="6" y="1486"/>
                </a:lnTo>
                <a:lnTo>
                  <a:pt x="2" y="1455"/>
                </a:lnTo>
                <a:lnTo>
                  <a:pt x="1" y="1424"/>
                </a:lnTo>
                <a:lnTo>
                  <a:pt x="0" y="1392"/>
                </a:lnTo>
                <a:lnTo>
                  <a:pt x="0" y="1361"/>
                </a:lnTo>
                <a:lnTo>
                  <a:pt x="1" y="1292"/>
                </a:lnTo>
                <a:lnTo>
                  <a:pt x="7" y="1222"/>
                </a:lnTo>
                <a:lnTo>
                  <a:pt x="15" y="1154"/>
                </a:lnTo>
                <a:lnTo>
                  <a:pt x="27" y="1087"/>
                </a:lnTo>
                <a:lnTo>
                  <a:pt x="42" y="1021"/>
                </a:lnTo>
                <a:lnTo>
                  <a:pt x="61" y="956"/>
                </a:lnTo>
                <a:lnTo>
                  <a:pt x="82" y="894"/>
                </a:lnTo>
                <a:lnTo>
                  <a:pt x="106" y="832"/>
                </a:lnTo>
                <a:lnTo>
                  <a:pt x="134" y="771"/>
                </a:lnTo>
                <a:lnTo>
                  <a:pt x="164" y="713"/>
                </a:lnTo>
                <a:lnTo>
                  <a:pt x="197" y="656"/>
                </a:lnTo>
                <a:lnTo>
                  <a:pt x="232" y="600"/>
                </a:lnTo>
                <a:lnTo>
                  <a:pt x="270" y="547"/>
                </a:lnTo>
                <a:lnTo>
                  <a:pt x="310" y="496"/>
                </a:lnTo>
                <a:lnTo>
                  <a:pt x="353" y="446"/>
                </a:lnTo>
                <a:lnTo>
                  <a:pt x="398" y="398"/>
                </a:lnTo>
                <a:lnTo>
                  <a:pt x="446" y="354"/>
                </a:lnTo>
                <a:lnTo>
                  <a:pt x="495" y="311"/>
                </a:lnTo>
                <a:lnTo>
                  <a:pt x="547" y="270"/>
                </a:lnTo>
                <a:lnTo>
                  <a:pt x="599" y="233"/>
                </a:lnTo>
                <a:lnTo>
                  <a:pt x="655" y="197"/>
                </a:lnTo>
                <a:lnTo>
                  <a:pt x="711" y="164"/>
                </a:lnTo>
                <a:lnTo>
                  <a:pt x="771" y="134"/>
                </a:lnTo>
                <a:lnTo>
                  <a:pt x="830" y="107"/>
                </a:lnTo>
                <a:lnTo>
                  <a:pt x="893" y="83"/>
                </a:lnTo>
                <a:lnTo>
                  <a:pt x="956" y="61"/>
                </a:lnTo>
                <a:lnTo>
                  <a:pt x="1020" y="43"/>
                </a:lnTo>
                <a:lnTo>
                  <a:pt x="1086" y="28"/>
                </a:lnTo>
                <a:lnTo>
                  <a:pt x="1153" y="16"/>
                </a:lnTo>
                <a:lnTo>
                  <a:pt x="1221" y="7"/>
                </a:lnTo>
                <a:lnTo>
                  <a:pt x="1290" y="1"/>
                </a:lnTo>
                <a:lnTo>
                  <a:pt x="1361" y="0"/>
                </a:lnTo>
                <a:lnTo>
                  <a:pt x="1430" y="1"/>
                </a:lnTo>
                <a:lnTo>
                  <a:pt x="1499" y="7"/>
                </a:lnTo>
                <a:lnTo>
                  <a:pt x="1568" y="16"/>
                </a:lnTo>
                <a:lnTo>
                  <a:pt x="1635" y="28"/>
                </a:lnTo>
                <a:lnTo>
                  <a:pt x="1700" y="43"/>
                </a:lnTo>
                <a:lnTo>
                  <a:pt x="1765" y="61"/>
                </a:lnTo>
                <a:lnTo>
                  <a:pt x="1828" y="83"/>
                </a:lnTo>
                <a:lnTo>
                  <a:pt x="1890" y="107"/>
                </a:lnTo>
                <a:lnTo>
                  <a:pt x="1951" y="134"/>
                </a:lnTo>
                <a:lnTo>
                  <a:pt x="2009" y="164"/>
                </a:lnTo>
                <a:lnTo>
                  <a:pt x="2066" y="197"/>
                </a:lnTo>
                <a:lnTo>
                  <a:pt x="2121" y="233"/>
                </a:lnTo>
                <a:lnTo>
                  <a:pt x="2175" y="270"/>
                </a:lnTo>
                <a:lnTo>
                  <a:pt x="2226" y="311"/>
                </a:lnTo>
                <a:lnTo>
                  <a:pt x="2275" y="354"/>
                </a:lnTo>
                <a:lnTo>
                  <a:pt x="2322" y="398"/>
                </a:lnTo>
                <a:lnTo>
                  <a:pt x="2368" y="446"/>
                </a:lnTo>
                <a:lnTo>
                  <a:pt x="2410" y="496"/>
                </a:lnTo>
                <a:lnTo>
                  <a:pt x="2450" y="547"/>
                </a:lnTo>
                <a:lnTo>
                  <a:pt x="2488" y="600"/>
                </a:lnTo>
                <a:lnTo>
                  <a:pt x="2523" y="656"/>
                </a:lnTo>
                <a:lnTo>
                  <a:pt x="2557" y="713"/>
                </a:lnTo>
                <a:lnTo>
                  <a:pt x="2586" y="771"/>
                </a:lnTo>
                <a:lnTo>
                  <a:pt x="2614" y="832"/>
                </a:lnTo>
                <a:lnTo>
                  <a:pt x="2639" y="894"/>
                </a:lnTo>
                <a:lnTo>
                  <a:pt x="2660" y="956"/>
                </a:lnTo>
                <a:lnTo>
                  <a:pt x="2678" y="1021"/>
                </a:lnTo>
                <a:lnTo>
                  <a:pt x="2694" y="1087"/>
                </a:lnTo>
                <a:lnTo>
                  <a:pt x="2705" y="1154"/>
                </a:lnTo>
                <a:lnTo>
                  <a:pt x="2714" y="1222"/>
                </a:lnTo>
                <a:lnTo>
                  <a:pt x="2719" y="1292"/>
                </a:lnTo>
                <a:lnTo>
                  <a:pt x="2721" y="1361"/>
                </a:lnTo>
                <a:lnTo>
                  <a:pt x="2720" y="1392"/>
                </a:lnTo>
                <a:lnTo>
                  <a:pt x="2720" y="1424"/>
                </a:lnTo>
                <a:lnTo>
                  <a:pt x="2718" y="1455"/>
                </a:lnTo>
                <a:lnTo>
                  <a:pt x="2716" y="1486"/>
                </a:lnTo>
                <a:lnTo>
                  <a:pt x="2712" y="1516"/>
                </a:lnTo>
                <a:lnTo>
                  <a:pt x="2709" y="1547"/>
                </a:lnTo>
                <a:lnTo>
                  <a:pt x="2704" y="1576"/>
                </a:lnTo>
                <a:lnTo>
                  <a:pt x="2698" y="1607"/>
                </a:lnTo>
                <a:lnTo>
                  <a:pt x="2693" y="1637"/>
                </a:lnTo>
                <a:lnTo>
                  <a:pt x="2687" y="1666"/>
                </a:lnTo>
                <a:lnTo>
                  <a:pt x="2680" y="1695"/>
                </a:lnTo>
                <a:lnTo>
                  <a:pt x="2672" y="1724"/>
                </a:lnTo>
                <a:lnTo>
                  <a:pt x="2664" y="1754"/>
                </a:lnTo>
                <a:lnTo>
                  <a:pt x="2655" y="1781"/>
                </a:lnTo>
                <a:lnTo>
                  <a:pt x="2646" y="1810"/>
                </a:lnTo>
                <a:lnTo>
                  <a:pt x="2636" y="1838"/>
                </a:lnTo>
                <a:lnTo>
                  <a:pt x="2624" y="1866"/>
                </a:lnTo>
                <a:lnTo>
                  <a:pt x="2613" y="1893"/>
                </a:lnTo>
                <a:lnTo>
                  <a:pt x="2601" y="1919"/>
                </a:lnTo>
                <a:lnTo>
                  <a:pt x="2589" y="1947"/>
                </a:lnTo>
                <a:lnTo>
                  <a:pt x="2576" y="1973"/>
                </a:lnTo>
                <a:lnTo>
                  <a:pt x="2562" y="2000"/>
                </a:lnTo>
                <a:lnTo>
                  <a:pt x="2549" y="2025"/>
                </a:lnTo>
                <a:lnTo>
                  <a:pt x="2534" y="2050"/>
                </a:lnTo>
                <a:lnTo>
                  <a:pt x="2519" y="2075"/>
                </a:lnTo>
                <a:lnTo>
                  <a:pt x="2503" y="2100"/>
                </a:lnTo>
                <a:lnTo>
                  <a:pt x="2487" y="2124"/>
                </a:lnTo>
                <a:lnTo>
                  <a:pt x="2470" y="2148"/>
                </a:lnTo>
                <a:lnTo>
                  <a:pt x="2453" y="2172"/>
                </a:lnTo>
                <a:lnTo>
                  <a:pt x="2435" y="2195"/>
                </a:lnTo>
                <a:lnTo>
                  <a:pt x="2417" y="2218"/>
                </a:lnTo>
                <a:lnTo>
                  <a:pt x="2399" y="2241"/>
                </a:lnTo>
                <a:lnTo>
                  <a:pt x="2375" y="2268"/>
                </a:lnTo>
                <a:lnTo>
                  <a:pt x="2351" y="2295"/>
                </a:lnTo>
                <a:lnTo>
                  <a:pt x="2326" y="2321"/>
                </a:lnTo>
                <a:lnTo>
                  <a:pt x="2299" y="2346"/>
                </a:lnTo>
                <a:lnTo>
                  <a:pt x="2273" y="2370"/>
                </a:lnTo>
                <a:lnTo>
                  <a:pt x="2246" y="2394"/>
                </a:lnTo>
                <a:lnTo>
                  <a:pt x="2218" y="2418"/>
                </a:lnTo>
                <a:lnTo>
                  <a:pt x="2190" y="2440"/>
                </a:lnTo>
                <a:lnTo>
                  <a:pt x="2161" y="2462"/>
                </a:lnTo>
                <a:lnTo>
                  <a:pt x="2131" y="2483"/>
                </a:lnTo>
                <a:lnTo>
                  <a:pt x="2100" y="2503"/>
                </a:lnTo>
                <a:lnTo>
                  <a:pt x="2071" y="2522"/>
                </a:lnTo>
                <a:lnTo>
                  <a:pt x="2039" y="2542"/>
                </a:lnTo>
                <a:lnTo>
                  <a:pt x="2007" y="2559"/>
                </a:lnTo>
                <a:lnTo>
                  <a:pt x="1975" y="2576"/>
                </a:lnTo>
                <a:lnTo>
                  <a:pt x="1941" y="2592"/>
                </a:lnTo>
                <a:lnTo>
                  <a:pt x="1908" y="2607"/>
                </a:lnTo>
                <a:lnTo>
                  <a:pt x="1875" y="2622"/>
                </a:lnTo>
                <a:lnTo>
                  <a:pt x="1841" y="2635"/>
                </a:lnTo>
                <a:lnTo>
                  <a:pt x="1805" y="2648"/>
                </a:lnTo>
                <a:lnTo>
                  <a:pt x="1771" y="2659"/>
                </a:lnTo>
                <a:lnTo>
                  <a:pt x="1736" y="2670"/>
                </a:lnTo>
                <a:lnTo>
                  <a:pt x="1699" y="2680"/>
                </a:lnTo>
                <a:lnTo>
                  <a:pt x="1662" y="2688"/>
                </a:lnTo>
                <a:lnTo>
                  <a:pt x="1626" y="2696"/>
                </a:lnTo>
                <a:lnTo>
                  <a:pt x="1589" y="2703"/>
                </a:lnTo>
                <a:lnTo>
                  <a:pt x="1552" y="2709"/>
                </a:lnTo>
                <a:lnTo>
                  <a:pt x="1514" y="2713"/>
                </a:lnTo>
                <a:lnTo>
                  <a:pt x="1476" y="2718"/>
                </a:lnTo>
                <a:lnTo>
                  <a:pt x="1437" y="2720"/>
                </a:lnTo>
                <a:lnTo>
                  <a:pt x="1400" y="2721"/>
                </a:lnTo>
                <a:lnTo>
                  <a:pt x="1361" y="2722"/>
                </a:lnTo>
                <a:close/>
                <a:moveTo>
                  <a:pt x="322" y="1361"/>
                </a:moveTo>
                <a:lnTo>
                  <a:pt x="324" y="1415"/>
                </a:lnTo>
                <a:lnTo>
                  <a:pt x="327" y="1468"/>
                </a:lnTo>
                <a:lnTo>
                  <a:pt x="334" y="1519"/>
                </a:lnTo>
                <a:lnTo>
                  <a:pt x="343" y="1571"/>
                </a:lnTo>
                <a:lnTo>
                  <a:pt x="354" y="1621"/>
                </a:lnTo>
                <a:lnTo>
                  <a:pt x="369" y="1670"/>
                </a:lnTo>
                <a:lnTo>
                  <a:pt x="385" y="1718"/>
                </a:lnTo>
                <a:lnTo>
                  <a:pt x="404" y="1765"/>
                </a:lnTo>
                <a:lnTo>
                  <a:pt x="424" y="1811"/>
                </a:lnTo>
                <a:lnTo>
                  <a:pt x="447" y="1857"/>
                </a:lnTo>
                <a:lnTo>
                  <a:pt x="472" y="1900"/>
                </a:lnTo>
                <a:lnTo>
                  <a:pt x="500" y="1941"/>
                </a:lnTo>
                <a:lnTo>
                  <a:pt x="528" y="1982"/>
                </a:lnTo>
                <a:lnTo>
                  <a:pt x="559" y="2021"/>
                </a:lnTo>
                <a:lnTo>
                  <a:pt x="592" y="2059"/>
                </a:lnTo>
                <a:lnTo>
                  <a:pt x="627" y="2096"/>
                </a:lnTo>
                <a:lnTo>
                  <a:pt x="662" y="2130"/>
                </a:lnTo>
                <a:lnTo>
                  <a:pt x="700" y="2162"/>
                </a:lnTo>
                <a:lnTo>
                  <a:pt x="739" y="2193"/>
                </a:lnTo>
                <a:lnTo>
                  <a:pt x="780" y="2223"/>
                </a:lnTo>
                <a:lnTo>
                  <a:pt x="822" y="2249"/>
                </a:lnTo>
                <a:lnTo>
                  <a:pt x="866" y="2274"/>
                </a:lnTo>
                <a:lnTo>
                  <a:pt x="910" y="2297"/>
                </a:lnTo>
                <a:lnTo>
                  <a:pt x="956" y="2317"/>
                </a:lnTo>
                <a:lnTo>
                  <a:pt x="1003" y="2337"/>
                </a:lnTo>
                <a:lnTo>
                  <a:pt x="1052" y="2353"/>
                </a:lnTo>
                <a:lnTo>
                  <a:pt x="1101" y="2367"/>
                </a:lnTo>
                <a:lnTo>
                  <a:pt x="1151" y="2378"/>
                </a:lnTo>
                <a:lnTo>
                  <a:pt x="1202" y="2387"/>
                </a:lnTo>
                <a:lnTo>
                  <a:pt x="1254" y="2394"/>
                </a:lnTo>
                <a:lnTo>
                  <a:pt x="1307" y="2399"/>
                </a:lnTo>
                <a:lnTo>
                  <a:pt x="1361" y="2400"/>
                </a:lnTo>
                <a:lnTo>
                  <a:pt x="1413" y="2399"/>
                </a:lnTo>
                <a:lnTo>
                  <a:pt x="1467" y="2394"/>
                </a:lnTo>
                <a:lnTo>
                  <a:pt x="1518" y="2387"/>
                </a:lnTo>
                <a:lnTo>
                  <a:pt x="1570" y="2378"/>
                </a:lnTo>
                <a:lnTo>
                  <a:pt x="1620" y="2367"/>
                </a:lnTo>
                <a:lnTo>
                  <a:pt x="1669" y="2353"/>
                </a:lnTo>
                <a:lnTo>
                  <a:pt x="1717" y="2337"/>
                </a:lnTo>
                <a:lnTo>
                  <a:pt x="1764" y="2317"/>
                </a:lnTo>
                <a:lnTo>
                  <a:pt x="1810" y="2297"/>
                </a:lnTo>
                <a:lnTo>
                  <a:pt x="1855" y="2274"/>
                </a:lnTo>
                <a:lnTo>
                  <a:pt x="1899" y="2249"/>
                </a:lnTo>
                <a:lnTo>
                  <a:pt x="1940" y="2223"/>
                </a:lnTo>
                <a:lnTo>
                  <a:pt x="1982" y="2193"/>
                </a:lnTo>
                <a:lnTo>
                  <a:pt x="2020" y="2162"/>
                </a:lnTo>
                <a:lnTo>
                  <a:pt x="2058" y="2130"/>
                </a:lnTo>
                <a:lnTo>
                  <a:pt x="2095" y="2096"/>
                </a:lnTo>
                <a:lnTo>
                  <a:pt x="2129" y="2059"/>
                </a:lnTo>
                <a:lnTo>
                  <a:pt x="2161" y="2021"/>
                </a:lnTo>
                <a:lnTo>
                  <a:pt x="2192" y="1982"/>
                </a:lnTo>
                <a:lnTo>
                  <a:pt x="2222" y="1941"/>
                </a:lnTo>
                <a:lnTo>
                  <a:pt x="2248" y="1900"/>
                </a:lnTo>
                <a:lnTo>
                  <a:pt x="2273" y="1857"/>
                </a:lnTo>
                <a:lnTo>
                  <a:pt x="2296" y="1811"/>
                </a:lnTo>
                <a:lnTo>
                  <a:pt x="2317" y="1765"/>
                </a:lnTo>
                <a:lnTo>
                  <a:pt x="2336" y="1718"/>
                </a:lnTo>
                <a:lnTo>
                  <a:pt x="2352" y="1670"/>
                </a:lnTo>
                <a:lnTo>
                  <a:pt x="2366" y="1621"/>
                </a:lnTo>
                <a:lnTo>
                  <a:pt x="2377" y="1571"/>
                </a:lnTo>
                <a:lnTo>
                  <a:pt x="2386" y="1519"/>
                </a:lnTo>
                <a:lnTo>
                  <a:pt x="2393" y="1468"/>
                </a:lnTo>
                <a:lnTo>
                  <a:pt x="2397" y="1415"/>
                </a:lnTo>
                <a:lnTo>
                  <a:pt x="2399" y="1361"/>
                </a:lnTo>
                <a:lnTo>
                  <a:pt x="2399" y="1361"/>
                </a:lnTo>
                <a:lnTo>
                  <a:pt x="2398" y="1308"/>
                </a:lnTo>
                <a:lnTo>
                  <a:pt x="2393" y="1255"/>
                </a:lnTo>
                <a:lnTo>
                  <a:pt x="2386" y="1204"/>
                </a:lnTo>
                <a:lnTo>
                  <a:pt x="2377" y="1152"/>
                </a:lnTo>
                <a:lnTo>
                  <a:pt x="2366" y="1102"/>
                </a:lnTo>
                <a:lnTo>
                  <a:pt x="2352" y="1053"/>
                </a:lnTo>
                <a:lnTo>
                  <a:pt x="2336" y="1005"/>
                </a:lnTo>
                <a:lnTo>
                  <a:pt x="2317" y="956"/>
                </a:lnTo>
                <a:lnTo>
                  <a:pt x="2296" y="911"/>
                </a:lnTo>
                <a:lnTo>
                  <a:pt x="2273" y="866"/>
                </a:lnTo>
                <a:lnTo>
                  <a:pt x="2248" y="823"/>
                </a:lnTo>
                <a:lnTo>
                  <a:pt x="2222" y="780"/>
                </a:lnTo>
                <a:lnTo>
                  <a:pt x="2192" y="740"/>
                </a:lnTo>
                <a:lnTo>
                  <a:pt x="2161" y="700"/>
                </a:lnTo>
                <a:lnTo>
                  <a:pt x="2129" y="663"/>
                </a:lnTo>
                <a:lnTo>
                  <a:pt x="2095" y="627"/>
                </a:lnTo>
                <a:lnTo>
                  <a:pt x="2058" y="593"/>
                </a:lnTo>
                <a:lnTo>
                  <a:pt x="2020" y="560"/>
                </a:lnTo>
                <a:lnTo>
                  <a:pt x="1982" y="529"/>
                </a:lnTo>
                <a:lnTo>
                  <a:pt x="1940" y="500"/>
                </a:lnTo>
                <a:lnTo>
                  <a:pt x="1899" y="473"/>
                </a:lnTo>
                <a:lnTo>
                  <a:pt x="1855" y="448"/>
                </a:lnTo>
                <a:lnTo>
                  <a:pt x="1810" y="425"/>
                </a:lnTo>
                <a:lnTo>
                  <a:pt x="1764" y="404"/>
                </a:lnTo>
                <a:lnTo>
                  <a:pt x="1717" y="386"/>
                </a:lnTo>
                <a:lnTo>
                  <a:pt x="1669" y="370"/>
                </a:lnTo>
                <a:lnTo>
                  <a:pt x="1620" y="355"/>
                </a:lnTo>
                <a:lnTo>
                  <a:pt x="1570" y="343"/>
                </a:lnTo>
                <a:lnTo>
                  <a:pt x="1518" y="334"/>
                </a:lnTo>
                <a:lnTo>
                  <a:pt x="1467" y="329"/>
                </a:lnTo>
                <a:lnTo>
                  <a:pt x="1413" y="324"/>
                </a:lnTo>
                <a:lnTo>
                  <a:pt x="1361" y="323"/>
                </a:lnTo>
                <a:lnTo>
                  <a:pt x="1307" y="324"/>
                </a:lnTo>
                <a:lnTo>
                  <a:pt x="1254" y="329"/>
                </a:lnTo>
                <a:lnTo>
                  <a:pt x="1202" y="334"/>
                </a:lnTo>
                <a:lnTo>
                  <a:pt x="1151" y="343"/>
                </a:lnTo>
                <a:lnTo>
                  <a:pt x="1101" y="355"/>
                </a:lnTo>
                <a:lnTo>
                  <a:pt x="1052" y="370"/>
                </a:lnTo>
                <a:lnTo>
                  <a:pt x="1003" y="386"/>
                </a:lnTo>
                <a:lnTo>
                  <a:pt x="956" y="404"/>
                </a:lnTo>
                <a:lnTo>
                  <a:pt x="910" y="425"/>
                </a:lnTo>
                <a:lnTo>
                  <a:pt x="866" y="448"/>
                </a:lnTo>
                <a:lnTo>
                  <a:pt x="822" y="473"/>
                </a:lnTo>
                <a:lnTo>
                  <a:pt x="780" y="500"/>
                </a:lnTo>
                <a:lnTo>
                  <a:pt x="739" y="529"/>
                </a:lnTo>
                <a:lnTo>
                  <a:pt x="700" y="560"/>
                </a:lnTo>
                <a:lnTo>
                  <a:pt x="662" y="593"/>
                </a:lnTo>
                <a:lnTo>
                  <a:pt x="627" y="627"/>
                </a:lnTo>
                <a:lnTo>
                  <a:pt x="592" y="663"/>
                </a:lnTo>
                <a:lnTo>
                  <a:pt x="559" y="700"/>
                </a:lnTo>
                <a:lnTo>
                  <a:pt x="528" y="740"/>
                </a:lnTo>
                <a:lnTo>
                  <a:pt x="500" y="780"/>
                </a:lnTo>
                <a:lnTo>
                  <a:pt x="472" y="823"/>
                </a:lnTo>
                <a:lnTo>
                  <a:pt x="447" y="866"/>
                </a:lnTo>
                <a:lnTo>
                  <a:pt x="424" y="911"/>
                </a:lnTo>
                <a:lnTo>
                  <a:pt x="404" y="956"/>
                </a:lnTo>
                <a:lnTo>
                  <a:pt x="385" y="1005"/>
                </a:lnTo>
                <a:lnTo>
                  <a:pt x="369" y="1053"/>
                </a:lnTo>
                <a:lnTo>
                  <a:pt x="354" y="1102"/>
                </a:lnTo>
                <a:lnTo>
                  <a:pt x="343" y="1152"/>
                </a:lnTo>
                <a:lnTo>
                  <a:pt x="334" y="1204"/>
                </a:lnTo>
                <a:lnTo>
                  <a:pt x="327" y="1255"/>
                </a:lnTo>
                <a:lnTo>
                  <a:pt x="324" y="1308"/>
                </a:lnTo>
                <a:lnTo>
                  <a:pt x="322" y="1361"/>
                </a:lnTo>
                <a:lnTo>
                  <a:pt x="322" y="136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solidFill>
                <a:schemeClr val="accent2"/>
              </a:solidFill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CD6C3CA6-D3B5-4CD9-9FC4-C45030D3AF0D}"/>
              </a:ext>
            </a:extLst>
          </p:cNvPr>
          <p:cNvSpPr>
            <a:spLocks noEditPoints="1"/>
          </p:cNvSpPr>
          <p:nvPr/>
        </p:nvSpPr>
        <p:spPr bwMode="auto">
          <a:xfrm>
            <a:off x="8906687" y="3853286"/>
            <a:ext cx="1356404" cy="1356403"/>
          </a:xfrm>
          <a:custGeom>
            <a:avLst/>
            <a:gdLst>
              <a:gd name="T0" fmla="*/ 1169 w 2722"/>
              <a:gd name="T1" fmla="*/ 2709 h 2722"/>
              <a:gd name="T2" fmla="*/ 951 w 2722"/>
              <a:gd name="T3" fmla="*/ 2659 h 2722"/>
              <a:gd name="T4" fmla="*/ 746 w 2722"/>
              <a:gd name="T5" fmla="*/ 2576 h 2722"/>
              <a:gd name="T6" fmla="*/ 561 w 2722"/>
              <a:gd name="T7" fmla="*/ 2462 h 2722"/>
              <a:gd name="T8" fmla="*/ 396 w 2722"/>
              <a:gd name="T9" fmla="*/ 2320 h 2722"/>
              <a:gd name="T10" fmla="*/ 268 w 2722"/>
              <a:gd name="T11" fmla="*/ 2171 h 2722"/>
              <a:gd name="T12" fmla="*/ 173 w 2722"/>
              <a:gd name="T13" fmla="*/ 2025 h 2722"/>
              <a:gd name="T14" fmla="*/ 96 w 2722"/>
              <a:gd name="T15" fmla="*/ 1865 h 2722"/>
              <a:gd name="T16" fmla="*/ 42 w 2722"/>
              <a:gd name="T17" fmla="*/ 1695 h 2722"/>
              <a:gd name="T18" fmla="*/ 10 w 2722"/>
              <a:gd name="T19" fmla="*/ 1516 h 2722"/>
              <a:gd name="T20" fmla="*/ 3 w 2722"/>
              <a:gd name="T21" fmla="*/ 1292 h 2722"/>
              <a:gd name="T22" fmla="*/ 83 w 2722"/>
              <a:gd name="T23" fmla="*/ 894 h 2722"/>
              <a:gd name="T24" fmla="*/ 270 w 2722"/>
              <a:gd name="T25" fmla="*/ 547 h 2722"/>
              <a:gd name="T26" fmla="*/ 547 w 2722"/>
              <a:gd name="T27" fmla="*/ 270 h 2722"/>
              <a:gd name="T28" fmla="*/ 893 w 2722"/>
              <a:gd name="T29" fmla="*/ 83 h 2722"/>
              <a:gd name="T30" fmla="*/ 1291 w 2722"/>
              <a:gd name="T31" fmla="*/ 1 h 2722"/>
              <a:gd name="T32" fmla="*/ 1702 w 2722"/>
              <a:gd name="T33" fmla="*/ 43 h 2722"/>
              <a:gd name="T34" fmla="*/ 2067 w 2722"/>
              <a:gd name="T35" fmla="*/ 197 h 2722"/>
              <a:gd name="T36" fmla="*/ 2368 w 2722"/>
              <a:gd name="T37" fmla="*/ 446 h 2722"/>
              <a:gd name="T38" fmla="*/ 2588 w 2722"/>
              <a:gd name="T39" fmla="*/ 771 h 2722"/>
              <a:gd name="T40" fmla="*/ 2706 w 2722"/>
              <a:gd name="T41" fmla="*/ 1154 h 2722"/>
              <a:gd name="T42" fmla="*/ 2718 w 2722"/>
              <a:gd name="T43" fmla="*/ 1455 h 2722"/>
              <a:gd name="T44" fmla="*/ 2694 w 2722"/>
              <a:gd name="T45" fmla="*/ 1637 h 2722"/>
              <a:gd name="T46" fmla="*/ 2646 w 2722"/>
              <a:gd name="T47" fmla="*/ 1810 h 2722"/>
              <a:gd name="T48" fmla="*/ 2576 w 2722"/>
              <a:gd name="T49" fmla="*/ 1973 h 2722"/>
              <a:gd name="T50" fmla="*/ 2487 w 2722"/>
              <a:gd name="T51" fmla="*/ 2124 h 2722"/>
              <a:gd name="T52" fmla="*/ 2375 w 2722"/>
              <a:gd name="T53" fmla="*/ 2268 h 2722"/>
              <a:gd name="T54" fmla="*/ 2219 w 2722"/>
              <a:gd name="T55" fmla="*/ 2418 h 2722"/>
              <a:gd name="T56" fmla="*/ 2040 w 2722"/>
              <a:gd name="T57" fmla="*/ 2542 h 2722"/>
              <a:gd name="T58" fmla="*/ 1841 w 2722"/>
              <a:gd name="T59" fmla="*/ 2635 h 2722"/>
              <a:gd name="T60" fmla="*/ 1627 w 2722"/>
              <a:gd name="T61" fmla="*/ 2696 h 2722"/>
              <a:gd name="T62" fmla="*/ 1400 w 2722"/>
              <a:gd name="T63" fmla="*/ 2721 h 2722"/>
              <a:gd name="T64" fmla="*/ 345 w 2722"/>
              <a:gd name="T65" fmla="*/ 1571 h 2722"/>
              <a:gd name="T66" fmla="*/ 449 w 2722"/>
              <a:gd name="T67" fmla="*/ 1857 h 2722"/>
              <a:gd name="T68" fmla="*/ 627 w 2722"/>
              <a:gd name="T69" fmla="*/ 2096 h 2722"/>
              <a:gd name="T70" fmla="*/ 866 w 2722"/>
              <a:gd name="T71" fmla="*/ 2274 h 2722"/>
              <a:gd name="T72" fmla="*/ 1152 w 2722"/>
              <a:gd name="T73" fmla="*/ 2378 h 2722"/>
              <a:gd name="T74" fmla="*/ 1467 w 2722"/>
              <a:gd name="T75" fmla="*/ 2394 h 2722"/>
              <a:gd name="T76" fmla="*/ 1766 w 2722"/>
              <a:gd name="T77" fmla="*/ 2317 h 2722"/>
              <a:gd name="T78" fmla="*/ 2022 w 2722"/>
              <a:gd name="T79" fmla="*/ 2162 h 2722"/>
              <a:gd name="T80" fmla="*/ 2222 w 2722"/>
              <a:gd name="T81" fmla="*/ 1941 h 2722"/>
              <a:gd name="T82" fmla="*/ 2352 w 2722"/>
              <a:gd name="T83" fmla="*/ 1670 h 2722"/>
              <a:gd name="T84" fmla="*/ 2399 w 2722"/>
              <a:gd name="T85" fmla="*/ 1361 h 2722"/>
              <a:gd name="T86" fmla="*/ 2367 w 2722"/>
              <a:gd name="T87" fmla="*/ 1102 h 2722"/>
              <a:gd name="T88" fmla="*/ 2249 w 2722"/>
              <a:gd name="T89" fmla="*/ 823 h 2722"/>
              <a:gd name="T90" fmla="*/ 2060 w 2722"/>
              <a:gd name="T91" fmla="*/ 593 h 2722"/>
              <a:gd name="T92" fmla="*/ 1812 w 2722"/>
              <a:gd name="T93" fmla="*/ 425 h 2722"/>
              <a:gd name="T94" fmla="*/ 1519 w 2722"/>
              <a:gd name="T95" fmla="*/ 334 h 2722"/>
              <a:gd name="T96" fmla="*/ 1203 w 2722"/>
              <a:gd name="T97" fmla="*/ 334 h 2722"/>
              <a:gd name="T98" fmla="*/ 911 w 2722"/>
              <a:gd name="T99" fmla="*/ 425 h 2722"/>
              <a:gd name="T100" fmla="*/ 664 w 2722"/>
              <a:gd name="T101" fmla="*/ 593 h 2722"/>
              <a:gd name="T102" fmla="*/ 474 w 2722"/>
              <a:gd name="T103" fmla="*/ 823 h 2722"/>
              <a:gd name="T104" fmla="*/ 356 w 2722"/>
              <a:gd name="T105" fmla="*/ 1102 h 2722"/>
              <a:gd name="T106" fmla="*/ 323 w 2722"/>
              <a:gd name="T107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2" h="2722">
                <a:moveTo>
                  <a:pt x="1361" y="2722"/>
                </a:moveTo>
                <a:lnTo>
                  <a:pt x="1322" y="2721"/>
                </a:lnTo>
                <a:lnTo>
                  <a:pt x="1283" y="2720"/>
                </a:lnTo>
                <a:lnTo>
                  <a:pt x="1246" y="2718"/>
                </a:lnTo>
                <a:lnTo>
                  <a:pt x="1207" y="2713"/>
                </a:lnTo>
                <a:lnTo>
                  <a:pt x="1169" y="2709"/>
                </a:lnTo>
                <a:lnTo>
                  <a:pt x="1132" y="2703"/>
                </a:lnTo>
                <a:lnTo>
                  <a:pt x="1095" y="2696"/>
                </a:lnTo>
                <a:lnTo>
                  <a:pt x="1058" y="2688"/>
                </a:lnTo>
                <a:lnTo>
                  <a:pt x="1021" y="2680"/>
                </a:lnTo>
                <a:lnTo>
                  <a:pt x="986" y="2670"/>
                </a:lnTo>
                <a:lnTo>
                  <a:pt x="951" y="2659"/>
                </a:lnTo>
                <a:lnTo>
                  <a:pt x="915" y="2647"/>
                </a:lnTo>
                <a:lnTo>
                  <a:pt x="881" y="2634"/>
                </a:lnTo>
                <a:lnTo>
                  <a:pt x="847" y="2622"/>
                </a:lnTo>
                <a:lnTo>
                  <a:pt x="812" y="2607"/>
                </a:lnTo>
                <a:lnTo>
                  <a:pt x="779" y="2592"/>
                </a:lnTo>
                <a:lnTo>
                  <a:pt x="746" y="2576"/>
                </a:lnTo>
                <a:lnTo>
                  <a:pt x="714" y="2559"/>
                </a:lnTo>
                <a:lnTo>
                  <a:pt x="682" y="2540"/>
                </a:lnTo>
                <a:lnTo>
                  <a:pt x="651" y="2522"/>
                </a:lnTo>
                <a:lnTo>
                  <a:pt x="620" y="2503"/>
                </a:lnTo>
                <a:lnTo>
                  <a:pt x="590" y="2482"/>
                </a:lnTo>
                <a:lnTo>
                  <a:pt x="561" y="2462"/>
                </a:lnTo>
                <a:lnTo>
                  <a:pt x="531" y="2440"/>
                </a:lnTo>
                <a:lnTo>
                  <a:pt x="502" y="2417"/>
                </a:lnTo>
                <a:lnTo>
                  <a:pt x="475" y="2394"/>
                </a:lnTo>
                <a:lnTo>
                  <a:pt x="448" y="2370"/>
                </a:lnTo>
                <a:lnTo>
                  <a:pt x="421" y="2345"/>
                </a:lnTo>
                <a:lnTo>
                  <a:pt x="396" y="2320"/>
                </a:lnTo>
                <a:lnTo>
                  <a:pt x="371" y="2293"/>
                </a:lnTo>
                <a:lnTo>
                  <a:pt x="346" y="2267"/>
                </a:lnTo>
                <a:lnTo>
                  <a:pt x="322" y="2240"/>
                </a:lnTo>
                <a:lnTo>
                  <a:pt x="303" y="2218"/>
                </a:lnTo>
                <a:lnTo>
                  <a:pt x="285" y="2195"/>
                </a:lnTo>
                <a:lnTo>
                  <a:pt x="268" y="2171"/>
                </a:lnTo>
                <a:lnTo>
                  <a:pt x="251" y="2148"/>
                </a:lnTo>
                <a:lnTo>
                  <a:pt x="234" y="2124"/>
                </a:lnTo>
                <a:lnTo>
                  <a:pt x="218" y="2099"/>
                </a:lnTo>
                <a:lnTo>
                  <a:pt x="203" y="2075"/>
                </a:lnTo>
                <a:lnTo>
                  <a:pt x="187" y="2050"/>
                </a:lnTo>
                <a:lnTo>
                  <a:pt x="173" y="2025"/>
                </a:lnTo>
                <a:lnTo>
                  <a:pt x="158" y="1998"/>
                </a:lnTo>
                <a:lnTo>
                  <a:pt x="146" y="1972"/>
                </a:lnTo>
                <a:lnTo>
                  <a:pt x="132" y="1946"/>
                </a:lnTo>
                <a:lnTo>
                  <a:pt x="119" y="1919"/>
                </a:lnTo>
                <a:lnTo>
                  <a:pt x="108" y="1892"/>
                </a:lnTo>
                <a:lnTo>
                  <a:pt x="96" y="1865"/>
                </a:lnTo>
                <a:lnTo>
                  <a:pt x="86" y="1837"/>
                </a:lnTo>
                <a:lnTo>
                  <a:pt x="76" y="1810"/>
                </a:lnTo>
                <a:lnTo>
                  <a:pt x="67" y="1781"/>
                </a:lnTo>
                <a:lnTo>
                  <a:pt x="58" y="1752"/>
                </a:lnTo>
                <a:lnTo>
                  <a:pt x="50" y="1724"/>
                </a:lnTo>
                <a:lnTo>
                  <a:pt x="42" y="1695"/>
                </a:lnTo>
                <a:lnTo>
                  <a:pt x="35" y="1666"/>
                </a:lnTo>
                <a:lnTo>
                  <a:pt x="28" y="1636"/>
                </a:lnTo>
                <a:lnTo>
                  <a:pt x="22" y="1606"/>
                </a:lnTo>
                <a:lnTo>
                  <a:pt x="18" y="1576"/>
                </a:lnTo>
                <a:lnTo>
                  <a:pt x="13" y="1547"/>
                </a:lnTo>
                <a:lnTo>
                  <a:pt x="10" y="1516"/>
                </a:lnTo>
                <a:lnTo>
                  <a:pt x="6" y="1485"/>
                </a:lnTo>
                <a:lnTo>
                  <a:pt x="4" y="1455"/>
                </a:lnTo>
                <a:lnTo>
                  <a:pt x="2" y="1423"/>
                </a:lnTo>
                <a:lnTo>
                  <a:pt x="0" y="1392"/>
                </a:lnTo>
                <a:lnTo>
                  <a:pt x="0" y="1361"/>
                </a:lnTo>
                <a:lnTo>
                  <a:pt x="3" y="1292"/>
                </a:lnTo>
                <a:lnTo>
                  <a:pt x="7" y="1222"/>
                </a:lnTo>
                <a:lnTo>
                  <a:pt x="16" y="1154"/>
                </a:lnTo>
                <a:lnTo>
                  <a:pt x="28" y="1087"/>
                </a:lnTo>
                <a:lnTo>
                  <a:pt x="44" y="1021"/>
                </a:lnTo>
                <a:lnTo>
                  <a:pt x="62" y="956"/>
                </a:lnTo>
                <a:lnTo>
                  <a:pt x="83" y="894"/>
                </a:lnTo>
                <a:lnTo>
                  <a:pt x="108" y="832"/>
                </a:lnTo>
                <a:lnTo>
                  <a:pt x="134" y="771"/>
                </a:lnTo>
                <a:lnTo>
                  <a:pt x="165" y="713"/>
                </a:lnTo>
                <a:lnTo>
                  <a:pt x="197" y="656"/>
                </a:lnTo>
                <a:lnTo>
                  <a:pt x="233" y="600"/>
                </a:lnTo>
                <a:lnTo>
                  <a:pt x="270" y="547"/>
                </a:lnTo>
                <a:lnTo>
                  <a:pt x="311" y="496"/>
                </a:lnTo>
                <a:lnTo>
                  <a:pt x="354" y="446"/>
                </a:lnTo>
                <a:lnTo>
                  <a:pt x="399" y="398"/>
                </a:lnTo>
                <a:lnTo>
                  <a:pt x="446" y="354"/>
                </a:lnTo>
                <a:lnTo>
                  <a:pt x="496" y="311"/>
                </a:lnTo>
                <a:lnTo>
                  <a:pt x="547" y="270"/>
                </a:lnTo>
                <a:lnTo>
                  <a:pt x="601" y="233"/>
                </a:lnTo>
                <a:lnTo>
                  <a:pt x="656" y="197"/>
                </a:lnTo>
                <a:lnTo>
                  <a:pt x="713" y="164"/>
                </a:lnTo>
                <a:lnTo>
                  <a:pt x="771" y="134"/>
                </a:lnTo>
                <a:lnTo>
                  <a:pt x="832" y="107"/>
                </a:lnTo>
                <a:lnTo>
                  <a:pt x="893" y="83"/>
                </a:lnTo>
                <a:lnTo>
                  <a:pt x="956" y="61"/>
                </a:lnTo>
                <a:lnTo>
                  <a:pt x="1021" y="43"/>
                </a:lnTo>
                <a:lnTo>
                  <a:pt x="1087" y="28"/>
                </a:lnTo>
                <a:lnTo>
                  <a:pt x="1154" y="16"/>
                </a:lnTo>
                <a:lnTo>
                  <a:pt x="1222" y="7"/>
                </a:lnTo>
                <a:lnTo>
                  <a:pt x="1291" y="1"/>
                </a:lnTo>
                <a:lnTo>
                  <a:pt x="1361" y="0"/>
                </a:lnTo>
                <a:lnTo>
                  <a:pt x="1431" y="1"/>
                </a:lnTo>
                <a:lnTo>
                  <a:pt x="1501" y="7"/>
                </a:lnTo>
                <a:lnTo>
                  <a:pt x="1568" y="16"/>
                </a:lnTo>
                <a:lnTo>
                  <a:pt x="1635" y="28"/>
                </a:lnTo>
                <a:lnTo>
                  <a:pt x="1702" y="43"/>
                </a:lnTo>
                <a:lnTo>
                  <a:pt x="1766" y="61"/>
                </a:lnTo>
                <a:lnTo>
                  <a:pt x="1829" y="83"/>
                </a:lnTo>
                <a:lnTo>
                  <a:pt x="1890" y="107"/>
                </a:lnTo>
                <a:lnTo>
                  <a:pt x="1951" y="134"/>
                </a:lnTo>
                <a:lnTo>
                  <a:pt x="2009" y="164"/>
                </a:lnTo>
                <a:lnTo>
                  <a:pt x="2067" y="197"/>
                </a:lnTo>
                <a:lnTo>
                  <a:pt x="2121" y="233"/>
                </a:lnTo>
                <a:lnTo>
                  <a:pt x="2175" y="270"/>
                </a:lnTo>
                <a:lnTo>
                  <a:pt x="2227" y="311"/>
                </a:lnTo>
                <a:lnTo>
                  <a:pt x="2276" y="354"/>
                </a:lnTo>
                <a:lnTo>
                  <a:pt x="2324" y="398"/>
                </a:lnTo>
                <a:lnTo>
                  <a:pt x="2368" y="446"/>
                </a:lnTo>
                <a:lnTo>
                  <a:pt x="2411" y="496"/>
                </a:lnTo>
                <a:lnTo>
                  <a:pt x="2452" y="547"/>
                </a:lnTo>
                <a:lnTo>
                  <a:pt x="2490" y="600"/>
                </a:lnTo>
                <a:lnTo>
                  <a:pt x="2525" y="656"/>
                </a:lnTo>
                <a:lnTo>
                  <a:pt x="2558" y="713"/>
                </a:lnTo>
                <a:lnTo>
                  <a:pt x="2588" y="771"/>
                </a:lnTo>
                <a:lnTo>
                  <a:pt x="2615" y="832"/>
                </a:lnTo>
                <a:lnTo>
                  <a:pt x="2639" y="894"/>
                </a:lnTo>
                <a:lnTo>
                  <a:pt x="2661" y="956"/>
                </a:lnTo>
                <a:lnTo>
                  <a:pt x="2679" y="1021"/>
                </a:lnTo>
                <a:lnTo>
                  <a:pt x="2694" y="1087"/>
                </a:lnTo>
                <a:lnTo>
                  <a:pt x="2706" y="1154"/>
                </a:lnTo>
                <a:lnTo>
                  <a:pt x="2715" y="1222"/>
                </a:lnTo>
                <a:lnTo>
                  <a:pt x="2721" y="1292"/>
                </a:lnTo>
                <a:lnTo>
                  <a:pt x="2722" y="1361"/>
                </a:lnTo>
                <a:lnTo>
                  <a:pt x="2722" y="1392"/>
                </a:lnTo>
                <a:lnTo>
                  <a:pt x="2721" y="1424"/>
                </a:lnTo>
                <a:lnTo>
                  <a:pt x="2718" y="1455"/>
                </a:lnTo>
                <a:lnTo>
                  <a:pt x="2716" y="1486"/>
                </a:lnTo>
                <a:lnTo>
                  <a:pt x="2714" y="1516"/>
                </a:lnTo>
                <a:lnTo>
                  <a:pt x="2709" y="1547"/>
                </a:lnTo>
                <a:lnTo>
                  <a:pt x="2705" y="1576"/>
                </a:lnTo>
                <a:lnTo>
                  <a:pt x="2700" y="1607"/>
                </a:lnTo>
                <a:lnTo>
                  <a:pt x="2694" y="1637"/>
                </a:lnTo>
                <a:lnTo>
                  <a:pt x="2687" y="1666"/>
                </a:lnTo>
                <a:lnTo>
                  <a:pt x="2681" y="1695"/>
                </a:lnTo>
                <a:lnTo>
                  <a:pt x="2673" y="1724"/>
                </a:lnTo>
                <a:lnTo>
                  <a:pt x="2665" y="1754"/>
                </a:lnTo>
                <a:lnTo>
                  <a:pt x="2655" y="1781"/>
                </a:lnTo>
                <a:lnTo>
                  <a:pt x="2646" y="1810"/>
                </a:lnTo>
                <a:lnTo>
                  <a:pt x="2636" y="1838"/>
                </a:lnTo>
                <a:lnTo>
                  <a:pt x="2626" y="1866"/>
                </a:lnTo>
                <a:lnTo>
                  <a:pt x="2614" y="1893"/>
                </a:lnTo>
                <a:lnTo>
                  <a:pt x="2603" y="1919"/>
                </a:lnTo>
                <a:lnTo>
                  <a:pt x="2590" y="1947"/>
                </a:lnTo>
                <a:lnTo>
                  <a:pt x="2576" y="1973"/>
                </a:lnTo>
                <a:lnTo>
                  <a:pt x="2564" y="2000"/>
                </a:lnTo>
                <a:lnTo>
                  <a:pt x="2549" y="2025"/>
                </a:lnTo>
                <a:lnTo>
                  <a:pt x="2534" y="2050"/>
                </a:lnTo>
                <a:lnTo>
                  <a:pt x="2519" y="2075"/>
                </a:lnTo>
                <a:lnTo>
                  <a:pt x="2504" y="2100"/>
                </a:lnTo>
                <a:lnTo>
                  <a:pt x="2487" y="2124"/>
                </a:lnTo>
                <a:lnTo>
                  <a:pt x="2471" y="2148"/>
                </a:lnTo>
                <a:lnTo>
                  <a:pt x="2454" y="2172"/>
                </a:lnTo>
                <a:lnTo>
                  <a:pt x="2436" y="2195"/>
                </a:lnTo>
                <a:lnTo>
                  <a:pt x="2418" y="2218"/>
                </a:lnTo>
                <a:lnTo>
                  <a:pt x="2399" y="2241"/>
                </a:lnTo>
                <a:lnTo>
                  <a:pt x="2375" y="2268"/>
                </a:lnTo>
                <a:lnTo>
                  <a:pt x="2351" y="2295"/>
                </a:lnTo>
                <a:lnTo>
                  <a:pt x="2326" y="2321"/>
                </a:lnTo>
                <a:lnTo>
                  <a:pt x="2300" y="2346"/>
                </a:lnTo>
                <a:lnTo>
                  <a:pt x="2273" y="2370"/>
                </a:lnTo>
                <a:lnTo>
                  <a:pt x="2247" y="2394"/>
                </a:lnTo>
                <a:lnTo>
                  <a:pt x="2219" y="2418"/>
                </a:lnTo>
                <a:lnTo>
                  <a:pt x="2190" y="2440"/>
                </a:lnTo>
                <a:lnTo>
                  <a:pt x="2161" y="2462"/>
                </a:lnTo>
                <a:lnTo>
                  <a:pt x="2132" y="2483"/>
                </a:lnTo>
                <a:lnTo>
                  <a:pt x="2102" y="2503"/>
                </a:lnTo>
                <a:lnTo>
                  <a:pt x="2071" y="2522"/>
                </a:lnTo>
                <a:lnTo>
                  <a:pt x="2040" y="2542"/>
                </a:lnTo>
                <a:lnTo>
                  <a:pt x="2008" y="2559"/>
                </a:lnTo>
                <a:lnTo>
                  <a:pt x="1975" y="2576"/>
                </a:lnTo>
                <a:lnTo>
                  <a:pt x="1943" y="2592"/>
                </a:lnTo>
                <a:lnTo>
                  <a:pt x="1910" y="2607"/>
                </a:lnTo>
                <a:lnTo>
                  <a:pt x="1876" y="2622"/>
                </a:lnTo>
                <a:lnTo>
                  <a:pt x="1841" y="2635"/>
                </a:lnTo>
                <a:lnTo>
                  <a:pt x="1807" y="2648"/>
                </a:lnTo>
                <a:lnTo>
                  <a:pt x="1772" y="2659"/>
                </a:lnTo>
                <a:lnTo>
                  <a:pt x="1736" y="2670"/>
                </a:lnTo>
                <a:lnTo>
                  <a:pt x="1701" y="2680"/>
                </a:lnTo>
                <a:lnTo>
                  <a:pt x="1664" y="2688"/>
                </a:lnTo>
                <a:lnTo>
                  <a:pt x="1627" y="2696"/>
                </a:lnTo>
                <a:lnTo>
                  <a:pt x="1590" y="2703"/>
                </a:lnTo>
                <a:lnTo>
                  <a:pt x="1553" y="2709"/>
                </a:lnTo>
                <a:lnTo>
                  <a:pt x="1515" y="2713"/>
                </a:lnTo>
                <a:lnTo>
                  <a:pt x="1477" y="2718"/>
                </a:lnTo>
                <a:lnTo>
                  <a:pt x="1439" y="2720"/>
                </a:lnTo>
                <a:lnTo>
                  <a:pt x="1400" y="2721"/>
                </a:lnTo>
                <a:lnTo>
                  <a:pt x="1361" y="2722"/>
                </a:lnTo>
                <a:close/>
                <a:moveTo>
                  <a:pt x="323" y="1361"/>
                </a:moveTo>
                <a:lnTo>
                  <a:pt x="324" y="1415"/>
                </a:lnTo>
                <a:lnTo>
                  <a:pt x="329" y="1468"/>
                </a:lnTo>
                <a:lnTo>
                  <a:pt x="335" y="1519"/>
                </a:lnTo>
                <a:lnTo>
                  <a:pt x="345" y="1571"/>
                </a:lnTo>
                <a:lnTo>
                  <a:pt x="356" y="1621"/>
                </a:lnTo>
                <a:lnTo>
                  <a:pt x="370" y="1670"/>
                </a:lnTo>
                <a:lnTo>
                  <a:pt x="386" y="1718"/>
                </a:lnTo>
                <a:lnTo>
                  <a:pt x="404" y="1765"/>
                </a:lnTo>
                <a:lnTo>
                  <a:pt x="426" y="1811"/>
                </a:lnTo>
                <a:lnTo>
                  <a:pt x="449" y="1857"/>
                </a:lnTo>
                <a:lnTo>
                  <a:pt x="474" y="1900"/>
                </a:lnTo>
                <a:lnTo>
                  <a:pt x="500" y="1941"/>
                </a:lnTo>
                <a:lnTo>
                  <a:pt x="529" y="1982"/>
                </a:lnTo>
                <a:lnTo>
                  <a:pt x="560" y="2021"/>
                </a:lnTo>
                <a:lnTo>
                  <a:pt x="593" y="2059"/>
                </a:lnTo>
                <a:lnTo>
                  <a:pt x="627" y="2096"/>
                </a:lnTo>
                <a:lnTo>
                  <a:pt x="664" y="2130"/>
                </a:lnTo>
                <a:lnTo>
                  <a:pt x="701" y="2162"/>
                </a:lnTo>
                <a:lnTo>
                  <a:pt x="740" y="2193"/>
                </a:lnTo>
                <a:lnTo>
                  <a:pt x="780" y="2223"/>
                </a:lnTo>
                <a:lnTo>
                  <a:pt x="823" y="2249"/>
                </a:lnTo>
                <a:lnTo>
                  <a:pt x="866" y="2274"/>
                </a:lnTo>
                <a:lnTo>
                  <a:pt x="911" y="2297"/>
                </a:lnTo>
                <a:lnTo>
                  <a:pt x="957" y="2317"/>
                </a:lnTo>
                <a:lnTo>
                  <a:pt x="1004" y="2337"/>
                </a:lnTo>
                <a:lnTo>
                  <a:pt x="1052" y="2353"/>
                </a:lnTo>
                <a:lnTo>
                  <a:pt x="1102" y="2367"/>
                </a:lnTo>
                <a:lnTo>
                  <a:pt x="1152" y="2378"/>
                </a:lnTo>
                <a:lnTo>
                  <a:pt x="1203" y="2387"/>
                </a:lnTo>
                <a:lnTo>
                  <a:pt x="1255" y="2394"/>
                </a:lnTo>
                <a:lnTo>
                  <a:pt x="1307" y="2399"/>
                </a:lnTo>
                <a:lnTo>
                  <a:pt x="1361" y="2400"/>
                </a:lnTo>
                <a:lnTo>
                  <a:pt x="1415" y="2399"/>
                </a:lnTo>
                <a:lnTo>
                  <a:pt x="1467" y="2394"/>
                </a:lnTo>
                <a:lnTo>
                  <a:pt x="1519" y="2387"/>
                </a:lnTo>
                <a:lnTo>
                  <a:pt x="1570" y="2378"/>
                </a:lnTo>
                <a:lnTo>
                  <a:pt x="1621" y="2367"/>
                </a:lnTo>
                <a:lnTo>
                  <a:pt x="1670" y="2353"/>
                </a:lnTo>
                <a:lnTo>
                  <a:pt x="1718" y="2337"/>
                </a:lnTo>
                <a:lnTo>
                  <a:pt x="1766" y="2317"/>
                </a:lnTo>
                <a:lnTo>
                  <a:pt x="1812" y="2297"/>
                </a:lnTo>
                <a:lnTo>
                  <a:pt x="1856" y="2274"/>
                </a:lnTo>
                <a:lnTo>
                  <a:pt x="1900" y="2249"/>
                </a:lnTo>
                <a:lnTo>
                  <a:pt x="1942" y="2223"/>
                </a:lnTo>
                <a:lnTo>
                  <a:pt x="1982" y="2193"/>
                </a:lnTo>
                <a:lnTo>
                  <a:pt x="2022" y="2162"/>
                </a:lnTo>
                <a:lnTo>
                  <a:pt x="2060" y="2130"/>
                </a:lnTo>
                <a:lnTo>
                  <a:pt x="2095" y="2096"/>
                </a:lnTo>
                <a:lnTo>
                  <a:pt x="2129" y="2059"/>
                </a:lnTo>
                <a:lnTo>
                  <a:pt x="2163" y="2021"/>
                </a:lnTo>
                <a:lnTo>
                  <a:pt x="2193" y="1982"/>
                </a:lnTo>
                <a:lnTo>
                  <a:pt x="2222" y="1941"/>
                </a:lnTo>
                <a:lnTo>
                  <a:pt x="2249" y="1900"/>
                </a:lnTo>
                <a:lnTo>
                  <a:pt x="2275" y="1857"/>
                </a:lnTo>
                <a:lnTo>
                  <a:pt x="2297" y="1811"/>
                </a:lnTo>
                <a:lnTo>
                  <a:pt x="2318" y="1765"/>
                </a:lnTo>
                <a:lnTo>
                  <a:pt x="2336" y="1718"/>
                </a:lnTo>
                <a:lnTo>
                  <a:pt x="2352" y="1670"/>
                </a:lnTo>
                <a:lnTo>
                  <a:pt x="2367" y="1621"/>
                </a:lnTo>
                <a:lnTo>
                  <a:pt x="2379" y="1571"/>
                </a:lnTo>
                <a:lnTo>
                  <a:pt x="2388" y="1519"/>
                </a:lnTo>
                <a:lnTo>
                  <a:pt x="2394" y="1468"/>
                </a:lnTo>
                <a:lnTo>
                  <a:pt x="2398" y="1415"/>
                </a:lnTo>
                <a:lnTo>
                  <a:pt x="2399" y="1361"/>
                </a:lnTo>
                <a:lnTo>
                  <a:pt x="2399" y="1361"/>
                </a:lnTo>
                <a:lnTo>
                  <a:pt x="2398" y="1308"/>
                </a:lnTo>
                <a:lnTo>
                  <a:pt x="2394" y="1255"/>
                </a:lnTo>
                <a:lnTo>
                  <a:pt x="2388" y="1204"/>
                </a:lnTo>
                <a:lnTo>
                  <a:pt x="2379" y="1152"/>
                </a:lnTo>
                <a:lnTo>
                  <a:pt x="2367" y="1102"/>
                </a:lnTo>
                <a:lnTo>
                  <a:pt x="2352" y="1053"/>
                </a:lnTo>
                <a:lnTo>
                  <a:pt x="2336" y="1005"/>
                </a:lnTo>
                <a:lnTo>
                  <a:pt x="2318" y="956"/>
                </a:lnTo>
                <a:lnTo>
                  <a:pt x="2297" y="911"/>
                </a:lnTo>
                <a:lnTo>
                  <a:pt x="2275" y="866"/>
                </a:lnTo>
                <a:lnTo>
                  <a:pt x="2249" y="823"/>
                </a:lnTo>
                <a:lnTo>
                  <a:pt x="2222" y="780"/>
                </a:lnTo>
                <a:lnTo>
                  <a:pt x="2193" y="740"/>
                </a:lnTo>
                <a:lnTo>
                  <a:pt x="2163" y="700"/>
                </a:lnTo>
                <a:lnTo>
                  <a:pt x="2129" y="663"/>
                </a:lnTo>
                <a:lnTo>
                  <a:pt x="2095" y="627"/>
                </a:lnTo>
                <a:lnTo>
                  <a:pt x="2060" y="593"/>
                </a:lnTo>
                <a:lnTo>
                  <a:pt x="2022" y="560"/>
                </a:lnTo>
                <a:lnTo>
                  <a:pt x="1982" y="529"/>
                </a:lnTo>
                <a:lnTo>
                  <a:pt x="1942" y="500"/>
                </a:lnTo>
                <a:lnTo>
                  <a:pt x="1900" y="473"/>
                </a:lnTo>
                <a:lnTo>
                  <a:pt x="1856" y="448"/>
                </a:lnTo>
                <a:lnTo>
                  <a:pt x="1812" y="425"/>
                </a:lnTo>
                <a:lnTo>
                  <a:pt x="1766" y="404"/>
                </a:lnTo>
                <a:lnTo>
                  <a:pt x="1718" y="386"/>
                </a:lnTo>
                <a:lnTo>
                  <a:pt x="1670" y="370"/>
                </a:lnTo>
                <a:lnTo>
                  <a:pt x="1621" y="355"/>
                </a:lnTo>
                <a:lnTo>
                  <a:pt x="1570" y="343"/>
                </a:lnTo>
                <a:lnTo>
                  <a:pt x="1519" y="334"/>
                </a:lnTo>
                <a:lnTo>
                  <a:pt x="1467" y="329"/>
                </a:lnTo>
                <a:lnTo>
                  <a:pt x="1415" y="324"/>
                </a:lnTo>
                <a:lnTo>
                  <a:pt x="1361" y="323"/>
                </a:lnTo>
                <a:lnTo>
                  <a:pt x="1307" y="324"/>
                </a:lnTo>
                <a:lnTo>
                  <a:pt x="1255" y="329"/>
                </a:lnTo>
                <a:lnTo>
                  <a:pt x="1203" y="334"/>
                </a:lnTo>
                <a:lnTo>
                  <a:pt x="1152" y="343"/>
                </a:lnTo>
                <a:lnTo>
                  <a:pt x="1102" y="355"/>
                </a:lnTo>
                <a:lnTo>
                  <a:pt x="1052" y="370"/>
                </a:lnTo>
                <a:lnTo>
                  <a:pt x="1004" y="386"/>
                </a:lnTo>
                <a:lnTo>
                  <a:pt x="957" y="404"/>
                </a:lnTo>
                <a:lnTo>
                  <a:pt x="911" y="425"/>
                </a:lnTo>
                <a:lnTo>
                  <a:pt x="866" y="448"/>
                </a:lnTo>
                <a:lnTo>
                  <a:pt x="823" y="473"/>
                </a:lnTo>
                <a:lnTo>
                  <a:pt x="780" y="500"/>
                </a:lnTo>
                <a:lnTo>
                  <a:pt x="740" y="529"/>
                </a:lnTo>
                <a:lnTo>
                  <a:pt x="701" y="560"/>
                </a:lnTo>
                <a:lnTo>
                  <a:pt x="664" y="593"/>
                </a:lnTo>
                <a:lnTo>
                  <a:pt x="627" y="627"/>
                </a:lnTo>
                <a:lnTo>
                  <a:pt x="593" y="663"/>
                </a:lnTo>
                <a:lnTo>
                  <a:pt x="560" y="700"/>
                </a:lnTo>
                <a:lnTo>
                  <a:pt x="529" y="740"/>
                </a:lnTo>
                <a:lnTo>
                  <a:pt x="500" y="780"/>
                </a:lnTo>
                <a:lnTo>
                  <a:pt x="474" y="823"/>
                </a:lnTo>
                <a:lnTo>
                  <a:pt x="449" y="866"/>
                </a:lnTo>
                <a:lnTo>
                  <a:pt x="426" y="911"/>
                </a:lnTo>
                <a:lnTo>
                  <a:pt x="404" y="956"/>
                </a:lnTo>
                <a:lnTo>
                  <a:pt x="386" y="1005"/>
                </a:lnTo>
                <a:lnTo>
                  <a:pt x="370" y="1053"/>
                </a:lnTo>
                <a:lnTo>
                  <a:pt x="356" y="1102"/>
                </a:lnTo>
                <a:lnTo>
                  <a:pt x="345" y="1152"/>
                </a:lnTo>
                <a:lnTo>
                  <a:pt x="335" y="1204"/>
                </a:lnTo>
                <a:lnTo>
                  <a:pt x="329" y="1255"/>
                </a:lnTo>
                <a:lnTo>
                  <a:pt x="324" y="1308"/>
                </a:lnTo>
                <a:lnTo>
                  <a:pt x="323" y="1361"/>
                </a:lnTo>
                <a:lnTo>
                  <a:pt x="323" y="13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solidFill>
                <a:schemeClr val="accent4"/>
              </a:solidFill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25CF85E1-DD68-4284-8179-BCC98BA7F4CD}"/>
              </a:ext>
            </a:extLst>
          </p:cNvPr>
          <p:cNvSpPr txBox="1">
            <a:spLocks/>
          </p:cNvSpPr>
          <p:nvPr/>
        </p:nvSpPr>
        <p:spPr>
          <a:xfrm>
            <a:off x="1712642" y="2637375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Observe interaction with visualizations and interview target users</a:t>
            </a:r>
            <a:endParaRPr lang="e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F7A822CB-0020-43C7-85C7-800ED672F069}"/>
              </a:ext>
            </a:extLst>
          </p:cNvPr>
          <p:cNvSpPr txBox="1">
            <a:spLocks/>
          </p:cNvSpPr>
          <p:nvPr/>
        </p:nvSpPr>
        <p:spPr>
          <a:xfrm>
            <a:off x="6356116" y="2637375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Evaluate effectiveness of study candidate to locate &amp; understand</a:t>
            </a:r>
            <a:endParaRPr lang="e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6898F8E2-A7AD-4D92-BBA3-2F47B913A589}"/>
              </a:ext>
            </a:extLst>
          </p:cNvPr>
          <p:cNvSpPr txBox="1">
            <a:spLocks/>
          </p:cNvSpPr>
          <p:nvPr/>
        </p:nvSpPr>
        <p:spPr>
          <a:xfrm>
            <a:off x="8690420" y="2637375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Evaluate effectiveness of study candidate to compare values</a:t>
            </a:r>
            <a:endParaRPr lang="e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C70268D-6D0B-4966-A729-FD24ECCE80C6}"/>
              </a:ext>
            </a:extLst>
          </p:cNvPr>
          <p:cNvSpPr txBox="1">
            <a:spLocks/>
          </p:cNvSpPr>
          <p:nvPr/>
        </p:nvSpPr>
        <p:spPr>
          <a:xfrm>
            <a:off x="3951585" y="2637375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Task-oriented approach, focused on time-to insight</a:t>
            </a:r>
            <a:endParaRPr lang="e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F201B2-CC5E-4DE6-9041-78EFBEE0C036}"/>
              </a:ext>
            </a:extLst>
          </p:cNvPr>
          <p:cNvSpPr txBox="1"/>
          <p:nvPr/>
        </p:nvSpPr>
        <p:spPr>
          <a:xfrm>
            <a:off x="1568408" y="2298821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Observe &amp; </a:t>
            </a:r>
            <a:r>
              <a:rPr lang="en-US" sz="1600" dirty="0">
                <a:solidFill>
                  <a:schemeClr val="accent1"/>
                </a:solidFill>
                <a:latin typeface="Open Sans" panose="020B0606030504020204" pitchFamily="34" charset="0"/>
              </a:rPr>
              <a:t>Interview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A9D64-9200-448E-8FE2-30536EAE0AAD}"/>
              </a:ext>
            </a:extLst>
          </p:cNvPr>
          <p:cNvSpPr txBox="1"/>
          <p:nvPr/>
        </p:nvSpPr>
        <p:spPr>
          <a:xfrm>
            <a:off x="3664279" y="2298821"/>
            <a:ext cx="2316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Task-Based </a:t>
            </a: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</a:rPr>
              <a:t>Evaluation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FFBC85-1895-494B-B560-C0298B84F2B4}"/>
              </a:ext>
            </a:extLst>
          </p:cNvPr>
          <p:cNvSpPr txBox="1"/>
          <p:nvPr/>
        </p:nvSpPr>
        <p:spPr>
          <a:xfrm>
            <a:off x="6463902" y="2298821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Basic </a:t>
            </a:r>
            <a:r>
              <a:rPr lang="en-US" sz="1600" dirty="0">
                <a:solidFill>
                  <a:schemeClr val="accent3"/>
                </a:solidFill>
                <a:latin typeface="Open Sans" panose="020B0606030504020204" pitchFamily="34" charset="0"/>
              </a:rPr>
              <a:t>Insights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D43D7-5A43-43A3-9047-8035DB3F0B22}"/>
              </a:ext>
            </a:extLst>
          </p:cNvPr>
          <p:cNvSpPr txBox="1"/>
          <p:nvPr/>
        </p:nvSpPr>
        <p:spPr>
          <a:xfrm>
            <a:off x="8380999" y="2298821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Comparison </a:t>
            </a:r>
            <a:r>
              <a:rPr lang="en-US" sz="1600" dirty="0">
                <a:solidFill>
                  <a:schemeClr val="accent4"/>
                </a:solidFill>
                <a:latin typeface="Open Sans" panose="020B0606030504020204" pitchFamily="34" charset="0"/>
              </a:rPr>
              <a:t>Efficiency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CBEF675-E970-415B-9D59-F37D53A3EA4B}"/>
              </a:ext>
            </a:extLst>
          </p:cNvPr>
          <p:cNvSpPr/>
          <p:nvPr/>
        </p:nvSpPr>
        <p:spPr>
          <a:xfrm>
            <a:off x="1285533" y="5520485"/>
            <a:ext cx="962093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approach follows an informal usability study, focusing on evaluating the ability of study candidates to reach task-oriented insights, and the time spent to achieve basic understanding of data presented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494860-207F-40BE-8F00-F4FE2CBC5588}"/>
              </a:ext>
            </a:extLst>
          </p:cNvPr>
          <p:cNvGrpSpPr/>
          <p:nvPr/>
        </p:nvGrpSpPr>
        <p:grpSpPr>
          <a:xfrm>
            <a:off x="4591735" y="4247039"/>
            <a:ext cx="602931" cy="563205"/>
            <a:chOff x="2295326" y="533400"/>
            <a:chExt cx="1184476" cy="1106433"/>
          </a:xfrm>
          <a:solidFill>
            <a:schemeClr val="accent4">
              <a:lumMod val="75000"/>
            </a:schemeClr>
          </a:solidFill>
        </p:grpSpPr>
        <p:sp>
          <p:nvSpPr>
            <p:cNvPr id="25" name="Freeform 1402">
              <a:extLst>
                <a:ext uri="{FF2B5EF4-FFF2-40B4-BE49-F238E27FC236}">
                  <a16:creationId xmlns:a16="http://schemas.microsoft.com/office/drawing/2014/main" id="{5E2EA121-F1F7-4C70-B414-459BB7F0D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795" y="686966"/>
              <a:ext cx="187553" cy="378881"/>
            </a:xfrm>
            <a:custGeom>
              <a:avLst/>
              <a:gdLst>
                <a:gd name="T0" fmla="*/ 147 w 594"/>
                <a:gd name="T1" fmla="*/ 0 h 1206"/>
                <a:gd name="T2" fmla="*/ 173 w 594"/>
                <a:gd name="T3" fmla="*/ 3 h 1206"/>
                <a:gd name="T4" fmla="*/ 199 w 594"/>
                <a:gd name="T5" fmla="*/ 12 h 1206"/>
                <a:gd name="T6" fmla="*/ 219 w 594"/>
                <a:gd name="T7" fmla="*/ 27 h 1206"/>
                <a:gd name="T8" fmla="*/ 235 w 594"/>
                <a:gd name="T9" fmla="*/ 46 h 1206"/>
                <a:gd name="T10" fmla="*/ 246 w 594"/>
                <a:gd name="T11" fmla="*/ 69 h 1206"/>
                <a:gd name="T12" fmla="*/ 252 w 594"/>
                <a:gd name="T13" fmla="*/ 96 h 1206"/>
                <a:gd name="T14" fmla="*/ 290 w 594"/>
                <a:gd name="T15" fmla="*/ 676 h 1206"/>
                <a:gd name="T16" fmla="*/ 292 w 594"/>
                <a:gd name="T17" fmla="*/ 694 h 1206"/>
                <a:gd name="T18" fmla="*/ 299 w 594"/>
                <a:gd name="T19" fmla="*/ 710 h 1206"/>
                <a:gd name="T20" fmla="*/ 308 w 594"/>
                <a:gd name="T21" fmla="*/ 724 h 1206"/>
                <a:gd name="T22" fmla="*/ 567 w 594"/>
                <a:gd name="T23" fmla="*/ 1033 h 1206"/>
                <a:gd name="T24" fmla="*/ 568 w 594"/>
                <a:gd name="T25" fmla="*/ 1034 h 1206"/>
                <a:gd name="T26" fmla="*/ 570 w 594"/>
                <a:gd name="T27" fmla="*/ 1035 h 1206"/>
                <a:gd name="T28" fmla="*/ 571 w 594"/>
                <a:gd name="T29" fmla="*/ 1037 h 1206"/>
                <a:gd name="T30" fmla="*/ 572 w 594"/>
                <a:gd name="T31" fmla="*/ 1038 h 1206"/>
                <a:gd name="T32" fmla="*/ 583 w 594"/>
                <a:gd name="T33" fmla="*/ 1057 h 1206"/>
                <a:gd name="T34" fmla="*/ 590 w 594"/>
                <a:gd name="T35" fmla="*/ 1077 h 1206"/>
                <a:gd name="T36" fmla="*/ 594 w 594"/>
                <a:gd name="T37" fmla="*/ 1097 h 1206"/>
                <a:gd name="T38" fmla="*/ 592 w 594"/>
                <a:gd name="T39" fmla="*/ 1119 h 1206"/>
                <a:gd name="T40" fmla="*/ 587 w 594"/>
                <a:gd name="T41" fmla="*/ 1140 h 1206"/>
                <a:gd name="T42" fmla="*/ 576 w 594"/>
                <a:gd name="T43" fmla="*/ 1158 h 1206"/>
                <a:gd name="T44" fmla="*/ 563 w 594"/>
                <a:gd name="T45" fmla="*/ 1176 h 1206"/>
                <a:gd name="T46" fmla="*/ 544 w 594"/>
                <a:gd name="T47" fmla="*/ 1190 h 1206"/>
                <a:gd name="T48" fmla="*/ 525 w 594"/>
                <a:gd name="T49" fmla="*/ 1200 h 1206"/>
                <a:gd name="T50" fmla="*/ 503 w 594"/>
                <a:gd name="T51" fmla="*/ 1206 h 1206"/>
                <a:gd name="T52" fmla="*/ 482 w 594"/>
                <a:gd name="T53" fmla="*/ 1206 h 1206"/>
                <a:gd name="T54" fmla="*/ 460 w 594"/>
                <a:gd name="T55" fmla="*/ 1202 h 1206"/>
                <a:gd name="T56" fmla="*/ 439 w 594"/>
                <a:gd name="T57" fmla="*/ 1194 h 1206"/>
                <a:gd name="T58" fmla="*/ 420 w 594"/>
                <a:gd name="T59" fmla="*/ 1181 h 1206"/>
                <a:gd name="T60" fmla="*/ 63 w 594"/>
                <a:gd name="T61" fmla="*/ 881 h 1206"/>
                <a:gd name="T62" fmla="*/ 43 w 594"/>
                <a:gd name="T63" fmla="*/ 864 h 1206"/>
                <a:gd name="T64" fmla="*/ 24 w 594"/>
                <a:gd name="T65" fmla="*/ 841 h 1206"/>
                <a:gd name="T66" fmla="*/ 10 w 594"/>
                <a:gd name="T67" fmla="*/ 815 h 1206"/>
                <a:gd name="T68" fmla="*/ 2 w 594"/>
                <a:gd name="T69" fmla="*/ 786 h 1206"/>
                <a:gd name="T70" fmla="*/ 0 w 594"/>
                <a:gd name="T71" fmla="*/ 758 h 1206"/>
                <a:gd name="T72" fmla="*/ 0 w 594"/>
                <a:gd name="T73" fmla="*/ 751 h 1206"/>
                <a:gd name="T74" fmla="*/ 0 w 594"/>
                <a:gd name="T75" fmla="*/ 747 h 1206"/>
                <a:gd name="T76" fmla="*/ 0 w 594"/>
                <a:gd name="T77" fmla="*/ 743 h 1206"/>
                <a:gd name="T78" fmla="*/ 1 w 594"/>
                <a:gd name="T79" fmla="*/ 738 h 1206"/>
                <a:gd name="T80" fmla="*/ 42 w 594"/>
                <a:gd name="T81" fmla="*/ 100 h 1206"/>
                <a:gd name="T82" fmla="*/ 43 w 594"/>
                <a:gd name="T83" fmla="*/ 97 h 1206"/>
                <a:gd name="T84" fmla="*/ 43 w 594"/>
                <a:gd name="T85" fmla="*/ 93 h 1206"/>
                <a:gd name="T86" fmla="*/ 43 w 594"/>
                <a:gd name="T87" fmla="*/ 92 h 1206"/>
                <a:gd name="T88" fmla="*/ 49 w 594"/>
                <a:gd name="T89" fmla="*/ 67 h 1206"/>
                <a:gd name="T90" fmla="*/ 60 w 594"/>
                <a:gd name="T91" fmla="*/ 45 h 1206"/>
                <a:gd name="T92" fmla="*/ 77 w 594"/>
                <a:gd name="T93" fmla="*/ 27 h 1206"/>
                <a:gd name="T94" fmla="*/ 98 w 594"/>
                <a:gd name="T95" fmla="*/ 12 h 1206"/>
                <a:gd name="T96" fmla="*/ 121 w 594"/>
                <a:gd name="T97" fmla="*/ 3 h 1206"/>
                <a:gd name="T98" fmla="*/ 147 w 594"/>
                <a:gd name="T99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4" h="1206">
                  <a:moveTo>
                    <a:pt x="147" y="0"/>
                  </a:moveTo>
                  <a:lnTo>
                    <a:pt x="173" y="3"/>
                  </a:lnTo>
                  <a:lnTo>
                    <a:pt x="199" y="12"/>
                  </a:lnTo>
                  <a:lnTo>
                    <a:pt x="219" y="27"/>
                  </a:lnTo>
                  <a:lnTo>
                    <a:pt x="235" y="46"/>
                  </a:lnTo>
                  <a:lnTo>
                    <a:pt x="246" y="69"/>
                  </a:lnTo>
                  <a:lnTo>
                    <a:pt x="252" y="96"/>
                  </a:lnTo>
                  <a:lnTo>
                    <a:pt x="290" y="676"/>
                  </a:lnTo>
                  <a:lnTo>
                    <a:pt x="292" y="694"/>
                  </a:lnTo>
                  <a:lnTo>
                    <a:pt x="299" y="710"/>
                  </a:lnTo>
                  <a:lnTo>
                    <a:pt x="308" y="724"/>
                  </a:lnTo>
                  <a:lnTo>
                    <a:pt x="567" y="1033"/>
                  </a:lnTo>
                  <a:lnTo>
                    <a:pt x="568" y="1034"/>
                  </a:lnTo>
                  <a:lnTo>
                    <a:pt x="570" y="1035"/>
                  </a:lnTo>
                  <a:lnTo>
                    <a:pt x="571" y="1037"/>
                  </a:lnTo>
                  <a:lnTo>
                    <a:pt x="572" y="1038"/>
                  </a:lnTo>
                  <a:lnTo>
                    <a:pt x="583" y="1057"/>
                  </a:lnTo>
                  <a:lnTo>
                    <a:pt x="590" y="1077"/>
                  </a:lnTo>
                  <a:lnTo>
                    <a:pt x="594" y="1097"/>
                  </a:lnTo>
                  <a:lnTo>
                    <a:pt x="592" y="1119"/>
                  </a:lnTo>
                  <a:lnTo>
                    <a:pt x="587" y="1140"/>
                  </a:lnTo>
                  <a:lnTo>
                    <a:pt x="576" y="1158"/>
                  </a:lnTo>
                  <a:lnTo>
                    <a:pt x="563" y="1176"/>
                  </a:lnTo>
                  <a:lnTo>
                    <a:pt x="544" y="1190"/>
                  </a:lnTo>
                  <a:lnTo>
                    <a:pt x="525" y="1200"/>
                  </a:lnTo>
                  <a:lnTo>
                    <a:pt x="503" y="1206"/>
                  </a:lnTo>
                  <a:lnTo>
                    <a:pt x="482" y="1206"/>
                  </a:lnTo>
                  <a:lnTo>
                    <a:pt x="460" y="1202"/>
                  </a:lnTo>
                  <a:lnTo>
                    <a:pt x="439" y="1194"/>
                  </a:lnTo>
                  <a:lnTo>
                    <a:pt x="420" y="1181"/>
                  </a:lnTo>
                  <a:lnTo>
                    <a:pt x="63" y="881"/>
                  </a:lnTo>
                  <a:lnTo>
                    <a:pt x="43" y="864"/>
                  </a:lnTo>
                  <a:lnTo>
                    <a:pt x="24" y="841"/>
                  </a:lnTo>
                  <a:lnTo>
                    <a:pt x="10" y="815"/>
                  </a:lnTo>
                  <a:lnTo>
                    <a:pt x="2" y="786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7"/>
                  </a:lnTo>
                  <a:lnTo>
                    <a:pt x="0" y="743"/>
                  </a:lnTo>
                  <a:lnTo>
                    <a:pt x="1" y="738"/>
                  </a:lnTo>
                  <a:lnTo>
                    <a:pt x="42" y="100"/>
                  </a:lnTo>
                  <a:lnTo>
                    <a:pt x="43" y="97"/>
                  </a:lnTo>
                  <a:lnTo>
                    <a:pt x="43" y="93"/>
                  </a:lnTo>
                  <a:lnTo>
                    <a:pt x="43" y="92"/>
                  </a:lnTo>
                  <a:lnTo>
                    <a:pt x="49" y="67"/>
                  </a:lnTo>
                  <a:lnTo>
                    <a:pt x="60" y="45"/>
                  </a:lnTo>
                  <a:lnTo>
                    <a:pt x="77" y="27"/>
                  </a:lnTo>
                  <a:lnTo>
                    <a:pt x="98" y="12"/>
                  </a:lnTo>
                  <a:lnTo>
                    <a:pt x="121" y="3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6" name="Freeform 1403">
              <a:extLst>
                <a:ext uri="{FF2B5EF4-FFF2-40B4-BE49-F238E27FC236}">
                  <a16:creationId xmlns:a16="http://schemas.microsoft.com/office/drawing/2014/main" id="{D2EE302A-4B59-40AE-8CF3-1D6E56D99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368" y="533400"/>
              <a:ext cx="746434" cy="765314"/>
            </a:xfrm>
            <a:custGeom>
              <a:avLst/>
              <a:gdLst>
                <a:gd name="T0" fmla="*/ 1246 w 2374"/>
                <a:gd name="T1" fmla="*/ 3 h 2432"/>
                <a:gd name="T2" fmla="*/ 1421 w 2374"/>
                <a:gd name="T3" fmla="*/ 29 h 2432"/>
                <a:gd name="T4" fmla="*/ 1588 w 2374"/>
                <a:gd name="T5" fmla="*/ 80 h 2432"/>
                <a:gd name="T6" fmla="*/ 1745 w 2374"/>
                <a:gd name="T7" fmla="*/ 152 h 2432"/>
                <a:gd name="T8" fmla="*/ 1887 w 2374"/>
                <a:gd name="T9" fmla="*/ 245 h 2432"/>
                <a:gd name="T10" fmla="*/ 2016 w 2374"/>
                <a:gd name="T11" fmla="*/ 357 h 2432"/>
                <a:gd name="T12" fmla="*/ 2128 w 2374"/>
                <a:gd name="T13" fmla="*/ 486 h 2432"/>
                <a:gd name="T14" fmla="*/ 2221 w 2374"/>
                <a:gd name="T15" fmla="*/ 630 h 2432"/>
                <a:gd name="T16" fmla="*/ 2294 w 2374"/>
                <a:gd name="T17" fmla="*/ 785 h 2432"/>
                <a:gd name="T18" fmla="*/ 2344 w 2374"/>
                <a:gd name="T19" fmla="*/ 953 h 2432"/>
                <a:gd name="T20" fmla="*/ 2370 w 2374"/>
                <a:gd name="T21" fmla="*/ 1129 h 2432"/>
                <a:gd name="T22" fmla="*/ 2370 w 2374"/>
                <a:gd name="T23" fmla="*/ 1313 h 2432"/>
                <a:gd name="T24" fmla="*/ 2343 w 2374"/>
                <a:gd name="T25" fmla="*/ 1493 h 2432"/>
                <a:gd name="T26" fmla="*/ 2292 w 2374"/>
                <a:gd name="T27" fmla="*/ 1663 h 2432"/>
                <a:gd name="T28" fmla="*/ 2215 w 2374"/>
                <a:gd name="T29" fmla="*/ 1821 h 2432"/>
                <a:gd name="T30" fmla="*/ 2119 w 2374"/>
                <a:gd name="T31" fmla="*/ 1966 h 2432"/>
                <a:gd name="T32" fmla="*/ 2003 w 2374"/>
                <a:gd name="T33" fmla="*/ 2095 h 2432"/>
                <a:gd name="T34" fmla="*/ 1870 w 2374"/>
                <a:gd name="T35" fmla="*/ 2208 h 2432"/>
                <a:gd name="T36" fmla="*/ 1722 w 2374"/>
                <a:gd name="T37" fmla="*/ 2300 h 2432"/>
                <a:gd name="T38" fmla="*/ 1561 w 2374"/>
                <a:gd name="T39" fmla="*/ 2371 h 2432"/>
                <a:gd name="T40" fmla="*/ 1388 w 2374"/>
                <a:gd name="T41" fmla="*/ 2418 h 2432"/>
                <a:gd name="T42" fmla="*/ 1303 w 2374"/>
                <a:gd name="T43" fmla="*/ 2364 h 2432"/>
                <a:gd name="T44" fmla="*/ 1302 w 2374"/>
                <a:gd name="T45" fmla="*/ 2204 h 2432"/>
                <a:gd name="T46" fmla="*/ 1369 w 2374"/>
                <a:gd name="T47" fmla="*/ 2100 h 2432"/>
                <a:gd name="T48" fmla="*/ 1513 w 2374"/>
                <a:gd name="T49" fmla="*/ 2052 h 2432"/>
                <a:gd name="T50" fmla="*/ 1644 w 2374"/>
                <a:gd name="T51" fmla="*/ 1982 h 2432"/>
                <a:gd name="T52" fmla="*/ 1762 w 2374"/>
                <a:gd name="T53" fmla="*/ 1892 h 2432"/>
                <a:gd name="T54" fmla="*/ 1863 w 2374"/>
                <a:gd name="T55" fmla="*/ 1783 h 2432"/>
                <a:gd name="T56" fmla="*/ 1946 w 2374"/>
                <a:gd name="T57" fmla="*/ 1660 h 2432"/>
                <a:gd name="T58" fmla="*/ 2007 w 2374"/>
                <a:gd name="T59" fmla="*/ 1524 h 2432"/>
                <a:gd name="T60" fmla="*/ 2046 w 2374"/>
                <a:gd name="T61" fmla="*/ 1376 h 2432"/>
                <a:gd name="T62" fmla="*/ 2060 w 2374"/>
                <a:gd name="T63" fmla="*/ 1220 h 2432"/>
                <a:gd name="T64" fmla="*/ 2046 w 2374"/>
                <a:gd name="T65" fmla="*/ 1065 h 2432"/>
                <a:gd name="T66" fmla="*/ 2008 w 2374"/>
                <a:gd name="T67" fmla="*/ 920 h 2432"/>
                <a:gd name="T68" fmla="*/ 1948 w 2374"/>
                <a:gd name="T69" fmla="*/ 784 h 2432"/>
                <a:gd name="T70" fmla="*/ 1867 w 2374"/>
                <a:gd name="T71" fmla="*/ 662 h 2432"/>
                <a:gd name="T72" fmla="*/ 1767 w 2374"/>
                <a:gd name="T73" fmla="*/ 554 h 2432"/>
                <a:gd name="T74" fmla="*/ 1652 w 2374"/>
                <a:gd name="T75" fmla="*/ 464 h 2432"/>
                <a:gd name="T76" fmla="*/ 1523 w 2374"/>
                <a:gd name="T77" fmla="*/ 393 h 2432"/>
                <a:gd name="T78" fmla="*/ 1383 w 2374"/>
                <a:gd name="T79" fmla="*/ 343 h 2432"/>
                <a:gd name="T80" fmla="*/ 1232 w 2374"/>
                <a:gd name="T81" fmla="*/ 317 h 2432"/>
                <a:gd name="T82" fmla="*/ 1073 w 2374"/>
                <a:gd name="T83" fmla="*/ 317 h 2432"/>
                <a:gd name="T84" fmla="*/ 916 w 2374"/>
                <a:gd name="T85" fmla="*/ 346 h 2432"/>
                <a:gd name="T86" fmla="*/ 769 w 2374"/>
                <a:gd name="T87" fmla="*/ 400 h 2432"/>
                <a:gd name="T88" fmla="*/ 637 w 2374"/>
                <a:gd name="T89" fmla="*/ 478 h 2432"/>
                <a:gd name="T90" fmla="*/ 519 w 2374"/>
                <a:gd name="T91" fmla="*/ 576 h 2432"/>
                <a:gd name="T92" fmla="*/ 419 w 2374"/>
                <a:gd name="T93" fmla="*/ 692 h 2432"/>
                <a:gd name="T94" fmla="*/ 340 w 2374"/>
                <a:gd name="T95" fmla="*/ 825 h 2432"/>
                <a:gd name="T96" fmla="*/ 234 w 2374"/>
                <a:gd name="T97" fmla="*/ 873 h 2432"/>
                <a:gd name="T98" fmla="*/ 80 w 2374"/>
                <a:gd name="T99" fmla="*/ 838 h 2432"/>
                <a:gd name="T100" fmla="*/ 32 w 2374"/>
                <a:gd name="T101" fmla="*/ 743 h 2432"/>
                <a:gd name="T102" fmla="*/ 113 w 2374"/>
                <a:gd name="T103" fmla="*/ 586 h 2432"/>
                <a:gd name="T104" fmla="*/ 216 w 2374"/>
                <a:gd name="T105" fmla="*/ 443 h 2432"/>
                <a:gd name="T106" fmla="*/ 337 w 2374"/>
                <a:gd name="T107" fmla="*/ 316 h 2432"/>
                <a:gd name="T108" fmla="*/ 474 w 2374"/>
                <a:gd name="T109" fmla="*/ 208 h 2432"/>
                <a:gd name="T110" fmla="*/ 627 w 2374"/>
                <a:gd name="T111" fmla="*/ 120 h 2432"/>
                <a:gd name="T112" fmla="*/ 792 w 2374"/>
                <a:gd name="T113" fmla="*/ 54 h 2432"/>
                <a:gd name="T114" fmla="*/ 969 w 2374"/>
                <a:gd name="T115" fmla="*/ 13 h 2432"/>
                <a:gd name="T116" fmla="*/ 1154 w 2374"/>
                <a:gd name="T117" fmla="*/ 0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74" h="2432">
                  <a:moveTo>
                    <a:pt x="1154" y="0"/>
                  </a:moveTo>
                  <a:lnTo>
                    <a:pt x="1246" y="3"/>
                  </a:lnTo>
                  <a:lnTo>
                    <a:pt x="1335" y="12"/>
                  </a:lnTo>
                  <a:lnTo>
                    <a:pt x="1421" y="29"/>
                  </a:lnTo>
                  <a:lnTo>
                    <a:pt x="1506" y="51"/>
                  </a:lnTo>
                  <a:lnTo>
                    <a:pt x="1588" y="80"/>
                  </a:lnTo>
                  <a:lnTo>
                    <a:pt x="1668" y="113"/>
                  </a:lnTo>
                  <a:lnTo>
                    <a:pt x="1745" y="152"/>
                  </a:lnTo>
                  <a:lnTo>
                    <a:pt x="1818" y="196"/>
                  </a:lnTo>
                  <a:lnTo>
                    <a:pt x="1887" y="245"/>
                  </a:lnTo>
                  <a:lnTo>
                    <a:pt x="1954" y="299"/>
                  </a:lnTo>
                  <a:lnTo>
                    <a:pt x="2016" y="357"/>
                  </a:lnTo>
                  <a:lnTo>
                    <a:pt x="2075" y="419"/>
                  </a:lnTo>
                  <a:lnTo>
                    <a:pt x="2128" y="486"/>
                  </a:lnTo>
                  <a:lnTo>
                    <a:pt x="2177" y="555"/>
                  </a:lnTo>
                  <a:lnTo>
                    <a:pt x="2221" y="630"/>
                  </a:lnTo>
                  <a:lnTo>
                    <a:pt x="2261" y="706"/>
                  </a:lnTo>
                  <a:lnTo>
                    <a:pt x="2294" y="785"/>
                  </a:lnTo>
                  <a:lnTo>
                    <a:pt x="2322" y="867"/>
                  </a:lnTo>
                  <a:lnTo>
                    <a:pt x="2344" y="953"/>
                  </a:lnTo>
                  <a:lnTo>
                    <a:pt x="2361" y="1040"/>
                  </a:lnTo>
                  <a:lnTo>
                    <a:pt x="2370" y="1129"/>
                  </a:lnTo>
                  <a:lnTo>
                    <a:pt x="2374" y="1220"/>
                  </a:lnTo>
                  <a:lnTo>
                    <a:pt x="2370" y="1313"/>
                  </a:lnTo>
                  <a:lnTo>
                    <a:pt x="2360" y="1404"/>
                  </a:lnTo>
                  <a:lnTo>
                    <a:pt x="2343" y="1493"/>
                  </a:lnTo>
                  <a:lnTo>
                    <a:pt x="2320" y="1579"/>
                  </a:lnTo>
                  <a:lnTo>
                    <a:pt x="2292" y="1663"/>
                  </a:lnTo>
                  <a:lnTo>
                    <a:pt x="2256" y="1743"/>
                  </a:lnTo>
                  <a:lnTo>
                    <a:pt x="2215" y="1821"/>
                  </a:lnTo>
                  <a:lnTo>
                    <a:pt x="2169" y="1895"/>
                  </a:lnTo>
                  <a:lnTo>
                    <a:pt x="2119" y="1966"/>
                  </a:lnTo>
                  <a:lnTo>
                    <a:pt x="2063" y="2034"/>
                  </a:lnTo>
                  <a:lnTo>
                    <a:pt x="2003" y="2095"/>
                  </a:lnTo>
                  <a:lnTo>
                    <a:pt x="1939" y="2154"/>
                  </a:lnTo>
                  <a:lnTo>
                    <a:pt x="1870" y="2208"/>
                  </a:lnTo>
                  <a:lnTo>
                    <a:pt x="1797" y="2257"/>
                  </a:lnTo>
                  <a:lnTo>
                    <a:pt x="1722" y="2300"/>
                  </a:lnTo>
                  <a:lnTo>
                    <a:pt x="1643" y="2338"/>
                  </a:lnTo>
                  <a:lnTo>
                    <a:pt x="1561" y="2371"/>
                  </a:lnTo>
                  <a:lnTo>
                    <a:pt x="1475" y="2397"/>
                  </a:lnTo>
                  <a:lnTo>
                    <a:pt x="1388" y="2418"/>
                  </a:lnTo>
                  <a:lnTo>
                    <a:pt x="1298" y="2432"/>
                  </a:lnTo>
                  <a:lnTo>
                    <a:pt x="1303" y="2364"/>
                  </a:lnTo>
                  <a:lnTo>
                    <a:pt x="1305" y="2294"/>
                  </a:lnTo>
                  <a:lnTo>
                    <a:pt x="1302" y="2204"/>
                  </a:lnTo>
                  <a:lnTo>
                    <a:pt x="1294" y="2116"/>
                  </a:lnTo>
                  <a:lnTo>
                    <a:pt x="1369" y="2100"/>
                  </a:lnTo>
                  <a:lnTo>
                    <a:pt x="1442" y="2079"/>
                  </a:lnTo>
                  <a:lnTo>
                    <a:pt x="1513" y="2052"/>
                  </a:lnTo>
                  <a:lnTo>
                    <a:pt x="1580" y="2020"/>
                  </a:lnTo>
                  <a:lnTo>
                    <a:pt x="1644" y="1982"/>
                  </a:lnTo>
                  <a:lnTo>
                    <a:pt x="1705" y="1939"/>
                  </a:lnTo>
                  <a:lnTo>
                    <a:pt x="1762" y="1892"/>
                  </a:lnTo>
                  <a:lnTo>
                    <a:pt x="1814" y="1839"/>
                  </a:lnTo>
                  <a:lnTo>
                    <a:pt x="1863" y="1783"/>
                  </a:lnTo>
                  <a:lnTo>
                    <a:pt x="1907" y="1724"/>
                  </a:lnTo>
                  <a:lnTo>
                    <a:pt x="1946" y="1660"/>
                  </a:lnTo>
                  <a:lnTo>
                    <a:pt x="1979" y="1593"/>
                  </a:lnTo>
                  <a:lnTo>
                    <a:pt x="2007" y="1524"/>
                  </a:lnTo>
                  <a:lnTo>
                    <a:pt x="2030" y="1451"/>
                  </a:lnTo>
                  <a:lnTo>
                    <a:pt x="2046" y="1376"/>
                  </a:lnTo>
                  <a:lnTo>
                    <a:pt x="2056" y="1298"/>
                  </a:lnTo>
                  <a:lnTo>
                    <a:pt x="2060" y="1220"/>
                  </a:lnTo>
                  <a:lnTo>
                    <a:pt x="2056" y="1142"/>
                  </a:lnTo>
                  <a:lnTo>
                    <a:pt x="2046" y="1065"/>
                  </a:lnTo>
                  <a:lnTo>
                    <a:pt x="2030" y="992"/>
                  </a:lnTo>
                  <a:lnTo>
                    <a:pt x="2008" y="920"/>
                  </a:lnTo>
                  <a:lnTo>
                    <a:pt x="1981" y="850"/>
                  </a:lnTo>
                  <a:lnTo>
                    <a:pt x="1948" y="784"/>
                  </a:lnTo>
                  <a:lnTo>
                    <a:pt x="1910" y="721"/>
                  </a:lnTo>
                  <a:lnTo>
                    <a:pt x="1867" y="662"/>
                  </a:lnTo>
                  <a:lnTo>
                    <a:pt x="1820" y="606"/>
                  </a:lnTo>
                  <a:lnTo>
                    <a:pt x="1767" y="554"/>
                  </a:lnTo>
                  <a:lnTo>
                    <a:pt x="1711" y="506"/>
                  </a:lnTo>
                  <a:lnTo>
                    <a:pt x="1652" y="464"/>
                  </a:lnTo>
                  <a:lnTo>
                    <a:pt x="1589" y="425"/>
                  </a:lnTo>
                  <a:lnTo>
                    <a:pt x="1523" y="393"/>
                  </a:lnTo>
                  <a:lnTo>
                    <a:pt x="1455" y="364"/>
                  </a:lnTo>
                  <a:lnTo>
                    <a:pt x="1383" y="343"/>
                  </a:lnTo>
                  <a:lnTo>
                    <a:pt x="1308" y="327"/>
                  </a:lnTo>
                  <a:lnTo>
                    <a:pt x="1232" y="317"/>
                  </a:lnTo>
                  <a:lnTo>
                    <a:pt x="1154" y="314"/>
                  </a:lnTo>
                  <a:lnTo>
                    <a:pt x="1073" y="317"/>
                  </a:lnTo>
                  <a:lnTo>
                    <a:pt x="993" y="328"/>
                  </a:lnTo>
                  <a:lnTo>
                    <a:pt x="916" y="346"/>
                  </a:lnTo>
                  <a:lnTo>
                    <a:pt x="841" y="370"/>
                  </a:lnTo>
                  <a:lnTo>
                    <a:pt x="769" y="400"/>
                  </a:lnTo>
                  <a:lnTo>
                    <a:pt x="701" y="436"/>
                  </a:lnTo>
                  <a:lnTo>
                    <a:pt x="637" y="478"/>
                  </a:lnTo>
                  <a:lnTo>
                    <a:pt x="575" y="524"/>
                  </a:lnTo>
                  <a:lnTo>
                    <a:pt x="519" y="576"/>
                  </a:lnTo>
                  <a:lnTo>
                    <a:pt x="467" y="632"/>
                  </a:lnTo>
                  <a:lnTo>
                    <a:pt x="419" y="692"/>
                  </a:lnTo>
                  <a:lnTo>
                    <a:pt x="377" y="757"/>
                  </a:lnTo>
                  <a:lnTo>
                    <a:pt x="340" y="825"/>
                  </a:lnTo>
                  <a:lnTo>
                    <a:pt x="309" y="896"/>
                  </a:lnTo>
                  <a:lnTo>
                    <a:pt x="234" y="873"/>
                  </a:lnTo>
                  <a:lnTo>
                    <a:pt x="157" y="853"/>
                  </a:lnTo>
                  <a:lnTo>
                    <a:pt x="80" y="838"/>
                  </a:lnTo>
                  <a:lnTo>
                    <a:pt x="0" y="826"/>
                  </a:lnTo>
                  <a:lnTo>
                    <a:pt x="32" y="743"/>
                  </a:lnTo>
                  <a:lnTo>
                    <a:pt x="70" y="663"/>
                  </a:lnTo>
                  <a:lnTo>
                    <a:pt x="113" y="586"/>
                  </a:lnTo>
                  <a:lnTo>
                    <a:pt x="162" y="512"/>
                  </a:lnTo>
                  <a:lnTo>
                    <a:pt x="216" y="443"/>
                  </a:lnTo>
                  <a:lnTo>
                    <a:pt x="274" y="377"/>
                  </a:lnTo>
                  <a:lnTo>
                    <a:pt x="337" y="316"/>
                  </a:lnTo>
                  <a:lnTo>
                    <a:pt x="403" y="259"/>
                  </a:lnTo>
                  <a:lnTo>
                    <a:pt x="474" y="208"/>
                  </a:lnTo>
                  <a:lnTo>
                    <a:pt x="549" y="161"/>
                  </a:lnTo>
                  <a:lnTo>
                    <a:pt x="627" y="120"/>
                  </a:lnTo>
                  <a:lnTo>
                    <a:pt x="709" y="84"/>
                  </a:lnTo>
                  <a:lnTo>
                    <a:pt x="792" y="54"/>
                  </a:lnTo>
                  <a:lnTo>
                    <a:pt x="880" y="30"/>
                  </a:lnTo>
                  <a:lnTo>
                    <a:pt x="969" y="13"/>
                  </a:lnTo>
                  <a:lnTo>
                    <a:pt x="1061" y="3"/>
                  </a:lnTo>
                  <a:lnTo>
                    <a:pt x="1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7" name="Freeform 1404">
              <a:extLst>
                <a:ext uri="{FF2B5EF4-FFF2-40B4-BE49-F238E27FC236}">
                  <a16:creationId xmlns:a16="http://schemas.microsoft.com/office/drawing/2014/main" id="{40B00800-1338-45FB-92F3-1AEE3750FC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326" y="870742"/>
              <a:ext cx="767832" cy="769091"/>
            </a:xfrm>
            <a:custGeom>
              <a:avLst/>
              <a:gdLst>
                <a:gd name="T0" fmla="*/ 1036 w 2439"/>
                <a:gd name="T1" fmla="*/ 724 h 2445"/>
                <a:gd name="T2" fmla="*/ 846 w 2439"/>
                <a:gd name="T3" fmla="*/ 845 h 2445"/>
                <a:gd name="T4" fmla="*/ 724 w 2439"/>
                <a:gd name="T5" fmla="*/ 1034 h 2445"/>
                <a:gd name="T6" fmla="*/ 691 w 2439"/>
                <a:gd name="T7" fmla="*/ 1248 h 2445"/>
                <a:gd name="T8" fmla="*/ 746 w 2439"/>
                <a:gd name="T9" fmla="*/ 1459 h 2445"/>
                <a:gd name="T10" fmla="*/ 887 w 2439"/>
                <a:gd name="T11" fmla="*/ 1636 h 2445"/>
                <a:gd name="T12" fmla="*/ 1085 w 2439"/>
                <a:gd name="T13" fmla="*/ 1736 h 2445"/>
                <a:gd name="T14" fmla="*/ 1301 w 2439"/>
                <a:gd name="T15" fmla="*/ 1748 h 2445"/>
                <a:gd name="T16" fmla="*/ 1506 w 2439"/>
                <a:gd name="T17" fmla="*/ 1671 h 2445"/>
                <a:gd name="T18" fmla="*/ 1667 w 2439"/>
                <a:gd name="T19" fmla="*/ 1511 h 2445"/>
                <a:gd name="T20" fmla="*/ 1745 w 2439"/>
                <a:gd name="T21" fmla="*/ 1306 h 2445"/>
                <a:gd name="T22" fmla="*/ 1734 w 2439"/>
                <a:gd name="T23" fmla="*/ 1089 h 2445"/>
                <a:gd name="T24" fmla="*/ 1636 w 2439"/>
                <a:gd name="T25" fmla="*/ 891 h 2445"/>
                <a:gd name="T26" fmla="*/ 1460 w 2439"/>
                <a:gd name="T27" fmla="*/ 748 h 2445"/>
                <a:gd name="T28" fmla="*/ 1249 w 2439"/>
                <a:gd name="T29" fmla="*/ 692 h 2445"/>
                <a:gd name="T30" fmla="*/ 1327 w 2439"/>
                <a:gd name="T31" fmla="*/ 4 h 2445"/>
                <a:gd name="T32" fmla="*/ 1395 w 2439"/>
                <a:gd name="T33" fmla="*/ 60 h 2445"/>
                <a:gd name="T34" fmla="*/ 1482 w 2439"/>
                <a:gd name="T35" fmla="*/ 280 h 2445"/>
                <a:gd name="T36" fmla="*/ 1771 w 2439"/>
                <a:gd name="T37" fmla="*/ 416 h 2445"/>
                <a:gd name="T38" fmla="*/ 1945 w 2439"/>
                <a:gd name="T39" fmla="*/ 276 h 2445"/>
                <a:gd name="T40" fmla="*/ 2028 w 2439"/>
                <a:gd name="T41" fmla="*/ 305 h 2445"/>
                <a:gd name="T42" fmla="*/ 2171 w 2439"/>
                <a:gd name="T43" fmla="*/ 480 h 2445"/>
                <a:gd name="T44" fmla="*/ 2140 w 2439"/>
                <a:gd name="T45" fmla="*/ 564 h 2445"/>
                <a:gd name="T46" fmla="*/ 2124 w 2439"/>
                <a:gd name="T47" fmla="*/ 853 h 2445"/>
                <a:gd name="T48" fmla="*/ 2337 w 2439"/>
                <a:gd name="T49" fmla="*/ 1043 h 2445"/>
                <a:gd name="T50" fmla="*/ 2417 w 2439"/>
                <a:gd name="T51" fmla="*/ 1082 h 2445"/>
                <a:gd name="T52" fmla="*/ 2439 w 2439"/>
                <a:gd name="T53" fmla="*/ 1307 h 2445"/>
                <a:gd name="T54" fmla="*/ 2400 w 2439"/>
                <a:gd name="T55" fmla="*/ 1387 h 2445"/>
                <a:gd name="T56" fmla="*/ 2179 w 2439"/>
                <a:gd name="T57" fmla="*/ 1409 h 2445"/>
                <a:gd name="T58" fmla="*/ 2095 w 2439"/>
                <a:gd name="T59" fmla="*/ 1660 h 2445"/>
                <a:gd name="T60" fmla="*/ 2151 w 2439"/>
                <a:gd name="T61" fmla="*/ 1905 h 2445"/>
                <a:gd name="T62" fmla="*/ 2160 w 2439"/>
                <a:gd name="T63" fmla="*/ 1993 h 2445"/>
                <a:gd name="T64" fmla="*/ 2004 w 2439"/>
                <a:gd name="T65" fmla="*/ 2160 h 2445"/>
                <a:gd name="T66" fmla="*/ 1917 w 2439"/>
                <a:gd name="T67" fmla="*/ 2169 h 2445"/>
                <a:gd name="T68" fmla="*/ 1712 w 2439"/>
                <a:gd name="T69" fmla="*/ 2072 h 2445"/>
                <a:gd name="T70" fmla="*/ 1465 w 2439"/>
                <a:gd name="T71" fmla="*/ 2175 h 2445"/>
                <a:gd name="T72" fmla="*/ 1388 w 2439"/>
                <a:gd name="T73" fmla="*/ 2388 h 2445"/>
                <a:gd name="T74" fmla="*/ 1320 w 2439"/>
                <a:gd name="T75" fmla="*/ 2442 h 2445"/>
                <a:gd name="T76" fmla="*/ 1092 w 2439"/>
                <a:gd name="T77" fmla="*/ 2433 h 2445"/>
                <a:gd name="T78" fmla="*/ 1037 w 2439"/>
                <a:gd name="T79" fmla="*/ 2365 h 2445"/>
                <a:gd name="T80" fmla="*/ 907 w 2439"/>
                <a:gd name="T81" fmla="*/ 2154 h 2445"/>
                <a:gd name="T82" fmla="*/ 666 w 2439"/>
                <a:gd name="T83" fmla="*/ 2034 h 2445"/>
                <a:gd name="T84" fmla="*/ 496 w 2439"/>
                <a:gd name="T85" fmla="*/ 2169 h 2445"/>
                <a:gd name="T86" fmla="*/ 411 w 2439"/>
                <a:gd name="T87" fmla="*/ 2139 h 2445"/>
                <a:gd name="T88" fmla="*/ 269 w 2439"/>
                <a:gd name="T89" fmla="*/ 1964 h 2445"/>
                <a:gd name="T90" fmla="*/ 299 w 2439"/>
                <a:gd name="T91" fmla="*/ 1880 h 2445"/>
                <a:gd name="T92" fmla="*/ 311 w 2439"/>
                <a:gd name="T93" fmla="*/ 1595 h 2445"/>
                <a:gd name="T94" fmla="*/ 103 w 2439"/>
                <a:gd name="T95" fmla="*/ 1402 h 2445"/>
                <a:gd name="T96" fmla="*/ 23 w 2439"/>
                <a:gd name="T97" fmla="*/ 1363 h 2445"/>
                <a:gd name="T98" fmla="*/ 1 w 2439"/>
                <a:gd name="T99" fmla="*/ 1139 h 2445"/>
                <a:gd name="T100" fmla="*/ 40 w 2439"/>
                <a:gd name="T101" fmla="*/ 1059 h 2445"/>
                <a:gd name="T102" fmla="*/ 257 w 2439"/>
                <a:gd name="T103" fmla="*/ 1037 h 2445"/>
                <a:gd name="T104" fmla="*/ 343 w 2439"/>
                <a:gd name="T105" fmla="*/ 786 h 2445"/>
                <a:gd name="T106" fmla="*/ 289 w 2439"/>
                <a:gd name="T107" fmla="*/ 541 h 2445"/>
                <a:gd name="T108" fmla="*/ 280 w 2439"/>
                <a:gd name="T109" fmla="*/ 453 h 2445"/>
                <a:gd name="T110" fmla="*/ 436 w 2439"/>
                <a:gd name="T111" fmla="*/ 286 h 2445"/>
                <a:gd name="T112" fmla="*/ 523 w 2439"/>
                <a:gd name="T113" fmla="*/ 276 h 2445"/>
                <a:gd name="T114" fmla="*/ 730 w 2439"/>
                <a:gd name="T115" fmla="*/ 374 h 2445"/>
                <a:gd name="T116" fmla="*/ 976 w 2439"/>
                <a:gd name="T117" fmla="*/ 275 h 2445"/>
                <a:gd name="T118" fmla="*/ 1052 w 2439"/>
                <a:gd name="T119" fmla="*/ 58 h 2445"/>
                <a:gd name="T120" fmla="*/ 1121 w 2439"/>
                <a:gd name="T121" fmla="*/ 4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39" h="2445">
                  <a:moveTo>
                    <a:pt x="1195" y="691"/>
                  </a:moveTo>
                  <a:lnTo>
                    <a:pt x="1141" y="696"/>
                  </a:lnTo>
                  <a:lnTo>
                    <a:pt x="1088" y="708"/>
                  </a:lnTo>
                  <a:lnTo>
                    <a:pt x="1036" y="724"/>
                  </a:lnTo>
                  <a:lnTo>
                    <a:pt x="984" y="746"/>
                  </a:lnTo>
                  <a:lnTo>
                    <a:pt x="936" y="773"/>
                  </a:lnTo>
                  <a:lnTo>
                    <a:pt x="889" y="806"/>
                  </a:lnTo>
                  <a:lnTo>
                    <a:pt x="846" y="845"/>
                  </a:lnTo>
                  <a:lnTo>
                    <a:pt x="807" y="889"/>
                  </a:lnTo>
                  <a:lnTo>
                    <a:pt x="774" y="934"/>
                  </a:lnTo>
                  <a:lnTo>
                    <a:pt x="747" y="982"/>
                  </a:lnTo>
                  <a:lnTo>
                    <a:pt x="724" y="1034"/>
                  </a:lnTo>
                  <a:lnTo>
                    <a:pt x="708" y="1085"/>
                  </a:lnTo>
                  <a:lnTo>
                    <a:pt x="697" y="1139"/>
                  </a:lnTo>
                  <a:lnTo>
                    <a:pt x="691" y="1194"/>
                  </a:lnTo>
                  <a:lnTo>
                    <a:pt x="691" y="1248"/>
                  </a:lnTo>
                  <a:lnTo>
                    <a:pt x="695" y="1302"/>
                  </a:lnTo>
                  <a:lnTo>
                    <a:pt x="707" y="1355"/>
                  </a:lnTo>
                  <a:lnTo>
                    <a:pt x="723" y="1408"/>
                  </a:lnTo>
                  <a:lnTo>
                    <a:pt x="746" y="1459"/>
                  </a:lnTo>
                  <a:lnTo>
                    <a:pt x="773" y="1507"/>
                  </a:lnTo>
                  <a:lnTo>
                    <a:pt x="806" y="1554"/>
                  </a:lnTo>
                  <a:lnTo>
                    <a:pt x="844" y="1597"/>
                  </a:lnTo>
                  <a:lnTo>
                    <a:pt x="887" y="1636"/>
                  </a:lnTo>
                  <a:lnTo>
                    <a:pt x="933" y="1669"/>
                  </a:lnTo>
                  <a:lnTo>
                    <a:pt x="982" y="1697"/>
                  </a:lnTo>
                  <a:lnTo>
                    <a:pt x="1032" y="1720"/>
                  </a:lnTo>
                  <a:lnTo>
                    <a:pt x="1085" y="1736"/>
                  </a:lnTo>
                  <a:lnTo>
                    <a:pt x="1137" y="1747"/>
                  </a:lnTo>
                  <a:lnTo>
                    <a:pt x="1192" y="1753"/>
                  </a:lnTo>
                  <a:lnTo>
                    <a:pt x="1246" y="1753"/>
                  </a:lnTo>
                  <a:lnTo>
                    <a:pt x="1301" y="1748"/>
                  </a:lnTo>
                  <a:lnTo>
                    <a:pt x="1354" y="1737"/>
                  </a:lnTo>
                  <a:lnTo>
                    <a:pt x="1407" y="1721"/>
                  </a:lnTo>
                  <a:lnTo>
                    <a:pt x="1457" y="1698"/>
                  </a:lnTo>
                  <a:lnTo>
                    <a:pt x="1506" y="1671"/>
                  </a:lnTo>
                  <a:lnTo>
                    <a:pt x="1552" y="1637"/>
                  </a:lnTo>
                  <a:lnTo>
                    <a:pt x="1595" y="1600"/>
                  </a:lnTo>
                  <a:lnTo>
                    <a:pt x="1634" y="1556"/>
                  </a:lnTo>
                  <a:lnTo>
                    <a:pt x="1667" y="1511"/>
                  </a:lnTo>
                  <a:lnTo>
                    <a:pt x="1694" y="1461"/>
                  </a:lnTo>
                  <a:lnTo>
                    <a:pt x="1717" y="1411"/>
                  </a:lnTo>
                  <a:lnTo>
                    <a:pt x="1733" y="1358"/>
                  </a:lnTo>
                  <a:lnTo>
                    <a:pt x="1745" y="1306"/>
                  </a:lnTo>
                  <a:lnTo>
                    <a:pt x="1750" y="1251"/>
                  </a:lnTo>
                  <a:lnTo>
                    <a:pt x="1750" y="1197"/>
                  </a:lnTo>
                  <a:lnTo>
                    <a:pt x="1746" y="1142"/>
                  </a:lnTo>
                  <a:lnTo>
                    <a:pt x="1734" y="1089"/>
                  </a:lnTo>
                  <a:lnTo>
                    <a:pt x="1718" y="1037"/>
                  </a:lnTo>
                  <a:lnTo>
                    <a:pt x="1697" y="986"/>
                  </a:lnTo>
                  <a:lnTo>
                    <a:pt x="1669" y="937"/>
                  </a:lnTo>
                  <a:lnTo>
                    <a:pt x="1636" y="891"/>
                  </a:lnTo>
                  <a:lnTo>
                    <a:pt x="1597" y="847"/>
                  </a:lnTo>
                  <a:lnTo>
                    <a:pt x="1554" y="808"/>
                  </a:lnTo>
                  <a:lnTo>
                    <a:pt x="1508" y="775"/>
                  </a:lnTo>
                  <a:lnTo>
                    <a:pt x="1460" y="748"/>
                  </a:lnTo>
                  <a:lnTo>
                    <a:pt x="1409" y="725"/>
                  </a:lnTo>
                  <a:lnTo>
                    <a:pt x="1358" y="708"/>
                  </a:lnTo>
                  <a:lnTo>
                    <a:pt x="1304" y="698"/>
                  </a:lnTo>
                  <a:lnTo>
                    <a:pt x="1249" y="692"/>
                  </a:lnTo>
                  <a:lnTo>
                    <a:pt x="1195" y="691"/>
                  </a:lnTo>
                  <a:close/>
                  <a:moveTo>
                    <a:pt x="1145" y="0"/>
                  </a:moveTo>
                  <a:lnTo>
                    <a:pt x="1304" y="1"/>
                  </a:lnTo>
                  <a:lnTo>
                    <a:pt x="1327" y="4"/>
                  </a:lnTo>
                  <a:lnTo>
                    <a:pt x="1348" y="12"/>
                  </a:lnTo>
                  <a:lnTo>
                    <a:pt x="1368" y="24"/>
                  </a:lnTo>
                  <a:lnTo>
                    <a:pt x="1384" y="40"/>
                  </a:lnTo>
                  <a:lnTo>
                    <a:pt x="1395" y="60"/>
                  </a:lnTo>
                  <a:lnTo>
                    <a:pt x="1403" y="81"/>
                  </a:lnTo>
                  <a:lnTo>
                    <a:pt x="1407" y="105"/>
                  </a:lnTo>
                  <a:lnTo>
                    <a:pt x="1406" y="262"/>
                  </a:lnTo>
                  <a:lnTo>
                    <a:pt x="1482" y="280"/>
                  </a:lnTo>
                  <a:lnTo>
                    <a:pt x="1557" y="305"/>
                  </a:lnTo>
                  <a:lnTo>
                    <a:pt x="1631" y="336"/>
                  </a:lnTo>
                  <a:lnTo>
                    <a:pt x="1702" y="373"/>
                  </a:lnTo>
                  <a:lnTo>
                    <a:pt x="1771" y="416"/>
                  </a:lnTo>
                  <a:lnTo>
                    <a:pt x="1883" y="304"/>
                  </a:lnTo>
                  <a:lnTo>
                    <a:pt x="1901" y="291"/>
                  </a:lnTo>
                  <a:lnTo>
                    <a:pt x="1922" y="280"/>
                  </a:lnTo>
                  <a:lnTo>
                    <a:pt x="1945" y="276"/>
                  </a:lnTo>
                  <a:lnTo>
                    <a:pt x="1967" y="276"/>
                  </a:lnTo>
                  <a:lnTo>
                    <a:pt x="1989" y="280"/>
                  </a:lnTo>
                  <a:lnTo>
                    <a:pt x="2010" y="291"/>
                  </a:lnTo>
                  <a:lnTo>
                    <a:pt x="2028" y="305"/>
                  </a:lnTo>
                  <a:lnTo>
                    <a:pt x="2141" y="419"/>
                  </a:lnTo>
                  <a:lnTo>
                    <a:pt x="2156" y="437"/>
                  </a:lnTo>
                  <a:lnTo>
                    <a:pt x="2165" y="457"/>
                  </a:lnTo>
                  <a:lnTo>
                    <a:pt x="2171" y="480"/>
                  </a:lnTo>
                  <a:lnTo>
                    <a:pt x="2169" y="502"/>
                  </a:lnTo>
                  <a:lnTo>
                    <a:pt x="2165" y="525"/>
                  </a:lnTo>
                  <a:lnTo>
                    <a:pt x="2155" y="546"/>
                  </a:lnTo>
                  <a:lnTo>
                    <a:pt x="2140" y="564"/>
                  </a:lnTo>
                  <a:lnTo>
                    <a:pt x="2028" y="676"/>
                  </a:lnTo>
                  <a:lnTo>
                    <a:pt x="2064" y="733"/>
                  </a:lnTo>
                  <a:lnTo>
                    <a:pt x="2096" y="791"/>
                  </a:lnTo>
                  <a:lnTo>
                    <a:pt x="2124" y="853"/>
                  </a:lnTo>
                  <a:lnTo>
                    <a:pt x="2147" y="915"/>
                  </a:lnTo>
                  <a:lnTo>
                    <a:pt x="2165" y="978"/>
                  </a:lnTo>
                  <a:lnTo>
                    <a:pt x="2180" y="1042"/>
                  </a:lnTo>
                  <a:lnTo>
                    <a:pt x="2337" y="1043"/>
                  </a:lnTo>
                  <a:lnTo>
                    <a:pt x="2360" y="1045"/>
                  </a:lnTo>
                  <a:lnTo>
                    <a:pt x="2382" y="1053"/>
                  </a:lnTo>
                  <a:lnTo>
                    <a:pt x="2401" y="1066"/>
                  </a:lnTo>
                  <a:lnTo>
                    <a:pt x="2417" y="1082"/>
                  </a:lnTo>
                  <a:lnTo>
                    <a:pt x="2430" y="1101"/>
                  </a:lnTo>
                  <a:lnTo>
                    <a:pt x="2437" y="1123"/>
                  </a:lnTo>
                  <a:lnTo>
                    <a:pt x="2439" y="1148"/>
                  </a:lnTo>
                  <a:lnTo>
                    <a:pt x="2439" y="1307"/>
                  </a:lnTo>
                  <a:lnTo>
                    <a:pt x="2435" y="1331"/>
                  </a:lnTo>
                  <a:lnTo>
                    <a:pt x="2428" y="1352"/>
                  </a:lnTo>
                  <a:lnTo>
                    <a:pt x="2416" y="1371"/>
                  </a:lnTo>
                  <a:lnTo>
                    <a:pt x="2400" y="1387"/>
                  </a:lnTo>
                  <a:lnTo>
                    <a:pt x="2381" y="1400"/>
                  </a:lnTo>
                  <a:lnTo>
                    <a:pt x="2359" y="1406"/>
                  </a:lnTo>
                  <a:lnTo>
                    <a:pt x="2335" y="1410"/>
                  </a:lnTo>
                  <a:lnTo>
                    <a:pt x="2179" y="1409"/>
                  </a:lnTo>
                  <a:lnTo>
                    <a:pt x="2165" y="1473"/>
                  </a:lnTo>
                  <a:lnTo>
                    <a:pt x="2145" y="1537"/>
                  </a:lnTo>
                  <a:lnTo>
                    <a:pt x="2123" y="1600"/>
                  </a:lnTo>
                  <a:lnTo>
                    <a:pt x="2095" y="1660"/>
                  </a:lnTo>
                  <a:lnTo>
                    <a:pt x="2063" y="1720"/>
                  </a:lnTo>
                  <a:lnTo>
                    <a:pt x="2027" y="1777"/>
                  </a:lnTo>
                  <a:lnTo>
                    <a:pt x="2136" y="1887"/>
                  </a:lnTo>
                  <a:lnTo>
                    <a:pt x="2151" y="1905"/>
                  </a:lnTo>
                  <a:lnTo>
                    <a:pt x="2160" y="1926"/>
                  </a:lnTo>
                  <a:lnTo>
                    <a:pt x="2165" y="1948"/>
                  </a:lnTo>
                  <a:lnTo>
                    <a:pt x="2165" y="1971"/>
                  </a:lnTo>
                  <a:lnTo>
                    <a:pt x="2160" y="1993"/>
                  </a:lnTo>
                  <a:lnTo>
                    <a:pt x="2150" y="2014"/>
                  </a:lnTo>
                  <a:lnTo>
                    <a:pt x="2135" y="2033"/>
                  </a:lnTo>
                  <a:lnTo>
                    <a:pt x="2023" y="2145"/>
                  </a:lnTo>
                  <a:lnTo>
                    <a:pt x="2004" y="2160"/>
                  </a:lnTo>
                  <a:lnTo>
                    <a:pt x="1983" y="2169"/>
                  </a:lnTo>
                  <a:lnTo>
                    <a:pt x="1962" y="2175"/>
                  </a:lnTo>
                  <a:lnTo>
                    <a:pt x="1939" y="2174"/>
                  </a:lnTo>
                  <a:lnTo>
                    <a:pt x="1917" y="2169"/>
                  </a:lnTo>
                  <a:lnTo>
                    <a:pt x="1895" y="2159"/>
                  </a:lnTo>
                  <a:lnTo>
                    <a:pt x="1877" y="2144"/>
                  </a:lnTo>
                  <a:lnTo>
                    <a:pt x="1770" y="2035"/>
                  </a:lnTo>
                  <a:lnTo>
                    <a:pt x="1712" y="2072"/>
                  </a:lnTo>
                  <a:lnTo>
                    <a:pt x="1652" y="2105"/>
                  </a:lnTo>
                  <a:lnTo>
                    <a:pt x="1591" y="2133"/>
                  </a:lnTo>
                  <a:lnTo>
                    <a:pt x="1529" y="2155"/>
                  </a:lnTo>
                  <a:lnTo>
                    <a:pt x="1465" y="2175"/>
                  </a:lnTo>
                  <a:lnTo>
                    <a:pt x="1400" y="2190"/>
                  </a:lnTo>
                  <a:lnTo>
                    <a:pt x="1399" y="2342"/>
                  </a:lnTo>
                  <a:lnTo>
                    <a:pt x="1396" y="2366"/>
                  </a:lnTo>
                  <a:lnTo>
                    <a:pt x="1388" y="2388"/>
                  </a:lnTo>
                  <a:lnTo>
                    <a:pt x="1377" y="2407"/>
                  </a:lnTo>
                  <a:lnTo>
                    <a:pt x="1361" y="2422"/>
                  </a:lnTo>
                  <a:lnTo>
                    <a:pt x="1342" y="2434"/>
                  </a:lnTo>
                  <a:lnTo>
                    <a:pt x="1320" y="2442"/>
                  </a:lnTo>
                  <a:lnTo>
                    <a:pt x="1296" y="2445"/>
                  </a:lnTo>
                  <a:lnTo>
                    <a:pt x="1137" y="2444"/>
                  </a:lnTo>
                  <a:lnTo>
                    <a:pt x="1113" y="2441"/>
                  </a:lnTo>
                  <a:lnTo>
                    <a:pt x="1092" y="2433"/>
                  </a:lnTo>
                  <a:lnTo>
                    <a:pt x="1073" y="2422"/>
                  </a:lnTo>
                  <a:lnTo>
                    <a:pt x="1057" y="2405"/>
                  </a:lnTo>
                  <a:lnTo>
                    <a:pt x="1045" y="2386"/>
                  </a:lnTo>
                  <a:lnTo>
                    <a:pt x="1037" y="2365"/>
                  </a:lnTo>
                  <a:lnTo>
                    <a:pt x="1034" y="2341"/>
                  </a:lnTo>
                  <a:lnTo>
                    <a:pt x="1036" y="2189"/>
                  </a:lnTo>
                  <a:lnTo>
                    <a:pt x="971" y="2174"/>
                  </a:lnTo>
                  <a:lnTo>
                    <a:pt x="907" y="2154"/>
                  </a:lnTo>
                  <a:lnTo>
                    <a:pt x="844" y="2131"/>
                  </a:lnTo>
                  <a:lnTo>
                    <a:pt x="782" y="2103"/>
                  </a:lnTo>
                  <a:lnTo>
                    <a:pt x="723" y="2071"/>
                  </a:lnTo>
                  <a:lnTo>
                    <a:pt x="666" y="2034"/>
                  </a:lnTo>
                  <a:lnTo>
                    <a:pt x="557" y="2139"/>
                  </a:lnTo>
                  <a:lnTo>
                    <a:pt x="538" y="2154"/>
                  </a:lnTo>
                  <a:lnTo>
                    <a:pt x="517" y="2163"/>
                  </a:lnTo>
                  <a:lnTo>
                    <a:pt x="496" y="2169"/>
                  </a:lnTo>
                  <a:lnTo>
                    <a:pt x="473" y="2169"/>
                  </a:lnTo>
                  <a:lnTo>
                    <a:pt x="450" y="2163"/>
                  </a:lnTo>
                  <a:lnTo>
                    <a:pt x="429" y="2154"/>
                  </a:lnTo>
                  <a:lnTo>
                    <a:pt x="411" y="2139"/>
                  </a:lnTo>
                  <a:lnTo>
                    <a:pt x="298" y="2026"/>
                  </a:lnTo>
                  <a:lnTo>
                    <a:pt x="283" y="2008"/>
                  </a:lnTo>
                  <a:lnTo>
                    <a:pt x="274" y="1987"/>
                  </a:lnTo>
                  <a:lnTo>
                    <a:pt x="269" y="1964"/>
                  </a:lnTo>
                  <a:lnTo>
                    <a:pt x="269" y="1942"/>
                  </a:lnTo>
                  <a:lnTo>
                    <a:pt x="274" y="1920"/>
                  </a:lnTo>
                  <a:lnTo>
                    <a:pt x="284" y="1899"/>
                  </a:lnTo>
                  <a:lnTo>
                    <a:pt x="299" y="1880"/>
                  </a:lnTo>
                  <a:lnTo>
                    <a:pt x="406" y="1774"/>
                  </a:lnTo>
                  <a:lnTo>
                    <a:pt x="370" y="1716"/>
                  </a:lnTo>
                  <a:lnTo>
                    <a:pt x="338" y="1656"/>
                  </a:lnTo>
                  <a:lnTo>
                    <a:pt x="311" y="1595"/>
                  </a:lnTo>
                  <a:lnTo>
                    <a:pt x="288" y="1531"/>
                  </a:lnTo>
                  <a:lnTo>
                    <a:pt x="268" y="1467"/>
                  </a:lnTo>
                  <a:lnTo>
                    <a:pt x="255" y="1403"/>
                  </a:lnTo>
                  <a:lnTo>
                    <a:pt x="103" y="1402"/>
                  </a:lnTo>
                  <a:lnTo>
                    <a:pt x="79" y="1398"/>
                  </a:lnTo>
                  <a:lnTo>
                    <a:pt x="57" y="1392"/>
                  </a:lnTo>
                  <a:lnTo>
                    <a:pt x="38" y="1379"/>
                  </a:lnTo>
                  <a:lnTo>
                    <a:pt x="23" y="1363"/>
                  </a:lnTo>
                  <a:lnTo>
                    <a:pt x="10" y="1344"/>
                  </a:lnTo>
                  <a:lnTo>
                    <a:pt x="2" y="1322"/>
                  </a:lnTo>
                  <a:lnTo>
                    <a:pt x="0" y="1298"/>
                  </a:lnTo>
                  <a:lnTo>
                    <a:pt x="1" y="1139"/>
                  </a:lnTo>
                  <a:lnTo>
                    <a:pt x="3" y="1116"/>
                  </a:lnTo>
                  <a:lnTo>
                    <a:pt x="11" y="1094"/>
                  </a:lnTo>
                  <a:lnTo>
                    <a:pt x="24" y="1075"/>
                  </a:lnTo>
                  <a:lnTo>
                    <a:pt x="40" y="1059"/>
                  </a:lnTo>
                  <a:lnTo>
                    <a:pt x="58" y="1047"/>
                  </a:lnTo>
                  <a:lnTo>
                    <a:pt x="80" y="1039"/>
                  </a:lnTo>
                  <a:lnTo>
                    <a:pt x="104" y="1037"/>
                  </a:lnTo>
                  <a:lnTo>
                    <a:pt x="257" y="1037"/>
                  </a:lnTo>
                  <a:lnTo>
                    <a:pt x="272" y="973"/>
                  </a:lnTo>
                  <a:lnTo>
                    <a:pt x="291" y="909"/>
                  </a:lnTo>
                  <a:lnTo>
                    <a:pt x="314" y="846"/>
                  </a:lnTo>
                  <a:lnTo>
                    <a:pt x="343" y="786"/>
                  </a:lnTo>
                  <a:lnTo>
                    <a:pt x="375" y="726"/>
                  </a:lnTo>
                  <a:lnTo>
                    <a:pt x="412" y="668"/>
                  </a:lnTo>
                  <a:lnTo>
                    <a:pt x="304" y="559"/>
                  </a:lnTo>
                  <a:lnTo>
                    <a:pt x="289" y="541"/>
                  </a:lnTo>
                  <a:lnTo>
                    <a:pt x="280" y="520"/>
                  </a:lnTo>
                  <a:lnTo>
                    <a:pt x="274" y="497"/>
                  </a:lnTo>
                  <a:lnTo>
                    <a:pt x="275" y="476"/>
                  </a:lnTo>
                  <a:lnTo>
                    <a:pt x="280" y="453"/>
                  </a:lnTo>
                  <a:lnTo>
                    <a:pt x="290" y="432"/>
                  </a:lnTo>
                  <a:lnTo>
                    <a:pt x="305" y="414"/>
                  </a:lnTo>
                  <a:lnTo>
                    <a:pt x="417" y="301"/>
                  </a:lnTo>
                  <a:lnTo>
                    <a:pt x="436" y="286"/>
                  </a:lnTo>
                  <a:lnTo>
                    <a:pt x="457" y="276"/>
                  </a:lnTo>
                  <a:lnTo>
                    <a:pt x="478" y="271"/>
                  </a:lnTo>
                  <a:lnTo>
                    <a:pt x="501" y="271"/>
                  </a:lnTo>
                  <a:lnTo>
                    <a:pt x="523" y="276"/>
                  </a:lnTo>
                  <a:lnTo>
                    <a:pt x="545" y="286"/>
                  </a:lnTo>
                  <a:lnTo>
                    <a:pt x="563" y="301"/>
                  </a:lnTo>
                  <a:lnTo>
                    <a:pt x="673" y="411"/>
                  </a:lnTo>
                  <a:lnTo>
                    <a:pt x="730" y="374"/>
                  </a:lnTo>
                  <a:lnTo>
                    <a:pt x="789" y="343"/>
                  </a:lnTo>
                  <a:lnTo>
                    <a:pt x="851" y="316"/>
                  </a:lnTo>
                  <a:lnTo>
                    <a:pt x="912" y="293"/>
                  </a:lnTo>
                  <a:lnTo>
                    <a:pt x="976" y="275"/>
                  </a:lnTo>
                  <a:lnTo>
                    <a:pt x="1041" y="260"/>
                  </a:lnTo>
                  <a:lnTo>
                    <a:pt x="1041" y="103"/>
                  </a:lnTo>
                  <a:lnTo>
                    <a:pt x="1045" y="80"/>
                  </a:lnTo>
                  <a:lnTo>
                    <a:pt x="1052" y="58"/>
                  </a:lnTo>
                  <a:lnTo>
                    <a:pt x="1064" y="39"/>
                  </a:lnTo>
                  <a:lnTo>
                    <a:pt x="1080" y="23"/>
                  </a:lnTo>
                  <a:lnTo>
                    <a:pt x="1100" y="10"/>
                  </a:lnTo>
                  <a:lnTo>
                    <a:pt x="1121" y="4"/>
                  </a:lnTo>
                  <a:lnTo>
                    <a:pt x="1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DFE01A-8D52-4C76-97F7-39862D360F1E}"/>
              </a:ext>
            </a:extLst>
          </p:cNvPr>
          <p:cNvSpPr txBox="1"/>
          <p:nvPr/>
        </p:nvSpPr>
        <p:spPr>
          <a:xfrm>
            <a:off x="1" y="438760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ar</a:t>
            </a:r>
            <a:r>
              <a:rPr lang="en-US" sz="2800" b="1" dirty="0" err="1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800" b="1" dirty="0" err="1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iv</a:t>
            </a:r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AI/ML analysis</a:t>
            </a: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Validation Testing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141547-11B3-4893-B605-3913D141E081}"/>
              </a:ext>
            </a:extLst>
          </p:cNvPr>
          <p:cNvSpPr txBox="1"/>
          <p:nvPr/>
        </p:nvSpPr>
        <p:spPr>
          <a:xfrm>
            <a:off x="9275511" y="14856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W209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1B4ED-212D-484A-BBF0-D6D7D0310CA4}"/>
              </a:ext>
            </a:extLst>
          </p:cNvPr>
          <p:cNvSpPr txBox="1"/>
          <p:nvPr/>
        </p:nvSpPr>
        <p:spPr>
          <a:xfrm>
            <a:off x="9886271" y="14856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Midterm Presentation</a:t>
            </a:r>
          </a:p>
        </p:txBody>
      </p:sp>
      <p:sp>
        <p:nvSpPr>
          <p:cNvPr id="47" name="Equals 46">
            <a:extLst>
              <a:ext uri="{FF2B5EF4-FFF2-40B4-BE49-F238E27FC236}">
                <a16:creationId xmlns:a16="http://schemas.microsoft.com/office/drawing/2014/main" id="{C5BFC5E2-828E-4DC5-BCD0-9AD558E001CE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53" name="Freeform 89">
            <a:extLst>
              <a:ext uri="{FF2B5EF4-FFF2-40B4-BE49-F238E27FC236}">
                <a16:creationId xmlns:a16="http://schemas.microsoft.com/office/drawing/2014/main" id="{9C8D6A6D-05A7-4837-8A9C-C195D456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979" y="4280281"/>
            <a:ext cx="632263" cy="496721"/>
          </a:xfrm>
          <a:custGeom>
            <a:avLst/>
            <a:gdLst>
              <a:gd name="T0" fmla="*/ 218715 w 608"/>
              <a:gd name="T1" fmla="*/ 147021 h 425"/>
              <a:gd name="T2" fmla="*/ 218715 w 608"/>
              <a:gd name="T3" fmla="*/ 147021 h 425"/>
              <a:gd name="T4" fmla="*/ 218715 w 608"/>
              <a:gd name="T5" fmla="*/ 147021 h 425"/>
              <a:gd name="T6" fmla="*/ 211148 w 608"/>
              <a:gd name="T7" fmla="*/ 152041 h 425"/>
              <a:gd name="T8" fmla="*/ 160343 w 608"/>
              <a:gd name="T9" fmla="*/ 152041 h 425"/>
              <a:gd name="T10" fmla="*/ 167909 w 608"/>
              <a:gd name="T11" fmla="*/ 144511 h 425"/>
              <a:gd name="T12" fmla="*/ 167909 w 608"/>
              <a:gd name="T13" fmla="*/ 144511 h 425"/>
              <a:gd name="T14" fmla="*/ 167909 w 608"/>
              <a:gd name="T15" fmla="*/ 144511 h 425"/>
              <a:gd name="T16" fmla="*/ 145209 w 608"/>
              <a:gd name="T17" fmla="*/ 103991 h 425"/>
              <a:gd name="T18" fmla="*/ 129715 w 608"/>
              <a:gd name="T19" fmla="*/ 98970 h 425"/>
              <a:gd name="T20" fmla="*/ 129715 w 608"/>
              <a:gd name="T21" fmla="*/ 86420 h 425"/>
              <a:gd name="T22" fmla="*/ 122149 w 608"/>
              <a:gd name="T23" fmla="*/ 68490 h 425"/>
              <a:gd name="T24" fmla="*/ 119626 w 608"/>
              <a:gd name="T25" fmla="*/ 60960 h 425"/>
              <a:gd name="T26" fmla="*/ 119626 w 608"/>
              <a:gd name="T27" fmla="*/ 50561 h 425"/>
              <a:gd name="T28" fmla="*/ 119626 w 608"/>
              <a:gd name="T29" fmla="*/ 35500 h 425"/>
              <a:gd name="T30" fmla="*/ 145209 w 608"/>
              <a:gd name="T31" fmla="*/ 15419 h 425"/>
              <a:gd name="T32" fmla="*/ 172954 w 608"/>
              <a:gd name="T33" fmla="*/ 35500 h 425"/>
              <a:gd name="T34" fmla="*/ 170432 w 608"/>
              <a:gd name="T35" fmla="*/ 50561 h 425"/>
              <a:gd name="T36" fmla="*/ 172954 w 608"/>
              <a:gd name="T37" fmla="*/ 60960 h 425"/>
              <a:gd name="T38" fmla="*/ 167909 w 608"/>
              <a:gd name="T39" fmla="*/ 68490 h 425"/>
              <a:gd name="T40" fmla="*/ 160343 w 608"/>
              <a:gd name="T41" fmla="*/ 86420 h 425"/>
              <a:gd name="T42" fmla="*/ 160343 w 608"/>
              <a:gd name="T43" fmla="*/ 98970 h 425"/>
              <a:gd name="T44" fmla="*/ 177998 w 608"/>
              <a:gd name="T45" fmla="*/ 106501 h 425"/>
              <a:gd name="T46" fmla="*/ 198537 w 608"/>
              <a:gd name="T47" fmla="*/ 114031 h 425"/>
              <a:gd name="T48" fmla="*/ 218715 w 608"/>
              <a:gd name="T49" fmla="*/ 147021 h 425"/>
              <a:gd name="T50" fmla="*/ 117104 w 608"/>
              <a:gd name="T51" fmla="*/ 101480 h 425"/>
              <a:gd name="T52" fmla="*/ 117104 w 608"/>
              <a:gd name="T53" fmla="*/ 101480 h 425"/>
              <a:gd name="T54" fmla="*/ 139804 w 608"/>
              <a:gd name="T55" fmla="*/ 109011 h 425"/>
              <a:gd name="T56" fmla="*/ 160343 w 608"/>
              <a:gd name="T57" fmla="*/ 144511 h 425"/>
              <a:gd name="T58" fmla="*/ 160343 w 608"/>
              <a:gd name="T59" fmla="*/ 144511 h 425"/>
              <a:gd name="T60" fmla="*/ 160343 w 608"/>
              <a:gd name="T61" fmla="*/ 144511 h 425"/>
              <a:gd name="T62" fmla="*/ 152776 w 608"/>
              <a:gd name="T63" fmla="*/ 152041 h 425"/>
              <a:gd name="T64" fmla="*/ 7567 w 608"/>
              <a:gd name="T65" fmla="*/ 152041 h 425"/>
              <a:gd name="T66" fmla="*/ 0 w 608"/>
              <a:gd name="T67" fmla="*/ 144511 h 425"/>
              <a:gd name="T68" fmla="*/ 0 w 608"/>
              <a:gd name="T69" fmla="*/ 144511 h 425"/>
              <a:gd name="T70" fmla="*/ 0 w 608"/>
              <a:gd name="T71" fmla="*/ 144511 h 425"/>
              <a:gd name="T72" fmla="*/ 20178 w 608"/>
              <a:gd name="T73" fmla="*/ 109011 h 425"/>
              <a:gd name="T74" fmla="*/ 43238 w 608"/>
              <a:gd name="T75" fmla="*/ 101480 h 425"/>
              <a:gd name="T76" fmla="*/ 63416 w 608"/>
              <a:gd name="T77" fmla="*/ 93950 h 425"/>
              <a:gd name="T78" fmla="*/ 63416 w 608"/>
              <a:gd name="T79" fmla="*/ 78531 h 425"/>
              <a:gd name="T80" fmla="*/ 55850 w 608"/>
              <a:gd name="T81" fmla="*/ 60960 h 425"/>
              <a:gd name="T82" fmla="*/ 50805 w 608"/>
              <a:gd name="T83" fmla="*/ 53430 h 425"/>
              <a:gd name="T84" fmla="*/ 53327 w 608"/>
              <a:gd name="T85" fmla="*/ 40520 h 425"/>
              <a:gd name="T86" fmla="*/ 50805 w 608"/>
              <a:gd name="T87" fmla="*/ 25460 h 425"/>
              <a:gd name="T88" fmla="*/ 78910 w 608"/>
              <a:gd name="T89" fmla="*/ 0 h 425"/>
              <a:gd name="T90" fmla="*/ 109538 w 608"/>
              <a:gd name="T91" fmla="*/ 25460 h 425"/>
              <a:gd name="T92" fmla="*/ 107015 w 608"/>
              <a:gd name="T93" fmla="*/ 40520 h 425"/>
              <a:gd name="T94" fmla="*/ 109538 w 608"/>
              <a:gd name="T95" fmla="*/ 53430 h 425"/>
              <a:gd name="T96" fmla="*/ 104493 w 608"/>
              <a:gd name="T97" fmla="*/ 60960 h 425"/>
              <a:gd name="T98" fmla="*/ 96566 w 608"/>
              <a:gd name="T99" fmla="*/ 78531 h 425"/>
              <a:gd name="T100" fmla="*/ 96566 w 608"/>
              <a:gd name="T101" fmla="*/ 93950 h 425"/>
              <a:gd name="T102" fmla="*/ 117104 w 608"/>
              <a:gd name="T103" fmla="*/ 101480 h 4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8" h="425">
                <a:moveTo>
                  <a:pt x="607" y="410"/>
                </a:moveTo>
                <a:lnTo>
                  <a:pt x="607" y="410"/>
                </a:lnTo>
                <a:cubicBezTo>
                  <a:pt x="607" y="417"/>
                  <a:pt x="593" y="424"/>
                  <a:pt x="586" y="424"/>
                </a:cubicBezTo>
                <a:cubicBezTo>
                  <a:pt x="445" y="424"/>
                  <a:pt x="445" y="424"/>
                  <a:pt x="445" y="424"/>
                </a:cubicBezTo>
                <a:cubicBezTo>
                  <a:pt x="459" y="424"/>
                  <a:pt x="466" y="417"/>
                  <a:pt x="466" y="403"/>
                </a:cubicBezTo>
                <a:cubicBezTo>
                  <a:pt x="466" y="403"/>
                  <a:pt x="466" y="318"/>
                  <a:pt x="403" y="290"/>
                </a:cubicBezTo>
                <a:cubicBezTo>
                  <a:pt x="374" y="276"/>
                  <a:pt x="374" y="276"/>
                  <a:pt x="360" y="276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0" y="241"/>
                  <a:pt x="346" y="226"/>
                  <a:pt x="339" y="191"/>
                </a:cubicBezTo>
                <a:cubicBezTo>
                  <a:pt x="332" y="191"/>
                  <a:pt x="332" y="184"/>
                  <a:pt x="332" y="170"/>
                </a:cubicBezTo>
                <a:cubicBezTo>
                  <a:pt x="332" y="163"/>
                  <a:pt x="325" y="141"/>
                  <a:pt x="332" y="141"/>
                </a:cubicBezTo>
                <a:cubicBezTo>
                  <a:pt x="332" y="127"/>
                  <a:pt x="332" y="106"/>
                  <a:pt x="332" y="99"/>
                </a:cubicBezTo>
                <a:cubicBezTo>
                  <a:pt x="332" y="71"/>
                  <a:pt x="360" y="43"/>
                  <a:pt x="403" y="43"/>
                </a:cubicBezTo>
                <a:cubicBezTo>
                  <a:pt x="452" y="43"/>
                  <a:pt x="473" y="71"/>
                  <a:pt x="480" y="99"/>
                </a:cubicBezTo>
                <a:cubicBezTo>
                  <a:pt x="480" y="106"/>
                  <a:pt x="473" y="127"/>
                  <a:pt x="473" y="141"/>
                </a:cubicBezTo>
                <a:cubicBezTo>
                  <a:pt x="487" y="141"/>
                  <a:pt x="480" y="163"/>
                  <a:pt x="480" y="170"/>
                </a:cubicBezTo>
                <a:cubicBezTo>
                  <a:pt x="480" y="184"/>
                  <a:pt x="473" y="191"/>
                  <a:pt x="466" y="191"/>
                </a:cubicBezTo>
                <a:cubicBezTo>
                  <a:pt x="459" y="226"/>
                  <a:pt x="445" y="241"/>
                  <a:pt x="445" y="241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45" y="276"/>
                  <a:pt x="459" y="276"/>
                  <a:pt x="494" y="297"/>
                </a:cubicBezTo>
                <a:cubicBezTo>
                  <a:pt x="537" y="311"/>
                  <a:pt x="523" y="297"/>
                  <a:pt x="551" y="318"/>
                </a:cubicBezTo>
                <a:cubicBezTo>
                  <a:pt x="607" y="339"/>
                  <a:pt x="607" y="410"/>
                  <a:pt x="607" y="410"/>
                </a:cubicBezTo>
                <a:close/>
                <a:moveTo>
                  <a:pt x="325" y="283"/>
                </a:moveTo>
                <a:lnTo>
                  <a:pt x="325" y="283"/>
                </a:lnTo>
                <a:cubicBezTo>
                  <a:pt x="367" y="297"/>
                  <a:pt x="353" y="290"/>
                  <a:pt x="388" y="304"/>
                </a:cubicBezTo>
                <a:cubicBezTo>
                  <a:pt x="445" y="332"/>
                  <a:pt x="445" y="403"/>
                  <a:pt x="445" y="403"/>
                </a:cubicBezTo>
                <a:cubicBezTo>
                  <a:pt x="445" y="417"/>
                  <a:pt x="431" y="424"/>
                  <a:pt x="424" y="424"/>
                </a:cubicBezTo>
                <a:cubicBezTo>
                  <a:pt x="21" y="424"/>
                  <a:pt x="21" y="424"/>
                  <a:pt x="21" y="424"/>
                </a:cubicBezTo>
                <a:cubicBezTo>
                  <a:pt x="14" y="424"/>
                  <a:pt x="0" y="417"/>
                  <a:pt x="0" y="403"/>
                </a:cubicBezTo>
                <a:cubicBezTo>
                  <a:pt x="0" y="403"/>
                  <a:pt x="0" y="332"/>
                  <a:pt x="56" y="304"/>
                </a:cubicBezTo>
                <a:cubicBezTo>
                  <a:pt x="92" y="290"/>
                  <a:pt x="77" y="304"/>
                  <a:pt x="120" y="283"/>
                </a:cubicBezTo>
                <a:cubicBezTo>
                  <a:pt x="162" y="269"/>
                  <a:pt x="176" y="262"/>
                  <a:pt x="176" y="262"/>
                </a:cubicBezTo>
                <a:cubicBezTo>
                  <a:pt x="176" y="219"/>
                  <a:pt x="176" y="219"/>
                  <a:pt x="176" y="219"/>
                </a:cubicBezTo>
                <a:cubicBezTo>
                  <a:pt x="176" y="219"/>
                  <a:pt x="155" y="205"/>
                  <a:pt x="155" y="170"/>
                </a:cubicBezTo>
                <a:cubicBezTo>
                  <a:pt x="141" y="170"/>
                  <a:pt x="141" y="156"/>
                  <a:pt x="141" y="149"/>
                </a:cubicBezTo>
                <a:cubicBezTo>
                  <a:pt x="141" y="141"/>
                  <a:pt x="134" y="113"/>
                  <a:pt x="148" y="113"/>
                </a:cubicBezTo>
                <a:cubicBezTo>
                  <a:pt x="141" y="92"/>
                  <a:pt x="141" y="78"/>
                  <a:pt x="141" y="71"/>
                </a:cubicBezTo>
                <a:cubicBezTo>
                  <a:pt x="148" y="35"/>
                  <a:pt x="176" y="7"/>
                  <a:pt x="219" y="0"/>
                </a:cubicBezTo>
                <a:cubicBezTo>
                  <a:pt x="275" y="7"/>
                  <a:pt x="297" y="35"/>
                  <a:pt x="304" y="71"/>
                </a:cubicBezTo>
                <a:cubicBezTo>
                  <a:pt x="304" y="78"/>
                  <a:pt x="304" y="92"/>
                  <a:pt x="297" y="113"/>
                </a:cubicBezTo>
                <a:cubicBezTo>
                  <a:pt x="311" y="113"/>
                  <a:pt x="304" y="141"/>
                  <a:pt x="304" y="149"/>
                </a:cubicBezTo>
                <a:cubicBezTo>
                  <a:pt x="304" y="156"/>
                  <a:pt x="304" y="170"/>
                  <a:pt x="290" y="170"/>
                </a:cubicBezTo>
                <a:cubicBezTo>
                  <a:pt x="282" y="205"/>
                  <a:pt x="268" y="219"/>
                  <a:pt x="268" y="219"/>
                </a:cubicBezTo>
                <a:cubicBezTo>
                  <a:pt x="268" y="262"/>
                  <a:pt x="268" y="262"/>
                  <a:pt x="268" y="262"/>
                </a:cubicBezTo>
                <a:cubicBezTo>
                  <a:pt x="268" y="262"/>
                  <a:pt x="282" y="262"/>
                  <a:pt x="325" y="283"/>
                </a:cubicBezTo>
                <a:close/>
              </a:path>
            </a:pathLst>
          </a:custGeom>
          <a:solidFill>
            <a:srgbClr val="F07070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Freeform 103">
            <a:extLst>
              <a:ext uri="{FF2B5EF4-FFF2-40B4-BE49-F238E27FC236}">
                <a16:creationId xmlns:a16="http://schemas.microsoft.com/office/drawing/2014/main" id="{F335B25A-D9CF-4E2F-88FE-65BD2BD6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959" y="4266395"/>
            <a:ext cx="561252" cy="530184"/>
          </a:xfrm>
          <a:custGeom>
            <a:avLst/>
            <a:gdLst>
              <a:gd name="T0" fmla="*/ 205482 w 601"/>
              <a:gd name="T1" fmla="*/ 120305 h 602"/>
              <a:gd name="T2" fmla="*/ 177462 w 601"/>
              <a:gd name="T3" fmla="*/ 120305 h 602"/>
              <a:gd name="T4" fmla="*/ 177462 w 601"/>
              <a:gd name="T5" fmla="*/ 99712 h 602"/>
              <a:gd name="T6" fmla="*/ 205482 w 601"/>
              <a:gd name="T7" fmla="*/ 99712 h 602"/>
              <a:gd name="T8" fmla="*/ 205482 w 601"/>
              <a:gd name="T9" fmla="*/ 120305 h 602"/>
              <a:gd name="T10" fmla="*/ 187520 w 601"/>
              <a:gd name="T11" fmla="*/ 40824 h 602"/>
              <a:gd name="T12" fmla="*/ 164889 w 601"/>
              <a:gd name="T13" fmla="*/ 63946 h 602"/>
              <a:gd name="T14" fmla="*/ 164889 w 601"/>
              <a:gd name="T15" fmla="*/ 63946 h 602"/>
              <a:gd name="T16" fmla="*/ 146927 w 601"/>
              <a:gd name="T17" fmla="*/ 58888 h 602"/>
              <a:gd name="T18" fmla="*/ 152315 w 601"/>
              <a:gd name="T19" fmla="*/ 51301 h 602"/>
              <a:gd name="T20" fmla="*/ 157345 w 601"/>
              <a:gd name="T21" fmla="*/ 46243 h 602"/>
              <a:gd name="T22" fmla="*/ 174947 w 601"/>
              <a:gd name="T23" fmla="*/ 28180 h 602"/>
              <a:gd name="T24" fmla="*/ 192909 w 601"/>
              <a:gd name="T25" fmla="*/ 33237 h 602"/>
              <a:gd name="T26" fmla="*/ 106333 w 601"/>
              <a:gd name="T27" fmla="*/ 150652 h 602"/>
              <a:gd name="T28" fmla="*/ 70769 w 601"/>
              <a:gd name="T29" fmla="*/ 130421 h 602"/>
              <a:gd name="T30" fmla="*/ 65740 w 601"/>
              <a:gd name="T31" fmla="*/ 109828 h 602"/>
              <a:gd name="T32" fmla="*/ 146927 w 601"/>
              <a:gd name="T33" fmla="*/ 109828 h 602"/>
              <a:gd name="T34" fmla="*/ 106333 w 601"/>
              <a:gd name="T35" fmla="*/ 89596 h 602"/>
              <a:gd name="T36" fmla="*/ 86216 w 601"/>
              <a:gd name="T37" fmla="*/ 109828 h 602"/>
              <a:gd name="T38" fmla="*/ 126810 w 601"/>
              <a:gd name="T39" fmla="*/ 109828 h 602"/>
              <a:gd name="T40" fmla="*/ 106333 w 601"/>
              <a:gd name="T41" fmla="*/ 48772 h 602"/>
              <a:gd name="T42" fmla="*/ 96275 w 601"/>
              <a:gd name="T43" fmla="*/ 38295 h 602"/>
              <a:gd name="T44" fmla="*/ 96275 w 601"/>
              <a:gd name="T45" fmla="*/ 10477 h 602"/>
              <a:gd name="T46" fmla="*/ 116751 w 601"/>
              <a:gd name="T47" fmla="*/ 10477 h 602"/>
              <a:gd name="T48" fmla="*/ 116751 w 601"/>
              <a:gd name="T49" fmla="*/ 38295 h 602"/>
              <a:gd name="T50" fmla="*/ 63225 w 601"/>
              <a:gd name="T51" fmla="*/ 166187 h 602"/>
              <a:gd name="T52" fmla="*/ 63225 w 601"/>
              <a:gd name="T53" fmla="*/ 166187 h 602"/>
              <a:gd name="T54" fmla="*/ 40594 w 601"/>
              <a:gd name="T55" fmla="*/ 191837 h 602"/>
              <a:gd name="T56" fmla="*/ 32690 w 601"/>
              <a:gd name="T57" fmla="*/ 194366 h 602"/>
              <a:gd name="T58" fmla="*/ 25146 w 601"/>
              <a:gd name="T59" fmla="*/ 176303 h 602"/>
              <a:gd name="T60" fmla="*/ 43108 w 601"/>
              <a:gd name="T61" fmla="*/ 158600 h 602"/>
              <a:gd name="T62" fmla="*/ 50652 w 601"/>
              <a:gd name="T63" fmla="*/ 153181 h 602"/>
              <a:gd name="T64" fmla="*/ 55681 w 601"/>
              <a:gd name="T65" fmla="*/ 150652 h 602"/>
              <a:gd name="T66" fmla="*/ 63225 w 601"/>
              <a:gd name="T67" fmla="*/ 166187 h 602"/>
              <a:gd name="T68" fmla="*/ 55681 w 601"/>
              <a:gd name="T69" fmla="*/ 69004 h 602"/>
              <a:gd name="T70" fmla="*/ 50652 w 601"/>
              <a:gd name="T71" fmla="*/ 63946 h 602"/>
              <a:gd name="T72" fmla="*/ 43108 w 601"/>
              <a:gd name="T73" fmla="*/ 58888 h 602"/>
              <a:gd name="T74" fmla="*/ 25146 w 601"/>
              <a:gd name="T75" fmla="*/ 40824 h 602"/>
              <a:gd name="T76" fmla="*/ 32690 w 601"/>
              <a:gd name="T77" fmla="*/ 23122 h 602"/>
              <a:gd name="T78" fmla="*/ 40594 w 601"/>
              <a:gd name="T79" fmla="*/ 28180 h 602"/>
              <a:gd name="T80" fmla="*/ 63225 w 601"/>
              <a:gd name="T81" fmla="*/ 51301 h 602"/>
              <a:gd name="T82" fmla="*/ 63225 w 601"/>
              <a:gd name="T83" fmla="*/ 51301 h 602"/>
              <a:gd name="T84" fmla="*/ 55681 w 601"/>
              <a:gd name="T85" fmla="*/ 69004 h 602"/>
              <a:gd name="T86" fmla="*/ 35205 w 601"/>
              <a:gd name="T87" fmla="*/ 99712 h 602"/>
              <a:gd name="T88" fmla="*/ 35205 w 601"/>
              <a:gd name="T89" fmla="*/ 120305 h 602"/>
              <a:gd name="T90" fmla="*/ 10059 w 601"/>
              <a:gd name="T91" fmla="*/ 120305 h 602"/>
              <a:gd name="T92" fmla="*/ 10059 w 601"/>
              <a:gd name="T93" fmla="*/ 99712 h 602"/>
              <a:gd name="T94" fmla="*/ 106333 w 601"/>
              <a:gd name="T95" fmla="*/ 171245 h 602"/>
              <a:gd name="T96" fmla="*/ 116751 w 601"/>
              <a:gd name="T97" fmla="*/ 181360 h 602"/>
              <a:gd name="T98" fmla="*/ 116751 w 601"/>
              <a:gd name="T99" fmla="*/ 207011 h 602"/>
              <a:gd name="T100" fmla="*/ 96275 w 601"/>
              <a:gd name="T101" fmla="*/ 207011 h 602"/>
              <a:gd name="T102" fmla="*/ 96275 w 601"/>
              <a:gd name="T103" fmla="*/ 181360 h 602"/>
              <a:gd name="T104" fmla="*/ 157345 w 601"/>
              <a:gd name="T105" fmla="*/ 150652 h 602"/>
              <a:gd name="T106" fmla="*/ 164889 w 601"/>
              <a:gd name="T107" fmla="*/ 153181 h 602"/>
              <a:gd name="T108" fmla="*/ 164889 w 601"/>
              <a:gd name="T109" fmla="*/ 153181 h 602"/>
              <a:gd name="T110" fmla="*/ 169918 w 601"/>
              <a:gd name="T111" fmla="*/ 158600 h 602"/>
              <a:gd name="T112" fmla="*/ 187520 w 601"/>
              <a:gd name="T113" fmla="*/ 176303 h 602"/>
              <a:gd name="T114" fmla="*/ 182491 w 601"/>
              <a:gd name="T115" fmla="*/ 194366 h 602"/>
              <a:gd name="T116" fmla="*/ 174947 w 601"/>
              <a:gd name="T117" fmla="*/ 191837 h 602"/>
              <a:gd name="T118" fmla="*/ 152315 w 601"/>
              <a:gd name="T119" fmla="*/ 166187 h 602"/>
              <a:gd name="T120" fmla="*/ 152315 w 601"/>
              <a:gd name="T121" fmla="*/ 166187 h 602"/>
              <a:gd name="T122" fmla="*/ 146927 w 601"/>
              <a:gd name="T123" fmla="*/ 161129 h 6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01" h="602">
                <a:moveTo>
                  <a:pt x="572" y="333"/>
                </a:moveTo>
                <a:lnTo>
                  <a:pt x="572" y="333"/>
                </a:lnTo>
                <a:cubicBezTo>
                  <a:pt x="494" y="333"/>
                  <a:pt x="494" y="333"/>
                  <a:pt x="494" y="333"/>
                </a:cubicBezTo>
                <a:cubicBezTo>
                  <a:pt x="480" y="333"/>
                  <a:pt x="466" y="318"/>
                  <a:pt x="466" y="304"/>
                </a:cubicBezTo>
                <a:cubicBezTo>
                  <a:pt x="466" y="283"/>
                  <a:pt x="480" y="276"/>
                  <a:pt x="494" y="276"/>
                </a:cubicBezTo>
                <a:cubicBezTo>
                  <a:pt x="572" y="276"/>
                  <a:pt x="572" y="276"/>
                  <a:pt x="572" y="276"/>
                </a:cubicBezTo>
                <a:cubicBezTo>
                  <a:pt x="586" y="276"/>
                  <a:pt x="600" y="283"/>
                  <a:pt x="600" y="304"/>
                </a:cubicBezTo>
                <a:cubicBezTo>
                  <a:pt x="600" y="318"/>
                  <a:pt x="586" y="333"/>
                  <a:pt x="572" y="333"/>
                </a:cubicBezTo>
                <a:close/>
                <a:moveTo>
                  <a:pt x="522" y="113"/>
                </a:moveTo>
                <a:lnTo>
                  <a:pt x="522" y="113"/>
                </a:lnTo>
                <a:cubicBezTo>
                  <a:pt x="473" y="163"/>
                  <a:pt x="473" y="163"/>
                  <a:pt x="473" y="163"/>
                </a:cubicBezTo>
                <a:cubicBezTo>
                  <a:pt x="459" y="177"/>
                  <a:pt x="459" y="177"/>
                  <a:pt x="459" y="177"/>
                </a:cubicBezTo>
                <a:cubicBezTo>
                  <a:pt x="452" y="184"/>
                  <a:pt x="445" y="191"/>
                  <a:pt x="438" y="191"/>
                </a:cubicBezTo>
                <a:cubicBezTo>
                  <a:pt x="424" y="191"/>
                  <a:pt x="409" y="177"/>
                  <a:pt x="409" y="163"/>
                </a:cubicBezTo>
                <a:cubicBezTo>
                  <a:pt x="409" y="156"/>
                  <a:pt x="417" y="149"/>
                  <a:pt x="424" y="142"/>
                </a:cubicBezTo>
                <a:cubicBezTo>
                  <a:pt x="438" y="128"/>
                  <a:pt x="438" y="128"/>
                  <a:pt x="438" y="128"/>
                </a:cubicBezTo>
                <a:cubicBezTo>
                  <a:pt x="487" y="78"/>
                  <a:pt x="487" y="78"/>
                  <a:pt x="487" y="78"/>
                </a:cubicBezTo>
                <a:cubicBezTo>
                  <a:pt x="494" y="71"/>
                  <a:pt x="501" y="64"/>
                  <a:pt x="508" y="64"/>
                </a:cubicBezTo>
                <a:cubicBezTo>
                  <a:pt x="522" y="64"/>
                  <a:pt x="537" y="78"/>
                  <a:pt x="537" y="92"/>
                </a:cubicBezTo>
                <a:cubicBezTo>
                  <a:pt x="537" y="99"/>
                  <a:pt x="530" y="106"/>
                  <a:pt x="522" y="113"/>
                </a:cubicBezTo>
                <a:close/>
                <a:moveTo>
                  <a:pt x="296" y="417"/>
                </a:moveTo>
                <a:lnTo>
                  <a:pt x="296" y="417"/>
                </a:lnTo>
                <a:cubicBezTo>
                  <a:pt x="254" y="417"/>
                  <a:pt x="219" y="389"/>
                  <a:pt x="197" y="361"/>
                </a:cubicBezTo>
                <a:cubicBezTo>
                  <a:pt x="190" y="333"/>
                  <a:pt x="190" y="333"/>
                  <a:pt x="190" y="333"/>
                </a:cubicBezTo>
                <a:cubicBezTo>
                  <a:pt x="190" y="318"/>
                  <a:pt x="183" y="311"/>
                  <a:pt x="183" y="304"/>
                </a:cubicBezTo>
                <a:cubicBezTo>
                  <a:pt x="183" y="241"/>
                  <a:pt x="233" y="191"/>
                  <a:pt x="296" y="191"/>
                </a:cubicBezTo>
                <a:cubicBezTo>
                  <a:pt x="360" y="191"/>
                  <a:pt x="409" y="241"/>
                  <a:pt x="409" y="304"/>
                </a:cubicBezTo>
                <a:cubicBezTo>
                  <a:pt x="409" y="368"/>
                  <a:pt x="360" y="417"/>
                  <a:pt x="296" y="417"/>
                </a:cubicBezTo>
                <a:close/>
                <a:moveTo>
                  <a:pt x="296" y="248"/>
                </a:moveTo>
                <a:lnTo>
                  <a:pt x="296" y="248"/>
                </a:lnTo>
                <a:cubicBezTo>
                  <a:pt x="268" y="248"/>
                  <a:pt x="240" y="269"/>
                  <a:pt x="240" y="304"/>
                </a:cubicBezTo>
                <a:cubicBezTo>
                  <a:pt x="240" y="333"/>
                  <a:pt x="268" y="361"/>
                  <a:pt x="296" y="361"/>
                </a:cubicBezTo>
                <a:cubicBezTo>
                  <a:pt x="332" y="361"/>
                  <a:pt x="353" y="333"/>
                  <a:pt x="353" y="304"/>
                </a:cubicBezTo>
                <a:cubicBezTo>
                  <a:pt x="353" y="269"/>
                  <a:pt x="332" y="248"/>
                  <a:pt x="296" y="248"/>
                </a:cubicBezTo>
                <a:close/>
                <a:moveTo>
                  <a:pt x="296" y="135"/>
                </a:moveTo>
                <a:lnTo>
                  <a:pt x="296" y="135"/>
                </a:lnTo>
                <a:cubicBezTo>
                  <a:pt x="282" y="135"/>
                  <a:pt x="268" y="120"/>
                  <a:pt x="268" y="106"/>
                </a:cubicBezTo>
                <a:cubicBezTo>
                  <a:pt x="268" y="29"/>
                  <a:pt x="268" y="29"/>
                  <a:pt x="268" y="29"/>
                </a:cubicBezTo>
                <a:cubicBezTo>
                  <a:pt x="268" y="15"/>
                  <a:pt x="282" y="0"/>
                  <a:pt x="296" y="0"/>
                </a:cubicBezTo>
                <a:cubicBezTo>
                  <a:pt x="318" y="0"/>
                  <a:pt x="325" y="15"/>
                  <a:pt x="325" y="29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25" y="120"/>
                  <a:pt x="318" y="135"/>
                  <a:pt x="296" y="135"/>
                </a:cubicBezTo>
                <a:close/>
                <a:moveTo>
                  <a:pt x="176" y="460"/>
                </a:moveTo>
                <a:lnTo>
                  <a:pt x="176" y="460"/>
                </a:lnTo>
                <a:cubicBezTo>
                  <a:pt x="162" y="481"/>
                  <a:pt x="162" y="481"/>
                  <a:pt x="162" y="481"/>
                </a:cubicBezTo>
                <a:cubicBezTo>
                  <a:pt x="113" y="531"/>
                  <a:pt x="113" y="531"/>
                  <a:pt x="113" y="531"/>
                </a:cubicBezTo>
                <a:cubicBezTo>
                  <a:pt x="106" y="538"/>
                  <a:pt x="98" y="538"/>
                  <a:pt x="91" y="538"/>
                </a:cubicBezTo>
                <a:cubicBezTo>
                  <a:pt x="77" y="538"/>
                  <a:pt x="63" y="524"/>
                  <a:pt x="63" y="509"/>
                </a:cubicBezTo>
                <a:cubicBezTo>
                  <a:pt x="63" y="502"/>
                  <a:pt x="63" y="495"/>
                  <a:pt x="70" y="488"/>
                </a:cubicBezTo>
                <a:cubicBezTo>
                  <a:pt x="120" y="439"/>
                  <a:pt x="120" y="439"/>
                  <a:pt x="120" y="439"/>
                </a:cubicBezTo>
                <a:cubicBezTo>
                  <a:pt x="141" y="424"/>
                  <a:pt x="141" y="424"/>
                  <a:pt x="141" y="424"/>
                </a:cubicBezTo>
                <a:cubicBezTo>
                  <a:pt x="141" y="417"/>
                  <a:pt x="148" y="417"/>
                  <a:pt x="155" y="417"/>
                </a:cubicBezTo>
                <a:cubicBezTo>
                  <a:pt x="176" y="417"/>
                  <a:pt x="183" y="424"/>
                  <a:pt x="183" y="446"/>
                </a:cubicBezTo>
                <a:cubicBezTo>
                  <a:pt x="183" y="453"/>
                  <a:pt x="183" y="460"/>
                  <a:pt x="176" y="460"/>
                </a:cubicBezTo>
                <a:close/>
                <a:moveTo>
                  <a:pt x="155" y="191"/>
                </a:moveTo>
                <a:lnTo>
                  <a:pt x="155" y="191"/>
                </a:lnTo>
                <a:cubicBezTo>
                  <a:pt x="148" y="191"/>
                  <a:pt x="141" y="184"/>
                  <a:pt x="141" y="177"/>
                </a:cubicBezTo>
                <a:cubicBezTo>
                  <a:pt x="120" y="163"/>
                  <a:pt x="120" y="163"/>
                  <a:pt x="120" y="163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63" y="106"/>
                  <a:pt x="63" y="99"/>
                  <a:pt x="63" y="92"/>
                </a:cubicBezTo>
                <a:cubicBezTo>
                  <a:pt x="63" y="78"/>
                  <a:pt x="77" y="64"/>
                  <a:pt x="91" y="64"/>
                </a:cubicBezTo>
                <a:cubicBezTo>
                  <a:pt x="98" y="64"/>
                  <a:pt x="106" y="71"/>
                  <a:pt x="113" y="78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76" y="142"/>
                  <a:pt x="176" y="142"/>
                  <a:pt x="176" y="142"/>
                </a:cubicBezTo>
                <a:cubicBezTo>
                  <a:pt x="183" y="149"/>
                  <a:pt x="183" y="156"/>
                  <a:pt x="183" y="163"/>
                </a:cubicBezTo>
                <a:cubicBezTo>
                  <a:pt x="183" y="177"/>
                  <a:pt x="176" y="191"/>
                  <a:pt x="155" y="191"/>
                </a:cubicBezTo>
                <a:close/>
                <a:moveTo>
                  <a:pt x="98" y="276"/>
                </a:moveTo>
                <a:lnTo>
                  <a:pt x="98" y="276"/>
                </a:lnTo>
                <a:cubicBezTo>
                  <a:pt x="120" y="276"/>
                  <a:pt x="127" y="283"/>
                  <a:pt x="127" y="304"/>
                </a:cubicBezTo>
                <a:cubicBezTo>
                  <a:pt x="127" y="318"/>
                  <a:pt x="120" y="333"/>
                  <a:pt x="98" y="333"/>
                </a:cubicBezTo>
                <a:cubicBezTo>
                  <a:pt x="28" y="333"/>
                  <a:pt x="28" y="333"/>
                  <a:pt x="28" y="333"/>
                </a:cubicBezTo>
                <a:cubicBezTo>
                  <a:pt x="7" y="333"/>
                  <a:pt x="0" y="318"/>
                  <a:pt x="0" y="304"/>
                </a:cubicBezTo>
                <a:cubicBezTo>
                  <a:pt x="0" y="283"/>
                  <a:pt x="7" y="276"/>
                  <a:pt x="28" y="276"/>
                </a:cubicBezTo>
                <a:cubicBezTo>
                  <a:pt x="98" y="276"/>
                  <a:pt x="98" y="276"/>
                  <a:pt x="98" y="276"/>
                </a:cubicBezTo>
                <a:close/>
                <a:moveTo>
                  <a:pt x="296" y="474"/>
                </a:moveTo>
                <a:lnTo>
                  <a:pt x="296" y="474"/>
                </a:lnTo>
                <a:cubicBezTo>
                  <a:pt x="318" y="474"/>
                  <a:pt x="325" y="481"/>
                  <a:pt x="325" y="502"/>
                </a:cubicBezTo>
                <a:cubicBezTo>
                  <a:pt x="325" y="573"/>
                  <a:pt x="325" y="573"/>
                  <a:pt x="325" y="573"/>
                </a:cubicBezTo>
                <a:cubicBezTo>
                  <a:pt x="325" y="594"/>
                  <a:pt x="318" y="601"/>
                  <a:pt x="296" y="601"/>
                </a:cubicBezTo>
                <a:cubicBezTo>
                  <a:pt x="282" y="601"/>
                  <a:pt x="268" y="594"/>
                  <a:pt x="268" y="573"/>
                </a:cubicBezTo>
                <a:cubicBezTo>
                  <a:pt x="268" y="502"/>
                  <a:pt x="268" y="502"/>
                  <a:pt x="268" y="502"/>
                </a:cubicBezTo>
                <a:cubicBezTo>
                  <a:pt x="268" y="481"/>
                  <a:pt x="282" y="474"/>
                  <a:pt x="296" y="474"/>
                </a:cubicBezTo>
                <a:close/>
                <a:moveTo>
                  <a:pt x="438" y="417"/>
                </a:moveTo>
                <a:lnTo>
                  <a:pt x="438" y="417"/>
                </a:lnTo>
                <a:cubicBezTo>
                  <a:pt x="445" y="417"/>
                  <a:pt x="452" y="417"/>
                  <a:pt x="459" y="424"/>
                </a:cubicBezTo>
                <a:cubicBezTo>
                  <a:pt x="473" y="439"/>
                  <a:pt x="473" y="439"/>
                  <a:pt x="473" y="439"/>
                </a:cubicBezTo>
                <a:cubicBezTo>
                  <a:pt x="522" y="488"/>
                  <a:pt x="522" y="488"/>
                  <a:pt x="522" y="488"/>
                </a:cubicBezTo>
                <a:cubicBezTo>
                  <a:pt x="530" y="495"/>
                  <a:pt x="537" y="502"/>
                  <a:pt x="537" y="509"/>
                </a:cubicBezTo>
                <a:cubicBezTo>
                  <a:pt x="537" y="524"/>
                  <a:pt x="522" y="538"/>
                  <a:pt x="508" y="538"/>
                </a:cubicBezTo>
                <a:cubicBezTo>
                  <a:pt x="501" y="538"/>
                  <a:pt x="494" y="538"/>
                  <a:pt x="487" y="531"/>
                </a:cubicBezTo>
                <a:cubicBezTo>
                  <a:pt x="438" y="481"/>
                  <a:pt x="438" y="481"/>
                  <a:pt x="438" y="481"/>
                </a:cubicBezTo>
                <a:cubicBezTo>
                  <a:pt x="424" y="460"/>
                  <a:pt x="424" y="460"/>
                  <a:pt x="424" y="460"/>
                </a:cubicBezTo>
                <a:cubicBezTo>
                  <a:pt x="417" y="460"/>
                  <a:pt x="409" y="453"/>
                  <a:pt x="409" y="446"/>
                </a:cubicBezTo>
                <a:cubicBezTo>
                  <a:pt x="409" y="424"/>
                  <a:pt x="424" y="417"/>
                  <a:pt x="438" y="417"/>
                </a:cubicBezTo>
                <a:close/>
              </a:path>
            </a:pathLst>
          </a:custGeom>
          <a:solidFill>
            <a:srgbClr val="350606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Freeform 67">
            <a:extLst>
              <a:ext uri="{FF2B5EF4-FFF2-40B4-BE49-F238E27FC236}">
                <a16:creationId xmlns:a16="http://schemas.microsoft.com/office/drawing/2014/main" id="{DE1301F2-7DEE-45D3-ADE8-7DECB4FF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144" y="4310423"/>
            <a:ext cx="521491" cy="442128"/>
          </a:xfrm>
          <a:custGeom>
            <a:avLst/>
            <a:gdLst>
              <a:gd name="T0" fmla="*/ 213026 w 601"/>
              <a:gd name="T1" fmla="*/ 15174 h 602"/>
              <a:gd name="T2" fmla="*/ 213026 w 601"/>
              <a:gd name="T3" fmla="*/ 15174 h 602"/>
              <a:gd name="T4" fmla="*/ 179977 w 601"/>
              <a:gd name="T5" fmla="*/ 51301 h 602"/>
              <a:gd name="T6" fmla="*/ 195424 w 601"/>
              <a:gd name="T7" fmla="*/ 51301 h 602"/>
              <a:gd name="T8" fmla="*/ 205482 w 601"/>
              <a:gd name="T9" fmla="*/ 61417 h 602"/>
              <a:gd name="T10" fmla="*/ 195424 w 601"/>
              <a:gd name="T11" fmla="*/ 71533 h 602"/>
              <a:gd name="T12" fmla="*/ 154830 w 601"/>
              <a:gd name="T13" fmla="*/ 71533 h 602"/>
              <a:gd name="T14" fmla="*/ 144412 w 601"/>
              <a:gd name="T15" fmla="*/ 61417 h 602"/>
              <a:gd name="T16" fmla="*/ 144412 w 601"/>
              <a:gd name="T17" fmla="*/ 20593 h 602"/>
              <a:gd name="T18" fmla="*/ 154830 w 601"/>
              <a:gd name="T19" fmla="*/ 10116 h 602"/>
              <a:gd name="T20" fmla="*/ 164889 w 601"/>
              <a:gd name="T21" fmla="*/ 20593 h 602"/>
              <a:gd name="T22" fmla="*/ 164889 w 601"/>
              <a:gd name="T23" fmla="*/ 35766 h 602"/>
              <a:gd name="T24" fmla="*/ 197938 w 601"/>
              <a:gd name="T25" fmla="*/ 2529 h 602"/>
              <a:gd name="T26" fmla="*/ 205482 w 601"/>
              <a:gd name="T27" fmla="*/ 0 h 602"/>
              <a:gd name="T28" fmla="*/ 215541 w 601"/>
              <a:gd name="T29" fmla="*/ 10116 h 602"/>
              <a:gd name="T30" fmla="*/ 213026 w 601"/>
              <a:gd name="T31" fmla="*/ 15174 h 602"/>
              <a:gd name="T32" fmla="*/ 106333 w 601"/>
              <a:gd name="T33" fmla="*/ 138007 h 602"/>
              <a:gd name="T34" fmla="*/ 106333 w 601"/>
              <a:gd name="T35" fmla="*/ 138007 h 602"/>
              <a:gd name="T36" fmla="*/ 75799 w 601"/>
              <a:gd name="T37" fmla="*/ 107299 h 602"/>
              <a:gd name="T38" fmla="*/ 106333 w 601"/>
              <a:gd name="T39" fmla="*/ 76590 h 602"/>
              <a:gd name="T40" fmla="*/ 136868 w 601"/>
              <a:gd name="T41" fmla="*/ 107299 h 602"/>
              <a:gd name="T42" fmla="*/ 106333 w 601"/>
              <a:gd name="T43" fmla="*/ 138007 h 602"/>
              <a:gd name="T44" fmla="*/ 60711 w 601"/>
              <a:gd name="T45" fmla="*/ 207011 h 602"/>
              <a:gd name="T46" fmla="*/ 60711 w 601"/>
              <a:gd name="T47" fmla="*/ 207011 h 602"/>
              <a:gd name="T48" fmla="*/ 50652 w 601"/>
              <a:gd name="T49" fmla="*/ 196534 h 602"/>
              <a:gd name="T50" fmla="*/ 50652 w 601"/>
              <a:gd name="T51" fmla="*/ 181360 h 602"/>
              <a:gd name="T52" fmla="*/ 15088 w 601"/>
              <a:gd name="T53" fmla="*/ 214598 h 602"/>
              <a:gd name="T54" fmla="*/ 10059 w 601"/>
              <a:gd name="T55" fmla="*/ 217127 h 602"/>
              <a:gd name="T56" fmla="*/ 0 w 601"/>
              <a:gd name="T57" fmla="*/ 207011 h 602"/>
              <a:gd name="T58" fmla="*/ 2515 w 601"/>
              <a:gd name="T59" fmla="*/ 199063 h 602"/>
              <a:gd name="T60" fmla="*/ 35205 w 601"/>
              <a:gd name="T61" fmla="*/ 166187 h 602"/>
              <a:gd name="T62" fmla="*/ 20117 w 601"/>
              <a:gd name="T63" fmla="*/ 166187 h 602"/>
              <a:gd name="T64" fmla="*/ 10059 w 601"/>
              <a:gd name="T65" fmla="*/ 155710 h 602"/>
              <a:gd name="T66" fmla="*/ 20117 w 601"/>
              <a:gd name="T67" fmla="*/ 145594 h 602"/>
              <a:gd name="T68" fmla="*/ 60711 w 601"/>
              <a:gd name="T69" fmla="*/ 145594 h 602"/>
              <a:gd name="T70" fmla="*/ 70769 w 601"/>
              <a:gd name="T71" fmla="*/ 155710 h 602"/>
              <a:gd name="T72" fmla="*/ 70769 w 601"/>
              <a:gd name="T73" fmla="*/ 196534 h 602"/>
              <a:gd name="T74" fmla="*/ 60711 w 601"/>
              <a:gd name="T75" fmla="*/ 207011 h 6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1" h="602">
                <a:moveTo>
                  <a:pt x="593" y="42"/>
                </a:moveTo>
                <a:lnTo>
                  <a:pt x="593" y="42"/>
                </a:lnTo>
                <a:cubicBezTo>
                  <a:pt x="501" y="142"/>
                  <a:pt x="501" y="142"/>
                  <a:pt x="501" y="142"/>
                </a:cubicBezTo>
                <a:cubicBezTo>
                  <a:pt x="544" y="142"/>
                  <a:pt x="544" y="142"/>
                  <a:pt x="544" y="142"/>
                </a:cubicBezTo>
                <a:cubicBezTo>
                  <a:pt x="558" y="142"/>
                  <a:pt x="572" y="149"/>
                  <a:pt x="572" y="170"/>
                </a:cubicBezTo>
                <a:cubicBezTo>
                  <a:pt x="572" y="184"/>
                  <a:pt x="558" y="198"/>
                  <a:pt x="544" y="198"/>
                </a:cubicBezTo>
                <a:cubicBezTo>
                  <a:pt x="431" y="198"/>
                  <a:pt x="431" y="198"/>
                  <a:pt x="431" y="198"/>
                </a:cubicBezTo>
                <a:cubicBezTo>
                  <a:pt x="417" y="198"/>
                  <a:pt x="402" y="184"/>
                  <a:pt x="402" y="170"/>
                </a:cubicBezTo>
                <a:cubicBezTo>
                  <a:pt x="402" y="57"/>
                  <a:pt x="402" y="57"/>
                  <a:pt x="402" y="57"/>
                </a:cubicBezTo>
                <a:cubicBezTo>
                  <a:pt x="402" y="35"/>
                  <a:pt x="417" y="28"/>
                  <a:pt x="431" y="28"/>
                </a:cubicBezTo>
                <a:cubicBezTo>
                  <a:pt x="445" y="28"/>
                  <a:pt x="459" y="35"/>
                  <a:pt x="459" y="57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551" y="7"/>
                  <a:pt x="551" y="7"/>
                  <a:pt x="551" y="7"/>
                </a:cubicBezTo>
                <a:cubicBezTo>
                  <a:pt x="558" y="0"/>
                  <a:pt x="565" y="0"/>
                  <a:pt x="572" y="0"/>
                </a:cubicBezTo>
                <a:cubicBezTo>
                  <a:pt x="586" y="0"/>
                  <a:pt x="600" y="7"/>
                  <a:pt x="600" y="28"/>
                </a:cubicBezTo>
                <a:cubicBezTo>
                  <a:pt x="600" y="35"/>
                  <a:pt x="600" y="42"/>
                  <a:pt x="593" y="42"/>
                </a:cubicBezTo>
                <a:close/>
                <a:moveTo>
                  <a:pt x="296" y="382"/>
                </a:moveTo>
                <a:lnTo>
                  <a:pt x="296" y="382"/>
                </a:lnTo>
                <a:cubicBezTo>
                  <a:pt x="254" y="382"/>
                  <a:pt x="211" y="346"/>
                  <a:pt x="211" y="297"/>
                </a:cubicBezTo>
                <a:cubicBezTo>
                  <a:pt x="211" y="255"/>
                  <a:pt x="254" y="212"/>
                  <a:pt x="296" y="212"/>
                </a:cubicBezTo>
                <a:cubicBezTo>
                  <a:pt x="346" y="212"/>
                  <a:pt x="381" y="255"/>
                  <a:pt x="381" y="297"/>
                </a:cubicBezTo>
                <a:cubicBezTo>
                  <a:pt x="381" y="346"/>
                  <a:pt x="346" y="382"/>
                  <a:pt x="296" y="382"/>
                </a:cubicBezTo>
                <a:close/>
                <a:moveTo>
                  <a:pt x="169" y="573"/>
                </a:moveTo>
                <a:lnTo>
                  <a:pt x="169" y="573"/>
                </a:lnTo>
                <a:cubicBezTo>
                  <a:pt x="148" y="573"/>
                  <a:pt x="141" y="559"/>
                  <a:pt x="141" y="544"/>
                </a:cubicBezTo>
                <a:cubicBezTo>
                  <a:pt x="141" y="502"/>
                  <a:pt x="141" y="502"/>
                  <a:pt x="141" y="502"/>
                </a:cubicBezTo>
                <a:cubicBezTo>
                  <a:pt x="42" y="594"/>
                  <a:pt x="42" y="594"/>
                  <a:pt x="42" y="594"/>
                </a:cubicBezTo>
                <a:cubicBezTo>
                  <a:pt x="42" y="601"/>
                  <a:pt x="35" y="601"/>
                  <a:pt x="28" y="601"/>
                </a:cubicBezTo>
                <a:cubicBezTo>
                  <a:pt x="7" y="601"/>
                  <a:pt x="0" y="587"/>
                  <a:pt x="0" y="573"/>
                </a:cubicBezTo>
                <a:cubicBezTo>
                  <a:pt x="0" y="566"/>
                  <a:pt x="0" y="559"/>
                  <a:pt x="7" y="551"/>
                </a:cubicBezTo>
                <a:cubicBezTo>
                  <a:pt x="98" y="460"/>
                  <a:pt x="98" y="460"/>
                  <a:pt x="98" y="460"/>
                </a:cubicBezTo>
                <a:cubicBezTo>
                  <a:pt x="56" y="460"/>
                  <a:pt x="56" y="460"/>
                  <a:pt x="56" y="460"/>
                </a:cubicBezTo>
                <a:cubicBezTo>
                  <a:pt x="35" y="460"/>
                  <a:pt x="28" y="446"/>
                  <a:pt x="28" y="431"/>
                </a:cubicBezTo>
                <a:cubicBezTo>
                  <a:pt x="28" y="417"/>
                  <a:pt x="35" y="403"/>
                  <a:pt x="56" y="403"/>
                </a:cubicBezTo>
                <a:cubicBezTo>
                  <a:pt x="169" y="403"/>
                  <a:pt x="169" y="403"/>
                  <a:pt x="169" y="403"/>
                </a:cubicBezTo>
                <a:cubicBezTo>
                  <a:pt x="183" y="403"/>
                  <a:pt x="197" y="417"/>
                  <a:pt x="197" y="431"/>
                </a:cubicBezTo>
                <a:cubicBezTo>
                  <a:pt x="197" y="544"/>
                  <a:pt x="197" y="544"/>
                  <a:pt x="197" y="544"/>
                </a:cubicBezTo>
                <a:cubicBezTo>
                  <a:pt x="197" y="559"/>
                  <a:pt x="183" y="573"/>
                  <a:pt x="169" y="573"/>
                </a:cubicBezTo>
                <a:close/>
              </a:path>
            </a:pathLst>
          </a:custGeom>
          <a:solidFill>
            <a:srgbClr val="690B0B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D1F06A-5603-4993-B9D2-DDB0FF76AE7A}"/>
              </a:ext>
            </a:extLst>
          </p:cNvPr>
          <p:cNvGrpSpPr/>
          <p:nvPr/>
        </p:nvGrpSpPr>
        <p:grpSpPr>
          <a:xfrm rot="5400000" flipH="1">
            <a:off x="5952518" y="5208966"/>
            <a:ext cx="50801" cy="2260297"/>
            <a:chOff x="650968" y="3915655"/>
            <a:chExt cx="60232" cy="141888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4C719F8-6750-49EE-A18E-01C5A18173DE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F2EE83-522D-4CFD-BBFD-C19726A15461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886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4576DD-F997-4B5D-AFA7-AC3AF73F7A95}"/>
              </a:ext>
            </a:extLst>
          </p:cNvPr>
          <p:cNvSpPr/>
          <p:nvPr/>
        </p:nvSpPr>
        <p:spPr>
          <a:xfrm>
            <a:off x="7555673" y="6154119"/>
            <a:ext cx="3714209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Desktop experience is also available in repo!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0C35F-FA0C-4966-BA2E-8BBAEEAFF9ED}"/>
              </a:ext>
            </a:extLst>
          </p:cNvPr>
          <p:cNvGrpSpPr/>
          <p:nvPr/>
        </p:nvGrpSpPr>
        <p:grpSpPr>
          <a:xfrm rot="5400000" flipH="1">
            <a:off x="5952518" y="5208966"/>
            <a:ext cx="50801" cy="2260297"/>
            <a:chOff x="650968" y="3915655"/>
            <a:chExt cx="60232" cy="14188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0444C7-303B-4BC5-BE13-111D29ABD357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F6168B-CBC0-49E7-BF04-6A26AF666E8E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DD650A-21CA-4BF9-A6D8-B50A5B54FAC2}"/>
              </a:ext>
            </a:extLst>
          </p:cNvPr>
          <p:cNvSpPr txBox="1"/>
          <p:nvPr/>
        </p:nvSpPr>
        <p:spPr>
          <a:xfrm>
            <a:off x="2737002" y="14706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DBD5F-60F4-4F5C-994E-1C2720184D54}"/>
              </a:ext>
            </a:extLst>
          </p:cNvPr>
          <p:cNvSpPr txBox="1"/>
          <p:nvPr/>
        </p:nvSpPr>
        <p:spPr>
          <a:xfrm>
            <a:off x="864431" y="147066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Midterm Presentation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87D94011-FD5C-4021-830D-E0CEB7AFD21B}"/>
              </a:ext>
            </a:extLst>
          </p:cNvPr>
          <p:cNvSpPr/>
          <p:nvPr/>
        </p:nvSpPr>
        <p:spPr>
          <a:xfrm>
            <a:off x="211541" y="147066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B3CA-2CC6-4BFD-B2CC-85F286BF0618}"/>
              </a:ext>
            </a:extLst>
          </p:cNvPr>
          <p:cNvSpPr txBox="1"/>
          <p:nvPr/>
        </p:nvSpPr>
        <p:spPr>
          <a:xfrm>
            <a:off x="850605" y="1513169"/>
            <a:ext cx="4066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INSIGHTS in</a:t>
            </a:r>
          </a:p>
          <a:p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cs.AI, cs.ML, stat.ML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8E17-B4E9-4968-B4E2-75909D068FD2}"/>
              </a:ext>
            </a:extLst>
          </p:cNvPr>
          <p:cNvSpPr/>
          <p:nvPr/>
        </p:nvSpPr>
        <p:spPr>
          <a:xfrm>
            <a:off x="852573" y="3124453"/>
            <a:ext cx="3518799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BI service-hosted ArXiV AI &amp; ML Articles dashboard drives insights in an interactive browser experience.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28E334-3D74-484C-A187-2C013163E9C5}"/>
              </a:ext>
            </a:extLst>
          </p:cNvPr>
          <p:cNvSpPr/>
          <p:nvPr/>
        </p:nvSpPr>
        <p:spPr>
          <a:xfrm>
            <a:off x="849917" y="2769516"/>
            <a:ext cx="2595837" cy="30777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</a:t>
            </a:r>
            <a:r>
              <a:rPr lang="en-US" sz="1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(1993 – 2019)</a:t>
            </a:r>
          </a:p>
        </p:txBody>
      </p:sp>
      <p:sp>
        <p:nvSpPr>
          <p:cNvPr id="22" name="Rectangle: Rounded Corners 21">
            <a:hlinkClick r:id="rId2"/>
            <a:extLst>
              <a:ext uri="{FF2B5EF4-FFF2-40B4-BE49-F238E27FC236}">
                <a16:creationId xmlns:a16="http://schemas.microsoft.com/office/drawing/2014/main" id="{278C0D9C-2D86-46D2-B7A8-CB5222027112}"/>
              </a:ext>
            </a:extLst>
          </p:cNvPr>
          <p:cNvSpPr/>
          <p:nvPr/>
        </p:nvSpPr>
        <p:spPr>
          <a:xfrm>
            <a:off x="944835" y="4125753"/>
            <a:ext cx="1378424" cy="389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Now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9BC25E-EDBA-4EA3-99B7-6F120BE70D89}"/>
              </a:ext>
            </a:extLst>
          </p:cNvPr>
          <p:cNvSpPr/>
          <p:nvPr/>
        </p:nvSpPr>
        <p:spPr>
          <a:xfrm>
            <a:off x="864431" y="4727996"/>
            <a:ext cx="3675883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 access to arXiv’s impressive collection of artificial intelligence &amp; machine learning papers.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63A910-19A0-4784-8989-ED676E3C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70" y="675191"/>
            <a:ext cx="7019263" cy="39402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0011302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Placeholder 39">
            <a:extLst>
              <a:ext uri="{FF2B5EF4-FFF2-40B4-BE49-F238E27FC236}">
                <a16:creationId xmlns:a16="http://schemas.microsoft.com/office/drawing/2014/main" id="{EBA00619-BAC4-40BD-BCB2-5D8D82D7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7" b="5277"/>
          <a:stretch>
            <a:fillRect/>
          </a:stretch>
        </p:blipFill>
        <p:spPr>
          <a:xfrm>
            <a:off x="8026401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</p:pic>
      <p:pic>
        <p:nvPicPr>
          <p:cNvPr id="47" name="Picture Placeholder 14">
            <a:extLst>
              <a:ext uri="{FF2B5EF4-FFF2-40B4-BE49-F238E27FC236}">
                <a16:creationId xmlns:a16="http://schemas.microsoft.com/office/drawing/2014/main" id="{CBA79C30-1F85-4086-8364-23ECF640D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2" b="2982"/>
          <a:stretch>
            <a:fillRect/>
          </a:stretch>
        </p:blipFill>
        <p:spPr>
          <a:xfrm>
            <a:off x="4288971" y="584198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</p:pic>
      <p:pic>
        <p:nvPicPr>
          <p:cNvPr id="48" name="Picture Placeholder 18">
            <a:extLst>
              <a:ext uri="{FF2B5EF4-FFF2-40B4-BE49-F238E27FC236}">
                <a16:creationId xmlns:a16="http://schemas.microsoft.com/office/drawing/2014/main" id="{7771236C-4A77-4449-942F-E7949BD4F0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" b="1477"/>
          <a:stretch>
            <a:fillRect/>
          </a:stretch>
        </p:blipFill>
        <p:spPr>
          <a:xfrm>
            <a:off x="551541" y="584198"/>
            <a:ext cx="3614057" cy="1941286"/>
          </a:xfrm>
        </p:spPr>
      </p:pic>
      <p:pic>
        <p:nvPicPr>
          <p:cNvPr id="49" name="Picture Placeholder 7">
            <a:extLst>
              <a:ext uri="{FF2B5EF4-FFF2-40B4-BE49-F238E27FC236}">
                <a16:creationId xmlns:a16="http://schemas.microsoft.com/office/drawing/2014/main" id="{ED8FAE3C-08BA-4337-A552-3EB3AD7C9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b="9827"/>
          <a:stretch>
            <a:fillRect/>
          </a:stretch>
        </p:blipFill>
        <p:spPr>
          <a:xfrm>
            <a:off x="8026401" y="584199"/>
            <a:ext cx="3614057" cy="3746500"/>
          </a:xfrm>
          <a:custGeom>
            <a:avLst/>
            <a:gdLst>
              <a:gd name="connsiteX0" fmla="*/ 0 w 3614057"/>
              <a:gd name="connsiteY0" fmla="*/ 0 h 3746500"/>
              <a:gd name="connsiteX1" fmla="*/ 3614057 w 3614057"/>
              <a:gd name="connsiteY1" fmla="*/ 0 h 3746500"/>
              <a:gd name="connsiteX2" fmla="*/ 3614057 w 3614057"/>
              <a:gd name="connsiteY2" fmla="*/ 3746500 h 3746500"/>
              <a:gd name="connsiteX3" fmla="*/ 0 w 3614057"/>
              <a:gd name="connsiteY3" fmla="*/ 374650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3746500">
                <a:moveTo>
                  <a:pt x="0" y="0"/>
                </a:moveTo>
                <a:lnTo>
                  <a:pt x="3614057" y="0"/>
                </a:lnTo>
                <a:lnTo>
                  <a:pt x="3614057" y="3746500"/>
                </a:lnTo>
                <a:lnTo>
                  <a:pt x="0" y="3746500"/>
                </a:lnTo>
                <a:close/>
              </a:path>
            </a:pathLst>
          </a:custGeom>
        </p:spPr>
      </p:pic>
      <p:pic>
        <p:nvPicPr>
          <p:cNvPr id="50" name="Picture Placeholder 26">
            <a:extLst>
              <a:ext uri="{FF2B5EF4-FFF2-40B4-BE49-F238E27FC236}">
                <a16:creationId xmlns:a16="http://schemas.microsoft.com/office/drawing/2014/main" id="{8B48C6FB-7BC0-4FD6-870E-93BCAC4E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1" b="9251"/>
          <a:stretch>
            <a:fillRect/>
          </a:stretch>
        </p:blipFill>
        <p:spPr>
          <a:xfrm>
            <a:off x="4288969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</p:pic>
      <p:pic>
        <p:nvPicPr>
          <p:cNvPr id="51" name="Picture Placeholder 22">
            <a:extLst>
              <a:ext uri="{FF2B5EF4-FFF2-40B4-BE49-F238E27FC236}">
                <a16:creationId xmlns:a16="http://schemas.microsoft.com/office/drawing/2014/main" id="{C82F8004-906F-422B-8E90-39D12D558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r="3585"/>
          <a:stretch>
            <a:fillRect/>
          </a:stretch>
        </p:blipFill>
        <p:spPr>
          <a:xfrm>
            <a:off x="524162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</p:pic>
      <p:pic>
        <p:nvPicPr>
          <p:cNvPr id="52" name="Picture Placeholder 20">
            <a:extLst>
              <a:ext uri="{FF2B5EF4-FFF2-40B4-BE49-F238E27FC236}">
                <a16:creationId xmlns:a16="http://schemas.microsoft.com/office/drawing/2014/main" id="{58F4F9FB-748C-48C6-BBF4-7826FB6A79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4" b="11824"/>
          <a:stretch>
            <a:fillRect/>
          </a:stretch>
        </p:blipFill>
        <p:spPr>
          <a:xfrm>
            <a:off x="551540" y="2672442"/>
            <a:ext cx="3614057" cy="1658257"/>
          </a:xfrm>
          <a:custGeom>
            <a:avLst/>
            <a:gdLst>
              <a:gd name="connsiteX0" fmla="*/ 0 w 3614057"/>
              <a:gd name="connsiteY0" fmla="*/ 0 h 1658257"/>
              <a:gd name="connsiteX1" fmla="*/ 3614057 w 3614057"/>
              <a:gd name="connsiteY1" fmla="*/ 0 h 1658257"/>
              <a:gd name="connsiteX2" fmla="*/ 3614057 w 3614057"/>
              <a:gd name="connsiteY2" fmla="*/ 1658257 h 1658257"/>
              <a:gd name="connsiteX3" fmla="*/ 0 w 3614057"/>
              <a:gd name="connsiteY3" fmla="*/ 1658257 h 165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658257">
                <a:moveTo>
                  <a:pt x="0" y="0"/>
                </a:moveTo>
                <a:lnTo>
                  <a:pt x="3614057" y="0"/>
                </a:lnTo>
                <a:lnTo>
                  <a:pt x="3614057" y="1658257"/>
                </a:lnTo>
                <a:lnTo>
                  <a:pt x="0" y="1658257"/>
                </a:lnTo>
                <a:close/>
              </a:path>
            </a:pathLst>
          </a:cu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97B678-BD3C-422E-955F-6CF437FE98CA}"/>
              </a:ext>
            </a:extLst>
          </p:cNvPr>
          <p:cNvSpPr txBox="1"/>
          <p:nvPr/>
        </p:nvSpPr>
        <p:spPr>
          <a:xfrm>
            <a:off x="2520607" y="2618497"/>
            <a:ext cx="7150784" cy="153888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0" b="1" cap="all" spc="500" dirty="0">
                <a:solidFill>
                  <a:schemeClr val="accent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TH</a:t>
            </a:r>
            <a:r>
              <a:rPr lang="en-US" sz="10000" b="1" cap="all" spc="500" dirty="0">
                <a:solidFill>
                  <a:schemeClr val="bg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AN</a:t>
            </a:r>
            <a:r>
              <a:rPr lang="en-US" sz="10000" b="1" cap="all" spc="500" dirty="0">
                <a:solidFill>
                  <a:schemeClr val="accent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F78E35-C8F8-4D22-9431-0DE0BB5EC156}"/>
              </a:ext>
            </a:extLst>
          </p:cNvPr>
          <p:cNvSpPr/>
          <p:nvPr/>
        </p:nvSpPr>
        <p:spPr>
          <a:xfrm>
            <a:off x="3863815" y="4027337"/>
            <a:ext cx="45077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QUESTIONS?</a:t>
            </a:r>
            <a:endParaRPr lang="id-ID" sz="1100" spc="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ABD862D-FA53-45EF-9624-4BBF290C8C89}"/>
              </a:ext>
            </a:extLst>
          </p:cNvPr>
          <p:cNvSpPr/>
          <p:nvPr/>
        </p:nvSpPr>
        <p:spPr>
          <a:xfrm>
            <a:off x="535113" y="584198"/>
            <a:ext cx="11116295" cy="5834744"/>
          </a:xfrm>
          <a:custGeom>
            <a:avLst/>
            <a:gdLst>
              <a:gd name="connsiteX0" fmla="*/ 6204856 w 12192000"/>
              <a:gd name="connsiteY0" fmla="*/ 859970 h 6858000"/>
              <a:gd name="connsiteX1" fmla="*/ 3657599 w 12192000"/>
              <a:gd name="connsiteY1" fmla="*/ 3407227 h 6858000"/>
              <a:gd name="connsiteX2" fmla="*/ 6204856 w 12192000"/>
              <a:gd name="connsiteY2" fmla="*/ 5954484 h 6858000"/>
              <a:gd name="connsiteX3" fmla="*/ 8752113 w 12192000"/>
              <a:gd name="connsiteY3" fmla="*/ 3407227 h 6858000"/>
              <a:gd name="connsiteX4" fmla="*/ 6204856 w 12192000"/>
              <a:gd name="connsiteY4" fmla="*/ 85997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204856" y="859970"/>
                </a:moveTo>
                <a:cubicBezTo>
                  <a:pt x="4798046" y="859970"/>
                  <a:pt x="3657599" y="2000416"/>
                  <a:pt x="3657599" y="3407227"/>
                </a:cubicBezTo>
                <a:cubicBezTo>
                  <a:pt x="3657599" y="4814038"/>
                  <a:pt x="4798046" y="5954484"/>
                  <a:pt x="6204856" y="5954484"/>
                </a:cubicBezTo>
                <a:cubicBezTo>
                  <a:pt x="7611667" y="5954484"/>
                  <a:pt x="8752113" y="4814038"/>
                  <a:pt x="8752113" y="3407227"/>
                </a:cubicBezTo>
                <a:cubicBezTo>
                  <a:pt x="8752113" y="2000416"/>
                  <a:pt x="7611667" y="859970"/>
                  <a:pt x="6204856" y="85997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5169E8-B01C-4DCE-933E-A5EF5DA2E4CE}"/>
              </a:ext>
            </a:extLst>
          </p:cNvPr>
          <p:cNvSpPr txBox="1"/>
          <p:nvPr/>
        </p:nvSpPr>
        <p:spPr>
          <a:xfrm>
            <a:off x="9275511" y="14856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W209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48F18-2F18-4DF4-9A46-213F19472591}"/>
              </a:ext>
            </a:extLst>
          </p:cNvPr>
          <p:cNvSpPr txBox="1"/>
          <p:nvPr/>
        </p:nvSpPr>
        <p:spPr>
          <a:xfrm>
            <a:off x="9886272" y="14856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Midterm Presentation</a:t>
            </a:r>
          </a:p>
        </p:txBody>
      </p:sp>
      <p:sp>
        <p:nvSpPr>
          <p:cNvPr id="58" name="Equals 57">
            <a:extLst>
              <a:ext uri="{FF2B5EF4-FFF2-40B4-BE49-F238E27FC236}">
                <a16:creationId xmlns:a16="http://schemas.microsoft.com/office/drawing/2014/main" id="{9F874F30-40F4-4FBF-AD68-9AB79AC19EB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378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Redbiz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51515"/>
      </a:accent1>
      <a:accent2>
        <a:srgbClr val="A31111"/>
      </a:accent2>
      <a:accent3>
        <a:srgbClr val="840E0E"/>
      </a:accent3>
      <a:accent4>
        <a:srgbClr val="690B0B"/>
      </a:accent4>
      <a:accent5>
        <a:srgbClr val="530909"/>
      </a:accent5>
      <a:accent6>
        <a:srgbClr val="380606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454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Open Sans</vt:lpstr>
      <vt:lpstr>Segoe UI Semibold</vt:lpstr>
      <vt:lpstr>Segoe UI Semilight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aqr</dc:creator>
  <cp:lastModifiedBy>Cris Benge</cp:lastModifiedBy>
  <cp:revision>74</cp:revision>
  <dcterms:created xsi:type="dcterms:W3CDTF">2020-06-24T03:06:37Z</dcterms:created>
  <dcterms:modified xsi:type="dcterms:W3CDTF">2020-07-05T03:17:35Z</dcterms:modified>
</cp:coreProperties>
</file>