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F863-DC3B-4ECF-81CC-8D78E5D1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1576A-80AD-455C-918D-E28A83819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FF8E-17BA-44DD-81C2-990372B5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AC3A-AA52-49A4-AA6A-0E59A38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B163-CB07-4890-B6E2-63D3CB0F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3E57-F427-4CF8-B329-04819A45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8507-4CF8-42B3-9356-BAB83F0E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6BF1-0378-4BA9-83C3-9120026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5C79-56BA-48EE-B99E-336E5E24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1798-BF5A-436E-9D31-7274452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1ECD-05E0-4BF4-A961-744F191CC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570A8-F4D7-4EEC-A24B-B4A56629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7647-D6C9-4E90-AC5C-E53828CE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20A2-2A16-4AEB-8BEF-13F39B9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8F1C-86E4-4E57-8B27-E286B3A0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5A12-98E1-4F0A-9259-20807C39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B720-F8A2-4792-BE88-94690179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17C8-C916-4DC0-9912-C737D76B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F635-B674-46D9-BB7F-E408563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2E0D-4A83-4B62-A318-B080669C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8695-08A4-4EB2-8B13-F09D3417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8FB3-F47B-4AA4-BDCC-3CA842AF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A49E-4D87-4B81-9E2E-84C3155B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8CE4-0BF6-435B-ACED-E705F4EA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7BDF-F93C-4932-A63E-49F82F69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F2A-C2EA-4E91-9A66-47903FD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BFDB-4804-4433-851B-20DB9D789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5F8CE-7798-4463-9B82-AAE0B933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2E2B-6055-4EEC-A733-B53D2E4A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39B4-EF7E-4A88-AC52-BDA3BD9D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B8D22-2B16-4886-AE1D-62BC3406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1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2708-1757-4AA0-BFA1-20D84953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9939-5890-42F7-B824-968B1D45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8530-F81A-4A16-8048-77C70DCCE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59ED0-6350-492D-BA7C-C0C50253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C4EB1-BA35-4AF6-9DC4-380EE77B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4BAE7-4D8E-4EFE-9EAA-5CC4F67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EB88E-9219-4700-80BB-9F93B3C2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951E6-622F-408D-87F1-55AF0284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6B93-084F-4B63-BF73-A908BBFC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8482D-F358-43C3-9FCD-3A68CB72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8F81-2BCB-406E-962F-77F5AC0A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8AF6-A9E6-47FB-A2D7-E29E123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85CC9-BEB3-42AB-87D3-86B029D6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F9095-D0AF-4B06-8DE2-597E731D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FB86-EC01-4A07-A5D7-54FAE8C1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BA39-53F8-4CBE-93D7-C40B6CBD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DD85-8B06-4801-852C-2144D3FB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3639B-40A9-4415-92EB-8386257C2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3A45-F271-4EDD-A452-A7246D72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7754E-57C4-453E-B149-40477E7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390E-09A4-45D0-B986-157B2D0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8E25-0E72-49C6-B765-CB071E07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11C0F-9E55-4099-B540-80224E294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BD3CF-F0E6-4139-960D-779EA6D7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B4E94-4F4A-4DB9-BD8E-BA2DB5D0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758A-C696-4C32-9BBD-D8602001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5A2F-C9DE-49B0-985A-4A08C4C1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9FD15-92FD-4FA0-A5A5-71E5A6B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A4EB-EAAD-49D0-90B9-1CFBCC6A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48F7-B836-4A9E-878F-8661883AB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EA43-F270-4E0F-97E3-B425E2ADCF0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0544-A8CF-443C-A4BD-FB243BA5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C336-AC62-43A4-9B35-5493C0171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F8FB-A0D9-435F-B691-630BA539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2FD0-4F92-449D-AC59-A74BF84C5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Bowl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5209A-67D2-407C-B3F4-735342242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7255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247F-6702-4425-A889-4B3B9E47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Sizing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971A6-FB97-4D91-B163-CE61F73F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23" y="1541218"/>
            <a:ext cx="7814194" cy="279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34CC9-F80C-4E2A-8C64-F33B6347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0" y="4677858"/>
            <a:ext cx="5491164" cy="1804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84F52-B8F7-4B1C-B702-DCE5CDD8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490" y="4747262"/>
            <a:ext cx="5051372" cy="1804989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B22DB8B-A5F4-4609-A772-7FD1DE1DC5DE}"/>
              </a:ext>
            </a:extLst>
          </p:cNvPr>
          <p:cNvSpPr/>
          <p:nvPr/>
        </p:nvSpPr>
        <p:spPr>
          <a:xfrm flipV="1">
            <a:off x="9714017" y="3254748"/>
            <a:ext cx="1413164" cy="1252847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24BA197-6169-4054-A265-324A974FCD5F}"/>
              </a:ext>
            </a:extLst>
          </p:cNvPr>
          <p:cNvSpPr/>
          <p:nvPr/>
        </p:nvSpPr>
        <p:spPr>
          <a:xfrm>
            <a:off x="5789106" y="5287922"/>
            <a:ext cx="887682" cy="5848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A399F-6FD7-4381-808F-CA2588D6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40" y="1758282"/>
            <a:ext cx="3162263" cy="1400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6BED5-B2BE-4DFA-9CAC-C486F28C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7CDD1-9444-4248-9574-483907C6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51" y="1690688"/>
            <a:ext cx="6930414" cy="4626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FF156-61AF-4DE9-AAE8-4BAD345C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21" y="5835105"/>
            <a:ext cx="3051265" cy="520102"/>
          </a:xfrm>
          <a:prstGeom prst="rect">
            <a:avLst/>
          </a:prstGeom>
        </p:spPr>
      </p:pic>
      <p:pic>
        <p:nvPicPr>
          <p:cNvPr id="1026" name="Picture 2" descr="Image result for gaussian distribution">
            <a:extLst>
              <a:ext uri="{FF2B5EF4-FFF2-40B4-BE49-F238E27FC236}">
                <a16:creationId xmlns:a16="http://schemas.microsoft.com/office/drawing/2014/main" id="{2DE8CDC9-3A51-4A51-B2B9-20A206FD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7" y="3057517"/>
            <a:ext cx="43243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0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48FD-97C5-43C1-AB2B-C336E3F2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03248-2981-4886-A74E-CF99C410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74" y="1609804"/>
            <a:ext cx="7688554" cy="198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6633F-2148-4782-8117-E6C641B6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25" y="3835550"/>
            <a:ext cx="7747703" cy="198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31263-E6C8-45B3-8D1D-54BF3D75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" y="3443856"/>
            <a:ext cx="3632363" cy="449514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ECBF8D52-F48B-4AF8-88BC-656277343BC0}"/>
              </a:ext>
            </a:extLst>
          </p:cNvPr>
          <p:cNvSpPr/>
          <p:nvPr/>
        </p:nvSpPr>
        <p:spPr>
          <a:xfrm rot="10800000">
            <a:off x="2897579" y="2361108"/>
            <a:ext cx="1009402" cy="807522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6C8A2A2D-19DF-4181-8F7E-40082D13492C}"/>
              </a:ext>
            </a:extLst>
          </p:cNvPr>
          <p:cNvSpPr/>
          <p:nvPr/>
        </p:nvSpPr>
        <p:spPr>
          <a:xfrm rot="5400000">
            <a:off x="2945080" y="4102403"/>
            <a:ext cx="1009402" cy="914399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57B6-E5AD-4CBF-A545-E3FC9D21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Stretching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F98CD-A3FF-4C5E-8851-D01248FE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1873623"/>
            <a:ext cx="4624375" cy="4479675"/>
          </a:xfrm>
          <a:prstGeom prst="rect">
            <a:avLst/>
          </a:prstGeom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9BC40921-6C52-4254-8524-E5E21441C8E5}"/>
              </a:ext>
            </a:extLst>
          </p:cNvPr>
          <p:cNvSpPr/>
          <p:nvPr/>
        </p:nvSpPr>
        <p:spPr>
          <a:xfrm flipV="1">
            <a:off x="5591299" y="2552308"/>
            <a:ext cx="1009402" cy="876692"/>
          </a:xfrm>
          <a:prstGeom prst="bentUpArrow">
            <a:avLst>
              <a:gd name="adj1" fmla="val 25000"/>
              <a:gd name="adj2" fmla="val 26471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9A387-699C-4806-9A9E-F70A7F1F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26" y="3797382"/>
            <a:ext cx="4657725" cy="723900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3220C2C0-ED95-4411-AA9C-D2A77DF8CCEA}"/>
              </a:ext>
            </a:extLst>
          </p:cNvPr>
          <p:cNvSpPr/>
          <p:nvPr/>
        </p:nvSpPr>
        <p:spPr>
          <a:xfrm rot="5400000" flipV="1">
            <a:off x="5556611" y="4706503"/>
            <a:ext cx="946068" cy="876692"/>
          </a:xfrm>
          <a:prstGeom prst="bentUpArrow">
            <a:avLst>
              <a:gd name="adj1" fmla="val 25000"/>
              <a:gd name="adj2" fmla="val 26471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 Bowl 2018</vt:lpstr>
      <vt:lpstr>Standard Sizing</vt:lpstr>
      <vt:lpstr>Pixel Standardization</vt:lpstr>
      <vt:lpstr>Greyscaling</vt:lpstr>
      <vt:lpstr>Contrast Stretching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Bowl 2018</dc:title>
  <dc:creator>Cris Benge</dc:creator>
  <cp:lastModifiedBy>Cris Benge</cp:lastModifiedBy>
  <cp:revision>10</cp:revision>
  <dcterms:created xsi:type="dcterms:W3CDTF">2018-02-18T00:12:44Z</dcterms:created>
  <dcterms:modified xsi:type="dcterms:W3CDTF">2018-02-28T23:36:49Z</dcterms:modified>
</cp:coreProperties>
</file>