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373" r:id="rId21"/>
    <p:sldId id="374" r:id="rId22"/>
    <p:sldId id="375" r:id="rId23"/>
    <p:sldId id="482" r:id="rId24"/>
    <p:sldId id="506" r:id="rId25"/>
    <p:sldId id="314" r:id="rId26"/>
    <p:sldId id="348" r:id="rId27"/>
    <p:sldId id="376" r:id="rId28"/>
    <p:sldId id="377" r:id="rId29"/>
    <p:sldId id="378" r:id="rId30"/>
    <p:sldId id="5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50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C00C3-C3A7-49C9-BE9C-392448B2D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6E70E-57DA-4B8D-A23F-3D108B72F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E971-E790-41C1-8456-BC2D2E15E55B}" type="datetimeFigureOut">
              <a:rPr lang="id-ID" smtClean="0"/>
              <a:t>25/06/2020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1FDA8-D693-4ACB-A8B5-2A81C1FF5B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CC8A-9F9B-436E-BA04-251E8AF5D1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62B7-EDF2-4F67-9B39-49BE7BC3F7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43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AD2599C4-4229-475F-9C34-8285E730588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B7288E54-127E-4B6F-AC58-4EC260C3E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809-19DD-40AB-AA5F-4F3D7BB96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5227-8A22-4975-90DB-761ADFEB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F7E6-1DCC-4B71-9016-195A240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4E31-4017-4F75-BD3F-4D8318EC7F2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A22F-9F4B-430F-AF84-7293FB70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6832-301A-4DCB-B0B0-F97F59F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68AB-9583-4FA0-B348-5325D2C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32C5AE-684A-471F-B54B-7539613402AE}"/>
              </a:ext>
            </a:extLst>
          </p:cNvPr>
          <p:cNvSpPr/>
          <p:nvPr userDrawn="1"/>
        </p:nvSpPr>
        <p:spPr>
          <a:xfrm>
            <a:off x="7387771" y="0"/>
            <a:ext cx="4804229" cy="409303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56D0CC-A7FA-4F36-A81B-5DBFD036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0971" y="943429"/>
            <a:ext cx="4223658" cy="5914571"/>
          </a:xfrm>
          <a:custGeom>
            <a:avLst/>
            <a:gdLst>
              <a:gd name="connsiteX0" fmla="*/ 0 w 4223658"/>
              <a:gd name="connsiteY0" fmla="*/ 0 h 5914571"/>
              <a:gd name="connsiteX1" fmla="*/ 4223658 w 4223658"/>
              <a:gd name="connsiteY1" fmla="*/ 0 h 5914571"/>
              <a:gd name="connsiteX2" fmla="*/ 4223658 w 4223658"/>
              <a:gd name="connsiteY2" fmla="*/ 5914571 h 5914571"/>
              <a:gd name="connsiteX3" fmla="*/ 0 w 4223658"/>
              <a:gd name="connsiteY3" fmla="*/ 5914571 h 591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8" h="5914571">
                <a:moveTo>
                  <a:pt x="0" y="0"/>
                </a:moveTo>
                <a:lnTo>
                  <a:pt x="4223658" y="0"/>
                </a:lnTo>
                <a:lnTo>
                  <a:pt x="4223658" y="5914571"/>
                </a:lnTo>
                <a:lnTo>
                  <a:pt x="0" y="5914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0E6C81-E5BE-4DCA-BC13-D565CD833164}"/>
              </a:ext>
            </a:extLst>
          </p:cNvPr>
          <p:cNvSpPr/>
          <p:nvPr userDrawn="1"/>
        </p:nvSpPr>
        <p:spPr>
          <a:xfrm>
            <a:off x="1" y="725714"/>
            <a:ext cx="4588814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8CD3A8-386B-4A69-A5A7-D8962BC76F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943" y="1447800"/>
            <a:ext cx="5646057" cy="3962400"/>
          </a:xfrm>
          <a:custGeom>
            <a:avLst/>
            <a:gdLst>
              <a:gd name="connsiteX0" fmla="*/ 0 w 5646057"/>
              <a:gd name="connsiteY0" fmla="*/ 0 h 3962400"/>
              <a:gd name="connsiteX1" fmla="*/ 5646057 w 5646057"/>
              <a:gd name="connsiteY1" fmla="*/ 0 h 3962400"/>
              <a:gd name="connsiteX2" fmla="*/ 5646057 w 5646057"/>
              <a:gd name="connsiteY2" fmla="*/ 3962400 h 3962400"/>
              <a:gd name="connsiteX3" fmla="*/ 0 w 5646057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6057" h="3962400">
                <a:moveTo>
                  <a:pt x="0" y="0"/>
                </a:moveTo>
                <a:lnTo>
                  <a:pt x="5646057" y="0"/>
                </a:lnTo>
                <a:lnTo>
                  <a:pt x="5646057" y="3962400"/>
                </a:lnTo>
                <a:lnTo>
                  <a:pt x="0" y="3962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701E46-BAD1-4AB6-8B51-8812311D41AB}"/>
              </a:ext>
            </a:extLst>
          </p:cNvPr>
          <p:cNvSpPr/>
          <p:nvPr userDrawn="1"/>
        </p:nvSpPr>
        <p:spPr>
          <a:xfrm>
            <a:off x="6096000" y="1349829"/>
            <a:ext cx="6197601" cy="550817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F10EFC-54F9-41FE-B034-4066872BFC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4857" y="0"/>
            <a:ext cx="4717143" cy="4818743"/>
          </a:xfrm>
          <a:custGeom>
            <a:avLst/>
            <a:gdLst>
              <a:gd name="connsiteX0" fmla="*/ 0 w 4717143"/>
              <a:gd name="connsiteY0" fmla="*/ 0 h 4818743"/>
              <a:gd name="connsiteX1" fmla="*/ 4717143 w 4717143"/>
              <a:gd name="connsiteY1" fmla="*/ 0 h 4818743"/>
              <a:gd name="connsiteX2" fmla="*/ 4717143 w 4717143"/>
              <a:gd name="connsiteY2" fmla="*/ 4818743 h 4818743"/>
              <a:gd name="connsiteX3" fmla="*/ 0 w 4717143"/>
              <a:gd name="connsiteY3" fmla="*/ 4818743 h 481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143" h="4818743">
                <a:moveTo>
                  <a:pt x="0" y="0"/>
                </a:moveTo>
                <a:lnTo>
                  <a:pt x="4717143" y="0"/>
                </a:lnTo>
                <a:lnTo>
                  <a:pt x="4717143" y="4818743"/>
                </a:lnTo>
                <a:lnTo>
                  <a:pt x="0" y="4818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3A8F1-7C83-49B6-98C4-1379A5830C4E}"/>
              </a:ext>
            </a:extLst>
          </p:cNvPr>
          <p:cNvSpPr/>
          <p:nvPr userDrawn="1"/>
        </p:nvSpPr>
        <p:spPr>
          <a:xfrm>
            <a:off x="711201" y="0"/>
            <a:ext cx="4588814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C2C4B6-6E92-42D6-BF30-62B1228DA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24000"/>
            <a:ext cx="3380872" cy="2772229"/>
          </a:xfrm>
          <a:custGeom>
            <a:avLst/>
            <a:gdLst>
              <a:gd name="connsiteX0" fmla="*/ 0 w 3380872"/>
              <a:gd name="connsiteY0" fmla="*/ 0 h 2772229"/>
              <a:gd name="connsiteX1" fmla="*/ 3380872 w 3380872"/>
              <a:gd name="connsiteY1" fmla="*/ 0 h 2772229"/>
              <a:gd name="connsiteX2" fmla="*/ 3380872 w 3380872"/>
              <a:gd name="connsiteY2" fmla="*/ 2772229 h 2772229"/>
              <a:gd name="connsiteX3" fmla="*/ 0 w 3380872"/>
              <a:gd name="connsiteY3" fmla="*/ 2772229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872" h="2772229">
                <a:moveTo>
                  <a:pt x="0" y="0"/>
                </a:moveTo>
                <a:lnTo>
                  <a:pt x="3380872" y="0"/>
                </a:lnTo>
                <a:lnTo>
                  <a:pt x="3380872" y="2772229"/>
                </a:lnTo>
                <a:lnTo>
                  <a:pt x="0" y="27722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9B698-D31B-4F8A-B721-2A8ABB02E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9579" y="1523999"/>
            <a:ext cx="3560478" cy="2772229"/>
          </a:xfrm>
          <a:custGeom>
            <a:avLst/>
            <a:gdLst>
              <a:gd name="connsiteX0" fmla="*/ 0 w 3560478"/>
              <a:gd name="connsiteY0" fmla="*/ 0 h 2772229"/>
              <a:gd name="connsiteX1" fmla="*/ 3560478 w 3560478"/>
              <a:gd name="connsiteY1" fmla="*/ 0 h 2772229"/>
              <a:gd name="connsiteX2" fmla="*/ 3560478 w 3560478"/>
              <a:gd name="connsiteY2" fmla="*/ 2772229 h 2772229"/>
              <a:gd name="connsiteX3" fmla="*/ 0 w 3560478"/>
              <a:gd name="connsiteY3" fmla="*/ 2772229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478" h="2772229">
                <a:moveTo>
                  <a:pt x="0" y="0"/>
                </a:moveTo>
                <a:lnTo>
                  <a:pt x="3560478" y="0"/>
                </a:lnTo>
                <a:lnTo>
                  <a:pt x="3560478" y="2772229"/>
                </a:lnTo>
                <a:lnTo>
                  <a:pt x="0" y="27722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D36EB7-0EF1-49B8-94B2-B7DBB7D5452A}"/>
              </a:ext>
            </a:extLst>
          </p:cNvPr>
          <p:cNvSpPr/>
          <p:nvPr userDrawn="1"/>
        </p:nvSpPr>
        <p:spPr>
          <a:xfrm>
            <a:off x="7130867" y="1211943"/>
            <a:ext cx="5061133" cy="564605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5D99B7-6C50-412F-BE65-BACB421F76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114" y="0"/>
            <a:ext cx="4513943" cy="5646057"/>
          </a:xfrm>
          <a:custGeom>
            <a:avLst/>
            <a:gdLst>
              <a:gd name="connsiteX0" fmla="*/ 0 w 4513943"/>
              <a:gd name="connsiteY0" fmla="*/ 0 h 5646057"/>
              <a:gd name="connsiteX1" fmla="*/ 4513943 w 4513943"/>
              <a:gd name="connsiteY1" fmla="*/ 0 h 5646057"/>
              <a:gd name="connsiteX2" fmla="*/ 4513943 w 4513943"/>
              <a:gd name="connsiteY2" fmla="*/ 5646057 h 5646057"/>
              <a:gd name="connsiteX3" fmla="*/ 0 w 4513943"/>
              <a:gd name="connsiteY3" fmla="*/ 5646057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5646057">
                <a:moveTo>
                  <a:pt x="0" y="0"/>
                </a:moveTo>
                <a:lnTo>
                  <a:pt x="4513943" y="0"/>
                </a:lnTo>
                <a:lnTo>
                  <a:pt x="4513943" y="5646057"/>
                </a:lnTo>
                <a:lnTo>
                  <a:pt x="0" y="56460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577AD-5038-4E0C-8470-3219194CE0FD}"/>
              </a:ext>
            </a:extLst>
          </p:cNvPr>
          <p:cNvSpPr/>
          <p:nvPr userDrawn="1"/>
        </p:nvSpPr>
        <p:spPr>
          <a:xfrm>
            <a:off x="0" y="0"/>
            <a:ext cx="6371770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5C0F22-E39F-4251-97D2-89DBDD1BA3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2376" y="645989"/>
            <a:ext cx="2989942" cy="3701143"/>
          </a:xfrm>
          <a:custGeom>
            <a:avLst/>
            <a:gdLst>
              <a:gd name="connsiteX0" fmla="*/ 0 w 2989942"/>
              <a:gd name="connsiteY0" fmla="*/ 0 h 3701143"/>
              <a:gd name="connsiteX1" fmla="*/ 2989942 w 2989942"/>
              <a:gd name="connsiteY1" fmla="*/ 0 h 3701143"/>
              <a:gd name="connsiteX2" fmla="*/ 2989942 w 2989942"/>
              <a:gd name="connsiteY2" fmla="*/ 3701143 h 3701143"/>
              <a:gd name="connsiteX3" fmla="*/ 0 w 2989942"/>
              <a:gd name="connsiteY3" fmla="*/ 3701143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2" h="3701143">
                <a:moveTo>
                  <a:pt x="0" y="0"/>
                </a:moveTo>
                <a:lnTo>
                  <a:pt x="2989942" y="0"/>
                </a:lnTo>
                <a:lnTo>
                  <a:pt x="2989942" y="3701143"/>
                </a:lnTo>
                <a:lnTo>
                  <a:pt x="0" y="3701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3A86F8-1E5D-4436-8880-2DA8B22106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3028" y="1578428"/>
            <a:ext cx="2989942" cy="3701143"/>
          </a:xfrm>
          <a:custGeom>
            <a:avLst/>
            <a:gdLst>
              <a:gd name="connsiteX0" fmla="*/ 0 w 2989942"/>
              <a:gd name="connsiteY0" fmla="*/ 0 h 3701143"/>
              <a:gd name="connsiteX1" fmla="*/ 2989942 w 2989942"/>
              <a:gd name="connsiteY1" fmla="*/ 0 h 3701143"/>
              <a:gd name="connsiteX2" fmla="*/ 2989942 w 2989942"/>
              <a:gd name="connsiteY2" fmla="*/ 3701143 h 3701143"/>
              <a:gd name="connsiteX3" fmla="*/ 0 w 2989942"/>
              <a:gd name="connsiteY3" fmla="*/ 3701143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2" h="3701143">
                <a:moveTo>
                  <a:pt x="0" y="0"/>
                </a:moveTo>
                <a:lnTo>
                  <a:pt x="2989942" y="0"/>
                </a:lnTo>
                <a:lnTo>
                  <a:pt x="2989942" y="3701143"/>
                </a:lnTo>
                <a:lnTo>
                  <a:pt x="0" y="3701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227FC-016B-42A4-9AE9-879CF3CAF848}"/>
              </a:ext>
            </a:extLst>
          </p:cNvPr>
          <p:cNvSpPr/>
          <p:nvPr userDrawn="1"/>
        </p:nvSpPr>
        <p:spPr>
          <a:xfrm>
            <a:off x="6357257" y="-1"/>
            <a:ext cx="5834743" cy="522514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5C36ED-9F69-4FDA-BF07-AAEF26845B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9371" y="711198"/>
            <a:ext cx="4325257" cy="2583543"/>
          </a:xfrm>
          <a:custGeom>
            <a:avLst/>
            <a:gdLst>
              <a:gd name="connsiteX0" fmla="*/ 0 w 4325257"/>
              <a:gd name="connsiteY0" fmla="*/ 0 h 2583543"/>
              <a:gd name="connsiteX1" fmla="*/ 4325257 w 4325257"/>
              <a:gd name="connsiteY1" fmla="*/ 0 h 2583543"/>
              <a:gd name="connsiteX2" fmla="*/ 4325257 w 4325257"/>
              <a:gd name="connsiteY2" fmla="*/ 2583543 h 2583543"/>
              <a:gd name="connsiteX3" fmla="*/ 0 w 432525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257" h="2583543">
                <a:moveTo>
                  <a:pt x="0" y="0"/>
                </a:moveTo>
                <a:lnTo>
                  <a:pt x="4325257" y="0"/>
                </a:lnTo>
                <a:lnTo>
                  <a:pt x="432525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D790FF-3A3E-4895-BE5F-5C3546441D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0685" y="3628576"/>
            <a:ext cx="4325257" cy="2583543"/>
          </a:xfrm>
          <a:custGeom>
            <a:avLst/>
            <a:gdLst>
              <a:gd name="connsiteX0" fmla="*/ 0 w 4325257"/>
              <a:gd name="connsiteY0" fmla="*/ 0 h 2583543"/>
              <a:gd name="connsiteX1" fmla="*/ 4325257 w 4325257"/>
              <a:gd name="connsiteY1" fmla="*/ 0 h 2583543"/>
              <a:gd name="connsiteX2" fmla="*/ 4325257 w 4325257"/>
              <a:gd name="connsiteY2" fmla="*/ 2583543 h 2583543"/>
              <a:gd name="connsiteX3" fmla="*/ 0 w 432525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257" h="2583543">
                <a:moveTo>
                  <a:pt x="0" y="0"/>
                </a:moveTo>
                <a:lnTo>
                  <a:pt x="4325257" y="0"/>
                </a:lnTo>
                <a:lnTo>
                  <a:pt x="432525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5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457C52-6DB6-442C-80F0-CB131EC38D50}"/>
              </a:ext>
            </a:extLst>
          </p:cNvPr>
          <p:cNvSpPr/>
          <p:nvPr userDrawn="1"/>
        </p:nvSpPr>
        <p:spPr>
          <a:xfrm>
            <a:off x="0" y="1132114"/>
            <a:ext cx="6400800" cy="57258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321C05-C5C2-4E80-9021-F8F96A310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2800" y="0"/>
            <a:ext cx="4107543" cy="5965371"/>
          </a:xfrm>
          <a:custGeom>
            <a:avLst/>
            <a:gdLst>
              <a:gd name="connsiteX0" fmla="*/ 0 w 4107543"/>
              <a:gd name="connsiteY0" fmla="*/ 0 h 5965371"/>
              <a:gd name="connsiteX1" fmla="*/ 4107543 w 4107543"/>
              <a:gd name="connsiteY1" fmla="*/ 0 h 5965371"/>
              <a:gd name="connsiteX2" fmla="*/ 4107543 w 4107543"/>
              <a:gd name="connsiteY2" fmla="*/ 5965371 h 5965371"/>
              <a:gd name="connsiteX3" fmla="*/ 0 w 4107543"/>
              <a:gd name="connsiteY3" fmla="*/ 5965371 h 596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5965371">
                <a:moveTo>
                  <a:pt x="0" y="0"/>
                </a:moveTo>
                <a:lnTo>
                  <a:pt x="4107543" y="0"/>
                </a:lnTo>
                <a:lnTo>
                  <a:pt x="4107543" y="5965371"/>
                </a:lnTo>
                <a:lnTo>
                  <a:pt x="0" y="5965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61BE25-647E-4FDC-87ED-014CAAC25EEB}"/>
              </a:ext>
            </a:extLst>
          </p:cNvPr>
          <p:cNvSpPr/>
          <p:nvPr userDrawn="1"/>
        </p:nvSpPr>
        <p:spPr>
          <a:xfrm>
            <a:off x="5677387" y="725714"/>
            <a:ext cx="5370285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49231-AC79-4915-B3F7-00FB200628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5543" y="1716314"/>
            <a:ext cx="5036456" cy="4151086"/>
          </a:xfrm>
          <a:custGeom>
            <a:avLst/>
            <a:gdLst>
              <a:gd name="connsiteX0" fmla="*/ 0 w 5036456"/>
              <a:gd name="connsiteY0" fmla="*/ 0 h 4151086"/>
              <a:gd name="connsiteX1" fmla="*/ 5036456 w 5036456"/>
              <a:gd name="connsiteY1" fmla="*/ 0 h 4151086"/>
              <a:gd name="connsiteX2" fmla="*/ 5036456 w 5036456"/>
              <a:gd name="connsiteY2" fmla="*/ 4151086 h 4151086"/>
              <a:gd name="connsiteX3" fmla="*/ 0 w 5036456"/>
              <a:gd name="connsiteY3" fmla="*/ 4151086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6456" h="4151086">
                <a:moveTo>
                  <a:pt x="0" y="0"/>
                </a:moveTo>
                <a:lnTo>
                  <a:pt x="5036456" y="0"/>
                </a:lnTo>
                <a:lnTo>
                  <a:pt x="5036456" y="4151086"/>
                </a:lnTo>
                <a:lnTo>
                  <a:pt x="0" y="4151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68170-BDF6-4B3F-98E3-CB650CA66500}"/>
              </a:ext>
            </a:extLst>
          </p:cNvPr>
          <p:cNvSpPr/>
          <p:nvPr userDrawn="1"/>
        </p:nvSpPr>
        <p:spPr>
          <a:xfrm>
            <a:off x="1944914" y="3846286"/>
            <a:ext cx="10247086" cy="301171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4502B1-637D-4423-9AE4-2B62C367B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6330" y="3179927"/>
            <a:ext cx="2935213" cy="2506043"/>
          </a:xfrm>
          <a:custGeom>
            <a:avLst/>
            <a:gdLst>
              <a:gd name="connsiteX0" fmla="*/ 0 w 2935213"/>
              <a:gd name="connsiteY0" fmla="*/ 0 h 2506043"/>
              <a:gd name="connsiteX1" fmla="*/ 2935213 w 2935213"/>
              <a:gd name="connsiteY1" fmla="*/ 0 h 2506043"/>
              <a:gd name="connsiteX2" fmla="*/ 2935213 w 2935213"/>
              <a:gd name="connsiteY2" fmla="*/ 2506043 h 2506043"/>
              <a:gd name="connsiteX3" fmla="*/ 0 w 2935213"/>
              <a:gd name="connsiteY3" fmla="*/ 2506043 h 250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13" h="2506043">
                <a:moveTo>
                  <a:pt x="0" y="0"/>
                </a:moveTo>
                <a:lnTo>
                  <a:pt x="2935213" y="0"/>
                </a:lnTo>
                <a:lnTo>
                  <a:pt x="2935213" y="2506043"/>
                </a:lnTo>
                <a:lnTo>
                  <a:pt x="0" y="25060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B17CF8-77B4-4BC0-AD16-7F30B2563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200" y="3179927"/>
            <a:ext cx="6400800" cy="2506043"/>
          </a:xfrm>
          <a:custGeom>
            <a:avLst/>
            <a:gdLst>
              <a:gd name="connsiteX0" fmla="*/ 0 w 6400800"/>
              <a:gd name="connsiteY0" fmla="*/ 0 h 2506043"/>
              <a:gd name="connsiteX1" fmla="*/ 6400800 w 6400800"/>
              <a:gd name="connsiteY1" fmla="*/ 0 h 2506043"/>
              <a:gd name="connsiteX2" fmla="*/ 6400800 w 6400800"/>
              <a:gd name="connsiteY2" fmla="*/ 2506043 h 2506043"/>
              <a:gd name="connsiteX3" fmla="*/ 0 w 6400800"/>
              <a:gd name="connsiteY3" fmla="*/ 2506043 h 250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2506043">
                <a:moveTo>
                  <a:pt x="0" y="0"/>
                </a:moveTo>
                <a:lnTo>
                  <a:pt x="6400800" y="0"/>
                </a:lnTo>
                <a:lnTo>
                  <a:pt x="6400800" y="2506043"/>
                </a:lnTo>
                <a:lnTo>
                  <a:pt x="0" y="25060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3B6-2993-40CC-8DBB-E96767E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087-9B6F-421D-8C07-83C08B0F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BC9D-7570-471D-9D02-BC0374FF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4E31-4017-4F75-BD3F-4D8318EC7F2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39C3-DB8C-43A0-A1E5-41E2DA98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EA03-CF88-4DC4-B53F-328F877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68AB-9583-4FA0-B348-5325D2C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9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FEA82-38BF-4D4C-8C0B-F7770657B57D}"/>
              </a:ext>
            </a:extLst>
          </p:cNvPr>
          <p:cNvSpPr/>
          <p:nvPr userDrawn="1"/>
        </p:nvSpPr>
        <p:spPr>
          <a:xfrm>
            <a:off x="0" y="0"/>
            <a:ext cx="6371770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1EF525-4B8B-430F-B712-1F8B6FEE0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800" y="725714"/>
            <a:ext cx="3323771" cy="6132286"/>
          </a:xfrm>
          <a:custGeom>
            <a:avLst/>
            <a:gdLst>
              <a:gd name="connsiteX0" fmla="*/ 0 w 3323771"/>
              <a:gd name="connsiteY0" fmla="*/ 0 h 6132286"/>
              <a:gd name="connsiteX1" fmla="*/ 3323771 w 3323771"/>
              <a:gd name="connsiteY1" fmla="*/ 0 h 6132286"/>
              <a:gd name="connsiteX2" fmla="*/ 3323771 w 3323771"/>
              <a:gd name="connsiteY2" fmla="*/ 6132286 h 6132286"/>
              <a:gd name="connsiteX3" fmla="*/ 0 w 3323771"/>
              <a:gd name="connsiteY3" fmla="*/ 6132286 h 613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1" h="6132286">
                <a:moveTo>
                  <a:pt x="0" y="0"/>
                </a:moveTo>
                <a:lnTo>
                  <a:pt x="3323771" y="0"/>
                </a:lnTo>
                <a:lnTo>
                  <a:pt x="3323771" y="6132286"/>
                </a:lnTo>
                <a:lnTo>
                  <a:pt x="0" y="6132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A40E80-BA94-4E8E-94F0-5707D72F4C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65600" y="2148114"/>
            <a:ext cx="2917371" cy="4201886"/>
          </a:xfrm>
          <a:custGeom>
            <a:avLst/>
            <a:gdLst>
              <a:gd name="connsiteX0" fmla="*/ 0 w 2917371"/>
              <a:gd name="connsiteY0" fmla="*/ 0 h 4201886"/>
              <a:gd name="connsiteX1" fmla="*/ 2917371 w 2917371"/>
              <a:gd name="connsiteY1" fmla="*/ 0 h 4201886"/>
              <a:gd name="connsiteX2" fmla="*/ 2917371 w 2917371"/>
              <a:gd name="connsiteY2" fmla="*/ 4201886 h 4201886"/>
              <a:gd name="connsiteX3" fmla="*/ 0 w 2917371"/>
              <a:gd name="connsiteY3" fmla="*/ 4201886 h 420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4201886">
                <a:moveTo>
                  <a:pt x="0" y="0"/>
                </a:moveTo>
                <a:lnTo>
                  <a:pt x="2917371" y="0"/>
                </a:lnTo>
                <a:lnTo>
                  <a:pt x="2917371" y="4201886"/>
                </a:lnTo>
                <a:lnTo>
                  <a:pt x="0" y="4201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0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02DC3-0B8E-4C20-87C5-0CD3CCBDD678}"/>
              </a:ext>
            </a:extLst>
          </p:cNvPr>
          <p:cNvSpPr/>
          <p:nvPr userDrawn="1"/>
        </p:nvSpPr>
        <p:spPr>
          <a:xfrm>
            <a:off x="5561273" y="362857"/>
            <a:ext cx="5370285" cy="613228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D2C484-44D2-4865-AC55-9071AC66C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52570" y="0"/>
            <a:ext cx="3497943" cy="4949371"/>
          </a:xfrm>
          <a:custGeom>
            <a:avLst/>
            <a:gdLst>
              <a:gd name="connsiteX0" fmla="*/ 0 w 3497943"/>
              <a:gd name="connsiteY0" fmla="*/ 0 h 4949371"/>
              <a:gd name="connsiteX1" fmla="*/ 3497943 w 3497943"/>
              <a:gd name="connsiteY1" fmla="*/ 0 h 4949371"/>
              <a:gd name="connsiteX2" fmla="*/ 3497943 w 3497943"/>
              <a:gd name="connsiteY2" fmla="*/ 4949371 h 4949371"/>
              <a:gd name="connsiteX3" fmla="*/ 0 w 3497943"/>
              <a:gd name="connsiteY3" fmla="*/ 4949371 h 49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7943" h="4949371">
                <a:moveTo>
                  <a:pt x="0" y="0"/>
                </a:moveTo>
                <a:lnTo>
                  <a:pt x="3497943" y="0"/>
                </a:lnTo>
                <a:lnTo>
                  <a:pt x="3497943" y="4949371"/>
                </a:lnTo>
                <a:lnTo>
                  <a:pt x="0" y="4949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EA0272-E941-484A-90D6-4803E4217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2057" y="1034142"/>
            <a:ext cx="2989943" cy="4949371"/>
          </a:xfrm>
          <a:custGeom>
            <a:avLst/>
            <a:gdLst>
              <a:gd name="connsiteX0" fmla="*/ 0 w 2989943"/>
              <a:gd name="connsiteY0" fmla="*/ 0 h 4949371"/>
              <a:gd name="connsiteX1" fmla="*/ 2989943 w 2989943"/>
              <a:gd name="connsiteY1" fmla="*/ 0 h 4949371"/>
              <a:gd name="connsiteX2" fmla="*/ 2989943 w 2989943"/>
              <a:gd name="connsiteY2" fmla="*/ 4949371 h 4949371"/>
              <a:gd name="connsiteX3" fmla="*/ 0 w 2989943"/>
              <a:gd name="connsiteY3" fmla="*/ 4949371 h 49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3" h="4949371">
                <a:moveTo>
                  <a:pt x="0" y="0"/>
                </a:moveTo>
                <a:lnTo>
                  <a:pt x="2989943" y="0"/>
                </a:lnTo>
                <a:lnTo>
                  <a:pt x="2989943" y="4949371"/>
                </a:lnTo>
                <a:lnTo>
                  <a:pt x="0" y="4949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35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78DFE-B638-4528-9042-46CB2ECF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2075-2DDD-4A25-B9B7-0172D8C448D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0F5FC-3376-4056-8C1F-C2FDD63C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F41F-4E71-4E7E-924A-4B3D39C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F011-60FF-40CC-BAD1-406E825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BD95AAF-226F-49FF-9222-FB435DBDCE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541" y="584198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5E867D-A7F5-4575-91B4-F62EDDF0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8971" y="584198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5CBF037-85D3-4156-80A1-C18E75F186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6401" y="584199"/>
            <a:ext cx="3614057" cy="3746500"/>
          </a:xfrm>
          <a:custGeom>
            <a:avLst/>
            <a:gdLst>
              <a:gd name="connsiteX0" fmla="*/ 0 w 3614057"/>
              <a:gd name="connsiteY0" fmla="*/ 0 h 3746500"/>
              <a:gd name="connsiteX1" fmla="*/ 3614057 w 3614057"/>
              <a:gd name="connsiteY1" fmla="*/ 0 h 3746500"/>
              <a:gd name="connsiteX2" fmla="*/ 3614057 w 3614057"/>
              <a:gd name="connsiteY2" fmla="*/ 3746500 h 3746500"/>
              <a:gd name="connsiteX3" fmla="*/ 0 w 3614057"/>
              <a:gd name="connsiteY3" fmla="*/ 374650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3746500">
                <a:moveTo>
                  <a:pt x="0" y="0"/>
                </a:moveTo>
                <a:lnTo>
                  <a:pt x="3614057" y="0"/>
                </a:lnTo>
                <a:lnTo>
                  <a:pt x="3614057" y="3746500"/>
                </a:lnTo>
                <a:lnTo>
                  <a:pt x="0" y="3746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8225C1A-6D73-4369-852E-9162B381A0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540" y="2672442"/>
            <a:ext cx="3614057" cy="1658257"/>
          </a:xfrm>
          <a:custGeom>
            <a:avLst/>
            <a:gdLst>
              <a:gd name="connsiteX0" fmla="*/ 0 w 3614057"/>
              <a:gd name="connsiteY0" fmla="*/ 0 h 1658257"/>
              <a:gd name="connsiteX1" fmla="*/ 3614057 w 3614057"/>
              <a:gd name="connsiteY1" fmla="*/ 0 h 1658257"/>
              <a:gd name="connsiteX2" fmla="*/ 3614057 w 3614057"/>
              <a:gd name="connsiteY2" fmla="*/ 1658257 h 1658257"/>
              <a:gd name="connsiteX3" fmla="*/ 0 w 3614057"/>
              <a:gd name="connsiteY3" fmla="*/ 1658257 h 16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658257">
                <a:moveTo>
                  <a:pt x="0" y="0"/>
                </a:moveTo>
                <a:lnTo>
                  <a:pt x="3614057" y="0"/>
                </a:lnTo>
                <a:lnTo>
                  <a:pt x="3614057" y="1658257"/>
                </a:lnTo>
                <a:lnTo>
                  <a:pt x="0" y="16582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C57F2A3-A442-4D76-BE48-B99A2CB48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4162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DAAA42-97A7-43AB-ADE6-6071E70E8A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88969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144E7BB-CBB6-4FCD-BE13-6CFBFB42AB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26401" y="4477655"/>
            <a:ext cx="3614057" cy="1941286"/>
          </a:xfrm>
          <a:custGeom>
            <a:avLst/>
            <a:gdLst>
              <a:gd name="connsiteX0" fmla="*/ 0 w 3614057"/>
              <a:gd name="connsiteY0" fmla="*/ 0 h 1941286"/>
              <a:gd name="connsiteX1" fmla="*/ 3614057 w 3614057"/>
              <a:gd name="connsiteY1" fmla="*/ 0 h 1941286"/>
              <a:gd name="connsiteX2" fmla="*/ 3614057 w 3614057"/>
              <a:gd name="connsiteY2" fmla="*/ 1941286 h 1941286"/>
              <a:gd name="connsiteX3" fmla="*/ 0 w 3614057"/>
              <a:gd name="connsiteY3" fmla="*/ 1941286 h 194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057" h="1941286">
                <a:moveTo>
                  <a:pt x="0" y="0"/>
                </a:moveTo>
                <a:lnTo>
                  <a:pt x="3614057" y="0"/>
                </a:lnTo>
                <a:lnTo>
                  <a:pt x="3614057" y="1941286"/>
                </a:lnTo>
                <a:lnTo>
                  <a:pt x="0" y="1941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DC8E9-0F4B-41BC-95D6-A31181671E96}"/>
              </a:ext>
            </a:extLst>
          </p:cNvPr>
          <p:cNvSpPr/>
          <p:nvPr userDrawn="1"/>
        </p:nvSpPr>
        <p:spPr>
          <a:xfrm>
            <a:off x="-1" y="0"/>
            <a:ext cx="4804229" cy="378043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DEEC063-7C74-473D-856B-92A2D7220A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58046" y="808629"/>
            <a:ext cx="4638714" cy="5240741"/>
          </a:xfrm>
          <a:custGeom>
            <a:avLst/>
            <a:gdLst>
              <a:gd name="connsiteX0" fmla="*/ 0 w 4638714"/>
              <a:gd name="connsiteY0" fmla="*/ 0 h 5240741"/>
              <a:gd name="connsiteX1" fmla="*/ 4638714 w 4638714"/>
              <a:gd name="connsiteY1" fmla="*/ 0 h 5240741"/>
              <a:gd name="connsiteX2" fmla="*/ 4638714 w 4638714"/>
              <a:gd name="connsiteY2" fmla="*/ 5240741 h 5240741"/>
              <a:gd name="connsiteX3" fmla="*/ 0 w 4638714"/>
              <a:gd name="connsiteY3" fmla="*/ 5240741 h 52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8714" h="5240741">
                <a:moveTo>
                  <a:pt x="0" y="0"/>
                </a:moveTo>
                <a:lnTo>
                  <a:pt x="4638714" y="0"/>
                </a:lnTo>
                <a:lnTo>
                  <a:pt x="4638714" y="5240741"/>
                </a:lnTo>
                <a:lnTo>
                  <a:pt x="0" y="52407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6B686-D417-42C2-9020-72AF495955B4}"/>
              </a:ext>
            </a:extLst>
          </p:cNvPr>
          <p:cNvSpPr/>
          <p:nvPr userDrawn="1"/>
        </p:nvSpPr>
        <p:spPr>
          <a:xfrm>
            <a:off x="7387771" y="2184400"/>
            <a:ext cx="4804229" cy="46736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1FE6-CCF2-45D1-B678-D141915364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4970" y="0"/>
            <a:ext cx="3062513" cy="4673600"/>
          </a:xfrm>
          <a:custGeom>
            <a:avLst/>
            <a:gdLst>
              <a:gd name="connsiteX0" fmla="*/ 0 w 3062513"/>
              <a:gd name="connsiteY0" fmla="*/ 0 h 4673600"/>
              <a:gd name="connsiteX1" fmla="*/ 3062513 w 3062513"/>
              <a:gd name="connsiteY1" fmla="*/ 0 h 4673600"/>
              <a:gd name="connsiteX2" fmla="*/ 3062513 w 3062513"/>
              <a:gd name="connsiteY2" fmla="*/ 4673600 h 4673600"/>
              <a:gd name="connsiteX3" fmla="*/ 0 w 3062513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3" h="4673600">
                <a:moveTo>
                  <a:pt x="0" y="0"/>
                </a:moveTo>
                <a:lnTo>
                  <a:pt x="3062513" y="0"/>
                </a:lnTo>
                <a:lnTo>
                  <a:pt x="3062513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F8CFD61-6FC2-4B90-8812-8915687239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08570" y="827314"/>
            <a:ext cx="3062513" cy="4673600"/>
          </a:xfrm>
          <a:custGeom>
            <a:avLst/>
            <a:gdLst>
              <a:gd name="connsiteX0" fmla="*/ 0 w 3062513"/>
              <a:gd name="connsiteY0" fmla="*/ 0 h 4673600"/>
              <a:gd name="connsiteX1" fmla="*/ 3062513 w 3062513"/>
              <a:gd name="connsiteY1" fmla="*/ 0 h 4673600"/>
              <a:gd name="connsiteX2" fmla="*/ 3062513 w 3062513"/>
              <a:gd name="connsiteY2" fmla="*/ 4673600 h 4673600"/>
              <a:gd name="connsiteX3" fmla="*/ 0 w 3062513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3" h="4673600">
                <a:moveTo>
                  <a:pt x="0" y="0"/>
                </a:moveTo>
                <a:lnTo>
                  <a:pt x="3062513" y="0"/>
                </a:lnTo>
                <a:lnTo>
                  <a:pt x="3062513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67717-0269-41BA-94D1-645DD246E049}"/>
              </a:ext>
            </a:extLst>
          </p:cNvPr>
          <p:cNvSpPr/>
          <p:nvPr userDrawn="1"/>
        </p:nvSpPr>
        <p:spPr>
          <a:xfrm>
            <a:off x="769257" y="1092200"/>
            <a:ext cx="4804229" cy="5765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64B666-1ED1-4413-A1D9-598959D53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3257" y="0"/>
            <a:ext cx="4209143" cy="5660571"/>
          </a:xfrm>
          <a:custGeom>
            <a:avLst/>
            <a:gdLst>
              <a:gd name="connsiteX0" fmla="*/ 0 w 4209143"/>
              <a:gd name="connsiteY0" fmla="*/ 0 h 5660571"/>
              <a:gd name="connsiteX1" fmla="*/ 4209143 w 4209143"/>
              <a:gd name="connsiteY1" fmla="*/ 0 h 5660571"/>
              <a:gd name="connsiteX2" fmla="*/ 4209143 w 4209143"/>
              <a:gd name="connsiteY2" fmla="*/ 5660571 h 5660571"/>
              <a:gd name="connsiteX3" fmla="*/ 0 w 4209143"/>
              <a:gd name="connsiteY3" fmla="*/ 5660571 h 566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9143" h="5660571">
                <a:moveTo>
                  <a:pt x="0" y="0"/>
                </a:moveTo>
                <a:lnTo>
                  <a:pt x="4209143" y="0"/>
                </a:lnTo>
                <a:lnTo>
                  <a:pt x="4209143" y="5660571"/>
                </a:lnTo>
                <a:lnTo>
                  <a:pt x="0" y="5660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6611CC-A981-4F52-9295-23286D6D642A}"/>
              </a:ext>
            </a:extLst>
          </p:cNvPr>
          <p:cNvSpPr/>
          <p:nvPr userDrawn="1"/>
        </p:nvSpPr>
        <p:spPr>
          <a:xfrm>
            <a:off x="1944914" y="3846286"/>
            <a:ext cx="10247086" cy="301171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286ED9-38E7-42F7-B3AD-22B49AD7C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9257" y="3062513"/>
            <a:ext cx="7416800" cy="2830286"/>
          </a:xfrm>
          <a:custGeom>
            <a:avLst/>
            <a:gdLst>
              <a:gd name="connsiteX0" fmla="*/ 0 w 7416800"/>
              <a:gd name="connsiteY0" fmla="*/ 0 h 2830286"/>
              <a:gd name="connsiteX1" fmla="*/ 7416800 w 7416800"/>
              <a:gd name="connsiteY1" fmla="*/ 0 h 2830286"/>
              <a:gd name="connsiteX2" fmla="*/ 7416800 w 7416800"/>
              <a:gd name="connsiteY2" fmla="*/ 2830286 h 2830286"/>
              <a:gd name="connsiteX3" fmla="*/ 0 w 7416800"/>
              <a:gd name="connsiteY3" fmla="*/ 2830286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0" h="2830286">
                <a:moveTo>
                  <a:pt x="0" y="0"/>
                </a:moveTo>
                <a:lnTo>
                  <a:pt x="7416800" y="0"/>
                </a:lnTo>
                <a:lnTo>
                  <a:pt x="7416800" y="2830286"/>
                </a:lnTo>
                <a:lnTo>
                  <a:pt x="0" y="2830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62921-BD7F-47D6-A5E4-BC73D4D3598E}"/>
              </a:ext>
            </a:extLst>
          </p:cNvPr>
          <p:cNvSpPr/>
          <p:nvPr userDrawn="1"/>
        </p:nvSpPr>
        <p:spPr>
          <a:xfrm>
            <a:off x="6633029" y="0"/>
            <a:ext cx="5558971" cy="52832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A5E17A-6FB0-4C7A-AA1A-96E0E13398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828" y="1121228"/>
            <a:ext cx="2743200" cy="4949372"/>
          </a:xfrm>
          <a:custGeom>
            <a:avLst/>
            <a:gdLst>
              <a:gd name="connsiteX0" fmla="*/ 0 w 2743200"/>
              <a:gd name="connsiteY0" fmla="*/ 0 h 4949372"/>
              <a:gd name="connsiteX1" fmla="*/ 2743200 w 2743200"/>
              <a:gd name="connsiteY1" fmla="*/ 0 h 4949372"/>
              <a:gd name="connsiteX2" fmla="*/ 2743200 w 2743200"/>
              <a:gd name="connsiteY2" fmla="*/ 4949372 h 4949372"/>
              <a:gd name="connsiteX3" fmla="*/ 0 w 2743200"/>
              <a:gd name="connsiteY3" fmla="*/ 4949372 h 49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949372">
                <a:moveTo>
                  <a:pt x="0" y="0"/>
                </a:moveTo>
                <a:lnTo>
                  <a:pt x="2743200" y="0"/>
                </a:lnTo>
                <a:lnTo>
                  <a:pt x="2743200" y="4949372"/>
                </a:lnTo>
                <a:lnTo>
                  <a:pt x="0" y="494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28AA3F-C627-4634-AB9F-AB0F73A6A6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7913" y="1908628"/>
            <a:ext cx="2743200" cy="4949372"/>
          </a:xfrm>
          <a:custGeom>
            <a:avLst/>
            <a:gdLst>
              <a:gd name="connsiteX0" fmla="*/ 0 w 2743200"/>
              <a:gd name="connsiteY0" fmla="*/ 0 h 4949372"/>
              <a:gd name="connsiteX1" fmla="*/ 2743200 w 2743200"/>
              <a:gd name="connsiteY1" fmla="*/ 0 h 4949372"/>
              <a:gd name="connsiteX2" fmla="*/ 2743200 w 2743200"/>
              <a:gd name="connsiteY2" fmla="*/ 4949372 h 4949372"/>
              <a:gd name="connsiteX3" fmla="*/ 0 w 2743200"/>
              <a:gd name="connsiteY3" fmla="*/ 4949372 h 49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949372">
                <a:moveTo>
                  <a:pt x="0" y="0"/>
                </a:moveTo>
                <a:lnTo>
                  <a:pt x="2743200" y="0"/>
                </a:lnTo>
                <a:lnTo>
                  <a:pt x="2743200" y="4949372"/>
                </a:lnTo>
                <a:lnTo>
                  <a:pt x="0" y="494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216875-0BD2-4CA2-B690-8285EF404886}"/>
              </a:ext>
            </a:extLst>
          </p:cNvPr>
          <p:cNvSpPr/>
          <p:nvPr userDrawn="1"/>
        </p:nvSpPr>
        <p:spPr>
          <a:xfrm>
            <a:off x="783772" y="546100"/>
            <a:ext cx="4804229" cy="5765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6260E6-ABC3-4B7A-B1B1-4B5275A4B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0343" y="0"/>
            <a:ext cx="4484915" cy="4513943"/>
          </a:xfrm>
          <a:custGeom>
            <a:avLst/>
            <a:gdLst>
              <a:gd name="connsiteX0" fmla="*/ 0 w 4484915"/>
              <a:gd name="connsiteY0" fmla="*/ 0 h 4513943"/>
              <a:gd name="connsiteX1" fmla="*/ 4484915 w 4484915"/>
              <a:gd name="connsiteY1" fmla="*/ 0 h 4513943"/>
              <a:gd name="connsiteX2" fmla="*/ 4484915 w 4484915"/>
              <a:gd name="connsiteY2" fmla="*/ 4513943 h 4513943"/>
              <a:gd name="connsiteX3" fmla="*/ 0 w 4484915"/>
              <a:gd name="connsiteY3" fmla="*/ 4513943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915" h="4513943">
                <a:moveTo>
                  <a:pt x="0" y="0"/>
                </a:moveTo>
                <a:lnTo>
                  <a:pt x="4484915" y="0"/>
                </a:lnTo>
                <a:lnTo>
                  <a:pt x="4484915" y="4513943"/>
                </a:lnTo>
                <a:lnTo>
                  <a:pt x="0" y="4513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2687C-AAEB-4610-A110-EC541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0E3-D559-4CF6-9494-9D53DE0E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64FE-4FCD-461F-B905-346750D6C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56104E31-4017-4F75-BD3F-4D8318EC7F2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BEE-BE33-497C-B3A4-5C4276185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C761-2551-41B9-BB4D-75355CD3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AB768AB-9583-4FA0-B348-5325D2CBD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9" r:id="rId22"/>
    <p:sldLayoutId id="214748368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CFCDB-056F-4657-B027-257B325E2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0A2843-632E-4B92-8E9D-CB5B2F0EB2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AC8F81-668F-45B9-A79F-BE83EA13E6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719EE4-D4CB-4A5D-A5B2-44B757DE91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3A65A0-5C32-474D-9316-E7B8E102AF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DA8EF8B-2F63-4EE3-B0F8-ECF0E18C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6C10D0-16A9-4944-91EF-7389473EC9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F8A6AD-35FB-4DF0-AC71-807953ACA239}"/>
              </a:ext>
            </a:extLst>
          </p:cNvPr>
          <p:cNvSpPr/>
          <p:nvPr/>
        </p:nvSpPr>
        <p:spPr>
          <a:xfrm>
            <a:off x="524162" y="584198"/>
            <a:ext cx="11116295" cy="5834744"/>
          </a:xfrm>
          <a:custGeom>
            <a:avLst/>
            <a:gdLst>
              <a:gd name="connsiteX0" fmla="*/ 6204856 w 12192000"/>
              <a:gd name="connsiteY0" fmla="*/ 859970 h 6858000"/>
              <a:gd name="connsiteX1" fmla="*/ 3657599 w 12192000"/>
              <a:gd name="connsiteY1" fmla="*/ 3407227 h 6858000"/>
              <a:gd name="connsiteX2" fmla="*/ 6204856 w 12192000"/>
              <a:gd name="connsiteY2" fmla="*/ 5954484 h 6858000"/>
              <a:gd name="connsiteX3" fmla="*/ 8752113 w 12192000"/>
              <a:gd name="connsiteY3" fmla="*/ 3407227 h 6858000"/>
              <a:gd name="connsiteX4" fmla="*/ 6204856 w 12192000"/>
              <a:gd name="connsiteY4" fmla="*/ 85997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204856" y="859970"/>
                </a:moveTo>
                <a:cubicBezTo>
                  <a:pt x="4798046" y="859970"/>
                  <a:pt x="3657599" y="2000416"/>
                  <a:pt x="3657599" y="3407227"/>
                </a:cubicBezTo>
                <a:cubicBezTo>
                  <a:pt x="3657599" y="4814038"/>
                  <a:pt x="4798046" y="5954484"/>
                  <a:pt x="6204856" y="5954484"/>
                </a:cubicBezTo>
                <a:cubicBezTo>
                  <a:pt x="7611667" y="5954484"/>
                  <a:pt x="8752113" y="4814038"/>
                  <a:pt x="8752113" y="3407227"/>
                </a:cubicBezTo>
                <a:cubicBezTo>
                  <a:pt x="8752113" y="2000416"/>
                  <a:pt x="7611667" y="859970"/>
                  <a:pt x="6204856" y="85997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BA76C-C6FA-4883-A034-72179A396E53}"/>
              </a:ext>
            </a:extLst>
          </p:cNvPr>
          <p:cNvSpPr txBox="1"/>
          <p:nvPr/>
        </p:nvSpPr>
        <p:spPr>
          <a:xfrm>
            <a:off x="2520607" y="2618497"/>
            <a:ext cx="715078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CR</a:t>
            </a:r>
            <a:r>
              <a:rPr lang="en-US" sz="10000" b="1" cap="all" spc="500" dirty="0">
                <a:solidFill>
                  <a:schemeClr val="bg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EA</a:t>
            </a:r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64DB2-2092-4A4D-816A-EEE1C73481EE}"/>
              </a:ext>
            </a:extLst>
          </p:cNvPr>
          <p:cNvSpPr/>
          <p:nvPr/>
        </p:nvSpPr>
        <p:spPr>
          <a:xfrm>
            <a:off x="4607483" y="3972522"/>
            <a:ext cx="2727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200" spc="300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MODERN PRESENTATION</a:t>
            </a:r>
            <a:endParaRPr lang="id-ID" sz="120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ECFB7-695C-4B51-83BA-F00035667648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7F96F-48F2-4AC1-B421-4F4DD7B5FD8A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46F0F9EE-0EFB-40DF-A2A2-94F7401BE2D1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085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AAF9D2-C1D4-4577-AAE7-60C7E1BF9201}"/>
              </a:ext>
            </a:extLst>
          </p:cNvPr>
          <p:cNvSpPr txBox="1"/>
          <p:nvPr/>
        </p:nvSpPr>
        <p:spPr>
          <a:xfrm>
            <a:off x="7413864" y="5508172"/>
            <a:ext cx="355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New Member Customer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38AA69-8587-45F8-AADF-8CBA9CD21863}"/>
              </a:ext>
            </a:extLst>
          </p:cNvPr>
          <p:cNvGrpSpPr/>
          <p:nvPr/>
        </p:nvGrpSpPr>
        <p:grpSpPr>
          <a:xfrm rot="5400000">
            <a:off x="5971540" y="4647704"/>
            <a:ext cx="45719" cy="2503568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84AC61-5B23-4F12-9B36-49F3E61B4F64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6B465-9DA7-421F-B46E-73F742F10609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3E8B26-4C6A-493F-A8CA-C15084FFDF99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A5AE7-2B4E-43DF-8D42-75396A576B89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5BA70C5-47F9-4220-AD2F-23562FBB2B55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16644-99C2-4349-8D2A-68FEA47CAFC2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F95B1-8573-41CB-A37D-E41455874C4B}"/>
              </a:ext>
            </a:extLst>
          </p:cNvPr>
          <p:cNvSpPr txBox="1"/>
          <p:nvPr/>
        </p:nvSpPr>
        <p:spPr>
          <a:xfrm>
            <a:off x="995598" y="1616014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TEMPLATE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97CB72-F10C-45FA-AFA6-DFB5415B3B01}"/>
              </a:ext>
            </a:extLst>
          </p:cNvPr>
          <p:cNvSpPr/>
          <p:nvPr/>
        </p:nvSpPr>
        <p:spPr>
          <a:xfrm>
            <a:off x="1692292" y="2891062"/>
            <a:ext cx="3542652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a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B6351-2E5A-4E8C-8F6A-05F795376A2A}"/>
              </a:ext>
            </a:extLst>
          </p:cNvPr>
          <p:cNvSpPr/>
          <p:nvPr/>
        </p:nvSpPr>
        <p:spPr>
          <a:xfrm>
            <a:off x="1685916" y="3758977"/>
            <a:ext cx="3542652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a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E388C-C2D7-4077-8F41-2389DFCE52EC}"/>
              </a:ext>
            </a:extLst>
          </p:cNvPr>
          <p:cNvSpPr/>
          <p:nvPr/>
        </p:nvSpPr>
        <p:spPr>
          <a:xfrm>
            <a:off x="1035392" y="4625151"/>
            <a:ext cx="413779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dog. DJs flock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71">
            <a:extLst>
              <a:ext uri="{FF2B5EF4-FFF2-40B4-BE49-F238E27FC236}">
                <a16:creationId xmlns:a16="http://schemas.microsoft.com/office/drawing/2014/main" id="{5241E755-2C8B-4815-A1B0-96D934FC9D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850" y="3111872"/>
            <a:ext cx="387132" cy="324423"/>
            <a:chOff x="4518" y="854"/>
            <a:chExt cx="3809" cy="3192"/>
          </a:xfrm>
          <a:solidFill>
            <a:schemeClr val="accent4"/>
          </a:solidFill>
        </p:grpSpPr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215EDAB6-443E-4B76-B4EA-0E826497C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E258D406-E0E7-4F57-944E-B3D7BFFDF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E47905CF-ABA9-46CF-AACC-1EBAE9C6D5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9434" y="3962051"/>
            <a:ext cx="387132" cy="324423"/>
            <a:chOff x="4518" y="854"/>
            <a:chExt cx="3809" cy="3192"/>
          </a:xfrm>
          <a:solidFill>
            <a:schemeClr val="accent4"/>
          </a:solidFill>
        </p:grpSpPr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00294FCE-F82E-4403-AEB9-04AD813BA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E9675B94-CB32-4A65-A369-D2126C836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71445-8515-4128-BB18-A4075F0D8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08062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033925-0578-4AE9-BE70-9B479FA7C564}"/>
              </a:ext>
            </a:extLst>
          </p:cNvPr>
          <p:cNvGrpSpPr/>
          <p:nvPr/>
        </p:nvGrpSpPr>
        <p:grpSpPr>
          <a:xfrm rot="5400000" flipH="1">
            <a:off x="5736438" y="4149422"/>
            <a:ext cx="50801" cy="2260297"/>
            <a:chOff x="650968" y="3915655"/>
            <a:chExt cx="60232" cy="14188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5E18C6-C4A1-47D7-80BC-A55E0F0B2925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90F280-7D3E-470C-B377-509DE549E104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3D400-A5A3-4990-B9C1-41DC21622B81}"/>
              </a:ext>
            </a:extLst>
          </p:cNvPr>
          <p:cNvSpPr/>
          <p:nvPr/>
        </p:nvSpPr>
        <p:spPr>
          <a:xfrm>
            <a:off x="1700406" y="4993017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3CB97-42DB-45EE-8432-BCDAD4115E1E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63BE8-461A-44AB-8FA2-854995174A0C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E3D8DA-37D9-49C3-AEFF-0A5A1B408E06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515E-CEAC-48FF-BD5C-5EC223B76FE5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7015-0F2C-4870-9665-72CEE923E55F}"/>
              </a:ext>
            </a:extLst>
          </p:cNvPr>
          <p:cNvSpPr txBox="1"/>
          <p:nvPr/>
        </p:nvSpPr>
        <p:spPr>
          <a:xfrm>
            <a:off x="7851622" y="1560596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WOMAN ON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SERIES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A90E7-7717-495E-808E-E5CF2A82DD33}"/>
              </a:ext>
            </a:extLst>
          </p:cNvPr>
          <p:cNvSpPr/>
          <p:nvPr/>
        </p:nvSpPr>
        <p:spPr>
          <a:xfrm>
            <a:off x="7851622" y="2858317"/>
            <a:ext cx="3714199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quick,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prog. quick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FC5E4C0-15E6-44BF-89FA-34E9635A2651}"/>
              </a:ext>
            </a:extLst>
          </p:cNvPr>
          <p:cNvSpPr/>
          <p:nvPr/>
        </p:nvSpPr>
        <p:spPr>
          <a:xfrm>
            <a:off x="7951766" y="4056703"/>
            <a:ext cx="1306285" cy="319314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80980394-1269-4EFE-9C29-0A01DAF9B63C}"/>
              </a:ext>
            </a:extLst>
          </p:cNvPr>
          <p:cNvSpPr/>
          <p:nvPr/>
        </p:nvSpPr>
        <p:spPr>
          <a:xfrm>
            <a:off x="9267379" y="4056703"/>
            <a:ext cx="1306285" cy="319314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70B3-C095-448E-8689-3FC14FC374CC}"/>
              </a:ext>
            </a:extLst>
          </p:cNvPr>
          <p:cNvSpPr/>
          <p:nvPr/>
        </p:nvSpPr>
        <p:spPr>
          <a:xfrm>
            <a:off x="7851622" y="4680569"/>
            <a:ext cx="371419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62643-557D-4128-BAC6-569133C1AC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756AB3-649E-4DE7-A141-B14320147D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047261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8A5E37-4F0D-48BA-8DD6-117708D49146}"/>
              </a:ext>
            </a:extLst>
          </p:cNvPr>
          <p:cNvSpPr txBox="1"/>
          <p:nvPr/>
        </p:nvSpPr>
        <p:spPr>
          <a:xfrm rot="5400000">
            <a:off x="9848576" y="4373981"/>
            <a:ext cx="291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Member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7B4A65-EDB6-4D90-BF3D-D885402D6340}"/>
              </a:ext>
            </a:extLst>
          </p:cNvPr>
          <p:cNvGrpSpPr/>
          <p:nvPr/>
        </p:nvGrpSpPr>
        <p:grpSpPr>
          <a:xfrm>
            <a:off x="11259820" y="0"/>
            <a:ext cx="45719" cy="2884894"/>
            <a:chOff x="1462677" y="-25580"/>
            <a:chExt cx="45719" cy="28848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A02763-8778-49E7-AFD7-1E008203A276}"/>
                </a:ext>
              </a:extLst>
            </p:cNvPr>
            <p:cNvSpPr/>
            <p:nvPr/>
          </p:nvSpPr>
          <p:spPr>
            <a:xfrm>
              <a:off x="1462677" y="-25580"/>
              <a:ext cx="45719" cy="16003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114FD0-A84A-43D3-BF9D-1A93C52D2F5A}"/>
                </a:ext>
              </a:extLst>
            </p:cNvPr>
            <p:cNvSpPr/>
            <p:nvPr/>
          </p:nvSpPr>
          <p:spPr>
            <a:xfrm>
              <a:off x="1462677" y="1737905"/>
              <a:ext cx="45719" cy="11214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E090B9-D24A-4096-8870-CFE5B7745DA5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308F6-F650-43E1-A754-A590ACE526C0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C58200C1-77E6-4673-AB95-87DEB5A4C965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29939-DAE5-4B4E-A67E-D4F60BFDC116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9E1E-6D4F-4D4C-88A5-704718C62505}"/>
              </a:ext>
            </a:extLst>
          </p:cNvPr>
          <p:cNvSpPr txBox="1"/>
          <p:nvPr/>
        </p:nvSpPr>
        <p:spPr>
          <a:xfrm>
            <a:off x="1058253" y="1448901"/>
            <a:ext cx="4513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GRAND OPENING 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EXCLUSIVE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7D39F-ECBF-45C3-84B2-85D2957BF262}"/>
              </a:ext>
            </a:extLst>
          </p:cNvPr>
          <p:cNvSpPr txBox="1"/>
          <p:nvPr/>
        </p:nvSpPr>
        <p:spPr>
          <a:xfrm>
            <a:off x="1068670" y="2712162"/>
            <a:ext cx="35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 Template </a:t>
            </a: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id-ID" sz="20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C79D13-D82F-42CB-9C9B-24D3420C45C0}"/>
              </a:ext>
            </a:extLst>
          </p:cNvPr>
          <p:cNvSpPr txBox="1">
            <a:spLocks/>
          </p:cNvSpPr>
          <p:nvPr/>
        </p:nvSpPr>
        <p:spPr>
          <a:xfrm>
            <a:off x="1068793" y="3958450"/>
            <a:ext cx="4299679" cy="1450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wisi enim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 minim veniam, quis nostrud exerci tation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ullamcorper nibh euismod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 magna aliquam erat volutpat. Ut wisi enim laoreet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 tincidunt ut laoreet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153C703-4BB8-4A93-A451-1FC7C45D20CD}"/>
              </a:ext>
            </a:extLst>
          </p:cNvPr>
          <p:cNvSpPr/>
          <p:nvPr/>
        </p:nvSpPr>
        <p:spPr>
          <a:xfrm>
            <a:off x="1149818" y="3409151"/>
            <a:ext cx="776819" cy="31896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6645490-03D8-4169-89D9-9B446EB5F215}"/>
              </a:ext>
            </a:extLst>
          </p:cNvPr>
          <p:cNvSpPr/>
          <p:nvPr/>
        </p:nvSpPr>
        <p:spPr>
          <a:xfrm>
            <a:off x="1919411" y="3403860"/>
            <a:ext cx="776819" cy="31896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4E79A3E-4348-41AD-BDAC-B2158BC5278D}"/>
              </a:ext>
            </a:extLst>
          </p:cNvPr>
          <p:cNvSpPr/>
          <p:nvPr/>
        </p:nvSpPr>
        <p:spPr>
          <a:xfrm>
            <a:off x="2689004" y="3403860"/>
            <a:ext cx="776819" cy="31896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E5F0-FEEE-4EA9-B076-DAA8526664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1234390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E6B4DC-1C45-47EB-95A2-263B67035233}"/>
              </a:ext>
            </a:extLst>
          </p:cNvPr>
          <p:cNvGrpSpPr/>
          <p:nvPr/>
        </p:nvGrpSpPr>
        <p:grpSpPr>
          <a:xfrm rot="5400000" flipH="1">
            <a:off x="6070599" y="4575780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475B49-71F6-4799-81D7-716B6B3A135F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F4602-C51D-4665-BF8F-9C02AF202CCA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EA2550D-911A-4F1E-B736-5ABB3F879186}"/>
              </a:ext>
            </a:extLst>
          </p:cNvPr>
          <p:cNvSpPr/>
          <p:nvPr/>
        </p:nvSpPr>
        <p:spPr>
          <a:xfrm>
            <a:off x="1353378" y="4978813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9039-DB72-494E-B413-33EED74FB644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EB3BE-7D11-4F2D-965E-4F4F85D6ECAF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4097A381-B3B4-4F50-9861-964AA511D9B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50975-28AF-445B-B257-5E56BD17216A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89AD1-C3AF-479E-844E-83DB69210BC3}"/>
              </a:ext>
            </a:extLst>
          </p:cNvPr>
          <p:cNvSpPr txBox="1"/>
          <p:nvPr/>
        </p:nvSpPr>
        <p:spPr>
          <a:xfrm>
            <a:off x="7808884" y="1588726"/>
            <a:ext cx="3858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MARKETING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MEMBER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088C3-B7B3-43C4-AD15-9A266F11060B}"/>
              </a:ext>
            </a:extLst>
          </p:cNvPr>
          <p:cNvSpPr/>
          <p:nvPr/>
        </p:nvSpPr>
        <p:spPr>
          <a:xfrm>
            <a:off x="7874951" y="3155351"/>
            <a:ext cx="1639432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E9465-23C6-438F-938D-7EE944D2234D}"/>
              </a:ext>
            </a:extLst>
          </p:cNvPr>
          <p:cNvSpPr/>
          <p:nvPr/>
        </p:nvSpPr>
        <p:spPr>
          <a:xfrm>
            <a:off x="7862431" y="2842746"/>
            <a:ext cx="984294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A5F937-F6AD-4274-9FBF-A48A8A32C1D3}"/>
              </a:ext>
            </a:extLst>
          </p:cNvPr>
          <p:cNvSpPr/>
          <p:nvPr/>
        </p:nvSpPr>
        <p:spPr>
          <a:xfrm>
            <a:off x="9369184" y="3036491"/>
            <a:ext cx="1484376" cy="2909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Here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05033-72EB-4345-BEE7-3180138F47FC}"/>
              </a:ext>
            </a:extLst>
          </p:cNvPr>
          <p:cNvSpPr/>
          <p:nvPr/>
        </p:nvSpPr>
        <p:spPr>
          <a:xfrm>
            <a:off x="7808885" y="3662689"/>
            <a:ext cx="3724278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Junk MTV quiz graced by fox whelps. quiz graced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436D97-B3B4-408B-88C2-657D1745FF2A}"/>
              </a:ext>
            </a:extLst>
          </p:cNvPr>
          <p:cNvSpPr/>
          <p:nvPr/>
        </p:nvSpPr>
        <p:spPr>
          <a:xfrm>
            <a:off x="7893100" y="4968064"/>
            <a:ext cx="2865084" cy="2993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985BCE-6BAC-4DAB-AA52-952BE3562F7C}"/>
              </a:ext>
            </a:extLst>
          </p:cNvPr>
          <p:cNvSpPr/>
          <p:nvPr/>
        </p:nvSpPr>
        <p:spPr>
          <a:xfrm>
            <a:off x="8002005" y="5041509"/>
            <a:ext cx="2362323" cy="1435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C7D296-1ACD-4BB4-A7A4-19C505A4C6EE}"/>
              </a:ext>
            </a:extLst>
          </p:cNvPr>
          <p:cNvSpPr/>
          <p:nvPr/>
        </p:nvSpPr>
        <p:spPr>
          <a:xfrm>
            <a:off x="10839818" y="4902314"/>
            <a:ext cx="984294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5F49-BB4F-4E72-842C-15240B543E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802A1C0-2FF8-4B7A-98A5-D31054B8E7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7278885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E919B2-E606-425C-B91D-7511653260C2}"/>
              </a:ext>
            </a:extLst>
          </p:cNvPr>
          <p:cNvGrpSpPr/>
          <p:nvPr/>
        </p:nvGrpSpPr>
        <p:grpSpPr>
          <a:xfrm rot="5400000">
            <a:off x="11282169" y="230147"/>
            <a:ext cx="60232" cy="1759431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7615F5-84C7-4D5E-A129-657E48585AEA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F17750-3184-4164-8B2E-5AC629749051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3237AC-7D43-4347-BA0F-4E3791A84F85}"/>
              </a:ext>
            </a:extLst>
          </p:cNvPr>
          <p:cNvSpPr/>
          <p:nvPr/>
        </p:nvSpPr>
        <p:spPr>
          <a:xfrm>
            <a:off x="9518044" y="1811171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FD09C-0CAC-4CBB-B90C-CDC2B8B19930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6F69D-B24E-4F3A-8E3A-910A4F513D4B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01DA0B82-9231-4D13-A7FC-118700E35E5D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4ADC6-8B84-4AAF-8F76-9A7A1AD8CF0D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B6CB-4FD1-4015-866B-74398C380E79}"/>
              </a:ext>
            </a:extLst>
          </p:cNvPr>
          <p:cNvSpPr txBox="1"/>
          <p:nvPr/>
        </p:nvSpPr>
        <p:spPr>
          <a:xfrm>
            <a:off x="725572" y="1636307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CONSISTENT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DC2AA-26EC-4A69-9106-60269F3E4459}"/>
              </a:ext>
            </a:extLst>
          </p:cNvPr>
          <p:cNvSpPr txBox="1"/>
          <p:nvPr/>
        </p:nvSpPr>
        <p:spPr>
          <a:xfrm>
            <a:off x="570310" y="2835391"/>
            <a:ext cx="3943630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Lorem ipsum dolor sit amet, consectetuer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 new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 adipiscing elit, sed diam nonummy nibh euismod tincidunt ut laoreet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AF282-4B87-41FE-AB75-A8C2EBF4DAD7}"/>
              </a:ext>
            </a:extLst>
          </p:cNvPr>
          <p:cNvSpPr txBox="1"/>
          <p:nvPr/>
        </p:nvSpPr>
        <p:spPr>
          <a:xfrm>
            <a:off x="567355" y="3968483"/>
            <a:ext cx="3943630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Lorem ipsum dolor sit amet, consectetuer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 new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cs typeface="Poppins ExtraLight" panose="00000300000000000000" pitchFamily="50" charset="0"/>
              </a:rPr>
              <a:t> adipiscing elit, sed diam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F34B79-4FB8-45A2-92A1-CD1A69CDAD70}"/>
              </a:ext>
            </a:extLst>
          </p:cNvPr>
          <p:cNvSpPr/>
          <p:nvPr/>
        </p:nvSpPr>
        <p:spPr>
          <a:xfrm>
            <a:off x="813300" y="4930749"/>
            <a:ext cx="1484376" cy="2909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Here 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9B919-DFBD-4714-89D5-29792C806A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C2C556-04E3-4096-BCC3-B1887A3650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3846552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AD9B4-B103-4874-A85F-453EF868D2FA}"/>
              </a:ext>
            </a:extLst>
          </p:cNvPr>
          <p:cNvSpPr txBox="1"/>
          <p:nvPr/>
        </p:nvSpPr>
        <p:spPr>
          <a:xfrm rot="5400000">
            <a:off x="4203608" y="4373981"/>
            <a:ext cx="291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Release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6C04ED-C56F-4C73-8B79-DF0A2409091A}"/>
              </a:ext>
            </a:extLst>
          </p:cNvPr>
          <p:cNvGrpSpPr/>
          <p:nvPr/>
        </p:nvGrpSpPr>
        <p:grpSpPr>
          <a:xfrm>
            <a:off x="5614852" y="0"/>
            <a:ext cx="45719" cy="2884894"/>
            <a:chOff x="1462677" y="-25580"/>
            <a:chExt cx="45719" cy="28848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6BAC28-9C10-4077-9A7C-AF5F537DAFC5}"/>
                </a:ext>
              </a:extLst>
            </p:cNvPr>
            <p:cNvSpPr/>
            <p:nvPr/>
          </p:nvSpPr>
          <p:spPr>
            <a:xfrm>
              <a:off x="1462677" y="-25580"/>
              <a:ext cx="45719" cy="16003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2D2664-E12A-418B-9971-6196A95C68D5}"/>
                </a:ext>
              </a:extLst>
            </p:cNvPr>
            <p:cNvSpPr/>
            <p:nvPr/>
          </p:nvSpPr>
          <p:spPr>
            <a:xfrm>
              <a:off x="1462677" y="1737905"/>
              <a:ext cx="45719" cy="11214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7028B8-EB2C-4CA3-A8E9-79A3AA8EAD6A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8B5D0-D993-46DD-B74D-982129754BB7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4F65FEE6-DD99-4D50-9BBC-82F15534AF4F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8E524-B0FE-432E-B273-31DEA698ABB9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05257-C9C9-490B-8E9A-F84436152310}"/>
              </a:ext>
            </a:extLst>
          </p:cNvPr>
          <p:cNvSpPr txBox="1"/>
          <p:nvPr/>
        </p:nvSpPr>
        <p:spPr>
          <a:xfrm>
            <a:off x="7366246" y="1572035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MODERN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27F140-5140-4BF9-8326-146649053590}"/>
              </a:ext>
            </a:extLst>
          </p:cNvPr>
          <p:cNvGrpSpPr/>
          <p:nvPr/>
        </p:nvGrpSpPr>
        <p:grpSpPr>
          <a:xfrm>
            <a:off x="7461962" y="2888561"/>
            <a:ext cx="380886" cy="410246"/>
            <a:chOff x="984769" y="2502485"/>
            <a:chExt cx="591703" cy="637313"/>
          </a:xfrm>
        </p:grpSpPr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19A8CD32-3146-429C-8090-9E338856F5FF}"/>
                </a:ext>
              </a:extLst>
            </p:cNvPr>
            <p:cNvSpPr/>
            <p:nvPr/>
          </p:nvSpPr>
          <p:spPr>
            <a:xfrm>
              <a:off x="1113390" y="2502485"/>
              <a:ext cx="463082" cy="511320"/>
            </a:xfrm>
            <a:prstGeom prst="frame">
              <a:avLst>
                <a:gd name="adj1" fmla="val 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D8F90D-1B48-47AE-9034-E4D56AE1EF78}"/>
                </a:ext>
              </a:extLst>
            </p:cNvPr>
            <p:cNvSpPr/>
            <p:nvPr/>
          </p:nvSpPr>
          <p:spPr>
            <a:xfrm>
              <a:off x="984769" y="2628478"/>
              <a:ext cx="451238" cy="511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A72EE-FBE0-49B0-95B5-CF6A984D7471}"/>
              </a:ext>
            </a:extLst>
          </p:cNvPr>
          <p:cNvSpPr/>
          <p:nvPr/>
        </p:nvSpPr>
        <p:spPr>
          <a:xfrm>
            <a:off x="7395826" y="3550365"/>
            <a:ext cx="391080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Trendy will show you The easiest and fastest way to go the place that you want to go Whether you're on foot to go Whether to go Whether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9DC7C-A3C9-4582-902C-BFAD41EBBC5D}"/>
              </a:ext>
            </a:extLst>
          </p:cNvPr>
          <p:cNvSpPr/>
          <p:nvPr/>
        </p:nvSpPr>
        <p:spPr>
          <a:xfrm>
            <a:off x="7395274" y="4669130"/>
            <a:ext cx="3887093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Trendy will show you The easiest and fastest way to go the place that you to go Whether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E74E1-9376-438C-BED5-CECA199C482C}"/>
              </a:ext>
            </a:extLst>
          </p:cNvPr>
          <p:cNvSpPr txBox="1"/>
          <p:nvPr/>
        </p:nvSpPr>
        <p:spPr>
          <a:xfrm>
            <a:off x="7999014" y="2940705"/>
            <a:ext cx="21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 </a:t>
            </a:r>
            <a:r>
              <a:rPr lang="en-US" sz="12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#4</a:t>
            </a:r>
            <a:endParaRPr lang="id-ID" sz="1200" b="1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0235D-3BB7-487F-9CFB-8A6337DE9E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818313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482625-6E6B-4305-97C8-5CF3AA40DB43}"/>
              </a:ext>
            </a:extLst>
          </p:cNvPr>
          <p:cNvSpPr/>
          <p:nvPr/>
        </p:nvSpPr>
        <p:spPr>
          <a:xfrm>
            <a:off x="2696330" y="5972734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45461-E876-4AE6-9301-B4AE900FC284}"/>
              </a:ext>
            </a:extLst>
          </p:cNvPr>
          <p:cNvGrpSpPr/>
          <p:nvPr/>
        </p:nvGrpSpPr>
        <p:grpSpPr>
          <a:xfrm rot="5400000" flipH="1">
            <a:off x="1104748" y="5214410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0E7C0F-E6CC-475F-84CF-3AD760EC5303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6C8C0-BD98-41EE-8D52-9DCC06EAB162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9650651-7818-4AC7-935F-3511047AD657}"/>
              </a:ext>
            </a:extLst>
          </p:cNvPr>
          <p:cNvSpPr txBox="1"/>
          <p:nvPr/>
        </p:nvSpPr>
        <p:spPr>
          <a:xfrm>
            <a:off x="4053080" y="397064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PORTFOLIO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79572-B267-4362-979A-6602B0959D48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61DF0-FF34-4D3A-B75B-DD6C615A3865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C3AB59B8-4442-4462-91A6-D1244BD5DFF4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730111-E0C6-4D71-AAA4-6E0429288669}"/>
              </a:ext>
            </a:extLst>
          </p:cNvPr>
          <p:cNvSpPr/>
          <p:nvPr/>
        </p:nvSpPr>
        <p:spPr>
          <a:xfrm>
            <a:off x="965525" y="2280307"/>
            <a:ext cx="4825675" cy="4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 the place that you want to go Whether you're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F17468-756D-4A72-8B69-328DB6945D6B}"/>
              </a:ext>
            </a:extLst>
          </p:cNvPr>
          <p:cNvSpPr/>
          <p:nvPr/>
        </p:nvSpPr>
        <p:spPr>
          <a:xfrm>
            <a:off x="2185174" y="1786110"/>
            <a:ext cx="2386375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 brand new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1CEEB-1E65-465A-B9BF-438135B2B919}"/>
              </a:ext>
            </a:extLst>
          </p:cNvPr>
          <p:cNvSpPr/>
          <p:nvPr/>
        </p:nvSpPr>
        <p:spPr>
          <a:xfrm>
            <a:off x="6400800" y="2256099"/>
            <a:ext cx="4825675" cy="4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 the place that you want to go Whether you're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182CF-4B59-421C-ACC0-F7813326EC8B}"/>
              </a:ext>
            </a:extLst>
          </p:cNvPr>
          <p:cNvSpPr/>
          <p:nvPr/>
        </p:nvSpPr>
        <p:spPr>
          <a:xfrm>
            <a:off x="7620449" y="1761902"/>
            <a:ext cx="2386375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 brand new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1C718-C9AB-482C-BA18-67A208B592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67799E-A644-45EA-80AF-F3A13D89CE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9300199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D688F4-443E-4B4A-AF41-60DB28038F5F}"/>
              </a:ext>
            </a:extLst>
          </p:cNvPr>
          <p:cNvSpPr txBox="1"/>
          <p:nvPr/>
        </p:nvSpPr>
        <p:spPr>
          <a:xfrm rot="5400000">
            <a:off x="4874718" y="4373981"/>
            <a:ext cx="291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Member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76A2C2-664F-4D79-9CD7-5CFA0C5D0631}"/>
              </a:ext>
            </a:extLst>
          </p:cNvPr>
          <p:cNvGrpSpPr/>
          <p:nvPr/>
        </p:nvGrpSpPr>
        <p:grpSpPr>
          <a:xfrm>
            <a:off x="6285962" y="0"/>
            <a:ext cx="45719" cy="2884894"/>
            <a:chOff x="1462677" y="-25580"/>
            <a:chExt cx="45719" cy="28848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604BEA-6833-46AF-BE7D-4E7F03CF28DC}"/>
                </a:ext>
              </a:extLst>
            </p:cNvPr>
            <p:cNvSpPr/>
            <p:nvPr/>
          </p:nvSpPr>
          <p:spPr>
            <a:xfrm>
              <a:off x="1462677" y="-25580"/>
              <a:ext cx="45719" cy="16003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BBDBF1-2B65-4416-8CD0-163A634CE4A4}"/>
                </a:ext>
              </a:extLst>
            </p:cNvPr>
            <p:cNvSpPr/>
            <p:nvPr/>
          </p:nvSpPr>
          <p:spPr>
            <a:xfrm>
              <a:off x="1462677" y="1737905"/>
              <a:ext cx="45719" cy="11214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3D63F8-6655-4BE4-A14E-B9389E8B0674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7AD35-DC50-4863-88F2-1F02AB903BC1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33A8DDD6-FFA1-4820-B4FB-7CC978F783DC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44FD3-F87D-43DE-A4DB-D71CCD5242CF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672B0-CF18-40C0-AEE2-F887B7FDC24D}"/>
              </a:ext>
            </a:extLst>
          </p:cNvPr>
          <p:cNvSpPr txBox="1"/>
          <p:nvPr/>
        </p:nvSpPr>
        <p:spPr>
          <a:xfrm>
            <a:off x="818587" y="1561147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MEMBER 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BRAND RELEASE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12E59-AC46-43AB-B517-20858003E4A7}"/>
              </a:ext>
            </a:extLst>
          </p:cNvPr>
          <p:cNvSpPr/>
          <p:nvPr/>
        </p:nvSpPr>
        <p:spPr>
          <a:xfrm>
            <a:off x="864431" y="2755836"/>
            <a:ext cx="386722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Junk MTV quiz graced by fox whelps. quiz graced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EF308C-AC53-4D44-A4C1-AA899C263C7F}"/>
              </a:ext>
            </a:extLst>
          </p:cNvPr>
          <p:cNvSpPr/>
          <p:nvPr/>
        </p:nvSpPr>
        <p:spPr>
          <a:xfrm>
            <a:off x="964866" y="3939761"/>
            <a:ext cx="1879600" cy="437543"/>
          </a:xfrm>
          <a:prstGeom prst="roundRect">
            <a:avLst>
              <a:gd name="adj" fmla="val 202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 NOW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BB6FF3-1582-4E51-8B22-6249BD6C2EB4}"/>
              </a:ext>
            </a:extLst>
          </p:cNvPr>
          <p:cNvSpPr/>
          <p:nvPr/>
        </p:nvSpPr>
        <p:spPr>
          <a:xfrm>
            <a:off x="852526" y="4679120"/>
            <a:ext cx="3867226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Junk MTV quiz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7B43C-CD35-44E4-B438-3DB5F426AF3D}"/>
              </a:ext>
            </a:extLst>
          </p:cNvPr>
          <p:cNvSpPr/>
          <p:nvPr/>
        </p:nvSpPr>
        <p:spPr>
          <a:xfrm>
            <a:off x="2904733" y="3952384"/>
            <a:ext cx="662842" cy="424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F2F81-8E0B-45A3-99EA-0B2F078EE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9615354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CA2A78-065B-4319-8604-AB3F4A76E44B}"/>
              </a:ext>
            </a:extLst>
          </p:cNvPr>
          <p:cNvGrpSpPr/>
          <p:nvPr/>
        </p:nvGrpSpPr>
        <p:grpSpPr>
          <a:xfrm rot="5400000" flipH="1">
            <a:off x="6070599" y="496609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ADD5F9-5871-44C5-AA24-5B8FCBE10CEB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EDA4ED-79C2-4550-A193-5A52BF508320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1BF951-DBDF-458D-AEEB-DC56165C95FB}"/>
              </a:ext>
            </a:extLst>
          </p:cNvPr>
          <p:cNvSpPr txBox="1"/>
          <p:nvPr/>
        </p:nvSpPr>
        <p:spPr>
          <a:xfrm>
            <a:off x="4312223" y="983533"/>
            <a:ext cx="205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A9CF-075A-4260-98D3-91254159F9C7}"/>
              </a:ext>
            </a:extLst>
          </p:cNvPr>
          <p:cNvSpPr txBox="1"/>
          <p:nvPr/>
        </p:nvSpPr>
        <p:spPr>
          <a:xfrm>
            <a:off x="7725013" y="1878253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BRAND MARKET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E528D-030D-4218-A51D-87A652B38532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40F91-4A54-4A81-9F1A-7BBC7A027199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44FD445-2B12-47C3-B395-F04E5BCFEE4F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5275-C559-498A-8962-EC60AA96D637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70678-9C11-44D7-80FA-4ED90423643B}"/>
              </a:ext>
            </a:extLst>
          </p:cNvPr>
          <p:cNvSpPr txBox="1">
            <a:spLocks/>
          </p:cNvSpPr>
          <p:nvPr/>
        </p:nvSpPr>
        <p:spPr>
          <a:xfrm>
            <a:off x="8441333" y="3249698"/>
            <a:ext cx="3079694" cy="9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wisi enim ad minim veniam, quis nostrud exerci tation ullamcorper nibh euismod tincidunt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D0A26F-95B6-4C3F-B0E7-C3E717913F31}"/>
              </a:ext>
            </a:extLst>
          </p:cNvPr>
          <p:cNvSpPr/>
          <p:nvPr/>
        </p:nvSpPr>
        <p:spPr>
          <a:xfrm>
            <a:off x="7890652" y="3379633"/>
            <a:ext cx="411119" cy="4269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EAE34F9A-B339-4F88-A058-1B967B43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316" y="3527091"/>
            <a:ext cx="205530" cy="168161"/>
          </a:xfrm>
          <a:custGeom>
            <a:avLst/>
            <a:gdLst>
              <a:gd name="T0" fmla="*/ 216437 w 649"/>
              <a:gd name="T1" fmla="*/ 10748 h 531"/>
              <a:gd name="T2" fmla="*/ 216437 w 649"/>
              <a:gd name="T3" fmla="*/ 10748 h 531"/>
              <a:gd name="T4" fmla="*/ 179528 w 649"/>
              <a:gd name="T5" fmla="*/ 10748 h 531"/>
              <a:gd name="T6" fmla="*/ 74176 w 649"/>
              <a:gd name="T7" fmla="*/ 116077 h 531"/>
              <a:gd name="T8" fmla="*/ 53034 w 649"/>
              <a:gd name="T9" fmla="*/ 89924 h 531"/>
              <a:gd name="T10" fmla="*/ 10750 w 649"/>
              <a:gd name="T11" fmla="*/ 89924 h 531"/>
              <a:gd name="T12" fmla="*/ 10750 w 649"/>
              <a:gd name="T13" fmla="*/ 132199 h 531"/>
              <a:gd name="T14" fmla="*/ 58051 w 649"/>
              <a:gd name="T15" fmla="*/ 174116 h 531"/>
              <a:gd name="T16" fmla="*/ 95318 w 649"/>
              <a:gd name="T17" fmla="*/ 174116 h 531"/>
              <a:gd name="T18" fmla="*/ 216437 w 649"/>
              <a:gd name="T19" fmla="*/ 53023 h 531"/>
              <a:gd name="T20" fmla="*/ 216437 w 649"/>
              <a:gd name="T21" fmla="*/ 10748 h 531"/>
              <a:gd name="T22" fmla="*/ 206045 w 649"/>
              <a:gd name="T23" fmla="*/ 42275 h 531"/>
              <a:gd name="T24" fmla="*/ 206045 w 649"/>
              <a:gd name="T25" fmla="*/ 42275 h 531"/>
              <a:gd name="T26" fmla="*/ 84568 w 649"/>
              <a:gd name="T27" fmla="*/ 163726 h 531"/>
              <a:gd name="T28" fmla="*/ 68801 w 649"/>
              <a:gd name="T29" fmla="*/ 163726 h 531"/>
              <a:gd name="T30" fmla="*/ 21142 w 649"/>
              <a:gd name="T31" fmla="*/ 116077 h 531"/>
              <a:gd name="T32" fmla="*/ 21142 w 649"/>
              <a:gd name="T33" fmla="*/ 100314 h 531"/>
              <a:gd name="T34" fmla="*/ 42284 w 649"/>
              <a:gd name="T35" fmla="*/ 100314 h 531"/>
              <a:gd name="T36" fmla="*/ 74176 w 649"/>
              <a:gd name="T37" fmla="*/ 132199 h 531"/>
              <a:gd name="T38" fmla="*/ 189920 w 649"/>
              <a:gd name="T39" fmla="*/ 21138 h 531"/>
              <a:gd name="T40" fmla="*/ 206045 w 649"/>
              <a:gd name="T41" fmla="*/ 21138 h 531"/>
              <a:gd name="T42" fmla="*/ 206045 w 649"/>
              <a:gd name="T43" fmla="*/ 42275 h 5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49" h="531">
                <a:moveTo>
                  <a:pt x="604" y="30"/>
                </a:moveTo>
                <a:lnTo>
                  <a:pt x="604" y="30"/>
                </a:lnTo>
                <a:cubicBezTo>
                  <a:pt x="575" y="0"/>
                  <a:pt x="530" y="0"/>
                  <a:pt x="501" y="30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03" y="207"/>
                  <a:pt x="59" y="207"/>
                  <a:pt x="30" y="251"/>
                </a:cubicBezTo>
                <a:cubicBezTo>
                  <a:pt x="0" y="280"/>
                  <a:pt x="0" y="324"/>
                  <a:pt x="30" y="369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92" y="530"/>
                  <a:pt x="236" y="530"/>
                  <a:pt x="266" y="486"/>
                </a:cubicBezTo>
                <a:cubicBezTo>
                  <a:pt x="604" y="148"/>
                  <a:pt x="604" y="148"/>
                  <a:pt x="604" y="148"/>
                </a:cubicBezTo>
                <a:cubicBezTo>
                  <a:pt x="648" y="118"/>
                  <a:pt x="648" y="59"/>
                  <a:pt x="604" y="30"/>
                </a:cubicBezTo>
                <a:close/>
                <a:moveTo>
                  <a:pt x="575" y="118"/>
                </a:moveTo>
                <a:lnTo>
                  <a:pt x="575" y="118"/>
                </a:lnTo>
                <a:cubicBezTo>
                  <a:pt x="575" y="118"/>
                  <a:pt x="251" y="457"/>
                  <a:pt x="236" y="457"/>
                </a:cubicBezTo>
                <a:cubicBezTo>
                  <a:pt x="221" y="471"/>
                  <a:pt x="207" y="471"/>
                  <a:pt x="192" y="457"/>
                </a:cubicBezTo>
                <a:lnTo>
                  <a:pt x="59" y="324"/>
                </a:lnTo>
                <a:cubicBezTo>
                  <a:pt x="45" y="310"/>
                  <a:pt x="45" y="295"/>
                  <a:pt x="59" y="280"/>
                </a:cubicBezTo>
                <a:cubicBezTo>
                  <a:pt x="74" y="265"/>
                  <a:pt x="103" y="265"/>
                  <a:pt x="118" y="280"/>
                </a:cubicBezTo>
                <a:cubicBezTo>
                  <a:pt x="207" y="369"/>
                  <a:pt x="207" y="369"/>
                  <a:pt x="207" y="369"/>
                </a:cubicBezTo>
                <a:cubicBezTo>
                  <a:pt x="530" y="59"/>
                  <a:pt x="530" y="59"/>
                  <a:pt x="530" y="59"/>
                </a:cubicBezTo>
                <a:cubicBezTo>
                  <a:pt x="545" y="45"/>
                  <a:pt x="560" y="45"/>
                  <a:pt x="575" y="59"/>
                </a:cubicBezTo>
                <a:cubicBezTo>
                  <a:pt x="604" y="74"/>
                  <a:pt x="604" y="103"/>
                  <a:pt x="57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9AF9CBB-30B3-4444-ACAF-2021006CE027}"/>
              </a:ext>
            </a:extLst>
          </p:cNvPr>
          <p:cNvSpPr txBox="1">
            <a:spLocks/>
          </p:cNvSpPr>
          <p:nvPr/>
        </p:nvSpPr>
        <p:spPr>
          <a:xfrm>
            <a:off x="8441333" y="4511277"/>
            <a:ext cx="3079694" cy="9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wisi enim ad minim veniam, quis nostrud exerci tation ullamcorper nibh euismod tincidunt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7D6F6-C4BC-42EF-80C7-E56F6510B432}"/>
              </a:ext>
            </a:extLst>
          </p:cNvPr>
          <p:cNvSpPr/>
          <p:nvPr/>
        </p:nvSpPr>
        <p:spPr>
          <a:xfrm>
            <a:off x="7890652" y="4641212"/>
            <a:ext cx="411119" cy="4269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0" name="Freeform 33">
            <a:extLst>
              <a:ext uri="{FF2B5EF4-FFF2-40B4-BE49-F238E27FC236}">
                <a16:creationId xmlns:a16="http://schemas.microsoft.com/office/drawing/2014/main" id="{AFD17792-731C-4B9B-98BE-3C6BA43A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316" y="4788670"/>
            <a:ext cx="205530" cy="168161"/>
          </a:xfrm>
          <a:custGeom>
            <a:avLst/>
            <a:gdLst>
              <a:gd name="T0" fmla="*/ 216437 w 649"/>
              <a:gd name="T1" fmla="*/ 10748 h 531"/>
              <a:gd name="T2" fmla="*/ 216437 w 649"/>
              <a:gd name="T3" fmla="*/ 10748 h 531"/>
              <a:gd name="T4" fmla="*/ 179528 w 649"/>
              <a:gd name="T5" fmla="*/ 10748 h 531"/>
              <a:gd name="T6" fmla="*/ 74176 w 649"/>
              <a:gd name="T7" fmla="*/ 116077 h 531"/>
              <a:gd name="T8" fmla="*/ 53034 w 649"/>
              <a:gd name="T9" fmla="*/ 89924 h 531"/>
              <a:gd name="T10" fmla="*/ 10750 w 649"/>
              <a:gd name="T11" fmla="*/ 89924 h 531"/>
              <a:gd name="T12" fmla="*/ 10750 w 649"/>
              <a:gd name="T13" fmla="*/ 132199 h 531"/>
              <a:gd name="T14" fmla="*/ 58051 w 649"/>
              <a:gd name="T15" fmla="*/ 174116 h 531"/>
              <a:gd name="T16" fmla="*/ 95318 w 649"/>
              <a:gd name="T17" fmla="*/ 174116 h 531"/>
              <a:gd name="T18" fmla="*/ 216437 w 649"/>
              <a:gd name="T19" fmla="*/ 53023 h 531"/>
              <a:gd name="T20" fmla="*/ 216437 w 649"/>
              <a:gd name="T21" fmla="*/ 10748 h 531"/>
              <a:gd name="T22" fmla="*/ 206045 w 649"/>
              <a:gd name="T23" fmla="*/ 42275 h 531"/>
              <a:gd name="T24" fmla="*/ 206045 w 649"/>
              <a:gd name="T25" fmla="*/ 42275 h 531"/>
              <a:gd name="T26" fmla="*/ 84568 w 649"/>
              <a:gd name="T27" fmla="*/ 163726 h 531"/>
              <a:gd name="T28" fmla="*/ 68801 w 649"/>
              <a:gd name="T29" fmla="*/ 163726 h 531"/>
              <a:gd name="T30" fmla="*/ 21142 w 649"/>
              <a:gd name="T31" fmla="*/ 116077 h 531"/>
              <a:gd name="T32" fmla="*/ 21142 w 649"/>
              <a:gd name="T33" fmla="*/ 100314 h 531"/>
              <a:gd name="T34" fmla="*/ 42284 w 649"/>
              <a:gd name="T35" fmla="*/ 100314 h 531"/>
              <a:gd name="T36" fmla="*/ 74176 w 649"/>
              <a:gd name="T37" fmla="*/ 132199 h 531"/>
              <a:gd name="T38" fmla="*/ 189920 w 649"/>
              <a:gd name="T39" fmla="*/ 21138 h 531"/>
              <a:gd name="T40" fmla="*/ 206045 w 649"/>
              <a:gd name="T41" fmla="*/ 21138 h 531"/>
              <a:gd name="T42" fmla="*/ 206045 w 649"/>
              <a:gd name="T43" fmla="*/ 42275 h 5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49" h="531">
                <a:moveTo>
                  <a:pt x="604" y="30"/>
                </a:moveTo>
                <a:lnTo>
                  <a:pt x="604" y="30"/>
                </a:lnTo>
                <a:cubicBezTo>
                  <a:pt x="575" y="0"/>
                  <a:pt x="530" y="0"/>
                  <a:pt x="501" y="30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03" y="207"/>
                  <a:pt x="59" y="207"/>
                  <a:pt x="30" y="251"/>
                </a:cubicBezTo>
                <a:cubicBezTo>
                  <a:pt x="0" y="280"/>
                  <a:pt x="0" y="324"/>
                  <a:pt x="30" y="369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92" y="530"/>
                  <a:pt x="236" y="530"/>
                  <a:pt x="266" y="486"/>
                </a:cubicBezTo>
                <a:cubicBezTo>
                  <a:pt x="604" y="148"/>
                  <a:pt x="604" y="148"/>
                  <a:pt x="604" y="148"/>
                </a:cubicBezTo>
                <a:cubicBezTo>
                  <a:pt x="648" y="118"/>
                  <a:pt x="648" y="59"/>
                  <a:pt x="604" y="30"/>
                </a:cubicBezTo>
                <a:close/>
                <a:moveTo>
                  <a:pt x="575" y="118"/>
                </a:moveTo>
                <a:lnTo>
                  <a:pt x="575" y="118"/>
                </a:lnTo>
                <a:cubicBezTo>
                  <a:pt x="575" y="118"/>
                  <a:pt x="251" y="457"/>
                  <a:pt x="236" y="457"/>
                </a:cubicBezTo>
                <a:cubicBezTo>
                  <a:pt x="221" y="471"/>
                  <a:pt x="207" y="471"/>
                  <a:pt x="192" y="457"/>
                </a:cubicBezTo>
                <a:lnTo>
                  <a:pt x="59" y="324"/>
                </a:lnTo>
                <a:cubicBezTo>
                  <a:pt x="45" y="310"/>
                  <a:pt x="45" y="295"/>
                  <a:pt x="59" y="280"/>
                </a:cubicBezTo>
                <a:cubicBezTo>
                  <a:pt x="74" y="265"/>
                  <a:pt x="103" y="265"/>
                  <a:pt x="118" y="280"/>
                </a:cubicBezTo>
                <a:cubicBezTo>
                  <a:pt x="207" y="369"/>
                  <a:pt x="207" y="369"/>
                  <a:pt x="207" y="369"/>
                </a:cubicBezTo>
                <a:cubicBezTo>
                  <a:pt x="530" y="59"/>
                  <a:pt x="530" y="59"/>
                  <a:pt x="530" y="59"/>
                </a:cubicBezTo>
                <a:cubicBezTo>
                  <a:pt x="545" y="45"/>
                  <a:pt x="560" y="45"/>
                  <a:pt x="575" y="59"/>
                </a:cubicBezTo>
                <a:cubicBezTo>
                  <a:pt x="604" y="74"/>
                  <a:pt x="604" y="103"/>
                  <a:pt x="57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2C9D14-6D76-4400-B3EC-8A659B1CC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8BFF8B-1462-418F-AE7A-7E4F5C5C1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550677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4E87EA-737B-4244-B14E-918C02A79F58}"/>
              </a:ext>
            </a:extLst>
          </p:cNvPr>
          <p:cNvSpPr/>
          <p:nvPr/>
        </p:nvSpPr>
        <p:spPr>
          <a:xfrm>
            <a:off x="6321573" y="5694092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E5353A-0BBC-4D5B-8159-0BEA44068D84}"/>
              </a:ext>
            </a:extLst>
          </p:cNvPr>
          <p:cNvGrpSpPr/>
          <p:nvPr/>
        </p:nvGrpSpPr>
        <p:grpSpPr>
          <a:xfrm rot="5400000" flipH="1">
            <a:off x="5090322" y="4916841"/>
            <a:ext cx="50801" cy="2260297"/>
            <a:chOff x="650968" y="3915655"/>
            <a:chExt cx="60232" cy="14188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547C8-336B-40A7-B9DC-5145606C94DC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A3054C-DC48-494B-9DAD-F2B2AFCFA335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760C284-77E8-4A39-AF8D-F8E57CAF2236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3051F-E627-4F33-896B-24E577A94225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40AFFDC1-7DCC-4853-A5EC-5EEC3753CC0A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7CA77-B7A3-4108-9FAA-B2ECC85E66A5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47386-17FC-4001-A0C9-A408B012F604}"/>
              </a:ext>
            </a:extLst>
          </p:cNvPr>
          <p:cNvSpPr txBox="1"/>
          <p:nvPr/>
        </p:nvSpPr>
        <p:spPr>
          <a:xfrm>
            <a:off x="624558" y="1501219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BRAND MARKET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68CE1F-C6E3-4E4E-9E07-AC85CFA4EA2B}"/>
              </a:ext>
            </a:extLst>
          </p:cNvPr>
          <p:cNvSpPr/>
          <p:nvPr/>
        </p:nvSpPr>
        <p:spPr>
          <a:xfrm>
            <a:off x="618041" y="2757560"/>
            <a:ext cx="2132703" cy="43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054.000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likes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383104-0C54-4541-8CFC-E6415C4CCC2E}"/>
              </a:ext>
            </a:extLst>
          </p:cNvPr>
          <p:cNvSpPr/>
          <p:nvPr/>
        </p:nvSpPr>
        <p:spPr>
          <a:xfrm>
            <a:off x="618041" y="3317497"/>
            <a:ext cx="3682790" cy="117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jumps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dog. jumps over a lazy dog. DJs flock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E3D477-36D4-457B-B9FF-004E49BC0335}"/>
              </a:ext>
            </a:extLst>
          </p:cNvPr>
          <p:cNvGrpSpPr/>
          <p:nvPr/>
        </p:nvGrpSpPr>
        <p:grpSpPr>
          <a:xfrm>
            <a:off x="697681" y="4831694"/>
            <a:ext cx="2053063" cy="169277"/>
            <a:chOff x="993566" y="4753429"/>
            <a:chExt cx="2412293" cy="152400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4F36B56-79DC-4F43-976D-CAD2994CD324}"/>
                </a:ext>
              </a:extLst>
            </p:cNvPr>
            <p:cNvSpPr/>
            <p:nvPr/>
          </p:nvSpPr>
          <p:spPr>
            <a:xfrm>
              <a:off x="993566" y="4760686"/>
              <a:ext cx="457863" cy="145143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ACCEA56F-57D6-465E-BB81-968502BC4D59}"/>
                </a:ext>
              </a:extLst>
            </p:cNvPr>
            <p:cNvSpPr/>
            <p:nvPr/>
          </p:nvSpPr>
          <p:spPr>
            <a:xfrm>
              <a:off x="1482508" y="4753429"/>
              <a:ext cx="457863" cy="145143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2002DF9-8DF2-40A7-9E27-A32A8286B721}"/>
                </a:ext>
              </a:extLst>
            </p:cNvPr>
            <p:cNvSpPr/>
            <p:nvPr/>
          </p:nvSpPr>
          <p:spPr>
            <a:xfrm>
              <a:off x="1971004" y="4760686"/>
              <a:ext cx="457863" cy="145143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CE01BA47-038C-4AE7-ADF1-AB2ADE844476}"/>
                </a:ext>
              </a:extLst>
            </p:cNvPr>
            <p:cNvSpPr/>
            <p:nvPr/>
          </p:nvSpPr>
          <p:spPr>
            <a:xfrm>
              <a:off x="2459500" y="4753429"/>
              <a:ext cx="457863" cy="145143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ACA691-E0A1-4F98-B274-C0DD34B66FA6}"/>
                </a:ext>
              </a:extLst>
            </p:cNvPr>
            <p:cNvSpPr/>
            <p:nvPr/>
          </p:nvSpPr>
          <p:spPr>
            <a:xfrm>
              <a:off x="2947996" y="4760686"/>
              <a:ext cx="457863" cy="145143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D5CE6AE-9EBD-44F9-8590-39B1DCE9D873}"/>
              </a:ext>
            </a:extLst>
          </p:cNvPr>
          <p:cNvSpPr txBox="1"/>
          <p:nvPr/>
        </p:nvSpPr>
        <p:spPr>
          <a:xfrm flipH="1">
            <a:off x="3073518" y="4839755"/>
            <a:ext cx="1474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Product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B7C08-B682-4085-8340-C336B1C4AF04}"/>
              </a:ext>
            </a:extLst>
          </p:cNvPr>
          <p:cNvSpPr txBox="1"/>
          <p:nvPr/>
        </p:nvSpPr>
        <p:spPr>
          <a:xfrm flipH="1">
            <a:off x="624558" y="5187504"/>
            <a:ext cx="3856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id-ID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JM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1976A-2C20-43A4-BC86-3ACFD68624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D1B303-C95C-47D4-8D67-98F3C0645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317490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C47396-0CE4-48A1-BD87-A51A5B7744D1}"/>
              </a:ext>
            </a:extLst>
          </p:cNvPr>
          <p:cNvSpPr txBox="1"/>
          <p:nvPr/>
        </p:nvSpPr>
        <p:spPr>
          <a:xfrm>
            <a:off x="379122" y="2207681"/>
            <a:ext cx="2278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New Member Customer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873CD4-70DA-4C16-A86D-55B1CC61767A}"/>
              </a:ext>
            </a:extLst>
          </p:cNvPr>
          <p:cNvGrpSpPr/>
          <p:nvPr/>
        </p:nvGrpSpPr>
        <p:grpSpPr>
          <a:xfrm>
            <a:off x="549368" y="4035184"/>
            <a:ext cx="60232" cy="1759431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36203-1C2F-469F-9AB9-2919A3047DFD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D3EAC8-350C-4413-B480-53AAF0CCB6E1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9047B4-98F5-4599-8B99-B0352C9A36B6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A01EE-9B09-4B5C-BE39-6C587AE8F827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3DFF2614-7A46-4095-928F-04115B5B40F2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BE27D-B74F-47D5-AFBD-F92E14BEACEF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25BB1-596D-46DC-BC48-579690FEC628}"/>
              </a:ext>
            </a:extLst>
          </p:cNvPr>
          <p:cNvSpPr txBox="1"/>
          <p:nvPr/>
        </p:nvSpPr>
        <p:spPr>
          <a:xfrm>
            <a:off x="7967890" y="1457312"/>
            <a:ext cx="3757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TEMPLATE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PRODUCT BRAND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EBD6A4-73C2-4EAD-B8D9-75ACA553B015}"/>
              </a:ext>
            </a:extLst>
          </p:cNvPr>
          <p:cNvSpPr/>
          <p:nvPr/>
        </p:nvSpPr>
        <p:spPr>
          <a:xfrm>
            <a:off x="8058567" y="4998740"/>
            <a:ext cx="1475387" cy="298974"/>
          </a:xfrm>
          <a:prstGeom prst="roundRect">
            <a:avLst>
              <a:gd name="adj" fmla="val 202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ontserrat" panose="00000500000000000000" pitchFamily="50" charset="0"/>
              </a:rPr>
              <a:t>TIPS &amp; TRICK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2828B-AC68-4B90-9F51-D120C0AA5D20}"/>
              </a:ext>
            </a:extLst>
          </p:cNvPr>
          <p:cNvSpPr txBox="1"/>
          <p:nvPr/>
        </p:nvSpPr>
        <p:spPr>
          <a:xfrm>
            <a:off x="8058567" y="2827836"/>
            <a:ext cx="2863561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Clean Presentation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EA639-A441-4D3B-9380-4D7DA630FB92}"/>
              </a:ext>
            </a:extLst>
          </p:cNvPr>
          <p:cNvSpPr/>
          <p:nvPr/>
        </p:nvSpPr>
        <p:spPr>
          <a:xfrm>
            <a:off x="7968866" y="3515508"/>
            <a:ext cx="3638876" cy="117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quick, brown fox jumps over a lazy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dog. DJs flock by when MTV ax quiz prog. quick,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A4566-D953-4C9E-86F9-E44DB458D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214478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30">
            <a:extLst>
              <a:ext uri="{FF2B5EF4-FFF2-40B4-BE49-F238E27FC236}">
                <a16:creationId xmlns:a16="http://schemas.microsoft.com/office/drawing/2014/main" id="{2E1E3790-E7B9-46DC-B143-9888408914BC}"/>
              </a:ext>
            </a:extLst>
          </p:cNvPr>
          <p:cNvSpPr/>
          <p:nvPr/>
        </p:nvSpPr>
        <p:spPr>
          <a:xfrm flipH="1">
            <a:off x="3199186" y="2943814"/>
            <a:ext cx="2247445" cy="22474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hevin Pro Light" pitchFamily="34" charset="0"/>
            </a:endParaRPr>
          </a:p>
        </p:txBody>
      </p:sp>
      <p:sp>
        <p:nvSpPr>
          <p:cNvPr id="5" name="Овал 31">
            <a:extLst>
              <a:ext uri="{FF2B5EF4-FFF2-40B4-BE49-F238E27FC236}">
                <a16:creationId xmlns:a16="http://schemas.microsoft.com/office/drawing/2014/main" id="{76376BFE-DDB1-41F5-93EA-BAFFE00E3187}"/>
              </a:ext>
            </a:extLst>
          </p:cNvPr>
          <p:cNvSpPr/>
          <p:nvPr/>
        </p:nvSpPr>
        <p:spPr>
          <a:xfrm flipH="1">
            <a:off x="8992827" y="3142549"/>
            <a:ext cx="2043131" cy="20431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hevin Pro Light" pitchFamily="34" charset="0"/>
            </a:endParaRPr>
          </a:p>
        </p:txBody>
      </p:sp>
      <p:sp>
        <p:nvSpPr>
          <p:cNvPr id="6" name="Овал 33">
            <a:extLst>
              <a:ext uri="{FF2B5EF4-FFF2-40B4-BE49-F238E27FC236}">
                <a16:creationId xmlns:a16="http://schemas.microsoft.com/office/drawing/2014/main" id="{596E7BA2-E31D-49C2-8CD9-F32969838E73}"/>
              </a:ext>
            </a:extLst>
          </p:cNvPr>
          <p:cNvSpPr/>
          <p:nvPr/>
        </p:nvSpPr>
        <p:spPr>
          <a:xfrm flipH="1">
            <a:off x="1097254" y="2979558"/>
            <a:ext cx="1688538" cy="168853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Chevin Pro Light" pitchFamily="34" charset="0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0198B553-9CCE-4B11-989A-32FB2EEA01D4}"/>
              </a:ext>
            </a:extLst>
          </p:cNvPr>
          <p:cNvSpPr/>
          <p:nvPr/>
        </p:nvSpPr>
        <p:spPr>
          <a:xfrm flipH="1">
            <a:off x="5860025" y="2464123"/>
            <a:ext cx="2719408" cy="27194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hevin Pro Light" pitchFamily="34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24B7E22-B747-474C-BC2C-ED29F646EB78}"/>
              </a:ext>
            </a:extLst>
          </p:cNvPr>
          <p:cNvSpPr txBox="1">
            <a:spLocks/>
          </p:cNvSpPr>
          <p:nvPr/>
        </p:nvSpPr>
        <p:spPr>
          <a:xfrm>
            <a:off x="1193374" y="3743358"/>
            <a:ext cx="1496298" cy="766316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7B4B4F5-A7E8-421D-A44C-2A49E8556B82}"/>
              </a:ext>
            </a:extLst>
          </p:cNvPr>
          <p:cNvSpPr txBox="1">
            <a:spLocks/>
          </p:cNvSpPr>
          <p:nvPr/>
        </p:nvSpPr>
        <p:spPr>
          <a:xfrm>
            <a:off x="6381927" y="3771728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F674D0A-A799-4A54-8DBC-3D76B4F105E7}"/>
              </a:ext>
            </a:extLst>
          </p:cNvPr>
          <p:cNvSpPr txBox="1">
            <a:spLocks/>
          </p:cNvSpPr>
          <p:nvPr/>
        </p:nvSpPr>
        <p:spPr>
          <a:xfrm>
            <a:off x="9211325" y="3869347"/>
            <a:ext cx="1606134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 ustry's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07A8D5B-148D-4BFB-8A7C-E528BA13308E}"/>
              </a:ext>
            </a:extLst>
          </p:cNvPr>
          <p:cNvSpPr txBox="1">
            <a:spLocks/>
          </p:cNvSpPr>
          <p:nvPr/>
        </p:nvSpPr>
        <p:spPr>
          <a:xfrm>
            <a:off x="3398759" y="3771728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</a:t>
            </a:r>
          </a:p>
        </p:txBody>
      </p:sp>
      <p:sp>
        <p:nvSpPr>
          <p:cNvPr id="12" name="Freeform 38">
            <a:extLst>
              <a:ext uri="{FF2B5EF4-FFF2-40B4-BE49-F238E27FC236}">
                <a16:creationId xmlns:a16="http://schemas.microsoft.com/office/drawing/2014/main" id="{E1B16F9B-7B30-407C-A2BF-7155A414A632}"/>
              </a:ext>
            </a:extLst>
          </p:cNvPr>
          <p:cNvSpPr>
            <a:spLocks noEditPoints="1"/>
          </p:cNvSpPr>
          <p:nvPr/>
        </p:nvSpPr>
        <p:spPr bwMode="auto">
          <a:xfrm>
            <a:off x="1665927" y="3220594"/>
            <a:ext cx="551192" cy="496648"/>
          </a:xfrm>
          <a:custGeom>
            <a:avLst/>
            <a:gdLst>
              <a:gd name="T0" fmla="*/ 1865 w 3455"/>
              <a:gd name="T1" fmla="*/ 2790 h 3111"/>
              <a:gd name="T2" fmla="*/ 2519 w 3455"/>
              <a:gd name="T3" fmla="*/ 1037 h 3111"/>
              <a:gd name="T4" fmla="*/ 1718 w 3455"/>
              <a:gd name="T5" fmla="*/ 2858 h 3111"/>
              <a:gd name="T6" fmla="*/ 1053 w 3455"/>
              <a:gd name="T7" fmla="*/ 1037 h 3111"/>
              <a:gd name="T8" fmla="*/ 1554 w 3455"/>
              <a:gd name="T9" fmla="*/ 2746 h 3111"/>
              <a:gd name="T10" fmla="*/ 177 w 3455"/>
              <a:gd name="T11" fmla="*/ 1037 h 3111"/>
              <a:gd name="T12" fmla="*/ 161 w 3455"/>
              <a:gd name="T13" fmla="*/ 921 h 3111"/>
              <a:gd name="T14" fmla="*/ 620 w 3455"/>
              <a:gd name="T15" fmla="*/ 188 h 3111"/>
              <a:gd name="T16" fmla="*/ 2562 w 3455"/>
              <a:gd name="T17" fmla="*/ 921 h 3111"/>
              <a:gd name="T18" fmla="*/ 2835 w 3455"/>
              <a:gd name="T19" fmla="*/ 187 h 3111"/>
              <a:gd name="T20" fmla="*/ 1100 w 3455"/>
              <a:gd name="T21" fmla="*/ 921 h 3111"/>
              <a:gd name="T22" fmla="*/ 1727 w 3455"/>
              <a:gd name="T23" fmla="*/ 148 h 3111"/>
              <a:gd name="T24" fmla="*/ 2459 w 3455"/>
              <a:gd name="T25" fmla="*/ 867 h 3111"/>
              <a:gd name="T26" fmla="*/ 1848 w 3455"/>
              <a:gd name="T27" fmla="*/ 115 h 3111"/>
              <a:gd name="T28" fmla="*/ 992 w 3455"/>
              <a:gd name="T29" fmla="*/ 871 h 3111"/>
              <a:gd name="T30" fmla="*/ 715 w 3455"/>
              <a:gd name="T31" fmla="*/ 115 h 3111"/>
              <a:gd name="T32" fmla="*/ 2822 w 3455"/>
              <a:gd name="T33" fmla="*/ 0 h 3111"/>
              <a:gd name="T34" fmla="*/ 2840 w 3455"/>
              <a:gd name="T35" fmla="*/ 3 h 3111"/>
              <a:gd name="T36" fmla="*/ 2843 w 3455"/>
              <a:gd name="T37" fmla="*/ 4 h 3111"/>
              <a:gd name="T38" fmla="*/ 2854 w 3455"/>
              <a:gd name="T39" fmla="*/ 9 h 3111"/>
              <a:gd name="T40" fmla="*/ 2862 w 3455"/>
              <a:gd name="T41" fmla="*/ 15 h 3111"/>
              <a:gd name="T42" fmla="*/ 2871 w 3455"/>
              <a:gd name="T43" fmla="*/ 27 h 3111"/>
              <a:gd name="T44" fmla="*/ 3448 w 3455"/>
              <a:gd name="T45" fmla="*/ 950 h 3111"/>
              <a:gd name="T46" fmla="*/ 3449 w 3455"/>
              <a:gd name="T47" fmla="*/ 953 h 3111"/>
              <a:gd name="T48" fmla="*/ 3451 w 3455"/>
              <a:gd name="T49" fmla="*/ 958 h 3111"/>
              <a:gd name="T50" fmla="*/ 3454 w 3455"/>
              <a:gd name="T51" fmla="*/ 966 h 3111"/>
              <a:gd name="T52" fmla="*/ 3455 w 3455"/>
              <a:gd name="T53" fmla="*/ 974 h 3111"/>
              <a:gd name="T54" fmla="*/ 3455 w 3455"/>
              <a:gd name="T55" fmla="*/ 982 h 3111"/>
              <a:gd name="T56" fmla="*/ 3454 w 3455"/>
              <a:gd name="T57" fmla="*/ 989 h 3111"/>
              <a:gd name="T58" fmla="*/ 3452 w 3455"/>
              <a:gd name="T59" fmla="*/ 997 h 3111"/>
              <a:gd name="T60" fmla="*/ 3449 w 3455"/>
              <a:gd name="T61" fmla="*/ 1007 h 3111"/>
              <a:gd name="T62" fmla="*/ 3446 w 3455"/>
              <a:gd name="T63" fmla="*/ 1011 h 3111"/>
              <a:gd name="T64" fmla="*/ 3442 w 3455"/>
              <a:gd name="T65" fmla="*/ 1016 h 3111"/>
              <a:gd name="T66" fmla="*/ 1771 w 3455"/>
              <a:gd name="T67" fmla="*/ 3091 h 3111"/>
              <a:gd name="T68" fmla="*/ 1765 w 3455"/>
              <a:gd name="T69" fmla="*/ 3097 h 3111"/>
              <a:gd name="T70" fmla="*/ 1754 w 3455"/>
              <a:gd name="T71" fmla="*/ 3103 h 3111"/>
              <a:gd name="T72" fmla="*/ 1748 w 3455"/>
              <a:gd name="T73" fmla="*/ 3108 h 3111"/>
              <a:gd name="T74" fmla="*/ 1727 w 3455"/>
              <a:gd name="T75" fmla="*/ 3111 h 3111"/>
              <a:gd name="T76" fmla="*/ 1706 w 3455"/>
              <a:gd name="T77" fmla="*/ 3105 h 3111"/>
              <a:gd name="T78" fmla="*/ 1701 w 3455"/>
              <a:gd name="T79" fmla="*/ 3103 h 3111"/>
              <a:gd name="T80" fmla="*/ 1683 w 3455"/>
              <a:gd name="T81" fmla="*/ 3090 h 3111"/>
              <a:gd name="T82" fmla="*/ 1683 w 3455"/>
              <a:gd name="T83" fmla="*/ 3090 h 3111"/>
              <a:gd name="T84" fmla="*/ 1682 w 3455"/>
              <a:gd name="T85" fmla="*/ 3089 h 3111"/>
              <a:gd name="T86" fmla="*/ 13 w 3455"/>
              <a:gd name="T87" fmla="*/ 1016 h 3111"/>
              <a:gd name="T88" fmla="*/ 10 w 3455"/>
              <a:gd name="T89" fmla="*/ 1011 h 3111"/>
              <a:gd name="T90" fmla="*/ 6 w 3455"/>
              <a:gd name="T91" fmla="*/ 1007 h 3111"/>
              <a:gd name="T92" fmla="*/ 5 w 3455"/>
              <a:gd name="T93" fmla="*/ 1004 h 3111"/>
              <a:gd name="T94" fmla="*/ 3 w 3455"/>
              <a:gd name="T95" fmla="*/ 997 h 3111"/>
              <a:gd name="T96" fmla="*/ 1 w 3455"/>
              <a:gd name="T97" fmla="*/ 989 h 3111"/>
              <a:gd name="T98" fmla="*/ 0 w 3455"/>
              <a:gd name="T99" fmla="*/ 982 h 3111"/>
              <a:gd name="T100" fmla="*/ 0 w 3455"/>
              <a:gd name="T101" fmla="*/ 974 h 3111"/>
              <a:gd name="T102" fmla="*/ 2 w 3455"/>
              <a:gd name="T103" fmla="*/ 966 h 3111"/>
              <a:gd name="T104" fmla="*/ 4 w 3455"/>
              <a:gd name="T105" fmla="*/ 958 h 3111"/>
              <a:gd name="T106" fmla="*/ 5 w 3455"/>
              <a:gd name="T107" fmla="*/ 954 h 3111"/>
              <a:gd name="T108" fmla="*/ 7 w 3455"/>
              <a:gd name="T109" fmla="*/ 952 h 3111"/>
              <a:gd name="T110" fmla="*/ 8 w 3455"/>
              <a:gd name="T111" fmla="*/ 949 h 3111"/>
              <a:gd name="T112" fmla="*/ 589 w 3455"/>
              <a:gd name="T113" fmla="*/ 21 h 3111"/>
              <a:gd name="T114" fmla="*/ 595 w 3455"/>
              <a:gd name="T115" fmla="*/ 14 h 3111"/>
              <a:gd name="T116" fmla="*/ 605 w 3455"/>
              <a:gd name="T117" fmla="*/ 7 h 3111"/>
              <a:gd name="T118" fmla="*/ 613 w 3455"/>
              <a:gd name="T119" fmla="*/ 4 h 3111"/>
              <a:gd name="T120" fmla="*/ 616 w 3455"/>
              <a:gd name="T121" fmla="*/ 3 h 3111"/>
              <a:gd name="T122" fmla="*/ 634 w 3455"/>
              <a:gd name="T123" fmla="*/ 0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5" h="3111">
                <a:moveTo>
                  <a:pt x="2519" y="1037"/>
                </a:moveTo>
                <a:lnTo>
                  <a:pt x="1865" y="2790"/>
                </a:lnTo>
                <a:lnTo>
                  <a:pt x="3278" y="1037"/>
                </a:lnTo>
                <a:lnTo>
                  <a:pt x="2519" y="1037"/>
                </a:lnTo>
                <a:close/>
                <a:moveTo>
                  <a:pt x="1053" y="1037"/>
                </a:moveTo>
                <a:lnTo>
                  <a:pt x="1718" y="2858"/>
                </a:lnTo>
                <a:lnTo>
                  <a:pt x="2396" y="1037"/>
                </a:lnTo>
                <a:lnTo>
                  <a:pt x="1053" y="1037"/>
                </a:lnTo>
                <a:close/>
                <a:moveTo>
                  <a:pt x="177" y="1037"/>
                </a:moveTo>
                <a:lnTo>
                  <a:pt x="1554" y="2746"/>
                </a:lnTo>
                <a:lnTo>
                  <a:pt x="930" y="1037"/>
                </a:lnTo>
                <a:lnTo>
                  <a:pt x="177" y="1037"/>
                </a:lnTo>
                <a:close/>
                <a:moveTo>
                  <a:pt x="620" y="188"/>
                </a:moveTo>
                <a:lnTo>
                  <a:pt x="161" y="921"/>
                </a:lnTo>
                <a:lnTo>
                  <a:pt x="888" y="921"/>
                </a:lnTo>
                <a:lnTo>
                  <a:pt x="620" y="188"/>
                </a:lnTo>
                <a:close/>
                <a:moveTo>
                  <a:pt x="2835" y="187"/>
                </a:moveTo>
                <a:lnTo>
                  <a:pt x="2562" y="921"/>
                </a:lnTo>
                <a:lnTo>
                  <a:pt x="3294" y="921"/>
                </a:lnTo>
                <a:lnTo>
                  <a:pt x="2835" y="187"/>
                </a:lnTo>
                <a:close/>
                <a:moveTo>
                  <a:pt x="1727" y="148"/>
                </a:moveTo>
                <a:lnTo>
                  <a:pt x="1100" y="921"/>
                </a:lnTo>
                <a:lnTo>
                  <a:pt x="2355" y="921"/>
                </a:lnTo>
                <a:lnTo>
                  <a:pt x="1727" y="148"/>
                </a:lnTo>
                <a:close/>
                <a:moveTo>
                  <a:pt x="1848" y="115"/>
                </a:moveTo>
                <a:lnTo>
                  <a:pt x="2459" y="867"/>
                </a:lnTo>
                <a:lnTo>
                  <a:pt x="2739" y="115"/>
                </a:lnTo>
                <a:lnTo>
                  <a:pt x="1848" y="115"/>
                </a:lnTo>
                <a:close/>
                <a:moveTo>
                  <a:pt x="715" y="115"/>
                </a:moveTo>
                <a:lnTo>
                  <a:pt x="992" y="871"/>
                </a:lnTo>
                <a:lnTo>
                  <a:pt x="1607" y="115"/>
                </a:lnTo>
                <a:lnTo>
                  <a:pt x="715" y="115"/>
                </a:lnTo>
                <a:close/>
                <a:moveTo>
                  <a:pt x="634" y="0"/>
                </a:moveTo>
                <a:lnTo>
                  <a:pt x="2822" y="0"/>
                </a:lnTo>
                <a:lnTo>
                  <a:pt x="2831" y="1"/>
                </a:lnTo>
                <a:lnTo>
                  <a:pt x="2840" y="3"/>
                </a:lnTo>
                <a:lnTo>
                  <a:pt x="2842" y="4"/>
                </a:lnTo>
                <a:lnTo>
                  <a:pt x="2843" y="4"/>
                </a:lnTo>
                <a:lnTo>
                  <a:pt x="2844" y="5"/>
                </a:lnTo>
                <a:lnTo>
                  <a:pt x="2854" y="9"/>
                </a:lnTo>
                <a:lnTo>
                  <a:pt x="2861" y="15"/>
                </a:lnTo>
                <a:lnTo>
                  <a:pt x="2862" y="15"/>
                </a:lnTo>
                <a:lnTo>
                  <a:pt x="2866" y="21"/>
                </a:lnTo>
                <a:lnTo>
                  <a:pt x="2871" y="27"/>
                </a:lnTo>
                <a:lnTo>
                  <a:pt x="3447" y="949"/>
                </a:lnTo>
                <a:lnTo>
                  <a:pt x="3448" y="950"/>
                </a:lnTo>
                <a:lnTo>
                  <a:pt x="3449" y="952"/>
                </a:lnTo>
                <a:lnTo>
                  <a:pt x="3449" y="953"/>
                </a:lnTo>
                <a:lnTo>
                  <a:pt x="3450" y="954"/>
                </a:lnTo>
                <a:lnTo>
                  <a:pt x="3451" y="958"/>
                </a:lnTo>
                <a:lnTo>
                  <a:pt x="3453" y="962"/>
                </a:lnTo>
                <a:lnTo>
                  <a:pt x="3454" y="966"/>
                </a:lnTo>
                <a:lnTo>
                  <a:pt x="3454" y="970"/>
                </a:lnTo>
                <a:lnTo>
                  <a:pt x="3455" y="974"/>
                </a:lnTo>
                <a:lnTo>
                  <a:pt x="3455" y="978"/>
                </a:lnTo>
                <a:lnTo>
                  <a:pt x="3455" y="982"/>
                </a:lnTo>
                <a:lnTo>
                  <a:pt x="3455" y="985"/>
                </a:lnTo>
                <a:lnTo>
                  <a:pt x="3454" y="989"/>
                </a:lnTo>
                <a:lnTo>
                  <a:pt x="3454" y="994"/>
                </a:lnTo>
                <a:lnTo>
                  <a:pt x="3452" y="997"/>
                </a:lnTo>
                <a:lnTo>
                  <a:pt x="3450" y="1004"/>
                </a:lnTo>
                <a:lnTo>
                  <a:pt x="3449" y="1007"/>
                </a:lnTo>
                <a:lnTo>
                  <a:pt x="3447" y="1009"/>
                </a:lnTo>
                <a:lnTo>
                  <a:pt x="3446" y="1011"/>
                </a:lnTo>
                <a:lnTo>
                  <a:pt x="3444" y="1014"/>
                </a:lnTo>
                <a:lnTo>
                  <a:pt x="3442" y="1016"/>
                </a:lnTo>
                <a:lnTo>
                  <a:pt x="1772" y="3090"/>
                </a:lnTo>
                <a:lnTo>
                  <a:pt x="1771" y="3091"/>
                </a:lnTo>
                <a:lnTo>
                  <a:pt x="1770" y="3092"/>
                </a:lnTo>
                <a:lnTo>
                  <a:pt x="1765" y="3097"/>
                </a:lnTo>
                <a:lnTo>
                  <a:pt x="1757" y="3101"/>
                </a:lnTo>
                <a:lnTo>
                  <a:pt x="1754" y="3103"/>
                </a:lnTo>
                <a:lnTo>
                  <a:pt x="1750" y="3105"/>
                </a:lnTo>
                <a:lnTo>
                  <a:pt x="1748" y="3108"/>
                </a:lnTo>
                <a:lnTo>
                  <a:pt x="1737" y="3110"/>
                </a:lnTo>
                <a:lnTo>
                  <a:pt x="1727" y="3111"/>
                </a:lnTo>
                <a:lnTo>
                  <a:pt x="1716" y="3110"/>
                </a:lnTo>
                <a:lnTo>
                  <a:pt x="1706" y="3105"/>
                </a:lnTo>
                <a:lnTo>
                  <a:pt x="1703" y="3104"/>
                </a:lnTo>
                <a:lnTo>
                  <a:pt x="1701" y="3103"/>
                </a:lnTo>
                <a:lnTo>
                  <a:pt x="1691" y="3097"/>
                </a:lnTo>
                <a:lnTo>
                  <a:pt x="1683" y="3090"/>
                </a:lnTo>
                <a:lnTo>
                  <a:pt x="1683" y="3090"/>
                </a:lnTo>
                <a:lnTo>
                  <a:pt x="1683" y="3090"/>
                </a:lnTo>
                <a:lnTo>
                  <a:pt x="1682" y="3089"/>
                </a:lnTo>
                <a:lnTo>
                  <a:pt x="1682" y="3089"/>
                </a:lnTo>
                <a:lnTo>
                  <a:pt x="1682" y="3089"/>
                </a:lnTo>
                <a:lnTo>
                  <a:pt x="13" y="1016"/>
                </a:lnTo>
                <a:lnTo>
                  <a:pt x="12" y="1014"/>
                </a:lnTo>
                <a:lnTo>
                  <a:pt x="10" y="1011"/>
                </a:lnTo>
                <a:lnTo>
                  <a:pt x="8" y="1009"/>
                </a:lnTo>
                <a:lnTo>
                  <a:pt x="6" y="1007"/>
                </a:lnTo>
                <a:lnTo>
                  <a:pt x="6" y="1005"/>
                </a:lnTo>
                <a:lnTo>
                  <a:pt x="5" y="1004"/>
                </a:lnTo>
                <a:lnTo>
                  <a:pt x="4" y="1001"/>
                </a:lnTo>
                <a:lnTo>
                  <a:pt x="3" y="997"/>
                </a:lnTo>
                <a:lnTo>
                  <a:pt x="2" y="994"/>
                </a:lnTo>
                <a:lnTo>
                  <a:pt x="1" y="989"/>
                </a:lnTo>
                <a:lnTo>
                  <a:pt x="0" y="985"/>
                </a:lnTo>
                <a:lnTo>
                  <a:pt x="0" y="982"/>
                </a:lnTo>
                <a:lnTo>
                  <a:pt x="0" y="978"/>
                </a:lnTo>
                <a:lnTo>
                  <a:pt x="0" y="974"/>
                </a:lnTo>
                <a:lnTo>
                  <a:pt x="1" y="970"/>
                </a:lnTo>
                <a:lnTo>
                  <a:pt x="2" y="966"/>
                </a:lnTo>
                <a:lnTo>
                  <a:pt x="3" y="962"/>
                </a:lnTo>
                <a:lnTo>
                  <a:pt x="4" y="958"/>
                </a:lnTo>
                <a:lnTo>
                  <a:pt x="5" y="956"/>
                </a:lnTo>
                <a:lnTo>
                  <a:pt x="5" y="954"/>
                </a:lnTo>
                <a:lnTo>
                  <a:pt x="6" y="953"/>
                </a:lnTo>
                <a:lnTo>
                  <a:pt x="7" y="952"/>
                </a:lnTo>
                <a:lnTo>
                  <a:pt x="7" y="950"/>
                </a:lnTo>
                <a:lnTo>
                  <a:pt x="8" y="949"/>
                </a:lnTo>
                <a:lnTo>
                  <a:pt x="584" y="27"/>
                </a:lnTo>
                <a:lnTo>
                  <a:pt x="589" y="21"/>
                </a:lnTo>
                <a:lnTo>
                  <a:pt x="594" y="15"/>
                </a:lnTo>
                <a:lnTo>
                  <a:pt x="595" y="14"/>
                </a:lnTo>
                <a:lnTo>
                  <a:pt x="600" y="10"/>
                </a:lnTo>
                <a:lnTo>
                  <a:pt x="605" y="7"/>
                </a:lnTo>
                <a:lnTo>
                  <a:pt x="612" y="5"/>
                </a:lnTo>
                <a:lnTo>
                  <a:pt x="613" y="4"/>
                </a:lnTo>
                <a:lnTo>
                  <a:pt x="614" y="3"/>
                </a:lnTo>
                <a:lnTo>
                  <a:pt x="616" y="3"/>
                </a:lnTo>
                <a:lnTo>
                  <a:pt x="624" y="1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36C8CEB-02DC-4366-8F9D-97F9B7089396}"/>
              </a:ext>
            </a:extLst>
          </p:cNvPr>
          <p:cNvSpPr>
            <a:spLocks noEditPoints="1"/>
          </p:cNvSpPr>
          <p:nvPr/>
        </p:nvSpPr>
        <p:spPr bwMode="auto">
          <a:xfrm>
            <a:off x="9749761" y="3301154"/>
            <a:ext cx="515546" cy="522673"/>
          </a:xfrm>
          <a:custGeom>
            <a:avLst/>
            <a:gdLst>
              <a:gd name="T0" fmla="*/ 1686 w 3263"/>
              <a:gd name="T1" fmla="*/ 759 h 3314"/>
              <a:gd name="T2" fmla="*/ 1577 w 3263"/>
              <a:gd name="T3" fmla="*/ 794 h 3314"/>
              <a:gd name="T4" fmla="*/ 1496 w 3263"/>
              <a:gd name="T5" fmla="*/ 850 h 3314"/>
              <a:gd name="T6" fmla="*/ 1439 w 3263"/>
              <a:gd name="T7" fmla="*/ 920 h 3314"/>
              <a:gd name="T8" fmla="*/ 1403 w 3263"/>
              <a:gd name="T9" fmla="*/ 1000 h 3314"/>
              <a:gd name="T10" fmla="*/ 1384 w 3263"/>
              <a:gd name="T11" fmla="*/ 1081 h 3314"/>
              <a:gd name="T12" fmla="*/ 1379 w 3263"/>
              <a:gd name="T13" fmla="*/ 1156 h 3314"/>
              <a:gd name="T14" fmla="*/ 1192 w 3263"/>
              <a:gd name="T15" fmla="*/ 1715 h 3314"/>
              <a:gd name="T16" fmla="*/ 1772 w 3263"/>
              <a:gd name="T17" fmla="*/ 2676 h 3314"/>
              <a:gd name="T18" fmla="*/ 2072 w 3263"/>
              <a:gd name="T19" fmla="*/ 1376 h 3314"/>
              <a:gd name="T20" fmla="*/ 1774 w 3263"/>
              <a:gd name="T21" fmla="*/ 1153 h 3314"/>
              <a:gd name="T22" fmla="*/ 1795 w 3263"/>
              <a:gd name="T23" fmla="*/ 1107 h 3314"/>
              <a:gd name="T24" fmla="*/ 1831 w 3263"/>
              <a:gd name="T25" fmla="*/ 1087 h 3314"/>
              <a:gd name="T26" fmla="*/ 2066 w 3263"/>
              <a:gd name="T27" fmla="*/ 1084 h 3314"/>
              <a:gd name="T28" fmla="*/ 1632 w 3263"/>
              <a:gd name="T29" fmla="*/ 0 h 3314"/>
              <a:gd name="T30" fmla="*/ 1935 w 3263"/>
              <a:gd name="T31" fmla="*/ 29 h 3314"/>
              <a:gd name="T32" fmla="*/ 2221 w 3263"/>
              <a:gd name="T33" fmla="*/ 112 h 3314"/>
              <a:gd name="T34" fmla="*/ 2482 w 3263"/>
              <a:gd name="T35" fmla="*/ 243 h 3314"/>
              <a:gd name="T36" fmla="*/ 2715 w 3263"/>
              <a:gd name="T37" fmla="*/ 418 h 3314"/>
              <a:gd name="T38" fmla="*/ 2912 w 3263"/>
              <a:gd name="T39" fmla="*/ 632 h 3314"/>
              <a:gd name="T40" fmla="*/ 3072 w 3263"/>
              <a:gd name="T41" fmla="*/ 879 h 3314"/>
              <a:gd name="T42" fmla="*/ 3186 w 3263"/>
              <a:gd name="T43" fmla="*/ 1153 h 3314"/>
              <a:gd name="T44" fmla="*/ 3250 w 3263"/>
              <a:gd name="T45" fmla="*/ 1450 h 3314"/>
              <a:gd name="T46" fmla="*/ 3259 w 3263"/>
              <a:gd name="T47" fmla="*/ 1762 h 3314"/>
              <a:gd name="T48" fmla="*/ 3214 w 3263"/>
              <a:gd name="T49" fmla="*/ 2064 h 3314"/>
              <a:gd name="T50" fmla="*/ 3115 w 3263"/>
              <a:gd name="T51" fmla="*/ 2346 h 3314"/>
              <a:gd name="T52" fmla="*/ 2971 w 3263"/>
              <a:gd name="T53" fmla="*/ 2603 h 3314"/>
              <a:gd name="T54" fmla="*/ 2785 w 3263"/>
              <a:gd name="T55" fmla="*/ 2828 h 3314"/>
              <a:gd name="T56" fmla="*/ 2562 w 3263"/>
              <a:gd name="T57" fmla="*/ 3017 h 3314"/>
              <a:gd name="T58" fmla="*/ 2310 w 3263"/>
              <a:gd name="T59" fmla="*/ 3163 h 3314"/>
              <a:gd name="T60" fmla="*/ 2033 w 3263"/>
              <a:gd name="T61" fmla="*/ 3263 h 3314"/>
              <a:gd name="T62" fmla="*/ 1735 w 3263"/>
              <a:gd name="T63" fmla="*/ 3310 h 3314"/>
              <a:gd name="T64" fmla="*/ 1427 w 3263"/>
              <a:gd name="T65" fmla="*/ 3301 h 3314"/>
              <a:gd name="T66" fmla="*/ 1135 w 3263"/>
              <a:gd name="T67" fmla="*/ 3235 h 3314"/>
              <a:gd name="T68" fmla="*/ 865 w 3263"/>
              <a:gd name="T69" fmla="*/ 3119 h 3314"/>
              <a:gd name="T70" fmla="*/ 622 w 3263"/>
              <a:gd name="T71" fmla="*/ 2958 h 3314"/>
              <a:gd name="T72" fmla="*/ 412 w 3263"/>
              <a:gd name="T73" fmla="*/ 2757 h 3314"/>
              <a:gd name="T74" fmla="*/ 240 w 3263"/>
              <a:gd name="T75" fmla="*/ 2520 h 3314"/>
              <a:gd name="T76" fmla="*/ 110 w 3263"/>
              <a:gd name="T77" fmla="*/ 2255 h 3314"/>
              <a:gd name="T78" fmla="*/ 29 w 3263"/>
              <a:gd name="T79" fmla="*/ 1966 h 3314"/>
              <a:gd name="T80" fmla="*/ 0 w 3263"/>
              <a:gd name="T81" fmla="*/ 1657 h 3314"/>
              <a:gd name="T82" fmla="*/ 29 w 3263"/>
              <a:gd name="T83" fmla="*/ 1348 h 3314"/>
              <a:gd name="T84" fmla="*/ 110 w 3263"/>
              <a:gd name="T85" fmla="*/ 1059 h 3314"/>
              <a:gd name="T86" fmla="*/ 240 w 3263"/>
              <a:gd name="T87" fmla="*/ 794 h 3314"/>
              <a:gd name="T88" fmla="*/ 412 w 3263"/>
              <a:gd name="T89" fmla="*/ 557 h 3314"/>
              <a:gd name="T90" fmla="*/ 622 w 3263"/>
              <a:gd name="T91" fmla="*/ 356 h 3314"/>
              <a:gd name="T92" fmla="*/ 865 w 3263"/>
              <a:gd name="T93" fmla="*/ 195 h 3314"/>
              <a:gd name="T94" fmla="*/ 1135 w 3263"/>
              <a:gd name="T95" fmla="*/ 79 h 3314"/>
              <a:gd name="T96" fmla="*/ 1427 w 3263"/>
              <a:gd name="T97" fmla="*/ 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3" h="3314">
                <a:moveTo>
                  <a:pt x="1776" y="753"/>
                </a:moveTo>
                <a:lnTo>
                  <a:pt x="1729" y="754"/>
                </a:lnTo>
                <a:lnTo>
                  <a:pt x="1686" y="759"/>
                </a:lnTo>
                <a:lnTo>
                  <a:pt x="1646" y="769"/>
                </a:lnTo>
                <a:lnTo>
                  <a:pt x="1610" y="780"/>
                </a:lnTo>
                <a:lnTo>
                  <a:pt x="1577" y="794"/>
                </a:lnTo>
                <a:lnTo>
                  <a:pt x="1547" y="810"/>
                </a:lnTo>
                <a:lnTo>
                  <a:pt x="1521" y="829"/>
                </a:lnTo>
                <a:lnTo>
                  <a:pt x="1496" y="850"/>
                </a:lnTo>
                <a:lnTo>
                  <a:pt x="1475" y="871"/>
                </a:lnTo>
                <a:lnTo>
                  <a:pt x="1456" y="895"/>
                </a:lnTo>
                <a:lnTo>
                  <a:pt x="1439" y="920"/>
                </a:lnTo>
                <a:lnTo>
                  <a:pt x="1426" y="946"/>
                </a:lnTo>
                <a:lnTo>
                  <a:pt x="1413" y="973"/>
                </a:lnTo>
                <a:lnTo>
                  <a:pt x="1403" y="1000"/>
                </a:lnTo>
                <a:lnTo>
                  <a:pt x="1395" y="1027"/>
                </a:lnTo>
                <a:lnTo>
                  <a:pt x="1389" y="1054"/>
                </a:lnTo>
                <a:lnTo>
                  <a:pt x="1384" y="1081"/>
                </a:lnTo>
                <a:lnTo>
                  <a:pt x="1381" y="1107"/>
                </a:lnTo>
                <a:lnTo>
                  <a:pt x="1379" y="1132"/>
                </a:lnTo>
                <a:lnTo>
                  <a:pt x="1379" y="1156"/>
                </a:lnTo>
                <a:lnTo>
                  <a:pt x="1379" y="1376"/>
                </a:lnTo>
                <a:lnTo>
                  <a:pt x="1192" y="1376"/>
                </a:lnTo>
                <a:lnTo>
                  <a:pt x="1192" y="1715"/>
                </a:lnTo>
                <a:lnTo>
                  <a:pt x="1379" y="1715"/>
                </a:lnTo>
                <a:lnTo>
                  <a:pt x="1379" y="2676"/>
                </a:lnTo>
                <a:lnTo>
                  <a:pt x="1772" y="2676"/>
                </a:lnTo>
                <a:lnTo>
                  <a:pt x="1772" y="1715"/>
                </a:lnTo>
                <a:lnTo>
                  <a:pt x="2037" y="1715"/>
                </a:lnTo>
                <a:lnTo>
                  <a:pt x="2072" y="1376"/>
                </a:lnTo>
                <a:lnTo>
                  <a:pt x="1772" y="1376"/>
                </a:lnTo>
                <a:lnTo>
                  <a:pt x="1772" y="1176"/>
                </a:lnTo>
                <a:lnTo>
                  <a:pt x="1774" y="1153"/>
                </a:lnTo>
                <a:lnTo>
                  <a:pt x="1779" y="1135"/>
                </a:lnTo>
                <a:lnTo>
                  <a:pt x="1786" y="1119"/>
                </a:lnTo>
                <a:lnTo>
                  <a:pt x="1795" y="1107"/>
                </a:lnTo>
                <a:lnTo>
                  <a:pt x="1806" y="1097"/>
                </a:lnTo>
                <a:lnTo>
                  <a:pt x="1819" y="1091"/>
                </a:lnTo>
                <a:lnTo>
                  <a:pt x="1831" y="1087"/>
                </a:lnTo>
                <a:lnTo>
                  <a:pt x="1843" y="1085"/>
                </a:lnTo>
                <a:lnTo>
                  <a:pt x="1855" y="1084"/>
                </a:lnTo>
                <a:lnTo>
                  <a:pt x="2066" y="1084"/>
                </a:lnTo>
                <a:lnTo>
                  <a:pt x="2066" y="754"/>
                </a:lnTo>
                <a:lnTo>
                  <a:pt x="1776" y="753"/>
                </a:lnTo>
                <a:close/>
                <a:moveTo>
                  <a:pt x="1632" y="0"/>
                </a:moveTo>
                <a:lnTo>
                  <a:pt x="1735" y="4"/>
                </a:lnTo>
                <a:lnTo>
                  <a:pt x="1836" y="13"/>
                </a:lnTo>
                <a:lnTo>
                  <a:pt x="1935" y="29"/>
                </a:lnTo>
                <a:lnTo>
                  <a:pt x="2033" y="51"/>
                </a:lnTo>
                <a:lnTo>
                  <a:pt x="2128" y="79"/>
                </a:lnTo>
                <a:lnTo>
                  <a:pt x="2221" y="112"/>
                </a:lnTo>
                <a:lnTo>
                  <a:pt x="2310" y="151"/>
                </a:lnTo>
                <a:lnTo>
                  <a:pt x="2398" y="195"/>
                </a:lnTo>
                <a:lnTo>
                  <a:pt x="2482" y="243"/>
                </a:lnTo>
                <a:lnTo>
                  <a:pt x="2562" y="297"/>
                </a:lnTo>
                <a:lnTo>
                  <a:pt x="2640" y="356"/>
                </a:lnTo>
                <a:lnTo>
                  <a:pt x="2715" y="418"/>
                </a:lnTo>
                <a:lnTo>
                  <a:pt x="2785" y="486"/>
                </a:lnTo>
                <a:lnTo>
                  <a:pt x="2850" y="557"/>
                </a:lnTo>
                <a:lnTo>
                  <a:pt x="2912" y="632"/>
                </a:lnTo>
                <a:lnTo>
                  <a:pt x="2971" y="711"/>
                </a:lnTo>
                <a:lnTo>
                  <a:pt x="3024" y="794"/>
                </a:lnTo>
                <a:lnTo>
                  <a:pt x="3072" y="879"/>
                </a:lnTo>
                <a:lnTo>
                  <a:pt x="3115" y="968"/>
                </a:lnTo>
                <a:lnTo>
                  <a:pt x="3153" y="1059"/>
                </a:lnTo>
                <a:lnTo>
                  <a:pt x="3186" y="1153"/>
                </a:lnTo>
                <a:lnTo>
                  <a:pt x="3214" y="1250"/>
                </a:lnTo>
                <a:lnTo>
                  <a:pt x="3235" y="1348"/>
                </a:lnTo>
                <a:lnTo>
                  <a:pt x="3250" y="1450"/>
                </a:lnTo>
                <a:lnTo>
                  <a:pt x="3259" y="1552"/>
                </a:lnTo>
                <a:lnTo>
                  <a:pt x="3263" y="1657"/>
                </a:lnTo>
                <a:lnTo>
                  <a:pt x="3259" y="1762"/>
                </a:lnTo>
                <a:lnTo>
                  <a:pt x="3250" y="1864"/>
                </a:lnTo>
                <a:lnTo>
                  <a:pt x="3235" y="1966"/>
                </a:lnTo>
                <a:lnTo>
                  <a:pt x="3214" y="2064"/>
                </a:lnTo>
                <a:lnTo>
                  <a:pt x="3186" y="2161"/>
                </a:lnTo>
                <a:lnTo>
                  <a:pt x="3153" y="2255"/>
                </a:lnTo>
                <a:lnTo>
                  <a:pt x="3115" y="2346"/>
                </a:lnTo>
                <a:lnTo>
                  <a:pt x="3072" y="2435"/>
                </a:lnTo>
                <a:lnTo>
                  <a:pt x="3024" y="2520"/>
                </a:lnTo>
                <a:lnTo>
                  <a:pt x="2971" y="2603"/>
                </a:lnTo>
                <a:lnTo>
                  <a:pt x="2912" y="2682"/>
                </a:lnTo>
                <a:lnTo>
                  <a:pt x="2850" y="2757"/>
                </a:lnTo>
                <a:lnTo>
                  <a:pt x="2785" y="2828"/>
                </a:lnTo>
                <a:lnTo>
                  <a:pt x="2715" y="2895"/>
                </a:lnTo>
                <a:lnTo>
                  <a:pt x="2640" y="2958"/>
                </a:lnTo>
                <a:lnTo>
                  <a:pt x="2562" y="3017"/>
                </a:lnTo>
                <a:lnTo>
                  <a:pt x="2482" y="3071"/>
                </a:lnTo>
                <a:lnTo>
                  <a:pt x="2398" y="3119"/>
                </a:lnTo>
                <a:lnTo>
                  <a:pt x="2310" y="3163"/>
                </a:lnTo>
                <a:lnTo>
                  <a:pt x="2221" y="3202"/>
                </a:lnTo>
                <a:lnTo>
                  <a:pt x="2128" y="3235"/>
                </a:lnTo>
                <a:lnTo>
                  <a:pt x="2033" y="3263"/>
                </a:lnTo>
                <a:lnTo>
                  <a:pt x="1935" y="3285"/>
                </a:lnTo>
                <a:lnTo>
                  <a:pt x="1836" y="3301"/>
                </a:lnTo>
                <a:lnTo>
                  <a:pt x="1735" y="3310"/>
                </a:lnTo>
                <a:lnTo>
                  <a:pt x="1632" y="3314"/>
                </a:lnTo>
                <a:lnTo>
                  <a:pt x="1529" y="3310"/>
                </a:lnTo>
                <a:lnTo>
                  <a:pt x="1427" y="3301"/>
                </a:lnTo>
                <a:lnTo>
                  <a:pt x="1328" y="3285"/>
                </a:lnTo>
                <a:lnTo>
                  <a:pt x="1231" y="3263"/>
                </a:lnTo>
                <a:lnTo>
                  <a:pt x="1135" y="3235"/>
                </a:lnTo>
                <a:lnTo>
                  <a:pt x="1043" y="3202"/>
                </a:lnTo>
                <a:lnTo>
                  <a:pt x="952" y="3163"/>
                </a:lnTo>
                <a:lnTo>
                  <a:pt x="865" y="3119"/>
                </a:lnTo>
                <a:lnTo>
                  <a:pt x="781" y="3071"/>
                </a:lnTo>
                <a:lnTo>
                  <a:pt x="700" y="3017"/>
                </a:lnTo>
                <a:lnTo>
                  <a:pt x="622" y="2958"/>
                </a:lnTo>
                <a:lnTo>
                  <a:pt x="549" y="2895"/>
                </a:lnTo>
                <a:lnTo>
                  <a:pt x="479" y="2828"/>
                </a:lnTo>
                <a:lnTo>
                  <a:pt x="412" y="2757"/>
                </a:lnTo>
                <a:lnTo>
                  <a:pt x="350" y="2682"/>
                </a:lnTo>
                <a:lnTo>
                  <a:pt x="293" y="2603"/>
                </a:lnTo>
                <a:lnTo>
                  <a:pt x="240" y="2520"/>
                </a:lnTo>
                <a:lnTo>
                  <a:pt x="192" y="2435"/>
                </a:lnTo>
                <a:lnTo>
                  <a:pt x="148" y="2346"/>
                </a:lnTo>
                <a:lnTo>
                  <a:pt x="110" y="2255"/>
                </a:lnTo>
                <a:lnTo>
                  <a:pt x="78" y="2161"/>
                </a:lnTo>
                <a:lnTo>
                  <a:pt x="50" y="2064"/>
                </a:lnTo>
                <a:lnTo>
                  <a:pt x="29" y="1966"/>
                </a:lnTo>
                <a:lnTo>
                  <a:pt x="13" y="1864"/>
                </a:lnTo>
                <a:lnTo>
                  <a:pt x="3" y="1762"/>
                </a:lnTo>
                <a:lnTo>
                  <a:pt x="0" y="1657"/>
                </a:lnTo>
                <a:lnTo>
                  <a:pt x="3" y="1552"/>
                </a:lnTo>
                <a:lnTo>
                  <a:pt x="13" y="1450"/>
                </a:lnTo>
                <a:lnTo>
                  <a:pt x="29" y="1348"/>
                </a:lnTo>
                <a:lnTo>
                  <a:pt x="50" y="1250"/>
                </a:lnTo>
                <a:lnTo>
                  <a:pt x="78" y="1153"/>
                </a:lnTo>
                <a:lnTo>
                  <a:pt x="110" y="1059"/>
                </a:lnTo>
                <a:lnTo>
                  <a:pt x="148" y="968"/>
                </a:lnTo>
                <a:lnTo>
                  <a:pt x="192" y="879"/>
                </a:lnTo>
                <a:lnTo>
                  <a:pt x="240" y="794"/>
                </a:lnTo>
                <a:lnTo>
                  <a:pt x="293" y="711"/>
                </a:lnTo>
                <a:lnTo>
                  <a:pt x="350" y="632"/>
                </a:lnTo>
                <a:lnTo>
                  <a:pt x="412" y="557"/>
                </a:lnTo>
                <a:lnTo>
                  <a:pt x="479" y="486"/>
                </a:lnTo>
                <a:lnTo>
                  <a:pt x="549" y="418"/>
                </a:lnTo>
                <a:lnTo>
                  <a:pt x="622" y="356"/>
                </a:lnTo>
                <a:lnTo>
                  <a:pt x="700" y="297"/>
                </a:lnTo>
                <a:lnTo>
                  <a:pt x="781" y="243"/>
                </a:lnTo>
                <a:lnTo>
                  <a:pt x="865" y="195"/>
                </a:lnTo>
                <a:lnTo>
                  <a:pt x="952" y="151"/>
                </a:lnTo>
                <a:lnTo>
                  <a:pt x="1043" y="112"/>
                </a:lnTo>
                <a:lnTo>
                  <a:pt x="1135" y="79"/>
                </a:lnTo>
                <a:lnTo>
                  <a:pt x="1231" y="51"/>
                </a:lnTo>
                <a:lnTo>
                  <a:pt x="1328" y="29"/>
                </a:lnTo>
                <a:lnTo>
                  <a:pt x="1427" y="13"/>
                </a:lnTo>
                <a:lnTo>
                  <a:pt x="1529" y="4"/>
                </a:lnTo>
                <a:lnTo>
                  <a:pt x="16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B8ADD58-F41B-4AF0-9FD1-ADEFC9E690F8}"/>
              </a:ext>
            </a:extLst>
          </p:cNvPr>
          <p:cNvSpPr>
            <a:spLocks noEditPoints="1"/>
          </p:cNvSpPr>
          <p:nvPr/>
        </p:nvSpPr>
        <p:spPr bwMode="auto">
          <a:xfrm>
            <a:off x="4090845" y="3122121"/>
            <a:ext cx="539302" cy="539302"/>
          </a:xfrm>
          <a:custGeom>
            <a:avLst/>
            <a:gdLst>
              <a:gd name="T0" fmla="*/ 683 w 3405"/>
              <a:gd name="T1" fmla="*/ 1266 h 3405"/>
              <a:gd name="T2" fmla="*/ 694 w 3405"/>
              <a:gd name="T3" fmla="*/ 2293 h 3405"/>
              <a:gd name="T4" fmla="*/ 747 w 3405"/>
              <a:gd name="T5" fmla="*/ 2369 h 3405"/>
              <a:gd name="T6" fmla="*/ 832 w 3405"/>
              <a:gd name="T7" fmla="*/ 2410 h 3405"/>
              <a:gd name="T8" fmla="*/ 2573 w 3405"/>
              <a:gd name="T9" fmla="*/ 2410 h 3405"/>
              <a:gd name="T10" fmla="*/ 2658 w 3405"/>
              <a:gd name="T11" fmla="*/ 2369 h 3405"/>
              <a:gd name="T12" fmla="*/ 2711 w 3405"/>
              <a:gd name="T13" fmla="*/ 2293 h 3405"/>
              <a:gd name="T14" fmla="*/ 2722 w 3405"/>
              <a:gd name="T15" fmla="*/ 2230 h 3405"/>
              <a:gd name="T16" fmla="*/ 2720 w 3405"/>
              <a:gd name="T17" fmla="*/ 1235 h 3405"/>
              <a:gd name="T18" fmla="*/ 1749 w 3405"/>
              <a:gd name="T19" fmla="*/ 1840 h 3405"/>
              <a:gd name="T20" fmla="*/ 1703 w 3405"/>
              <a:gd name="T21" fmla="*/ 1851 h 3405"/>
              <a:gd name="T22" fmla="*/ 1677 w 3405"/>
              <a:gd name="T23" fmla="*/ 1848 h 3405"/>
              <a:gd name="T24" fmla="*/ 1648 w 3405"/>
              <a:gd name="T25" fmla="*/ 1835 h 3405"/>
              <a:gd name="T26" fmla="*/ 695 w 3405"/>
              <a:gd name="T27" fmla="*/ 1227 h 3405"/>
              <a:gd name="T28" fmla="*/ 1701 w 3405"/>
              <a:gd name="T29" fmla="*/ 0 h 3405"/>
              <a:gd name="T30" fmla="*/ 2008 w 3405"/>
              <a:gd name="T31" fmla="*/ 28 h 3405"/>
              <a:gd name="T32" fmla="*/ 2296 w 3405"/>
              <a:gd name="T33" fmla="*/ 107 h 3405"/>
              <a:gd name="T34" fmla="*/ 2562 w 3405"/>
              <a:gd name="T35" fmla="*/ 232 h 3405"/>
              <a:gd name="T36" fmla="*/ 2800 w 3405"/>
              <a:gd name="T37" fmla="*/ 400 h 3405"/>
              <a:gd name="T38" fmla="*/ 3005 w 3405"/>
              <a:gd name="T39" fmla="*/ 606 h 3405"/>
              <a:gd name="T40" fmla="*/ 3173 w 3405"/>
              <a:gd name="T41" fmla="*/ 844 h 3405"/>
              <a:gd name="T42" fmla="*/ 3298 w 3405"/>
              <a:gd name="T43" fmla="*/ 1109 h 3405"/>
              <a:gd name="T44" fmla="*/ 3378 w 3405"/>
              <a:gd name="T45" fmla="*/ 1397 h 3405"/>
              <a:gd name="T46" fmla="*/ 3405 w 3405"/>
              <a:gd name="T47" fmla="*/ 1703 h 3405"/>
              <a:gd name="T48" fmla="*/ 3378 w 3405"/>
              <a:gd name="T49" fmla="*/ 2008 h 3405"/>
              <a:gd name="T50" fmla="*/ 3298 w 3405"/>
              <a:gd name="T51" fmla="*/ 2297 h 3405"/>
              <a:gd name="T52" fmla="*/ 3173 w 3405"/>
              <a:gd name="T53" fmla="*/ 2562 h 3405"/>
              <a:gd name="T54" fmla="*/ 3005 w 3405"/>
              <a:gd name="T55" fmla="*/ 2800 h 3405"/>
              <a:gd name="T56" fmla="*/ 2800 w 3405"/>
              <a:gd name="T57" fmla="*/ 3005 h 3405"/>
              <a:gd name="T58" fmla="*/ 2562 w 3405"/>
              <a:gd name="T59" fmla="*/ 3173 h 3405"/>
              <a:gd name="T60" fmla="*/ 2296 w 3405"/>
              <a:gd name="T61" fmla="*/ 3299 h 3405"/>
              <a:gd name="T62" fmla="*/ 2008 w 3405"/>
              <a:gd name="T63" fmla="*/ 3379 h 3405"/>
              <a:gd name="T64" fmla="*/ 1701 w 3405"/>
              <a:gd name="T65" fmla="*/ 3405 h 3405"/>
              <a:gd name="T66" fmla="*/ 1397 w 3405"/>
              <a:gd name="T67" fmla="*/ 3379 h 3405"/>
              <a:gd name="T68" fmla="*/ 1109 w 3405"/>
              <a:gd name="T69" fmla="*/ 3299 h 3405"/>
              <a:gd name="T70" fmla="*/ 843 w 3405"/>
              <a:gd name="T71" fmla="*/ 3173 h 3405"/>
              <a:gd name="T72" fmla="*/ 605 w 3405"/>
              <a:gd name="T73" fmla="*/ 3005 h 3405"/>
              <a:gd name="T74" fmla="*/ 400 w 3405"/>
              <a:gd name="T75" fmla="*/ 2800 h 3405"/>
              <a:gd name="T76" fmla="*/ 232 w 3405"/>
              <a:gd name="T77" fmla="*/ 2562 h 3405"/>
              <a:gd name="T78" fmla="*/ 107 w 3405"/>
              <a:gd name="T79" fmla="*/ 2297 h 3405"/>
              <a:gd name="T80" fmla="*/ 27 w 3405"/>
              <a:gd name="T81" fmla="*/ 2008 h 3405"/>
              <a:gd name="T82" fmla="*/ 0 w 3405"/>
              <a:gd name="T83" fmla="*/ 1703 h 3405"/>
              <a:gd name="T84" fmla="*/ 27 w 3405"/>
              <a:gd name="T85" fmla="*/ 1397 h 3405"/>
              <a:gd name="T86" fmla="*/ 107 w 3405"/>
              <a:gd name="T87" fmla="*/ 1109 h 3405"/>
              <a:gd name="T88" fmla="*/ 232 w 3405"/>
              <a:gd name="T89" fmla="*/ 844 h 3405"/>
              <a:gd name="T90" fmla="*/ 400 w 3405"/>
              <a:gd name="T91" fmla="*/ 606 h 3405"/>
              <a:gd name="T92" fmla="*/ 605 w 3405"/>
              <a:gd name="T93" fmla="*/ 400 h 3405"/>
              <a:gd name="T94" fmla="*/ 843 w 3405"/>
              <a:gd name="T95" fmla="*/ 232 h 3405"/>
              <a:gd name="T96" fmla="*/ 1109 w 3405"/>
              <a:gd name="T97" fmla="*/ 107 h 3405"/>
              <a:gd name="T98" fmla="*/ 1397 w 3405"/>
              <a:gd name="T99" fmla="*/ 28 h 3405"/>
              <a:gd name="T100" fmla="*/ 1701 w 3405"/>
              <a:gd name="T101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05" h="3405">
                <a:moveTo>
                  <a:pt x="685" y="1235"/>
                </a:moveTo>
                <a:lnTo>
                  <a:pt x="683" y="1251"/>
                </a:lnTo>
                <a:lnTo>
                  <a:pt x="683" y="1266"/>
                </a:lnTo>
                <a:lnTo>
                  <a:pt x="683" y="2230"/>
                </a:lnTo>
                <a:lnTo>
                  <a:pt x="685" y="2262"/>
                </a:lnTo>
                <a:lnTo>
                  <a:pt x="694" y="2293"/>
                </a:lnTo>
                <a:lnTo>
                  <a:pt x="708" y="2322"/>
                </a:lnTo>
                <a:lnTo>
                  <a:pt x="725" y="2347"/>
                </a:lnTo>
                <a:lnTo>
                  <a:pt x="747" y="2369"/>
                </a:lnTo>
                <a:lnTo>
                  <a:pt x="773" y="2388"/>
                </a:lnTo>
                <a:lnTo>
                  <a:pt x="801" y="2401"/>
                </a:lnTo>
                <a:lnTo>
                  <a:pt x="832" y="2410"/>
                </a:lnTo>
                <a:lnTo>
                  <a:pt x="865" y="2413"/>
                </a:lnTo>
                <a:lnTo>
                  <a:pt x="2540" y="2413"/>
                </a:lnTo>
                <a:lnTo>
                  <a:pt x="2573" y="2410"/>
                </a:lnTo>
                <a:lnTo>
                  <a:pt x="2604" y="2401"/>
                </a:lnTo>
                <a:lnTo>
                  <a:pt x="2632" y="2388"/>
                </a:lnTo>
                <a:lnTo>
                  <a:pt x="2658" y="2369"/>
                </a:lnTo>
                <a:lnTo>
                  <a:pt x="2680" y="2347"/>
                </a:lnTo>
                <a:lnTo>
                  <a:pt x="2697" y="2322"/>
                </a:lnTo>
                <a:lnTo>
                  <a:pt x="2711" y="2293"/>
                </a:lnTo>
                <a:lnTo>
                  <a:pt x="2720" y="2262"/>
                </a:lnTo>
                <a:lnTo>
                  <a:pt x="2722" y="2230"/>
                </a:lnTo>
                <a:lnTo>
                  <a:pt x="2722" y="2230"/>
                </a:lnTo>
                <a:lnTo>
                  <a:pt x="2722" y="1266"/>
                </a:lnTo>
                <a:lnTo>
                  <a:pt x="2722" y="1251"/>
                </a:lnTo>
                <a:lnTo>
                  <a:pt x="2720" y="1235"/>
                </a:lnTo>
                <a:lnTo>
                  <a:pt x="1757" y="1835"/>
                </a:lnTo>
                <a:lnTo>
                  <a:pt x="1753" y="1837"/>
                </a:lnTo>
                <a:lnTo>
                  <a:pt x="1749" y="1840"/>
                </a:lnTo>
                <a:lnTo>
                  <a:pt x="1728" y="1848"/>
                </a:lnTo>
                <a:lnTo>
                  <a:pt x="1726" y="1848"/>
                </a:lnTo>
                <a:lnTo>
                  <a:pt x="1703" y="1851"/>
                </a:lnTo>
                <a:lnTo>
                  <a:pt x="1701" y="1851"/>
                </a:lnTo>
                <a:lnTo>
                  <a:pt x="1679" y="1848"/>
                </a:lnTo>
                <a:lnTo>
                  <a:pt x="1677" y="1848"/>
                </a:lnTo>
                <a:lnTo>
                  <a:pt x="1656" y="1840"/>
                </a:lnTo>
                <a:lnTo>
                  <a:pt x="1652" y="1837"/>
                </a:lnTo>
                <a:lnTo>
                  <a:pt x="1648" y="1835"/>
                </a:lnTo>
                <a:lnTo>
                  <a:pt x="685" y="1235"/>
                </a:lnTo>
                <a:close/>
                <a:moveTo>
                  <a:pt x="1703" y="598"/>
                </a:moveTo>
                <a:lnTo>
                  <a:pt x="695" y="1227"/>
                </a:lnTo>
                <a:lnTo>
                  <a:pt x="2710" y="1227"/>
                </a:lnTo>
                <a:lnTo>
                  <a:pt x="1703" y="598"/>
                </a:lnTo>
                <a:close/>
                <a:moveTo>
                  <a:pt x="1701" y="0"/>
                </a:moveTo>
                <a:lnTo>
                  <a:pt x="1806" y="3"/>
                </a:lnTo>
                <a:lnTo>
                  <a:pt x="1909" y="12"/>
                </a:lnTo>
                <a:lnTo>
                  <a:pt x="2008" y="28"/>
                </a:lnTo>
                <a:lnTo>
                  <a:pt x="2107" y="49"/>
                </a:lnTo>
                <a:lnTo>
                  <a:pt x="2203" y="75"/>
                </a:lnTo>
                <a:lnTo>
                  <a:pt x="2296" y="107"/>
                </a:lnTo>
                <a:lnTo>
                  <a:pt x="2387" y="144"/>
                </a:lnTo>
                <a:lnTo>
                  <a:pt x="2477" y="186"/>
                </a:lnTo>
                <a:lnTo>
                  <a:pt x="2562" y="232"/>
                </a:lnTo>
                <a:lnTo>
                  <a:pt x="2644" y="284"/>
                </a:lnTo>
                <a:lnTo>
                  <a:pt x="2723" y="340"/>
                </a:lnTo>
                <a:lnTo>
                  <a:pt x="2800" y="400"/>
                </a:lnTo>
                <a:lnTo>
                  <a:pt x="2871" y="465"/>
                </a:lnTo>
                <a:lnTo>
                  <a:pt x="2940" y="534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1"/>
                </a:lnTo>
                <a:lnTo>
                  <a:pt x="3173" y="844"/>
                </a:lnTo>
                <a:lnTo>
                  <a:pt x="3220" y="929"/>
                </a:lnTo>
                <a:lnTo>
                  <a:pt x="3262" y="1018"/>
                </a:lnTo>
                <a:lnTo>
                  <a:pt x="3298" y="1109"/>
                </a:lnTo>
                <a:lnTo>
                  <a:pt x="3330" y="1202"/>
                </a:lnTo>
                <a:lnTo>
                  <a:pt x="3356" y="1299"/>
                </a:lnTo>
                <a:lnTo>
                  <a:pt x="3378" y="1397"/>
                </a:lnTo>
                <a:lnTo>
                  <a:pt x="3393" y="1498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9"/>
                </a:lnTo>
                <a:lnTo>
                  <a:pt x="3378" y="2008"/>
                </a:lnTo>
                <a:lnTo>
                  <a:pt x="3356" y="2107"/>
                </a:lnTo>
                <a:lnTo>
                  <a:pt x="3330" y="2203"/>
                </a:lnTo>
                <a:lnTo>
                  <a:pt x="3298" y="2297"/>
                </a:lnTo>
                <a:lnTo>
                  <a:pt x="3262" y="2388"/>
                </a:lnTo>
                <a:lnTo>
                  <a:pt x="3220" y="2477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5"/>
                </a:lnTo>
                <a:lnTo>
                  <a:pt x="3005" y="2800"/>
                </a:lnTo>
                <a:lnTo>
                  <a:pt x="2940" y="2872"/>
                </a:lnTo>
                <a:lnTo>
                  <a:pt x="2871" y="2941"/>
                </a:lnTo>
                <a:lnTo>
                  <a:pt x="2800" y="3005"/>
                </a:lnTo>
                <a:lnTo>
                  <a:pt x="2723" y="3066"/>
                </a:lnTo>
                <a:lnTo>
                  <a:pt x="2644" y="3122"/>
                </a:lnTo>
                <a:lnTo>
                  <a:pt x="2562" y="3173"/>
                </a:lnTo>
                <a:lnTo>
                  <a:pt x="2477" y="3220"/>
                </a:lnTo>
                <a:lnTo>
                  <a:pt x="2387" y="3262"/>
                </a:lnTo>
                <a:lnTo>
                  <a:pt x="2296" y="3299"/>
                </a:lnTo>
                <a:lnTo>
                  <a:pt x="2203" y="3331"/>
                </a:lnTo>
                <a:lnTo>
                  <a:pt x="2107" y="3358"/>
                </a:lnTo>
                <a:lnTo>
                  <a:pt x="2008" y="3379"/>
                </a:lnTo>
                <a:lnTo>
                  <a:pt x="1909" y="3393"/>
                </a:lnTo>
                <a:lnTo>
                  <a:pt x="1806" y="3402"/>
                </a:lnTo>
                <a:lnTo>
                  <a:pt x="1701" y="3405"/>
                </a:lnTo>
                <a:lnTo>
                  <a:pt x="1599" y="3402"/>
                </a:lnTo>
                <a:lnTo>
                  <a:pt x="1496" y="3393"/>
                </a:lnTo>
                <a:lnTo>
                  <a:pt x="1397" y="3379"/>
                </a:lnTo>
                <a:lnTo>
                  <a:pt x="1298" y="3358"/>
                </a:lnTo>
                <a:lnTo>
                  <a:pt x="1202" y="3331"/>
                </a:lnTo>
                <a:lnTo>
                  <a:pt x="1109" y="3299"/>
                </a:lnTo>
                <a:lnTo>
                  <a:pt x="1018" y="3262"/>
                </a:lnTo>
                <a:lnTo>
                  <a:pt x="928" y="3220"/>
                </a:lnTo>
                <a:lnTo>
                  <a:pt x="843" y="3173"/>
                </a:lnTo>
                <a:lnTo>
                  <a:pt x="761" y="3122"/>
                </a:lnTo>
                <a:lnTo>
                  <a:pt x="682" y="3066"/>
                </a:lnTo>
                <a:lnTo>
                  <a:pt x="605" y="3005"/>
                </a:lnTo>
                <a:lnTo>
                  <a:pt x="534" y="2941"/>
                </a:lnTo>
                <a:lnTo>
                  <a:pt x="465" y="2872"/>
                </a:lnTo>
                <a:lnTo>
                  <a:pt x="400" y="2800"/>
                </a:lnTo>
                <a:lnTo>
                  <a:pt x="340" y="2725"/>
                </a:lnTo>
                <a:lnTo>
                  <a:pt x="284" y="2645"/>
                </a:lnTo>
                <a:lnTo>
                  <a:pt x="232" y="2562"/>
                </a:lnTo>
                <a:lnTo>
                  <a:pt x="185" y="2477"/>
                </a:lnTo>
                <a:lnTo>
                  <a:pt x="143" y="2388"/>
                </a:lnTo>
                <a:lnTo>
                  <a:pt x="107" y="2297"/>
                </a:lnTo>
                <a:lnTo>
                  <a:pt x="75" y="2203"/>
                </a:lnTo>
                <a:lnTo>
                  <a:pt x="48" y="2107"/>
                </a:lnTo>
                <a:lnTo>
                  <a:pt x="27" y="2008"/>
                </a:lnTo>
                <a:lnTo>
                  <a:pt x="12" y="1909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8"/>
                </a:lnTo>
                <a:lnTo>
                  <a:pt x="27" y="1397"/>
                </a:lnTo>
                <a:lnTo>
                  <a:pt x="48" y="1299"/>
                </a:lnTo>
                <a:lnTo>
                  <a:pt x="75" y="1202"/>
                </a:lnTo>
                <a:lnTo>
                  <a:pt x="107" y="1109"/>
                </a:lnTo>
                <a:lnTo>
                  <a:pt x="143" y="1018"/>
                </a:lnTo>
                <a:lnTo>
                  <a:pt x="185" y="929"/>
                </a:lnTo>
                <a:lnTo>
                  <a:pt x="232" y="844"/>
                </a:lnTo>
                <a:lnTo>
                  <a:pt x="284" y="761"/>
                </a:lnTo>
                <a:lnTo>
                  <a:pt x="340" y="682"/>
                </a:lnTo>
                <a:lnTo>
                  <a:pt x="400" y="606"/>
                </a:lnTo>
                <a:lnTo>
                  <a:pt x="465" y="534"/>
                </a:lnTo>
                <a:lnTo>
                  <a:pt x="534" y="465"/>
                </a:lnTo>
                <a:lnTo>
                  <a:pt x="605" y="400"/>
                </a:lnTo>
                <a:lnTo>
                  <a:pt x="682" y="340"/>
                </a:lnTo>
                <a:lnTo>
                  <a:pt x="761" y="284"/>
                </a:lnTo>
                <a:lnTo>
                  <a:pt x="843" y="232"/>
                </a:lnTo>
                <a:lnTo>
                  <a:pt x="928" y="186"/>
                </a:lnTo>
                <a:lnTo>
                  <a:pt x="1018" y="144"/>
                </a:lnTo>
                <a:lnTo>
                  <a:pt x="1109" y="107"/>
                </a:lnTo>
                <a:lnTo>
                  <a:pt x="1202" y="75"/>
                </a:lnTo>
                <a:lnTo>
                  <a:pt x="1298" y="49"/>
                </a:lnTo>
                <a:lnTo>
                  <a:pt x="1397" y="28"/>
                </a:lnTo>
                <a:lnTo>
                  <a:pt x="1496" y="12"/>
                </a:lnTo>
                <a:lnTo>
                  <a:pt x="1599" y="3"/>
                </a:lnTo>
                <a:lnTo>
                  <a:pt x="17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CC745B-E6EA-4CF1-8CE4-382E0877ED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0353" y="2985837"/>
            <a:ext cx="430016" cy="541679"/>
            <a:chOff x="3369" y="729"/>
            <a:chExt cx="181" cy="228"/>
          </a:xfrm>
          <a:solidFill>
            <a:schemeClr val="bg1"/>
          </a:solidFill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9DA1E7D-1CE4-4388-B222-EA11F6931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6764D4F-9735-421B-9314-9C732A30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81DFF81-7408-4A0B-9B8F-AF0AF247F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24" name="Cross 23">
            <a:extLst>
              <a:ext uri="{FF2B5EF4-FFF2-40B4-BE49-F238E27FC236}">
                <a16:creationId xmlns:a16="http://schemas.microsoft.com/office/drawing/2014/main" id="{F2E4F5A0-7202-4A8A-9246-B9B7F283512D}"/>
              </a:ext>
            </a:extLst>
          </p:cNvPr>
          <p:cNvSpPr/>
          <p:nvPr/>
        </p:nvSpPr>
        <p:spPr>
          <a:xfrm>
            <a:off x="190913" y="6434384"/>
            <a:ext cx="366871" cy="366871"/>
          </a:xfrm>
          <a:prstGeom prst="plus">
            <a:avLst>
              <a:gd name="adj" fmla="val 396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11AD-7E23-43DA-B4A0-30A837F2A35E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11B0E-7A6A-459C-8B73-E9F738992F00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980E8A59-0AD6-4CE0-8EDA-91D24CA9CF8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8B0E6-66B0-4A68-9FBE-85AF39EEB1ED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2256A-22DC-4D1A-BC4B-3F73B212AEAD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247376790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0">
            <a:extLst>
              <a:ext uri="{FF2B5EF4-FFF2-40B4-BE49-F238E27FC236}">
                <a16:creationId xmlns:a16="http://schemas.microsoft.com/office/drawing/2014/main" id="{2ED200AA-255F-4CDD-9BD9-5974A72369EB}"/>
              </a:ext>
            </a:extLst>
          </p:cNvPr>
          <p:cNvSpPr/>
          <p:nvPr/>
        </p:nvSpPr>
        <p:spPr>
          <a:xfrm rot="5400000" flipH="1">
            <a:off x="9169173" y="3826460"/>
            <a:ext cx="940854" cy="2928820"/>
          </a:xfrm>
          <a:custGeom>
            <a:avLst/>
            <a:gdLst>
              <a:gd name="connsiteX0" fmla="*/ 0 w 4422118"/>
              <a:gd name="connsiteY0" fmla="*/ 0 h 6087513"/>
              <a:gd name="connsiteX1" fmla="*/ 4422118 w 4422118"/>
              <a:gd name="connsiteY1" fmla="*/ 1369389 h 6087513"/>
              <a:gd name="connsiteX2" fmla="*/ 4422118 w 4422118"/>
              <a:gd name="connsiteY2" fmla="*/ 6087513 h 6087513"/>
              <a:gd name="connsiteX3" fmla="*/ 0 w 4422118"/>
              <a:gd name="connsiteY3" fmla="*/ 6087513 h 60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2118" h="6087513">
                <a:moveTo>
                  <a:pt x="0" y="0"/>
                </a:moveTo>
                <a:lnTo>
                  <a:pt x="4422118" y="1369389"/>
                </a:lnTo>
                <a:lnTo>
                  <a:pt x="4422118" y="6087513"/>
                </a:lnTo>
                <a:lnTo>
                  <a:pt x="0" y="6087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6" name="Полилиния 41">
            <a:extLst>
              <a:ext uri="{FF2B5EF4-FFF2-40B4-BE49-F238E27FC236}">
                <a16:creationId xmlns:a16="http://schemas.microsoft.com/office/drawing/2014/main" id="{67878C90-9A64-4191-A40F-F706AE5F9AE3}"/>
              </a:ext>
            </a:extLst>
          </p:cNvPr>
          <p:cNvSpPr/>
          <p:nvPr/>
        </p:nvSpPr>
        <p:spPr>
          <a:xfrm rot="5400000" flipH="1">
            <a:off x="8564213" y="3025019"/>
            <a:ext cx="945363" cy="2450246"/>
          </a:xfrm>
          <a:custGeom>
            <a:avLst/>
            <a:gdLst>
              <a:gd name="connsiteX0" fmla="*/ 0 w 4443308"/>
              <a:gd name="connsiteY0" fmla="*/ 0 h 4576041"/>
              <a:gd name="connsiteX1" fmla="*/ 4443308 w 4443308"/>
              <a:gd name="connsiteY1" fmla="*/ 1375950 h 4576041"/>
              <a:gd name="connsiteX2" fmla="*/ 4443308 w 4443308"/>
              <a:gd name="connsiteY2" fmla="*/ 4576041 h 4576041"/>
              <a:gd name="connsiteX3" fmla="*/ 0 w 4443308"/>
              <a:gd name="connsiteY3" fmla="*/ 4576041 h 457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3308" h="4576041">
                <a:moveTo>
                  <a:pt x="0" y="0"/>
                </a:moveTo>
                <a:lnTo>
                  <a:pt x="4443308" y="1375950"/>
                </a:lnTo>
                <a:lnTo>
                  <a:pt x="4443308" y="4576041"/>
                </a:lnTo>
                <a:lnTo>
                  <a:pt x="0" y="4576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7" name="Полилиния 42">
            <a:extLst>
              <a:ext uri="{FF2B5EF4-FFF2-40B4-BE49-F238E27FC236}">
                <a16:creationId xmlns:a16="http://schemas.microsoft.com/office/drawing/2014/main" id="{0241821B-A36D-49DB-A7AD-57C37ED25240}"/>
              </a:ext>
            </a:extLst>
          </p:cNvPr>
          <p:cNvSpPr/>
          <p:nvPr/>
        </p:nvSpPr>
        <p:spPr>
          <a:xfrm rot="5400000" flipH="1">
            <a:off x="8927633" y="1982036"/>
            <a:ext cx="945363" cy="2450247"/>
          </a:xfrm>
          <a:custGeom>
            <a:avLst/>
            <a:gdLst>
              <a:gd name="connsiteX0" fmla="*/ 0 w 4443308"/>
              <a:gd name="connsiteY0" fmla="*/ 0 h 3058009"/>
              <a:gd name="connsiteX1" fmla="*/ 4443308 w 4443308"/>
              <a:gd name="connsiteY1" fmla="*/ 1375951 h 3058009"/>
              <a:gd name="connsiteX2" fmla="*/ 4443308 w 4443308"/>
              <a:gd name="connsiteY2" fmla="*/ 3058009 h 3058009"/>
              <a:gd name="connsiteX3" fmla="*/ 0 w 4443308"/>
              <a:gd name="connsiteY3" fmla="*/ 3058009 h 30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3308" h="3058009">
                <a:moveTo>
                  <a:pt x="0" y="0"/>
                </a:moveTo>
                <a:lnTo>
                  <a:pt x="4443308" y="1375951"/>
                </a:lnTo>
                <a:lnTo>
                  <a:pt x="4443308" y="3058009"/>
                </a:lnTo>
                <a:lnTo>
                  <a:pt x="0" y="305800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6030504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E89E9-9148-4717-8306-C1D7E076A7FC}"/>
              </a:ext>
            </a:extLst>
          </p:cNvPr>
          <p:cNvCxnSpPr>
            <a:cxnSpLocks/>
          </p:cNvCxnSpPr>
          <p:nvPr/>
        </p:nvCxnSpPr>
        <p:spPr>
          <a:xfrm flipH="1">
            <a:off x="5751528" y="3231325"/>
            <a:ext cx="257283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038529-167F-4ACE-AF56-D0D98E570536}"/>
              </a:ext>
            </a:extLst>
          </p:cNvPr>
          <p:cNvCxnSpPr>
            <a:cxnSpLocks/>
          </p:cNvCxnSpPr>
          <p:nvPr/>
        </p:nvCxnSpPr>
        <p:spPr>
          <a:xfrm flipH="1">
            <a:off x="5718797" y="4300328"/>
            <a:ext cx="260556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6555DB-80CF-489A-9980-5AA3D3D81FB2}"/>
              </a:ext>
            </a:extLst>
          </p:cNvPr>
          <p:cNvCxnSpPr>
            <a:cxnSpLocks/>
          </p:cNvCxnSpPr>
          <p:nvPr/>
        </p:nvCxnSpPr>
        <p:spPr>
          <a:xfrm flipH="1">
            <a:off x="5742536" y="5369332"/>
            <a:ext cx="290898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D5CE4-0A2B-4945-868C-5CCFD9FFF24D}"/>
              </a:ext>
            </a:extLst>
          </p:cNvPr>
          <p:cNvSpPr/>
          <p:nvPr/>
        </p:nvSpPr>
        <p:spPr>
          <a:xfrm>
            <a:off x="6053440" y="270660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Subtitle </a:t>
            </a: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04153-9AF3-443A-8B2E-1FE77A6A3E44}"/>
              </a:ext>
            </a:extLst>
          </p:cNvPr>
          <p:cNvSpPr/>
          <p:nvPr/>
        </p:nvSpPr>
        <p:spPr>
          <a:xfrm>
            <a:off x="6053440" y="3789639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Subtitle </a:t>
            </a: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61EE2-F18D-48A6-AA7E-58CA36802F5D}"/>
              </a:ext>
            </a:extLst>
          </p:cNvPr>
          <p:cNvSpPr/>
          <p:nvPr/>
        </p:nvSpPr>
        <p:spPr>
          <a:xfrm>
            <a:off x="6053440" y="4812877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Subtitle </a:t>
            </a: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F990FB5C-FE26-497A-9C2A-63BB872C270E}"/>
              </a:ext>
            </a:extLst>
          </p:cNvPr>
          <p:cNvSpPr/>
          <p:nvPr/>
        </p:nvSpPr>
        <p:spPr>
          <a:xfrm>
            <a:off x="1815668" y="2598483"/>
            <a:ext cx="379149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6D897D5B-1716-463F-9717-1DD00D224C06}"/>
              </a:ext>
            </a:extLst>
          </p:cNvPr>
          <p:cNvSpPr/>
          <p:nvPr/>
        </p:nvSpPr>
        <p:spPr>
          <a:xfrm>
            <a:off x="1815668" y="3755665"/>
            <a:ext cx="379149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521FDDB-59ED-47E9-B4CA-45F0562A49FE}"/>
              </a:ext>
            </a:extLst>
          </p:cNvPr>
          <p:cNvSpPr/>
          <p:nvPr/>
        </p:nvSpPr>
        <p:spPr>
          <a:xfrm>
            <a:off x="1815668" y="4774853"/>
            <a:ext cx="379149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0C011-219A-4443-8684-ACFE19DDDCFA}"/>
              </a:ext>
            </a:extLst>
          </p:cNvPr>
          <p:cNvSpPr txBox="1"/>
          <p:nvPr/>
        </p:nvSpPr>
        <p:spPr>
          <a:xfrm>
            <a:off x="8431119" y="299068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[Text Here]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9B2CE-9E5D-49FF-9222-62A5C3BFF8E0}"/>
              </a:ext>
            </a:extLst>
          </p:cNvPr>
          <p:cNvSpPr txBox="1"/>
          <p:nvPr/>
        </p:nvSpPr>
        <p:spPr>
          <a:xfrm>
            <a:off x="8431119" y="408175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[Text Here]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4F0E7-3517-4502-8976-2D0111C4F21E}"/>
              </a:ext>
            </a:extLst>
          </p:cNvPr>
          <p:cNvSpPr txBox="1"/>
          <p:nvPr/>
        </p:nvSpPr>
        <p:spPr>
          <a:xfrm>
            <a:off x="8651523" y="513409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[Text Here]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9FA64-73E1-4448-9275-FD237D59308C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F9DF80-D3D9-43B2-AF8C-8DA54D438DE2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BF3FBE1C-477C-4427-92CB-D94CD89DB2A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7C1293-5700-4CF0-A156-569ACA44440E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85BA9-BDAB-47FA-B147-E702C318753A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390148710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4">
            <a:extLst>
              <a:ext uri="{FF2B5EF4-FFF2-40B4-BE49-F238E27FC236}">
                <a16:creationId xmlns:a16="http://schemas.microsoft.com/office/drawing/2014/main" id="{5523E6E1-098D-412E-96C6-15583EE82E2A}"/>
              </a:ext>
            </a:extLst>
          </p:cNvPr>
          <p:cNvSpPr/>
          <p:nvPr/>
        </p:nvSpPr>
        <p:spPr>
          <a:xfrm>
            <a:off x="875075" y="2696917"/>
            <a:ext cx="2334284" cy="3250747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с двумя скругленными соседними углами 45">
            <a:extLst>
              <a:ext uri="{FF2B5EF4-FFF2-40B4-BE49-F238E27FC236}">
                <a16:creationId xmlns:a16="http://schemas.microsoft.com/office/drawing/2014/main" id="{15DDCE43-A06B-40E3-9843-C282D1D8F8BF}"/>
              </a:ext>
            </a:extLst>
          </p:cNvPr>
          <p:cNvSpPr/>
          <p:nvPr/>
        </p:nvSpPr>
        <p:spPr>
          <a:xfrm rot="10800000">
            <a:off x="1232598" y="2676596"/>
            <a:ext cx="1619239" cy="8885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AA643250-7D33-4229-9DED-098B3B1A7CAA}"/>
              </a:ext>
            </a:extLst>
          </p:cNvPr>
          <p:cNvSpPr txBox="1">
            <a:spLocks/>
          </p:cNvSpPr>
          <p:nvPr/>
        </p:nvSpPr>
        <p:spPr>
          <a:xfrm>
            <a:off x="1232598" y="2617441"/>
            <a:ext cx="1619239" cy="690232"/>
          </a:xfrm>
          <a:prstGeom prst="rect">
            <a:avLst/>
          </a:prstGeom>
        </p:spPr>
        <p:txBody>
          <a:bodyPr/>
          <a:lstStyle>
            <a:lvl1pPr marL="0" indent="0" algn="l" defTabSz="2438522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140</a:t>
            </a:r>
            <a:r>
              <a:rPr lang="en-US" sz="11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</a:t>
            </a:r>
          </a:p>
        </p:txBody>
      </p:sp>
      <p:sp>
        <p:nvSpPr>
          <p:cNvPr id="12" name="Прямоугольник 44">
            <a:extLst>
              <a:ext uri="{FF2B5EF4-FFF2-40B4-BE49-F238E27FC236}">
                <a16:creationId xmlns:a16="http://schemas.microsoft.com/office/drawing/2014/main" id="{28A30366-A6BB-48E5-BD7A-583D163A472D}"/>
              </a:ext>
            </a:extLst>
          </p:cNvPr>
          <p:cNvSpPr/>
          <p:nvPr/>
        </p:nvSpPr>
        <p:spPr>
          <a:xfrm>
            <a:off x="3566880" y="2676597"/>
            <a:ext cx="2334284" cy="32507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с двумя скругленными соседними углами 45">
            <a:extLst>
              <a:ext uri="{FF2B5EF4-FFF2-40B4-BE49-F238E27FC236}">
                <a16:creationId xmlns:a16="http://schemas.microsoft.com/office/drawing/2014/main" id="{BAC6644D-BC4A-4096-A686-6C4AA194C0C5}"/>
              </a:ext>
            </a:extLst>
          </p:cNvPr>
          <p:cNvSpPr/>
          <p:nvPr/>
        </p:nvSpPr>
        <p:spPr>
          <a:xfrm rot="10800000">
            <a:off x="3924403" y="2676596"/>
            <a:ext cx="1619239" cy="8885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8E328EFD-7715-4D8C-9E10-054820C4C8BD}"/>
              </a:ext>
            </a:extLst>
          </p:cNvPr>
          <p:cNvSpPr txBox="1">
            <a:spLocks/>
          </p:cNvSpPr>
          <p:nvPr/>
        </p:nvSpPr>
        <p:spPr>
          <a:xfrm>
            <a:off x="3924403" y="2617441"/>
            <a:ext cx="1619239" cy="690232"/>
          </a:xfrm>
          <a:prstGeom prst="rect">
            <a:avLst/>
          </a:prstGeom>
        </p:spPr>
        <p:txBody>
          <a:bodyPr/>
          <a:lstStyle>
            <a:lvl1pPr marL="0" indent="0" algn="l" defTabSz="2438522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152</a:t>
            </a:r>
            <a:r>
              <a:rPr lang="en-US" sz="11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</a:t>
            </a:r>
          </a:p>
        </p:txBody>
      </p:sp>
      <p:sp>
        <p:nvSpPr>
          <p:cNvPr id="15" name="Прямоугольник 44">
            <a:extLst>
              <a:ext uri="{FF2B5EF4-FFF2-40B4-BE49-F238E27FC236}">
                <a16:creationId xmlns:a16="http://schemas.microsoft.com/office/drawing/2014/main" id="{1B182925-E119-40C2-93BF-CCEA1D148EDD}"/>
              </a:ext>
            </a:extLst>
          </p:cNvPr>
          <p:cNvSpPr/>
          <p:nvPr/>
        </p:nvSpPr>
        <p:spPr>
          <a:xfrm>
            <a:off x="6258681" y="2696917"/>
            <a:ext cx="2334284" cy="3250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Прямоугольник с двумя скругленными соседними углами 45">
            <a:extLst>
              <a:ext uri="{FF2B5EF4-FFF2-40B4-BE49-F238E27FC236}">
                <a16:creationId xmlns:a16="http://schemas.microsoft.com/office/drawing/2014/main" id="{D31EA83E-09AF-4355-8BD3-097A2506878B}"/>
              </a:ext>
            </a:extLst>
          </p:cNvPr>
          <p:cNvSpPr/>
          <p:nvPr/>
        </p:nvSpPr>
        <p:spPr>
          <a:xfrm rot="10800000">
            <a:off x="6616204" y="2676596"/>
            <a:ext cx="1619239" cy="8885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D3A1A7D6-0E06-42A4-9E22-57004199AE35}"/>
              </a:ext>
            </a:extLst>
          </p:cNvPr>
          <p:cNvSpPr txBox="1">
            <a:spLocks/>
          </p:cNvSpPr>
          <p:nvPr/>
        </p:nvSpPr>
        <p:spPr>
          <a:xfrm>
            <a:off x="6616204" y="2647661"/>
            <a:ext cx="1619239" cy="690232"/>
          </a:xfrm>
          <a:prstGeom prst="rect">
            <a:avLst/>
          </a:prstGeom>
        </p:spPr>
        <p:txBody>
          <a:bodyPr/>
          <a:lstStyle>
            <a:lvl1pPr marL="0" indent="0" algn="l" defTabSz="2438522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172</a:t>
            </a:r>
            <a:r>
              <a:rPr lang="en-US" sz="11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</a:t>
            </a:r>
          </a:p>
        </p:txBody>
      </p:sp>
      <p:sp>
        <p:nvSpPr>
          <p:cNvPr id="19" name="Прямоугольник 44">
            <a:extLst>
              <a:ext uri="{FF2B5EF4-FFF2-40B4-BE49-F238E27FC236}">
                <a16:creationId xmlns:a16="http://schemas.microsoft.com/office/drawing/2014/main" id="{6FAD4AD4-F957-4436-8214-3925008A4023}"/>
              </a:ext>
            </a:extLst>
          </p:cNvPr>
          <p:cNvSpPr/>
          <p:nvPr/>
        </p:nvSpPr>
        <p:spPr>
          <a:xfrm>
            <a:off x="8950481" y="2696917"/>
            <a:ext cx="2334284" cy="3250747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с двумя скругленными соседними углами 45">
            <a:extLst>
              <a:ext uri="{FF2B5EF4-FFF2-40B4-BE49-F238E27FC236}">
                <a16:creationId xmlns:a16="http://schemas.microsoft.com/office/drawing/2014/main" id="{13E896BF-B916-4793-8794-157DAC48A996}"/>
              </a:ext>
            </a:extLst>
          </p:cNvPr>
          <p:cNvSpPr/>
          <p:nvPr/>
        </p:nvSpPr>
        <p:spPr>
          <a:xfrm rot="10800000">
            <a:off x="9308004" y="2676596"/>
            <a:ext cx="1619239" cy="8885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24385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EF1CF7-ACF2-4BA1-9367-BAE0AF078D04}"/>
              </a:ext>
            </a:extLst>
          </p:cNvPr>
          <p:cNvSpPr txBox="1">
            <a:spLocks/>
          </p:cNvSpPr>
          <p:nvPr/>
        </p:nvSpPr>
        <p:spPr>
          <a:xfrm>
            <a:off x="9308004" y="2617441"/>
            <a:ext cx="1619239" cy="690232"/>
          </a:xfrm>
          <a:prstGeom prst="rect">
            <a:avLst/>
          </a:prstGeom>
        </p:spPr>
        <p:txBody>
          <a:bodyPr/>
          <a:lstStyle>
            <a:lvl1pPr marL="0" indent="0" algn="l" defTabSz="2438522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240</a:t>
            </a:r>
            <a:r>
              <a:rPr lang="en-US" sz="1100" b="1" dirty="0">
                <a:solidFill>
                  <a:schemeClr val="bg1"/>
                </a:solidFill>
                <a:latin typeface="Open Sans" panose="020B0606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9FE6DC-2CDF-4C7B-A990-0C267B33079B}"/>
              </a:ext>
            </a:extLst>
          </p:cNvPr>
          <p:cNvSpPr txBox="1"/>
          <p:nvPr/>
        </p:nvSpPr>
        <p:spPr>
          <a:xfrm>
            <a:off x="1362354" y="3852330"/>
            <a:ext cx="13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First Feature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57CDE-DF52-45EF-BB5F-9C78699BBB2B}"/>
              </a:ext>
            </a:extLst>
          </p:cNvPr>
          <p:cNvSpPr txBox="1"/>
          <p:nvPr/>
        </p:nvSpPr>
        <p:spPr>
          <a:xfrm>
            <a:off x="1167719" y="4463882"/>
            <a:ext cx="174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Second Feature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F9CAA-B636-4D10-B8EA-05842EEC77F3}"/>
              </a:ext>
            </a:extLst>
          </p:cNvPr>
          <p:cNvSpPr txBox="1"/>
          <p:nvPr/>
        </p:nvSpPr>
        <p:spPr>
          <a:xfrm>
            <a:off x="1297476" y="5075434"/>
            <a:ext cx="148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Third Feature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C61C0-3592-4FB4-83C1-F895E33F2878}"/>
              </a:ext>
            </a:extLst>
          </p:cNvPr>
          <p:cNvSpPr txBox="1"/>
          <p:nvPr/>
        </p:nvSpPr>
        <p:spPr>
          <a:xfrm>
            <a:off x="4054159" y="3852330"/>
            <a:ext cx="13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First Feature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E4310-3090-4D18-AC09-7A49E75A9E86}"/>
              </a:ext>
            </a:extLst>
          </p:cNvPr>
          <p:cNvSpPr txBox="1"/>
          <p:nvPr/>
        </p:nvSpPr>
        <p:spPr>
          <a:xfrm>
            <a:off x="3859524" y="4463882"/>
            <a:ext cx="174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Second Feature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EDE7EA-7D8B-402F-AFAD-42F77F474578}"/>
              </a:ext>
            </a:extLst>
          </p:cNvPr>
          <p:cNvSpPr txBox="1"/>
          <p:nvPr/>
        </p:nvSpPr>
        <p:spPr>
          <a:xfrm>
            <a:off x="3989281" y="5075434"/>
            <a:ext cx="148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Third Feature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5A87EA-04DA-4061-B745-119430A26600}"/>
              </a:ext>
            </a:extLst>
          </p:cNvPr>
          <p:cNvSpPr txBox="1"/>
          <p:nvPr/>
        </p:nvSpPr>
        <p:spPr>
          <a:xfrm>
            <a:off x="6745960" y="3852330"/>
            <a:ext cx="13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First Feature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4BACF8-B455-464F-B7C7-4C5B960B5512}"/>
              </a:ext>
            </a:extLst>
          </p:cNvPr>
          <p:cNvSpPr txBox="1"/>
          <p:nvPr/>
        </p:nvSpPr>
        <p:spPr>
          <a:xfrm>
            <a:off x="6551325" y="4463882"/>
            <a:ext cx="174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Second Feature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D36A5F-0276-4DB7-9A51-43EFDABC6653}"/>
              </a:ext>
            </a:extLst>
          </p:cNvPr>
          <p:cNvSpPr txBox="1"/>
          <p:nvPr/>
        </p:nvSpPr>
        <p:spPr>
          <a:xfrm>
            <a:off x="6681082" y="5075434"/>
            <a:ext cx="148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Third Feature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538CF-50D0-4293-B51F-A28A288F62AD}"/>
              </a:ext>
            </a:extLst>
          </p:cNvPr>
          <p:cNvSpPr txBox="1"/>
          <p:nvPr/>
        </p:nvSpPr>
        <p:spPr>
          <a:xfrm>
            <a:off x="9437760" y="3852330"/>
            <a:ext cx="13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First Feature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E2CF3-58BC-402E-92CF-DF30B2FCE84E}"/>
              </a:ext>
            </a:extLst>
          </p:cNvPr>
          <p:cNvSpPr txBox="1"/>
          <p:nvPr/>
        </p:nvSpPr>
        <p:spPr>
          <a:xfrm>
            <a:off x="9243125" y="4463882"/>
            <a:ext cx="174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Second Feature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EFE4ED-237F-4898-B573-E78D331D6D06}"/>
              </a:ext>
            </a:extLst>
          </p:cNvPr>
          <p:cNvSpPr txBox="1"/>
          <p:nvPr/>
        </p:nvSpPr>
        <p:spPr>
          <a:xfrm>
            <a:off x="9372882" y="5075434"/>
            <a:ext cx="148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Third Feature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0D0BA2-E0B9-42C1-B4ED-110B0C9DE5EE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4B68E-6A9E-4699-B1A7-6B4B559A5A90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917E2-8E81-42C2-9A8F-47F6BF65DB59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46" name="Equals 45">
            <a:extLst>
              <a:ext uri="{FF2B5EF4-FFF2-40B4-BE49-F238E27FC236}">
                <a16:creationId xmlns:a16="http://schemas.microsoft.com/office/drawing/2014/main" id="{31463946-3753-4481-BB7D-A6D02FA356EA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DCE004-EA4C-430E-A6DE-E127ADACA2E4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308577451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6BC57A-9724-4426-A9AB-D50FA9F733B7}"/>
              </a:ext>
            </a:extLst>
          </p:cNvPr>
          <p:cNvCxnSpPr>
            <a:cxnSpLocks/>
          </p:cNvCxnSpPr>
          <p:nvPr/>
        </p:nvCxnSpPr>
        <p:spPr>
          <a:xfrm flipH="1">
            <a:off x="7523087" y="3029892"/>
            <a:ext cx="62095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CDDBB4-49B6-44BD-8629-2058B750B2C6}"/>
              </a:ext>
            </a:extLst>
          </p:cNvPr>
          <p:cNvCxnSpPr>
            <a:cxnSpLocks/>
          </p:cNvCxnSpPr>
          <p:nvPr/>
        </p:nvCxnSpPr>
        <p:spPr>
          <a:xfrm flipH="1">
            <a:off x="5937030" y="5498125"/>
            <a:ext cx="0" cy="258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A4A3312-11E8-495D-8947-D98607835DA3}"/>
              </a:ext>
            </a:extLst>
          </p:cNvPr>
          <p:cNvCxnSpPr>
            <a:cxnSpLocks/>
          </p:cNvCxnSpPr>
          <p:nvPr/>
        </p:nvCxnSpPr>
        <p:spPr>
          <a:xfrm flipH="1" flipV="1">
            <a:off x="5921972" y="5566669"/>
            <a:ext cx="2104805" cy="1976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6C5CCD3-2850-4357-B2B7-41F1B5D93209}"/>
              </a:ext>
            </a:extLst>
          </p:cNvPr>
          <p:cNvSpPr/>
          <p:nvPr/>
        </p:nvSpPr>
        <p:spPr>
          <a:xfrm flipH="1" flipV="1">
            <a:off x="8026777" y="5503299"/>
            <a:ext cx="166276" cy="16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4"/>
              </a:solidFill>
              <a:latin typeface="Open Sans" panose="020B0606030504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BEEA2A-237A-45F2-8DBB-96A646F02E00}"/>
              </a:ext>
            </a:extLst>
          </p:cNvPr>
          <p:cNvCxnSpPr>
            <a:cxnSpLocks/>
          </p:cNvCxnSpPr>
          <p:nvPr/>
        </p:nvCxnSpPr>
        <p:spPr>
          <a:xfrm flipV="1">
            <a:off x="5921972" y="1951445"/>
            <a:ext cx="0" cy="258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EF4AA9-E08C-46C5-92EB-8AB78B9D6B04}"/>
              </a:ext>
            </a:extLst>
          </p:cNvPr>
          <p:cNvCxnSpPr>
            <a:cxnSpLocks/>
          </p:cNvCxnSpPr>
          <p:nvPr/>
        </p:nvCxnSpPr>
        <p:spPr>
          <a:xfrm>
            <a:off x="3788076" y="1931677"/>
            <a:ext cx="2148954" cy="1976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10967" y="4823513"/>
            <a:ext cx="652126" cy="6521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33454" y="4846000"/>
            <a:ext cx="607152" cy="607152"/>
          </a:xfrm>
          <a:prstGeom prst="ellipse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94485" y="2791928"/>
            <a:ext cx="652126" cy="652125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16971" y="2814415"/>
            <a:ext cx="607152" cy="607152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10967" y="2141424"/>
            <a:ext cx="652126" cy="6521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633454" y="2163911"/>
            <a:ext cx="607152" cy="60715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55942" y="2186399"/>
            <a:ext cx="562177" cy="562177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29775" y="2707547"/>
            <a:ext cx="652126" cy="6521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952263" y="2730034"/>
            <a:ext cx="607152" cy="607152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36088" y="4104002"/>
            <a:ext cx="652126" cy="6521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58576" y="4126490"/>
            <a:ext cx="607152" cy="607152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925785" y="2974635"/>
            <a:ext cx="2" cy="306514"/>
          </a:xfrm>
          <a:prstGeom prst="line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25785" y="4352701"/>
            <a:ext cx="2" cy="306514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 flipV="1">
            <a:off x="6389780" y="3281148"/>
            <a:ext cx="465538" cy="269425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4978499" y="4086351"/>
            <a:ext cx="483293" cy="266350"/>
          </a:xfrm>
          <a:prstGeom prst="line">
            <a:avLst/>
          </a:prstGeom>
          <a:ln w="127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4400000" flipV="1">
            <a:off x="6389500" y="4026411"/>
            <a:ext cx="465538" cy="269425"/>
          </a:xfrm>
          <a:prstGeom prst="line">
            <a:avLst/>
          </a:prstGeom>
          <a:ln w="1270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4400000" flipV="1">
            <a:off x="4972952" y="3301628"/>
            <a:ext cx="483293" cy="26635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294485" y="4211708"/>
            <a:ext cx="652126" cy="6521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316971" y="4234195"/>
            <a:ext cx="607152" cy="607152"/>
          </a:xfrm>
          <a:prstGeom prst="ellipse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82586" y="3387876"/>
            <a:ext cx="878772" cy="878772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512888" y="3418179"/>
            <a:ext cx="818168" cy="818168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atin typeface="+mj-lt"/>
            </a:endParaRPr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4620547" y="3498913"/>
            <a:ext cx="0" cy="649696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</p:cNvCxnSpPr>
          <p:nvPr/>
        </p:nvCxnSpPr>
        <p:spPr>
          <a:xfrm>
            <a:off x="7227515" y="3419675"/>
            <a:ext cx="0" cy="57930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000875" y="2624956"/>
            <a:ext cx="545710" cy="27514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310096" y="4701353"/>
            <a:ext cx="611779" cy="30845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323300" y="2633493"/>
            <a:ext cx="545710" cy="27514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69097" y="4709609"/>
            <a:ext cx="611779" cy="30845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hape 2546"/>
          <p:cNvSpPr/>
          <p:nvPr/>
        </p:nvSpPr>
        <p:spPr>
          <a:xfrm>
            <a:off x="4500857" y="2989797"/>
            <a:ext cx="217740" cy="178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+mj-lt"/>
              <a:ea typeface="Roboto Bold" charset="0"/>
              <a:cs typeface="Roboto Bold" charset="0"/>
            </a:endParaRPr>
          </a:p>
        </p:txBody>
      </p:sp>
      <p:sp>
        <p:nvSpPr>
          <p:cNvPr id="104" name="Shape 2587"/>
          <p:cNvSpPr/>
          <p:nvPr/>
        </p:nvSpPr>
        <p:spPr>
          <a:xfrm>
            <a:off x="4511677" y="4421700"/>
            <a:ext cx="217740" cy="21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+mj-lt"/>
              <a:ea typeface="Roboto Bold" charset="0"/>
              <a:cs typeface="Roboto Bold" charset="0"/>
            </a:endParaRPr>
          </a:p>
        </p:txBody>
      </p:sp>
      <p:grpSp>
        <p:nvGrpSpPr>
          <p:cNvPr id="51" name="Group 192">
            <a:extLst>
              <a:ext uri="{FF2B5EF4-FFF2-40B4-BE49-F238E27FC236}">
                <a16:creationId xmlns:a16="http://schemas.microsoft.com/office/drawing/2014/main" id="{727B4C22-5305-459F-A52F-492506F4D3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9134" y="3613755"/>
            <a:ext cx="436865" cy="340773"/>
            <a:chOff x="4283" y="2577"/>
            <a:chExt cx="3134" cy="2249"/>
          </a:xfrm>
          <a:solidFill>
            <a:schemeClr val="bg1"/>
          </a:solidFill>
        </p:grpSpPr>
        <p:sp>
          <p:nvSpPr>
            <p:cNvPr id="54" name="Freeform 194">
              <a:extLst>
                <a:ext uri="{FF2B5EF4-FFF2-40B4-BE49-F238E27FC236}">
                  <a16:creationId xmlns:a16="http://schemas.microsoft.com/office/drawing/2014/main" id="{32D10F22-81D4-4869-9F38-26D30F85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" y="2723"/>
              <a:ext cx="958" cy="1276"/>
            </a:xfrm>
            <a:custGeom>
              <a:avLst/>
              <a:gdLst>
                <a:gd name="T0" fmla="*/ 1134 w 1917"/>
                <a:gd name="T1" fmla="*/ 13 h 2554"/>
                <a:gd name="T2" fmla="*/ 1314 w 1917"/>
                <a:gd name="T3" fmla="*/ 74 h 2554"/>
                <a:gd name="T4" fmla="*/ 1459 w 1917"/>
                <a:gd name="T5" fmla="*/ 164 h 2554"/>
                <a:gd name="T6" fmla="*/ 1548 w 1917"/>
                <a:gd name="T7" fmla="*/ 253 h 2554"/>
                <a:gd name="T8" fmla="*/ 1586 w 1917"/>
                <a:gd name="T9" fmla="*/ 306 h 2554"/>
                <a:gd name="T10" fmla="*/ 1598 w 1917"/>
                <a:gd name="T11" fmla="*/ 312 h 2554"/>
                <a:gd name="T12" fmla="*/ 1634 w 1917"/>
                <a:gd name="T13" fmla="*/ 321 h 2554"/>
                <a:gd name="T14" fmla="*/ 1687 w 1917"/>
                <a:gd name="T15" fmla="*/ 350 h 2554"/>
                <a:gd name="T16" fmla="*/ 1750 w 1917"/>
                <a:gd name="T17" fmla="*/ 407 h 2554"/>
                <a:gd name="T18" fmla="*/ 1807 w 1917"/>
                <a:gd name="T19" fmla="*/ 500 h 2554"/>
                <a:gd name="T20" fmla="*/ 1849 w 1917"/>
                <a:gd name="T21" fmla="*/ 639 h 2554"/>
                <a:gd name="T22" fmla="*/ 1862 w 1917"/>
                <a:gd name="T23" fmla="*/ 835 h 2554"/>
                <a:gd name="T24" fmla="*/ 1835 w 1917"/>
                <a:gd name="T25" fmla="*/ 1097 h 2554"/>
                <a:gd name="T26" fmla="*/ 1822 w 1917"/>
                <a:gd name="T27" fmla="*/ 1217 h 2554"/>
                <a:gd name="T28" fmla="*/ 1872 w 1917"/>
                <a:gd name="T29" fmla="*/ 1230 h 2554"/>
                <a:gd name="T30" fmla="*/ 1908 w 1917"/>
                <a:gd name="T31" fmla="*/ 1280 h 2554"/>
                <a:gd name="T32" fmla="*/ 1915 w 1917"/>
                <a:gd name="T33" fmla="*/ 1380 h 2554"/>
                <a:gd name="T34" fmla="*/ 1883 w 1917"/>
                <a:gd name="T35" fmla="*/ 1546 h 2554"/>
                <a:gd name="T36" fmla="*/ 1816 w 1917"/>
                <a:gd name="T37" fmla="*/ 1726 h 2554"/>
                <a:gd name="T38" fmla="*/ 1757 w 1917"/>
                <a:gd name="T39" fmla="*/ 1808 h 2554"/>
                <a:gd name="T40" fmla="*/ 1710 w 1917"/>
                <a:gd name="T41" fmla="*/ 1888 h 2554"/>
                <a:gd name="T42" fmla="*/ 1632 w 1917"/>
                <a:gd name="T43" fmla="*/ 2092 h 2554"/>
                <a:gd name="T44" fmla="*/ 1497 w 1917"/>
                <a:gd name="T45" fmla="*/ 2284 h 2554"/>
                <a:gd name="T46" fmla="*/ 1312 w 1917"/>
                <a:gd name="T47" fmla="*/ 2443 h 2554"/>
                <a:gd name="T48" fmla="*/ 1096 w 1917"/>
                <a:gd name="T49" fmla="*/ 2536 h 2554"/>
                <a:gd name="T50" fmla="*/ 888 w 1917"/>
                <a:gd name="T51" fmla="*/ 2550 h 2554"/>
                <a:gd name="T52" fmla="*/ 673 w 1917"/>
                <a:gd name="T53" fmla="*/ 2485 h 2554"/>
                <a:gd name="T54" fmla="*/ 472 w 1917"/>
                <a:gd name="T55" fmla="*/ 2344 h 2554"/>
                <a:gd name="T56" fmla="*/ 322 w 1917"/>
                <a:gd name="T57" fmla="*/ 2160 h 2554"/>
                <a:gd name="T58" fmla="*/ 226 w 1917"/>
                <a:gd name="T59" fmla="*/ 1957 h 2554"/>
                <a:gd name="T60" fmla="*/ 177 w 1917"/>
                <a:gd name="T61" fmla="*/ 1822 h 2554"/>
                <a:gd name="T62" fmla="*/ 120 w 1917"/>
                <a:gd name="T63" fmla="*/ 1766 h 2554"/>
                <a:gd name="T64" fmla="*/ 57 w 1917"/>
                <a:gd name="T65" fmla="*/ 1620 h 2554"/>
                <a:gd name="T66" fmla="*/ 8 w 1917"/>
                <a:gd name="T67" fmla="*/ 1428 h 2554"/>
                <a:gd name="T68" fmla="*/ 4 w 1917"/>
                <a:gd name="T69" fmla="*/ 1308 h 2554"/>
                <a:gd name="T70" fmla="*/ 32 w 1917"/>
                <a:gd name="T71" fmla="*/ 1244 h 2554"/>
                <a:gd name="T72" fmla="*/ 78 w 1917"/>
                <a:gd name="T73" fmla="*/ 1219 h 2554"/>
                <a:gd name="T74" fmla="*/ 95 w 1917"/>
                <a:gd name="T75" fmla="*/ 1156 h 2554"/>
                <a:gd name="T76" fmla="*/ 61 w 1917"/>
                <a:gd name="T77" fmla="*/ 935 h 2554"/>
                <a:gd name="T78" fmla="*/ 80 w 1917"/>
                <a:gd name="T79" fmla="*/ 709 h 2554"/>
                <a:gd name="T80" fmla="*/ 169 w 1917"/>
                <a:gd name="T81" fmla="*/ 489 h 2554"/>
                <a:gd name="T82" fmla="*/ 306 w 1917"/>
                <a:gd name="T83" fmla="*/ 314 h 2554"/>
                <a:gd name="T84" fmla="*/ 514 w 1917"/>
                <a:gd name="T85" fmla="*/ 141 h 2554"/>
                <a:gd name="T86" fmla="*/ 717 w 1917"/>
                <a:gd name="T87" fmla="*/ 38 h 2554"/>
                <a:gd name="T88" fmla="*/ 902 w 1917"/>
                <a:gd name="T89" fmla="*/ 4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7" h="2554">
                  <a:moveTo>
                    <a:pt x="983" y="0"/>
                  </a:moveTo>
                  <a:lnTo>
                    <a:pt x="1061" y="4"/>
                  </a:lnTo>
                  <a:lnTo>
                    <a:pt x="1134" y="13"/>
                  </a:lnTo>
                  <a:lnTo>
                    <a:pt x="1198" y="29"/>
                  </a:lnTo>
                  <a:lnTo>
                    <a:pt x="1259" y="49"/>
                  </a:lnTo>
                  <a:lnTo>
                    <a:pt x="1314" y="74"/>
                  </a:lnTo>
                  <a:lnTo>
                    <a:pt x="1364" y="101"/>
                  </a:lnTo>
                  <a:lnTo>
                    <a:pt x="1415" y="131"/>
                  </a:lnTo>
                  <a:lnTo>
                    <a:pt x="1459" y="164"/>
                  </a:lnTo>
                  <a:lnTo>
                    <a:pt x="1495" y="196"/>
                  </a:lnTo>
                  <a:lnTo>
                    <a:pt x="1525" y="224"/>
                  </a:lnTo>
                  <a:lnTo>
                    <a:pt x="1548" y="253"/>
                  </a:lnTo>
                  <a:lnTo>
                    <a:pt x="1567" y="276"/>
                  </a:lnTo>
                  <a:lnTo>
                    <a:pt x="1579" y="295"/>
                  </a:lnTo>
                  <a:lnTo>
                    <a:pt x="1586" y="306"/>
                  </a:lnTo>
                  <a:lnTo>
                    <a:pt x="1588" y="310"/>
                  </a:lnTo>
                  <a:lnTo>
                    <a:pt x="1590" y="310"/>
                  </a:lnTo>
                  <a:lnTo>
                    <a:pt x="1598" y="312"/>
                  </a:lnTo>
                  <a:lnTo>
                    <a:pt x="1605" y="314"/>
                  </a:lnTo>
                  <a:lnTo>
                    <a:pt x="1619" y="316"/>
                  </a:lnTo>
                  <a:lnTo>
                    <a:pt x="1634" y="321"/>
                  </a:lnTo>
                  <a:lnTo>
                    <a:pt x="1649" y="329"/>
                  </a:lnTo>
                  <a:lnTo>
                    <a:pt x="1668" y="338"/>
                  </a:lnTo>
                  <a:lnTo>
                    <a:pt x="1687" y="350"/>
                  </a:lnTo>
                  <a:lnTo>
                    <a:pt x="1708" y="365"/>
                  </a:lnTo>
                  <a:lnTo>
                    <a:pt x="1729" y="384"/>
                  </a:lnTo>
                  <a:lnTo>
                    <a:pt x="1750" y="407"/>
                  </a:lnTo>
                  <a:lnTo>
                    <a:pt x="1771" y="432"/>
                  </a:lnTo>
                  <a:lnTo>
                    <a:pt x="1790" y="464"/>
                  </a:lnTo>
                  <a:lnTo>
                    <a:pt x="1807" y="500"/>
                  </a:lnTo>
                  <a:lnTo>
                    <a:pt x="1824" y="540"/>
                  </a:lnTo>
                  <a:lnTo>
                    <a:pt x="1837" y="588"/>
                  </a:lnTo>
                  <a:lnTo>
                    <a:pt x="1849" y="639"/>
                  </a:lnTo>
                  <a:lnTo>
                    <a:pt x="1856" y="698"/>
                  </a:lnTo>
                  <a:lnTo>
                    <a:pt x="1862" y="762"/>
                  </a:lnTo>
                  <a:lnTo>
                    <a:pt x="1862" y="835"/>
                  </a:lnTo>
                  <a:lnTo>
                    <a:pt x="1858" y="915"/>
                  </a:lnTo>
                  <a:lnTo>
                    <a:pt x="1851" y="1002"/>
                  </a:lnTo>
                  <a:lnTo>
                    <a:pt x="1835" y="1097"/>
                  </a:lnTo>
                  <a:lnTo>
                    <a:pt x="1822" y="1156"/>
                  </a:lnTo>
                  <a:lnTo>
                    <a:pt x="1805" y="1217"/>
                  </a:lnTo>
                  <a:lnTo>
                    <a:pt x="1822" y="1217"/>
                  </a:lnTo>
                  <a:lnTo>
                    <a:pt x="1839" y="1217"/>
                  </a:lnTo>
                  <a:lnTo>
                    <a:pt x="1856" y="1223"/>
                  </a:lnTo>
                  <a:lnTo>
                    <a:pt x="1872" y="1230"/>
                  </a:lnTo>
                  <a:lnTo>
                    <a:pt x="1885" y="1242"/>
                  </a:lnTo>
                  <a:lnTo>
                    <a:pt x="1898" y="1259"/>
                  </a:lnTo>
                  <a:lnTo>
                    <a:pt x="1908" y="1280"/>
                  </a:lnTo>
                  <a:lnTo>
                    <a:pt x="1913" y="1306"/>
                  </a:lnTo>
                  <a:lnTo>
                    <a:pt x="1917" y="1340"/>
                  </a:lnTo>
                  <a:lnTo>
                    <a:pt x="1915" y="1380"/>
                  </a:lnTo>
                  <a:lnTo>
                    <a:pt x="1910" y="1428"/>
                  </a:lnTo>
                  <a:lnTo>
                    <a:pt x="1900" y="1483"/>
                  </a:lnTo>
                  <a:lnTo>
                    <a:pt x="1883" y="1546"/>
                  </a:lnTo>
                  <a:lnTo>
                    <a:pt x="1860" y="1620"/>
                  </a:lnTo>
                  <a:lnTo>
                    <a:pt x="1839" y="1679"/>
                  </a:lnTo>
                  <a:lnTo>
                    <a:pt x="1816" y="1726"/>
                  </a:lnTo>
                  <a:lnTo>
                    <a:pt x="1795" y="1765"/>
                  </a:lnTo>
                  <a:lnTo>
                    <a:pt x="1776" y="1791"/>
                  </a:lnTo>
                  <a:lnTo>
                    <a:pt x="1757" y="1808"/>
                  </a:lnTo>
                  <a:lnTo>
                    <a:pt x="1740" y="1820"/>
                  </a:lnTo>
                  <a:lnTo>
                    <a:pt x="1723" y="1823"/>
                  </a:lnTo>
                  <a:lnTo>
                    <a:pt x="1710" y="1888"/>
                  </a:lnTo>
                  <a:lnTo>
                    <a:pt x="1691" y="1957"/>
                  </a:lnTo>
                  <a:lnTo>
                    <a:pt x="1664" y="2023"/>
                  </a:lnTo>
                  <a:lnTo>
                    <a:pt x="1632" y="2092"/>
                  </a:lnTo>
                  <a:lnTo>
                    <a:pt x="1592" y="2158"/>
                  </a:lnTo>
                  <a:lnTo>
                    <a:pt x="1548" y="2223"/>
                  </a:lnTo>
                  <a:lnTo>
                    <a:pt x="1497" y="2284"/>
                  </a:lnTo>
                  <a:lnTo>
                    <a:pt x="1440" y="2343"/>
                  </a:lnTo>
                  <a:lnTo>
                    <a:pt x="1379" y="2396"/>
                  </a:lnTo>
                  <a:lnTo>
                    <a:pt x="1312" y="2443"/>
                  </a:lnTo>
                  <a:lnTo>
                    <a:pt x="1240" y="2483"/>
                  </a:lnTo>
                  <a:lnTo>
                    <a:pt x="1162" y="2517"/>
                  </a:lnTo>
                  <a:lnTo>
                    <a:pt x="1096" y="2536"/>
                  </a:lnTo>
                  <a:lnTo>
                    <a:pt x="1027" y="2550"/>
                  </a:lnTo>
                  <a:lnTo>
                    <a:pt x="957" y="2554"/>
                  </a:lnTo>
                  <a:lnTo>
                    <a:pt x="888" y="2550"/>
                  </a:lnTo>
                  <a:lnTo>
                    <a:pt x="820" y="2536"/>
                  </a:lnTo>
                  <a:lnTo>
                    <a:pt x="753" y="2517"/>
                  </a:lnTo>
                  <a:lnTo>
                    <a:pt x="673" y="2485"/>
                  </a:lnTo>
                  <a:lnTo>
                    <a:pt x="601" y="2445"/>
                  </a:lnTo>
                  <a:lnTo>
                    <a:pt x="535" y="2398"/>
                  </a:lnTo>
                  <a:lnTo>
                    <a:pt x="472" y="2344"/>
                  </a:lnTo>
                  <a:lnTo>
                    <a:pt x="417" y="2285"/>
                  </a:lnTo>
                  <a:lnTo>
                    <a:pt x="365" y="2225"/>
                  </a:lnTo>
                  <a:lnTo>
                    <a:pt x="322" y="2160"/>
                  </a:lnTo>
                  <a:lnTo>
                    <a:pt x="284" y="2093"/>
                  </a:lnTo>
                  <a:lnTo>
                    <a:pt x="251" y="2025"/>
                  </a:lnTo>
                  <a:lnTo>
                    <a:pt x="226" y="1957"/>
                  </a:lnTo>
                  <a:lnTo>
                    <a:pt x="206" y="1890"/>
                  </a:lnTo>
                  <a:lnTo>
                    <a:pt x="192" y="1825"/>
                  </a:lnTo>
                  <a:lnTo>
                    <a:pt x="177" y="1822"/>
                  </a:lnTo>
                  <a:lnTo>
                    <a:pt x="158" y="1810"/>
                  </a:lnTo>
                  <a:lnTo>
                    <a:pt x="139" y="1793"/>
                  </a:lnTo>
                  <a:lnTo>
                    <a:pt x="120" y="1766"/>
                  </a:lnTo>
                  <a:lnTo>
                    <a:pt x="99" y="1728"/>
                  </a:lnTo>
                  <a:lnTo>
                    <a:pt x="78" y="1681"/>
                  </a:lnTo>
                  <a:lnTo>
                    <a:pt x="57" y="1620"/>
                  </a:lnTo>
                  <a:lnTo>
                    <a:pt x="34" y="1546"/>
                  </a:lnTo>
                  <a:lnTo>
                    <a:pt x="17" y="1483"/>
                  </a:lnTo>
                  <a:lnTo>
                    <a:pt x="8" y="1428"/>
                  </a:lnTo>
                  <a:lnTo>
                    <a:pt x="2" y="1380"/>
                  </a:lnTo>
                  <a:lnTo>
                    <a:pt x="0" y="1340"/>
                  </a:lnTo>
                  <a:lnTo>
                    <a:pt x="4" y="1308"/>
                  </a:lnTo>
                  <a:lnTo>
                    <a:pt x="10" y="1280"/>
                  </a:lnTo>
                  <a:lnTo>
                    <a:pt x="19" y="1259"/>
                  </a:lnTo>
                  <a:lnTo>
                    <a:pt x="32" y="1244"/>
                  </a:lnTo>
                  <a:lnTo>
                    <a:pt x="46" y="1230"/>
                  </a:lnTo>
                  <a:lnTo>
                    <a:pt x="63" y="1223"/>
                  </a:lnTo>
                  <a:lnTo>
                    <a:pt x="78" y="1219"/>
                  </a:lnTo>
                  <a:lnTo>
                    <a:pt x="95" y="1217"/>
                  </a:lnTo>
                  <a:lnTo>
                    <a:pt x="114" y="1217"/>
                  </a:lnTo>
                  <a:lnTo>
                    <a:pt x="95" y="1156"/>
                  </a:lnTo>
                  <a:lnTo>
                    <a:pt x="82" y="1097"/>
                  </a:lnTo>
                  <a:lnTo>
                    <a:pt x="69" y="1015"/>
                  </a:lnTo>
                  <a:lnTo>
                    <a:pt x="61" y="935"/>
                  </a:lnTo>
                  <a:lnTo>
                    <a:pt x="59" y="859"/>
                  </a:lnTo>
                  <a:lnTo>
                    <a:pt x="65" y="783"/>
                  </a:lnTo>
                  <a:lnTo>
                    <a:pt x="80" y="709"/>
                  </a:lnTo>
                  <a:lnTo>
                    <a:pt x="103" y="631"/>
                  </a:lnTo>
                  <a:lnTo>
                    <a:pt x="133" y="557"/>
                  </a:lnTo>
                  <a:lnTo>
                    <a:pt x="169" y="489"/>
                  </a:lnTo>
                  <a:lnTo>
                    <a:pt x="211" y="426"/>
                  </a:lnTo>
                  <a:lnTo>
                    <a:pt x="257" y="367"/>
                  </a:lnTo>
                  <a:lnTo>
                    <a:pt x="306" y="314"/>
                  </a:lnTo>
                  <a:lnTo>
                    <a:pt x="371" y="251"/>
                  </a:lnTo>
                  <a:lnTo>
                    <a:pt x="441" y="192"/>
                  </a:lnTo>
                  <a:lnTo>
                    <a:pt x="514" y="141"/>
                  </a:lnTo>
                  <a:lnTo>
                    <a:pt x="576" y="101"/>
                  </a:lnTo>
                  <a:lnTo>
                    <a:pt x="645" y="67"/>
                  </a:lnTo>
                  <a:lnTo>
                    <a:pt x="717" y="38"/>
                  </a:lnTo>
                  <a:lnTo>
                    <a:pt x="776" y="21"/>
                  </a:lnTo>
                  <a:lnTo>
                    <a:pt x="837" y="10"/>
                  </a:lnTo>
                  <a:lnTo>
                    <a:pt x="902" y="4"/>
                  </a:lnTo>
                  <a:lnTo>
                    <a:pt x="9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7" name="Freeform 195">
              <a:extLst>
                <a:ext uri="{FF2B5EF4-FFF2-40B4-BE49-F238E27FC236}">
                  <a16:creationId xmlns:a16="http://schemas.microsoft.com/office/drawing/2014/main" id="{960BEDD9-B102-465F-B066-265B9171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981"/>
              <a:ext cx="1831" cy="845"/>
            </a:xfrm>
            <a:custGeom>
              <a:avLst/>
              <a:gdLst>
                <a:gd name="T0" fmla="*/ 1531 w 3661"/>
                <a:gd name="T1" fmla="*/ 1090 h 1691"/>
                <a:gd name="T2" fmla="*/ 1733 w 3661"/>
                <a:gd name="T3" fmla="*/ 801 h 1691"/>
                <a:gd name="T4" fmla="*/ 1653 w 3661"/>
                <a:gd name="T5" fmla="*/ 677 h 1691"/>
                <a:gd name="T6" fmla="*/ 1607 w 3661"/>
                <a:gd name="T7" fmla="*/ 575 h 1691"/>
                <a:gd name="T8" fmla="*/ 1586 w 3661"/>
                <a:gd name="T9" fmla="*/ 493 h 1691"/>
                <a:gd name="T10" fmla="*/ 1588 w 3661"/>
                <a:gd name="T11" fmla="*/ 426 h 1691"/>
                <a:gd name="T12" fmla="*/ 1607 w 3661"/>
                <a:gd name="T13" fmla="*/ 377 h 1691"/>
                <a:gd name="T14" fmla="*/ 1639 w 3661"/>
                <a:gd name="T15" fmla="*/ 339 h 1691"/>
                <a:gd name="T16" fmla="*/ 1679 w 3661"/>
                <a:gd name="T17" fmla="*/ 314 h 1691"/>
                <a:gd name="T18" fmla="*/ 1723 w 3661"/>
                <a:gd name="T19" fmla="*/ 297 h 1691"/>
                <a:gd name="T20" fmla="*/ 1765 w 3661"/>
                <a:gd name="T21" fmla="*/ 288 h 1691"/>
                <a:gd name="T22" fmla="*/ 1801 w 3661"/>
                <a:gd name="T23" fmla="*/ 284 h 1691"/>
                <a:gd name="T24" fmla="*/ 1826 w 3661"/>
                <a:gd name="T25" fmla="*/ 282 h 1691"/>
                <a:gd name="T26" fmla="*/ 1843 w 3661"/>
                <a:gd name="T27" fmla="*/ 284 h 1691"/>
                <a:gd name="T28" fmla="*/ 1873 w 3661"/>
                <a:gd name="T29" fmla="*/ 286 h 1691"/>
                <a:gd name="T30" fmla="*/ 1913 w 3661"/>
                <a:gd name="T31" fmla="*/ 291 h 1691"/>
                <a:gd name="T32" fmla="*/ 1957 w 3661"/>
                <a:gd name="T33" fmla="*/ 305 h 1691"/>
                <a:gd name="T34" fmla="*/ 1999 w 3661"/>
                <a:gd name="T35" fmla="*/ 326 h 1691"/>
                <a:gd name="T36" fmla="*/ 2037 w 3661"/>
                <a:gd name="T37" fmla="*/ 356 h 1691"/>
                <a:gd name="T38" fmla="*/ 2063 w 3661"/>
                <a:gd name="T39" fmla="*/ 400 h 1691"/>
                <a:gd name="T40" fmla="*/ 2073 w 3661"/>
                <a:gd name="T41" fmla="*/ 457 h 1691"/>
                <a:gd name="T42" fmla="*/ 2065 w 3661"/>
                <a:gd name="T43" fmla="*/ 531 h 1691"/>
                <a:gd name="T44" fmla="*/ 2031 w 3661"/>
                <a:gd name="T45" fmla="*/ 624 h 1691"/>
                <a:gd name="T46" fmla="*/ 1968 w 3661"/>
                <a:gd name="T47" fmla="*/ 736 h 1691"/>
                <a:gd name="T48" fmla="*/ 2081 w 3661"/>
                <a:gd name="T49" fmla="*/ 1240 h 1691"/>
                <a:gd name="T50" fmla="*/ 2472 w 3661"/>
                <a:gd name="T51" fmla="*/ 0 h 1691"/>
                <a:gd name="T52" fmla="*/ 2488 w 3661"/>
                <a:gd name="T53" fmla="*/ 10 h 1691"/>
                <a:gd name="T54" fmla="*/ 2535 w 3661"/>
                <a:gd name="T55" fmla="*/ 38 h 1691"/>
                <a:gd name="T56" fmla="*/ 2613 w 3661"/>
                <a:gd name="T57" fmla="*/ 82 h 1691"/>
                <a:gd name="T58" fmla="*/ 2718 w 3661"/>
                <a:gd name="T59" fmla="*/ 137 h 1691"/>
                <a:gd name="T60" fmla="*/ 2851 w 3661"/>
                <a:gd name="T61" fmla="*/ 202 h 1691"/>
                <a:gd name="T62" fmla="*/ 3007 w 3661"/>
                <a:gd name="T63" fmla="*/ 272 h 1691"/>
                <a:gd name="T64" fmla="*/ 3187 w 3661"/>
                <a:gd name="T65" fmla="*/ 345 h 1691"/>
                <a:gd name="T66" fmla="*/ 3334 w 3661"/>
                <a:gd name="T67" fmla="*/ 413 h 1691"/>
                <a:gd name="T68" fmla="*/ 3446 w 3661"/>
                <a:gd name="T69" fmla="*/ 501 h 1691"/>
                <a:gd name="T70" fmla="*/ 3528 w 3661"/>
                <a:gd name="T71" fmla="*/ 605 h 1691"/>
                <a:gd name="T72" fmla="*/ 3585 w 3661"/>
                <a:gd name="T73" fmla="*/ 731 h 1691"/>
                <a:gd name="T74" fmla="*/ 3621 w 3661"/>
                <a:gd name="T75" fmla="*/ 875 h 1691"/>
                <a:gd name="T76" fmla="*/ 3644 w 3661"/>
                <a:gd name="T77" fmla="*/ 1044 h 1691"/>
                <a:gd name="T78" fmla="*/ 3653 w 3661"/>
                <a:gd name="T79" fmla="*/ 1234 h 1691"/>
                <a:gd name="T80" fmla="*/ 3657 w 3661"/>
                <a:gd name="T81" fmla="*/ 1449 h 1691"/>
                <a:gd name="T82" fmla="*/ 3661 w 3661"/>
                <a:gd name="T83" fmla="*/ 1691 h 1691"/>
                <a:gd name="T84" fmla="*/ 2 w 3661"/>
                <a:gd name="T85" fmla="*/ 1567 h 1691"/>
                <a:gd name="T86" fmla="*/ 4 w 3661"/>
                <a:gd name="T87" fmla="*/ 1339 h 1691"/>
                <a:gd name="T88" fmla="*/ 11 w 3661"/>
                <a:gd name="T89" fmla="*/ 1136 h 1691"/>
                <a:gd name="T90" fmla="*/ 27 w 3661"/>
                <a:gd name="T91" fmla="*/ 957 h 1691"/>
                <a:gd name="T92" fmla="*/ 55 w 3661"/>
                <a:gd name="T93" fmla="*/ 801 h 1691"/>
                <a:gd name="T94" fmla="*/ 103 w 3661"/>
                <a:gd name="T95" fmla="*/ 664 h 1691"/>
                <a:gd name="T96" fmla="*/ 171 w 3661"/>
                <a:gd name="T97" fmla="*/ 550 h 1691"/>
                <a:gd name="T98" fmla="*/ 266 w 3661"/>
                <a:gd name="T99" fmla="*/ 455 h 1691"/>
                <a:gd name="T100" fmla="*/ 396 w 3661"/>
                <a:gd name="T101" fmla="*/ 377 h 1691"/>
                <a:gd name="T102" fmla="*/ 567 w 3661"/>
                <a:gd name="T103" fmla="*/ 308 h 1691"/>
                <a:gd name="T104" fmla="*/ 736 w 3661"/>
                <a:gd name="T105" fmla="*/ 236 h 1691"/>
                <a:gd name="T106" fmla="*/ 881 w 3661"/>
                <a:gd name="T107" fmla="*/ 170 h 1691"/>
                <a:gd name="T108" fmla="*/ 998 w 3661"/>
                <a:gd name="T109" fmla="*/ 109 h 1691"/>
                <a:gd name="T110" fmla="*/ 1090 w 3661"/>
                <a:gd name="T111" fmla="*/ 59 h 1691"/>
                <a:gd name="T112" fmla="*/ 1153 w 3661"/>
                <a:gd name="T113" fmla="*/ 21 h 1691"/>
                <a:gd name="T114" fmla="*/ 1185 w 3661"/>
                <a:gd name="T115" fmla="*/ 2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61" h="1691">
                  <a:moveTo>
                    <a:pt x="1189" y="0"/>
                  </a:moveTo>
                  <a:lnTo>
                    <a:pt x="1531" y="1090"/>
                  </a:lnTo>
                  <a:lnTo>
                    <a:pt x="1579" y="1240"/>
                  </a:lnTo>
                  <a:lnTo>
                    <a:pt x="1733" y="801"/>
                  </a:lnTo>
                  <a:lnTo>
                    <a:pt x="1689" y="736"/>
                  </a:lnTo>
                  <a:lnTo>
                    <a:pt x="1653" y="677"/>
                  </a:lnTo>
                  <a:lnTo>
                    <a:pt x="1626" y="624"/>
                  </a:lnTo>
                  <a:lnTo>
                    <a:pt x="1607" y="575"/>
                  </a:lnTo>
                  <a:lnTo>
                    <a:pt x="1594" y="531"/>
                  </a:lnTo>
                  <a:lnTo>
                    <a:pt x="1586" y="493"/>
                  </a:lnTo>
                  <a:lnTo>
                    <a:pt x="1584" y="459"/>
                  </a:lnTo>
                  <a:lnTo>
                    <a:pt x="1588" y="426"/>
                  </a:lnTo>
                  <a:lnTo>
                    <a:pt x="1596" y="400"/>
                  </a:lnTo>
                  <a:lnTo>
                    <a:pt x="1607" y="377"/>
                  </a:lnTo>
                  <a:lnTo>
                    <a:pt x="1622" y="356"/>
                  </a:lnTo>
                  <a:lnTo>
                    <a:pt x="1639" y="339"/>
                  </a:lnTo>
                  <a:lnTo>
                    <a:pt x="1658" y="326"/>
                  </a:lnTo>
                  <a:lnTo>
                    <a:pt x="1679" y="314"/>
                  </a:lnTo>
                  <a:lnTo>
                    <a:pt x="1700" y="305"/>
                  </a:lnTo>
                  <a:lnTo>
                    <a:pt x="1723" y="297"/>
                  </a:lnTo>
                  <a:lnTo>
                    <a:pt x="1744" y="291"/>
                  </a:lnTo>
                  <a:lnTo>
                    <a:pt x="1765" y="288"/>
                  </a:lnTo>
                  <a:lnTo>
                    <a:pt x="1784" y="286"/>
                  </a:lnTo>
                  <a:lnTo>
                    <a:pt x="1801" y="284"/>
                  </a:lnTo>
                  <a:lnTo>
                    <a:pt x="1816" y="284"/>
                  </a:lnTo>
                  <a:lnTo>
                    <a:pt x="1826" y="282"/>
                  </a:lnTo>
                  <a:lnTo>
                    <a:pt x="1831" y="282"/>
                  </a:lnTo>
                  <a:lnTo>
                    <a:pt x="1843" y="284"/>
                  </a:lnTo>
                  <a:lnTo>
                    <a:pt x="1856" y="284"/>
                  </a:lnTo>
                  <a:lnTo>
                    <a:pt x="1873" y="286"/>
                  </a:lnTo>
                  <a:lnTo>
                    <a:pt x="1892" y="288"/>
                  </a:lnTo>
                  <a:lnTo>
                    <a:pt x="1913" y="291"/>
                  </a:lnTo>
                  <a:lnTo>
                    <a:pt x="1934" y="297"/>
                  </a:lnTo>
                  <a:lnTo>
                    <a:pt x="1957" y="305"/>
                  </a:lnTo>
                  <a:lnTo>
                    <a:pt x="1978" y="314"/>
                  </a:lnTo>
                  <a:lnTo>
                    <a:pt x="1999" y="326"/>
                  </a:lnTo>
                  <a:lnTo>
                    <a:pt x="2020" y="339"/>
                  </a:lnTo>
                  <a:lnTo>
                    <a:pt x="2037" y="356"/>
                  </a:lnTo>
                  <a:lnTo>
                    <a:pt x="2050" y="377"/>
                  </a:lnTo>
                  <a:lnTo>
                    <a:pt x="2063" y="400"/>
                  </a:lnTo>
                  <a:lnTo>
                    <a:pt x="2071" y="426"/>
                  </a:lnTo>
                  <a:lnTo>
                    <a:pt x="2073" y="457"/>
                  </a:lnTo>
                  <a:lnTo>
                    <a:pt x="2073" y="493"/>
                  </a:lnTo>
                  <a:lnTo>
                    <a:pt x="2065" y="531"/>
                  </a:lnTo>
                  <a:lnTo>
                    <a:pt x="2052" y="575"/>
                  </a:lnTo>
                  <a:lnTo>
                    <a:pt x="2031" y="624"/>
                  </a:lnTo>
                  <a:lnTo>
                    <a:pt x="2005" y="677"/>
                  </a:lnTo>
                  <a:lnTo>
                    <a:pt x="1968" y="736"/>
                  </a:lnTo>
                  <a:lnTo>
                    <a:pt x="1925" y="801"/>
                  </a:lnTo>
                  <a:lnTo>
                    <a:pt x="2081" y="1240"/>
                  </a:lnTo>
                  <a:lnTo>
                    <a:pt x="2128" y="1090"/>
                  </a:lnTo>
                  <a:lnTo>
                    <a:pt x="2472" y="0"/>
                  </a:lnTo>
                  <a:lnTo>
                    <a:pt x="2476" y="2"/>
                  </a:lnTo>
                  <a:lnTo>
                    <a:pt x="2488" y="10"/>
                  </a:lnTo>
                  <a:lnTo>
                    <a:pt x="2508" y="21"/>
                  </a:lnTo>
                  <a:lnTo>
                    <a:pt x="2535" y="38"/>
                  </a:lnTo>
                  <a:lnTo>
                    <a:pt x="2571" y="59"/>
                  </a:lnTo>
                  <a:lnTo>
                    <a:pt x="2613" y="82"/>
                  </a:lnTo>
                  <a:lnTo>
                    <a:pt x="2663" y="109"/>
                  </a:lnTo>
                  <a:lnTo>
                    <a:pt x="2718" y="137"/>
                  </a:lnTo>
                  <a:lnTo>
                    <a:pt x="2780" y="170"/>
                  </a:lnTo>
                  <a:lnTo>
                    <a:pt x="2851" y="202"/>
                  </a:lnTo>
                  <a:lnTo>
                    <a:pt x="2927" y="236"/>
                  </a:lnTo>
                  <a:lnTo>
                    <a:pt x="3007" y="272"/>
                  </a:lnTo>
                  <a:lnTo>
                    <a:pt x="3094" y="308"/>
                  </a:lnTo>
                  <a:lnTo>
                    <a:pt x="3187" y="345"/>
                  </a:lnTo>
                  <a:lnTo>
                    <a:pt x="3265" y="377"/>
                  </a:lnTo>
                  <a:lnTo>
                    <a:pt x="3334" y="413"/>
                  </a:lnTo>
                  <a:lnTo>
                    <a:pt x="3393" y="455"/>
                  </a:lnTo>
                  <a:lnTo>
                    <a:pt x="3446" y="501"/>
                  </a:lnTo>
                  <a:lnTo>
                    <a:pt x="3490" y="550"/>
                  </a:lnTo>
                  <a:lnTo>
                    <a:pt x="3528" y="605"/>
                  </a:lnTo>
                  <a:lnTo>
                    <a:pt x="3558" y="664"/>
                  </a:lnTo>
                  <a:lnTo>
                    <a:pt x="3585" y="731"/>
                  </a:lnTo>
                  <a:lnTo>
                    <a:pt x="3606" y="801"/>
                  </a:lnTo>
                  <a:lnTo>
                    <a:pt x="3621" y="875"/>
                  </a:lnTo>
                  <a:lnTo>
                    <a:pt x="3634" y="957"/>
                  </a:lnTo>
                  <a:lnTo>
                    <a:pt x="3644" y="1044"/>
                  </a:lnTo>
                  <a:lnTo>
                    <a:pt x="3650" y="1136"/>
                  </a:lnTo>
                  <a:lnTo>
                    <a:pt x="3653" y="1234"/>
                  </a:lnTo>
                  <a:lnTo>
                    <a:pt x="3657" y="1339"/>
                  </a:lnTo>
                  <a:lnTo>
                    <a:pt x="3657" y="1449"/>
                  </a:lnTo>
                  <a:lnTo>
                    <a:pt x="3659" y="1567"/>
                  </a:lnTo>
                  <a:lnTo>
                    <a:pt x="3661" y="1691"/>
                  </a:lnTo>
                  <a:lnTo>
                    <a:pt x="0" y="1691"/>
                  </a:lnTo>
                  <a:lnTo>
                    <a:pt x="2" y="1567"/>
                  </a:lnTo>
                  <a:lnTo>
                    <a:pt x="2" y="1449"/>
                  </a:lnTo>
                  <a:lnTo>
                    <a:pt x="4" y="1339"/>
                  </a:lnTo>
                  <a:lnTo>
                    <a:pt x="8" y="1234"/>
                  </a:lnTo>
                  <a:lnTo>
                    <a:pt x="11" y="1136"/>
                  </a:lnTo>
                  <a:lnTo>
                    <a:pt x="17" y="1044"/>
                  </a:lnTo>
                  <a:lnTo>
                    <a:pt x="27" y="957"/>
                  </a:lnTo>
                  <a:lnTo>
                    <a:pt x="38" y="875"/>
                  </a:lnTo>
                  <a:lnTo>
                    <a:pt x="55" y="801"/>
                  </a:lnTo>
                  <a:lnTo>
                    <a:pt x="76" y="731"/>
                  </a:lnTo>
                  <a:lnTo>
                    <a:pt x="103" y="664"/>
                  </a:lnTo>
                  <a:lnTo>
                    <a:pt x="133" y="605"/>
                  </a:lnTo>
                  <a:lnTo>
                    <a:pt x="171" y="550"/>
                  </a:lnTo>
                  <a:lnTo>
                    <a:pt x="215" y="501"/>
                  </a:lnTo>
                  <a:lnTo>
                    <a:pt x="266" y="455"/>
                  </a:lnTo>
                  <a:lnTo>
                    <a:pt x="327" y="413"/>
                  </a:lnTo>
                  <a:lnTo>
                    <a:pt x="396" y="377"/>
                  </a:lnTo>
                  <a:lnTo>
                    <a:pt x="474" y="345"/>
                  </a:lnTo>
                  <a:lnTo>
                    <a:pt x="567" y="308"/>
                  </a:lnTo>
                  <a:lnTo>
                    <a:pt x="654" y="272"/>
                  </a:lnTo>
                  <a:lnTo>
                    <a:pt x="736" y="236"/>
                  </a:lnTo>
                  <a:lnTo>
                    <a:pt x="810" y="202"/>
                  </a:lnTo>
                  <a:lnTo>
                    <a:pt x="881" y="170"/>
                  </a:lnTo>
                  <a:lnTo>
                    <a:pt x="943" y="137"/>
                  </a:lnTo>
                  <a:lnTo>
                    <a:pt x="998" y="109"/>
                  </a:lnTo>
                  <a:lnTo>
                    <a:pt x="1048" y="82"/>
                  </a:lnTo>
                  <a:lnTo>
                    <a:pt x="1090" y="59"/>
                  </a:lnTo>
                  <a:lnTo>
                    <a:pt x="1126" y="38"/>
                  </a:lnTo>
                  <a:lnTo>
                    <a:pt x="1153" y="21"/>
                  </a:lnTo>
                  <a:lnTo>
                    <a:pt x="1172" y="10"/>
                  </a:lnTo>
                  <a:lnTo>
                    <a:pt x="1185" y="2"/>
                  </a:lnTo>
                  <a:lnTo>
                    <a:pt x="1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8" name="Freeform 196">
              <a:extLst>
                <a:ext uri="{FF2B5EF4-FFF2-40B4-BE49-F238E27FC236}">
                  <a16:creationId xmlns:a16="http://schemas.microsoft.com/office/drawing/2014/main" id="{A1E393AB-574B-4885-82FC-CAECEB30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" y="3148"/>
              <a:ext cx="841" cy="828"/>
            </a:xfrm>
            <a:custGeom>
              <a:avLst/>
              <a:gdLst>
                <a:gd name="T0" fmla="*/ 1150 w 1681"/>
                <a:gd name="T1" fmla="*/ 0 h 1656"/>
                <a:gd name="T2" fmla="*/ 1259 w 1681"/>
                <a:gd name="T3" fmla="*/ 6 h 1656"/>
                <a:gd name="T4" fmla="*/ 1367 w 1681"/>
                <a:gd name="T5" fmla="*/ 19 h 1656"/>
                <a:gd name="T6" fmla="*/ 1473 w 1681"/>
                <a:gd name="T7" fmla="*/ 44 h 1656"/>
                <a:gd name="T8" fmla="*/ 1578 w 1681"/>
                <a:gd name="T9" fmla="*/ 78 h 1656"/>
                <a:gd name="T10" fmla="*/ 1681 w 1681"/>
                <a:gd name="T11" fmla="*/ 122 h 1656"/>
                <a:gd name="T12" fmla="*/ 1356 w 1681"/>
                <a:gd name="T13" fmla="*/ 447 h 1656"/>
                <a:gd name="T14" fmla="*/ 1272 w 1681"/>
                <a:gd name="T15" fmla="*/ 430 h 1656"/>
                <a:gd name="T16" fmla="*/ 1186 w 1681"/>
                <a:gd name="T17" fmla="*/ 420 h 1656"/>
                <a:gd name="T18" fmla="*/ 1101 w 1681"/>
                <a:gd name="T19" fmla="*/ 418 h 1656"/>
                <a:gd name="T20" fmla="*/ 1015 w 1681"/>
                <a:gd name="T21" fmla="*/ 428 h 1656"/>
                <a:gd name="T22" fmla="*/ 931 w 1681"/>
                <a:gd name="T23" fmla="*/ 445 h 1656"/>
                <a:gd name="T24" fmla="*/ 850 w 1681"/>
                <a:gd name="T25" fmla="*/ 469 h 1656"/>
                <a:gd name="T26" fmla="*/ 770 w 1681"/>
                <a:gd name="T27" fmla="*/ 504 h 1656"/>
                <a:gd name="T28" fmla="*/ 692 w 1681"/>
                <a:gd name="T29" fmla="*/ 547 h 1656"/>
                <a:gd name="T30" fmla="*/ 620 w 1681"/>
                <a:gd name="T31" fmla="*/ 601 h 1656"/>
                <a:gd name="T32" fmla="*/ 551 w 1681"/>
                <a:gd name="T33" fmla="*/ 662 h 1656"/>
                <a:gd name="T34" fmla="*/ 488 w 1681"/>
                <a:gd name="T35" fmla="*/ 732 h 1656"/>
                <a:gd name="T36" fmla="*/ 435 w 1681"/>
                <a:gd name="T37" fmla="*/ 806 h 1656"/>
                <a:gd name="T38" fmla="*/ 391 w 1681"/>
                <a:gd name="T39" fmla="*/ 886 h 1656"/>
                <a:gd name="T40" fmla="*/ 357 w 1681"/>
                <a:gd name="T41" fmla="*/ 968 h 1656"/>
                <a:gd name="T42" fmla="*/ 332 w 1681"/>
                <a:gd name="T43" fmla="*/ 1053 h 1656"/>
                <a:gd name="T44" fmla="*/ 315 w 1681"/>
                <a:gd name="T45" fmla="*/ 1141 h 1656"/>
                <a:gd name="T46" fmla="*/ 310 w 1681"/>
                <a:gd name="T47" fmla="*/ 1228 h 1656"/>
                <a:gd name="T48" fmla="*/ 311 w 1681"/>
                <a:gd name="T49" fmla="*/ 1317 h 1656"/>
                <a:gd name="T50" fmla="*/ 323 w 1681"/>
                <a:gd name="T51" fmla="*/ 1405 h 1656"/>
                <a:gd name="T52" fmla="*/ 346 w 1681"/>
                <a:gd name="T53" fmla="*/ 1491 h 1656"/>
                <a:gd name="T54" fmla="*/ 376 w 1681"/>
                <a:gd name="T55" fmla="*/ 1574 h 1656"/>
                <a:gd name="T56" fmla="*/ 416 w 1681"/>
                <a:gd name="T57" fmla="*/ 1656 h 1656"/>
                <a:gd name="T58" fmla="*/ 327 w 1681"/>
                <a:gd name="T59" fmla="*/ 1618 h 1656"/>
                <a:gd name="T60" fmla="*/ 245 w 1681"/>
                <a:gd name="T61" fmla="*/ 1580 h 1656"/>
                <a:gd name="T62" fmla="*/ 171 w 1681"/>
                <a:gd name="T63" fmla="*/ 1544 h 1656"/>
                <a:gd name="T64" fmla="*/ 106 w 1681"/>
                <a:gd name="T65" fmla="*/ 1511 h 1656"/>
                <a:gd name="T66" fmla="*/ 49 w 1681"/>
                <a:gd name="T67" fmla="*/ 1481 h 1656"/>
                <a:gd name="T68" fmla="*/ 0 w 1681"/>
                <a:gd name="T69" fmla="*/ 1456 h 1656"/>
                <a:gd name="T70" fmla="*/ 34 w 1681"/>
                <a:gd name="T71" fmla="*/ 1382 h 1656"/>
                <a:gd name="T72" fmla="*/ 66 w 1681"/>
                <a:gd name="T73" fmla="*/ 1306 h 1656"/>
                <a:gd name="T74" fmla="*/ 93 w 1681"/>
                <a:gd name="T75" fmla="*/ 1224 h 1656"/>
                <a:gd name="T76" fmla="*/ 129 w 1681"/>
                <a:gd name="T77" fmla="*/ 1192 h 1656"/>
                <a:gd name="T78" fmla="*/ 163 w 1681"/>
                <a:gd name="T79" fmla="*/ 1154 h 1656"/>
                <a:gd name="T80" fmla="*/ 197 w 1681"/>
                <a:gd name="T81" fmla="*/ 1108 h 1656"/>
                <a:gd name="T82" fmla="*/ 233 w 1681"/>
                <a:gd name="T83" fmla="*/ 1046 h 1656"/>
                <a:gd name="T84" fmla="*/ 268 w 1681"/>
                <a:gd name="T85" fmla="*/ 973 h 1656"/>
                <a:gd name="T86" fmla="*/ 298 w 1681"/>
                <a:gd name="T87" fmla="*/ 890 h 1656"/>
                <a:gd name="T88" fmla="*/ 329 w 1681"/>
                <a:gd name="T89" fmla="*/ 793 h 1656"/>
                <a:gd name="T90" fmla="*/ 349 w 1681"/>
                <a:gd name="T91" fmla="*/ 717 h 1656"/>
                <a:gd name="T92" fmla="*/ 363 w 1681"/>
                <a:gd name="T93" fmla="*/ 646 h 1656"/>
                <a:gd name="T94" fmla="*/ 372 w 1681"/>
                <a:gd name="T95" fmla="*/ 580 h 1656"/>
                <a:gd name="T96" fmla="*/ 376 w 1681"/>
                <a:gd name="T97" fmla="*/ 519 h 1656"/>
                <a:gd name="T98" fmla="*/ 374 w 1681"/>
                <a:gd name="T99" fmla="*/ 460 h 1656"/>
                <a:gd name="T100" fmla="*/ 368 w 1681"/>
                <a:gd name="T101" fmla="*/ 407 h 1656"/>
                <a:gd name="T102" fmla="*/ 353 w 1681"/>
                <a:gd name="T103" fmla="*/ 348 h 1656"/>
                <a:gd name="T104" fmla="*/ 332 w 1681"/>
                <a:gd name="T105" fmla="*/ 293 h 1656"/>
                <a:gd name="T106" fmla="*/ 424 w 1681"/>
                <a:gd name="T107" fmla="*/ 224 h 1656"/>
                <a:gd name="T108" fmla="*/ 519 w 1681"/>
                <a:gd name="T109" fmla="*/ 163 h 1656"/>
                <a:gd name="T110" fmla="*/ 620 w 1681"/>
                <a:gd name="T111" fmla="*/ 112 h 1656"/>
                <a:gd name="T112" fmla="*/ 720 w 1681"/>
                <a:gd name="T113" fmla="*/ 70 h 1656"/>
                <a:gd name="T114" fmla="*/ 827 w 1681"/>
                <a:gd name="T115" fmla="*/ 38 h 1656"/>
                <a:gd name="T116" fmla="*/ 933 w 1681"/>
                <a:gd name="T117" fmla="*/ 15 h 1656"/>
                <a:gd name="T118" fmla="*/ 1042 w 1681"/>
                <a:gd name="T119" fmla="*/ 4 h 1656"/>
                <a:gd name="T120" fmla="*/ 1150 w 1681"/>
                <a:gd name="T121" fmla="*/ 0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1" h="1656">
                  <a:moveTo>
                    <a:pt x="1150" y="0"/>
                  </a:moveTo>
                  <a:lnTo>
                    <a:pt x="1259" y="6"/>
                  </a:lnTo>
                  <a:lnTo>
                    <a:pt x="1367" y="19"/>
                  </a:lnTo>
                  <a:lnTo>
                    <a:pt x="1473" y="44"/>
                  </a:lnTo>
                  <a:lnTo>
                    <a:pt x="1578" y="78"/>
                  </a:lnTo>
                  <a:lnTo>
                    <a:pt x="1681" y="122"/>
                  </a:lnTo>
                  <a:lnTo>
                    <a:pt x="1356" y="447"/>
                  </a:lnTo>
                  <a:lnTo>
                    <a:pt x="1272" y="430"/>
                  </a:lnTo>
                  <a:lnTo>
                    <a:pt x="1186" y="420"/>
                  </a:lnTo>
                  <a:lnTo>
                    <a:pt x="1101" y="418"/>
                  </a:lnTo>
                  <a:lnTo>
                    <a:pt x="1015" y="428"/>
                  </a:lnTo>
                  <a:lnTo>
                    <a:pt x="931" y="445"/>
                  </a:lnTo>
                  <a:lnTo>
                    <a:pt x="850" y="469"/>
                  </a:lnTo>
                  <a:lnTo>
                    <a:pt x="770" y="504"/>
                  </a:lnTo>
                  <a:lnTo>
                    <a:pt x="692" y="547"/>
                  </a:lnTo>
                  <a:lnTo>
                    <a:pt x="620" y="601"/>
                  </a:lnTo>
                  <a:lnTo>
                    <a:pt x="551" y="662"/>
                  </a:lnTo>
                  <a:lnTo>
                    <a:pt x="488" y="732"/>
                  </a:lnTo>
                  <a:lnTo>
                    <a:pt x="435" y="806"/>
                  </a:lnTo>
                  <a:lnTo>
                    <a:pt x="391" y="886"/>
                  </a:lnTo>
                  <a:lnTo>
                    <a:pt x="357" y="968"/>
                  </a:lnTo>
                  <a:lnTo>
                    <a:pt x="332" y="1053"/>
                  </a:lnTo>
                  <a:lnTo>
                    <a:pt x="315" y="1141"/>
                  </a:lnTo>
                  <a:lnTo>
                    <a:pt x="310" y="1228"/>
                  </a:lnTo>
                  <a:lnTo>
                    <a:pt x="311" y="1317"/>
                  </a:lnTo>
                  <a:lnTo>
                    <a:pt x="323" y="1405"/>
                  </a:lnTo>
                  <a:lnTo>
                    <a:pt x="346" y="1491"/>
                  </a:lnTo>
                  <a:lnTo>
                    <a:pt x="376" y="1574"/>
                  </a:lnTo>
                  <a:lnTo>
                    <a:pt x="416" y="1656"/>
                  </a:lnTo>
                  <a:lnTo>
                    <a:pt x="327" y="1618"/>
                  </a:lnTo>
                  <a:lnTo>
                    <a:pt x="245" y="1580"/>
                  </a:lnTo>
                  <a:lnTo>
                    <a:pt x="171" y="1544"/>
                  </a:lnTo>
                  <a:lnTo>
                    <a:pt x="106" y="1511"/>
                  </a:lnTo>
                  <a:lnTo>
                    <a:pt x="49" y="1481"/>
                  </a:lnTo>
                  <a:lnTo>
                    <a:pt x="0" y="1456"/>
                  </a:lnTo>
                  <a:lnTo>
                    <a:pt x="34" y="1382"/>
                  </a:lnTo>
                  <a:lnTo>
                    <a:pt x="66" y="1306"/>
                  </a:lnTo>
                  <a:lnTo>
                    <a:pt x="93" y="1224"/>
                  </a:lnTo>
                  <a:lnTo>
                    <a:pt x="129" y="1192"/>
                  </a:lnTo>
                  <a:lnTo>
                    <a:pt x="163" y="1154"/>
                  </a:lnTo>
                  <a:lnTo>
                    <a:pt x="197" y="1108"/>
                  </a:lnTo>
                  <a:lnTo>
                    <a:pt x="233" y="1046"/>
                  </a:lnTo>
                  <a:lnTo>
                    <a:pt x="268" y="973"/>
                  </a:lnTo>
                  <a:lnTo>
                    <a:pt x="298" y="890"/>
                  </a:lnTo>
                  <a:lnTo>
                    <a:pt x="329" y="793"/>
                  </a:lnTo>
                  <a:lnTo>
                    <a:pt x="349" y="717"/>
                  </a:lnTo>
                  <a:lnTo>
                    <a:pt x="363" y="646"/>
                  </a:lnTo>
                  <a:lnTo>
                    <a:pt x="372" y="580"/>
                  </a:lnTo>
                  <a:lnTo>
                    <a:pt x="376" y="519"/>
                  </a:lnTo>
                  <a:lnTo>
                    <a:pt x="374" y="460"/>
                  </a:lnTo>
                  <a:lnTo>
                    <a:pt x="368" y="407"/>
                  </a:lnTo>
                  <a:lnTo>
                    <a:pt x="353" y="348"/>
                  </a:lnTo>
                  <a:lnTo>
                    <a:pt x="332" y="293"/>
                  </a:lnTo>
                  <a:lnTo>
                    <a:pt x="424" y="224"/>
                  </a:lnTo>
                  <a:lnTo>
                    <a:pt x="519" y="163"/>
                  </a:lnTo>
                  <a:lnTo>
                    <a:pt x="620" y="112"/>
                  </a:lnTo>
                  <a:lnTo>
                    <a:pt x="720" y="70"/>
                  </a:lnTo>
                  <a:lnTo>
                    <a:pt x="827" y="38"/>
                  </a:lnTo>
                  <a:lnTo>
                    <a:pt x="933" y="15"/>
                  </a:lnTo>
                  <a:lnTo>
                    <a:pt x="1042" y="4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9" name="Freeform 197">
              <a:extLst>
                <a:ext uri="{FF2B5EF4-FFF2-40B4-BE49-F238E27FC236}">
                  <a16:creationId xmlns:a16="http://schemas.microsoft.com/office/drawing/2014/main" id="{C65648DD-0B11-4EFC-BFC3-EDE46F698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" y="3502"/>
              <a:ext cx="677" cy="895"/>
            </a:xfrm>
            <a:custGeom>
              <a:avLst/>
              <a:gdLst>
                <a:gd name="T0" fmla="*/ 1228 w 1352"/>
                <a:gd name="T1" fmla="*/ 0 h 1789"/>
                <a:gd name="T2" fmla="*/ 1272 w 1352"/>
                <a:gd name="T3" fmla="*/ 101 h 1789"/>
                <a:gd name="T4" fmla="*/ 1306 w 1352"/>
                <a:gd name="T5" fmla="*/ 206 h 1789"/>
                <a:gd name="T6" fmla="*/ 1331 w 1352"/>
                <a:gd name="T7" fmla="*/ 310 h 1789"/>
                <a:gd name="T8" fmla="*/ 1346 w 1352"/>
                <a:gd name="T9" fmla="*/ 418 h 1789"/>
                <a:gd name="T10" fmla="*/ 1352 w 1352"/>
                <a:gd name="T11" fmla="*/ 527 h 1789"/>
                <a:gd name="T12" fmla="*/ 1348 w 1352"/>
                <a:gd name="T13" fmla="*/ 635 h 1789"/>
                <a:gd name="T14" fmla="*/ 1335 w 1352"/>
                <a:gd name="T15" fmla="*/ 742 h 1789"/>
                <a:gd name="T16" fmla="*/ 1314 w 1352"/>
                <a:gd name="T17" fmla="*/ 848 h 1789"/>
                <a:gd name="T18" fmla="*/ 1282 w 1352"/>
                <a:gd name="T19" fmla="*/ 953 h 1789"/>
                <a:gd name="T20" fmla="*/ 1242 w 1352"/>
                <a:gd name="T21" fmla="*/ 1055 h 1789"/>
                <a:gd name="T22" fmla="*/ 1192 w 1352"/>
                <a:gd name="T23" fmla="*/ 1154 h 1789"/>
                <a:gd name="T24" fmla="*/ 1133 w 1352"/>
                <a:gd name="T25" fmla="*/ 1249 h 1789"/>
                <a:gd name="T26" fmla="*/ 1065 w 1352"/>
                <a:gd name="T27" fmla="*/ 1339 h 1789"/>
                <a:gd name="T28" fmla="*/ 987 w 1352"/>
                <a:gd name="T29" fmla="*/ 1424 h 1789"/>
                <a:gd name="T30" fmla="*/ 909 w 1352"/>
                <a:gd name="T31" fmla="*/ 1498 h 1789"/>
                <a:gd name="T32" fmla="*/ 825 w 1352"/>
                <a:gd name="T33" fmla="*/ 1563 h 1789"/>
                <a:gd name="T34" fmla="*/ 738 w 1352"/>
                <a:gd name="T35" fmla="*/ 1618 h 1789"/>
                <a:gd name="T36" fmla="*/ 647 w 1352"/>
                <a:gd name="T37" fmla="*/ 1668 h 1789"/>
                <a:gd name="T38" fmla="*/ 553 w 1352"/>
                <a:gd name="T39" fmla="*/ 1708 h 1789"/>
                <a:gd name="T40" fmla="*/ 456 w 1352"/>
                <a:gd name="T41" fmla="*/ 1740 h 1789"/>
                <a:gd name="T42" fmla="*/ 359 w 1352"/>
                <a:gd name="T43" fmla="*/ 1765 h 1789"/>
                <a:gd name="T44" fmla="*/ 260 w 1352"/>
                <a:gd name="T45" fmla="*/ 1782 h 1789"/>
                <a:gd name="T46" fmla="*/ 160 w 1352"/>
                <a:gd name="T47" fmla="*/ 1789 h 1789"/>
                <a:gd name="T48" fmla="*/ 143 w 1352"/>
                <a:gd name="T49" fmla="*/ 1706 h 1789"/>
                <a:gd name="T50" fmla="*/ 122 w 1352"/>
                <a:gd name="T51" fmla="*/ 1624 h 1789"/>
                <a:gd name="T52" fmla="*/ 87 w 1352"/>
                <a:gd name="T53" fmla="*/ 1531 h 1789"/>
                <a:gd name="T54" fmla="*/ 47 w 1352"/>
                <a:gd name="T55" fmla="*/ 1445 h 1789"/>
                <a:gd name="T56" fmla="*/ 0 w 1352"/>
                <a:gd name="T57" fmla="*/ 1365 h 1789"/>
                <a:gd name="T58" fmla="*/ 82 w 1352"/>
                <a:gd name="T59" fmla="*/ 1371 h 1789"/>
                <a:gd name="T60" fmla="*/ 165 w 1352"/>
                <a:gd name="T61" fmla="*/ 1369 h 1789"/>
                <a:gd name="T62" fmla="*/ 247 w 1352"/>
                <a:gd name="T63" fmla="*/ 1358 h 1789"/>
                <a:gd name="T64" fmla="*/ 327 w 1352"/>
                <a:gd name="T65" fmla="*/ 1341 h 1789"/>
                <a:gd name="T66" fmla="*/ 405 w 1352"/>
                <a:gd name="T67" fmla="*/ 1314 h 1789"/>
                <a:gd name="T68" fmla="*/ 481 w 1352"/>
                <a:gd name="T69" fmla="*/ 1280 h 1789"/>
                <a:gd name="T70" fmla="*/ 555 w 1352"/>
                <a:gd name="T71" fmla="*/ 1238 h 1789"/>
                <a:gd name="T72" fmla="*/ 624 w 1352"/>
                <a:gd name="T73" fmla="*/ 1187 h 1789"/>
                <a:gd name="T74" fmla="*/ 690 w 1352"/>
                <a:gd name="T75" fmla="*/ 1128 h 1789"/>
                <a:gd name="T76" fmla="*/ 751 w 1352"/>
                <a:gd name="T77" fmla="*/ 1059 h 1789"/>
                <a:gd name="T78" fmla="*/ 802 w 1352"/>
                <a:gd name="T79" fmla="*/ 987 h 1789"/>
                <a:gd name="T80" fmla="*/ 846 w 1352"/>
                <a:gd name="T81" fmla="*/ 911 h 1789"/>
                <a:gd name="T82" fmla="*/ 880 w 1352"/>
                <a:gd name="T83" fmla="*/ 831 h 1789"/>
                <a:gd name="T84" fmla="*/ 905 w 1352"/>
                <a:gd name="T85" fmla="*/ 749 h 1789"/>
                <a:gd name="T86" fmla="*/ 922 w 1352"/>
                <a:gd name="T87" fmla="*/ 664 h 1789"/>
                <a:gd name="T88" fmla="*/ 932 w 1352"/>
                <a:gd name="T89" fmla="*/ 580 h 1789"/>
                <a:gd name="T90" fmla="*/ 930 w 1352"/>
                <a:gd name="T91" fmla="*/ 495 h 1789"/>
                <a:gd name="T92" fmla="*/ 922 w 1352"/>
                <a:gd name="T93" fmla="*/ 409 h 1789"/>
                <a:gd name="T94" fmla="*/ 903 w 1352"/>
                <a:gd name="T95" fmla="*/ 325 h 1789"/>
                <a:gd name="T96" fmla="*/ 1228 w 1352"/>
                <a:gd name="T97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52" h="1789">
                  <a:moveTo>
                    <a:pt x="1228" y="0"/>
                  </a:moveTo>
                  <a:lnTo>
                    <a:pt x="1272" y="101"/>
                  </a:lnTo>
                  <a:lnTo>
                    <a:pt x="1306" y="206"/>
                  </a:lnTo>
                  <a:lnTo>
                    <a:pt x="1331" y="310"/>
                  </a:lnTo>
                  <a:lnTo>
                    <a:pt x="1346" y="418"/>
                  </a:lnTo>
                  <a:lnTo>
                    <a:pt x="1352" y="527"/>
                  </a:lnTo>
                  <a:lnTo>
                    <a:pt x="1348" y="635"/>
                  </a:lnTo>
                  <a:lnTo>
                    <a:pt x="1335" y="742"/>
                  </a:lnTo>
                  <a:lnTo>
                    <a:pt x="1314" y="848"/>
                  </a:lnTo>
                  <a:lnTo>
                    <a:pt x="1282" y="953"/>
                  </a:lnTo>
                  <a:lnTo>
                    <a:pt x="1242" y="1055"/>
                  </a:lnTo>
                  <a:lnTo>
                    <a:pt x="1192" y="1154"/>
                  </a:lnTo>
                  <a:lnTo>
                    <a:pt x="1133" y="1249"/>
                  </a:lnTo>
                  <a:lnTo>
                    <a:pt x="1065" y="1339"/>
                  </a:lnTo>
                  <a:lnTo>
                    <a:pt x="987" y="1424"/>
                  </a:lnTo>
                  <a:lnTo>
                    <a:pt x="909" y="1498"/>
                  </a:lnTo>
                  <a:lnTo>
                    <a:pt x="825" y="1563"/>
                  </a:lnTo>
                  <a:lnTo>
                    <a:pt x="738" y="1618"/>
                  </a:lnTo>
                  <a:lnTo>
                    <a:pt x="647" y="1668"/>
                  </a:lnTo>
                  <a:lnTo>
                    <a:pt x="553" y="1708"/>
                  </a:lnTo>
                  <a:lnTo>
                    <a:pt x="456" y="1740"/>
                  </a:lnTo>
                  <a:lnTo>
                    <a:pt x="359" y="1765"/>
                  </a:lnTo>
                  <a:lnTo>
                    <a:pt x="260" y="1782"/>
                  </a:lnTo>
                  <a:lnTo>
                    <a:pt x="160" y="1789"/>
                  </a:lnTo>
                  <a:lnTo>
                    <a:pt x="143" y="1706"/>
                  </a:lnTo>
                  <a:lnTo>
                    <a:pt x="122" y="1624"/>
                  </a:lnTo>
                  <a:lnTo>
                    <a:pt x="87" y="1531"/>
                  </a:lnTo>
                  <a:lnTo>
                    <a:pt x="47" y="1445"/>
                  </a:lnTo>
                  <a:lnTo>
                    <a:pt x="0" y="1365"/>
                  </a:lnTo>
                  <a:lnTo>
                    <a:pt x="82" y="1371"/>
                  </a:lnTo>
                  <a:lnTo>
                    <a:pt x="165" y="1369"/>
                  </a:lnTo>
                  <a:lnTo>
                    <a:pt x="247" y="1358"/>
                  </a:lnTo>
                  <a:lnTo>
                    <a:pt x="327" y="1341"/>
                  </a:lnTo>
                  <a:lnTo>
                    <a:pt x="405" y="1314"/>
                  </a:lnTo>
                  <a:lnTo>
                    <a:pt x="481" y="1280"/>
                  </a:lnTo>
                  <a:lnTo>
                    <a:pt x="555" y="1238"/>
                  </a:lnTo>
                  <a:lnTo>
                    <a:pt x="624" y="1187"/>
                  </a:lnTo>
                  <a:lnTo>
                    <a:pt x="690" y="1128"/>
                  </a:lnTo>
                  <a:lnTo>
                    <a:pt x="751" y="1059"/>
                  </a:lnTo>
                  <a:lnTo>
                    <a:pt x="802" y="987"/>
                  </a:lnTo>
                  <a:lnTo>
                    <a:pt x="846" y="911"/>
                  </a:lnTo>
                  <a:lnTo>
                    <a:pt x="880" y="831"/>
                  </a:lnTo>
                  <a:lnTo>
                    <a:pt x="905" y="749"/>
                  </a:lnTo>
                  <a:lnTo>
                    <a:pt x="922" y="664"/>
                  </a:lnTo>
                  <a:lnTo>
                    <a:pt x="932" y="580"/>
                  </a:lnTo>
                  <a:lnTo>
                    <a:pt x="930" y="495"/>
                  </a:lnTo>
                  <a:lnTo>
                    <a:pt x="922" y="409"/>
                  </a:lnTo>
                  <a:lnTo>
                    <a:pt x="903" y="325"/>
                  </a:lnTo>
                  <a:lnTo>
                    <a:pt x="1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0" name="Freeform 198">
              <a:extLst>
                <a:ext uri="{FF2B5EF4-FFF2-40B4-BE49-F238E27FC236}">
                  <a16:creationId xmlns:a16="http://schemas.microsoft.com/office/drawing/2014/main" id="{CA11BF50-CDEC-4413-929B-7516003E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" y="3188"/>
              <a:ext cx="1008" cy="1637"/>
            </a:xfrm>
            <a:custGeom>
              <a:avLst/>
              <a:gdLst>
                <a:gd name="T0" fmla="*/ 1736 w 2016"/>
                <a:gd name="T1" fmla="*/ 119 h 3274"/>
                <a:gd name="T2" fmla="*/ 1858 w 2016"/>
                <a:gd name="T3" fmla="*/ 369 h 3274"/>
                <a:gd name="T4" fmla="*/ 1946 w 2016"/>
                <a:gd name="T5" fmla="*/ 627 h 3274"/>
                <a:gd name="T6" fmla="*/ 1999 w 2016"/>
                <a:gd name="T7" fmla="*/ 893 h 3274"/>
                <a:gd name="T8" fmla="*/ 2016 w 2016"/>
                <a:gd name="T9" fmla="*/ 1163 h 3274"/>
                <a:gd name="T10" fmla="*/ 2001 w 2016"/>
                <a:gd name="T11" fmla="*/ 1433 h 3274"/>
                <a:gd name="T12" fmla="*/ 1949 w 2016"/>
                <a:gd name="T13" fmla="*/ 1700 h 3274"/>
                <a:gd name="T14" fmla="*/ 1864 w 2016"/>
                <a:gd name="T15" fmla="*/ 1960 h 3274"/>
                <a:gd name="T16" fmla="*/ 1744 w 2016"/>
                <a:gd name="T17" fmla="*/ 2207 h 3274"/>
                <a:gd name="T18" fmla="*/ 1588 w 2016"/>
                <a:gd name="T19" fmla="*/ 2443 h 3274"/>
                <a:gd name="T20" fmla="*/ 1400 w 2016"/>
                <a:gd name="T21" fmla="*/ 2660 h 3274"/>
                <a:gd name="T22" fmla="*/ 1177 w 2016"/>
                <a:gd name="T23" fmla="*/ 2852 h 3274"/>
                <a:gd name="T24" fmla="*/ 938 w 2016"/>
                <a:gd name="T25" fmla="*/ 3010 h 3274"/>
                <a:gd name="T26" fmla="*/ 683 w 2016"/>
                <a:gd name="T27" fmla="*/ 3129 h 3274"/>
                <a:gd name="T28" fmla="*/ 418 w 2016"/>
                <a:gd name="T29" fmla="*/ 3215 h 3274"/>
                <a:gd name="T30" fmla="*/ 145 w 2016"/>
                <a:gd name="T31" fmla="*/ 3262 h 3274"/>
                <a:gd name="T32" fmla="*/ 8 w 2016"/>
                <a:gd name="T33" fmla="*/ 3272 h 3274"/>
                <a:gd name="T34" fmla="*/ 6 w 2016"/>
                <a:gd name="T35" fmla="*/ 3127 h 3274"/>
                <a:gd name="T36" fmla="*/ 0 w 2016"/>
                <a:gd name="T37" fmla="*/ 2814 h 3274"/>
                <a:gd name="T38" fmla="*/ 234 w 2016"/>
                <a:gd name="T39" fmla="*/ 2785 h 3274"/>
                <a:gd name="T40" fmla="*/ 462 w 2016"/>
                <a:gd name="T41" fmla="*/ 2721 h 3274"/>
                <a:gd name="T42" fmla="*/ 681 w 2016"/>
                <a:gd name="T43" fmla="*/ 2626 h 3274"/>
                <a:gd name="T44" fmla="*/ 886 w 2016"/>
                <a:gd name="T45" fmla="*/ 2496 h 3274"/>
                <a:gd name="T46" fmla="*/ 1075 w 2016"/>
                <a:gd name="T47" fmla="*/ 2335 h 3274"/>
                <a:gd name="T48" fmla="*/ 1240 w 2016"/>
                <a:gd name="T49" fmla="*/ 2143 h 3274"/>
                <a:gd name="T50" fmla="*/ 1369 w 2016"/>
                <a:gd name="T51" fmla="*/ 1935 h 3274"/>
                <a:gd name="T52" fmla="*/ 1466 w 2016"/>
                <a:gd name="T53" fmla="*/ 1715 h 3274"/>
                <a:gd name="T54" fmla="*/ 1529 w 2016"/>
                <a:gd name="T55" fmla="*/ 1485 h 3274"/>
                <a:gd name="T56" fmla="*/ 1558 w 2016"/>
                <a:gd name="T57" fmla="*/ 1249 h 3274"/>
                <a:gd name="T58" fmla="*/ 1552 w 2016"/>
                <a:gd name="T59" fmla="*/ 1011 h 3274"/>
                <a:gd name="T60" fmla="*/ 1512 w 2016"/>
                <a:gd name="T61" fmla="*/ 777 h 3274"/>
                <a:gd name="T62" fmla="*/ 1440 w 2016"/>
                <a:gd name="T63" fmla="*/ 549 h 3274"/>
                <a:gd name="T64" fmla="*/ 1331 w 2016"/>
                <a:gd name="T65" fmla="*/ 332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6" h="3274">
                  <a:moveTo>
                    <a:pt x="1664" y="0"/>
                  </a:moveTo>
                  <a:lnTo>
                    <a:pt x="1736" y="119"/>
                  </a:lnTo>
                  <a:lnTo>
                    <a:pt x="1803" y="241"/>
                  </a:lnTo>
                  <a:lnTo>
                    <a:pt x="1858" y="369"/>
                  </a:lnTo>
                  <a:lnTo>
                    <a:pt x="1908" y="496"/>
                  </a:lnTo>
                  <a:lnTo>
                    <a:pt x="1946" y="627"/>
                  </a:lnTo>
                  <a:lnTo>
                    <a:pt x="1976" y="758"/>
                  </a:lnTo>
                  <a:lnTo>
                    <a:pt x="1999" y="893"/>
                  </a:lnTo>
                  <a:lnTo>
                    <a:pt x="2012" y="1028"/>
                  </a:lnTo>
                  <a:lnTo>
                    <a:pt x="2016" y="1163"/>
                  </a:lnTo>
                  <a:lnTo>
                    <a:pt x="2012" y="1298"/>
                  </a:lnTo>
                  <a:lnTo>
                    <a:pt x="2001" y="1433"/>
                  </a:lnTo>
                  <a:lnTo>
                    <a:pt x="1978" y="1566"/>
                  </a:lnTo>
                  <a:lnTo>
                    <a:pt x="1949" y="1700"/>
                  </a:lnTo>
                  <a:lnTo>
                    <a:pt x="1911" y="1831"/>
                  </a:lnTo>
                  <a:lnTo>
                    <a:pt x="1864" y="1960"/>
                  </a:lnTo>
                  <a:lnTo>
                    <a:pt x="1807" y="2086"/>
                  </a:lnTo>
                  <a:lnTo>
                    <a:pt x="1744" y="2207"/>
                  </a:lnTo>
                  <a:lnTo>
                    <a:pt x="1670" y="2327"/>
                  </a:lnTo>
                  <a:lnTo>
                    <a:pt x="1588" y="2443"/>
                  </a:lnTo>
                  <a:lnTo>
                    <a:pt x="1499" y="2553"/>
                  </a:lnTo>
                  <a:lnTo>
                    <a:pt x="1400" y="2660"/>
                  </a:lnTo>
                  <a:lnTo>
                    <a:pt x="1291" y="2761"/>
                  </a:lnTo>
                  <a:lnTo>
                    <a:pt x="1177" y="2852"/>
                  </a:lnTo>
                  <a:lnTo>
                    <a:pt x="1059" y="2935"/>
                  </a:lnTo>
                  <a:lnTo>
                    <a:pt x="938" y="3010"/>
                  </a:lnTo>
                  <a:lnTo>
                    <a:pt x="812" y="3074"/>
                  </a:lnTo>
                  <a:lnTo>
                    <a:pt x="683" y="3129"/>
                  </a:lnTo>
                  <a:lnTo>
                    <a:pt x="552" y="3177"/>
                  </a:lnTo>
                  <a:lnTo>
                    <a:pt x="418" y="3215"/>
                  </a:lnTo>
                  <a:lnTo>
                    <a:pt x="281" y="3243"/>
                  </a:lnTo>
                  <a:lnTo>
                    <a:pt x="145" y="3262"/>
                  </a:lnTo>
                  <a:lnTo>
                    <a:pt x="8" y="3274"/>
                  </a:lnTo>
                  <a:lnTo>
                    <a:pt x="8" y="3272"/>
                  </a:lnTo>
                  <a:lnTo>
                    <a:pt x="6" y="3198"/>
                  </a:lnTo>
                  <a:lnTo>
                    <a:pt x="6" y="3127"/>
                  </a:lnTo>
                  <a:lnTo>
                    <a:pt x="4" y="2966"/>
                  </a:lnTo>
                  <a:lnTo>
                    <a:pt x="0" y="2814"/>
                  </a:lnTo>
                  <a:lnTo>
                    <a:pt x="118" y="2804"/>
                  </a:lnTo>
                  <a:lnTo>
                    <a:pt x="234" y="2785"/>
                  </a:lnTo>
                  <a:lnTo>
                    <a:pt x="348" y="2757"/>
                  </a:lnTo>
                  <a:lnTo>
                    <a:pt x="462" y="2721"/>
                  </a:lnTo>
                  <a:lnTo>
                    <a:pt x="572" y="2677"/>
                  </a:lnTo>
                  <a:lnTo>
                    <a:pt x="681" y="2626"/>
                  </a:lnTo>
                  <a:lnTo>
                    <a:pt x="785" y="2565"/>
                  </a:lnTo>
                  <a:lnTo>
                    <a:pt x="886" y="2496"/>
                  </a:lnTo>
                  <a:lnTo>
                    <a:pt x="983" y="2418"/>
                  </a:lnTo>
                  <a:lnTo>
                    <a:pt x="1075" y="2335"/>
                  </a:lnTo>
                  <a:lnTo>
                    <a:pt x="1162" y="2241"/>
                  </a:lnTo>
                  <a:lnTo>
                    <a:pt x="1240" y="2143"/>
                  </a:lnTo>
                  <a:lnTo>
                    <a:pt x="1308" y="2042"/>
                  </a:lnTo>
                  <a:lnTo>
                    <a:pt x="1369" y="1935"/>
                  </a:lnTo>
                  <a:lnTo>
                    <a:pt x="1423" y="1827"/>
                  </a:lnTo>
                  <a:lnTo>
                    <a:pt x="1466" y="1715"/>
                  </a:lnTo>
                  <a:lnTo>
                    <a:pt x="1501" y="1601"/>
                  </a:lnTo>
                  <a:lnTo>
                    <a:pt x="1529" y="1485"/>
                  </a:lnTo>
                  <a:lnTo>
                    <a:pt x="1546" y="1367"/>
                  </a:lnTo>
                  <a:lnTo>
                    <a:pt x="1558" y="1249"/>
                  </a:lnTo>
                  <a:lnTo>
                    <a:pt x="1558" y="1129"/>
                  </a:lnTo>
                  <a:lnTo>
                    <a:pt x="1552" y="1011"/>
                  </a:lnTo>
                  <a:lnTo>
                    <a:pt x="1537" y="893"/>
                  </a:lnTo>
                  <a:lnTo>
                    <a:pt x="1512" y="777"/>
                  </a:lnTo>
                  <a:lnTo>
                    <a:pt x="1480" y="663"/>
                  </a:lnTo>
                  <a:lnTo>
                    <a:pt x="1440" y="549"/>
                  </a:lnTo>
                  <a:lnTo>
                    <a:pt x="1390" y="439"/>
                  </a:lnTo>
                  <a:lnTo>
                    <a:pt x="1331" y="332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1" name="Freeform 199">
              <a:extLst>
                <a:ext uri="{FF2B5EF4-FFF2-40B4-BE49-F238E27FC236}">
                  <a16:creationId xmlns:a16="http://schemas.microsoft.com/office/drawing/2014/main" id="{06C4D333-9F23-4D2F-B3CD-56F2A49F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" y="2577"/>
              <a:ext cx="1409" cy="1410"/>
            </a:xfrm>
            <a:custGeom>
              <a:avLst/>
              <a:gdLst>
                <a:gd name="T0" fmla="*/ 2351 w 2818"/>
                <a:gd name="T1" fmla="*/ 0 h 2820"/>
                <a:gd name="T2" fmla="*/ 2406 w 2818"/>
                <a:gd name="T3" fmla="*/ 413 h 2820"/>
                <a:gd name="T4" fmla="*/ 2818 w 2818"/>
                <a:gd name="T5" fmla="*/ 468 h 2820"/>
                <a:gd name="T6" fmla="*/ 2273 w 2818"/>
                <a:gd name="T7" fmla="*/ 1014 h 2820"/>
                <a:gd name="T8" fmla="*/ 2067 w 2818"/>
                <a:gd name="T9" fmla="*/ 987 h 2820"/>
                <a:gd name="T10" fmla="*/ 827 w 2818"/>
                <a:gd name="T11" fmla="*/ 2225 h 2820"/>
                <a:gd name="T12" fmla="*/ 848 w 2818"/>
                <a:gd name="T13" fmla="*/ 2286 h 2820"/>
                <a:gd name="T14" fmla="*/ 858 w 2818"/>
                <a:gd name="T15" fmla="*/ 2346 h 2820"/>
                <a:gd name="T16" fmla="*/ 860 w 2818"/>
                <a:gd name="T17" fmla="*/ 2409 h 2820"/>
                <a:gd name="T18" fmla="*/ 852 w 2818"/>
                <a:gd name="T19" fmla="*/ 2472 h 2820"/>
                <a:gd name="T20" fmla="*/ 837 w 2818"/>
                <a:gd name="T21" fmla="*/ 2531 h 2820"/>
                <a:gd name="T22" fmla="*/ 812 w 2818"/>
                <a:gd name="T23" fmla="*/ 2590 h 2820"/>
                <a:gd name="T24" fmla="*/ 778 w 2818"/>
                <a:gd name="T25" fmla="*/ 2645 h 2820"/>
                <a:gd name="T26" fmla="*/ 734 w 2818"/>
                <a:gd name="T27" fmla="*/ 2694 h 2820"/>
                <a:gd name="T28" fmla="*/ 686 w 2818"/>
                <a:gd name="T29" fmla="*/ 2736 h 2820"/>
                <a:gd name="T30" fmla="*/ 633 w 2818"/>
                <a:gd name="T31" fmla="*/ 2770 h 2820"/>
                <a:gd name="T32" fmla="*/ 578 w 2818"/>
                <a:gd name="T33" fmla="*/ 2795 h 2820"/>
                <a:gd name="T34" fmla="*/ 519 w 2818"/>
                <a:gd name="T35" fmla="*/ 2812 h 2820"/>
                <a:gd name="T36" fmla="*/ 460 w 2818"/>
                <a:gd name="T37" fmla="*/ 2820 h 2820"/>
                <a:gd name="T38" fmla="*/ 399 w 2818"/>
                <a:gd name="T39" fmla="*/ 2820 h 2820"/>
                <a:gd name="T40" fmla="*/ 340 w 2818"/>
                <a:gd name="T41" fmla="*/ 2812 h 2820"/>
                <a:gd name="T42" fmla="*/ 281 w 2818"/>
                <a:gd name="T43" fmla="*/ 2795 h 2820"/>
                <a:gd name="T44" fmla="*/ 226 w 2818"/>
                <a:gd name="T45" fmla="*/ 2770 h 2820"/>
                <a:gd name="T46" fmla="*/ 173 w 2818"/>
                <a:gd name="T47" fmla="*/ 2736 h 2820"/>
                <a:gd name="T48" fmla="*/ 125 w 2818"/>
                <a:gd name="T49" fmla="*/ 2694 h 2820"/>
                <a:gd name="T50" fmla="*/ 84 w 2818"/>
                <a:gd name="T51" fmla="*/ 2647 h 2820"/>
                <a:gd name="T52" fmla="*/ 49 w 2818"/>
                <a:gd name="T53" fmla="*/ 2594 h 2820"/>
                <a:gd name="T54" fmla="*/ 25 w 2818"/>
                <a:gd name="T55" fmla="*/ 2538 h 2820"/>
                <a:gd name="T56" fmla="*/ 8 w 2818"/>
                <a:gd name="T57" fmla="*/ 2480 h 2820"/>
                <a:gd name="T58" fmla="*/ 0 w 2818"/>
                <a:gd name="T59" fmla="*/ 2421 h 2820"/>
                <a:gd name="T60" fmla="*/ 0 w 2818"/>
                <a:gd name="T61" fmla="*/ 2360 h 2820"/>
                <a:gd name="T62" fmla="*/ 8 w 2818"/>
                <a:gd name="T63" fmla="*/ 2301 h 2820"/>
                <a:gd name="T64" fmla="*/ 25 w 2818"/>
                <a:gd name="T65" fmla="*/ 2242 h 2820"/>
                <a:gd name="T66" fmla="*/ 49 w 2818"/>
                <a:gd name="T67" fmla="*/ 2187 h 2820"/>
                <a:gd name="T68" fmla="*/ 84 w 2818"/>
                <a:gd name="T69" fmla="*/ 2133 h 2820"/>
                <a:gd name="T70" fmla="*/ 125 w 2818"/>
                <a:gd name="T71" fmla="*/ 2086 h 2820"/>
                <a:gd name="T72" fmla="*/ 175 w 2818"/>
                <a:gd name="T73" fmla="*/ 2042 h 2820"/>
                <a:gd name="T74" fmla="*/ 230 w 2818"/>
                <a:gd name="T75" fmla="*/ 2008 h 2820"/>
                <a:gd name="T76" fmla="*/ 287 w 2818"/>
                <a:gd name="T77" fmla="*/ 1983 h 2820"/>
                <a:gd name="T78" fmla="*/ 348 w 2818"/>
                <a:gd name="T79" fmla="*/ 1968 h 2820"/>
                <a:gd name="T80" fmla="*/ 411 w 2818"/>
                <a:gd name="T81" fmla="*/ 1960 h 2820"/>
                <a:gd name="T82" fmla="*/ 473 w 2818"/>
                <a:gd name="T83" fmla="*/ 1962 h 2820"/>
                <a:gd name="T84" fmla="*/ 534 w 2818"/>
                <a:gd name="T85" fmla="*/ 1972 h 2820"/>
                <a:gd name="T86" fmla="*/ 595 w 2818"/>
                <a:gd name="T87" fmla="*/ 1993 h 2820"/>
                <a:gd name="T88" fmla="*/ 1831 w 2818"/>
                <a:gd name="T89" fmla="*/ 753 h 2820"/>
                <a:gd name="T90" fmla="*/ 1805 w 2818"/>
                <a:gd name="T91" fmla="*/ 548 h 2820"/>
                <a:gd name="T92" fmla="*/ 2351 w 2818"/>
                <a:gd name="T93" fmla="*/ 0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18" h="2820">
                  <a:moveTo>
                    <a:pt x="2351" y="0"/>
                  </a:moveTo>
                  <a:lnTo>
                    <a:pt x="2406" y="413"/>
                  </a:lnTo>
                  <a:lnTo>
                    <a:pt x="2818" y="468"/>
                  </a:lnTo>
                  <a:lnTo>
                    <a:pt x="2273" y="1014"/>
                  </a:lnTo>
                  <a:lnTo>
                    <a:pt x="2067" y="987"/>
                  </a:lnTo>
                  <a:lnTo>
                    <a:pt x="827" y="2225"/>
                  </a:lnTo>
                  <a:lnTo>
                    <a:pt x="848" y="2286"/>
                  </a:lnTo>
                  <a:lnTo>
                    <a:pt x="858" y="2346"/>
                  </a:lnTo>
                  <a:lnTo>
                    <a:pt x="860" y="2409"/>
                  </a:lnTo>
                  <a:lnTo>
                    <a:pt x="852" y="2472"/>
                  </a:lnTo>
                  <a:lnTo>
                    <a:pt x="837" y="2531"/>
                  </a:lnTo>
                  <a:lnTo>
                    <a:pt x="812" y="2590"/>
                  </a:lnTo>
                  <a:lnTo>
                    <a:pt x="778" y="2645"/>
                  </a:lnTo>
                  <a:lnTo>
                    <a:pt x="734" y="2694"/>
                  </a:lnTo>
                  <a:lnTo>
                    <a:pt x="686" y="2736"/>
                  </a:lnTo>
                  <a:lnTo>
                    <a:pt x="633" y="2770"/>
                  </a:lnTo>
                  <a:lnTo>
                    <a:pt x="578" y="2795"/>
                  </a:lnTo>
                  <a:lnTo>
                    <a:pt x="519" y="2812"/>
                  </a:lnTo>
                  <a:lnTo>
                    <a:pt x="460" y="2820"/>
                  </a:lnTo>
                  <a:lnTo>
                    <a:pt x="399" y="2820"/>
                  </a:lnTo>
                  <a:lnTo>
                    <a:pt x="340" y="2812"/>
                  </a:lnTo>
                  <a:lnTo>
                    <a:pt x="281" y="2795"/>
                  </a:lnTo>
                  <a:lnTo>
                    <a:pt x="226" y="2770"/>
                  </a:lnTo>
                  <a:lnTo>
                    <a:pt x="173" y="2736"/>
                  </a:lnTo>
                  <a:lnTo>
                    <a:pt x="125" y="2694"/>
                  </a:lnTo>
                  <a:lnTo>
                    <a:pt x="84" y="2647"/>
                  </a:lnTo>
                  <a:lnTo>
                    <a:pt x="49" y="2594"/>
                  </a:lnTo>
                  <a:lnTo>
                    <a:pt x="25" y="2538"/>
                  </a:lnTo>
                  <a:lnTo>
                    <a:pt x="8" y="2480"/>
                  </a:lnTo>
                  <a:lnTo>
                    <a:pt x="0" y="2421"/>
                  </a:lnTo>
                  <a:lnTo>
                    <a:pt x="0" y="2360"/>
                  </a:lnTo>
                  <a:lnTo>
                    <a:pt x="8" y="2301"/>
                  </a:lnTo>
                  <a:lnTo>
                    <a:pt x="25" y="2242"/>
                  </a:lnTo>
                  <a:lnTo>
                    <a:pt x="49" y="2187"/>
                  </a:lnTo>
                  <a:lnTo>
                    <a:pt x="84" y="2133"/>
                  </a:lnTo>
                  <a:lnTo>
                    <a:pt x="125" y="2086"/>
                  </a:lnTo>
                  <a:lnTo>
                    <a:pt x="175" y="2042"/>
                  </a:lnTo>
                  <a:lnTo>
                    <a:pt x="230" y="2008"/>
                  </a:lnTo>
                  <a:lnTo>
                    <a:pt x="287" y="1983"/>
                  </a:lnTo>
                  <a:lnTo>
                    <a:pt x="348" y="1968"/>
                  </a:lnTo>
                  <a:lnTo>
                    <a:pt x="411" y="1960"/>
                  </a:lnTo>
                  <a:lnTo>
                    <a:pt x="473" y="1962"/>
                  </a:lnTo>
                  <a:lnTo>
                    <a:pt x="534" y="1972"/>
                  </a:lnTo>
                  <a:lnTo>
                    <a:pt x="595" y="1993"/>
                  </a:lnTo>
                  <a:lnTo>
                    <a:pt x="1831" y="753"/>
                  </a:lnTo>
                  <a:lnTo>
                    <a:pt x="1805" y="548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6" name="Freeform 200">
              <a:extLst>
                <a:ext uri="{FF2B5EF4-FFF2-40B4-BE49-F238E27FC236}">
                  <a16:creationId xmlns:a16="http://schemas.microsoft.com/office/drawing/2014/main" id="{95A71250-61D9-4F3B-9B5A-858797BD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" y="2720"/>
              <a:ext cx="1063" cy="342"/>
            </a:xfrm>
            <a:custGeom>
              <a:avLst/>
              <a:gdLst>
                <a:gd name="T0" fmla="*/ 1002 w 2126"/>
                <a:gd name="T1" fmla="*/ 0 h 685"/>
                <a:gd name="T2" fmla="*/ 1151 w 2126"/>
                <a:gd name="T3" fmla="*/ 8 h 685"/>
                <a:gd name="T4" fmla="*/ 1297 w 2126"/>
                <a:gd name="T5" fmla="*/ 27 h 685"/>
                <a:gd name="T6" fmla="*/ 1442 w 2126"/>
                <a:gd name="T7" fmla="*/ 55 h 685"/>
                <a:gd name="T8" fmla="*/ 1584 w 2126"/>
                <a:gd name="T9" fmla="*/ 93 h 685"/>
                <a:gd name="T10" fmla="*/ 1725 w 2126"/>
                <a:gd name="T11" fmla="*/ 143 h 685"/>
                <a:gd name="T12" fmla="*/ 1864 w 2126"/>
                <a:gd name="T13" fmla="*/ 202 h 685"/>
                <a:gd name="T14" fmla="*/ 1997 w 2126"/>
                <a:gd name="T15" fmla="*/ 272 h 685"/>
                <a:gd name="T16" fmla="*/ 2126 w 2126"/>
                <a:gd name="T17" fmla="*/ 352 h 685"/>
                <a:gd name="T18" fmla="*/ 1794 w 2126"/>
                <a:gd name="T19" fmla="*/ 685 h 685"/>
                <a:gd name="T20" fmla="*/ 1677 w 2126"/>
                <a:gd name="T21" fmla="*/ 622 h 685"/>
                <a:gd name="T22" fmla="*/ 1556 w 2126"/>
                <a:gd name="T23" fmla="*/ 569 h 685"/>
                <a:gd name="T24" fmla="*/ 1432 w 2126"/>
                <a:gd name="T25" fmla="*/ 527 h 685"/>
                <a:gd name="T26" fmla="*/ 1305 w 2126"/>
                <a:gd name="T27" fmla="*/ 495 h 685"/>
                <a:gd name="T28" fmla="*/ 1177 w 2126"/>
                <a:gd name="T29" fmla="*/ 472 h 685"/>
                <a:gd name="T30" fmla="*/ 1048 w 2126"/>
                <a:gd name="T31" fmla="*/ 460 h 685"/>
                <a:gd name="T32" fmla="*/ 919 w 2126"/>
                <a:gd name="T33" fmla="*/ 459 h 685"/>
                <a:gd name="T34" fmla="*/ 789 w 2126"/>
                <a:gd name="T35" fmla="*/ 466 h 685"/>
                <a:gd name="T36" fmla="*/ 660 w 2126"/>
                <a:gd name="T37" fmla="*/ 485 h 685"/>
                <a:gd name="T38" fmla="*/ 533 w 2126"/>
                <a:gd name="T39" fmla="*/ 514 h 685"/>
                <a:gd name="T40" fmla="*/ 407 w 2126"/>
                <a:gd name="T41" fmla="*/ 552 h 685"/>
                <a:gd name="T42" fmla="*/ 285 w 2126"/>
                <a:gd name="T43" fmla="*/ 601 h 685"/>
                <a:gd name="T44" fmla="*/ 166 w 2126"/>
                <a:gd name="T45" fmla="*/ 660 h 685"/>
                <a:gd name="T46" fmla="*/ 150 w 2126"/>
                <a:gd name="T47" fmla="*/ 561 h 685"/>
                <a:gd name="T48" fmla="*/ 126 w 2126"/>
                <a:gd name="T49" fmla="*/ 472 h 685"/>
                <a:gd name="T50" fmla="*/ 93 w 2126"/>
                <a:gd name="T51" fmla="*/ 388 h 685"/>
                <a:gd name="T52" fmla="*/ 55 w 2126"/>
                <a:gd name="T53" fmla="*/ 310 h 685"/>
                <a:gd name="T54" fmla="*/ 10 w 2126"/>
                <a:gd name="T55" fmla="*/ 240 h 685"/>
                <a:gd name="T56" fmla="*/ 0 w 2126"/>
                <a:gd name="T57" fmla="*/ 228 h 685"/>
                <a:gd name="T58" fmla="*/ 137 w 2126"/>
                <a:gd name="T59" fmla="*/ 166 h 685"/>
                <a:gd name="T60" fmla="*/ 276 w 2126"/>
                <a:gd name="T61" fmla="*/ 112 h 685"/>
                <a:gd name="T62" fmla="*/ 418 w 2126"/>
                <a:gd name="T63" fmla="*/ 69 h 685"/>
                <a:gd name="T64" fmla="*/ 563 w 2126"/>
                <a:gd name="T65" fmla="*/ 36 h 685"/>
                <a:gd name="T66" fmla="*/ 708 w 2126"/>
                <a:gd name="T67" fmla="*/ 14 h 685"/>
                <a:gd name="T68" fmla="*/ 856 w 2126"/>
                <a:gd name="T69" fmla="*/ 2 h 685"/>
                <a:gd name="T70" fmla="*/ 1002 w 2126"/>
                <a:gd name="T71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26" h="685">
                  <a:moveTo>
                    <a:pt x="1002" y="0"/>
                  </a:moveTo>
                  <a:lnTo>
                    <a:pt x="1151" y="8"/>
                  </a:lnTo>
                  <a:lnTo>
                    <a:pt x="1297" y="27"/>
                  </a:lnTo>
                  <a:lnTo>
                    <a:pt x="1442" y="55"/>
                  </a:lnTo>
                  <a:lnTo>
                    <a:pt x="1584" y="93"/>
                  </a:lnTo>
                  <a:lnTo>
                    <a:pt x="1725" y="143"/>
                  </a:lnTo>
                  <a:lnTo>
                    <a:pt x="1864" y="202"/>
                  </a:lnTo>
                  <a:lnTo>
                    <a:pt x="1997" y="272"/>
                  </a:lnTo>
                  <a:lnTo>
                    <a:pt x="2126" y="352"/>
                  </a:lnTo>
                  <a:lnTo>
                    <a:pt x="1794" y="685"/>
                  </a:lnTo>
                  <a:lnTo>
                    <a:pt x="1677" y="622"/>
                  </a:lnTo>
                  <a:lnTo>
                    <a:pt x="1556" y="569"/>
                  </a:lnTo>
                  <a:lnTo>
                    <a:pt x="1432" y="527"/>
                  </a:lnTo>
                  <a:lnTo>
                    <a:pt x="1305" y="495"/>
                  </a:lnTo>
                  <a:lnTo>
                    <a:pt x="1177" y="472"/>
                  </a:lnTo>
                  <a:lnTo>
                    <a:pt x="1048" y="460"/>
                  </a:lnTo>
                  <a:lnTo>
                    <a:pt x="919" y="459"/>
                  </a:lnTo>
                  <a:lnTo>
                    <a:pt x="789" y="466"/>
                  </a:lnTo>
                  <a:lnTo>
                    <a:pt x="660" y="485"/>
                  </a:lnTo>
                  <a:lnTo>
                    <a:pt x="533" y="514"/>
                  </a:lnTo>
                  <a:lnTo>
                    <a:pt x="407" y="552"/>
                  </a:lnTo>
                  <a:lnTo>
                    <a:pt x="285" y="601"/>
                  </a:lnTo>
                  <a:lnTo>
                    <a:pt x="166" y="660"/>
                  </a:lnTo>
                  <a:lnTo>
                    <a:pt x="150" y="561"/>
                  </a:lnTo>
                  <a:lnTo>
                    <a:pt x="126" y="472"/>
                  </a:lnTo>
                  <a:lnTo>
                    <a:pt x="93" y="388"/>
                  </a:lnTo>
                  <a:lnTo>
                    <a:pt x="55" y="310"/>
                  </a:lnTo>
                  <a:lnTo>
                    <a:pt x="10" y="240"/>
                  </a:lnTo>
                  <a:lnTo>
                    <a:pt x="0" y="228"/>
                  </a:lnTo>
                  <a:lnTo>
                    <a:pt x="137" y="166"/>
                  </a:lnTo>
                  <a:lnTo>
                    <a:pt x="276" y="112"/>
                  </a:lnTo>
                  <a:lnTo>
                    <a:pt x="418" y="69"/>
                  </a:lnTo>
                  <a:lnTo>
                    <a:pt x="563" y="36"/>
                  </a:lnTo>
                  <a:lnTo>
                    <a:pt x="708" y="14"/>
                  </a:lnTo>
                  <a:lnTo>
                    <a:pt x="856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E7BF26-DCB7-4694-936B-5C38FF0A4321}"/>
              </a:ext>
            </a:extLst>
          </p:cNvPr>
          <p:cNvSpPr/>
          <p:nvPr/>
        </p:nvSpPr>
        <p:spPr>
          <a:xfrm>
            <a:off x="1918871" y="1770094"/>
            <a:ext cx="16241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Your </a:t>
            </a:r>
            <a:r>
              <a:rPr lang="en-US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Title</a:t>
            </a:r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 Here</a:t>
            </a:r>
            <a:endParaRPr lang="id-ID" sz="1500" b="1" dirty="0">
              <a:latin typeface="Open Sans" panose="020B0606030504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52D187-F5E6-4E8E-8C02-1649B2580851}"/>
              </a:ext>
            </a:extLst>
          </p:cNvPr>
          <p:cNvSpPr/>
          <p:nvPr/>
        </p:nvSpPr>
        <p:spPr>
          <a:xfrm>
            <a:off x="1056551" y="2117082"/>
            <a:ext cx="2486484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347AC3C-DDFE-4C04-ABA6-CB54135FCB83}"/>
              </a:ext>
            </a:extLst>
          </p:cNvPr>
          <p:cNvSpPr/>
          <p:nvPr/>
        </p:nvSpPr>
        <p:spPr>
          <a:xfrm flipH="1">
            <a:off x="8105052" y="2947202"/>
            <a:ext cx="166276" cy="166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4"/>
              </a:solidFill>
              <a:latin typeface="Open Sans" panose="020B0606030504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026F0B-451C-4398-AC38-16282754FDB5}"/>
              </a:ext>
            </a:extLst>
          </p:cNvPr>
          <p:cNvSpPr/>
          <p:nvPr/>
        </p:nvSpPr>
        <p:spPr>
          <a:xfrm flipH="1">
            <a:off x="8350093" y="2842587"/>
            <a:ext cx="1624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Your </a:t>
            </a:r>
            <a:r>
              <a:rPr lang="en-US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Title</a:t>
            </a:r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 Here</a:t>
            </a:r>
            <a:endParaRPr lang="id-ID" sz="1500" b="1" dirty="0">
              <a:latin typeface="Open Sans" panose="020B06060305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DB47F-3A6D-471F-8241-BD3E1E060017}"/>
              </a:ext>
            </a:extLst>
          </p:cNvPr>
          <p:cNvSpPr/>
          <p:nvPr/>
        </p:nvSpPr>
        <p:spPr>
          <a:xfrm flipH="1">
            <a:off x="8350093" y="3189575"/>
            <a:ext cx="2486484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64AE53-BE3F-49FB-B4A1-642ABB457F96}"/>
              </a:ext>
            </a:extLst>
          </p:cNvPr>
          <p:cNvCxnSpPr>
            <a:cxnSpLocks/>
          </p:cNvCxnSpPr>
          <p:nvPr/>
        </p:nvCxnSpPr>
        <p:spPr>
          <a:xfrm flipH="1">
            <a:off x="7584057" y="4373848"/>
            <a:ext cx="62095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28FBA136-66CA-42D8-A50E-E6DE974F4319}"/>
              </a:ext>
            </a:extLst>
          </p:cNvPr>
          <p:cNvSpPr/>
          <p:nvPr/>
        </p:nvSpPr>
        <p:spPr>
          <a:xfrm flipH="1">
            <a:off x="8105052" y="4291158"/>
            <a:ext cx="166276" cy="166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4"/>
              </a:solidFill>
              <a:latin typeface="Open Sans" panose="020B0606030504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43E12D-2746-4C71-957C-CE6A696E2081}"/>
              </a:ext>
            </a:extLst>
          </p:cNvPr>
          <p:cNvSpPr/>
          <p:nvPr/>
        </p:nvSpPr>
        <p:spPr>
          <a:xfrm flipH="1">
            <a:off x="8411063" y="4186543"/>
            <a:ext cx="1624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Your </a:t>
            </a:r>
            <a:r>
              <a:rPr lang="en-US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Title</a:t>
            </a:r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 Here</a:t>
            </a:r>
            <a:endParaRPr lang="id-ID" sz="1500" b="1" dirty="0">
              <a:latin typeface="Open Sans" panose="020B06060305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D239D15-BA0F-45BF-9C59-57A83BF262C0}"/>
              </a:ext>
            </a:extLst>
          </p:cNvPr>
          <p:cNvSpPr/>
          <p:nvPr/>
        </p:nvSpPr>
        <p:spPr>
          <a:xfrm flipH="1">
            <a:off x="8411063" y="4533531"/>
            <a:ext cx="2486484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1865CF2-7511-4DFE-AFCA-5EB409881A94}"/>
              </a:ext>
            </a:extLst>
          </p:cNvPr>
          <p:cNvGrpSpPr/>
          <p:nvPr/>
        </p:nvGrpSpPr>
        <p:grpSpPr>
          <a:xfrm>
            <a:off x="1147981" y="3018472"/>
            <a:ext cx="3374460" cy="2304743"/>
            <a:chOff x="995581" y="3158109"/>
            <a:chExt cx="3374460" cy="2304743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68036-6E3E-47C2-A867-4B4ED66268AC}"/>
                </a:ext>
              </a:extLst>
            </p:cNvPr>
            <p:cNvCxnSpPr>
              <a:cxnSpLocks/>
            </p:cNvCxnSpPr>
            <p:nvPr/>
          </p:nvCxnSpPr>
          <p:spPr>
            <a:xfrm>
              <a:off x="3749087" y="3345414"/>
              <a:ext cx="62095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6CC8D72-DF6E-4DE0-8D4F-71C52F5394A7}"/>
                </a:ext>
              </a:extLst>
            </p:cNvPr>
            <p:cNvSpPr/>
            <p:nvPr/>
          </p:nvSpPr>
          <p:spPr>
            <a:xfrm>
              <a:off x="3621800" y="3262724"/>
              <a:ext cx="166276" cy="166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accent4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4288EA1-E9CB-4E25-B394-32AA12262DEE}"/>
                </a:ext>
              </a:extLst>
            </p:cNvPr>
            <p:cNvSpPr/>
            <p:nvPr/>
          </p:nvSpPr>
          <p:spPr>
            <a:xfrm>
              <a:off x="1918871" y="3158109"/>
              <a:ext cx="162416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d-ID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Your </a:t>
              </a:r>
              <a:r>
                <a:rPr lang="en-US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Title</a:t>
              </a:r>
              <a:r>
                <a:rPr lang="id-ID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 Here</a:t>
              </a:r>
              <a:endParaRPr lang="id-ID" sz="1500" b="1" dirty="0">
                <a:latin typeface="Open Sans" panose="020B0606030504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8016B0-5F22-49DA-9B3A-3BE7E6CCC871}"/>
                </a:ext>
              </a:extLst>
            </p:cNvPr>
            <p:cNvSpPr/>
            <p:nvPr/>
          </p:nvSpPr>
          <p:spPr>
            <a:xfrm>
              <a:off x="1056551" y="3505097"/>
              <a:ext cx="2486484" cy="478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Lorem Ipsum is simply dummy text of the printing and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8C29E04-F21A-40B3-ABC1-63459312F320}"/>
                </a:ext>
              </a:extLst>
            </p:cNvPr>
            <p:cNvCxnSpPr>
              <a:cxnSpLocks/>
            </p:cNvCxnSpPr>
            <p:nvPr/>
          </p:nvCxnSpPr>
          <p:spPr>
            <a:xfrm>
              <a:off x="3688117" y="4824320"/>
              <a:ext cx="62095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C9D1B8A-A415-4FE0-9541-788DCA265BF7}"/>
                </a:ext>
              </a:extLst>
            </p:cNvPr>
            <p:cNvSpPr/>
            <p:nvPr/>
          </p:nvSpPr>
          <p:spPr>
            <a:xfrm>
              <a:off x="3621800" y="4741630"/>
              <a:ext cx="166276" cy="166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accent4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6604C2E-E2BA-4FF0-AA4D-717991EF485F}"/>
                </a:ext>
              </a:extLst>
            </p:cNvPr>
            <p:cNvSpPr/>
            <p:nvPr/>
          </p:nvSpPr>
          <p:spPr>
            <a:xfrm>
              <a:off x="1857901" y="4637015"/>
              <a:ext cx="162416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d-ID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Your </a:t>
              </a:r>
              <a:r>
                <a:rPr lang="en-US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Title</a:t>
              </a:r>
              <a:r>
                <a:rPr lang="id-ID" sz="1500" b="1" dirty="0"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 Here</a:t>
              </a:r>
              <a:endParaRPr lang="id-ID" sz="1500" b="1" dirty="0">
                <a:latin typeface="Open Sans" panose="020B0606030504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D7DE63A-EEAF-49B9-A7D6-E716AB38ECD4}"/>
                </a:ext>
              </a:extLst>
            </p:cNvPr>
            <p:cNvSpPr/>
            <p:nvPr/>
          </p:nvSpPr>
          <p:spPr>
            <a:xfrm>
              <a:off x="995581" y="4984003"/>
              <a:ext cx="2486484" cy="478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Times New Roman" panose="02020603050405020304" pitchFamily="18" charset="0"/>
                  <a:cs typeface="Open Sans" panose="020B0606030504020204" pitchFamily="34" charset="0"/>
                </a:rPr>
                <a:t>Lorem Ipsum is simply dummy text of the printing and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5D91C1-E42F-4278-A005-1F7819A8FEEE}"/>
              </a:ext>
            </a:extLst>
          </p:cNvPr>
          <p:cNvSpPr/>
          <p:nvPr/>
        </p:nvSpPr>
        <p:spPr>
          <a:xfrm flipH="1">
            <a:off x="8411063" y="5503299"/>
            <a:ext cx="1624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Your </a:t>
            </a:r>
            <a:r>
              <a:rPr lang="en-US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Title</a:t>
            </a:r>
            <a:r>
              <a:rPr lang="id-ID" sz="1500" b="1" dirty="0"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 Here</a:t>
            </a:r>
            <a:endParaRPr lang="id-ID" sz="1500" b="1" dirty="0">
              <a:latin typeface="Open Sans" panose="020B0606030504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E9CC0D-E5F8-4C54-8E7D-9D2063B405C5}"/>
              </a:ext>
            </a:extLst>
          </p:cNvPr>
          <p:cNvSpPr/>
          <p:nvPr/>
        </p:nvSpPr>
        <p:spPr>
          <a:xfrm flipH="1">
            <a:off x="8411063" y="5850287"/>
            <a:ext cx="2486484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3ECEFC70-1262-409E-893F-91D192490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9134" y="2333178"/>
            <a:ext cx="285178" cy="283296"/>
            <a:chOff x="5144" y="3228"/>
            <a:chExt cx="303" cy="301"/>
          </a:xfrm>
          <a:solidFill>
            <a:schemeClr val="bg1"/>
          </a:solidFill>
        </p:grpSpPr>
        <p:sp>
          <p:nvSpPr>
            <p:cNvPr id="103" name="Freeform 212">
              <a:extLst>
                <a:ext uri="{FF2B5EF4-FFF2-40B4-BE49-F238E27FC236}">
                  <a16:creationId xmlns:a16="http://schemas.microsoft.com/office/drawing/2014/main" id="{D04CD969-B409-4A7D-8C55-2F7DDDAE4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3228"/>
              <a:ext cx="303" cy="301"/>
            </a:xfrm>
            <a:custGeom>
              <a:avLst/>
              <a:gdLst>
                <a:gd name="T0" fmla="*/ 434 w 3331"/>
                <a:gd name="T1" fmla="*/ 0 h 3307"/>
                <a:gd name="T2" fmla="*/ 467 w 3331"/>
                <a:gd name="T3" fmla="*/ 12 h 3307"/>
                <a:gd name="T4" fmla="*/ 827 w 3331"/>
                <a:gd name="T5" fmla="*/ 437 h 3307"/>
                <a:gd name="T6" fmla="*/ 849 w 3331"/>
                <a:gd name="T7" fmla="*/ 471 h 3307"/>
                <a:gd name="T8" fmla="*/ 850 w 3331"/>
                <a:gd name="T9" fmla="*/ 510 h 3307"/>
                <a:gd name="T10" fmla="*/ 831 w 3331"/>
                <a:gd name="T11" fmla="*/ 541 h 3307"/>
                <a:gd name="T12" fmla="*/ 800 w 3331"/>
                <a:gd name="T13" fmla="*/ 559 h 3307"/>
                <a:gd name="T14" fmla="*/ 781 w 3331"/>
                <a:gd name="T15" fmla="*/ 561 h 3307"/>
                <a:gd name="T16" fmla="*/ 567 w 3331"/>
                <a:gd name="T17" fmla="*/ 562 h 3307"/>
                <a:gd name="T18" fmla="*/ 2764 w 3331"/>
                <a:gd name="T19" fmla="*/ 2744 h 3307"/>
                <a:gd name="T20" fmla="*/ 2766 w 3331"/>
                <a:gd name="T21" fmla="*/ 2516 h 3307"/>
                <a:gd name="T22" fmla="*/ 2780 w 3331"/>
                <a:gd name="T23" fmla="*/ 2488 h 3307"/>
                <a:gd name="T24" fmla="*/ 2805 w 3331"/>
                <a:gd name="T25" fmla="*/ 2469 h 3307"/>
                <a:gd name="T26" fmla="*/ 2845 w 3331"/>
                <a:gd name="T27" fmla="*/ 2463 h 3307"/>
                <a:gd name="T28" fmla="*/ 2880 w 3331"/>
                <a:gd name="T29" fmla="*/ 2479 h 3307"/>
                <a:gd name="T30" fmla="*/ 3317 w 3331"/>
                <a:gd name="T31" fmla="*/ 2842 h 3307"/>
                <a:gd name="T32" fmla="*/ 3329 w 3331"/>
                <a:gd name="T33" fmla="*/ 2869 h 3307"/>
                <a:gd name="T34" fmla="*/ 3329 w 3331"/>
                <a:gd name="T35" fmla="*/ 2900 h 3307"/>
                <a:gd name="T36" fmla="*/ 3317 w 3331"/>
                <a:gd name="T37" fmla="*/ 2928 h 3307"/>
                <a:gd name="T38" fmla="*/ 2880 w 3331"/>
                <a:gd name="T39" fmla="*/ 3291 h 3307"/>
                <a:gd name="T40" fmla="*/ 2851 w 3331"/>
                <a:gd name="T41" fmla="*/ 3306 h 3307"/>
                <a:gd name="T42" fmla="*/ 2819 w 3331"/>
                <a:gd name="T43" fmla="*/ 3306 h 3307"/>
                <a:gd name="T44" fmla="*/ 2791 w 3331"/>
                <a:gd name="T45" fmla="*/ 3292 h 3307"/>
                <a:gd name="T46" fmla="*/ 2771 w 3331"/>
                <a:gd name="T47" fmla="*/ 3268 h 3307"/>
                <a:gd name="T48" fmla="*/ 2764 w 3331"/>
                <a:gd name="T49" fmla="*/ 3237 h 3307"/>
                <a:gd name="T50" fmla="*/ 426 w 3331"/>
                <a:gd name="T51" fmla="*/ 3026 h 3307"/>
                <a:gd name="T52" fmla="*/ 371 w 3331"/>
                <a:gd name="T53" fmla="*/ 3014 h 3307"/>
                <a:gd name="T54" fmla="*/ 326 w 3331"/>
                <a:gd name="T55" fmla="*/ 2984 h 3307"/>
                <a:gd name="T56" fmla="*/ 295 w 3331"/>
                <a:gd name="T57" fmla="*/ 2939 h 3307"/>
                <a:gd name="T58" fmla="*/ 284 w 3331"/>
                <a:gd name="T59" fmla="*/ 2884 h 3307"/>
                <a:gd name="T60" fmla="*/ 71 w 3331"/>
                <a:gd name="T61" fmla="*/ 562 h 3307"/>
                <a:gd name="T62" fmla="*/ 40 w 3331"/>
                <a:gd name="T63" fmla="*/ 555 h 3307"/>
                <a:gd name="T64" fmla="*/ 16 w 3331"/>
                <a:gd name="T65" fmla="*/ 535 h 3307"/>
                <a:gd name="T66" fmla="*/ 2 w 3331"/>
                <a:gd name="T67" fmla="*/ 506 h 3307"/>
                <a:gd name="T68" fmla="*/ 0 w 3331"/>
                <a:gd name="T69" fmla="*/ 489 h 3307"/>
                <a:gd name="T70" fmla="*/ 7 w 3331"/>
                <a:gd name="T71" fmla="*/ 459 h 3307"/>
                <a:gd name="T72" fmla="*/ 371 w 3331"/>
                <a:gd name="T73" fmla="*/ 23 h 3307"/>
                <a:gd name="T74" fmla="*/ 400 w 3331"/>
                <a:gd name="T75" fmla="*/ 4 h 3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31" h="3307">
                  <a:moveTo>
                    <a:pt x="417" y="0"/>
                  </a:moveTo>
                  <a:lnTo>
                    <a:pt x="434" y="0"/>
                  </a:lnTo>
                  <a:lnTo>
                    <a:pt x="451" y="4"/>
                  </a:lnTo>
                  <a:lnTo>
                    <a:pt x="467" y="12"/>
                  </a:lnTo>
                  <a:lnTo>
                    <a:pt x="479" y="23"/>
                  </a:lnTo>
                  <a:lnTo>
                    <a:pt x="827" y="437"/>
                  </a:lnTo>
                  <a:lnTo>
                    <a:pt x="841" y="452"/>
                  </a:lnTo>
                  <a:lnTo>
                    <a:pt x="849" y="471"/>
                  </a:lnTo>
                  <a:lnTo>
                    <a:pt x="852" y="491"/>
                  </a:lnTo>
                  <a:lnTo>
                    <a:pt x="850" y="510"/>
                  </a:lnTo>
                  <a:lnTo>
                    <a:pt x="843" y="527"/>
                  </a:lnTo>
                  <a:lnTo>
                    <a:pt x="831" y="541"/>
                  </a:lnTo>
                  <a:lnTo>
                    <a:pt x="817" y="552"/>
                  </a:lnTo>
                  <a:lnTo>
                    <a:pt x="800" y="559"/>
                  </a:lnTo>
                  <a:lnTo>
                    <a:pt x="781" y="562"/>
                  </a:lnTo>
                  <a:lnTo>
                    <a:pt x="781" y="561"/>
                  </a:lnTo>
                  <a:lnTo>
                    <a:pt x="780" y="562"/>
                  </a:lnTo>
                  <a:lnTo>
                    <a:pt x="567" y="562"/>
                  </a:lnTo>
                  <a:lnTo>
                    <a:pt x="567" y="2744"/>
                  </a:lnTo>
                  <a:lnTo>
                    <a:pt x="2764" y="2744"/>
                  </a:lnTo>
                  <a:lnTo>
                    <a:pt x="2764" y="2533"/>
                  </a:lnTo>
                  <a:lnTo>
                    <a:pt x="2766" y="2516"/>
                  </a:lnTo>
                  <a:lnTo>
                    <a:pt x="2771" y="2502"/>
                  </a:lnTo>
                  <a:lnTo>
                    <a:pt x="2780" y="2488"/>
                  </a:lnTo>
                  <a:lnTo>
                    <a:pt x="2791" y="2478"/>
                  </a:lnTo>
                  <a:lnTo>
                    <a:pt x="2805" y="2469"/>
                  </a:lnTo>
                  <a:lnTo>
                    <a:pt x="2825" y="2463"/>
                  </a:lnTo>
                  <a:lnTo>
                    <a:pt x="2845" y="2463"/>
                  </a:lnTo>
                  <a:lnTo>
                    <a:pt x="2863" y="2468"/>
                  </a:lnTo>
                  <a:lnTo>
                    <a:pt x="2880" y="2479"/>
                  </a:lnTo>
                  <a:lnTo>
                    <a:pt x="3305" y="2830"/>
                  </a:lnTo>
                  <a:lnTo>
                    <a:pt x="3317" y="2842"/>
                  </a:lnTo>
                  <a:lnTo>
                    <a:pt x="3325" y="2855"/>
                  </a:lnTo>
                  <a:lnTo>
                    <a:pt x="3329" y="2869"/>
                  </a:lnTo>
                  <a:lnTo>
                    <a:pt x="3331" y="2884"/>
                  </a:lnTo>
                  <a:lnTo>
                    <a:pt x="3329" y="2900"/>
                  </a:lnTo>
                  <a:lnTo>
                    <a:pt x="3325" y="2915"/>
                  </a:lnTo>
                  <a:lnTo>
                    <a:pt x="3317" y="2928"/>
                  </a:lnTo>
                  <a:lnTo>
                    <a:pt x="3305" y="2938"/>
                  </a:lnTo>
                  <a:lnTo>
                    <a:pt x="2880" y="3291"/>
                  </a:lnTo>
                  <a:lnTo>
                    <a:pt x="2867" y="3299"/>
                  </a:lnTo>
                  <a:lnTo>
                    <a:pt x="2851" y="3306"/>
                  </a:lnTo>
                  <a:lnTo>
                    <a:pt x="2835" y="3307"/>
                  </a:lnTo>
                  <a:lnTo>
                    <a:pt x="2819" y="3306"/>
                  </a:lnTo>
                  <a:lnTo>
                    <a:pt x="2805" y="3300"/>
                  </a:lnTo>
                  <a:lnTo>
                    <a:pt x="2791" y="3292"/>
                  </a:lnTo>
                  <a:lnTo>
                    <a:pt x="2780" y="3281"/>
                  </a:lnTo>
                  <a:lnTo>
                    <a:pt x="2771" y="3268"/>
                  </a:lnTo>
                  <a:lnTo>
                    <a:pt x="2766" y="3253"/>
                  </a:lnTo>
                  <a:lnTo>
                    <a:pt x="2764" y="3237"/>
                  </a:lnTo>
                  <a:lnTo>
                    <a:pt x="2764" y="3026"/>
                  </a:lnTo>
                  <a:lnTo>
                    <a:pt x="426" y="3026"/>
                  </a:lnTo>
                  <a:lnTo>
                    <a:pt x="397" y="3023"/>
                  </a:lnTo>
                  <a:lnTo>
                    <a:pt x="371" y="3014"/>
                  </a:lnTo>
                  <a:lnTo>
                    <a:pt x="346" y="3002"/>
                  </a:lnTo>
                  <a:lnTo>
                    <a:pt x="326" y="2984"/>
                  </a:lnTo>
                  <a:lnTo>
                    <a:pt x="308" y="2963"/>
                  </a:lnTo>
                  <a:lnTo>
                    <a:pt x="295" y="2939"/>
                  </a:lnTo>
                  <a:lnTo>
                    <a:pt x="287" y="2913"/>
                  </a:lnTo>
                  <a:lnTo>
                    <a:pt x="284" y="2884"/>
                  </a:lnTo>
                  <a:lnTo>
                    <a:pt x="284" y="562"/>
                  </a:lnTo>
                  <a:lnTo>
                    <a:pt x="71" y="562"/>
                  </a:lnTo>
                  <a:lnTo>
                    <a:pt x="55" y="560"/>
                  </a:lnTo>
                  <a:lnTo>
                    <a:pt x="40" y="555"/>
                  </a:lnTo>
                  <a:lnTo>
                    <a:pt x="27" y="546"/>
                  </a:lnTo>
                  <a:lnTo>
                    <a:pt x="16" y="535"/>
                  </a:lnTo>
                  <a:lnTo>
                    <a:pt x="7" y="521"/>
                  </a:lnTo>
                  <a:lnTo>
                    <a:pt x="2" y="506"/>
                  </a:lnTo>
                  <a:lnTo>
                    <a:pt x="0" y="490"/>
                  </a:lnTo>
                  <a:lnTo>
                    <a:pt x="0" y="489"/>
                  </a:lnTo>
                  <a:lnTo>
                    <a:pt x="2" y="475"/>
                  </a:lnTo>
                  <a:lnTo>
                    <a:pt x="7" y="459"/>
                  </a:lnTo>
                  <a:lnTo>
                    <a:pt x="17" y="446"/>
                  </a:lnTo>
                  <a:lnTo>
                    <a:pt x="371" y="23"/>
                  </a:lnTo>
                  <a:lnTo>
                    <a:pt x="384" y="12"/>
                  </a:lnTo>
                  <a:lnTo>
                    <a:pt x="400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5" name="Freeform 213">
              <a:extLst>
                <a:ext uri="{FF2B5EF4-FFF2-40B4-BE49-F238E27FC236}">
                  <a16:creationId xmlns:a16="http://schemas.microsoft.com/office/drawing/2014/main" id="{B9F906FB-C1CC-4CE2-BEF0-1D6E77378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3407"/>
              <a:ext cx="167" cy="39"/>
            </a:xfrm>
            <a:custGeom>
              <a:avLst/>
              <a:gdLst>
                <a:gd name="T0" fmla="*/ 212 w 1843"/>
                <a:gd name="T1" fmla="*/ 0 h 422"/>
                <a:gd name="T2" fmla="*/ 1630 w 1843"/>
                <a:gd name="T3" fmla="*/ 0 h 422"/>
                <a:gd name="T4" fmla="*/ 1665 w 1843"/>
                <a:gd name="T5" fmla="*/ 3 h 422"/>
                <a:gd name="T6" fmla="*/ 1697 w 1843"/>
                <a:gd name="T7" fmla="*/ 12 h 422"/>
                <a:gd name="T8" fmla="*/ 1727 w 1843"/>
                <a:gd name="T9" fmla="*/ 24 h 422"/>
                <a:gd name="T10" fmla="*/ 1756 w 1843"/>
                <a:gd name="T11" fmla="*/ 42 h 422"/>
                <a:gd name="T12" fmla="*/ 1781 w 1843"/>
                <a:gd name="T13" fmla="*/ 63 h 422"/>
                <a:gd name="T14" fmla="*/ 1802 w 1843"/>
                <a:gd name="T15" fmla="*/ 86 h 422"/>
                <a:gd name="T16" fmla="*/ 1819 w 1843"/>
                <a:gd name="T17" fmla="*/ 115 h 422"/>
                <a:gd name="T18" fmla="*/ 1832 w 1843"/>
                <a:gd name="T19" fmla="*/ 145 h 422"/>
                <a:gd name="T20" fmla="*/ 1839 w 1843"/>
                <a:gd name="T21" fmla="*/ 177 h 422"/>
                <a:gd name="T22" fmla="*/ 1843 w 1843"/>
                <a:gd name="T23" fmla="*/ 211 h 422"/>
                <a:gd name="T24" fmla="*/ 1839 w 1843"/>
                <a:gd name="T25" fmla="*/ 246 h 422"/>
                <a:gd name="T26" fmla="*/ 1832 w 1843"/>
                <a:gd name="T27" fmla="*/ 278 h 422"/>
                <a:gd name="T28" fmla="*/ 1819 w 1843"/>
                <a:gd name="T29" fmla="*/ 309 h 422"/>
                <a:gd name="T30" fmla="*/ 1802 w 1843"/>
                <a:gd name="T31" fmla="*/ 336 h 422"/>
                <a:gd name="T32" fmla="*/ 1781 w 1843"/>
                <a:gd name="T33" fmla="*/ 361 h 422"/>
                <a:gd name="T34" fmla="*/ 1756 w 1843"/>
                <a:gd name="T35" fmla="*/ 382 h 422"/>
                <a:gd name="T36" fmla="*/ 1727 w 1843"/>
                <a:gd name="T37" fmla="*/ 400 h 422"/>
                <a:gd name="T38" fmla="*/ 1697 w 1843"/>
                <a:gd name="T39" fmla="*/ 412 h 422"/>
                <a:gd name="T40" fmla="*/ 1665 w 1843"/>
                <a:gd name="T41" fmla="*/ 420 h 422"/>
                <a:gd name="T42" fmla="*/ 1630 w 1843"/>
                <a:gd name="T43" fmla="*/ 422 h 422"/>
                <a:gd name="T44" fmla="*/ 212 w 1843"/>
                <a:gd name="T45" fmla="*/ 422 h 422"/>
                <a:gd name="T46" fmla="*/ 178 w 1843"/>
                <a:gd name="T47" fmla="*/ 420 h 422"/>
                <a:gd name="T48" fmla="*/ 145 w 1843"/>
                <a:gd name="T49" fmla="*/ 412 h 422"/>
                <a:gd name="T50" fmla="*/ 115 w 1843"/>
                <a:gd name="T51" fmla="*/ 400 h 422"/>
                <a:gd name="T52" fmla="*/ 87 w 1843"/>
                <a:gd name="T53" fmla="*/ 382 h 422"/>
                <a:gd name="T54" fmla="*/ 62 w 1843"/>
                <a:gd name="T55" fmla="*/ 361 h 422"/>
                <a:gd name="T56" fmla="*/ 41 w 1843"/>
                <a:gd name="T57" fmla="*/ 336 h 422"/>
                <a:gd name="T58" fmla="*/ 24 w 1843"/>
                <a:gd name="T59" fmla="*/ 309 h 422"/>
                <a:gd name="T60" fmla="*/ 10 w 1843"/>
                <a:gd name="T61" fmla="*/ 278 h 422"/>
                <a:gd name="T62" fmla="*/ 3 w 1843"/>
                <a:gd name="T63" fmla="*/ 246 h 422"/>
                <a:gd name="T64" fmla="*/ 0 w 1843"/>
                <a:gd name="T65" fmla="*/ 211 h 422"/>
                <a:gd name="T66" fmla="*/ 3 w 1843"/>
                <a:gd name="T67" fmla="*/ 177 h 422"/>
                <a:gd name="T68" fmla="*/ 10 w 1843"/>
                <a:gd name="T69" fmla="*/ 145 h 422"/>
                <a:gd name="T70" fmla="*/ 24 w 1843"/>
                <a:gd name="T71" fmla="*/ 115 h 422"/>
                <a:gd name="T72" fmla="*/ 41 w 1843"/>
                <a:gd name="T73" fmla="*/ 86 h 422"/>
                <a:gd name="T74" fmla="*/ 62 w 1843"/>
                <a:gd name="T75" fmla="*/ 63 h 422"/>
                <a:gd name="T76" fmla="*/ 87 w 1843"/>
                <a:gd name="T77" fmla="*/ 42 h 422"/>
                <a:gd name="T78" fmla="*/ 115 w 1843"/>
                <a:gd name="T79" fmla="*/ 24 h 422"/>
                <a:gd name="T80" fmla="*/ 145 w 1843"/>
                <a:gd name="T81" fmla="*/ 12 h 422"/>
                <a:gd name="T82" fmla="*/ 178 w 1843"/>
                <a:gd name="T83" fmla="*/ 3 h 422"/>
                <a:gd name="T84" fmla="*/ 212 w 1843"/>
                <a:gd name="T8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3" h="422">
                  <a:moveTo>
                    <a:pt x="212" y="0"/>
                  </a:moveTo>
                  <a:lnTo>
                    <a:pt x="1630" y="0"/>
                  </a:lnTo>
                  <a:lnTo>
                    <a:pt x="1665" y="3"/>
                  </a:lnTo>
                  <a:lnTo>
                    <a:pt x="1697" y="12"/>
                  </a:lnTo>
                  <a:lnTo>
                    <a:pt x="1727" y="24"/>
                  </a:lnTo>
                  <a:lnTo>
                    <a:pt x="1756" y="42"/>
                  </a:lnTo>
                  <a:lnTo>
                    <a:pt x="1781" y="63"/>
                  </a:lnTo>
                  <a:lnTo>
                    <a:pt x="1802" y="86"/>
                  </a:lnTo>
                  <a:lnTo>
                    <a:pt x="1819" y="115"/>
                  </a:lnTo>
                  <a:lnTo>
                    <a:pt x="1832" y="145"/>
                  </a:lnTo>
                  <a:lnTo>
                    <a:pt x="1839" y="177"/>
                  </a:lnTo>
                  <a:lnTo>
                    <a:pt x="1843" y="211"/>
                  </a:lnTo>
                  <a:lnTo>
                    <a:pt x="1839" y="246"/>
                  </a:lnTo>
                  <a:lnTo>
                    <a:pt x="1832" y="278"/>
                  </a:lnTo>
                  <a:lnTo>
                    <a:pt x="1819" y="309"/>
                  </a:lnTo>
                  <a:lnTo>
                    <a:pt x="1802" y="336"/>
                  </a:lnTo>
                  <a:lnTo>
                    <a:pt x="1781" y="361"/>
                  </a:lnTo>
                  <a:lnTo>
                    <a:pt x="1756" y="382"/>
                  </a:lnTo>
                  <a:lnTo>
                    <a:pt x="1727" y="400"/>
                  </a:lnTo>
                  <a:lnTo>
                    <a:pt x="1697" y="412"/>
                  </a:lnTo>
                  <a:lnTo>
                    <a:pt x="1665" y="420"/>
                  </a:lnTo>
                  <a:lnTo>
                    <a:pt x="1630" y="422"/>
                  </a:lnTo>
                  <a:lnTo>
                    <a:pt x="212" y="422"/>
                  </a:lnTo>
                  <a:lnTo>
                    <a:pt x="178" y="420"/>
                  </a:lnTo>
                  <a:lnTo>
                    <a:pt x="145" y="412"/>
                  </a:lnTo>
                  <a:lnTo>
                    <a:pt x="115" y="400"/>
                  </a:lnTo>
                  <a:lnTo>
                    <a:pt x="87" y="382"/>
                  </a:lnTo>
                  <a:lnTo>
                    <a:pt x="62" y="361"/>
                  </a:lnTo>
                  <a:lnTo>
                    <a:pt x="41" y="336"/>
                  </a:lnTo>
                  <a:lnTo>
                    <a:pt x="24" y="309"/>
                  </a:lnTo>
                  <a:lnTo>
                    <a:pt x="10" y="278"/>
                  </a:lnTo>
                  <a:lnTo>
                    <a:pt x="3" y="246"/>
                  </a:lnTo>
                  <a:lnTo>
                    <a:pt x="0" y="211"/>
                  </a:lnTo>
                  <a:lnTo>
                    <a:pt x="3" y="177"/>
                  </a:lnTo>
                  <a:lnTo>
                    <a:pt x="10" y="145"/>
                  </a:lnTo>
                  <a:lnTo>
                    <a:pt x="24" y="115"/>
                  </a:lnTo>
                  <a:lnTo>
                    <a:pt x="41" y="86"/>
                  </a:lnTo>
                  <a:lnTo>
                    <a:pt x="62" y="63"/>
                  </a:lnTo>
                  <a:lnTo>
                    <a:pt x="87" y="42"/>
                  </a:lnTo>
                  <a:lnTo>
                    <a:pt x="115" y="24"/>
                  </a:lnTo>
                  <a:lnTo>
                    <a:pt x="145" y="12"/>
                  </a:lnTo>
                  <a:lnTo>
                    <a:pt x="178" y="3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6" name="Freeform 214">
              <a:extLst>
                <a:ext uri="{FF2B5EF4-FFF2-40B4-BE49-F238E27FC236}">
                  <a16:creationId xmlns:a16="http://schemas.microsoft.com/office/drawing/2014/main" id="{BB29A2A7-1B97-4B08-B006-6AA3B322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3356"/>
              <a:ext cx="103" cy="39"/>
            </a:xfrm>
            <a:custGeom>
              <a:avLst/>
              <a:gdLst>
                <a:gd name="T0" fmla="*/ 212 w 1134"/>
                <a:gd name="T1" fmla="*/ 0 h 422"/>
                <a:gd name="T2" fmla="*/ 921 w 1134"/>
                <a:gd name="T3" fmla="*/ 0 h 422"/>
                <a:gd name="T4" fmla="*/ 956 w 1134"/>
                <a:gd name="T5" fmla="*/ 2 h 422"/>
                <a:gd name="T6" fmla="*/ 988 w 1134"/>
                <a:gd name="T7" fmla="*/ 10 h 422"/>
                <a:gd name="T8" fmla="*/ 1019 w 1134"/>
                <a:gd name="T9" fmla="*/ 22 h 422"/>
                <a:gd name="T10" fmla="*/ 1047 w 1134"/>
                <a:gd name="T11" fmla="*/ 40 h 422"/>
                <a:gd name="T12" fmla="*/ 1072 w 1134"/>
                <a:gd name="T13" fmla="*/ 61 h 422"/>
                <a:gd name="T14" fmla="*/ 1093 w 1134"/>
                <a:gd name="T15" fmla="*/ 86 h 422"/>
                <a:gd name="T16" fmla="*/ 1110 w 1134"/>
                <a:gd name="T17" fmla="*/ 113 h 422"/>
                <a:gd name="T18" fmla="*/ 1123 w 1134"/>
                <a:gd name="T19" fmla="*/ 144 h 422"/>
                <a:gd name="T20" fmla="*/ 1132 w 1134"/>
                <a:gd name="T21" fmla="*/ 176 h 422"/>
                <a:gd name="T22" fmla="*/ 1134 w 1134"/>
                <a:gd name="T23" fmla="*/ 211 h 422"/>
                <a:gd name="T24" fmla="*/ 1132 w 1134"/>
                <a:gd name="T25" fmla="*/ 245 h 422"/>
                <a:gd name="T26" fmla="*/ 1123 w 1134"/>
                <a:gd name="T27" fmla="*/ 277 h 422"/>
                <a:gd name="T28" fmla="*/ 1110 w 1134"/>
                <a:gd name="T29" fmla="*/ 307 h 422"/>
                <a:gd name="T30" fmla="*/ 1093 w 1134"/>
                <a:gd name="T31" fmla="*/ 335 h 422"/>
                <a:gd name="T32" fmla="*/ 1072 w 1134"/>
                <a:gd name="T33" fmla="*/ 359 h 422"/>
                <a:gd name="T34" fmla="*/ 1047 w 1134"/>
                <a:gd name="T35" fmla="*/ 381 h 422"/>
                <a:gd name="T36" fmla="*/ 1019 w 1134"/>
                <a:gd name="T37" fmla="*/ 398 h 422"/>
                <a:gd name="T38" fmla="*/ 988 w 1134"/>
                <a:gd name="T39" fmla="*/ 410 h 422"/>
                <a:gd name="T40" fmla="*/ 956 w 1134"/>
                <a:gd name="T41" fmla="*/ 419 h 422"/>
                <a:gd name="T42" fmla="*/ 921 w 1134"/>
                <a:gd name="T43" fmla="*/ 422 h 422"/>
                <a:gd name="T44" fmla="*/ 212 w 1134"/>
                <a:gd name="T45" fmla="*/ 422 h 422"/>
                <a:gd name="T46" fmla="*/ 178 w 1134"/>
                <a:gd name="T47" fmla="*/ 419 h 422"/>
                <a:gd name="T48" fmla="*/ 145 w 1134"/>
                <a:gd name="T49" fmla="*/ 410 h 422"/>
                <a:gd name="T50" fmla="*/ 115 w 1134"/>
                <a:gd name="T51" fmla="*/ 398 h 422"/>
                <a:gd name="T52" fmla="*/ 87 w 1134"/>
                <a:gd name="T53" fmla="*/ 381 h 422"/>
                <a:gd name="T54" fmla="*/ 62 w 1134"/>
                <a:gd name="T55" fmla="*/ 359 h 422"/>
                <a:gd name="T56" fmla="*/ 41 w 1134"/>
                <a:gd name="T57" fmla="*/ 335 h 422"/>
                <a:gd name="T58" fmla="*/ 24 w 1134"/>
                <a:gd name="T59" fmla="*/ 307 h 422"/>
                <a:gd name="T60" fmla="*/ 10 w 1134"/>
                <a:gd name="T61" fmla="*/ 277 h 422"/>
                <a:gd name="T62" fmla="*/ 3 w 1134"/>
                <a:gd name="T63" fmla="*/ 245 h 422"/>
                <a:gd name="T64" fmla="*/ 0 w 1134"/>
                <a:gd name="T65" fmla="*/ 211 h 422"/>
                <a:gd name="T66" fmla="*/ 3 w 1134"/>
                <a:gd name="T67" fmla="*/ 176 h 422"/>
                <a:gd name="T68" fmla="*/ 10 w 1134"/>
                <a:gd name="T69" fmla="*/ 144 h 422"/>
                <a:gd name="T70" fmla="*/ 24 w 1134"/>
                <a:gd name="T71" fmla="*/ 113 h 422"/>
                <a:gd name="T72" fmla="*/ 41 w 1134"/>
                <a:gd name="T73" fmla="*/ 86 h 422"/>
                <a:gd name="T74" fmla="*/ 62 w 1134"/>
                <a:gd name="T75" fmla="*/ 61 h 422"/>
                <a:gd name="T76" fmla="*/ 87 w 1134"/>
                <a:gd name="T77" fmla="*/ 40 h 422"/>
                <a:gd name="T78" fmla="*/ 115 w 1134"/>
                <a:gd name="T79" fmla="*/ 22 h 422"/>
                <a:gd name="T80" fmla="*/ 145 w 1134"/>
                <a:gd name="T81" fmla="*/ 10 h 422"/>
                <a:gd name="T82" fmla="*/ 178 w 1134"/>
                <a:gd name="T83" fmla="*/ 2 h 422"/>
                <a:gd name="T84" fmla="*/ 212 w 1134"/>
                <a:gd name="T8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4" h="422">
                  <a:moveTo>
                    <a:pt x="212" y="0"/>
                  </a:moveTo>
                  <a:lnTo>
                    <a:pt x="921" y="0"/>
                  </a:lnTo>
                  <a:lnTo>
                    <a:pt x="956" y="2"/>
                  </a:lnTo>
                  <a:lnTo>
                    <a:pt x="988" y="10"/>
                  </a:lnTo>
                  <a:lnTo>
                    <a:pt x="1019" y="22"/>
                  </a:lnTo>
                  <a:lnTo>
                    <a:pt x="1047" y="40"/>
                  </a:lnTo>
                  <a:lnTo>
                    <a:pt x="1072" y="61"/>
                  </a:lnTo>
                  <a:lnTo>
                    <a:pt x="1093" y="86"/>
                  </a:lnTo>
                  <a:lnTo>
                    <a:pt x="1110" y="113"/>
                  </a:lnTo>
                  <a:lnTo>
                    <a:pt x="1123" y="144"/>
                  </a:lnTo>
                  <a:lnTo>
                    <a:pt x="1132" y="176"/>
                  </a:lnTo>
                  <a:lnTo>
                    <a:pt x="1134" y="211"/>
                  </a:lnTo>
                  <a:lnTo>
                    <a:pt x="1132" y="245"/>
                  </a:lnTo>
                  <a:lnTo>
                    <a:pt x="1123" y="277"/>
                  </a:lnTo>
                  <a:lnTo>
                    <a:pt x="1110" y="307"/>
                  </a:lnTo>
                  <a:lnTo>
                    <a:pt x="1093" y="335"/>
                  </a:lnTo>
                  <a:lnTo>
                    <a:pt x="1072" y="359"/>
                  </a:lnTo>
                  <a:lnTo>
                    <a:pt x="1047" y="381"/>
                  </a:lnTo>
                  <a:lnTo>
                    <a:pt x="1019" y="398"/>
                  </a:lnTo>
                  <a:lnTo>
                    <a:pt x="988" y="410"/>
                  </a:lnTo>
                  <a:lnTo>
                    <a:pt x="956" y="419"/>
                  </a:lnTo>
                  <a:lnTo>
                    <a:pt x="921" y="422"/>
                  </a:lnTo>
                  <a:lnTo>
                    <a:pt x="212" y="422"/>
                  </a:lnTo>
                  <a:lnTo>
                    <a:pt x="178" y="419"/>
                  </a:lnTo>
                  <a:lnTo>
                    <a:pt x="145" y="410"/>
                  </a:lnTo>
                  <a:lnTo>
                    <a:pt x="115" y="398"/>
                  </a:lnTo>
                  <a:lnTo>
                    <a:pt x="87" y="381"/>
                  </a:lnTo>
                  <a:lnTo>
                    <a:pt x="62" y="359"/>
                  </a:lnTo>
                  <a:lnTo>
                    <a:pt x="41" y="335"/>
                  </a:lnTo>
                  <a:lnTo>
                    <a:pt x="24" y="307"/>
                  </a:lnTo>
                  <a:lnTo>
                    <a:pt x="10" y="277"/>
                  </a:lnTo>
                  <a:lnTo>
                    <a:pt x="3" y="245"/>
                  </a:lnTo>
                  <a:lnTo>
                    <a:pt x="0" y="211"/>
                  </a:lnTo>
                  <a:lnTo>
                    <a:pt x="3" y="176"/>
                  </a:lnTo>
                  <a:lnTo>
                    <a:pt x="10" y="144"/>
                  </a:lnTo>
                  <a:lnTo>
                    <a:pt x="24" y="113"/>
                  </a:lnTo>
                  <a:lnTo>
                    <a:pt x="41" y="86"/>
                  </a:lnTo>
                  <a:lnTo>
                    <a:pt x="62" y="61"/>
                  </a:lnTo>
                  <a:lnTo>
                    <a:pt x="87" y="40"/>
                  </a:lnTo>
                  <a:lnTo>
                    <a:pt x="115" y="22"/>
                  </a:lnTo>
                  <a:lnTo>
                    <a:pt x="145" y="10"/>
                  </a:lnTo>
                  <a:lnTo>
                    <a:pt x="178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7" name="Freeform 215">
              <a:extLst>
                <a:ext uri="{FF2B5EF4-FFF2-40B4-BE49-F238E27FC236}">
                  <a16:creationId xmlns:a16="http://schemas.microsoft.com/office/drawing/2014/main" id="{66164067-9920-44EC-8439-F0A915D5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3305"/>
              <a:ext cx="135" cy="38"/>
            </a:xfrm>
            <a:custGeom>
              <a:avLst/>
              <a:gdLst>
                <a:gd name="T0" fmla="*/ 212 w 1489"/>
                <a:gd name="T1" fmla="*/ 0 h 422"/>
                <a:gd name="T2" fmla="*/ 1275 w 1489"/>
                <a:gd name="T3" fmla="*/ 0 h 422"/>
                <a:gd name="T4" fmla="*/ 1310 w 1489"/>
                <a:gd name="T5" fmla="*/ 3 h 422"/>
                <a:gd name="T6" fmla="*/ 1343 w 1489"/>
                <a:gd name="T7" fmla="*/ 11 h 422"/>
                <a:gd name="T8" fmla="*/ 1374 w 1489"/>
                <a:gd name="T9" fmla="*/ 24 h 422"/>
                <a:gd name="T10" fmla="*/ 1401 w 1489"/>
                <a:gd name="T11" fmla="*/ 40 h 422"/>
                <a:gd name="T12" fmla="*/ 1426 w 1489"/>
                <a:gd name="T13" fmla="*/ 62 h 422"/>
                <a:gd name="T14" fmla="*/ 1447 w 1489"/>
                <a:gd name="T15" fmla="*/ 86 h 422"/>
                <a:gd name="T16" fmla="*/ 1465 w 1489"/>
                <a:gd name="T17" fmla="*/ 114 h 422"/>
                <a:gd name="T18" fmla="*/ 1477 w 1489"/>
                <a:gd name="T19" fmla="*/ 144 h 422"/>
                <a:gd name="T20" fmla="*/ 1486 w 1489"/>
                <a:gd name="T21" fmla="*/ 177 h 422"/>
                <a:gd name="T22" fmla="*/ 1489 w 1489"/>
                <a:gd name="T23" fmla="*/ 211 h 422"/>
                <a:gd name="T24" fmla="*/ 1486 w 1489"/>
                <a:gd name="T25" fmla="*/ 245 h 422"/>
                <a:gd name="T26" fmla="*/ 1477 w 1489"/>
                <a:gd name="T27" fmla="*/ 278 h 422"/>
                <a:gd name="T28" fmla="*/ 1465 w 1489"/>
                <a:gd name="T29" fmla="*/ 309 h 422"/>
                <a:gd name="T30" fmla="*/ 1447 w 1489"/>
                <a:gd name="T31" fmla="*/ 336 h 422"/>
                <a:gd name="T32" fmla="*/ 1426 w 1489"/>
                <a:gd name="T33" fmla="*/ 361 h 422"/>
                <a:gd name="T34" fmla="*/ 1401 w 1489"/>
                <a:gd name="T35" fmla="*/ 382 h 422"/>
                <a:gd name="T36" fmla="*/ 1374 w 1489"/>
                <a:gd name="T37" fmla="*/ 399 h 422"/>
                <a:gd name="T38" fmla="*/ 1343 w 1489"/>
                <a:gd name="T39" fmla="*/ 412 h 422"/>
                <a:gd name="T40" fmla="*/ 1310 w 1489"/>
                <a:gd name="T41" fmla="*/ 420 h 422"/>
                <a:gd name="T42" fmla="*/ 1275 w 1489"/>
                <a:gd name="T43" fmla="*/ 422 h 422"/>
                <a:gd name="T44" fmla="*/ 212 w 1489"/>
                <a:gd name="T45" fmla="*/ 422 h 422"/>
                <a:gd name="T46" fmla="*/ 178 w 1489"/>
                <a:gd name="T47" fmla="*/ 420 h 422"/>
                <a:gd name="T48" fmla="*/ 145 w 1489"/>
                <a:gd name="T49" fmla="*/ 412 h 422"/>
                <a:gd name="T50" fmla="*/ 115 w 1489"/>
                <a:gd name="T51" fmla="*/ 399 h 422"/>
                <a:gd name="T52" fmla="*/ 87 w 1489"/>
                <a:gd name="T53" fmla="*/ 382 h 422"/>
                <a:gd name="T54" fmla="*/ 62 w 1489"/>
                <a:gd name="T55" fmla="*/ 361 h 422"/>
                <a:gd name="T56" fmla="*/ 41 w 1489"/>
                <a:gd name="T57" fmla="*/ 336 h 422"/>
                <a:gd name="T58" fmla="*/ 24 w 1489"/>
                <a:gd name="T59" fmla="*/ 309 h 422"/>
                <a:gd name="T60" fmla="*/ 10 w 1489"/>
                <a:gd name="T61" fmla="*/ 278 h 422"/>
                <a:gd name="T62" fmla="*/ 3 w 1489"/>
                <a:gd name="T63" fmla="*/ 245 h 422"/>
                <a:gd name="T64" fmla="*/ 0 w 1489"/>
                <a:gd name="T65" fmla="*/ 211 h 422"/>
                <a:gd name="T66" fmla="*/ 3 w 1489"/>
                <a:gd name="T67" fmla="*/ 177 h 422"/>
                <a:gd name="T68" fmla="*/ 10 w 1489"/>
                <a:gd name="T69" fmla="*/ 144 h 422"/>
                <a:gd name="T70" fmla="*/ 24 w 1489"/>
                <a:gd name="T71" fmla="*/ 114 h 422"/>
                <a:gd name="T72" fmla="*/ 41 w 1489"/>
                <a:gd name="T73" fmla="*/ 86 h 422"/>
                <a:gd name="T74" fmla="*/ 62 w 1489"/>
                <a:gd name="T75" fmla="*/ 62 h 422"/>
                <a:gd name="T76" fmla="*/ 87 w 1489"/>
                <a:gd name="T77" fmla="*/ 40 h 422"/>
                <a:gd name="T78" fmla="*/ 115 w 1489"/>
                <a:gd name="T79" fmla="*/ 24 h 422"/>
                <a:gd name="T80" fmla="*/ 145 w 1489"/>
                <a:gd name="T81" fmla="*/ 11 h 422"/>
                <a:gd name="T82" fmla="*/ 178 w 1489"/>
                <a:gd name="T83" fmla="*/ 3 h 422"/>
                <a:gd name="T84" fmla="*/ 212 w 1489"/>
                <a:gd name="T8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9" h="422">
                  <a:moveTo>
                    <a:pt x="212" y="0"/>
                  </a:moveTo>
                  <a:lnTo>
                    <a:pt x="1275" y="0"/>
                  </a:lnTo>
                  <a:lnTo>
                    <a:pt x="1310" y="3"/>
                  </a:lnTo>
                  <a:lnTo>
                    <a:pt x="1343" y="11"/>
                  </a:lnTo>
                  <a:lnTo>
                    <a:pt x="1374" y="24"/>
                  </a:lnTo>
                  <a:lnTo>
                    <a:pt x="1401" y="40"/>
                  </a:lnTo>
                  <a:lnTo>
                    <a:pt x="1426" y="62"/>
                  </a:lnTo>
                  <a:lnTo>
                    <a:pt x="1447" y="86"/>
                  </a:lnTo>
                  <a:lnTo>
                    <a:pt x="1465" y="114"/>
                  </a:lnTo>
                  <a:lnTo>
                    <a:pt x="1477" y="144"/>
                  </a:lnTo>
                  <a:lnTo>
                    <a:pt x="1486" y="177"/>
                  </a:lnTo>
                  <a:lnTo>
                    <a:pt x="1489" y="211"/>
                  </a:lnTo>
                  <a:lnTo>
                    <a:pt x="1486" y="245"/>
                  </a:lnTo>
                  <a:lnTo>
                    <a:pt x="1477" y="278"/>
                  </a:lnTo>
                  <a:lnTo>
                    <a:pt x="1465" y="309"/>
                  </a:lnTo>
                  <a:lnTo>
                    <a:pt x="1447" y="336"/>
                  </a:lnTo>
                  <a:lnTo>
                    <a:pt x="1426" y="361"/>
                  </a:lnTo>
                  <a:lnTo>
                    <a:pt x="1401" y="382"/>
                  </a:lnTo>
                  <a:lnTo>
                    <a:pt x="1374" y="399"/>
                  </a:lnTo>
                  <a:lnTo>
                    <a:pt x="1343" y="412"/>
                  </a:lnTo>
                  <a:lnTo>
                    <a:pt x="1310" y="420"/>
                  </a:lnTo>
                  <a:lnTo>
                    <a:pt x="1275" y="422"/>
                  </a:lnTo>
                  <a:lnTo>
                    <a:pt x="212" y="422"/>
                  </a:lnTo>
                  <a:lnTo>
                    <a:pt x="178" y="420"/>
                  </a:lnTo>
                  <a:lnTo>
                    <a:pt x="145" y="412"/>
                  </a:lnTo>
                  <a:lnTo>
                    <a:pt x="115" y="399"/>
                  </a:lnTo>
                  <a:lnTo>
                    <a:pt x="87" y="382"/>
                  </a:lnTo>
                  <a:lnTo>
                    <a:pt x="62" y="361"/>
                  </a:lnTo>
                  <a:lnTo>
                    <a:pt x="41" y="336"/>
                  </a:lnTo>
                  <a:lnTo>
                    <a:pt x="24" y="309"/>
                  </a:lnTo>
                  <a:lnTo>
                    <a:pt x="10" y="278"/>
                  </a:lnTo>
                  <a:lnTo>
                    <a:pt x="3" y="245"/>
                  </a:lnTo>
                  <a:lnTo>
                    <a:pt x="0" y="211"/>
                  </a:lnTo>
                  <a:lnTo>
                    <a:pt x="3" y="177"/>
                  </a:lnTo>
                  <a:lnTo>
                    <a:pt x="10" y="144"/>
                  </a:lnTo>
                  <a:lnTo>
                    <a:pt x="24" y="114"/>
                  </a:lnTo>
                  <a:lnTo>
                    <a:pt x="41" y="86"/>
                  </a:lnTo>
                  <a:lnTo>
                    <a:pt x="62" y="62"/>
                  </a:lnTo>
                  <a:lnTo>
                    <a:pt x="87" y="40"/>
                  </a:lnTo>
                  <a:lnTo>
                    <a:pt x="115" y="24"/>
                  </a:lnTo>
                  <a:lnTo>
                    <a:pt x="145" y="11"/>
                  </a:lnTo>
                  <a:lnTo>
                    <a:pt x="178" y="3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08" name="Group 313">
            <a:extLst>
              <a:ext uri="{FF2B5EF4-FFF2-40B4-BE49-F238E27FC236}">
                <a16:creationId xmlns:a16="http://schemas.microsoft.com/office/drawing/2014/main" id="{F66F0E07-16FE-4374-953D-193E08BE35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8923" y="2922481"/>
            <a:ext cx="285178" cy="283296"/>
            <a:chOff x="3699" y="2381"/>
            <a:chExt cx="303" cy="301"/>
          </a:xfrm>
          <a:solidFill>
            <a:schemeClr val="bg1"/>
          </a:solidFill>
        </p:grpSpPr>
        <p:sp>
          <p:nvSpPr>
            <p:cNvPr id="120" name="Freeform 315">
              <a:extLst>
                <a:ext uri="{FF2B5EF4-FFF2-40B4-BE49-F238E27FC236}">
                  <a16:creationId xmlns:a16="http://schemas.microsoft.com/office/drawing/2014/main" id="{FE8E7CBB-62F7-450F-9327-BA111E0C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381"/>
              <a:ext cx="199" cy="301"/>
            </a:xfrm>
            <a:custGeom>
              <a:avLst/>
              <a:gdLst>
                <a:gd name="T0" fmla="*/ 2044 w 2194"/>
                <a:gd name="T1" fmla="*/ 0 h 3308"/>
                <a:gd name="T2" fmla="*/ 2102 w 2194"/>
                <a:gd name="T3" fmla="*/ 12 h 3308"/>
                <a:gd name="T4" fmla="*/ 2150 w 2194"/>
                <a:gd name="T5" fmla="*/ 44 h 3308"/>
                <a:gd name="T6" fmla="*/ 2183 w 2194"/>
                <a:gd name="T7" fmla="*/ 92 h 3308"/>
                <a:gd name="T8" fmla="*/ 2194 w 2194"/>
                <a:gd name="T9" fmla="*/ 150 h 3308"/>
                <a:gd name="T10" fmla="*/ 2185 w 2194"/>
                <a:gd name="T11" fmla="*/ 203 h 3308"/>
                <a:gd name="T12" fmla="*/ 2159 w 2194"/>
                <a:gd name="T13" fmla="*/ 247 h 3308"/>
                <a:gd name="T14" fmla="*/ 2119 w 2194"/>
                <a:gd name="T15" fmla="*/ 280 h 3308"/>
                <a:gd name="T16" fmla="*/ 1968 w 2194"/>
                <a:gd name="T17" fmla="*/ 933 h 3308"/>
                <a:gd name="T18" fmla="*/ 227 w 2194"/>
                <a:gd name="T19" fmla="*/ 301 h 3308"/>
                <a:gd name="T20" fmla="*/ 1968 w 2194"/>
                <a:gd name="T21" fmla="*/ 1955 h 3308"/>
                <a:gd name="T22" fmla="*/ 2119 w 2194"/>
                <a:gd name="T23" fmla="*/ 1580 h 3308"/>
                <a:gd name="T24" fmla="*/ 2117 w 2194"/>
                <a:gd name="T25" fmla="*/ 2050 h 3308"/>
                <a:gd name="T26" fmla="*/ 2097 w 2194"/>
                <a:gd name="T27" fmla="*/ 2084 h 3308"/>
                <a:gd name="T28" fmla="*/ 2064 w 2194"/>
                <a:gd name="T29" fmla="*/ 2102 h 3308"/>
                <a:gd name="T30" fmla="*/ 1578 w 2194"/>
                <a:gd name="T31" fmla="*/ 2105 h 3308"/>
                <a:gd name="T32" fmla="*/ 1854 w 2194"/>
                <a:gd name="T33" fmla="*/ 3145 h 3308"/>
                <a:gd name="T34" fmla="*/ 1849 w 2194"/>
                <a:gd name="T35" fmla="*/ 3197 h 3308"/>
                <a:gd name="T36" fmla="*/ 1827 w 2194"/>
                <a:gd name="T37" fmla="*/ 3244 h 3308"/>
                <a:gd name="T38" fmla="*/ 1790 w 2194"/>
                <a:gd name="T39" fmla="*/ 3281 h 3308"/>
                <a:gd name="T40" fmla="*/ 1742 w 2194"/>
                <a:gd name="T41" fmla="*/ 3302 h 3308"/>
                <a:gd name="T42" fmla="*/ 1703 w 2194"/>
                <a:gd name="T43" fmla="*/ 3308 h 3308"/>
                <a:gd name="T44" fmla="*/ 1648 w 2194"/>
                <a:gd name="T45" fmla="*/ 3298 h 3308"/>
                <a:gd name="T46" fmla="*/ 1601 w 2194"/>
                <a:gd name="T47" fmla="*/ 3269 h 3308"/>
                <a:gd name="T48" fmla="*/ 1567 w 2194"/>
                <a:gd name="T49" fmla="*/ 3223 h 3308"/>
                <a:gd name="T50" fmla="*/ 1264 w 2194"/>
                <a:gd name="T51" fmla="*/ 2105 h 3308"/>
                <a:gd name="T52" fmla="*/ 639 w 2194"/>
                <a:gd name="T53" fmla="*/ 3196 h 3308"/>
                <a:gd name="T54" fmla="*/ 613 w 2194"/>
                <a:gd name="T55" fmla="*/ 3248 h 3308"/>
                <a:gd name="T56" fmla="*/ 573 w 2194"/>
                <a:gd name="T57" fmla="*/ 3286 h 3308"/>
                <a:gd name="T58" fmla="*/ 520 w 2194"/>
                <a:gd name="T59" fmla="*/ 3306 h 3308"/>
                <a:gd name="T60" fmla="*/ 473 w 2194"/>
                <a:gd name="T61" fmla="*/ 3307 h 3308"/>
                <a:gd name="T62" fmla="*/ 427 w 2194"/>
                <a:gd name="T63" fmla="*/ 3294 h 3308"/>
                <a:gd name="T64" fmla="*/ 384 w 2194"/>
                <a:gd name="T65" fmla="*/ 3264 h 3308"/>
                <a:gd name="T66" fmla="*/ 355 w 2194"/>
                <a:gd name="T67" fmla="*/ 3221 h 3308"/>
                <a:gd name="T68" fmla="*/ 341 w 2194"/>
                <a:gd name="T69" fmla="*/ 3172 h 3308"/>
                <a:gd name="T70" fmla="*/ 345 w 2194"/>
                <a:gd name="T71" fmla="*/ 3118 h 3308"/>
                <a:gd name="T72" fmla="*/ 152 w 2194"/>
                <a:gd name="T73" fmla="*/ 2105 h 3308"/>
                <a:gd name="T74" fmla="*/ 113 w 2194"/>
                <a:gd name="T75" fmla="*/ 2095 h 3308"/>
                <a:gd name="T76" fmla="*/ 87 w 2194"/>
                <a:gd name="T77" fmla="*/ 2068 h 3308"/>
                <a:gd name="T78" fmla="*/ 76 w 2194"/>
                <a:gd name="T79" fmla="*/ 2030 h 3308"/>
                <a:gd name="T80" fmla="*/ 54 w 2194"/>
                <a:gd name="T81" fmla="*/ 266 h 3308"/>
                <a:gd name="T82" fmla="*/ 21 w 2194"/>
                <a:gd name="T83" fmla="*/ 226 h 3308"/>
                <a:gd name="T84" fmla="*/ 3 w 2194"/>
                <a:gd name="T85" fmla="*/ 177 h 3308"/>
                <a:gd name="T86" fmla="*/ 3 w 2194"/>
                <a:gd name="T87" fmla="*/ 120 h 3308"/>
                <a:gd name="T88" fmla="*/ 26 w 2194"/>
                <a:gd name="T89" fmla="*/ 67 h 3308"/>
                <a:gd name="T90" fmla="*/ 67 w 2194"/>
                <a:gd name="T91" fmla="*/ 25 h 3308"/>
                <a:gd name="T92" fmla="*/ 121 w 2194"/>
                <a:gd name="T93" fmla="*/ 4 h 3308"/>
                <a:gd name="T94" fmla="*/ 1683 w 2194"/>
                <a:gd name="T9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3308">
                  <a:moveTo>
                    <a:pt x="1683" y="0"/>
                  </a:moveTo>
                  <a:lnTo>
                    <a:pt x="2044" y="0"/>
                  </a:lnTo>
                  <a:lnTo>
                    <a:pt x="2074" y="4"/>
                  </a:lnTo>
                  <a:lnTo>
                    <a:pt x="2102" y="12"/>
                  </a:lnTo>
                  <a:lnTo>
                    <a:pt x="2128" y="25"/>
                  </a:lnTo>
                  <a:lnTo>
                    <a:pt x="2150" y="44"/>
                  </a:lnTo>
                  <a:lnTo>
                    <a:pt x="2169" y="67"/>
                  </a:lnTo>
                  <a:lnTo>
                    <a:pt x="2183" y="92"/>
                  </a:lnTo>
                  <a:lnTo>
                    <a:pt x="2192" y="120"/>
                  </a:lnTo>
                  <a:lnTo>
                    <a:pt x="2194" y="150"/>
                  </a:lnTo>
                  <a:lnTo>
                    <a:pt x="2192" y="177"/>
                  </a:lnTo>
                  <a:lnTo>
                    <a:pt x="2185" y="203"/>
                  </a:lnTo>
                  <a:lnTo>
                    <a:pt x="2175" y="226"/>
                  </a:lnTo>
                  <a:lnTo>
                    <a:pt x="2159" y="247"/>
                  </a:lnTo>
                  <a:lnTo>
                    <a:pt x="2141" y="266"/>
                  </a:lnTo>
                  <a:lnTo>
                    <a:pt x="2119" y="280"/>
                  </a:lnTo>
                  <a:lnTo>
                    <a:pt x="2119" y="966"/>
                  </a:lnTo>
                  <a:lnTo>
                    <a:pt x="1968" y="933"/>
                  </a:lnTo>
                  <a:lnTo>
                    <a:pt x="1968" y="301"/>
                  </a:lnTo>
                  <a:lnTo>
                    <a:pt x="227" y="301"/>
                  </a:lnTo>
                  <a:lnTo>
                    <a:pt x="227" y="1955"/>
                  </a:lnTo>
                  <a:lnTo>
                    <a:pt x="1968" y="1955"/>
                  </a:lnTo>
                  <a:lnTo>
                    <a:pt x="1968" y="1548"/>
                  </a:lnTo>
                  <a:lnTo>
                    <a:pt x="2119" y="1580"/>
                  </a:lnTo>
                  <a:lnTo>
                    <a:pt x="2119" y="2030"/>
                  </a:lnTo>
                  <a:lnTo>
                    <a:pt x="2117" y="2050"/>
                  </a:lnTo>
                  <a:lnTo>
                    <a:pt x="2110" y="2068"/>
                  </a:lnTo>
                  <a:lnTo>
                    <a:pt x="2097" y="2084"/>
                  </a:lnTo>
                  <a:lnTo>
                    <a:pt x="2082" y="2095"/>
                  </a:lnTo>
                  <a:lnTo>
                    <a:pt x="2064" y="2102"/>
                  </a:lnTo>
                  <a:lnTo>
                    <a:pt x="2044" y="2105"/>
                  </a:lnTo>
                  <a:lnTo>
                    <a:pt x="1578" y="2105"/>
                  </a:lnTo>
                  <a:lnTo>
                    <a:pt x="1850" y="3118"/>
                  </a:lnTo>
                  <a:lnTo>
                    <a:pt x="1854" y="3145"/>
                  </a:lnTo>
                  <a:lnTo>
                    <a:pt x="1854" y="3172"/>
                  </a:lnTo>
                  <a:lnTo>
                    <a:pt x="1849" y="3197"/>
                  </a:lnTo>
                  <a:lnTo>
                    <a:pt x="1841" y="3221"/>
                  </a:lnTo>
                  <a:lnTo>
                    <a:pt x="1827" y="3244"/>
                  </a:lnTo>
                  <a:lnTo>
                    <a:pt x="1810" y="3264"/>
                  </a:lnTo>
                  <a:lnTo>
                    <a:pt x="1790" y="3281"/>
                  </a:lnTo>
                  <a:lnTo>
                    <a:pt x="1768" y="3294"/>
                  </a:lnTo>
                  <a:lnTo>
                    <a:pt x="1742" y="3302"/>
                  </a:lnTo>
                  <a:lnTo>
                    <a:pt x="1722" y="3307"/>
                  </a:lnTo>
                  <a:lnTo>
                    <a:pt x="1703" y="3308"/>
                  </a:lnTo>
                  <a:lnTo>
                    <a:pt x="1675" y="3306"/>
                  </a:lnTo>
                  <a:lnTo>
                    <a:pt x="1648" y="3298"/>
                  </a:lnTo>
                  <a:lnTo>
                    <a:pt x="1623" y="3286"/>
                  </a:lnTo>
                  <a:lnTo>
                    <a:pt x="1601" y="3269"/>
                  </a:lnTo>
                  <a:lnTo>
                    <a:pt x="1582" y="3248"/>
                  </a:lnTo>
                  <a:lnTo>
                    <a:pt x="1567" y="3223"/>
                  </a:lnTo>
                  <a:lnTo>
                    <a:pt x="1557" y="3196"/>
                  </a:lnTo>
                  <a:lnTo>
                    <a:pt x="1264" y="2105"/>
                  </a:lnTo>
                  <a:lnTo>
                    <a:pt x="932" y="2105"/>
                  </a:lnTo>
                  <a:lnTo>
                    <a:pt x="639" y="3196"/>
                  </a:lnTo>
                  <a:lnTo>
                    <a:pt x="628" y="3223"/>
                  </a:lnTo>
                  <a:lnTo>
                    <a:pt x="613" y="3248"/>
                  </a:lnTo>
                  <a:lnTo>
                    <a:pt x="595" y="3269"/>
                  </a:lnTo>
                  <a:lnTo>
                    <a:pt x="573" y="3286"/>
                  </a:lnTo>
                  <a:lnTo>
                    <a:pt x="548" y="3298"/>
                  </a:lnTo>
                  <a:lnTo>
                    <a:pt x="520" y="3306"/>
                  </a:lnTo>
                  <a:lnTo>
                    <a:pt x="492" y="3308"/>
                  </a:lnTo>
                  <a:lnTo>
                    <a:pt x="473" y="3307"/>
                  </a:lnTo>
                  <a:lnTo>
                    <a:pt x="453" y="3302"/>
                  </a:lnTo>
                  <a:lnTo>
                    <a:pt x="427" y="3294"/>
                  </a:lnTo>
                  <a:lnTo>
                    <a:pt x="404" y="3281"/>
                  </a:lnTo>
                  <a:lnTo>
                    <a:pt x="384" y="3264"/>
                  </a:lnTo>
                  <a:lnTo>
                    <a:pt x="368" y="3244"/>
                  </a:lnTo>
                  <a:lnTo>
                    <a:pt x="355" y="3221"/>
                  </a:lnTo>
                  <a:lnTo>
                    <a:pt x="346" y="3197"/>
                  </a:lnTo>
                  <a:lnTo>
                    <a:pt x="341" y="3172"/>
                  </a:lnTo>
                  <a:lnTo>
                    <a:pt x="341" y="3145"/>
                  </a:lnTo>
                  <a:lnTo>
                    <a:pt x="345" y="3118"/>
                  </a:lnTo>
                  <a:lnTo>
                    <a:pt x="618" y="2105"/>
                  </a:lnTo>
                  <a:lnTo>
                    <a:pt x="152" y="2105"/>
                  </a:lnTo>
                  <a:lnTo>
                    <a:pt x="132" y="2102"/>
                  </a:lnTo>
                  <a:lnTo>
                    <a:pt x="113" y="2095"/>
                  </a:lnTo>
                  <a:lnTo>
                    <a:pt x="98" y="2084"/>
                  </a:lnTo>
                  <a:lnTo>
                    <a:pt x="87" y="2068"/>
                  </a:lnTo>
                  <a:lnTo>
                    <a:pt x="78" y="2050"/>
                  </a:lnTo>
                  <a:lnTo>
                    <a:pt x="76" y="2030"/>
                  </a:lnTo>
                  <a:lnTo>
                    <a:pt x="76" y="280"/>
                  </a:lnTo>
                  <a:lnTo>
                    <a:pt x="54" y="266"/>
                  </a:lnTo>
                  <a:lnTo>
                    <a:pt x="37" y="247"/>
                  </a:lnTo>
                  <a:lnTo>
                    <a:pt x="21" y="226"/>
                  </a:lnTo>
                  <a:lnTo>
                    <a:pt x="9" y="203"/>
                  </a:lnTo>
                  <a:lnTo>
                    <a:pt x="3" y="177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lnTo>
                    <a:pt x="1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4" name="Freeform 316">
              <a:extLst>
                <a:ext uri="{FF2B5EF4-FFF2-40B4-BE49-F238E27FC236}">
                  <a16:creationId xmlns:a16="http://schemas.microsoft.com/office/drawing/2014/main" id="{D01814C9-1918-412A-A3AC-08E18E87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432"/>
              <a:ext cx="49" cy="48"/>
            </a:xfrm>
            <a:custGeom>
              <a:avLst/>
              <a:gdLst>
                <a:gd name="T0" fmla="*/ 269 w 537"/>
                <a:gd name="T1" fmla="*/ 0 h 534"/>
                <a:gd name="T2" fmla="*/ 308 w 537"/>
                <a:gd name="T3" fmla="*/ 3 h 534"/>
                <a:gd name="T4" fmla="*/ 347 w 537"/>
                <a:gd name="T5" fmla="*/ 11 h 534"/>
                <a:gd name="T6" fmla="*/ 382 w 537"/>
                <a:gd name="T7" fmla="*/ 25 h 534"/>
                <a:gd name="T8" fmla="*/ 415 w 537"/>
                <a:gd name="T9" fmla="*/ 43 h 534"/>
                <a:gd name="T10" fmla="*/ 445 w 537"/>
                <a:gd name="T11" fmla="*/ 65 h 534"/>
                <a:gd name="T12" fmla="*/ 471 w 537"/>
                <a:gd name="T13" fmla="*/ 92 h 534"/>
                <a:gd name="T14" fmla="*/ 494 w 537"/>
                <a:gd name="T15" fmla="*/ 121 h 534"/>
                <a:gd name="T16" fmla="*/ 512 w 537"/>
                <a:gd name="T17" fmla="*/ 155 h 534"/>
                <a:gd name="T18" fmla="*/ 526 w 537"/>
                <a:gd name="T19" fmla="*/ 190 h 534"/>
                <a:gd name="T20" fmla="*/ 535 w 537"/>
                <a:gd name="T21" fmla="*/ 228 h 534"/>
                <a:gd name="T22" fmla="*/ 537 w 537"/>
                <a:gd name="T23" fmla="*/ 267 h 534"/>
                <a:gd name="T24" fmla="*/ 535 w 537"/>
                <a:gd name="T25" fmla="*/ 307 h 534"/>
                <a:gd name="T26" fmla="*/ 526 w 537"/>
                <a:gd name="T27" fmla="*/ 344 h 534"/>
                <a:gd name="T28" fmla="*/ 512 w 537"/>
                <a:gd name="T29" fmla="*/ 379 h 534"/>
                <a:gd name="T30" fmla="*/ 494 w 537"/>
                <a:gd name="T31" fmla="*/ 413 h 534"/>
                <a:gd name="T32" fmla="*/ 471 w 537"/>
                <a:gd name="T33" fmla="*/ 442 h 534"/>
                <a:gd name="T34" fmla="*/ 445 w 537"/>
                <a:gd name="T35" fmla="*/ 469 h 534"/>
                <a:gd name="T36" fmla="*/ 415 w 537"/>
                <a:gd name="T37" fmla="*/ 491 h 534"/>
                <a:gd name="T38" fmla="*/ 382 w 537"/>
                <a:gd name="T39" fmla="*/ 509 h 534"/>
                <a:gd name="T40" fmla="*/ 347 w 537"/>
                <a:gd name="T41" fmla="*/ 523 h 534"/>
                <a:gd name="T42" fmla="*/ 308 w 537"/>
                <a:gd name="T43" fmla="*/ 531 h 534"/>
                <a:gd name="T44" fmla="*/ 269 w 537"/>
                <a:gd name="T45" fmla="*/ 534 h 534"/>
                <a:gd name="T46" fmla="*/ 229 w 537"/>
                <a:gd name="T47" fmla="*/ 531 h 534"/>
                <a:gd name="T48" fmla="*/ 191 w 537"/>
                <a:gd name="T49" fmla="*/ 523 h 534"/>
                <a:gd name="T50" fmla="*/ 155 w 537"/>
                <a:gd name="T51" fmla="*/ 509 h 534"/>
                <a:gd name="T52" fmla="*/ 123 w 537"/>
                <a:gd name="T53" fmla="*/ 491 h 534"/>
                <a:gd name="T54" fmla="*/ 92 w 537"/>
                <a:gd name="T55" fmla="*/ 469 h 534"/>
                <a:gd name="T56" fmla="*/ 66 w 537"/>
                <a:gd name="T57" fmla="*/ 442 h 534"/>
                <a:gd name="T58" fmla="*/ 43 w 537"/>
                <a:gd name="T59" fmla="*/ 413 h 534"/>
                <a:gd name="T60" fmla="*/ 25 w 537"/>
                <a:gd name="T61" fmla="*/ 379 h 534"/>
                <a:gd name="T62" fmla="*/ 12 w 537"/>
                <a:gd name="T63" fmla="*/ 344 h 534"/>
                <a:gd name="T64" fmla="*/ 3 w 537"/>
                <a:gd name="T65" fmla="*/ 307 h 534"/>
                <a:gd name="T66" fmla="*/ 0 w 537"/>
                <a:gd name="T67" fmla="*/ 267 h 534"/>
                <a:gd name="T68" fmla="*/ 3 w 537"/>
                <a:gd name="T69" fmla="*/ 228 h 534"/>
                <a:gd name="T70" fmla="*/ 12 w 537"/>
                <a:gd name="T71" fmla="*/ 190 h 534"/>
                <a:gd name="T72" fmla="*/ 25 w 537"/>
                <a:gd name="T73" fmla="*/ 155 h 534"/>
                <a:gd name="T74" fmla="*/ 43 w 537"/>
                <a:gd name="T75" fmla="*/ 121 h 534"/>
                <a:gd name="T76" fmla="*/ 66 w 537"/>
                <a:gd name="T77" fmla="*/ 91 h 534"/>
                <a:gd name="T78" fmla="*/ 92 w 537"/>
                <a:gd name="T79" fmla="*/ 65 h 534"/>
                <a:gd name="T80" fmla="*/ 123 w 537"/>
                <a:gd name="T81" fmla="*/ 43 h 534"/>
                <a:gd name="T82" fmla="*/ 155 w 537"/>
                <a:gd name="T83" fmla="*/ 25 h 534"/>
                <a:gd name="T84" fmla="*/ 191 w 537"/>
                <a:gd name="T85" fmla="*/ 11 h 534"/>
                <a:gd name="T86" fmla="*/ 229 w 537"/>
                <a:gd name="T87" fmla="*/ 3 h 534"/>
                <a:gd name="T88" fmla="*/ 269 w 537"/>
                <a:gd name="T8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4">
                  <a:moveTo>
                    <a:pt x="269" y="0"/>
                  </a:moveTo>
                  <a:lnTo>
                    <a:pt x="308" y="3"/>
                  </a:lnTo>
                  <a:lnTo>
                    <a:pt x="347" y="11"/>
                  </a:lnTo>
                  <a:lnTo>
                    <a:pt x="382" y="25"/>
                  </a:lnTo>
                  <a:lnTo>
                    <a:pt x="415" y="43"/>
                  </a:lnTo>
                  <a:lnTo>
                    <a:pt x="445" y="65"/>
                  </a:lnTo>
                  <a:lnTo>
                    <a:pt x="471" y="92"/>
                  </a:lnTo>
                  <a:lnTo>
                    <a:pt x="494" y="121"/>
                  </a:lnTo>
                  <a:lnTo>
                    <a:pt x="512" y="155"/>
                  </a:lnTo>
                  <a:lnTo>
                    <a:pt x="526" y="190"/>
                  </a:lnTo>
                  <a:lnTo>
                    <a:pt x="535" y="228"/>
                  </a:lnTo>
                  <a:lnTo>
                    <a:pt x="537" y="267"/>
                  </a:lnTo>
                  <a:lnTo>
                    <a:pt x="535" y="307"/>
                  </a:lnTo>
                  <a:lnTo>
                    <a:pt x="526" y="344"/>
                  </a:lnTo>
                  <a:lnTo>
                    <a:pt x="512" y="379"/>
                  </a:lnTo>
                  <a:lnTo>
                    <a:pt x="494" y="413"/>
                  </a:lnTo>
                  <a:lnTo>
                    <a:pt x="471" y="442"/>
                  </a:lnTo>
                  <a:lnTo>
                    <a:pt x="445" y="469"/>
                  </a:lnTo>
                  <a:lnTo>
                    <a:pt x="415" y="491"/>
                  </a:lnTo>
                  <a:lnTo>
                    <a:pt x="382" y="509"/>
                  </a:lnTo>
                  <a:lnTo>
                    <a:pt x="347" y="523"/>
                  </a:lnTo>
                  <a:lnTo>
                    <a:pt x="308" y="531"/>
                  </a:lnTo>
                  <a:lnTo>
                    <a:pt x="269" y="534"/>
                  </a:lnTo>
                  <a:lnTo>
                    <a:pt x="229" y="531"/>
                  </a:lnTo>
                  <a:lnTo>
                    <a:pt x="191" y="523"/>
                  </a:lnTo>
                  <a:lnTo>
                    <a:pt x="155" y="509"/>
                  </a:lnTo>
                  <a:lnTo>
                    <a:pt x="123" y="491"/>
                  </a:lnTo>
                  <a:lnTo>
                    <a:pt x="92" y="469"/>
                  </a:lnTo>
                  <a:lnTo>
                    <a:pt x="66" y="442"/>
                  </a:lnTo>
                  <a:lnTo>
                    <a:pt x="43" y="413"/>
                  </a:lnTo>
                  <a:lnTo>
                    <a:pt x="25" y="379"/>
                  </a:lnTo>
                  <a:lnTo>
                    <a:pt x="12" y="344"/>
                  </a:lnTo>
                  <a:lnTo>
                    <a:pt x="3" y="307"/>
                  </a:lnTo>
                  <a:lnTo>
                    <a:pt x="0" y="267"/>
                  </a:lnTo>
                  <a:lnTo>
                    <a:pt x="3" y="228"/>
                  </a:lnTo>
                  <a:lnTo>
                    <a:pt x="12" y="190"/>
                  </a:lnTo>
                  <a:lnTo>
                    <a:pt x="25" y="155"/>
                  </a:lnTo>
                  <a:lnTo>
                    <a:pt x="43" y="121"/>
                  </a:lnTo>
                  <a:lnTo>
                    <a:pt x="66" y="91"/>
                  </a:lnTo>
                  <a:lnTo>
                    <a:pt x="92" y="65"/>
                  </a:lnTo>
                  <a:lnTo>
                    <a:pt x="123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9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5" name="Freeform 317">
              <a:extLst>
                <a:ext uri="{FF2B5EF4-FFF2-40B4-BE49-F238E27FC236}">
                  <a16:creationId xmlns:a16="http://schemas.microsoft.com/office/drawing/2014/main" id="{5CB61591-5A4D-4F54-A135-02523E482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470"/>
              <a:ext cx="186" cy="212"/>
            </a:xfrm>
            <a:custGeom>
              <a:avLst/>
              <a:gdLst>
                <a:gd name="T0" fmla="*/ 183 w 2044"/>
                <a:gd name="T1" fmla="*/ 3 h 2330"/>
                <a:gd name="T2" fmla="*/ 1182 w 2044"/>
                <a:gd name="T3" fmla="*/ 187 h 2330"/>
                <a:gd name="T4" fmla="*/ 1229 w 2044"/>
                <a:gd name="T5" fmla="*/ 196 h 2330"/>
                <a:gd name="T6" fmla="*/ 1270 w 2044"/>
                <a:gd name="T7" fmla="*/ 217 h 2330"/>
                <a:gd name="T8" fmla="*/ 1216 w 2044"/>
                <a:gd name="T9" fmla="*/ 747 h 2330"/>
                <a:gd name="T10" fmla="*/ 1433 w 2044"/>
                <a:gd name="T11" fmla="*/ 747 h 2330"/>
                <a:gd name="T12" fmla="*/ 1380 w 2044"/>
                <a:gd name="T13" fmla="*/ 217 h 2330"/>
                <a:gd name="T14" fmla="*/ 1420 w 2044"/>
                <a:gd name="T15" fmla="*/ 196 h 2330"/>
                <a:gd name="T16" fmla="*/ 1468 w 2044"/>
                <a:gd name="T17" fmla="*/ 187 h 2330"/>
                <a:gd name="T18" fmla="*/ 1641 w 2044"/>
                <a:gd name="T19" fmla="*/ 189 h 2330"/>
                <a:gd name="T20" fmla="*/ 1689 w 2044"/>
                <a:gd name="T21" fmla="*/ 207 h 2330"/>
                <a:gd name="T22" fmla="*/ 1729 w 2044"/>
                <a:gd name="T23" fmla="*/ 239 h 2330"/>
                <a:gd name="T24" fmla="*/ 1756 w 2044"/>
                <a:gd name="T25" fmla="*/ 283 h 2330"/>
                <a:gd name="T26" fmla="*/ 2041 w 2044"/>
                <a:gd name="T27" fmla="*/ 1024 h 2330"/>
                <a:gd name="T28" fmla="*/ 2042 w 2044"/>
                <a:gd name="T29" fmla="*/ 1076 h 2330"/>
                <a:gd name="T30" fmla="*/ 2026 w 2044"/>
                <a:gd name="T31" fmla="*/ 1124 h 2330"/>
                <a:gd name="T32" fmla="*/ 1993 w 2044"/>
                <a:gd name="T33" fmla="*/ 1165 h 2330"/>
                <a:gd name="T34" fmla="*/ 1948 w 2044"/>
                <a:gd name="T35" fmla="*/ 1193 h 2330"/>
                <a:gd name="T36" fmla="*/ 1895 w 2044"/>
                <a:gd name="T37" fmla="*/ 1202 h 2330"/>
                <a:gd name="T38" fmla="*/ 1844 w 2044"/>
                <a:gd name="T39" fmla="*/ 1195 h 2330"/>
                <a:gd name="T40" fmla="*/ 1798 w 2044"/>
                <a:gd name="T41" fmla="*/ 1170 h 2330"/>
                <a:gd name="T42" fmla="*/ 1764 w 2044"/>
                <a:gd name="T43" fmla="*/ 1132 h 2330"/>
                <a:gd name="T44" fmla="*/ 1619 w 2044"/>
                <a:gd name="T45" fmla="*/ 764 h 2330"/>
                <a:gd name="T46" fmla="*/ 1677 w 2044"/>
                <a:gd name="T47" fmla="*/ 2170 h 2330"/>
                <a:gd name="T48" fmla="*/ 1669 w 2044"/>
                <a:gd name="T49" fmla="*/ 2230 h 2330"/>
                <a:gd name="T50" fmla="*/ 1639 w 2044"/>
                <a:gd name="T51" fmla="*/ 2280 h 2330"/>
                <a:gd name="T52" fmla="*/ 1593 w 2044"/>
                <a:gd name="T53" fmla="*/ 2314 h 2330"/>
                <a:gd name="T54" fmla="*/ 1535 w 2044"/>
                <a:gd name="T55" fmla="*/ 2330 h 2330"/>
                <a:gd name="T56" fmla="*/ 1497 w 2044"/>
                <a:gd name="T57" fmla="*/ 2326 h 2330"/>
                <a:gd name="T58" fmla="*/ 1444 w 2044"/>
                <a:gd name="T59" fmla="*/ 2306 h 2330"/>
                <a:gd name="T60" fmla="*/ 1404 w 2044"/>
                <a:gd name="T61" fmla="*/ 2268 h 2330"/>
                <a:gd name="T62" fmla="*/ 1380 w 2044"/>
                <a:gd name="T63" fmla="*/ 2217 h 2330"/>
                <a:gd name="T64" fmla="*/ 1325 w 2044"/>
                <a:gd name="T65" fmla="*/ 1342 h 2330"/>
                <a:gd name="T66" fmla="*/ 1271 w 2044"/>
                <a:gd name="T67" fmla="*/ 2217 h 2330"/>
                <a:gd name="T68" fmla="*/ 1247 w 2044"/>
                <a:gd name="T69" fmla="*/ 2268 h 2330"/>
                <a:gd name="T70" fmla="*/ 1206 w 2044"/>
                <a:gd name="T71" fmla="*/ 2306 h 2330"/>
                <a:gd name="T72" fmla="*/ 1153 w 2044"/>
                <a:gd name="T73" fmla="*/ 2326 h 2330"/>
                <a:gd name="T74" fmla="*/ 1115 w 2044"/>
                <a:gd name="T75" fmla="*/ 2330 h 2330"/>
                <a:gd name="T76" fmla="*/ 1057 w 2044"/>
                <a:gd name="T77" fmla="*/ 2314 h 2330"/>
                <a:gd name="T78" fmla="*/ 1011 w 2044"/>
                <a:gd name="T79" fmla="*/ 2280 h 2330"/>
                <a:gd name="T80" fmla="*/ 982 w 2044"/>
                <a:gd name="T81" fmla="*/ 2230 h 2330"/>
                <a:gd name="T82" fmla="*/ 973 w 2044"/>
                <a:gd name="T83" fmla="*/ 2170 h 2330"/>
                <a:gd name="T84" fmla="*/ 1031 w 2044"/>
                <a:gd name="T85" fmla="*/ 488 h 2330"/>
                <a:gd name="T86" fmla="*/ 120 w 2044"/>
                <a:gd name="T87" fmla="*/ 297 h 2330"/>
                <a:gd name="T88" fmla="*/ 70 w 2044"/>
                <a:gd name="T89" fmla="*/ 277 h 2330"/>
                <a:gd name="T90" fmla="*/ 32 w 2044"/>
                <a:gd name="T91" fmla="*/ 242 h 2330"/>
                <a:gd name="T92" fmla="*/ 7 w 2044"/>
                <a:gd name="T93" fmla="*/ 198 h 2330"/>
                <a:gd name="T94" fmla="*/ 0 w 2044"/>
                <a:gd name="T95" fmla="*/ 146 h 2330"/>
                <a:gd name="T96" fmla="*/ 11 w 2044"/>
                <a:gd name="T97" fmla="*/ 93 h 2330"/>
                <a:gd name="T98" fmla="*/ 39 w 2044"/>
                <a:gd name="T99" fmla="*/ 49 h 2330"/>
                <a:gd name="T100" fmla="*/ 80 w 2044"/>
                <a:gd name="T101" fmla="*/ 18 h 2330"/>
                <a:gd name="T102" fmla="*/ 129 w 2044"/>
                <a:gd name="T103" fmla="*/ 1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4" h="2330">
                  <a:moveTo>
                    <a:pt x="156" y="0"/>
                  </a:moveTo>
                  <a:lnTo>
                    <a:pt x="183" y="3"/>
                  </a:lnTo>
                  <a:lnTo>
                    <a:pt x="1051" y="187"/>
                  </a:lnTo>
                  <a:lnTo>
                    <a:pt x="1182" y="187"/>
                  </a:lnTo>
                  <a:lnTo>
                    <a:pt x="1207" y="189"/>
                  </a:lnTo>
                  <a:lnTo>
                    <a:pt x="1229" y="196"/>
                  </a:lnTo>
                  <a:lnTo>
                    <a:pt x="1251" y="205"/>
                  </a:lnTo>
                  <a:lnTo>
                    <a:pt x="1270" y="217"/>
                  </a:lnTo>
                  <a:lnTo>
                    <a:pt x="1287" y="233"/>
                  </a:lnTo>
                  <a:lnTo>
                    <a:pt x="1216" y="747"/>
                  </a:lnTo>
                  <a:lnTo>
                    <a:pt x="1325" y="837"/>
                  </a:lnTo>
                  <a:lnTo>
                    <a:pt x="1433" y="747"/>
                  </a:lnTo>
                  <a:lnTo>
                    <a:pt x="1362" y="233"/>
                  </a:lnTo>
                  <a:lnTo>
                    <a:pt x="1380" y="217"/>
                  </a:lnTo>
                  <a:lnTo>
                    <a:pt x="1399" y="205"/>
                  </a:lnTo>
                  <a:lnTo>
                    <a:pt x="1420" y="196"/>
                  </a:lnTo>
                  <a:lnTo>
                    <a:pt x="1443" y="189"/>
                  </a:lnTo>
                  <a:lnTo>
                    <a:pt x="1468" y="187"/>
                  </a:lnTo>
                  <a:lnTo>
                    <a:pt x="1615" y="187"/>
                  </a:lnTo>
                  <a:lnTo>
                    <a:pt x="1641" y="189"/>
                  </a:lnTo>
                  <a:lnTo>
                    <a:pt x="1666" y="197"/>
                  </a:lnTo>
                  <a:lnTo>
                    <a:pt x="1689" y="207"/>
                  </a:lnTo>
                  <a:lnTo>
                    <a:pt x="1710" y="222"/>
                  </a:lnTo>
                  <a:lnTo>
                    <a:pt x="1729" y="239"/>
                  </a:lnTo>
                  <a:lnTo>
                    <a:pt x="1745" y="260"/>
                  </a:lnTo>
                  <a:lnTo>
                    <a:pt x="1756" y="283"/>
                  </a:lnTo>
                  <a:lnTo>
                    <a:pt x="2034" y="998"/>
                  </a:lnTo>
                  <a:lnTo>
                    <a:pt x="2041" y="1024"/>
                  </a:lnTo>
                  <a:lnTo>
                    <a:pt x="2044" y="1050"/>
                  </a:lnTo>
                  <a:lnTo>
                    <a:pt x="2042" y="1076"/>
                  </a:lnTo>
                  <a:lnTo>
                    <a:pt x="2036" y="1101"/>
                  </a:lnTo>
                  <a:lnTo>
                    <a:pt x="2026" y="1124"/>
                  </a:lnTo>
                  <a:lnTo>
                    <a:pt x="2011" y="1146"/>
                  </a:lnTo>
                  <a:lnTo>
                    <a:pt x="1993" y="1165"/>
                  </a:lnTo>
                  <a:lnTo>
                    <a:pt x="1972" y="1180"/>
                  </a:lnTo>
                  <a:lnTo>
                    <a:pt x="1948" y="1193"/>
                  </a:lnTo>
                  <a:lnTo>
                    <a:pt x="1922" y="1200"/>
                  </a:lnTo>
                  <a:lnTo>
                    <a:pt x="1895" y="1202"/>
                  </a:lnTo>
                  <a:lnTo>
                    <a:pt x="1870" y="1201"/>
                  </a:lnTo>
                  <a:lnTo>
                    <a:pt x="1844" y="1195"/>
                  </a:lnTo>
                  <a:lnTo>
                    <a:pt x="1820" y="1185"/>
                  </a:lnTo>
                  <a:lnTo>
                    <a:pt x="1798" y="1170"/>
                  </a:lnTo>
                  <a:lnTo>
                    <a:pt x="1780" y="1152"/>
                  </a:lnTo>
                  <a:lnTo>
                    <a:pt x="1764" y="1132"/>
                  </a:lnTo>
                  <a:lnTo>
                    <a:pt x="1752" y="1107"/>
                  </a:lnTo>
                  <a:lnTo>
                    <a:pt x="1619" y="764"/>
                  </a:lnTo>
                  <a:lnTo>
                    <a:pt x="1619" y="1184"/>
                  </a:lnTo>
                  <a:lnTo>
                    <a:pt x="1677" y="2170"/>
                  </a:lnTo>
                  <a:lnTo>
                    <a:pt x="1676" y="2201"/>
                  </a:lnTo>
                  <a:lnTo>
                    <a:pt x="1669" y="2230"/>
                  </a:lnTo>
                  <a:lnTo>
                    <a:pt x="1656" y="2256"/>
                  </a:lnTo>
                  <a:lnTo>
                    <a:pt x="1639" y="2280"/>
                  </a:lnTo>
                  <a:lnTo>
                    <a:pt x="1617" y="2299"/>
                  </a:lnTo>
                  <a:lnTo>
                    <a:pt x="1593" y="2314"/>
                  </a:lnTo>
                  <a:lnTo>
                    <a:pt x="1565" y="2324"/>
                  </a:lnTo>
                  <a:lnTo>
                    <a:pt x="1535" y="2330"/>
                  </a:lnTo>
                  <a:lnTo>
                    <a:pt x="1526" y="2330"/>
                  </a:lnTo>
                  <a:lnTo>
                    <a:pt x="1497" y="2326"/>
                  </a:lnTo>
                  <a:lnTo>
                    <a:pt x="1470" y="2319"/>
                  </a:lnTo>
                  <a:lnTo>
                    <a:pt x="1444" y="2306"/>
                  </a:lnTo>
                  <a:lnTo>
                    <a:pt x="1423" y="2289"/>
                  </a:lnTo>
                  <a:lnTo>
                    <a:pt x="1404" y="2268"/>
                  </a:lnTo>
                  <a:lnTo>
                    <a:pt x="1389" y="2244"/>
                  </a:lnTo>
                  <a:lnTo>
                    <a:pt x="1380" y="2217"/>
                  </a:lnTo>
                  <a:lnTo>
                    <a:pt x="1374" y="2188"/>
                  </a:lnTo>
                  <a:lnTo>
                    <a:pt x="1325" y="1342"/>
                  </a:lnTo>
                  <a:lnTo>
                    <a:pt x="1276" y="2188"/>
                  </a:lnTo>
                  <a:lnTo>
                    <a:pt x="1271" y="2217"/>
                  </a:lnTo>
                  <a:lnTo>
                    <a:pt x="1261" y="2244"/>
                  </a:lnTo>
                  <a:lnTo>
                    <a:pt x="1247" y="2268"/>
                  </a:lnTo>
                  <a:lnTo>
                    <a:pt x="1228" y="2289"/>
                  </a:lnTo>
                  <a:lnTo>
                    <a:pt x="1206" y="2306"/>
                  </a:lnTo>
                  <a:lnTo>
                    <a:pt x="1181" y="2319"/>
                  </a:lnTo>
                  <a:lnTo>
                    <a:pt x="1153" y="2326"/>
                  </a:lnTo>
                  <a:lnTo>
                    <a:pt x="1124" y="2330"/>
                  </a:lnTo>
                  <a:lnTo>
                    <a:pt x="1115" y="2330"/>
                  </a:lnTo>
                  <a:lnTo>
                    <a:pt x="1085" y="2324"/>
                  </a:lnTo>
                  <a:lnTo>
                    <a:pt x="1057" y="2314"/>
                  </a:lnTo>
                  <a:lnTo>
                    <a:pt x="1032" y="2299"/>
                  </a:lnTo>
                  <a:lnTo>
                    <a:pt x="1011" y="2280"/>
                  </a:lnTo>
                  <a:lnTo>
                    <a:pt x="994" y="2256"/>
                  </a:lnTo>
                  <a:lnTo>
                    <a:pt x="982" y="2230"/>
                  </a:lnTo>
                  <a:lnTo>
                    <a:pt x="974" y="2201"/>
                  </a:lnTo>
                  <a:lnTo>
                    <a:pt x="973" y="2170"/>
                  </a:lnTo>
                  <a:lnTo>
                    <a:pt x="1031" y="1184"/>
                  </a:lnTo>
                  <a:lnTo>
                    <a:pt x="1031" y="488"/>
                  </a:lnTo>
                  <a:lnTo>
                    <a:pt x="1003" y="485"/>
                  </a:lnTo>
                  <a:lnTo>
                    <a:pt x="120" y="297"/>
                  </a:lnTo>
                  <a:lnTo>
                    <a:pt x="94" y="289"/>
                  </a:lnTo>
                  <a:lnTo>
                    <a:pt x="70" y="277"/>
                  </a:lnTo>
                  <a:lnTo>
                    <a:pt x="49" y="261"/>
                  </a:lnTo>
                  <a:lnTo>
                    <a:pt x="32" y="242"/>
                  </a:lnTo>
                  <a:lnTo>
                    <a:pt x="17" y="222"/>
                  </a:lnTo>
                  <a:lnTo>
                    <a:pt x="7" y="198"/>
                  </a:lnTo>
                  <a:lnTo>
                    <a:pt x="2" y="173"/>
                  </a:lnTo>
                  <a:lnTo>
                    <a:pt x="0" y="146"/>
                  </a:lnTo>
                  <a:lnTo>
                    <a:pt x="3" y="119"/>
                  </a:lnTo>
                  <a:lnTo>
                    <a:pt x="11" y="93"/>
                  </a:lnTo>
                  <a:lnTo>
                    <a:pt x="24" y="70"/>
                  </a:lnTo>
                  <a:lnTo>
                    <a:pt x="39" y="49"/>
                  </a:lnTo>
                  <a:lnTo>
                    <a:pt x="58" y="31"/>
                  </a:lnTo>
                  <a:lnTo>
                    <a:pt x="80" y="18"/>
                  </a:lnTo>
                  <a:lnTo>
                    <a:pt x="104" y="7"/>
                  </a:lnTo>
                  <a:lnTo>
                    <a:pt x="129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6" name="Freeform 318">
              <a:extLst>
                <a:ext uri="{FF2B5EF4-FFF2-40B4-BE49-F238E27FC236}">
                  <a16:creationId xmlns:a16="http://schemas.microsoft.com/office/drawing/2014/main" id="{4C1B2038-CA50-443F-BD5A-21BBB369A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472"/>
              <a:ext cx="14" cy="72"/>
            </a:xfrm>
            <a:custGeom>
              <a:avLst/>
              <a:gdLst>
                <a:gd name="T0" fmla="*/ 76 w 151"/>
                <a:gd name="T1" fmla="*/ 0 h 789"/>
                <a:gd name="T2" fmla="*/ 96 w 151"/>
                <a:gd name="T3" fmla="*/ 2 h 789"/>
                <a:gd name="T4" fmla="*/ 113 w 151"/>
                <a:gd name="T5" fmla="*/ 10 h 789"/>
                <a:gd name="T6" fmla="*/ 129 w 151"/>
                <a:gd name="T7" fmla="*/ 22 h 789"/>
                <a:gd name="T8" fmla="*/ 141 w 151"/>
                <a:gd name="T9" fmla="*/ 37 h 789"/>
                <a:gd name="T10" fmla="*/ 149 w 151"/>
                <a:gd name="T11" fmla="*/ 55 h 789"/>
                <a:gd name="T12" fmla="*/ 151 w 151"/>
                <a:gd name="T13" fmla="*/ 75 h 789"/>
                <a:gd name="T14" fmla="*/ 151 w 151"/>
                <a:gd name="T15" fmla="*/ 714 h 789"/>
                <a:gd name="T16" fmla="*/ 149 w 151"/>
                <a:gd name="T17" fmla="*/ 734 h 789"/>
                <a:gd name="T18" fmla="*/ 141 w 151"/>
                <a:gd name="T19" fmla="*/ 752 h 789"/>
                <a:gd name="T20" fmla="*/ 129 w 151"/>
                <a:gd name="T21" fmla="*/ 766 h 789"/>
                <a:gd name="T22" fmla="*/ 113 w 151"/>
                <a:gd name="T23" fmla="*/ 779 h 789"/>
                <a:gd name="T24" fmla="*/ 96 w 151"/>
                <a:gd name="T25" fmla="*/ 786 h 789"/>
                <a:gd name="T26" fmla="*/ 76 w 151"/>
                <a:gd name="T27" fmla="*/ 789 h 789"/>
                <a:gd name="T28" fmla="*/ 56 w 151"/>
                <a:gd name="T29" fmla="*/ 786 h 789"/>
                <a:gd name="T30" fmla="*/ 37 w 151"/>
                <a:gd name="T31" fmla="*/ 779 h 789"/>
                <a:gd name="T32" fmla="*/ 22 w 151"/>
                <a:gd name="T33" fmla="*/ 766 h 789"/>
                <a:gd name="T34" fmla="*/ 10 w 151"/>
                <a:gd name="T35" fmla="*/ 752 h 789"/>
                <a:gd name="T36" fmla="*/ 2 w 151"/>
                <a:gd name="T37" fmla="*/ 734 h 789"/>
                <a:gd name="T38" fmla="*/ 0 w 151"/>
                <a:gd name="T39" fmla="*/ 714 h 789"/>
                <a:gd name="T40" fmla="*/ 0 w 151"/>
                <a:gd name="T41" fmla="*/ 75 h 789"/>
                <a:gd name="T42" fmla="*/ 2 w 151"/>
                <a:gd name="T43" fmla="*/ 55 h 789"/>
                <a:gd name="T44" fmla="*/ 10 w 151"/>
                <a:gd name="T45" fmla="*/ 37 h 789"/>
                <a:gd name="T46" fmla="*/ 22 w 151"/>
                <a:gd name="T47" fmla="*/ 22 h 789"/>
                <a:gd name="T48" fmla="*/ 37 w 151"/>
                <a:gd name="T49" fmla="*/ 10 h 789"/>
                <a:gd name="T50" fmla="*/ 56 w 151"/>
                <a:gd name="T51" fmla="*/ 2 h 789"/>
                <a:gd name="T52" fmla="*/ 76 w 151"/>
                <a:gd name="T53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789">
                  <a:moveTo>
                    <a:pt x="76" y="0"/>
                  </a:moveTo>
                  <a:lnTo>
                    <a:pt x="96" y="2"/>
                  </a:lnTo>
                  <a:lnTo>
                    <a:pt x="113" y="10"/>
                  </a:lnTo>
                  <a:lnTo>
                    <a:pt x="129" y="22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5"/>
                  </a:lnTo>
                  <a:lnTo>
                    <a:pt x="151" y="714"/>
                  </a:lnTo>
                  <a:lnTo>
                    <a:pt x="149" y="734"/>
                  </a:lnTo>
                  <a:lnTo>
                    <a:pt x="141" y="752"/>
                  </a:lnTo>
                  <a:lnTo>
                    <a:pt x="129" y="766"/>
                  </a:lnTo>
                  <a:lnTo>
                    <a:pt x="113" y="779"/>
                  </a:lnTo>
                  <a:lnTo>
                    <a:pt x="96" y="786"/>
                  </a:lnTo>
                  <a:lnTo>
                    <a:pt x="76" y="789"/>
                  </a:lnTo>
                  <a:lnTo>
                    <a:pt x="56" y="786"/>
                  </a:lnTo>
                  <a:lnTo>
                    <a:pt x="37" y="779"/>
                  </a:lnTo>
                  <a:lnTo>
                    <a:pt x="22" y="766"/>
                  </a:lnTo>
                  <a:lnTo>
                    <a:pt x="10" y="752"/>
                  </a:lnTo>
                  <a:lnTo>
                    <a:pt x="2" y="734"/>
                  </a:lnTo>
                  <a:lnTo>
                    <a:pt x="0" y="71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7" name="Freeform 319">
              <a:extLst>
                <a:ext uri="{FF2B5EF4-FFF2-40B4-BE49-F238E27FC236}">
                  <a16:creationId xmlns:a16="http://schemas.microsoft.com/office/drawing/2014/main" id="{00BDE8B9-672C-4CB3-8B94-6AA0D47DC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424"/>
              <a:ext cx="14" cy="120"/>
            </a:xfrm>
            <a:custGeom>
              <a:avLst/>
              <a:gdLst>
                <a:gd name="T0" fmla="*/ 75 w 150"/>
                <a:gd name="T1" fmla="*/ 0 h 1316"/>
                <a:gd name="T2" fmla="*/ 95 w 150"/>
                <a:gd name="T3" fmla="*/ 3 h 1316"/>
                <a:gd name="T4" fmla="*/ 114 w 150"/>
                <a:gd name="T5" fmla="*/ 11 h 1316"/>
                <a:gd name="T6" fmla="*/ 128 w 150"/>
                <a:gd name="T7" fmla="*/ 22 h 1316"/>
                <a:gd name="T8" fmla="*/ 140 w 150"/>
                <a:gd name="T9" fmla="*/ 37 h 1316"/>
                <a:gd name="T10" fmla="*/ 148 w 150"/>
                <a:gd name="T11" fmla="*/ 56 h 1316"/>
                <a:gd name="T12" fmla="*/ 150 w 150"/>
                <a:gd name="T13" fmla="*/ 75 h 1316"/>
                <a:gd name="T14" fmla="*/ 150 w 150"/>
                <a:gd name="T15" fmla="*/ 1240 h 1316"/>
                <a:gd name="T16" fmla="*/ 148 w 150"/>
                <a:gd name="T17" fmla="*/ 1260 h 1316"/>
                <a:gd name="T18" fmla="*/ 140 w 150"/>
                <a:gd name="T19" fmla="*/ 1279 h 1316"/>
                <a:gd name="T20" fmla="*/ 128 w 150"/>
                <a:gd name="T21" fmla="*/ 1293 h 1316"/>
                <a:gd name="T22" fmla="*/ 114 w 150"/>
                <a:gd name="T23" fmla="*/ 1306 h 1316"/>
                <a:gd name="T24" fmla="*/ 95 w 150"/>
                <a:gd name="T25" fmla="*/ 1313 h 1316"/>
                <a:gd name="T26" fmla="*/ 75 w 150"/>
                <a:gd name="T27" fmla="*/ 1316 h 1316"/>
                <a:gd name="T28" fmla="*/ 55 w 150"/>
                <a:gd name="T29" fmla="*/ 1313 h 1316"/>
                <a:gd name="T30" fmla="*/ 37 w 150"/>
                <a:gd name="T31" fmla="*/ 1306 h 1316"/>
                <a:gd name="T32" fmla="*/ 22 w 150"/>
                <a:gd name="T33" fmla="*/ 1293 h 1316"/>
                <a:gd name="T34" fmla="*/ 10 w 150"/>
                <a:gd name="T35" fmla="*/ 1279 h 1316"/>
                <a:gd name="T36" fmla="*/ 2 w 150"/>
                <a:gd name="T37" fmla="*/ 1260 h 1316"/>
                <a:gd name="T38" fmla="*/ 0 w 150"/>
                <a:gd name="T39" fmla="*/ 1240 h 1316"/>
                <a:gd name="T40" fmla="*/ 0 w 150"/>
                <a:gd name="T41" fmla="*/ 75 h 1316"/>
                <a:gd name="T42" fmla="*/ 2 w 150"/>
                <a:gd name="T43" fmla="*/ 56 h 1316"/>
                <a:gd name="T44" fmla="*/ 10 w 150"/>
                <a:gd name="T45" fmla="*/ 37 h 1316"/>
                <a:gd name="T46" fmla="*/ 22 w 150"/>
                <a:gd name="T47" fmla="*/ 22 h 1316"/>
                <a:gd name="T48" fmla="*/ 37 w 150"/>
                <a:gd name="T49" fmla="*/ 11 h 1316"/>
                <a:gd name="T50" fmla="*/ 55 w 150"/>
                <a:gd name="T51" fmla="*/ 3 h 1316"/>
                <a:gd name="T52" fmla="*/ 75 w 150"/>
                <a:gd name="T53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" h="1316">
                  <a:moveTo>
                    <a:pt x="75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28" y="22"/>
                  </a:lnTo>
                  <a:lnTo>
                    <a:pt x="140" y="37"/>
                  </a:lnTo>
                  <a:lnTo>
                    <a:pt x="148" y="56"/>
                  </a:lnTo>
                  <a:lnTo>
                    <a:pt x="150" y="75"/>
                  </a:lnTo>
                  <a:lnTo>
                    <a:pt x="150" y="1240"/>
                  </a:lnTo>
                  <a:lnTo>
                    <a:pt x="148" y="1260"/>
                  </a:lnTo>
                  <a:lnTo>
                    <a:pt x="140" y="1279"/>
                  </a:lnTo>
                  <a:lnTo>
                    <a:pt x="128" y="1293"/>
                  </a:lnTo>
                  <a:lnTo>
                    <a:pt x="114" y="1306"/>
                  </a:lnTo>
                  <a:lnTo>
                    <a:pt x="95" y="1313"/>
                  </a:lnTo>
                  <a:lnTo>
                    <a:pt x="75" y="1316"/>
                  </a:lnTo>
                  <a:lnTo>
                    <a:pt x="55" y="1313"/>
                  </a:lnTo>
                  <a:lnTo>
                    <a:pt x="37" y="1306"/>
                  </a:lnTo>
                  <a:lnTo>
                    <a:pt x="22" y="1293"/>
                  </a:lnTo>
                  <a:lnTo>
                    <a:pt x="10" y="1279"/>
                  </a:lnTo>
                  <a:lnTo>
                    <a:pt x="2" y="1260"/>
                  </a:lnTo>
                  <a:lnTo>
                    <a:pt x="0" y="1240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8" name="Freeform 320">
              <a:extLst>
                <a:ext uri="{FF2B5EF4-FFF2-40B4-BE49-F238E27FC236}">
                  <a16:creationId xmlns:a16="http://schemas.microsoft.com/office/drawing/2014/main" id="{5CB9BAF8-06C5-457C-A5FD-41487947B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451"/>
              <a:ext cx="14" cy="93"/>
            </a:xfrm>
            <a:custGeom>
              <a:avLst/>
              <a:gdLst>
                <a:gd name="T0" fmla="*/ 75 w 152"/>
                <a:gd name="T1" fmla="*/ 0 h 1015"/>
                <a:gd name="T2" fmla="*/ 96 w 152"/>
                <a:gd name="T3" fmla="*/ 2 h 1015"/>
                <a:gd name="T4" fmla="*/ 114 w 152"/>
                <a:gd name="T5" fmla="*/ 9 h 1015"/>
                <a:gd name="T6" fmla="*/ 130 w 152"/>
                <a:gd name="T7" fmla="*/ 22 h 1015"/>
                <a:gd name="T8" fmla="*/ 141 w 152"/>
                <a:gd name="T9" fmla="*/ 36 h 1015"/>
                <a:gd name="T10" fmla="*/ 148 w 152"/>
                <a:gd name="T11" fmla="*/ 55 h 1015"/>
                <a:gd name="T12" fmla="*/ 152 w 152"/>
                <a:gd name="T13" fmla="*/ 75 h 1015"/>
                <a:gd name="T14" fmla="*/ 152 w 152"/>
                <a:gd name="T15" fmla="*/ 939 h 1015"/>
                <a:gd name="T16" fmla="*/ 148 w 152"/>
                <a:gd name="T17" fmla="*/ 959 h 1015"/>
                <a:gd name="T18" fmla="*/ 141 w 152"/>
                <a:gd name="T19" fmla="*/ 978 h 1015"/>
                <a:gd name="T20" fmla="*/ 130 w 152"/>
                <a:gd name="T21" fmla="*/ 992 h 1015"/>
                <a:gd name="T22" fmla="*/ 114 w 152"/>
                <a:gd name="T23" fmla="*/ 1005 h 1015"/>
                <a:gd name="T24" fmla="*/ 96 w 152"/>
                <a:gd name="T25" fmla="*/ 1012 h 1015"/>
                <a:gd name="T26" fmla="*/ 75 w 152"/>
                <a:gd name="T27" fmla="*/ 1015 h 1015"/>
                <a:gd name="T28" fmla="*/ 55 w 152"/>
                <a:gd name="T29" fmla="*/ 1012 h 1015"/>
                <a:gd name="T30" fmla="*/ 37 w 152"/>
                <a:gd name="T31" fmla="*/ 1005 h 1015"/>
                <a:gd name="T32" fmla="*/ 22 w 152"/>
                <a:gd name="T33" fmla="*/ 992 h 1015"/>
                <a:gd name="T34" fmla="*/ 10 w 152"/>
                <a:gd name="T35" fmla="*/ 978 h 1015"/>
                <a:gd name="T36" fmla="*/ 3 w 152"/>
                <a:gd name="T37" fmla="*/ 959 h 1015"/>
                <a:gd name="T38" fmla="*/ 0 w 152"/>
                <a:gd name="T39" fmla="*/ 939 h 1015"/>
                <a:gd name="T40" fmla="*/ 0 w 152"/>
                <a:gd name="T41" fmla="*/ 75 h 1015"/>
                <a:gd name="T42" fmla="*/ 3 w 152"/>
                <a:gd name="T43" fmla="*/ 55 h 1015"/>
                <a:gd name="T44" fmla="*/ 10 w 152"/>
                <a:gd name="T45" fmla="*/ 36 h 1015"/>
                <a:gd name="T46" fmla="*/ 22 w 152"/>
                <a:gd name="T47" fmla="*/ 22 h 1015"/>
                <a:gd name="T48" fmla="*/ 37 w 152"/>
                <a:gd name="T49" fmla="*/ 9 h 1015"/>
                <a:gd name="T50" fmla="*/ 55 w 152"/>
                <a:gd name="T51" fmla="*/ 2 h 1015"/>
                <a:gd name="T52" fmla="*/ 75 w 152"/>
                <a:gd name="T5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015">
                  <a:moveTo>
                    <a:pt x="75" y="0"/>
                  </a:moveTo>
                  <a:lnTo>
                    <a:pt x="96" y="2"/>
                  </a:lnTo>
                  <a:lnTo>
                    <a:pt x="114" y="9"/>
                  </a:lnTo>
                  <a:lnTo>
                    <a:pt x="130" y="22"/>
                  </a:lnTo>
                  <a:lnTo>
                    <a:pt x="141" y="36"/>
                  </a:lnTo>
                  <a:lnTo>
                    <a:pt x="148" y="55"/>
                  </a:lnTo>
                  <a:lnTo>
                    <a:pt x="152" y="75"/>
                  </a:lnTo>
                  <a:lnTo>
                    <a:pt x="152" y="939"/>
                  </a:lnTo>
                  <a:lnTo>
                    <a:pt x="148" y="959"/>
                  </a:lnTo>
                  <a:lnTo>
                    <a:pt x="141" y="978"/>
                  </a:lnTo>
                  <a:lnTo>
                    <a:pt x="130" y="992"/>
                  </a:lnTo>
                  <a:lnTo>
                    <a:pt x="114" y="1005"/>
                  </a:lnTo>
                  <a:lnTo>
                    <a:pt x="96" y="1012"/>
                  </a:lnTo>
                  <a:lnTo>
                    <a:pt x="75" y="1015"/>
                  </a:lnTo>
                  <a:lnTo>
                    <a:pt x="55" y="1012"/>
                  </a:lnTo>
                  <a:lnTo>
                    <a:pt x="37" y="1005"/>
                  </a:lnTo>
                  <a:lnTo>
                    <a:pt x="22" y="992"/>
                  </a:lnTo>
                  <a:lnTo>
                    <a:pt x="10" y="978"/>
                  </a:lnTo>
                  <a:lnTo>
                    <a:pt x="3" y="959"/>
                  </a:lnTo>
                  <a:lnTo>
                    <a:pt x="0" y="939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6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29" name="Group 624">
            <a:extLst>
              <a:ext uri="{FF2B5EF4-FFF2-40B4-BE49-F238E27FC236}">
                <a16:creationId xmlns:a16="http://schemas.microsoft.com/office/drawing/2014/main" id="{E5262BE0-1D64-40B2-B2D9-601CFC2514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6483" y="4344400"/>
            <a:ext cx="277397" cy="244142"/>
            <a:chOff x="2404" y="3893"/>
            <a:chExt cx="342" cy="301"/>
          </a:xfrm>
          <a:solidFill>
            <a:schemeClr val="bg1"/>
          </a:solidFill>
        </p:grpSpPr>
        <p:sp>
          <p:nvSpPr>
            <p:cNvPr id="130" name="Freeform 626">
              <a:extLst>
                <a:ext uri="{FF2B5EF4-FFF2-40B4-BE49-F238E27FC236}">
                  <a16:creationId xmlns:a16="http://schemas.microsoft.com/office/drawing/2014/main" id="{E2019351-80E4-4BC3-884C-E80241550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2" y="3893"/>
              <a:ext cx="305" cy="236"/>
            </a:xfrm>
            <a:custGeom>
              <a:avLst/>
              <a:gdLst>
                <a:gd name="T0" fmla="*/ 319 w 3050"/>
                <a:gd name="T1" fmla="*/ 320 h 2365"/>
                <a:gd name="T2" fmla="*/ 319 w 3050"/>
                <a:gd name="T3" fmla="*/ 2045 h 2365"/>
                <a:gd name="T4" fmla="*/ 2732 w 3050"/>
                <a:gd name="T5" fmla="*/ 2045 h 2365"/>
                <a:gd name="T6" fmla="*/ 2732 w 3050"/>
                <a:gd name="T7" fmla="*/ 320 h 2365"/>
                <a:gd name="T8" fmla="*/ 319 w 3050"/>
                <a:gd name="T9" fmla="*/ 320 h 2365"/>
                <a:gd name="T10" fmla="*/ 254 w 3050"/>
                <a:gd name="T11" fmla="*/ 0 h 2365"/>
                <a:gd name="T12" fmla="*/ 2797 w 3050"/>
                <a:gd name="T13" fmla="*/ 0 h 2365"/>
                <a:gd name="T14" fmla="*/ 2834 w 3050"/>
                <a:gd name="T15" fmla="*/ 3 h 2365"/>
                <a:gd name="T16" fmla="*/ 2870 w 3050"/>
                <a:gd name="T17" fmla="*/ 11 h 2365"/>
                <a:gd name="T18" fmla="*/ 2903 w 3050"/>
                <a:gd name="T19" fmla="*/ 24 h 2365"/>
                <a:gd name="T20" fmla="*/ 2934 w 3050"/>
                <a:gd name="T21" fmla="*/ 42 h 2365"/>
                <a:gd name="T22" fmla="*/ 2963 w 3050"/>
                <a:gd name="T23" fmla="*/ 63 h 2365"/>
                <a:gd name="T24" fmla="*/ 2988 w 3050"/>
                <a:gd name="T25" fmla="*/ 88 h 2365"/>
                <a:gd name="T26" fmla="*/ 3010 w 3050"/>
                <a:gd name="T27" fmla="*/ 117 h 2365"/>
                <a:gd name="T28" fmla="*/ 3027 w 3050"/>
                <a:gd name="T29" fmla="*/ 148 h 2365"/>
                <a:gd name="T30" fmla="*/ 3040 w 3050"/>
                <a:gd name="T31" fmla="*/ 181 h 2365"/>
                <a:gd name="T32" fmla="*/ 3047 w 3050"/>
                <a:gd name="T33" fmla="*/ 218 h 2365"/>
                <a:gd name="T34" fmla="*/ 3050 w 3050"/>
                <a:gd name="T35" fmla="*/ 255 h 2365"/>
                <a:gd name="T36" fmla="*/ 3050 w 3050"/>
                <a:gd name="T37" fmla="*/ 2174 h 2365"/>
                <a:gd name="T38" fmla="*/ 3047 w 3050"/>
                <a:gd name="T39" fmla="*/ 2208 h 2365"/>
                <a:gd name="T40" fmla="*/ 3039 w 3050"/>
                <a:gd name="T41" fmla="*/ 2240 h 2365"/>
                <a:gd name="T42" fmla="*/ 3025 w 3050"/>
                <a:gd name="T43" fmla="*/ 2271 h 2365"/>
                <a:gd name="T44" fmla="*/ 3006 w 3050"/>
                <a:gd name="T45" fmla="*/ 2297 h 2365"/>
                <a:gd name="T46" fmla="*/ 2983 w 3050"/>
                <a:gd name="T47" fmla="*/ 2320 h 2365"/>
                <a:gd name="T48" fmla="*/ 2956 w 3050"/>
                <a:gd name="T49" fmla="*/ 2338 h 2365"/>
                <a:gd name="T50" fmla="*/ 2926 w 3050"/>
                <a:gd name="T51" fmla="*/ 2353 h 2365"/>
                <a:gd name="T52" fmla="*/ 2894 w 3050"/>
                <a:gd name="T53" fmla="*/ 2362 h 2365"/>
                <a:gd name="T54" fmla="*/ 2860 w 3050"/>
                <a:gd name="T55" fmla="*/ 2365 h 2365"/>
                <a:gd name="T56" fmla="*/ 191 w 3050"/>
                <a:gd name="T57" fmla="*/ 2365 h 2365"/>
                <a:gd name="T58" fmla="*/ 157 w 3050"/>
                <a:gd name="T59" fmla="*/ 2362 h 2365"/>
                <a:gd name="T60" fmla="*/ 125 w 3050"/>
                <a:gd name="T61" fmla="*/ 2353 h 2365"/>
                <a:gd name="T62" fmla="*/ 95 w 3050"/>
                <a:gd name="T63" fmla="*/ 2338 h 2365"/>
                <a:gd name="T64" fmla="*/ 69 w 3050"/>
                <a:gd name="T65" fmla="*/ 2320 h 2365"/>
                <a:gd name="T66" fmla="*/ 45 w 3050"/>
                <a:gd name="T67" fmla="*/ 2297 h 2365"/>
                <a:gd name="T68" fmla="*/ 26 w 3050"/>
                <a:gd name="T69" fmla="*/ 2271 h 2365"/>
                <a:gd name="T70" fmla="*/ 13 w 3050"/>
                <a:gd name="T71" fmla="*/ 2240 h 2365"/>
                <a:gd name="T72" fmla="*/ 4 w 3050"/>
                <a:gd name="T73" fmla="*/ 2208 h 2365"/>
                <a:gd name="T74" fmla="*/ 0 w 3050"/>
                <a:gd name="T75" fmla="*/ 2174 h 2365"/>
                <a:gd name="T76" fmla="*/ 0 w 3050"/>
                <a:gd name="T77" fmla="*/ 255 h 2365"/>
                <a:gd name="T78" fmla="*/ 4 w 3050"/>
                <a:gd name="T79" fmla="*/ 218 h 2365"/>
                <a:gd name="T80" fmla="*/ 12 w 3050"/>
                <a:gd name="T81" fmla="*/ 181 h 2365"/>
                <a:gd name="T82" fmla="*/ 24 w 3050"/>
                <a:gd name="T83" fmla="*/ 148 h 2365"/>
                <a:gd name="T84" fmla="*/ 42 w 3050"/>
                <a:gd name="T85" fmla="*/ 117 h 2365"/>
                <a:gd name="T86" fmla="*/ 63 w 3050"/>
                <a:gd name="T87" fmla="*/ 88 h 2365"/>
                <a:gd name="T88" fmla="*/ 87 w 3050"/>
                <a:gd name="T89" fmla="*/ 63 h 2365"/>
                <a:gd name="T90" fmla="*/ 117 w 3050"/>
                <a:gd name="T91" fmla="*/ 42 h 2365"/>
                <a:gd name="T92" fmla="*/ 148 w 3050"/>
                <a:gd name="T93" fmla="*/ 24 h 2365"/>
                <a:gd name="T94" fmla="*/ 182 w 3050"/>
                <a:gd name="T95" fmla="*/ 11 h 2365"/>
                <a:gd name="T96" fmla="*/ 217 w 3050"/>
                <a:gd name="T97" fmla="*/ 3 h 2365"/>
                <a:gd name="T98" fmla="*/ 254 w 3050"/>
                <a:gd name="T99" fmla="*/ 0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50" h="2365">
                  <a:moveTo>
                    <a:pt x="319" y="320"/>
                  </a:moveTo>
                  <a:lnTo>
                    <a:pt x="319" y="2045"/>
                  </a:lnTo>
                  <a:lnTo>
                    <a:pt x="2732" y="2045"/>
                  </a:lnTo>
                  <a:lnTo>
                    <a:pt x="2732" y="320"/>
                  </a:lnTo>
                  <a:lnTo>
                    <a:pt x="319" y="320"/>
                  </a:lnTo>
                  <a:close/>
                  <a:moveTo>
                    <a:pt x="254" y="0"/>
                  </a:moveTo>
                  <a:lnTo>
                    <a:pt x="2797" y="0"/>
                  </a:lnTo>
                  <a:lnTo>
                    <a:pt x="2834" y="3"/>
                  </a:lnTo>
                  <a:lnTo>
                    <a:pt x="2870" y="11"/>
                  </a:lnTo>
                  <a:lnTo>
                    <a:pt x="2903" y="24"/>
                  </a:lnTo>
                  <a:lnTo>
                    <a:pt x="2934" y="42"/>
                  </a:lnTo>
                  <a:lnTo>
                    <a:pt x="2963" y="63"/>
                  </a:lnTo>
                  <a:lnTo>
                    <a:pt x="2988" y="88"/>
                  </a:lnTo>
                  <a:lnTo>
                    <a:pt x="3010" y="117"/>
                  </a:lnTo>
                  <a:lnTo>
                    <a:pt x="3027" y="148"/>
                  </a:lnTo>
                  <a:lnTo>
                    <a:pt x="3040" y="181"/>
                  </a:lnTo>
                  <a:lnTo>
                    <a:pt x="3047" y="218"/>
                  </a:lnTo>
                  <a:lnTo>
                    <a:pt x="3050" y="255"/>
                  </a:lnTo>
                  <a:lnTo>
                    <a:pt x="3050" y="2174"/>
                  </a:lnTo>
                  <a:lnTo>
                    <a:pt x="3047" y="2208"/>
                  </a:lnTo>
                  <a:lnTo>
                    <a:pt x="3039" y="2240"/>
                  </a:lnTo>
                  <a:lnTo>
                    <a:pt x="3025" y="2271"/>
                  </a:lnTo>
                  <a:lnTo>
                    <a:pt x="3006" y="2297"/>
                  </a:lnTo>
                  <a:lnTo>
                    <a:pt x="2983" y="2320"/>
                  </a:lnTo>
                  <a:lnTo>
                    <a:pt x="2956" y="2338"/>
                  </a:lnTo>
                  <a:lnTo>
                    <a:pt x="2926" y="2353"/>
                  </a:lnTo>
                  <a:lnTo>
                    <a:pt x="2894" y="2362"/>
                  </a:lnTo>
                  <a:lnTo>
                    <a:pt x="2860" y="2365"/>
                  </a:lnTo>
                  <a:lnTo>
                    <a:pt x="191" y="2365"/>
                  </a:lnTo>
                  <a:lnTo>
                    <a:pt x="157" y="2362"/>
                  </a:lnTo>
                  <a:lnTo>
                    <a:pt x="125" y="2353"/>
                  </a:lnTo>
                  <a:lnTo>
                    <a:pt x="95" y="2338"/>
                  </a:lnTo>
                  <a:lnTo>
                    <a:pt x="69" y="2320"/>
                  </a:lnTo>
                  <a:lnTo>
                    <a:pt x="45" y="2297"/>
                  </a:lnTo>
                  <a:lnTo>
                    <a:pt x="26" y="2271"/>
                  </a:lnTo>
                  <a:lnTo>
                    <a:pt x="13" y="2240"/>
                  </a:lnTo>
                  <a:lnTo>
                    <a:pt x="4" y="2208"/>
                  </a:lnTo>
                  <a:lnTo>
                    <a:pt x="0" y="2174"/>
                  </a:lnTo>
                  <a:lnTo>
                    <a:pt x="0" y="255"/>
                  </a:lnTo>
                  <a:lnTo>
                    <a:pt x="4" y="218"/>
                  </a:lnTo>
                  <a:lnTo>
                    <a:pt x="12" y="181"/>
                  </a:lnTo>
                  <a:lnTo>
                    <a:pt x="24" y="148"/>
                  </a:lnTo>
                  <a:lnTo>
                    <a:pt x="42" y="117"/>
                  </a:lnTo>
                  <a:lnTo>
                    <a:pt x="63" y="88"/>
                  </a:lnTo>
                  <a:lnTo>
                    <a:pt x="87" y="63"/>
                  </a:lnTo>
                  <a:lnTo>
                    <a:pt x="117" y="42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7" y="3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31" name="Freeform 627">
              <a:extLst>
                <a:ext uri="{FF2B5EF4-FFF2-40B4-BE49-F238E27FC236}">
                  <a16:creationId xmlns:a16="http://schemas.microsoft.com/office/drawing/2014/main" id="{534754AE-C7E1-4FFE-9417-198881C8B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" y="4141"/>
              <a:ext cx="342" cy="53"/>
            </a:xfrm>
            <a:custGeom>
              <a:avLst/>
              <a:gdLst>
                <a:gd name="T0" fmla="*/ 1294 w 3417"/>
                <a:gd name="T1" fmla="*/ 203 h 531"/>
                <a:gd name="T2" fmla="*/ 1266 w 3417"/>
                <a:gd name="T3" fmla="*/ 220 h 531"/>
                <a:gd name="T4" fmla="*/ 1250 w 3417"/>
                <a:gd name="T5" fmla="*/ 248 h 531"/>
                <a:gd name="T6" fmla="*/ 1250 w 3417"/>
                <a:gd name="T7" fmla="*/ 283 h 531"/>
                <a:gd name="T8" fmla="*/ 1266 w 3417"/>
                <a:gd name="T9" fmla="*/ 311 h 531"/>
                <a:gd name="T10" fmla="*/ 1294 w 3417"/>
                <a:gd name="T11" fmla="*/ 327 h 531"/>
                <a:gd name="T12" fmla="*/ 2106 w 3417"/>
                <a:gd name="T13" fmla="*/ 330 h 531"/>
                <a:gd name="T14" fmla="*/ 2138 w 3417"/>
                <a:gd name="T15" fmla="*/ 321 h 531"/>
                <a:gd name="T16" fmla="*/ 2161 w 3417"/>
                <a:gd name="T17" fmla="*/ 298 h 531"/>
                <a:gd name="T18" fmla="*/ 2169 w 3417"/>
                <a:gd name="T19" fmla="*/ 265 h 531"/>
                <a:gd name="T20" fmla="*/ 2161 w 3417"/>
                <a:gd name="T21" fmla="*/ 234 h 531"/>
                <a:gd name="T22" fmla="*/ 2138 w 3417"/>
                <a:gd name="T23" fmla="*/ 211 h 531"/>
                <a:gd name="T24" fmla="*/ 2106 w 3417"/>
                <a:gd name="T25" fmla="*/ 201 h 531"/>
                <a:gd name="T26" fmla="*/ 63 w 3417"/>
                <a:gd name="T27" fmla="*/ 0 h 531"/>
                <a:gd name="T28" fmla="*/ 3370 w 3417"/>
                <a:gd name="T29" fmla="*/ 2 h 531"/>
                <a:gd name="T30" fmla="*/ 3398 w 3417"/>
                <a:gd name="T31" fmla="*/ 19 h 531"/>
                <a:gd name="T32" fmla="*/ 3415 w 3417"/>
                <a:gd name="T33" fmla="*/ 47 h 531"/>
                <a:gd name="T34" fmla="*/ 3417 w 3417"/>
                <a:gd name="T35" fmla="*/ 301 h 531"/>
                <a:gd name="T36" fmla="*/ 3405 w 3417"/>
                <a:gd name="T37" fmla="*/ 367 h 531"/>
                <a:gd name="T38" fmla="*/ 3371 w 3417"/>
                <a:gd name="T39" fmla="*/ 426 h 531"/>
                <a:gd name="T40" fmla="*/ 3319 w 3417"/>
                <a:gd name="T41" fmla="*/ 474 h 531"/>
                <a:gd name="T42" fmla="*/ 3252 w 3417"/>
                <a:gd name="T43" fmla="*/ 509 h 531"/>
                <a:gd name="T44" fmla="*/ 3174 w 3417"/>
                <a:gd name="T45" fmla="*/ 528 h 531"/>
                <a:gd name="T46" fmla="*/ 286 w 3417"/>
                <a:gd name="T47" fmla="*/ 531 h 531"/>
                <a:gd name="T48" fmla="*/ 203 w 3417"/>
                <a:gd name="T49" fmla="*/ 520 h 531"/>
                <a:gd name="T50" fmla="*/ 130 w 3417"/>
                <a:gd name="T51" fmla="*/ 493 h 531"/>
                <a:gd name="T52" fmla="*/ 70 w 3417"/>
                <a:gd name="T53" fmla="*/ 452 h 531"/>
                <a:gd name="T54" fmla="*/ 27 w 3417"/>
                <a:gd name="T55" fmla="*/ 398 h 531"/>
                <a:gd name="T56" fmla="*/ 3 w 3417"/>
                <a:gd name="T57" fmla="*/ 335 h 531"/>
                <a:gd name="T58" fmla="*/ 0 w 3417"/>
                <a:gd name="T59" fmla="*/ 65 h 531"/>
                <a:gd name="T60" fmla="*/ 8 w 3417"/>
                <a:gd name="T61" fmla="*/ 32 h 531"/>
                <a:gd name="T62" fmla="*/ 31 w 3417"/>
                <a:gd name="T63" fmla="*/ 10 h 531"/>
                <a:gd name="T64" fmla="*/ 63 w 3417"/>
                <a:gd name="T6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17" h="531">
                  <a:moveTo>
                    <a:pt x="1312" y="201"/>
                  </a:moveTo>
                  <a:lnTo>
                    <a:pt x="1294" y="203"/>
                  </a:lnTo>
                  <a:lnTo>
                    <a:pt x="1280" y="211"/>
                  </a:lnTo>
                  <a:lnTo>
                    <a:pt x="1266" y="220"/>
                  </a:lnTo>
                  <a:lnTo>
                    <a:pt x="1257" y="234"/>
                  </a:lnTo>
                  <a:lnTo>
                    <a:pt x="1250" y="248"/>
                  </a:lnTo>
                  <a:lnTo>
                    <a:pt x="1248" y="265"/>
                  </a:lnTo>
                  <a:lnTo>
                    <a:pt x="1250" y="283"/>
                  </a:lnTo>
                  <a:lnTo>
                    <a:pt x="1257" y="298"/>
                  </a:lnTo>
                  <a:lnTo>
                    <a:pt x="1266" y="311"/>
                  </a:lnTo>
                  <a:lnTo>
                    <a:pt x="1280" y="321"/>
                  </a:lnTo>
                  <a:lnTo>
                    <a:pt x="1294" y="327"/>
                  </a:lnTo>
                  <a:lnTo>
                    <a:pt x="1312" y="330"/>
                  </a:lnTo>
                  <a:lnTo>
                    <a:pt x="2106" y="330"/>
                  </a:lnTo>
                  <a:lnTo>
                    <a:pt x="2122" y="327"/>
                  </a:lnTo>
                  <a:lnTo>
                    <a:pt x="2138" y="321"/>
                  </a:lnTo>
                  <a:lnTo>
                    <a:pt x="2150" y="311"/>
                  </a:lnTo>
                  <a:lnTo>
                    <a:pt x="2161" y="298"/>
                  </a:lnTo>
                  <a:lnTo>
                    <a:pt x="2167" y="283"/>
                  </a:lnTo>
                  <a:lnTo>
                    <a:pt x="2169" y="265"/>
                  </a:lnTo>
                  <a:lnTo>
                    <a:pt x="2167" y="248"/>
                  </a:lnTo>
                  <a:lnTo>
                    <a:pt x="2161" y="234"/>
                  </a:lnTo>
                  <a:lnTo>
                    <a:pt x="2150" y="220"/>
                  </a:lnTo>
                  <a:lnTo>
                    <a:pt x="2138" y="211"/>
                  </a:lnTo>
                  <a:lnTo>
                    <a:pt x="2122" y="203"/>
                  </a:lnTo>
                  <a:lnTo>
                    <a:pt x="2106" y="201"/>
                  </a:lnTo>
                  <a:lnTo>
                    <a:pt x="1312" y="201"/>
                  </a:lnTo>
                  <a:close/>
                  <a:moveTo>
                    <a:pt x="63" y="0"/>
                  </a:moveTo>
                  <a:lnTo>
                    <a:pt x="3354" y="0"/>
                  </a:lnTo>
                  <a:lnTo>
                    <a:pt x="3370" y="2"/>
                  </a:lnTo>
                  <a:lnTo>
                    <a:pt x="3386" y="10"/>
                  </a:lnTo>
                  <a:lnTo>
                    <a:pt x="3398" y="19"/>
                  </a:lnTo>
                  <a:lnTo>
                    <a:pt x="3409" y="32"/>
                  </a:lnTo>
                  <a:lnTo>
                    <a:pt x="3415" y="47"/>
                  </a:lnTo>
                  <a:lnTo>
                    <a:pt x="3417" y="65"/>
                  </a:lnTo>
                  <a:lnTo>
                    <a:pt x="3417" y="301"/>
                  </a:lnTo>
                  <a:lnTo>
                    <a:pt x="3414" y="335"/>
                  </a:lnTo>
                  <a:lnTo>
                    <a:pt x="3405" y="367"/>
                  </a:lnTo>
                  <a:lnTo>
                    <a:pt x="3391" y="398"/>
                  </a:lnTo>
                  <a:lnTo>
                    <a:pt x="3371" y="426"/>
                  </a:lnTo>
                  <a:lnTo>
                    <a:pt x="3347" y="452"/>
                  </a:lnTo>
                  <a:lnTo>
                    <a:pt x="3319" y="474"/>
                  </a:lnTo>
                  <a:lnTo>
                    <a:pt x="3287" y="493"/>
                  </a:lnTo>
                  <a:lnTo>
                    <a:pt x="3252" y="509"/>
                  </a:lnTo>
                  <a:lnTo>
                    <a:pt x="3214" y="520"/>
                  </a:lnTo>
                  <a:lnTo>
                    <a:pt x="3174" y="528"/>
                  </a:lnTo>
                  <a:lnTo>
                    <a:pt x="3132" y="531"/>
                  </a:lnTo>
                  <a:lnTo>
                    <a:pt x="286" y="531"/>
                  </a:lnTo>
                  <a:lnTo>
                    <a:pt x="244" y="528"/>
                  </a:lnTo>
                  <a:lnTo>
                    <a:pt x="203" y="520"/>
                  </a:lnTo>
                  <a:lnTo>
                    <a:pt x="165" y="509"/>
                  </a:lnTo>
                  <a:lnTo>
                    <a:pt x="130" y="493"/>
                  </a:lnTo>
                  <a:lnTo>
                    <a:pt x="98" y="474"/>
                  </a:lnTo>
                  <a:lnTo>
                    <a:pt x="70" y="452"/>
                  </a:lnTo>
                  <a:lnTo>
                    <a:pt x="46" y="426"/>
                  </a:lnTo>
                  <a:lnTo>
                    <a:pt x="27" y="398"/>
                  </a:lnTo>
                  <a:lnTo>
                    <a:pt x="12" y="367"/>
                  </a:lnTo>
                  <a:lnTo>
                    <a:pt x="3" y="335"/>
                  </a:lnTo>
                  <a:lnTo>
                    <a:pt x="0" y="30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10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32" name="Group 630">
            <a:extLst>
              <a:ext uri="{FF2B5EF4-FFF2-40B4-BE49-F238E27FC236}">
                <a16:creationId xmlns:a16="http://schemas.microsoft.com/office/drawing/2014/main" id="{B2037B71-DC2D-47F2-800C-D5BEA64A5D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4882" y="4974563"/>
            <a:ext cx="281207" cy="279835"/>
            <a:chOff x="3028" y="3937"/>
            <a:chExt cx="205" cy="204"/>
          </a:xfrm>
          <a:solidFill>
            <a:schemeClr val="bg1"/>
          </a:solidFill>
        </p:grpSpPr>
        <p:sp>
          <p:nvSpPr>
            <p:cNvPr id="144" name="Freeform 632">
              <a:extLst>
                <a:ext uri="{FF2B5EF4-FFF2-40B4-BE49-F238E27FC236}">
                  <a16:creationId xmlns:a16="http://schemas.microsoft.com/office/drawing/2014/main" id="{5226AF96-A4B5-4152-B602-CDBCF24B6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4013"/>
              <a:ext cx="76" cy="91"/>
            </a:xfrm>
            <a:custGeom>
              <a:avLst/>
              <a:gdLst>
                <a:gd name="T0" fmla="*/ 695 w 1228"/>
                <a:gd name="T1" fmla="*/ 7 h 1457"/>
                <a:gd name="T2" fmla="*/ 789 w 1228"/>
                <a:gd name="T3" fmla="*/ 42 h 1457"/>
                <a:gd name="T4" fmla="*/ 857 w 1228"/>
                <a:gd name="T5" fmla="*/ 101 h 1457"/>
                <a:gd name="T6" fmla="*/ 902 w 1228"/>
                <a:gd name="T7" fmla="*/ 175 h 1457"/>
                <a:gd name="T8" fmla="*/ 928 w 1228"/>
                <a:gd name="T9" fmla="*/ 261 h 1457"/>
                <a:gd name="T10" fmla="*/ 940 w 1228"/>
                <a:gd name="T11" fmla="*/ 350 h 1457"/>
                <a:gd name="T12" fmla="*/ 949 w 1228"/>
                <a:gd name="T13" fmla="*/ 407 h 1457"/>
                <a:gd name="T14" fmla="*/ 973 w 1228"/>
                <a:gd name="T15" fmla="*/ 407 h 1457"/>
                <a:gd name="T16" fmla="*/ 1000 w 1228"/>
                <a:gd name="T17" fmla="*/ 435 h 1457"/>
                <a:gd name="T18" fmla="*/ 1009 w 1228"/>
                <a:gd name="T19" fmla="*/ 485 h 1457"/>
                <a:gd name="T20" fmla="*/ 1009 w 1228"/>
                <a:gd name="T21" fmla="*/ 550 h 1457"/>
                <a:gd name="T22" fmla="*/ 985 w 1228"/>
                <a:gd name="T23" fmla="*/ 623 h 1457"/>
                <a:gd name="T24" fmla="*/ 944 w 1228"/>
                <a:gd name="T25" fmla="*/ 679 h 1457"/>
                <a:gd name="T26" fmla="*/ 903 w 1228"/>
                <a:gd name="T27" fmla="*/ 690 h 1457"/>
                <a:gd name="T28" fmla="*/ 856 w 1228"/>
                <a:gd name="T29" fmla="*/ 759 h 1457"/>
                <a:gd name="T30" fmla="*/ 781 w 1228"/>
                <a:gd name="T31" fmla="*/ 855 h 1457"/>
                <a:gd name="T32" fmla="*/ 764 w 1228"/>
                <a:gd name="T33" fmla="*/ 894 h 1457"/>
                <a:gd name="T34" fmla="*/ 786 w 1228"/>
                <a:gd name="T35" fmla="*/ 948 h 1457"/>
                <a:gd name="T36" fmla="*/ 839 w 1228"/>
                <a:gd name="T37" fmla="*/ 970 h 1457"/>
                <a:gd name="T38" fmla="*/ 1001 w 1228"/>
                <a:gd name="T39" fmla="*/ 980 h 1457"/>
                <a:gd name="T40" fmla="*/ 1107 w 1228"/>
                <a:gd name="T41" fmla="*/ 1033 h 1457"/>
                <a:gd name="T42" fmla="*/ 1186 w 1228"/>
                <a:gd name="T43" fmla="*/ 1121 h 1457"/>
                <a:gd name="T44" fmla="*/ 1225 w 1228"/>
                <a:gd name="T45" fmla="*/ 1234 h 1457"/>
                <a:gd name="T46" fmla="*/ 1225 w 1228"/>
                <a:gd name="T47" fmla="*/ 1382 h 1457"/>
                <a:gd name="T48" fmla="*/ 1191 w 1228"/>
                <a:gd name="T49" fmla="*/ 1436 h 1457"/>
                <a:gd name="T50" fmla="*/ 1131 w 1228"/>
                <a:gd name="T51" fmla="*/ 1457 h 1457"/>
                <a:gd name="T52" fmla="*/ 55 w 1228"/>
                <a:gd name="T53" fmla="*/ 1447 h 1457"/>
                <a:gd name="T54" fmla="*/ 10 w 1228"/>
                <a:gd name="T55" fmla="*/ 1403 h 1457"/>
                <a:gd name="T56" fmla="*/ 0 w 1228"/>
                <a:gd name="T57" fmla="*/ 1276 h 1457"/>
                <a:gd name="T58" fmla="*/ 24 w 1228"/>
                <a:gd name="T59" fmla="*/ 1156 h 1457"/>
                <a:gd name="T60" fmla="*/ 91 w 1228"/>
                <a:gd name="T61" fmla="*/ 1059 h 1457"/>
                <a:gd name="T62" fmla="*/ 189 w 1228"/>
                <a:gd name="T63" fmla="*/ 994 h 1457"/>
                <a:gd name="T64" fmla="*/ 310 w 1228"/>
                <a:gd name="T65" fmla="*/ 970 h 1457"/>
                <a:gd name="T66" fmla="*/ 427 w 1228"/>
                <a:gd name="T67" fmla="*/ 959 h 1457"/>
                <a:gd name="T68" fmla="*/ 461 w 1228"/>
                <a:gd name="T69" fmla="*/ 914 h 1457"/>
                <a:gd name="T70" fmla="*/ 456 w 1228"/>
                <a:gd name="T71" fmla="*/ 866 h 1457"/>
                <a:gd name="T72" fmla="*/ 396 w 1228"/>
                <a:gd name="T73" fmla="*/ 795 h 1457"/>
                <a:gd name="T74" fmla="*/ 334 w 1228"/>
                <a:gd name="T75" fmla="*/ 687 h 1457"/>
                <a:gd name="T76" fmla="*/ 318 w 1228"/>
                <a:gd name="T77" fmla="*/ 692 h 1457"/>
                <a:gd name="T78" fmla="*/ 274 w 1228"/>
                <a:gd name="T79" fmla="*/ 664 h 1457"/>
                <a:gd name="T80" fmla="*/ 237 w 1228"/>
                <a:gd name="T81" fmla="*/ 599 h 1457"/>
                <a:gd name="T82" fmla="*/ 221 w 1228"/>
                <a:gd name="T83" fmla="*/ 527 h 1457"/>
                <a:gd name="T84" fmla="*/ 224 w 1228"/>
                <a:gd name="T85" fmla="*/ 466 h 1457"/>
                <a:gd name="T86" fmla="*/ 239 w 1228"/>
                <a:gd name="T87" fmla="*/ 422 h 1457"/>
                <a:gd name="T88" fmla="*/ 272 w 1228"/>
                <a:gd name="T89" fmla="*/ 405 h 1457"/>
                <a:gd name="T90" fmla="*/ 286 w 1228"/>
                <a:gd name="T91" fmla="*/ 378 h 1457"/>
                <a:gd name="T92" fmla="*/ 293 w 1228"/>
                <a:gd name="T93" fmla="*/ 289 h 1457"/>
                <a:gd name="T94" fmla="*/ 312 w 1228"/>
                <a:gd name="T95" fmla="*/ 202 h 1457"/>
                <a:gd name="T96" fmla="*/ 348 w 1228"/>
                <a:gd name="T97" fmla="*/ 124 h 1457"/>
                <a:gd name="T98" fmla="*/ 407 w 1228"/>
                <a:gd name="T99" fmla="*/ 60 h 1457"/>
                <a:gd name="T100" fmla="*/ 494 w 1228"/>
                <a:gd name="T101" fmla="*/ 16 h 1457"/>
                <a:gd name="T102" fmla="*/ 614 w 1228"/>
                <a:gd name="T103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8" h="1457">
                  <a:moveTo>
                    <a:pt x="614" y="0"/>
                  </a:moveTo>
                  <a:lnTo>
                    <a:pt x="656" y="2"/>
                  </a:lnTo>
                  <a:lnTo>
                    <a:pt x="695" y="7"/>
                  </a:lnTo>
                  <a:lnTo>
                    <a:pt x="730" y="16"/>
                  </a:lnTo>
                  <a:lnTo>
                    <a:pt x="762" y="28"/>
                  </a:lnTo>
                  <a:lnTo>
                    <a:pt x="789" y="42"/>
                  </a:lnTo>
                  <a:lnTo>
                    <a:pt x="815" y="60"/>
                  </a:lnTo>
                  <a:lnTo>
                    <a:pt x="838" y="79"/>
                  </a:lnTo>
                  <a:lnTo>
                    <a:pt x="857" y="101"/>
                  </a:lnTo>
                  <a:lnTo>
                    <a:pt x="875" y="124"/>
                  </a:lnTo>
                  <a:lnTo>
                    <a:pt x="890" y="149"/>
                  </a:lnTo>
                  <a:lnTo>
                    <a:pt x="902" y="175"/>
                  </a:lnTo>
                  <a:lnTo>
                    <a:pt x="913" y="203"/>
                  </a:lnTo>
                  <a:lnTo>
                    <a:pt x="921" y="231"/>
                  </a:lnTo>
                  <a:lnTo>
                    <a:pt x="928" y="261"/>
                  </a:lnTo>
                  <a:lnTo>
                    <a:pt x="933" y="290"/>
                  </a:lnTo>
                  <a:lnTo>
                    <a:pt x="937" y="320"/>
                  </a:lnTo>
                  <a:lnTo>
                    <a:pt x="940" y="350"/>
                  </a:lnTo>
                  <a:lnTo>
                    <a:pt x="942" y="379"/>
                  </a:lnTo>
                  <a:lnTo>
                    <a:pt x="942" y="408"/>
                  </a:lnTo>
                  <a:lnTo>
                    <a:pt x="949" y="407"/>
                  </a:lnTo>
                  <a:lnTo>
                    <a:pt x="954" y="406"/>
                  </a:lnTo>
                  <a:lnTo>
                    <a:pt x="959" y="405"/>
                  </a:lnTo>
                  <a:lnTo>
                    <a:pt x="973" y="407"/>
                  </a:lnTo>
                  <a:lnTo>
                    <a:pt x="984" y="414"/>
                  </a:lnTo>
                  <a:lnTo>
                    <a:pt x="993" y="422"/>
                  </a:lnTo>
                  <a:lnTo>
                    <a:pt x="1000" y="435"/>
                  </a:lnTo>
                  <a:lnTo>
                    <a:pt x="1004" y="448"/>
                  </a:lnTo>
                  <a:lnTo>
                    <a:pt x="1007" y="466"/>
                  </a:lnTo>
                  <a:lnTo>
                    <a:pt x="1009" y="485"/>
                  </a:lnTo>
                  <a:lnTo>
                    <a:pt x="1010" y="505"/>
                  </a:lnTo>
                  <a:lnTo>
                    <a:pt x="1010" y="527"/>
                  </a:lnTo>
                  <a:lnTo>
                    <a:pt x="1009" y="550"/>
                  </a:lnTo>
                  <a:lnTo>
                    <a:pt x="1004" y="575"/>
                  </a:lnTo>
                  <a:lnTo>
                    <a:pt x="995" y="599"/>
                  </a:lnTo>
                  <a:lnTo>
                    <a:pt x="985" y="623"/>
                  </a:lnTo>
                  <a:lnTo>
                    <a:pt x="972" y="645"/>
                  </a:lnTo>
                  <a:lnTo>
                    <a:pt x="958" y="664"/>
                  </a:lnTo>
                  <a:lnTo>
                    <a:pt x="944" y="679"/>
                  </a:lnTo>
                  <a:lnTo>
                    <a:pt x="929" y="688"/>
                  </a:lnTo>
                  <a:lnTo>
                    <a:pt x="913" y="692"/>
                  </a:lnTo>
                  <a:lnTo>
                    <a:pt x="903" y="690"/>
                  </a:lnTo>
                  <a:lnTo>
                    <a:pt x="895" y="685"/>
                  </a:lnTo>
                  <a:lnTo>
                    <a:pt x="876" y="723"/>
                  </a:lnTo>
                  <a:lnTo>
                    <a:pt x="856" y="759"/>
                  </a:lnTo>
                  <a:lnTo>
                    <a:pt x="832" y="794"/>
                  </a:lnTo>
                  <a:lnTo>
                    <a:pt x="808" y="825"/>
                  </a:lnTo>
                  <a:lnTo>
                    <a:pt x="781" y="855"/>
                  </a:lnTo>
                  <a:lnTo>
                    <a:pt x="771" y="866"/>
                  </a:lnTo>
                  <a:lnTo>
                    <a:pt x="766" y="880"/>
                  </a:lnTo>
                  <a:lnTo>
                    <a:pt x="764" y="894"/>
                  </a:lnTo>
                  <a:lnTo>
                    <a:pt x="766" y="914"/>
                  </a:lnTo>
                  <a:lnTo>
                    <a:pt x="774" y="932"/>
                  </a:lnTo>
                  <a:lnTo>
                    <a:pt x="786" y="948"/>
                  </a:lnTo>
                  <a:lnTo>
                    <a:pt x="801" y="959"/>
                  </a:lnTo>
                  <a:lnTo>
                    <a:pt x="819" y="967"/>
                  </a:lnTo>
                  <a:lnTo>
                    <a:pt x="839" y="970"/>
                  </a:lnTo>
                  <a:lnTo>
                    <a:pt x="919" y="970"/>
                  </a:lnTo>
                  <a:lnTo>
                    <a:pt x="960" y="972"/>
                  </a:lnTo>
                  <a:lnTo>
                    <a:pt x="1001" y="980"/>
                  </a:lnTo>
                  <a:lnTo>
                    <a:pt x="1039" y="994"/>
                  </a:lnTo>
                  <a:lnTo>
                    <a:pt x="1075" y="1011"/>
                  </a:lnTo>
                  <a:lnTo>
                    <a:pt x="1107" y="1033"/>
                  </a:lnTo>
                  <a:lnTo>
                    <a:pt x="1137" y="1059"/>
                  </a:lnTo>
                  <a:lnTo>
                    <a:pt x="1164" y="1088"/>
                  </a:lnTo>
                  <a:lnTo>
                    <a:pt x="1186" y="1121"/>
                  </a:lnTo>
                  <a:lnTo>
                    <a:pt x="1204" y="1156"/>
                  </a:lnTo>
                  <a:lnTo>
                    <a:pt x="1216" y="1194"/>
                  </a:lnTo>
                  <a:lnTo>
                    <a:pt x="1225" y="1234"/>
                  </a:lnTo>
                  <a:lnTo>
                    <a:pt x="1228" y="1276"/>
                  </a:lnTo>
                  <a:lnTo>
                    <a:pt x="1228" y="1360"/>
                  </a:lnTo>
                  <a:lnTo>
                    <a:pt x="1225" y="1382"/>
                  </a:lnTo>
                  <a:lnTo>
                    <a:pt x="1217" y="1403"/>
                  </a:lnTo>
                  <a:lnTo>
                    <a:pt x="1206" y="1421"/>
                  </a:lnTo>
                  <a:lnTo>
                    <a:pt x="1191" y="1436"/>
                  </a:lnTo>
                  <a:lnTo>
                    <a:pt x="1173" y="1447"/>
                  </a:lnTo>
                  <a:lnTo>
                    <a:pt x="1153" y="1455"/>
                  </a:lnTo>
                  <a:lnTo>
                    <a:pt x="1131" y="1457"/>
                  </a:lnTo>
                  <a:lnTo>
                    <a:pt x="97" y="1457"/>
                  </a:lnTo>
                  <a:lnTo>
                    <a:pt x="75" y="1455"/>
                  </a:lnTo>
                  <a:lnTo>
                    <a:pt x="55" y="1447"/>
                  </a:lnTo>
                  <a:lnTo>
                    <a:pt x="37" y="1436"/>
                  </a:lnTo>
                  <a:lnTo>
                    <a:pt x="21" y="1421"/>
                  </a:lnTo>
                  <a:lnTo>
                    <a:pt x="10" y="1403"/>
                  </a:lnTo>
                  <a:lnTo>
                    <a:pt x="3" y="1382"/>
                  </a:lnTo>
                  <a:lnTo>
                    <a:pt x="0" y="1360"/>
                  </a:lnTo>
                  <a:lnTo>
                    <a:pt x="0" y="1276"/>
                  </a:lnTo>
                  <a:lnTo>
                    <a:pt x="3" y="1234"/>
                  </a:lnTo>
                  <a:lnTo>
                    <a:pt x="11" y="1194"/>
                  </a:lnTo>
                  <a:lnTo>
                    <a:pt x="24" y="1156"/>
                  </a:lnTo>
                  <a:lnTo>
                    <a:pt x="42" y="1121"/>
                  </a:lnTo>
                  <a:lnTo>
                    <a:pt x="65" y="1088"/>
                  </a:lnTo>
                  <a:lnTo>
                    <a:pt x="91" y="1059"/>
                  </a:lnTo>
                  <a:lnTo>
                    <a:pt x="121" y="1033"/>
                  </a:lnTo>
                  <a:lnTo>
                    <a:pt x="154" y="1011"/>
                  </a:lnTo>
                  <a:lnTo>
                    <a:pt x="189" y="994"/>
                  </a:lnTo>
                  <a:lnTo>
                    <a:pt x="228" y="980"/>
                  </a:lnTo>
                  <a:lnTo>
                    <a:pt x="268" y="972"/>
                  </a:lnTo>
                  <a:lnTo>
                    <a:pt x="310" y="970"/>
                  </a:lnTo>
                  <a:lnTo>
                    <a:pt x="389" y="970"/>
                  </a:lnTo>
                  <a:lnTo>
                    <a:pt x="409" y="967"/>
                  </a:lnTo>
                  <a:lnTo>
                    <a:pt x="427" y="959"/>
                  </a:lnTo>
                  <a:lnTo>
                    <a:pt x="442" y="948"/>
                  </a:lnTo>
                  <a:lnTo>
                    <a:pt x="454" y="932"/>
                  </a:lnTo>
                  <a:lnTo>
                    <a:pt x="461" y="914"/>
                  </a:lnTo>
                  <a:lnTo>
                    <a:pt x="464" y="894"/>
                  </a:lnTo>
                  <a:lnTo>
                    <a:pt x="462" y="880"/>
                  </a:lnTo>
                  <a:lnTo>
                    <a:pt x="456" y="866"/>
                  </a:lnTo>
                  <a:lnTo>
                    <a:pt x="448" y="855"/>
                  </a:lnTo>
                  <a:lnTo>
                    <a:pt x="420" y="826"/>
                  </a:lnTo>
                  <a:lnTo>
                    <a:pt x="396" y="795"/>
                  </a:lnTo>
                  <a:lnTo>
                    <a:pt x="373" y="761"/>
                  </a:lnTo>
                  <a:lnTo>
                    <a:pt x="352" y="725"/>
                  </a:lnTo>
                  <a:lnTo>
                    <a:pt x="334" y="687"/>
                  </a:lnTo>
                  <a:lnTo>
                    <a:pt x="329" y="690"/>
                  </a:lnTo>
                  <a:lnTo>
                    <a:pt x="324" y="691"/>
                  </a:lnTo>
                  <a:lnTo>
                    <a:pt x="318" y="692"/>
                  </a:lnTo>
                  <a:lnTo>
                    <a:pt x="304" y="688"/>
                  </a:lnTo>
                  <a:lnTo>
                    <a:pt x="289" y="679"/>
                  </a:lnTo>
                  <a:lnTo>
                    <a:pt x="274" y="664"/>
                  </a:lnTo>
                  <a:lnTo>
                    <a:pt x="259" y="645"/>
                  </a:lnTo>
                  <a:lnTo>
                    <a:pt x="248" y="623"/>
                  </a:lnTo>
                  <a:lnTo>
                    <a:pt x="237" y="599"/>
                  </a:lnTo>
                  <a:lnTo>
                    <a:pt x="229" y="575"/>
                  </a:lnTo>
                  <a:lnTo>
                    <a:pt x="223" y="550"/>
                  </a:lnTo>
                  <a:lnTo>
                    <a:pt x="221" y="527"/>
                  </a:lnTo>
                  <a:lnTo>
                    <a:pt x="221" y="505"/>
                  </a:lnTo>
                  <a:lnTo>
                    <a:pt x="222" y="485"/>
                  </a:lnTo>
                  <a:lnTo>
                    <a:pt x="224" y="466"/>
                  </a:lnTo>
                  <a:lnTo>
                    <a:pt x="228" y="448"/>
                  </a:lnTo>
                  <a:lnTo>
                    <a:pt x="233" y="435"/>
                  </a:lnTo>
                  <a:lnTo>
                    <a:pt x="239" y="422"/>
                  </a:lnTo>
                  <a:lnTo>
                    <a:pt x="248" y="414"/>
                  </a:lnTo>
                  <a:lnTo>
                    <a:pt x="259" y="407"/>
                  </a:lnTo>
                  <a:lnTo>
                    <a:pt x="272" y="405"/>
                  </a:lnTo>
                  <a:lnTo>
                    <a:pt x="278" y="406"/>
                  </a:lnTo>
                  <a:lnTo>
                    <a:pt x="285" y="407"/>
                  </a:lnTo>
                  <a:lnTo>
                    <a:pt x="286" y="378"/>
                  </a:lnTo>
                  <a:lnTo>
                    <a:pt x="287" y="349"/>
                  </a:lnTo>
                  <a:lnTo>
                    <a:pt x="289" y="319"/>
                  </a:lnTo>
                  <a:lnTo>
                    <a:pt x="293" y="289"/>
                  </a:lnTo>
                  <a:lnTo>
                    <a:pt x="297" y="260"/>
                  </a:lnTo>
                  <a:lnTo>
                    <a:pt x="304" y="230"/>
                  </a:lnTo>
                  <a:lnTo>
                    <a:pt x="312" y="202"/>
                  </a:lnTo>
                  <a:lnTo>
                    <a:pt x="322" y="175"/>
                  </a:lnTo>
                  <a:lnTo>
                    <a:pt x="334" y="149"/>
                  </a:lnTo>
                  <a:lnTo>
                    <a:pt x="348" y="124"/>
                  </a:lnTo>
                  <a:lnTo>
                    <a:pt x="365" y="101"/>
                  </a:lnTo>
                  <a:lnTo>
                    <a:pt x="385" y="79"/>
                  </a:lnTo>
                  <a:lnTo>
                    <a:pt x="407" y="60"/>
                  </a:lnTo>
                  <a:lnTo>
                    <a:pt x="433" y="42"/>
                  </a:lnTo>
                  <a:lnTo>
                    <a:pt x="461" y="28"/>
                  </a:lnTo>
                  <a:lnTo>
                    <a:pt x="494" y="16"/>
                  </a:lnTo>
                  <a:lnTo>
                    <a:pt x="530" y="7"/>
                  </a:lnTo>
                  <a:lnTo>
                    <a:pt x="570" y="2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5" name="Freeform 633">
              <a:extLst>
                <a:ext uri="{FF2B5EF4-FFF2-40B4-BE49-F238E27FC236}">
                  <a16:creationId xmlns:a16="http://schemas.microsoft.com/office/drawing/2014/main" id="{17BA5466-01E0-4CA1-AC88-E6F5D9510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4021"/>
              <a:ext cx="58" cy="16"/>
            </a:xfrm>
            <a:custGeom>
              <a:avLst/>
              <a:gdLst>
                <a:gd name="T0" fmla="*/ 0 w 939"/>
                <a:gd name="T1" fmla="*/ 0 h 256"/>
                <a:gd name="T2" fmla="*/ 867 w 939"/>
                <a:gd name="T3" fmla="*/ 0 h 256"/>
                <a:gd name="T4" fmla="*/ 886 w 939"/>
                <a:gd name="T5" fmla="*/ 2 h 256"/>
                <a:gd name="T6" fmla="*/ 904 w 939"/>
                <a:gd name="T7" fmla="*/ 9 h 256"/>
                <a:gd name="T8" fmla="*/ 917 w 939"/>
                <a:gd name="T9" fmla="*/ 21 h 256"/>
                <a:gd name="T10" fmla="*/ 929 w 939"/>
                <a:gd name="T11" fmla="*/ 35 h 256"/>
                <a:gd name="T12" fmla="*/ 936 w 939"/>
                <a:gd name="T13" fmla="*/ 52 h 256"/>
                <a:gd name="T14" fmla="*/ 939 w 939"/>
                <a:gd name="T15" fmla="*/ 72 h 256"/>
                <a:gd name="T16" fmla="*/ 939 w 939"/>
                <a:gd name="T17" fmla="*/ 185 h 256"/>
                <a:gd name="T18" fmla="*/ 936 w 939"/>
                <a:gd name="T19" fmla="*/ 204 h 256"/>
                <a:gd name="T20" fmla="*/ 929 w 939"/>
                <a:gd name="T21" fmla="*/ 222 h 256"/>
                <a:gd name="T22" fmla="*/ 917 w 939"/>
                <a:gd name="T23" fmla="*/ 235 h 256"/>
                <a:gd name="T24" fmla="*/ 904 w 939"/>
                <a:gd name="T25" fmla="*/ 247 h 256"/>
                <a:gd name="T26" fmla="*/ 886 w 939"/>
                <a:gd name="T27" fmla="*/ 254 h 256"/>
                <a:gd name="T28" fmla="*/ 867 w 939"/>
                <a:gd name="T29" fmla="*/ 256 h 256"/>
                <a:gd name="T30" fmla="*/ 96 w 939"/>
                <a:gd name="T31" fmla="*/ 256 h 256"/>
                <a:gd name="T32" fmla="*/ 83 w 939"/>
                <a:gd name="T33" fmla="*/ 237 h 256"/>
                <a:gd name="T34" fmla="*/ 68 w 939"/>
                <a:gd name="T35" fmla="*/ 219 h 256"/>
                <a:gd name="T36" fmla="*/ 51 w 939"/>
                <a:gd name="T37" fmla="*/ 205 h 256"/>
                <a:gd name="T38" fmla="*/ 46 w 939"/>
                <a:gd name="T39" fmla="*/ 157 h 256"/>
                <a:gd name="T40" fmla="*/ 37 w 939"/>
                <a:gd name="T41" fmla="*/ 113 h 256"/>
                <a:gd name="T42" fmla="*/ 27 w 939"/>
                <a:gd name="T43" fmla="*/ 72 h 256"/>
                <a:gd name="T44" fmla="*/ 15 w 939"/>
                <a:gd name="T45" fmla="*/ 34 h 256"/>
                <a:gd name="T46" fmla="*/ 0 w 939"/>
                <a:gd name="T4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9" h="256">
                  <a:moveTo>
                    <a:pt x="0" y="0"/>
                  </a:moveTo>
                  <a:lnTo>
                    <a:pt x="867" y="0"/>
                  </a:lnTo>
                  <a:lnTo>
                    <a:pt x="886" y="2"/>
                  </a:lnTo>
                  <a:lnTo>
                    <a:pt x="904" y="9"/>
                  </a:lnTo>
                  <a:lnTo>
                    <a:pt x="917" y="21"/>
                  </a:lnTo>
                  <a:lnTo>
                    <a:pt x="929" y="35"/>
                  </a:lnTo>
                  <a:lnTo>
                    <a:pt x="936" y="52"/>
                  </a:lnTo>
                  <a:lnTo>
                    <a:pt x="939" y="72"/>
                  </a:lnTo>
                  <a:lnTo>
                    <a:pt x="939" y="185"/>
                  </a:lnTo>
                  <a:lnTo>
                    <a:pt x="936" y="204"/>
                  </a:lnTo>
                  <a:lnTo>
                    <a:pt x="929" y="222"/>
                  </a:lnTo>
                  <a:lnTo>
                    <a:pt x="917" y="235"/>
                  </a:lnTo>
                  <a:lnTo>
                    <a:pt x="904" y="247"/>
                  </a:lnTo>
                  <a:lnTo>
                    <a:pt x="886" y="254"/>
                  </a:lnTo>
                  <a:lnTo>
                    <a:pt x="867" y="256"/>
                  </a:lnTo>
                  <a:lnTo>
                    <a:pt x="96" y="256"/>
                  </a:lnTo>
                  <a:lnTo>
                    <a:pt x="83" y="237"/>
                  </a:lnTo>
                  <a:lnTo>
                    <a:pt x="68" y="219"/>
                  </a:lnTo>
                  <a:lnTo>
                    <a:pt x="51" y="205"/>
                  </a:lnTo>
                  <a:lnTo>
                    <a:pt x="46" y="157"/>
                  </a:lnTo>
                  <a:lnTo>
                    <a:pt x="37" y="113"/>
                  </a:lnTo>
                  <a:lnTo>
                    <a:pt x="27" y="72"/>
                  </a:lnTo>
                  <a:lnTo>
                    <a:pt x="15" y="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6" name="Freeform 634">
              <a:extLst>
                <a:ext uri="{FF2B5EF4-FFF2-40B4-BE49-F238E27FC236}">
                  <a16:creationId xmlns:a16="http://schemas.microsoft.com/office/drawing/2014/main" id="{D779730F-E61C-4DDE-8A6F-705ABED0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4051"/>
              <a:ext cx="60" cy="16"/>
            </a:xfrm>
            <a:custGeom>
              <a:avLst/>
              <a:gdLst>
                <a:gd name="T0" fmla="*/ 147 w 973"/>
                <a:gd name="T1" fmla="*/ 0 h 258"/>
                <a:gd name="T2" fmla="*/ 901 w 973"/>
                <a:gd name="T3" fmla="*/ 0 h 258"/>
                <a:gd name="T4" fmla="*/ 920 w 973"/>
                <a:gd name="T5" fmla="*/ 3 h 258"/>
                <a:gd name="T6" fmla="*/ 938 w 973"/>
                <a:gd name="T7" fmla="*/ 10 h 258"/>
                <a:gd name="T8" fmla="*/ 951 w 973"/>
                <a:gd name="T9" fmla="*/ 21 h 258"/>
                <a:gd name="T10" fmla="*/ 963 w 973"/>
                <a:gd name="T11" fmla="*/ 36 h 258"/>
                <a:gd name="T12" fmla="*/ 970 w 973"/>
                <a:gd name="T13" fmla="*/ 52 h 258"/>
                <a:gd name="T14" fmla="*/ 973 w 973"/>
                <a:gd name="T15" fmla="*/ 72 h 258"/>
                <a:gd name="T16" fmla="*/ 973 w 973"/>
                <a:gd name="T17" fmla="*/ 185 h 258"/>
                <a:gd name="T18" fmla="*/ 970 w 973"/>
                <a:gd name="T19" fmla="*/ 205 h 258"/>
                <a:gd name="T20" fmla="*/ 963 w 973"/>
                <a:gd name="T21" fmla="*/ 222 h 258"/>
                <a:gd name="T22" fmla="*/ 951 w 973"/>
                <a:gd name="T23" fmla="*/ 237 h 258"/>
                <a:gd name="T24" fmla="*/ 937 w 973"/>
                <a:gd name="T25" fmla="*/ 247 h 258"/>
                <a:gd name="T26" fmla="*/ 920 w 973"/>
                <a:gd name="T27" fmla="*/ 254 h 258"/>
                <a:gd name="T28" fmla="*/ 901 w 973"/>
                <a:gd name="T29" fmla="*/ 258 h 258"/>
                <a:gd name="T30" fmla="*/ 0 w 973"/>
                <a:gd name="T31" fmla="*/ 258 h 258"/>
                <a:gd name="T32" fmla="*/ 0 w 973"/>
                <a:gd name="T33" fmla="*/ 190 h 258"/>
                <a:gd name="T34" fmla="*/ 3 w 973"/>
                <a:gd name="T35" fmla="*/ 184 h 258"/>
                <a:gd name="T36" fmla="*/ 6 w 973"/>
                <a:gd name="T37" fmla="*/ 178 h 258"/>
                <a:gd name="T38" fmla="*/ 31 w 973"/>
                <a:gd name="T39" fmla="*/ 168 h 258"/>
                <a:gd name="T40" fmla="*/ 55 w 973"/>
                <a:gd name="T41" fmla="*/ 152 h 258"/>
                <a:gd name="T42" fmla="*/ 76 w 973"/>
                <a:gd name="T43" fmla="*/ 133 h 258"/>
                <a:gd name="T44" fmla="*/ 95 w 973"/>
                <a:gd name="T45" fmla="*/ 110 h 258"/>
                <a:gd name="T46" fmla="*/ 112 w 973"/>
                <a:gd name="T47" fmla="*/ 85 h 258"/>
                <a:gd name="T48" fmla="*/ 126 w 973"/>
                <a:gd name="T49" fmla="*/ 58 h 258"/>
                <a:gd name="T50" fmla="*/ 138 w 973"/>
                <a:gd name="T51" fmla="*/ 29 h 258"/>
                <a:gd name="T52" fmla="*/ 147 w 973"/>
                <a:gd name="T5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3" h="258">
                  <a:moveTo>
                    <a:pt x="147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8" y="10"/>
                  </a:lnTo>
                  <a:lnTo>
                    <a:pt x="951" y="21"/>
                  </a:lnTo>
                  <a:lnTo>
                    <a:pt x="963" y="36"/>
                  </a:lnTo>
                  <a:lnTo>
                    <a:pt x="970" y="52"/>
                  </a:lnTo>
                  <a:lnTo>
                    <a:pt x="973" y="72"/>
                  </a:lnTo>
                  <a:lnTo>
                    <a:pt x="973" y="185"/>
                  </a:lnTo>
                  <a:lnTo>
                    <a:pt x="970" y="205"/>
                  </a:lnTo>
                  <a:lnTo>
                    <a:pt x="963" y="222"/>
                  </a:lnTo>
                  <a:lnTo>
                    <a:pt x="951" y="237"/>
                  </a:lnTo>
                  <a:lnTo>
                    <a:pt x="937" y="247"/>
                  </a:lnTo>
                  <a:lnTo>
                    <a:pt x="920" y="254"/>
                  </a:lnTo>
                  <a:lnTo>
                    <a:pt x="901" y="258"/>
                  </a:lnTo>
                  <a:lnTo>
                    <a:pt x="0" y="258"/>
                  </a:lnTo>
                  <a:lnTo>
                    <a:pt x="0" y="190"/>
                  </a:lnTo>
                  <a:lnTo>
                    <a:pt x="3" y="184"/>
                  </a:lnTo>
                  <a:lnTo>
                    <a:pt x="6" y="178"/>
                  </a:lnTo>
                  <a:lnTo>
                    <a:pt x="31" y="168"/>
                  </a:lnTo>
                  <a:lnTo>
                    <a:pt x="55" y="152"/>
                  </a:lnTo>
                  <a:lnTo>
                    <a:pt x="76" y="133"/>
                  </a:lnTo>
                  <a:lnTo>
                    <a:pt x="95" y="110"/>
                  </a:lnTo>
                  <a:lnTo>
                    <a:pt x="112" y="85"/>
                  </a:lnTo>
                  <a:lnTo>
                    <a:pt x="126" y="58"/>
                  </a:lnTo>
                  <a:lnTo>
                    <a:pt x="138" y="29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7" name="Freeform 635">
              <a:extLst>
                <a:ext uri="{FF2B5EF4-FFF2-40B4-BE49-F238E27FC236}">
                  <a16:creationId xmlns:a16="http://schemas.microsoft.com/office/drawing/2014/main" id="{10C4B041-DF22-4896-83DE-1B7C06C1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4080"/>
              <a:ext cx="41" cy="16"/>
            </a:xfrm>
            <a:custGeom>
              <a:avLst/>
              <a:gdLst>
                <a:gd name="T0" fmla="*/ 0 w 661"/>
                <a:gd name="T1" fmla="*/ 0 h 258"/>
                <a:gd name="T2" fmla="*/ 589 w 661"/>
                <a:gd name="T3" fmla="*/ 0 h 258"/>
                <a:gd name="T4" fmla="*/ 608 w 661"/>
                <a:gd name="T5" fmla="*/ 3 h 258"/>
                <a:gd name="T6" fmla="*/ 626 w 661"/>
                <a:gd name="T7" fmla="*/ 11 h 258"/>
                <a:gd name="T8" fmla="*/ 639 w 661"/>
                <a:gd name="T9" fmla="*/ 21 h 258"/>
                <a:gd name="T10" fmla="*/ 651 w 661"/>
                <a:gd name="T11" fmla="*/ 36 h 258"/>
                <a:gd name="T12" fmla="*/ 658 w 661"/>
                <a:gd name="T13" fmla="*/ 53 h 258"/>
                <a:gd name="T14" fmla="*/ 661 w 661"/>
                <a:gd name="T15" fmla="*/ 72 h 258"/>
                <a:gd name="T16" fmla="*/ 661 w 661"/>
                <a:gd name="T17" fmla="*/ 185 h 258"/>
                <a:gd name="T18" fmla="*/ 658 w 661"/>
                <a:gd name="T19" fmla="*/ 204 h 258"/>
                <a:gd name="T20" fmla="*/ 651 w 661"/>
                <a:gd name="T21" fmla="*/ 222 h 258"/>
                <a:gd name="T22" fmla="*/ 639 w 661"/>
                <a:gd name="T23" fmla="*/ 237 h 258"/>
                <a:gd name="T24" fmla="*/ 625 w 661"/>
                <a:gd name="T25" fmla="*/ 247 h 258"/>
                <a:gd name="T26" fmla="*/ 608 w 661"/>
                <a:gd name="T27" fmla="*/ 255 h 258"/>
                <a:gd name="T28" fmla="*/ 589 w 661"/>
                <a:gd name="T29" fmla="*/ 258 h 258"/>
                <a:gd name="T30" fmla="*/ 62 w 661"/>
                <a:gd name="T31" fmla="*/ 258 h 258"/>
                <a:gd name="T32" fmla="*/ 62 w 661"/>
                <a:gd name="T33" fmla="*/ 211 h 258"/>
                <a:gd name="T34" fmla="*/ 59 w 661"/>
                <a:gd name="T35" fmla="*/ 165 h 258"/>
                <a:gd name="T36" fmla="*/ 51 w 661"/>
                <a:gd name="T37" fmla="*/ 121 h 258"/>
                <a:gd name="T38" fmla="*/ 39 w 661"/>
                <a:gd name="T39" fmla="*/ 79 h 258"/>
                <a:gd name="T40" fmla="*/ 22 w 661"/>
                <a:gd name="T41" fmla="*/ 38 h 258"/>
                <a:gd name="T42" fmla="*/ 0 w 661"/>
                <a:gd name="T4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1" h="258">
                  <a:moveTo>
                    <a:pt x="0" y="0"/>
                  </a:moveTo>
                  <a:lnTo>
                    <a:pt x="589" y="0"/>
                  </a:lnTo>
                  <a:lnTo>
                    <a:pt x="608" y="3"/>
                  </a:lnTo>
                  <a:lnTo>
                    <a:pt x="626" y="11"/>
                  </a:lnTo>
                  <a:lnTo>
                    <a:pt x="639" y="21"/>
                  </a:lnTo>
                  <a:lnTo>
                    <a:pt x="651" y="36"/>
                  </a:lnTo>
                  <a:lnTo>
                    <a:pt x="658" y="53"/>
                  </a:lnTo>
                  <a:lnTo>
                    <a:pt x="661" y="72"/>
                  </a:lnTo>
                  <a:lnTo>
                    <a:pt x="661" y="185"/>
                  </a:lnTo>
                  <a:lnTo>
                    <a:pt x="658" y="204"/>
                  </a:lnTo>
                  <a:lnTo>
                    <a:pt x="651" y="222"/>
                  </a:lnTo>
                  <a:lnTo>
                    <a:pt x="639" y="237"/>
                  </a:lnTo>
                  <a:lnTo>
                    <a:pt x="625" y="247"/>
                  </a:lnTo>
                  <a:lnTo>
                    <a:pt x="608" y="255"/>
                  </a:lnTo>
                  <a:lnTo>
                    <a:pt x="589" y="258"/>
                  </a:lnTo>
                  <a:lnTo>
                    <a:pt x="62" y="258"/>
                  </a:lnTo>
                  <a:lnTo>
                    <a:pt x="62" y="211"/>
                  </a:lnTo>
                  <a:lnTo>
                    <a:pt x="59" y="165"/>
                  </a:lnTo>
                  <a:lnTo>
                    <a:pt x="51" y="121"/>
                  </a:lnTo>
                  <a:lnTo>
                    <a:pt x="39" y="79"/>
                  </a:lnTo>
                  <a:lnTo>
                    <a:pt x="22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8" name="Freeform 636">
              <a:extLst>
                <a:ext uri="{FF2B5EF4-FFF2-40B4-BE49-F238E27FC236}">
                  <a16:creationId xmlns:a16="http://schemas.microsoft.com/office/drawing/2014/main" id="{FD76C99C-DDE2-43E0-A28F-B394B18D5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" y="3937"/>
              <a:ext cx="205" cy="204"/>
            </a:xfrm>
            <a:custGeom>
              <a:avLst/>
              <a:gdLst>
                <a:gd name="T0" fmla="*/ 406 w 3283"/>
                <a:gd name="T1" fmla="*/ 847 h 3265"/>
                <a:gd name="T2" fmla="*/ 337 w 3283"/>
                <a:gd name="T3" fmla="*/ 870 h 3265"/>
                <a:gd name="T4" fmla="*/ 279 w 3283"/>
                <a:gd name="T5" fmla="*/ 912 h 3265"/>
                <a:gd name="T6" fmla="*/ 236 w 3283"/>
                <a:gd name="T7" fmla="*/ 970 h 3265"/>
                <a:gd name="T8" fmla="*/ 214 w 3283"/>
                <a:gd name="T9" fmla="*/ 1039 h 3265"/>
                <a:gd name="T10" fmla="*/ 210 w 3283"/>
                <a:gd name="T11" fmla="*/ 2824 h 3265"/>
                <a:gd name="T12" fmla="*/ 222 w 3283"/>
                <a:gd name="T13" fmla="*/ 2898 h 3265"/>
                <a:gd name="T14" fmla="*/ 256 w 3283"/>
                <a:gd name="T15" fmla="*/ 2962 h 3265"/>
                <a:gd name="T16" fmla="*/ 307 w 3283"/>
                <a:gd name="T17" fmla="*/ 3012 h 3265"/>
                <a:gd name="T18" fmla="*/ 370 w 3283"/>
                <a:gd name="T19" fmla="*/ 3045 h 3265"/>
                <a:gd name="T20" fmla="*/ 444 w 3283"/>
                <a:gd name="T21" fmla="*/ 3057 h 3265"/>
                <a:gd name="T22" fmla="*/ 2877 w 3283"/>
                <a:gd name="T23" fmla="*/ 3054 h 3265"/>
                <a:gd name="T24" fmla="*/ 2946 w 3283"/>
                <a:gd name="T25" fmla="*/ 3032 h 3265"/>
                <a:gd name="T26" fmla="*/ 3005 w 3283"/>
                <a:gd name="T27" fmla="*/ 2989 h 3265"/>
                <a:gd name="T28" fmla="*/ 3047 w 3283"/>
                <a:gd name="T29" fmla="*/ 2931 h 3265"/>
                <a:gd name="T30" fmla="*/ 3070 w 3283"/>
                <a:gd name="T31" fmla="*/ 2862 h 3265"/>
                <a:gd name="T32" fmla="*/ 3073 w 3283"/>
                <a:gd name="T33" fmla="*/ 1076 h 3265"/>
                <a:gd name="T34" fmla="*/ 3061 w 3283"/>
                <a:gd name="T35" fmla="*/ 1003 h 3265"/>
                <a:gd name="T36" fmla="*/ 3028 w 3283"/>
                <a:gd name="T37" fmla="*/ 939 h 3265"/>
                <a:gd name="T38" fmla="*/ 2977 w 3283"/>
                <a:gd name="T39" fmla="*/ 889 h 3265"/>
                <a:gd name="T40" fmla="*/ 2913 w 3283"/>
                <a:gd name="T41" fmla="*/ 857 h 3265"/>
                <a:gd name="T42" fmla="*/ 2839 w 3283"/>
                <a:gd name="T43" fmla="*/ 844 h 3265"/>
                <a:gd name="T44" fmla="*/ 2094 w 3283"/>
                <a:gd name="T45" fmla="*/ 1066 h 3265"/>
                <a:gd name="T46" fmla="*/ 1245 w 3283"/>
                <a:gd name="T47" fmla="*/ 844 h 3265"/>
                <a:gd name="T48" fmla="*/ 1455 w 3283"/>
                <a:gd name="T49" fmla="*/ 208 h 3265"/>
                <a:gd name="T50" fmla="*/ 1884 w 3283"/>
                <a:gd name="T51" fmla="*/ 858 h 3265"/>
                <a:gd name="T52" fmla="*/ 1455 w 3283"/>
                <a:gd name="T53" fmla="*/ 208 h 3265"/>
                <a:gd name="T54" fmla="*/ 2094 w 3283"/>
                <a:gd name="T55" fmla="*/ 0 h 3265"/>
                <a:gd name="T56" fmla="*/ 2839 w 3283"/>
                <a:gd name="T57" fmla="*/ 637 h 3265"/>
                <a:gd name="T58" fmla="*/ 2940 w 3283"/>
                <a:gd name="T59" fmla="*/ 648 h 3265"/>
                <a:gd name="T60" fmla="*/ 3034 w 3283"/>
                <a:gd name="T61" fmla="*/ 681 h 3265"/>
                <a:gd name="T62" fmla="*/ 3117 w 3283"/>
                <a:gd name="T63" fmla="*/ 733 h 3265"/>
                <a:gd name="T64" fmla="*/ 3185 w 3283"/>
                <a:gd name="T65" fmla="*/ 801 h 3265"/>
                <a:gd name="T66" fmla="*/ 3238 w 3283"/>
                <a:gd name="T67" fmla="*/ 883 h 3265"/>
                <a:gd name="T68" fmla="*/ 3271 w 3283"/>
                <a:gd name="T69" fmla="*/ 976 h 3265"/>
                <a:gd name="T70" fmla="*/ 3283 w 3283"/>
                <a:gd name="T71" fmla="*/ 1076 h 3265"/>
                <a:gd name="T72" fmla="*/ 3280 w 3283"/>
                <a:gd name="T73" fmla="*/ 2876 h 3265"/>
                <a:gd name="T74" fmla="*/ 3257 w 3283"/>
                <a:gd name="T75" fmla="*/ 2973 h 3265"/>
                <a:gd name="T76" fmla="*/ 3214 w 3283"/>
                <a:gd name="T77" fmla="*/ 3061 h 3265"/>
                <a:gd name="T78" fmla="*/ 3153 w 3283"/>
                <a:gd name="T79" fmla="*/ 3135 h 3265"/>
                <a:gd name="T80" fmla="*/ 3077 w 3283"/>
                <a:gd name="T81" fmla="*/ 3196 h 3265"/>
                <a:gd name="T82" fmla="*/ 2989 w 3283"/>
                <a:gd name="T83" fmla="*/ 3239 h 3265"/>
                <a:gd name="T84" fmla="*/ 2890 w 3283"/>
                <a:gd name="T85" fmla="*/ 3262 h 3265"/>
                <a:gd name="T86" fmla="*/ 444 w 3283"/>
                <a:gd name="T87" fmla="*/ 3265 h 3265"/>
                <a:gd name="T88" fmla="*/ 343 w 3283"/>
                <a:gd name="T89" fmla="*/ 3253 h 3265"/>
                <a:gd name="T90" fmla="*/ 250 w 3283"/>
                <a:gd name="T91" fmla="*/ 3220 h 3265"/>
                <a:gd name="T92" fmla="*/ 166 w 3283"/>
                <a:gd name="T93" fmla="*/ 3168 h 3265"/>
                <a:gd name="T94" fmla="*/ 97 w 3283"/>
                <a:gd name="T95" fmla="*/ 3100 h 3265"/>
                <a:gd name="T96" fmla="*/ 45 w 3283"/>
                <a:gd name="T97" fmla="*/ 3018 h 3265"/>
                <a:gd name="T98" fmla="*/ 12 w 3283"/>
                <a:gd name="T99" fmla="*/ 2926 h 3265"/>
                <a:gd name="T100" fmla="*/ 0 w 3283"/>
                <a:gd name="T101" fmla="*/ 2824 h 3265"/>
                <a:gd name="T102" fmla="*/ 3 w 3283"/>
                <a:gd name="T103" fmla="*/ 1025 h 3265"/>
                <a:gd name="T104" fmla="*/ 26 w 3283"/>
                <a:gd name="T105" fmla="*/ 928 h 3265"/>
                <a:gd name="T106" fmla="*/ 70 w 3283"/>
                <a:gd name="T107" fmla="*/ 841 h 3265"/>
                <a:gd name="T108" fmla="*/ 130 w 3283"/>
                <a:gd name="T109" fmla="*/ 765 h 3265"/>
                <a:gd name="T110" fmla="*/ 206 w 3283"/>
                <a:gd name="T111" fmla="*/ 705 h 3265"/>
                <a:gd name="T112" fmla="*/ 295 w 3283"/>
                <a:gd name="T113" fmla="*/ 662 h 3265"/>
                <a:gd name="T114" fmla="*/ 392 w 3283"/>
                <a:gd name="T115" fmla="*/ 640 h 3265"/>
                <a:gd name="T116" fmla="*/ 1246 w 3283"/>
                <a:gd name="T117" fmla="*/ 637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83" h="3265">
                  <a:moveTo>
                    <a:pt x="444" y="844"/>
                  </a:moveTo>
                  <a:lnTo>
                    <a:pt x="406" y="847"/>
                  </a:lnTo>
                  <a:lnTo>
                    <a:pt x="370" y="857"/>
                  </a:lnTo>
                  <a:lnTo>
                    <a:pt x="337" y="870"/>
                  </a:lnTo>
                  <a:lnTo>
                    <a:pt x="307" y="889"/>
                  </a:lnTo>
                  <a:lnTo>
                    <a:pt x="279" y="912"/>
                  </a:lnTo>
                  <a:lnTo>
                    <a:pt x="256" y="939"/>
                  </a:lnTo>
                  <a:lnTo>
                    <a:pt x="236" y="970"/>
                  </a:lnTo>
                  <a:lnTo>
                    <a:pt x="222" y="1003"/>
                  </a:lnTo>
                  <a:lnTo>
                    <a:pt x="214" y="1039"/>
                  </a:lnTo>
                  <a:lnTo>
                    <a:pt x="210" y="1076"/>
                  </a:lnTo>
                  <a:lnTo>
                    <a:pt x="210" y="2824"/>
                  </a:lnTo>
                  <a:lnTo>
                    <a:pt x="214" y="2862"/>
                  </a:lnTo>
                  <a:lnTo>
                    <a:pt x="222" y="2898"/>
                  </a:lnTo>
                  <a:lnTo>
                    <a:pt x="236" y="2931"/>
                  </a:lnTo>
                  <a:lnTo>
                    <a:pt x="256" y="2962"/>
                  </a:lnTo>
                  <a:lnTo>
                    <a:pt x="279" y="2989"/>
                  </a:lnTo>
                  <a:lnTo>
                    <a:pt x="307" y="3012"/>
                  </a:lnTo>
                  <a:lnTo>
                    <a:pt x="337" y="3032"/>
                  </a:lnTo>
                  <a:lnTo>
                    <a:pt x="370" y="3045"/>
                  </a:lnTo>
                  <a:lnTo>
                    <a:pt x="406" y="3054"/>
                  </a:lnTo>
                  <a:lnTo>
                    <a:pt x="444" y="3057"/>
                  </a:lnTo>
                  <a:lnTo>
                    <a:pt x="2839" y="3057"/>
                  </a:lnTo>
                  <a:lnTo>
                    <a:pt x="2877" y="3054"/>
                  </a:lnTo>
                  <a:lnTo>
                    <a:pt x="2913" y="3045"/>
                  </a:lnTo>
                  <a:lnTo>
                    <a:pt x="2946" y="3032"/>
                  </a:lnTo>
                  <a:lnTo>
                    <a:pt x="2977" y="3012"/>
                  </a:lnTo>
                  <a:lnTo>
                    <a:pt x="3005" y="2989"/>
                  </a:lnTo>
                  <a:lnTo>
                    <a:pt x="3028" y="2962"/>
                  </a:lnTo>
                  <a:lnTo>
                    <a:pt x="3047" y="2931"/>
                  </a:lnTo>
                  <a:lnTo>
                    <a:pt x="3061" y="2898"/>
                  </a:lnTo>
                  <a:lnTo>
                    <a:pt x="3070" y="2862"/>
                  </a:lnTo>
                  <a:lnTo>
                    <a:pt x="3073" y="2824"/>
                  </a:lnTo>
                  <a:lnTo>
                    <a:pt x="3073" y="1076"/>
                  </a:lnTo>
                  <a:lnTo>
                    <a:pt x="3070" y="1039"/>
                  </a:lnTo>
                  <a:lnTo>
                    <a:pt x="3061" y="1003"/>
                  </a:lnTo>
                  <a:lnTo>
                    <a:pt x="3047" y="970"/>
                  </a:lnTo>
                  <a:lnTo>
                    <a:pt x="3028" y="939"/>
                  </a:lnTo>
                  <a:lnTo>
                    <a:pt x="3005" y="912"/>
                  </a:lnTo>
                  <a:lnTo>
                    <a:pt x="2977" y="889"/>
                  </a:lnTo>
                  <a:lnTo>
                    <a:pt x="2946" y="870"/>
                  </a:lnTo>
                  <a:lnTo>
                    <a:pt x="2913" y="857"/>
                  </a:lnTo>
                  <a:lnTo>
                    <a:pt x="2877" y="847"/>
                  </a:lnTo>
                  <a:lnTo>
                    <a:pt x="2839" y="844"/>
                  </a:lnTo>
                  <a:lnTo>
                    <a:pt x="2094" y="844"/>
                  </a:lnTo>
                  <a:lnTo>
                    <a:pt x="2094" y="1066"/>
                  </a:lnTo>
                  <a:lnTo>
                    <a:pt x="1245" y="1066"/>
                  </a:lnTo>
                  <a:lnTo>
                    <a:pt x="1245" y="844"/>
                  </a:lnTo>
                  <a:lnTo>
                    <a:pt x="444" y="844"/>
                  </a:lnTo>
                  <a:close/>
                  <a:moveTo>
                    <a:pt x="1455" y="208"/>
                  </a:moveTo>
                  <a:lnTo>
                    <a:pt x="1455" y="858"/>
                  </a:lnTo>
                  <a:lnTo>
                    <a:pt x="1884" y="858"/>
                  </a:lnTo>
                  <a:lnTo>
                    <a:pt x="1884" y="208"/>
                  </a:lnTo>
                  <a:lnTo>
                    <a:pt x="1455" y="208"/>
                  </a:lnTo>
                  <a:close/>
                  <a:moveTo>
                    <a:pt x="1246" y="0"/>
                  </a:moveTo>
                  <a:lnTo>
                    <a:pt x="2094" y="0"/>
                  </a:lnTo>
                  <a:lnTo>
                    <a:pt x="2094" y="637"/>
                  </a:lnTo>
                  <a:lnTo>
                    <a:pt x="2839" y="637"/>
                  </a:lnTo>
                  <a:lnTo>
                    <a:pt x="2890" y="640"/>
                  </a:lnTo>
                  <a:lnTo>
                    <a:pt x="2940" y="648"/>
                  </a:lnTo>
                  <a:lnTo>
                    <a:pt x="2989" y="662"/>
                  </a:lnTo>
                  <a:lnTo>
                    <a:pt x="3034" y="681"/>
                  </a:lnTo>
                  <a:lnTo>
                    <a:pt x="3077" y="705"/>
                  </a:lnTo>
                  <a:lnTo>
                    <a:pt x="3117" y="733"/>
                  </a:lnTo>
                  <a:lnTo>
                    <a:pt x="3153" y="765"/>
                  </a:lnTo>
                  <a:lnTo>
                    <a:pt x="3185" y="801"/>
                  </a:lnTo>
                  <a:lnTo>
                    <a:pt x="3214" y="841"/>
                  </a:lnTo>
                  <a:lnTo>
                    <a:pt x="3238" y="883"/>
                  </a:lnTo>
                  <a:lnTo>
                    <a:pt x="3257" y="928"/>
                  </a:lnTo>
                  <a:lnTo>
                    <a:pt x="3271" y="976"/>
                  </a:lnTo>
                  <a:lnTo>
                    <a:pt x="3280" y="1025"/>
                  </a:lnTo>
                  <a:lnTo>
                    <a:pt x="3283" y="1076"/>
                  </a:lnTo>
                  <a:lnTo>
                    <a:pt x="3283" y="2824"/>
                  </a:lnTo>
                  <a:lnTo>
                    <a:pt x="3280" y="2876"/>
                  </a:lnTo>
                  <a:lnTo>
                    <a:pt x="3271" y="2926"/>
                  </a:lnTo>
                  <a:lnTo>
                    <a:pt x="3257" y="2973"/>
                  </a:lnTo>
                  <a:lnTo>
                    <a:pt x="3238" y="3018"/>
                  </a:lnTo>
                  <a:lnTo>
                    <a:pt x="3214" y="3061"/>
                  </a:lnTo>
                  <a:lnTo>
                    <a:pt x="3185" y="3100"/>
                  </a:lnTo>
                  <a:lnTo>
                    <a:pt x="3153" y="3135"/>
                  </a:lnTo>
                  <a:lnTo>
                    <a:pt x="3117" y="3168"/>
                  </a:lnTo>
                  <a:lnTo>
                    <a:pt x="3077" y="3196"/>
                  </a:lnTo>
                  <a:lnTo>
                    <a:pt x="3034" y="3220"/>
                  </a:lnTo>
                  <a:lnTo>
                    <a:pt x="2989" y="3239"/>
                  </a:lnTo>
                  <a:lnTo>
                    <a:pt x="2940" y="3253"/>
                  </a:lnTo>
                  <a:lnTo>
                    <a:pt x="2890" y="3262"/>
                  </a:lnTo>
                  <a:lnTo>
                    <a:pt x="2839" y="3265"/>
                  </a:lnTo>
                  <a:lnTo>
                    <a:pt x="444" y="3265"/>
                  </a:lnTo>
                  <a:lnTo>
                    <a:pt x="392" y="3262"/>
                  </a:lnTo>
                  <a:lnTo>
                    <a:pt x="343" y="3253"/>
                  </a:lnTo>
                  <a:lnTo>
                    <a:pt x="295" y="3239"/>
                  </a:lnTo>
                  <a:lnTo>
                    <a:pt x="250" y="3220"/>
                  </a:lnTo>
                  <a:lnTo>
                    <a:pt x="206" y="3196"/>
                  </a:lnTo>
                  <a:lnTo>
                    <a:pt x="166" y="3168"/>
                  </a:lnTo>
                  <a:lnTo>
                    <a:pt x="130" y="3135"/>
                  </a:lnTo>
                  <a:lnTo>
                    <a:pt x="97" y="3100"/>
                  </a:lnTo>
                  <a:lnTo>
                    <a:pt x="70" y="3061"/>
                  </a:lnTo>
                  <a:lnTo>
                    <a:pt x="45" y="3018"/>
                  </a:lnTo>
                  <a:lnTo>
                    <a:pt x="26" y="2973"/>
                  </a:lnTo>
                  <a:lnTo>
                    <a:pt x="12" y="2926"/>
                  </a:lnTo>
                  <a:lnTo>
                    <a:pt x="3" y="2876"/>
                  </a:lnTo>
                  <a:lnTo>
                    <a:pt x="0" y="2824"/>
                  </a:lnTo>
                  <a:lnTo>
                    <a:pt x="0" y="1076"/>
                  </a:lnTo>
                  <a:lnTo>
                    <a:pt x="3" y="1025"/>
                  </a:lnTo>
                  <a:lnTo>
                    <a:pt x="12" y="976"/>
                  </a:lnTo>
                  <a:lnTo>
                    <a:pt x="26" y="928"/>
                  </a:lnTo>
                  <a:lnTo>
                    <a:pt x="45" y="883"/>
                  </a:lnTo>
                  <a:lnTo>
                    <a:pt x="70" y="841"/>
                  </a:lnTo>
                  <a:lnTo>
                    <a:pt x="97" y="801"/>
                  </a:lnTo>
                  <a:lnTo>
                    <a:pt x="130" y="765"/>
                  </a:lnTo>
                  <a:lnTo>
                    <a:pt x="166" y="733"/>
                  </a:lnTo>
                  <a:lnTo>
                    <a:pt x="206" y="705"/>
                  </a:lnTo>
                  <a:lnTo>
                    <a:pt x="250" y="681"/>
                  </a:lnTo>
                  <a:lnTo>
                    <a:pt x="295" y="662"/>
                  </a:lnTo>
                  <a:lnTo>
                    <a:pt x="343" y="648"/>
                  </a:lnTo>
                  <a:lnTo>
                    <a:pt x="392" y="640"/>
                  </a:lnTo>
                  <a:lnTo>
                    <a:pt x="444" y="637"/>
                  </a:lnTo>
                  <a:lnTo>
                    <a:pt x="1246" y="637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9" name="Freeform 637">
              <a:extLst>
                <a:ext uri="{FF2B5EF4-FFF2-40B4-BE49-F238E27FC236}">
                  <a16:creationId xmlns:a16="http://schemas.microsoft.com/office/drawing/2014/main" id="{3DE18041-74A9-4B2F-AF26-2890C2F0D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3961"/>
              <a:ext cx="12" cy="12"/>
            </a:xfrm>
            <a:custGeom>
              <a:avLst/>
              <a:gdLst>
                <a:gd name="T0" fmla="*/ 92 w 184"/>
                <a:gd name="T1" fmla="*/ 0 h 183"/>
                <a:gd name="T2" fmla="*/ 117 w 184"/>
                <a:gd name="T3" fmla="*/ 4 h 183"/>
                <a:gd name="T4" fmla="*/ 139 w 184"/>
                <a:gd name="T5" fmla="*/ 13 h 183"/>
                <a:gd name="T6" fmla="*/ 158 w 184"/>
                <a:gd name="T7" fmla="*/ 27 h 183"/>
                <a:gd name="T8" fmla="*/ 172 w 184"/>
                <a:gd name="T9" fmla="*/ 45 h 183"/>
                <a:gd name="T10" fmla="*/ 181 w 184"/>
                <a:gd name="T11" fmla="*/ 67 h 183"/>
                <a:gd name="T12" fmla="*/ 184 w 184"/>
                <a:gd name="T13" fmla="*/ 92 h 183"/>
                <a:gd name="T14" fmla="*/ 182 w 184"/>
                <a:gd name="T15" fmla="*/ 112 h 183"/>
                <a:gd name="T16" fmla="*/ 175 w 184"/>
                <a:gd name="T17" fmla="*/ 131 h 183"/>
                <a:gd name="T18" fmla="*/ 164 w 184"/>
                <a:gd name="T19" fmla="*/ 148 h 183"/>
                <a:gd name="T20" fmla="*/ 149 w 184"/>
                <a:gd name="T21" fmla="*/ 163 h 183"/>
                <a:gd name="T22" fmla="*/ 132 w 184"/>
                <a:gd name="T23" fmla="*/ 173 h 183"/>
                <a:gd name="T24" fmla="*/ 113 w 184"/>
                <a:gd name="T25" fmla="*/ 180 h 183"/>
                <a:gd name="T26" fmla="*/ 92 w 184"/>
                <a:gd name="T27" fmla="*/ 183 h 183"/>
                <a:gd name="T28" fmla="*/ 71 w 184"/>
                <a:gd name="T29" fmla="*/ 180 h 183"/>
                <a:gd name="T30" fmla="*/ 52 w 184"/>
                <a:gd name="T31" fmla="*/ 173 h 183"/>
                <a:gd name="T32" fmla="*/ 35 w 184"/>
                <a:gd name="T33" fmla="*/ 163 h 183"/>
                <a:gd name="T34" fmla="*/ 20 w 184"/>
                <a:gd name="T35" fmla="*/ 148 h 183"/>
                <a:gd name="T36" fmla="*/ 10 w 184"/>
                <a:gd name="T37" fmla="*/ 131 h 183"/>
                <a:gd name="T38" fmla="*/ 3 w 184"/>
                <a:gd name="T39" fmla="*/ 112 h 183"/>
                <a:gd name="T40" fmla="*/ 0 w 184"/>
                <a:gd name="T41" fmla="*/ 92 h 183"/>
                <a:gd name="T42" fmla="*/ 3 w 184"/>
                <a:gd name="T43" fmla="*/ 71 h 183"/>
                <a:gd name="T44" fmla="*/ 10 w 184"/>
                <a:gd name="T45" fmla="*/ 52 h 183"/>
                <a:gd name="T46" fmla="*/ 20 w 184"/>
                <a:gd name="T47" fmla="*/ 34 h 183"/>
                <a:gd name="T48" fmla="*/ 35 w 184"/>
                <a:gd name="T49" fmla="*/ 20 h 183"/>
                <a:gd name="T50" fmla="*/ 52 w 184"/>
                <a:gd name="T51" fmla="*/ 10 h 183"/>
                <a:gd name="T52" fmla="*/ 71 w 184"/>
                <a:gd name="T53" fmla="*/ 3 h 183"/>
                <a:gd name="T54" fmla="*/ 92 w 184"/>
                <a:gd name="T5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" h="183">
                  <a:moveTo>
                    <a:pt x="92" y="0"/>
                  </a:moveTo>
                  <a:lnTo>
                    <a:pt x="117" y="4"/>
                  </a:lnTo>
                  <a:lnTo>
                    <a:pt x="139" y="13"/>
                  </a:lnTo>
                  <a:lnTo>
                    <a:pt x="158" y="27"/>
                  </a:lnTo>
                  <a:lnTo>
                    <a:pt x="172" y="45"/>
                  </a:lnTo>
                  <a:lnTo>
                    <a:pt x="181" y="67"/>
                  </a:lnTo>
                  <a:lnTo>
                    <a:pt x="184" y="92"/>
                  </a:lnTo>
                  <a:lnTo>
                    <a:pt x="182" y="112"/>
                  </a:lnTo>
                  <a:lnTo>
                    <a:pt x="175" y="131"/>
                  </a:lnTo>
                  <a:lnTo>
                    <a:pt x="164" y="148"/>
                  </a:lnTo>
                  <a:lnTo>
                    <a:pt x="149" y="163"/>
                  </a:lnTo>
                  <a:lnTo>
                    <a:pt x="132" y="173"/>
                  </a:lnTo>
                  <a:lnTo>
                    <a:pt x="113" y="180"/>
                  </a:lnTo>
                  <a:lnTo>
                    <a:pt x="92" y="183"/>
                  </a:lnTo>
                  <a:lnTo>
                    <a:pt x="71" y="180"/>
                  </a:lnTo>
                  <a:lnTo>
                    <a:pt x="52" y="173"/>
                  </a:lnTo>
                  <a:lnTo>
                    <a:pt x="35" y="163"/>
                  </a:lnTo>
                  <a:lnTo>
                    <a:pt x="20" y="148"/>
                  </a:lnTo>
                  <a:lnTo>
                    <a:pt x="10" y="131"/>
                  </a:lnTo>
                  <a:lnTo>
                    <a:pt x="3" y="112"/>
                  </a:lnTo>
                  <a:lnTo>
                    <a:pt x="0" y="92"/>
                  </a:lnTo>
                  <a:lnTo>
                    <a:pt x="3" y="71"/>
                  </a:lnTo>
                  <a:lnTo>
                    <a:pt x="10" y="52"/>
                  </a:lnTo>
                  <a:lnTo>
                    <a:pt x="20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71" y="3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1F64F-06DA-4A2B-B564-91B2BCE0E837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F01617-FDF9-4398-91EB-A4A144352048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53" name="Equals 152">
            <a:extLst>
              <a:ext uri="{FF2B5EF4-FFF2-40B4-BE49-F238E27FC236}">
                <a16:creationId xmlns:a16="http://schemas.microsoft.com/office/drawing/2014/main" id="{F7E0F5D9-5BEA-4073-8723-A31BFC3D941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3D5D7D-960B-4107-A18D-C31B88709AF2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91131CD-8B92-4DCF-8894-E61525900AFC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106524801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9C82746-22DA-47F6-ADD0-648D7E65DA61}"/>
              </a:ext>
            </a:extLst>
          </p:cNvPr>
          <p:cNvGrpSpPr/>
          <p:nvPr/>
        </p:nvGrpSpPr>
        <p:grpSpPr>
          <a:xfrm>
            <a:off x="6529176" y="2112552"/>
            <a:ext cx="4425422" cy="4078540"/>
            <a:chOff x="5883965" y="1529204"/>
            <a:chExt cx="4891685" cy="4508257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DF4F8364-F45B-498D-A0AA-6B68FE60C4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36262" y="4201539"/>
              <a:ext cx="2174767" cy="1835922"/>
            </a:xfrm>
            <a:custGeom>
              <a:avLst/>
              <a:gdLst>
                <a:gd name="T0" fmla="*/ 103 w 205"/>
                <a:gd name="T1" fmla="*/ 0 h 173"/>
                <a:gd name="T2" fmla="*/ 0 w 205"/>
                <a:gd name="T3" fmla="*/ 103 h 173"/>
                <a:gd name="T4" fmla="*/ 28 w 205"/>
                <a:gd name="T5" fmla="*/ 173 h 173"/>
                <a:gd name="T6" fmla="*/ 53 w 205"/>
                <a:gd name="T7" fmla="*/ 148 h 173"/>
                <a:gd name="T8" fmla="*/ 36 w 205"/>
                <a:gd name="T9" fmla="*/ 103 h 173"/>
                <a:gd name="T10" fmla="*/ 103 w 205"/>
                <a:gd name="T11" fmla="*/ 36 h 173"/>
                <a:gd name="T12" fmla="*/ 170 w 205"/>
                <a:gd name="T13" fmla="*/ 103 h 173"/>
                <a:gd name="T14" fmla="*/ 152 w 205"/>
                <a:gd name="T15" fmla="*/ 148 h 173"/>
                <a:gd name="T16" fmla="*/ 177 w 205"/>
                <a:gd name="T17" fmla="*/ 173 h 173"/>
                <a:gd name="T18" fmla="*/ 205 w 205"/>
                <a:gd name="T19" fmla="*/ 103 h 173"/>
                <a:gd name="T20" fmla="*/ 103 w 205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173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30"/>
                    <a:pt x="11" y="155"/>
                    <a:pt x="28" y="173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42" y="136"/>
                    <a:pt x="36" y="120"/>
                    <a:pt x="36" y="103"/>
                  </a:cubicBezTo>
                  <a:cubicBezTo>
                    <a:pt x="36" y="66"/>
                    <a:pt x="66" y="36"/>
                    <a:pt x="103" y="36"/>
                  </a:cubicBezTo>
                  <a:cubicBezTo>
                    <a:pt x="140" y="36"/>
                    <a:pt x="170" y="66"/>
                    <a:pt x="170" y="103"/>
                  </a:cubicBezTo>
                  <a:cubicBezTo>
                    <a:pt x="170" y="120"/>
                    <a:pt x="163" y="136"/>
                    <a:pt x="152" y="148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94" y="155"/>
                    <a:pt x="205" y="130"/>
                    <a:pt x="205" y="103"/>
                  </a:cubicBez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8607043" y="2705920"/>
              <a:ext cx="2168607" cy="2162445"/>
            </a:xfrm>
            <a:custGeom>
              <a:avLst/>
              <a:gdLst>
                <a:gd name="T0" fmla="*/ 102 w 204"/>
                <a:gd name="T1" fmla="*/ 0 h 204"/>
                <a:gd name="T2" fmla="*/ 23 w 204"/>
                <a:gd name="T3" fmla="*/ 37 h 204"/>
                <a:gd name="T4" fmla="*/ 0 w 204"/>
                <a:gd name="T5" fmla="*/ 102 h 204"/>
                <a:gd name="T6" fmla="*/ 102 w 204"/>
                <a:gd name="T7" fmla="*/ 204 h 204"/>
                <a:gd name="T8" fmla="*/ 204 w 204"/>
                <a:gd name="T9" fmla="*/ 102 h 204"/>
                <a:gd name="T10" fmla="*/ 102 w 204"/>
                <a:gd name="T11" fmla="*/ 0 h 204"/>
                <a:gd name="T12" fmla="*/ 102 w 204"/>
                <a:gd name="T13" fmla="*/ 169 h 204"/>
                <a:gd name="T14" fmla="*/ 35 w 204"/>
                <a:gd name="T15" fmla="*/ 102 h 204"/>
                <a:gd name="T16" fmla="*/ 48 w 204"/>
                <a:gd name="T17" fmla="*/ 62 h 204"/>
                <a:gd name="T18" fmla="*/ 102 w 204"/>
                <a:gd name="T19" fmla="*/ 35 h 204"/>
                <a:gd name="T20" fmla="*/ 169 w 204"/>
                <a:gd name="T21" fmla="*/ 102 h 204"/>
                <a:gd name="T22" fmla="*/ 102 w 204"/>
                <a:gd name="T23" fmla="*/ 16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04">
                  <a:moveTo>
                    <a:pt x="102" y="0"/>
                  </a:moveTo>
                  <a:cubicBezTo>
                    <a:pt x="70" y="0"/>
                    <a:pt x="42" y="14"/>
                    <a:pt x="23" y="37"/>
                  </a:cubicBezTo>
                  <a:cubicBezTo>
                    <a:pt x="8" y="55"/>
                    <a:pt x="0" y="77"/>
                    <a:pt x="0" y="102"/>
                  </a:cubicBezTo>
                  <a:cubicBezTo>
                    <a:pt x="0" y="158"/>
                    <a:pt x="46" y="204"/>
                    <a:pt x="102" y="204"/>
                  </a:cubicBezTo>
                  <a:cubicBezTo>
                    <a:pt x="159" y="204"/>
                    <a:pt x="204" y="158"/>
                    <a:pt x="204" y="102"/>
                  </a:cubicBezTo>
                  <a:cubicBezTo>
                    <a:pt x="204" y="45"/>
                    <a:pt x="159" y="0"/>
                    <a:pt x="102" y="0"/>
                  </a:cubicBezTo>
                  <a:close/>
                  <a:moveTo>
                    <a:pt x="102" y="169"/>
                  </a:moveTo>
                  <a:cubicBezTo>
                    <a:pt x="65" y="169"/>
                    <a:pt x="35" y="139"/>
                    <a:pt x="35" y="102"/>
                  </a:cubicBezTo>
                  <a:cubicBezTo>
                    <a:pt x="35" y="87"/>
                    <a:pt x="40" y="73"/>
                    <a:pt x="48" y="62"/>
                  </a:cubicBezTo>
                  <a:cubicBezTo>
                    <a:pt x="60" y="46"/>
                    <a:pt x="80" y="35"/>
                    <a:pt x="102" y="35"/>
                  </a:cubicBezTo>
                  <a:cubicBezTo>
                    <a:pt x="139" y="35"/>
                    <a:pt x="169" y="65"/>
                    <a:pt x="169" y="102"/>
                  </a:cubicBezTo>
                  <a:cubicBezTo>
                    <a:pt x="169" y="139"/>
                    <a:pt x="139" y="169"/>
                    <a:pt x="102" y="169"/>
                  </a:cubicBezTo>
                  <a:close/>
                </a:path>
              </a:pathLst>
            </a:custGeom>
            <a:solidFill>
              <a:schemeClr val="accent4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5883965" y="2705920"/>
              <a:ext cx="2162445" cy="2162445"/>
            </a:xfrm>
            <a:custGeom>
              <a:avLst/>
              <a:gdLst>
                <a:gd name="T0" fmla="*/ 102 w 204"/>
                <a:gd name="T1" fmla="*/ 0 h 204"/>
                <a:gd name="T2" fmla="*/ 0 w 204"/>
                <a:gd name="T3" fmla="*/ 102 h 204"/>
                <a:gd name="T4" fmla="*/ 102 w 204"/>
                <a:gd name="T5" fmla="*/ 204 h 204"/>
                <a:gd name="T6" fmla="*/ 204 w 204"/>
                <a:gd name="T7" fmla="*/ 102 h 204"/>
                <a:gd name="T8" fmla="*/ 181 w 204"/>
                <a:gd name="T9" fmla="*/ 37 h 204"/>
                <a:gd name="T10" fmla="*/ 102 w 204"/>
                <a:gd name="T11" fmla="*/ 0 h 204"/>
                <a:gd name="T12" fmla="*/ 102 w 204"/>
                <a:gd name="T13" fmla="*/ 169 h 204"/>
                <a:gd name="T14" fmla="*/ 35 w 204"/>
                <a:gd name="T15" fmla="*/ 102 h 204"/>
                <a:gd name="T16" fmla="*/ 102 w 204"/>
                <a:gd name="T17" fmla="*/ 35 h 204"/>
                <a:gd name="T18" fmla="*/ 156 w 204"/>
                <a:gd name="T19" fmla="*/ 62 h 204"/>
                <a:gd name="T20" fmla="*/ 169 w 204"/>
                <a:gd name="T21" fmla="*/ 102 h 204"/>
                <a:gd name="T22" fmla="*/ 102 w 204"/>
                <a:gd name="T23" fmla="*/ 16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04">
                  <a:moveTo>
                    <a:pt x="102" y="0"/>
                  </a:moveTo>
                  <a:cubicBezTo>
                    <a:pt x="46" y="0"/>
                    <a:pt x="0" y="45"/>
                    <a:pt x="0" y="102"/>
                  </a:cubicBezTo>
                  <a:cubicBezTo>
                    <a:pt x="0" y="158"/>
                    <a:pt x="46" y="204"/>
                    <a:pt x="102" y="204"/>
                  </a:cubicBezTo>
                  <a:cubicBezTo>
                    <a:pt x="159" y="204"/>
                    <a:pt x="204" y="158"/>
                    <a:pt x="204" y="102"/>
                  </a:cubicBezTo>
                  <a:cubicBezTo>
                    <a:pt x="204" y="77"/>
                    <a:pt x="196" y="55"/>
                    <a:pt x="181" y="37"/>
                  </a:cubicBezTo>
                  <a:cubicBezTo>
                    <a:pt x="162" y="14"/>
                    <a:pt x="134" y="0"/>
                    <a:pt x="102" y="0"/>
                  </a:cubicBezTo>
                  <a:close/>
                  <a:moveTo>
                    <a:pt x="102" y="169"/>
                  </a:moveTo>
                  <a:cubicBezTo>
                    <a:pt x="65" y="169"/>
                    <a:pt x="35" y="139"/>
                    <a:pt x="35" y="102"/>
                  </a:cubicBezTo>
                  <a:cubicBezTo>
                    <a:pt x="35" y="65"/>
                    <a:pt x="65" y="35"/>
                    <a:pt x="102" y="35"/>
                  </a:cubicBezTo>
                  <a:cubicBezTo>
                    <a:pt x="124" y="35"/>
                    <a:pt x="144" y="46"/>
                    <a:pt x="156" y="62"/>
                  </a:cubicBezTo>
                  <a:cubicBezTo>
                    <a:pt x="164" y="73"/>
                    <a:pt x="169" y="87"/>
                    <a:pt x="169" y="102"/>
                  </a:cubicBezTo>
                  <a:cubicBezTo>
                    <a:pt x="169" y="139"/>
                    <a:pt x="139" y="169"/>
                    <a:pt x="102" y="169"/>
                  </a:cubicBezTo>
                  <a:close/>
                </a:path>
              </a:pathLst>
            </a:custGeom>
            <a:solidFill>
              <a:schemeClr val="accent1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239343" y="1529204"/>
              <a:ext cx="2174767" cy="1835922"/>
            </a:xfrm>
            <a:custGeom>
              <a:avLst/>
              <a:gdLst>
                <a:gd name="T0" fmla="*/ 103 w 205"/>
                <a:gd name="T1" fmla="*/ 0 h 173"/>
                <a:gd name="T2" fmla="*/ 0 w 205"/>
                <a:gd name="T3" fmla="*/ 103 h 173"/>
                <a:gd name="T4" fmla="*/ 28 w 205"/>
                <a:gd name="T5" fmla="*/ 173 h 173"/>
                <a:gd name="T6" fmla="*/ 53 w 205"/>
                <a:gd name="T7" fmla="*/ 148 h 173"/>
                <a:gd name="T8" fmla="*/ 36 w 205"/>
                <a:gd name="T9" fmla="*/ 103 h 173"/>
                <a:gd name="T10" fmla="*/ 103 w 205"/>
                <a:gd name="T11" fmla="*/ 36 h 173"/>
                <a:gd name="T12" fmla="*/ 170 w 205"/>
                <a:gd name="T13" fmla="*/ 103 h 173"/>
                <a:gd name="T14" fmla="*/ 152 w 205"/>
                <a:gd name="T15" fmla="*/ 148 h 173"/>
                <a:gd name="T16" fmla="*/ 177 w 205"/>
                <a:gd name="T17" fmla="*/ 173 h 173"/>
                <a:gd name="T18" fmla="*/ 205 w 205"/>
                <a:gd name="T19" fmla="*/ 103 h 173"/>
                <a:gd name="T20" fmla="*/ 103 w 205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173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30"/>
                    <a:pt x="11" y="155"/>
                    <a:pt x="28" y="173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42" y="136"/>
                    <a:pt x="36" y="120"/>
                    <a:pt x="36" y="103"/>
                  </a:cubicBezTo>
                  <a:cubicBezTo>
                    <a:pt x="36" y="66"/>
                    <a:pt x="66" y="36"/>
                    <a:pt x="103" y="36"/>
                  </a:cubicBezTo>
                  <a:cubicBezTo>
                    <a:pt x="140" y="36"/>
                    <a:pt x="170" y="66"/>
                    <a:pt x="170" y="103"/>
                  </a:cubicBezTo>
                  <a:cubicBezTo>
                    <a:pt x="170" y="120"/>
                    <a:pt x="163" y="136"/>
                    <a:pt x="152" y="148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94" y="155"/>
                    <a:pt x="205" y="130"/>
                    <a:pt x="205" y="103"/>
                  </a:cubicBez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495186" y="3320546"/>
              <a:ext cx="940005" cy="933193"/>
            </a:xfrm>
            <a:prstGeom prst="ellips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Questrial" pitchFamily="2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9221345" y="3320546"/>
              <a:ext cx="940005" cy="933193"/>
            </a:xfrm>
            <a:prstGeom prst="ellips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7853644" y="2143832"/>
              <a:ext cx="940005" cy="933193"/>
            </a:xfrm>
            <a:prstGeom prst="ellips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cxnSp>
          <p:nvCxnSpPr>
            <p:cNvPr id="26" name="Straight Connector 25"/>
            <p:cNvCxnSpPr>
              <a:cxnSpLocks/>
              <a:stCxn id="25" idx="4"/>
              <a:endCxn id="44" idx="0"/>
            </p:cNvCxnSpPr>
            <p:nvPr/>
          </p:nvCxnSpPr>
          <p:spPr>
            <a:xfrm>
              <a:off x="8323647" y="3077025"/>
              <a:ext cx="9962" cy="1318578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774"/>
            <p:cNvGrpSpPr>
              <a:grpSpLocks noChangeAspect="1"/>
            </p:cNvGrpSpPr>
            <p:nvPr/>
          </p:nvGrpSpPr>
          <p:grpSpPr bwMode="auto">
            <a:xfrm>
              <a:off x="8183151" y="2530920"/>
              <a:ext cx="326074" cy="237702"/>
              <a:chOff x="710" y="2680"/>
              <a:chExt cx="2022" cy="1474"/>
            </a:xfrm>
            <a:solidFill>
              <a:schemeClr val="accent3"/>
            </a:solidFill>
          </p:grpSpPr>
          <p:sp>
            <p:nvSpPr>
              <p:cNvPr id="19" name="Freeform 776"/>
              <p:cNvSpPr>
                <a:spLocks/>
              </p:cNvSpPr>
              <p:nvPr/>
            </p:nvSpPr>
            <p:spPr bwMode="auto">
              <a:xfrm>
                <a:off x="1997" y="3435"/>
                <a:ext cx="432" cy="482"/>
              </a:xfrm>
              <a:custGeom>
                <a:avLst/>
                <a:gdLst>
                  <a:gd name="T0" fmla="*/ 196 w 863"/>
                  <a:gd name="T1" fmla="*/ 0 h 965"/>
                  <a:gd name="T2" fmla="*/ 199 w 863"/>
                  <a:gd name="T3" fmla="*/ 1 h 965"/>
                  <a:gd name="T4" fmla="*/ 207 w 863"/>
                  <a:gd name="T5" fmla="*/ 6 h 965"/>
                  <a:gd name="T6" fmla="*/ 222 w 863"/>
                  <a:gd name="T7" fmla="*/ 15 h 965"/>
                  <a:gd name="T8" fmla="*/ 240 w 863"/>
                  <a:gd name="T9" fmla="*/ 26 h 965"/>
                  <a:gd name="T10" fmla="*/ 265 w 863"/>
                  <a:gd name="T11" fmla="*/ 41 h 965"/>
                  <a:gd name="T12" fmla="*/ 293 w 863"/>
                  <a:gd name="T13" fmla="*/ 56 h 965"/>
                  <a:gd name="T14" fmla="*/ 327 w 863"/>
                  <a:gd name="T15" fmla="*/ 74 h 965"/>
                  <a:gd name="T16" fmla="*/ 366 w 863"/>
                  <a:gd name="T17" fmla="*/ 93 h 965"/>
                  <a:gd name="T18" fmla="*/ 409 w 863"/>
                  <a:gd name="T19" fmla="*/ 114 h 965"/>
                  <a:gd name="T20" fmla="*/ 456 w 863"/>
                  <a:gd name="T21" fmla="*/ 136 h 965"/>
                  <a:gd name="T22" fmla="*/ 509 w 863"/>
                  <a:gd name="T23" fmla="*/ 159 h 965"/>
                  <a:gd name="T24" fmla="*/ 564 w 863"/>
                  <a:gd name="T25" fmla="*/ 183 h 965"/>
                  <a:gd name="T26" fmla="*/ 624 w 863"/>
                  <a:gd name="T27" fmla="*/ 206 h 965"/>
                  <a:gd name="T28" fmla="*/ 671 w 863"/>
                  <a:gd name="T29" fmla="*/ 226 h 965"/>
                  <a:gd name="T30" fmla="*/ 712 w 863"/>
                  <a:gd name="T31" fmla="*/ 249 h 965"/>
                  <a:gd name="T32" fmla="*/ 749 w 863"/>
                  <a:gd name="T33" fmla="*/ 273 h 965"/>
                  <a:gd name="T34" fmla="*/ 780 w 863"/>
                  <a:gd name="T35" fmla="*/ 302 h 965"/>
                  <a:gd name="T36" fmla="*/ 807 w 863"/>
                  <a:gd name="T37" fmla="*/ 332 h 965"/>
                  <a:gd name="T38" fmla="*/ 830 w 863"/>
                  <a:gd name="T39" fmla="*/ 367 h 965"/>
                  <a:gd name="T40" fmla="*/ 848 w 863"/>
                  <a:gd name="T41" fmla="*/ 403 h 965"/>
                  <a:gd name="T42" fmla="*/ 863 w 863"/>
                  <a:gd name="T43" fmla="*/ 444 h 965"/>
                  <a:gd name="T44" fmla="*/ 593 w 863"/>
                  <a:gd name="T45" fmla="*/ 715 h 965"/>
                  <a:gd name="T46" fmla="*/ 518 w 863"/>
                  <a:gd name="T47" fmla="*/ 789 h 965"/>
                  <a:gd name="T48" fmla="*/ 342 w 863"/>
                  <a:gd name="T49" fmla="*/ 965 h 965"/>
                  <a:gd name="T50" fmla="*/ 0 w 863"/>
                  <a:gd name="T51" fmla="*/ 621 h 965"/>
                  <a:gd name="T52" fmla="*/ 196 w 863"/>
                  <a:gd name="T53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3" h="965">
                    <a:moveTo>
                      <a:pt x="196" y="0"/>
                    </a:moveTo>
                    <a:lnTo>
                      <a:pt x="199" y="1"/>
                    </a:lnTo>
                    <a:lnTo>
                      <a:pt x="207" y="6"/>
                    </a:lnTo>
                    <a:lnTo>
                      <a:pt x="222" y="15"/>
                    </a:lnTo>
                    <a:lnTo>
                      <a:pt x="240" y="26"/>
                    </a:lnTo>
                    <a:lnTo>
                      <a:pt x="265" y="41"/>
                    </a:lnTo>
                    <a:lnTo>
                      <a:pt x="293" y="56"/>
                    </a:lnTo>
                    <a:lnTo>
                      <a:pt x="327" y="74"/>
                    </a:lnTo>
                    <a:lnTo>
                      <a:pt x="366" y="93"/>
                    </a:lnTo>
                    <a:lnTo>
                      <a:pt x="409" y="114"/>
                    </a:lnTo>
                    <a:lnTo>
                      <a:pt x="456" y="136"/>
                    </a:lnTo>
                    <a:lnTo>
                      <a:pt x="509" y="159"/>
                    </a:lnTo>
                    <a:lnTo>
                      <a:pt x="564" y="183"/>
                    </a:lnTo>
                    <a:lnTo>
                      <a:pt x="624" y="206"/>
                    </a:lnTo>
                    <a:lnTo>
                      <a:pt x="671" y="226"/>
                    </a:lnTo>
                    <a:lnTo>
                      <a:pt x="712" y="249"/>
                    </a:lnTo>
                    <a:lnTo>
                      <a:pt x="749" y="273"/>
                    </a:lnTo>
                    <a:lnTo>
                      <a:pt x="780" y="302"/>
                    </a:lnTo>
                    <a:lnTo>
                      <a:pt x="807" y="332"/>
                    </a:lnTo>
                    <a:lnTo>
                      <a:pt x="830" y="367"/>
                    </a:lnTo>
                    <a:lnTo>
                      <a:pt x="848" y="403"/>
                    </a:lnTo>
                    <a:lnTo>
                      <a:pt x="863" y="444"/>
                    </a:lnTo>
                    <a:lnTo>
                      <a:pt x="593" y="715"/>
                    </a:lnTo>
                    <a:lnTo>
                      <a:pt x="518" y="789"/>
                    </a:lnTo>
                    <a:lnTo>
                      <a:pt x="342" y="965"/>
                    </a:lnTo>
                    <a:lnTo>
                      <a:pt x="0" y="62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27" name="Freeform 777"/>
              <p:cNvSpPr>
                <a:spLocks/>
              </p:cNvSpPr>
              <p:nvPr/>
            </p:nvSpPr>
            <p:spPr bwMode="auto">
              <a:xfrm>
                <a:off x="1829" y="3519"/>
                <a:ext cx="147" cy="199"/>
              </a:xfrm>
              <a:custGeom>
                <a:avLst/>
                <a:gdLst>
                  <a:gd name="T0" fmla="*/ 144 w 293"/>
                  <a:gd name="T1" fmla="*/ 0 h 397"/>
                  <a:gd name="T2" fmla="*/ 148 w 293"/>
                  <a:gd name="T3" fmla="*/ 0 h 397"/>
                  <a:gd name="T4" fmla="*/ 154 w 293"/>
                  <a:gd name="T5" fmla="*/ 0 h 397"/>
                  <a:gd name="T6" fmla="*/ 163 w 293"/>
                  <a:gd name="T7" fmla="*/ 1 h 397"/>
                  <a:gd name="T8" fmla="*/ 173 w 293"/>
                  <a:gd name="T9" fmla="*/ 1 h 397"/>
                  <a:gd name="T10" fmla="*/ 185 w 293"/>
                  <a:gd name="T11" fmla="*/ 4 h 397"/>
                  <a:gd name="T12" fmla="*/ 197 w 293"/>
                  <a:gd name="T13" fmla="*/ 6 h 397"/>
                  <a:gd name="T14" fmla="*/ 209 w 293"/>
                  <a:gd name="T15" fmla="*/ 9 h 397"/>
                  <a:gd name="T16" fmla="*/ 223 w 293"/>
                  <a:gd name="T17" fmla="*/ 13 h 397"/>
                  <a:gd name="T18" fmla="*/ 235 w 293"/>
                  <a:gd name="T19" fmla="*/ 18 h 397"/>
                  <a:gd name="T20" fmla="*/ 249 w 293"/>
                  <a:gd name="T21" fmla="*/ 26 h 397"/>
                  <a:gd name="T22" fmla="*/ 260 w 293"/>
                  <a:gd name="T23" fmla="*/ 34 h 397"/>
                  <a:gd name="T24" fmla="*/ 270 w 293"/>
                  <a:gd name="T25" fmla="*/ 44 h 397"/>
                  <a:gd name="T26" fmla="*/ 279 w 293"/>
                  <a:gd name="T27" fmla="*/ 56 h 397"/>
                  <a:gd name="T28" fmla="*/ 285 w 293"/>
                  <a:gd name="T29" fmla="*/ 70 h 397"/>
                  <a:gd name="T30" fmla="*/ 290 w 293"/>
                  <a:gd name="T31" fmla="*/ 87 h 397"/>
                  <a:gd name="T32" fmla="*/ 293 w 293"/>
                  <a:gd name="T33" fmla="*/ 105 h 397"/>
                  <a:gd name="T34" fmla="*/ 292 w 293"/>
                  <a:gd name="T35" fmla="*/ 126 h 397"/>
                  <a:gd name="T36" fmla="*/ 287 w 293"/>
                  <a:gd name="T37" fmla="*/ 150 h 397"/>
                  <a:gd name="T38" fmla="*/ 279 w 293"/>
                  <a:gd name="T39" fmla="*/ 175 h 397"/>
                  <a:gd name="T40" fmla="*/ 267 w 293"/>
                  <a:gd name="T41" fmla="*/ 205 h 397"/>
                  <a:gd name="T42" fmla="*/ 251 w 293"/>
                  <a:gd name="T43" fmla="*/ 237 h 397"/>
                  <a:gd name="T44" fmla="*/ 229 w 293"/>
                  <a:gd name="T45" fmla="*/ 272 h 397"/>
                  <a:gd name="T46" fmla="*/ 203 w 293"/>
                  <a:gd name="T47" fmla="*/ 310 h 397"/>
                  <a:gd name="T48" fmla="*/ 232 w 293"/>
                  <a:gd name="T49" fmla="*/ 390 h 397"/>
                  <a:gd name="T50" fmla="*/ 193 w 293"/>
                  <a:gd name="T51" fmla="*/ 381 h 397"/>
                  <a:gd name="T52" fmla="*/ 154 w 293"/>
                  <a:gd name="T53" fmla="*/ 377 h 397"/>
                  <a:gd name="T54" fmla="*/ 121 w 293"/>
                  <a:gd name="T55" fmla="*/ 380 h 397"/>
                  <a:gd name="T56" fmla="*/ 89 w 293"/>
                  <a:gd name="T57" fmla="*/ 386 h 397"/>
                  <a:gd name="T58" fmla="*/ 59 w 293"/>
                  <a:gd name="T59" fmla="*/ 397 h 397"/>
                  <a:gd name="T60" fmla="*/ 89 w 293"/>
                  <a:gd name="T61" fmla="*/ 310 h 397"/>
                  <a:gd name="T62" fmla="*/ 63 w 293"/>
                  <a:gd name="T63" fmla="*/ 272 h 397"/>
                  <a:gd name="T64" fmla="*/ 41 w 293"/>
                  <a:gd name="T65" fmla="*/ 237 h 397"/>
                  <a:gd name="T66" fmla="*/ 25 w 293"/>
                  <a:gd name="T67" fmla="*/ 205 h 397"/>
                  <a:gd name="T68" fmla="*/ 13 w 293"/>
                  <a:gd name="T69" fmla="*/ 175 h 397"/>
                  <a:gd name="T70" fmla="*/ 6 w 293"/>
                  <a:gd name="T71" fmla="*/ 150 h 397"/>
                  <a:gd name="T72" fmla="*/ 1 w 293"/>
                  <a:gd name="T73" fmla="*/ 126 h 397"/>
                  <a:gd name="T74" fmla="*/ 0 w 293"/>
                  <a:gd name="T75" fmla="*/ 105 h 397"/>
                  <a:gd name="T76" fmla="*/ 2 w 293"/>
                  <a:gd name="T77" fmla="*/ 87 h 397"/>
                  <a:gd name="T78" fmla="*/ 7 w 293"/>
                  <a:gd name="T79" fmla="*/ 70 h 397"/>
                  <a:gd name="T80" fmla="*/ 13 w 293"/>
                  <a:gd name="T81" fmla="*/ 56 h 397"/>
                  <a:gd name="T82" fmla="*/ 23 w 293"/>
                  <a:gd name="T83" fmla="*/ 44 h 397"/>
                  <a:gd name="T84" fmla="*/ 33 w 293"/>
                  <a:gd name="T85" fmla="*/ 34 h 397"/>
                  <a:gd name="T86" fmla="*/ 45 w 293"/>
                  <a:gd name="T87" fmla="*/ 26 h 397"/>
                  <a:gd name="T88" fmla="*/ 57 w 293"/>
                  <a:gd name="T89" fmla="*/ 18 h 397"/>
                  <a:gd name="T90" fmla="*/ 70 w 293"/>
                  <a:gd name="T91" fmla="*/ 13 h 397"/>
                  <a:gd name="T92" fmla="*/ 83 w 293"/>
                  <a:gd name="T93" fmla="*/ 9 h 397"/>
                  <a:gd name="T94" fmla="*/ 97 w 293"/>
                  <a:gd name="T95" fmla="*/ 6 h 397"/>
                  <a:gd name="T96" fmla="*/ 109 w 293"/>
                  <a:gd name="T97" fmla="*/ 4 h 397"/>
                  <a:gd name="T98" fmla="*/ 120 w 293"/>
                  <a:gd name="T99" fmla="*/ 1 h 397"/>
                  <a:gd name="T100" fmla="*/ 130 w 293"/>
                  <a:gd name="T101" fmla="*/ 1 h 397"/>
                  <a:gd name="T102" fmla="*/ 138 w 293"/>
                  <a:gd name="T103" fmla="*/ 0 h 397"/>
                  <a:gd name="T104" fmla="*/ 144 w 293"/>
                  <a:gd name="T10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3" h="397">
                    <a:moveTo>
                      <a:pt x="144" y="0"/>
                    </a:moveTo>
                    <a:lnTo>
                      <a:pt x="148" y="0"/>
                    </a:lnTo>
                    <a:lnTo>
                      <a:pt x="154" y="0"/>
                    </a:lnTo>
                    <a:lnTo>
                      <a:pt x="163" y="1"/>
                    </a:lnTo>
                    <a:lnTo>
                      <a:pt x="173" y="1"/>
                    </a:lnTo>
                    <a:lnTo>
                      <a:pt x="185" y="4"/>
                    </a:lnTo>
                    <a:lnTo>
                      <a:pt x="197" y="6"/>
                    </a:lnTo>
                    <a:lnTo>
                      <a:pt x="209" y="9"/>
                    </a:lnTo>
                    <a:lnTo>
                      <a:pt x="223" y="13"/>
                    </a:lnTo>
                    <a:lnTo>
                      <a:pt x="235" y="18"/>
                    </a:lnTo>
                    <a:lnTo>
                      <a:pt x="249" y="26"/>
                    </a:lnTo>
                    <a:lnTo>
                      <a:pt x="260" y="34"/>
                    </a:lnTo>
                    <a:lnTo>
                      <a:pt x="270" y="44"/>
                    </a:lnTo>
                    <a:lnTo>
                      <a:pt x="279" y="56"/>
                    </a:lnTo>
                    <a:lnTo>
                      <a:pt x="285" y="70"/>
                    </a:lnTo>
                    <a:lnTo>
                      <a:pt x="290" y="87"/>
                    </a:lnTo>
                    <a:lnTo>
                      <a:pt x="293" y="105"/>
                    </a:lnTo>
                    <a:lnTo>
                      <a:pt x="292" y="126"/>
                    </a:lnTo>
                    <a:lnTo>
                      <a:pt x="287" y="150"/>
                    </a:lnTo>
                    <a:lnTo>
                      <a:pt x="279" y="175"/>
                    </a:lnTo>
                    <a:lnTo>
                      <a:pt x="267" y="205"/>
                    </a:lnTo>
                    <a:lnTo>
                      <a:pt x="251" y="237"/>
                    </a:lnTo>
                    <a:lnTo>
                      <a:pt x="229" y="272"/>
                    </a:lnTo>
                    <a:lnTo>
                      <a:pt x="203" y="310"/>
                    </a:lnTo>
                    <a:lnTo>
                      <a:pt x="232" y="390"/>
                    </a:lnTo>
                    <a:lnTo>
                      <a:pt x="193" y="381"/>
                    </a:lnTo>
                    <a:lnTo>
                      <a:pt x="154" y="377"/>
                    </a:lnTo>
                    <a:lnTo>
                      <a:pt x="121" y="380"/>
                    </a:lnTo>
                    <a:lnTo>
                      <a:pt x="89" y="386"/>
                    </a:lnTo>
                    <a:lnTo>
                      <a:pt x="59" y="397"/>
                    </a:lnTo>
                    <a:lnTo>
                      <a:pt x="89" y="310"/>
                    </a:lnTo>
                    <a:lnTo>
                      <a:pt x="63" y="272"/>
                    </a:lnTo>
                    <a:lnTo>
                      <a:pt x="41" y="237"/>
                    </a:lnTo>
                    <a:lnTo>
                      <a:pt x="25" y="205"/>
                    </a:lnTo>
                    <a:lnTo>
                      <a:pt x="13" y="175"/>
                    </a:lnTo>
                    <a:lnTo>
                      <a:pt x="6" y="150"/>
                    </a:lnTo>
                    <a:lnTo>
                      <a:pt x="1" y="126"/>
                    </a:lnTo>
                    <a:lnTo>
                      <a:pt x="0" y="105"/>
                    </a:lnTo>
                    <a:lnTo>
                      <a:pt x="2" y="87"/>
                    </a:lnTo>
                    <a:lnTo>
                      <a:pt x="7" y="70"/>
                    </a:lnTo>
                    <a:lnTo>
                      <a:pt x="13" y="56"/>
                    </a:lnTo>
                    <a:lnTo>
                      <a:pt x="23" y="44"/>
                    </a:lnTo>
                    <a:lnTo>
                      <a:pt x="33" y="34"/>
                    </a:lnTo>
                    <a:lnTo>
                      <a:pt x="45" y="26"/>
                    </a:lnTo>
                    <a:lnTo>
                      <a:pt x="57" y="18"/>
                    </a:lnTo>
                    <a:lnTo>
                      <a:pt x="70" y="13"/>
                    </a:lnTo>
                    <a:lnTo>
                      <a:pt x="83" y="9"/>
                    </a:lnTo>
                    <a:lnTo>
                      <a:pt x="97" y="6"/>
                    </a:lnTo>
                    <a:lnTo>
                      <a:pt x="109" y="4"/>
                    </a:lnTo>
                    <a:lnTo>
                      <a:pt x="120" y="1"/>
                    </a:lnTo>
                    <a:lnTo>
                      <a:pt x="130" y="1"/>
                    </a:lnTo>
                    <a:lnTo>
                      <a:pt x="138" y="0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28" name="Freeform 778"/>
              <p:cNvSpPr>
                <a:spLocks/>
              </p:cNvSpPr>
              <p:nvPr/>
            </p:nvSpPr>
            <p:spPr bwMode="auto">
              <a:xfrm>
                <a:off x="710" y="3435"/>
                <a:ext cx="1101" cy="505"/>
              </a:xfrm>
              <a:custGeom>
                <a:avLst/>
                <a:gdLst>
                  <a:gd name="T0" fmla="*/ 2202 w 2202"/>
                  <a:gd name="T1" fmla="*/ 635 h 1010"/>
                  <a:gd name="T2" fmla="*/ 1827 w 2202"/>
                  <a:gd name="T3" fmla="*/ 1010 h 1010"/>
                  <a:gd name="T4" fmla="*/ 1 w 2202"/>
                  <a:gd name="T5" fmla="*/ 940 h 1010"/>
                  <a:gd name="T6" fmla="*/ 2 w 2202"/>
                  <a:gd name="T7" fmla="*/ 814 h 1010"/>
                  <a:gd name="T8" fmla="*/ 7 w 2202"/>
                  <a:gd name="T9" fmla="*/ 702 h 1010"/>
                  <a:gd name="T10" fmla="*/ 18 w 2202"/>
                  <a:gd name="T11" fmla="*/ 606 h 1010"/>
                  <a:gd name="T12" fmla="*/ 39 w 2202"/>
                  <a:gd name="T13" fmla="*/ 523 h 1010"/>
                  <a:gd name="T14" fmla="*/ 74 w 2202"/>
                  <a:gd name="T15" fmla="*/ 454 h 1010"/>
                  <a:gd name="T16" fmla="*/ 124 w 2202"/>
                  <a:gd name="T17" fmla="*/ 397 h 1010"/>
                  <a:gd name="T18" fmla="*/ 194 w 2202"/>
                  <a:gd name="T19" fmla="*/ 352 h 1010"/>
                  <a:gd name="T20" fmla="*/ 291 w 2202"/>
                  <a:gd name="T21" fmla="*/ 313 h 1010"/>
                  <a:gd name="T22" fmla="*/ 388 w 2202"/>
                  <a:gd name="T23" fmla="*/ 271 h 1010"/>
                  <a:gd name="T24" fmla="*/ 467 w 2202"/>
                  <a:gd name="T25" fmla="*/ 232 h 1010"/>
                  <a:gd name="T26" fmla="*/ 530 w 2202"/>
                  <a:gd name="T27" fmla="*/ 199 h 1010"/>
                  <a:gd name="T28" fmla="*/ 573 w 2202"/>
                  <a:gd name="T29" fmla="*/ 175 h 1010"/>
                  <a:gd name="T30" fmla="*/ 594 w 2202"/>
                  <a:gd name="T31" fmla="*/ 162 h 1010"/>
                  <a:gd name="T32" fmla="*/ 770 w 2202"/>
                  <a:gd name="T33" fmla="*/ 710 h 1010"/>
                  <a:gd name="T34" fmla="*/ 872 w 2202"/>
                  <a:gd name="T35" fmla="*/ 563 h 1010"/>
                  <a:gd name="T36" fmla="*/ 829 w 2202"/>
                  <a:gd name="T37" fmla="*/ 495 h 1010"/>
                  <a:gd name="T38" fmla="*/ 806 w 2202"/>
                  <a:gd name="T39" fmla="*/ 440 h 1010"/>
                  <a:gd name="T40" fmla="*/ 797 w 2202"/>
                  <a:gd name="T41" fmla="*/ 397 h 1010"/>
                  <a:gd name="T42" fmla="*/ 802 w 2202"/>
                  <a:gd name="T43" fmla="*/ 364 h 1010"/>
                  <a:gd name="T44" fmla="*/ 816 w 2202"/>
                  <a:gd name="T45" fmla="*/ 340 h 1010"/>
                  <a:gd name="T46" fmla="*/ 837 w 2202"/>
                  <a:gd name="T47" fmla="*/ 322 h 1010"/>
                  <a:gd name="T48" fmla="*/ 861 w 2202"/>
                  <a:gd name="T49" fmla="*/ 311 h 1010"/>
                  <a:gd name="T50" fmla="*/ 884 w 2202"/>
                  <a:gd name="T51" fmla="*/ 305 h 1010"/>
                  <a:gd name="T52" fmla="*/ 905 w 2202"/>
                  <a:gd name="T53" fmla="*/ 303 h 1010"/>
                  <a:gd name="T54" fmla="*/ 919 w 2202"/>
                  <a:gd name="T55" fmla="*/ 302 h 1010"/>
                  <a:gd name="T56" fmla="*/ 929 w 2202"/>
                  <a:gd name="T57" fmla="*/ 302 h 1010"/>
                  <a:gd name="T58" fmla="*/ 947 w 2202"/>
                  <a:gd name="T59" fmla="*/ 303 h 1010"/>
                  <a:gd name="T60" fmla="*/ 969 w 2202"/>
                  <a:gd name="T61" fmla="*/ 308 h 1010"/>
                  <a:gd name="T62" fmla="*/ 994 w 2202"/>
                  <a:gd name="T63" fmla="*/ 316 h 1010"/>
                  <a:gd name="T64" fmla="*/ 1016 w 2202"/>
                  <a:gd name="T65" fmla="*/ 330 h 1010"/>
                  <a:gd name="T66" fmla="*/ 1033 w 2202"/>
                  <a:gd name="T67" fmla="*/ 351 h 1010"/>
                  <a:gd name="T68" fmla="*/ 1043 w 2202"/>
                  <a:gd name="T69" fmla="*/ 379 h 1010"/>
                  <a:gd name="T70" fmla="*/ 1041 w 2202"/>
                  <a:gd name="T71" fmla="*/ 417 h 1010"/>
                  <a:gd name="T72" fmla="*/ 1027 w 2202"/>
                  <a:gd name="T73" fmla="*/ 466 h 1010"/>
                  <a:gd name="T74" fmla="*/ 994 w 2202"/>
                  <a:gd name="T75" fmla="*/ 527 h 1010"/>
                  <a:gd name="T76" fmla="*/ 1048 w 2202"/>
                  <a:gd name="T77" fmla="*/ 783 h 1010"/>
                  <a:gd name="T78" fmla="*/ 1245 w 2202"/>
                  <a:gd name="T79" fmla="*/ 159 h 1010"/>
                  <a:gd name="T80" fmla="*/ 1256 w 2202"/>
                  <a:gd name="T81" fmla="*/ 167 h 1010"/>
                  <a:gd name="T82" fmla="*/ 1288 w 2202"/>
                  <a:gd name="T83" fmla="*/ 185 h 1010"/>
                  <a:gd name="T84" fmla="*/ 1340 w 2202"/>
                  <a:gd name="T85" fmla="*/ 215 h 1010"/>
                  <a:gd name="T86" fmla="*/ 1411 w 2202"/>
                  <a:gd name="T87" fmla="*/ 250 h 1010"/>
                  <a:gd name="T88" fmla="*/ 1488 w 2202"/>
                  <a:gd name="T89" fmla="*/ 246 h 1010"/>
                  <a:gd name="T90" fmla="*/ 1574 w 2202"/>
                  <a:gd name="T91" fmla="*/ 207 h 1010"/>
                  <a:gd name="T92" fmla="*/ 1689 w 2202"/>
                  <a:gd name="T93" fmla="*/ 161 h 1010"/>
                  <a:gd name="T94" fmla="*/ 1788 w 2202"/>
                  <a:gd name="T95" fmla="*/ 115 h 1010"/>
                  <a:gd name="T96" fmla="*/ 1871 w 2202"/>
                  <a:gd name="T97" fmla="*/ 75 h 1010"/>
                  <a:gd name="T98" fmla="*/ 1933 w 2202"/>
                  <a:gd name="T99" fmla="*/ 41 h 1010"/>
                  <a:gd name="T100" fmla="*/ 1976 w 2202"/>
                  <a:gd name="T101" fmla="*/ 16 h 1010"/>
                  <a:gd name="T102" fmla="*/ 1998 w 2202"/>
                  <a:gd name="T103" fmla="*/ 3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1010">
                    <a:moveTo>
                      <a:pt x="2001" y="0"/>
                    </a:moveTo>
                    <a:lnTo>
                      <a:pt x="2202" y="635"/>
                    </a:lnTo>
                    <a:lnTo>
                      <a:pt x="2198" y="640"/>
                    </a:lnTo>
                    <a:lnTo>
                      <a:pt x="1827" y="1010"/>
                    </a:lnTo>
                    <a:lnTo>
                      <a:pt x="0" y="1010"/>
                    </a:lnTo>
                    <a:lnTo>
                      <a:pt x="1" y="940"/>
                    </a:lnTo>
                    <a:lnTo>
                      <a:pt x="1" y="875"/>
                    </a:lnTo>
                    <a:lnTo>
                      <a:pt x="2" y="814"/>
                    </a:lnTo>
                    <a:lnTo>
                      <a:pt x="4" y="756"/>
                    </a:lnTo>
                    <a:lnTo>
                      <a:pt x="7" y="702"/>
                    </a:lnTo>
                    <a:lnTo>
                      <a:pt x="12" y="652"/>
                    </a:lnTo>
                    <a:lnTo>
                      <a:pt x="18" y="606"/>
                    </a:lnTo>
                    <a:lnTo>
                      <a:pt x="27" y="563"/>
                    </a:lnTo>
                    <a:lnTo>
                      <a:pt x="39" y="523"/>
                    </a:lnTo>
                    <a:lnTo>
                      <a:pt x="54" y="487"/>
                    </a:lnTo>
                    <a:lnTo>
                      <a:pt x="74" y="454"/>
                    </a:lnTo>
                    <a:lnTo>
                      <a:pt x="96" y="424"/>
                    </a:lnTo>
                    <a:lnTo>
                      <a:pt x="124" y="397"/>
                    </a:lnTo>
                    <a:lnTo>
                      <a:pt x="156" y="373"/>
                    </a:lnTo>
                    <a:lnTo>
                      <a:pt x="194" y="352"/>
                    </a:lnTo>
                    <a:lnTo>
                      <a:pt x="237" y="335"/>
                    </a:lnTo>
                    <a:lnTo>
                      <a:pt x="291" y="313"/>
                    </a:lnTo>
                    <a:lnTo>
                      <a:pt x="341" y="292"/>
                    </a:lnTo>
                    <a:lnTo>
                      <a:pt x="388" y="271"/>
                    </a:lnTo>
                    <a:lnTo>
                      <a:pt x="431" y="250"/>
                    </a:lnTo>
                    <a:lnTo>
                      <a:pt x="467" y="232"/>
                    </a:lnTo>
                    <a:lnTo>
                      <a:pt x="502" y="215"/>
                    </a:lnTo>
                    <a:lnTo>
                      <a:pt x="530" y="199"/>
                    </a:lnTo>
                    <a:lnTo>
                      <a:pt x="553" y="186"/>
                    </a:lnTo>
                    <a:lnTo>
                      <a:pt x="573" y="175"/>
                    </a:lnTo>
                    <a:lnTo>
                      <a:pt x="586" y="167"/>
                    </a:lnTo>
                    <a:lnTo>
                      <a:pt x="594" y="162"/>
                    </a:lnTo>
                    <a:lnTo>
                      <a:pt x="597" y="159"/>
                    </a:lnTo>
                    <a:lnTo>
                      <a:pt x="770" y="710"/>
                    </a:lnTo>
                    <a:lnTo>
                      <a:pt x="795" y="783"/>
                    </a:lnTo>
                    <a:lnTo>
                      <a:pt x="872" y="563"/>
                    </a:lnTo>
                    <a:lnTo>
                      <a:pt x="849" y="527"/>
                    </a:lnTo>
                    <a:lnTo>
                      <a:pt x="829" y="495"/>
                    </a:lnTo>
                    <a:lnTo>
                      <a:pt x="816" y="466"/>
                    </a:lnTo>
                    <a:lnTo>
                      <a:pt x="806" y="440"/>
                    </a:lnTo>
                    <a:lnTo>
                      <a:pt x="800" y="417"/>
                    </a:lnTo>
                    <a:lnTo>
                      <a:pt x="797" y="397"/>
                    </a:lnTo>
                    <a:lnTo>
                      <a:pt x="799" y="379"/>
                    </a:lnTo>
                    <a:lnTo>
                      <a:pt x="802" y="364"/>
                    </a:lnTo>
                    <a:lnTo>
                      <a:pt x="808" y="351"/>
                    </a:lnTo>
                    <a:lnTo>
                      <a:pt x="816" y="340"/>
                    </a:lnTo>
                    <a:lnTo>
                      <a:pt x="826" y="330"/>
                    </a:lnTo>
                    <a:lnTo>
                      <a:pt x="837" y="322"/>
                    </a:lnTo>
                    <a:lnTo>
                      <a:pt x="849" y="316"/>
                    </a:lnTo>
                    <a:lnTo>
                      <a:pt x="861" y="311"/>
                    </a:lnTo>
                    <a:lnTo>
                      <a:pt x="872" y="308"/>
                    </a:lnTo>
                    <a:lnTo>
                      <a:pt x="884" y="305"/>
                    </a:lnTo>
                    <a:lnTo>
                      <a:pt x="895" y="303"/>
                    </a:lnTo>
                    <a:lnTo>
                      <a:pt x="905" y="303"/>
                    </a:lnTo>
                    <a:lnTo>
                      <a:pt x="913" y="302"/>
                    </a:lnTo>
                    <a:lnTo>
                      <a:pt x="919" y="302"/>
                    </a:lnTo>
                    <a:lnTo>
                      <a:pt x="922" y="302"/>
                    </a:lnTo>
                    <a:lnTo>
                      <a:pt x="929" y="302"/>
                    </a:lnTo>
                    <a:lnTo>
                      <a:pt x="937" y="303"/>
                    </a:lnTo>
                    <a:lnTo>
                      <a:pt x="947" y="303"/>
                    </a:lnTo>
                    <a:lnTo>
                      <a:pt x="957" y="305"/>
                    </a:lnTo>
                    <a:lnTo>
                      <a:pt x="969" y="308"/>
                    </a:lnTo>
                    <a:lnTo>
                      <a:pt x="981" y="311"/>
                    </a:lnTo>
                    <a:lnTo>
                      <a:pt x="994" y="316"/>
                    </a:lnTo>
                    <a:lnTo>
                      <a:pt x="1005" y="322"/>
                    </a:lnTo>
                    <a:lnTo>
                      <a:pt x="1016" y="330"/>
                    </a:lnTo>
                    <a:lnTo>
                      <a:pt x="1025" y="340"/>
                    </a:lnTo>
                    <a:lnTo>
                      <a:pt x="1033" y="351"/>
                    </a:lnTo>
                    <a:lnTo>
                      <a:pt x="1039" y="364"/>
                    </a:lnTo>
                    <a:lnTo>
                      <a:pt x="1043" y="379"/>
                    </a:lnTo>
                    <a:lnTo>
                      <a:pt x="1044" y="397"/>
                    </a:lnTo>
                    <a:lnTo>
                      <a:pt x="1041" y="417"/>
                    </a:lnTo>
                    <a:lnTo>
                      <a:pt x="1037" y="440"/>
                    </a:lnTo>
                    <a:lnTo>
                      <a:pt x="1027" y="466"/>
                    </a:lnTo>
                    <a:lnTo>
                      <a:pt x="1012" y="495"/>
                    </a:lnTo>
                    <a:lnTo>
                      <a:pt x="994" y="527"/>
                    </a:lnTo>
                    <a:lnTo>
                      <a:pt x="969" y="563"/>
                    </a:lnTo>
                    <a:lnTo>
                      <a:pt x="1048" y="783"/>
                    </a:lnTo>
                    <a:lnTo>
                      <a:pt x="1071" y="710"/>
                    </a:lnTo>
                    <a:lnTo>
                      <a:pt x="1245" y="159"/>
                    </a:lnTo>
                    <a:lnTo>
                      <a:pt x="1248" y="162"/>
                    </a:lnTo>
                    <a:lnTo>
                      <a:pt x="1256" y="167"/>
                    </a:lnTo>
                    <a:lnTo>
                      <a:pt x="1270" y="175"/>
                    </a:lnTo>
                    <a:lnTo>
                      <a:pt x="1288" y="185"/>
                    </a:lnTo>
                    <a:lnTo>
                      <a:pt x="1311" y="199"/>
                    </a:lnTo>
                    <a:lnTo>
                      <a:pt x="1340" y="215"/>
                    </a:lnTo>
                    <a:lnTo>
                      <a:pt x="1373" y="232"/>
                    </a:lnTo>
                    <a:lnTo>
                      <a:pt x="1411" y="250"/>
                    </a:lnTo>
                    <a:lnTo>
                      <a:pt x="1454" y="270"/>
                    </a:lnTo>
                    <a:lnTo>
                      <a:pt x="1488" y="246"/>
                    </a:lnTo>
                    <a:lnTo>
                      <a:pt x="1528" y="226"/>
                    </a:lnTo>
                    <a:lnTo>
                      <a:pt x="1574" y="207"/>
                    </a:lnTo>
                    <a:lnTo>
                      <a:pt x="1634" y="184"/>
                    </a:lnTo>
                    <a:lnTo>
                      <a:pt x="1689" y="161"/>
                    </a:lnTo>
                    <a:lnTo>
                      <a:pt x="1741" y="137"/>
                    </a:lnTo>
                    <a:lnTo>
                      <a:pt x="1788" y="115"/>
                    </a:lnTo>
                    <a:lnTo>
                      <a:pt x="1831" y="94"/>
                    </a:lnTo>
                    <a:lnTo>
                      <a:pt x="1871" y="75"/>
                    </a:lnTo>
                    <a:lnTo>
                      <a:pt x="1904" y="56"/>
                    </a:lnTo>
                    <a:lnTo>
                      <a:pt x="1933" y="41"/>
                    </a:lnTo>
                    <a:lnTo>
                      <a:pt x="1958" y="27"/>
                    </a:lnTo>
                    <a:lnTo>
                      <a:pt x="1976" y="16"/>
                    </a:lnTo>
                    <a:lnTo>
                      <a:pt x="1990" y="7"/>
                    </a:lnTo>
                    <a:lnTo>
                      <a:pt x="1998" y="3"/>
                    </a:lnTo>
                    <a:lnTo>
                      <a:pt x="2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29" name="Freeform 779"/>
              <p:cNvSpPr>
                <a:spLocks/>
              </p:cNvSpPr>
              <p:nvPr/>
            </p:nvSpPr>
            <p:spPr bwMode="auto">
              <a:xfrm>
                <a:off x="1643" y="3542"/>
                <a:ext cx="1089" cy="612"/>
              </a:xfrm>
              <a:custGeom>
                <a:avLst/>
                <a:gdLst>
                  <a:gd name="T0" fmla="*/ 2130 w 2177"/>
                  <a:gd name="T1" fmla="*/ 0 h 1226"/>
                  <a:gd name="T2" fmla="*/ 2164 w 2177"/>
                  <a:gd name="T3" fmla="*/ 8 h 1226"/>
                  <a:gd name="T4" fmla="*/ 2177 w 2177"/>
                  <a:gd name="T5" fmla="*/ 33 h 1226"/>
                  <a:gd name="T6" fmla="*/ 2167 w 2177"/>
                  <a:gd name="T7" fmla="*/ 234 h 1226"/>
                  <a:gd name="T8" fmla="*/ 2157 w 2177"/>
                  <a:gd name="T9" fmla="*/ 431 h 1226"/>
                  <a:gd name="T10" fmla="*/ 2145 w 2177"/>
                  <a:gd name="T11" fmla="*/ 459 h 1226"/>
                  <a:gd name="T12" fmla="*/ 2124 w 2177"/>
                  <a:gd name="T13" fmla="*/ 471 h 1226"/>
                  <a:gd name="T14" fmla="*/ 2113 w 2177"/>
                  <a:gd name="T15" fmla="*/ 473 h 1226"/>
                  <a:gd name="T16" fmla="*/ 2095 w 2177"/>
                  <a:gd name="T17" fmla="*/ 467 h 1226"/>
                  <a:gd name="T18" fmla="*/ 2078 w 2177"/>
                  <a:gd name="T19" fmla="*/ 453 h 1226"/>
                  <a:gd name="T20" fmla="*/ 1583 w 2177"/>
                  <a:gd name="T21" fmla="*/ 725 h 1226"/>
                  <a:gd name="T22" fmla="*/ 1126 w 2177"/>
                  <a:gd name="T23" fmla="*/ 1182 h 1226"/>
                  <a:gd name="T24" fmla="*/ 1089 w 2177"/>
                  <a:gd name="T25" fmla="*/ 1215 h 1226"/>
                  <a:gd name="T26" fmla="*/ 1049 w 2177"/>
                  <a:gd name="T27" fmla="*/ 1226 h 1226"/>
                  <a:gd name="T28" fmla="*/ 1008 w 2177"/>
                  <a:gd name="T29" fmla="*/ 1215 h 1226"/>
                  <a:gd name="T30" fmla="*/ 527 w 2177"/>
                  <a:gd name="T31" fmla="*/ 737 h 1226"/>
                  <a:gd name="T32" fmla="*/ 141 w 2177"/>
                  <a:gd name="T33" fmla="*/ 1121 h 1226"/>
                  <a:gd name="T34" fmla="*/ 100 w 2177"/>
                  <a:gd name="T35" fmla="*/ 1130 h 1226"/>
                  <a:gd name="T36" fmla="*/ 60 w 2177"/>
                  <a:gd name="T37" fmla="*/ 1121 h 1226"/>
                  <a:gd name="T38" fmla="*/ 23 w 2177"/>
                  <a:gd name="T39" fmla="*/ 1086 h 1226"/>
                  <a:gd name="T40" fmla="*/ 2 w 2177"/>
                  <a:gd name="T41" fmla="*/ 1049 h 1226"/>
                  <a:gd name="T42" fmla="*/ 2 w 2177"/>
                  <a:gd name="T43" fmla="*/ 1009 h 1226"/>
                  <a:gd name="T44" fmla="*/ 23 w 2177"/>
                  <a:gd name="T45" fmla="*/ 971 h 1226"/>
                  <a:gd name="T46" fmla="*/ 470 w 2177"/>
                  <a:gd name="T47" fmla="*/ 525 h 1226"/>
                  <a:gd name="T48" fmla="*/ 506 w 2177"/>
                  <a:gd name="T49" fmla="*/ 504 h 1226"/>
                  <a:gd name="T50" fmla="*/ 548 w 2177"/>
                  <a:gd name="T51" fmla="*/ 504 h 1226"/>
                  <a:gd name="T52" fmla="*/ 585 w 2177"/>
                  <a:gd name="T53" fmla="*/ 525 h 1226"/>
                  <a:gd name="T54" fmla="*/ 1343 w 2177"/>
                  <a:gd name="T55" fmla="*/ 694 h 1226"/>
                  <a:gd name="T56" fmla="*/ 1791 w 2177"/>
                  <a:gd name="T57" fmla="*/ 247 h 1226"/>
                  <a:gd name="T58" fmla="*/ 1776 w 2177"/>
                  <a:gd name="T59" fmla="*/ 149 h 1226"/>
                  <a:gd name="T60" fmla="*/ 1712 w 2177"/>
                  <a:gd name="T61" fmla="*/ 84 h 1226"/>
                  <a:gd name="T62" fmla="*/ 1701 w 2177"/>
                  <a:gd name="T63" fmla="*/ 65 h 1226"/>
                  <a:gd name="T64" fmla="*/ 1705 w 2177"/>
                  <a:gd name="T65" fmla="*/ 42 h 1226"/>
                  <a:gd name="T66" fmla="*/ 1721 w 2177"/>
                  <a:gd name="T67" fmla="*/ 24 h 1226"/>
                  <a:gd name="T68" fmla="*/ 1742 w 2177"/>
                  <a:gd name="T69" fmla="*/ 19 h 1226"/>
                  <a:gd name="T70" fmla="*/ 2124 w 2177"/>
                  <a:gd name="T71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77" h="1226">
                    <a:moveTo>
                      <a:pt x="2124" y="0"/>
                    </a:moveTo>
                    <a:lnTo>
                      <a:pt x="2130" y="0"/>
                    </a:lnTo>
                    <a:lnTo>
                      <a:pt x="2149" y="2"/>
                    </a:lnTo>
                    <a:lnTo>
                      <a:pt x="2164" y="8"/>
                    </a:lnTo>
                    <a:lnTo>
                      <a:pt x="2172" y="19"/>
                    </a:lnTo>
                    <a:lnTo>
                      <a:pt x="2177" y="33"/>
                    </a:lnTo>
                    <a:lnTo>
                      <a:pt x="2176" y="53"/>
                    </a:lnTo>
                    <a:lnTo>
                      <a:pt x="2167" y="234"/>
                    </a:lnTo>
                    <a:lnTo>
                      <a:pt x="2160" y="415"/>
                    </a:lnTo>
                    <a:lnTo>
                      <a:pt x="2157" y="431"/>
                    </a:lnTo>
                    <a:lnTo>
                      <a:pt x="2154" y="445"/>
                    </a:lnTo>
                    <a:lnTo>
                      <a:pt x="2145" y="459"/>
                    </a:lnTo>
                    <a:lnTo>
                      <a:pt x="2132" y="469"/>
                    </a:lnTo>
                    <a:lnTo>
                      <a:pt x="2124" y="471"/>
                    </a:lnTo>
                    <a:lnTo>
                      <a:pt x="2119" y="473"/>
                    </a:lnTo>
                    <a:lnTo>
                      <a:pt x="2113" y="473"/>
                    </a:lnTo>
                    <a:lnTo>
                      <a:pt x="2103" y="472"/>
                    </a:lnTo>
                    <a:lnTo>
                      <a:pt x="2095" y="467"/>
                    </a:lnTo>
                    <a:lnTo>
                      <a:pt x="2086" y="460"/>
                    </a:lnTo>
                    <a:lnTo>
                      <a:pt x="2078" y="453"/>
                    </a:lnTo>
                    <a:lnTo>
                      <a:pt x="1967" y="341"/>
                    </a:lnTo>
                    <a:lnTo>
                      <a:pt x="1583" y="725"/>
                    </a:lnTo>
                    <a:lnTo>
                      <a:pt x="1553" y="755"/>
                    </a:lnTo>
                    <a:lnTo>
                      <a:pt x="1126" y="1182"/>
                    </a:lnTo>
                    <a:lnTo>
                      <a:pt x="1106" y="1201"/>
                    </a:lnTo>
                    <a:lnTo>
                      <a:pt x="1089" y="1215"/>
                    </a:lnTo>
                    <a:lnTo>
                      <a:pt x="1069" y="1222"/>
                    </a:lnTo>
                    <a:lnTo>
                      <a:pt x="1049" y="1226"/>
                    </a:lnTo>
                    <a:lnTo>
                      <a:pt x="1028" y="1222"/>
                    </a:lnTo>
                    <a:lnTo>
                      <a:pt x="1008" y="1215"/>
                    </a:lnTo>
                    <a:lnTo>
                      <a:pt x="991" y="1201"/>
                    </a:lnTo>
                    <a:lnTo>
                      <a:pt x="527" y="737"/>
                    </a:lnTo>
                    <a:lnTo>
                      <a:pt x="157" y="1107"/>
                    </a:lnTo>
                    <a:lnTo>
                      <a:pt x="141" y="1121"/>
                    </a:lnTo>
                    <a:lnTo>
                      <a:pt x="121" y="1128"/>
                    </a:lnTo>
                    <a:lnTo>
                      <a:pt x="100" y="1130"/>
                    </a:lnTo>
                    <a:lnTo>
                      <a:pt x="79" y="1128"/>
                    </a:lnTo>
                    <a:lnTo>
                      <a:pt x="60" y="1121"/>
                    </a:lnTo>
                    <a:lnTo>
                      <a:pt x="43" y="1107"/>
                    </a:lnTo>
                    <a:lnTo>
                      <a:pt x="23" y="1086"/>
                    </a:lnTo>
                    <a:lnTo>
                      <a:pt x="10" y="1069"/>
                    </a:lnTo>
                    <a:lnTo>
                      <a:pt x="2" y="1049"/>
                    </a:lnTo>
                    <a:lnTo>
                      <a:pt x="0" y="1029"/>
                    </a:lnTo>
                    <a:lnTo>
                      <a:pt x="2" y="1009"/>
                    </a:lnTo>
                    <a:lnTo>
                      <a:pt x="10" y="989"/>
                    </a:lnTo>
                    <a:lnTo>
                      <a:pt x="23" y="971"/>
                    </a:lnTo>
                    <a:lnTo>
                      <a:pt x="450" y="545"/>
                    </a:lnTo>
                    <a:lnTo>
                      <a:pt x="470" y="525"/>
                    </a:lnTo>
                    <a:lnTo>
                      <a:pt x="487" y="511"/>
                    </a:lnTo>
                    <a:lnTo>
                      <a:pt x="506" y="504"/>
                    </a:lnTo>
                    <a:lnTo>
                      <a:pt x="527" y="502"/>
                    </a:lnTo>
                    <a:lnTo>
                      <a:pt x="548" y="504"/>
                    </a:lnTo>
                    <a:lnTo>
                      <a:pt x="568" y="511"/>
                    </a:lnTo>
                    <a:lnTo>
                      <a:pt x="585" y="525"/>
                    </a:lnTo>
                    <a:lnTo>
                      <a:pt x="1049" y="989"/>
                    </a:lnTo>
                    <a:lnTo>
                      <a:pt x="1343" y="694"/>
                    </a:lnTo>
                    <a:lnTo>
                      <a:pt x="1448" y="589"/>
                    </a:lnTo>
                    <a:lnTo>
                      <a:pt x="1791" y="247"/>
                    </a:lnTo>
                    <a:lnTo>
                      <a:pt x="1834" y="205"/>
                    </a:lnTo>
                    <a:lnTo>
                      <a:pt x="1776" y="149"/>
                    </a:lnTo>
                    <a:lnTo>
                      <a:pt x="1720" y="91"/>
                    </a:lnTo>
                    <a:lnTo>
                      <a:pt x="1712" y="84"/>
                    </a:lnTo>
                    <a:lnTo>
                      <a:pt x="1705" y="75"/>
                    </a:lnTo>
                    <a:lnTo>
                      <a:pt x="1701" y="65"/>
                    </a:lnTo>
                    <a:lnTo>
                      <a:pt x="1701" y="56"/>
                    </a:lnTo>
                    <a:lnTo>
                      <a:pt x="1705" y="42"/>
                    </a:lnTo>
                    <a:lnTo>
                      <a:pt x="1712" y="31"/>
                    </a:lnTo>
                    <a:lnTo>
                      <a:pt x="1721" y="24"/>
                    </a:lnTo>
                    <a:lnTo>
                      <a:pt x="1731" y="20"/>
                    </a:lnTo>
                    <a:lnTo>
                      <a:pt x="1742" y="19"/>
                    </a:lnTo>
                    <a:lnTo>
                      <a:pt x="1754" y="18"/>
                    </a:lnTo>
                    <a:lnTo>
                      <a:pt x="2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0" name="Freeform 780"/>
              <p:cNvSpPr>
                <a:spLocks/>
              </p:cNvSpPr>
              <p:nvPr/>
            </p:nvSpPr>
            <p:spPr bwMode="auto">
              <a:xfrm>
                <a:off x="2281" y="2953"/>
                <a:ext cx="264" cy="510"/>
              </a:xfrm>
              <a:custGeom>
                <a:avLst/>
                <a:gdLst>
                  <a:gd name="T0" fmla="*/ 288 w 527"/>
                  <a:gd name="T1" fmla="*/ 0 h 1019"/>
                  <a:gd name="T2" fmla="*/ 324 w 527"/>
                  <a:gd name="T3" fmla="*/ 12 h 1019"/>
                  <a:gd name="T4" fmla="*/ 328 w 527"/>
                  <a:gd name="T5" fmla="*/ 63 h 1019"/>
                  <a:gd name="T6" fmla="*/ 335 w 527"/>
                  <a:gd name="T7" fmla="*/ 104 h 1019"/>
                  <a:gd name="T8" fmla="*/ 374 w 527"/>
                  <a:gd name="T9" fmla="*/ 116 h 1019"/>
                  <a:gd name="T10" fmla="*/ 485 w 527"/>
                  <a:gd name="T11" fmla="*/ 153 h 1019"/>
                  <a:gd name="T12" fmla="*/ 493 w 527"/>
                  <a:gd name="T13" fmla="*/ 185 h 1019"/>
                  <a:gd name="T14" fmla="*/ 458 w 527"/>
                  <a:gd name="T15" fmla="*/ 288 h 1019"/>
                  <a:gd name="T16" fmla="*/ 428 w 527"/>
                  <a:gd name="T17" fmla="*/ 285 h 1019"/>
                  <a:gd name="T18" fmla="*/ 311 w 527"/>
                  <a:gd name="T19" fmla="*/ 253 h 1019"/>
                  <a:gd name="T20" fmla="*/ 228 w 527"/>
                  <a:gd name="T21" fmla="*/ 262 h 1019"/>
                  <a:gd name="T22" fmla="*/ 189 w 527"/>
                  <a:gd name="T23" fmla="*/ 302 h 1019"/>
                  <a:gd name="T24" fmla="*/ 198 w 527"/>
                  <a:gd name="T25" fmla="*/ 353 h 1019"/>
                  <a:gd name="T26" fmla="*/ 256 w 527"/>
                  <a:gd name="T27" fmla="*/ 396 h 1019"/>
                  <a:gd name="T28" fmla="*/ 364 w 527"/>
                  <a:gd name="T29" fmla="*/ 442 h 1019"/>
                  <a:gd name="T30" fmla="*/ 466 w 527"/>
                  <a:gd name="T31" fmla="*/ 510 h 1019"/>
                  <a:gd name="T32" fmla="*/ 519 w 527"/>
                  <a:gd name="T33" fmla="*/ 602 h 1019"/>
                  <a:gd name="T34" fmla="*/ 524 w 527"/>
                  <a:gd name="T35" fmla="*/ 704 h 1019"/>
                  <a:gd name="T36" fmla="*/ 477 w 527"/>
                  <a:gd name="T37" fmla="*/ 803 h 1019"/>
                  <a:gd name="T38" fmla="*/ 389 w 527"/>
                  <a:gd name="T39" fmla="*/ 870 h 1019"/>
                  <a:gd name="T40" fmla="*/ 330 w 527"/>
                  <a:gd name="T41" fmla="*/ 896 h 1019"/>
                  <a:gd name="T42" fmla="*/ 324 w 527"/>
                  <a:gd name="T43" fmla="*/ 955 h 1019"/>
                  <a:gd name="T44" fmla="*/ 315 w 527"/>
                  <a:gd name="T45" fmla="*/ 1010 h 1019"/>
                  <a:gd name="T46" fmla="*/ 259 w 527"/>
                  <a:gd name="T47" fmla="*/ 1019 h 1019"/>
                  <a:gd name="T48" fmla="*/ 200 w 527"/>
                  <a:gd name="T49" fmla="*/ 1010 h 1019"/>
                  <a:gd name="T50" fmla="*/ 191 w 527"/>
                  <a:gd name="T51" fmla="*/ 937 h 1019"/>
                  <a:gd name="T52" fmla="*/ 182 w 527"/>
                  <a:gd name="T53" fmla="*/ 903 h 1019"/>
                  <a:gd name="T54" fmla="*/ 113 w 527"/>
                  <a:gd name="T55" fmla="*/ 887 h 1019"/>
                  <a:gd name="T56" fmla="*/ 13 w 527"/>
                  <a:gd name="T57" fmla="*/ 850 h 1019"/>
                  <a:gd name="T58" fmla="*/ 0 w 527"/>
                  <a:gd name="T59" fmla="*/ 821 h 1019"/>
                  <a:gd name="T60" fmla="*/ 24 w 527"/>
                  <a:gd name="T61" fmla="*/ 731 h 1019"/>
                  <a:gd name="T62" fmla="*/ 43 w 527"/>
                  <a:gd name="T63" fmla="*/ 706 h 1019"/>
                  <a:gd name="T64" fmla="*/ 111 w 527"/>
                  <a:gd name="T65" fmla="*/ 733 h 1019"/>
                  <a:gd name="T66" fmla="*/ 238 w 527"/>
                  <a:gd name="T67" fmla="*/ 756 h 1019"/>
                  <a:gd name="T68" fmla="*/ 317 w 527"/>
                  <a:gd name="T69" fmla="*/ 733 h 1019"/>
                  <a:gd name="T70" fmla="*/ 346 w 527"/>
                  <a:gd name="T71" fmla="*/ 686 h 1019"/>
                  <a:gd name="T72" fmla="*/ 331 w 527"/>
                  <a:gd name="T73" fmla="*/ 633 h 1019"/>
                  <a:gd name="T74" fmla="*/ 263 w 527"/>
                  <a:gd name="T75" fmla="*/ 587 h 1019"/>
                  <a:gd name="T76" fmla="*/ 156 w 527"/>
                  <a:gd name="T77" fmla="*/ 541 h 1019"/>
                  <a:gd name="T78" fmla="*/ 71 w 527"/>
                  <a:gd name="T79" fmla="*/ 486 h 1019"/>
                  <a:gd name="T80" fmla="*/ 21 w 527"/>
                  <a:gd name="T81" fmla="*/ 418 h 1019"/>
                  <a:gd name="T82" fmla="*/ 6 w 527"/>
                  <a:gd name="T83" fmla="*/ 328 h 1019"/>
                  <a:gd name="T84" fmla="*/ 33 w 527"/>
                  <a:gd name="T85" fmla="*/ 230 h 1019"/>
                  <a:gd name="T86" fmla="*/ 99 w 527"/>
                  <a:gd name="T87" fmla="*/ 160 h 1019"/>
                  <a:gd name="T88" fmla="*/ 178 w 527"/>
                  <a:gd name="T89" fmla="*/ 124 h 1019"/>
                  <a:gd name="T90" fmla="*/ 200 w 527"/>
                  <a:gd name="T91" fmla="*/ 105 h 1019"/>
                  <a:gd name="T92" fmla="*/ 201 w 527"/>
                  <a:gd name="T93" fmla="*/ 37 h 1019"/>
                  <a:gd name="T94" fmla="*/ 211 w 527"/>
                  <a:gd name="T95" fmla="*/ 3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27" h="1019">
                    <a:moveTo>
                      <a:pt x="236" y="0"/>
                    </a:moveTo>
                    <a:lnTo>
                      <a:pt x="265" y="0"/>
                    </a:lnTo>
                    <a:lnTo>
                      <a:pt x="288" y="0"/>
                    </a:lnTo>
                    <a:lnTo>
                      <a:pt x="305" y="1"/>
                    </a:lnTo>
                    <a:lnTo>
                      <a:pt x="316" y="5"/>
                    </a:lnTo>
                    <a:lnTo>
                      <a:pt x="324" y="12"/>
                    </a:lnTo>
                    <a:lnTo>
                      <a:pt x="327" y="23"/>
                    </a:lnTo>
                    <a:lnTo>
                      <a:pt x="328" y="40"/>
                    </a:lnTo>
                    <a:lnTo>
                      <a:pt x="328" y="63"/>
                    </a:lnTo>
                    <a:lnTo>
                      <a:pt x="330" y="82"/>
                    </a:lnTo>
                    <a:lnTo>
                      <a:pt x="331" y="95"/>
                    </a:lnTo>
                    <a:lnTo>
                      <a:pt x="335" y="104"/>
                    </a:lnTo>
                    <a:lnTo>
                      <a:pt x="343" y="109"/>
                    </a:lnTo>
                    <a:lnTo>
                      <a:pt x="355" y="113"/>
                    </a:lnTo>
                    <a:lnTo>
                      <a:pt x="374" y="116"/>
                    </a:lnTo>
                    <a:lnTo>
                      <a:pt x="425" y="127"/>
                    </a:lnTo>
                    <a:lnTo>
                      <a:pt x="474" y="146"/>
                    </a:lnTo>
                    <a:lnTo>
                      <a:pt x="485" y="153"/>
                    </a:lnTo>
                    <a:lnTo>
                      <a:pt x="493" y="162"/>
                    </a:lnTo>
                    <a:lnTo>
                      <a:pt x="495" y="171"/>
                    </a:lnTo>
                    <a:lnTo>
                      <a:pt x="493" y="185"/>
                    </a:lnTo>
                    <a:lnTo>
                      <a:pt x="470" y="268"/>
                    </a:lnTo>
                    <a:lnTo>
                      <a:pt x="463" y="280"/>
                    </a:lnTo>
                    <a:lnTo>
                      <a:pt x="458" y="288"/>
                    </a:lnTo>
                    <a:lnTo>
                      <a:pt x="450" y="291"/>
                    </a:lnTo>
                    <a:lnTo>
                      <a:pt x="440" y="290"/>
                    </a:lnTo>
                    <a:lnTo>
                      <a:pt x="428" y="285"/>
                    </a:lnTo>
                    <a:lnTo>
                      <a:pt x="390" y="269"/>
                    </a:lnTo>
                    <a:lnTo>
                      <a:pt x="351" y="258"/>
                    </a:lnTo>
                    <a:lnTo>
                      <a:pt x="311" y="253"/>
                    </a:lnTo>
                    <a:lnTo>
                      <a:pt x="270" y="253"/>
                    </a:lnTo>
                    <a:lnTo>
                      <a:pt x="248" y="256"/>
                    </a:lnTo>
                    <a:lnTo>
                      <a:pt x="228" y="262"/>
                    </a:lnTo>
                    <a:lnTo>
                      <a:pt x="209" y="273"/>
                    </a:lnTo>
                    <a:lnTo>
                      <a:pt x="196" y="287"/>
                    </a:lnTo>
                    <a:lnTo>
                      <a:pt x="189" y="302"/>
                    </a:lnTo>
                    <a:lnTo>
                      <a:pt x="186" y="320"/>
                    </a:lnTo>
                    <a:lnTo>
                      <a:pt x="189" y="337"/>
                    </a:lnTo>
                    <a:lnTo>
                      <a:pt x="198" y="353"/>
                    </a:lnTo>
                    <a:lnTo>
                      <a:pt x="212" y="367"/>
                    </a:lnTo>
                    <a:lnTo>
                      <a:pt x="234" y="383"/>
                    </a:lnTo>
                    <a:lnTo>
                      <a:pt x="256" y="396"/>
                    </a:lnTo>
                    <a:lnTo>
                      <a:pt x="281" y="407"/>
                    </a:lnTo>
                    <a:lnTo>
                      <a:pt x="322" y="424"/>
                    </a:lnTo>
                    <a:lnTo>
                      <a:pt x="364" y="442"/>
                    </a:lnTo>
                    <a:lnTo>
                      <a:pt x="405" y="463"/>
                    </a:lnTo>
                    <a:lnTo>
                      <a:pt x="438" y="484"/>
                    </a:lnTo>
                    <a:lnTo>
                      <a:pt x="466" y="510"/>
                    </a:lnTo>
                    <a:lnTo>
                      <a:pt x="488" y="538"/>
                    </a:lnTo>
                    <a:lnTo>
                      <a:pt x="506" y="568"/>
                    </a:lnTo>
                    <a:lnTo>
                      <a:pt x="519" y="602"/>
                    </a:lnTo>
                    <a:lnTo>
                      <a:pt x="526" y="635"/>
                    </a:lnTo>
                    <a:lnTo>
                      <a:pt x="527" y="670"/>
                    </a:lnTo>
                    <a:lnTo>
                      <a:pt x="524" y="704"/>
                    </a:lnTo>
                    <a:lnTo>
                      <a:pt x="514" y="739"/>
                    </a:lnTo>
                    <a:lnTo>
                      <a:pt x="499" y="772"/>
                    </a:lnTo>
                    <a:lnTo>
                      <a:pt x="477" y="803"/>
                    </a:lnTo>
                    <a:lnTo>
                      <a:pt x="451" y="829"/>
                    </a:lnTo>
                    <a:lnTo>
                      <a:pt x="422" y="853"/>
                    </a:lnTo>
                    <a:lnTo>
                      <a:pt x="389" y="870"/>
                    </a:lnTo>
                    <a:lnTo>
                      <a:pt x="353" y="882"/>
                    </a:lnTo>
                    <a:lnTo>
                      <a:pt x="340" y="888"/>
                    </a:lnTo>
                    <a:lnTo>
                      <a:pt x="330" y="896"/>
                    </a:lnTo>
                    <a:lnTo>
                      <a:pt x="325" y="907"/>
                    </a:lnTo>
                    <a:lnTo>
                      <a:pt x="322" y="923"/>
                    </a:lnTo>
                    <a:lnTo>
                      <a:pt x="324" y="955"/>
                    </a:lnTo>
                    <a:lnTo>
                      <a:pt x="322" y="988"/>
                    </a:lnTo>
                    <a:lnTo>
                      <a:pt x="321" y="1001"/>
                    </a:lnTo>
                    <a:lnTo>
                      <a:pt x="315" y="1010"/>
                    </a:lnTo>
                    <a:lnTo>
                      <a:pt x="306" y="1016"/>
                    </a:lnTo>
                    <a:lnTo>
                      <a:pt x="294" y="1018"/>
                    </a:lnTo>
                    <a:lnTo>
                      <a:pt x="259" y="1019"/>
                    </a:lnTo>
                    <a:lnTo>
                      <a:pt x="223" y="1018"/>
                    </a:lnTo>
                    <a:lnTo>
                      <a:pt x="209" y="1016"/>
                    </a:lnTo>
                    <a:lnTo>
                      <a:pt x="200" y="1010"/>
                    </a:lnTo>
                    <a:lnTo>
                      <a:pt x="194" y="1000"/>
                    </a:lnTo>
                    <a:lnTo>
                      <a:pt x="192" y="986"/>
                    </a:lnTo>
                    <a:lnTo>
                      <a:pt x="191" y="937"/>
                    </a:lnTo>
                    <a:lnTo>
                      <a:pt x="190" y="920"/>
                    </a:lnTo>
                    <a:lnTo>
                      <a:pt x="187" y="909"/>
                    </a:lnTo>
                    <a:lnTo>
                      <a:pt x="182" y="903"/>
                    </a:lnTo>
                    <a:lnTo>
                      <a:pt x="171" y="899"/>
                    </a:lnTo>
                    <a:lnTo>
                      <a:pt x="156" y="896"/>
                    </a:lnTo>
                    <a:lnTo>
                      <a:pt x="113" y="887"/>
                    </a:lnTo>
                    <a:lnTo>
                      <a:pt x="70" y="875"/>
                    </a:lnTo>
                    <a:lnTo>
                      <a:pt x="29" y="859"/>
                    </a:lnTo>
                    <a:lnTo>
                      <a:pt x="13" y="850"/>
                    </a:lnTo>
                    <a:lnTo>
                      <a:pt x="5" y="843"/>
                    </a:lnTo>
                    <a:lnTo>
                      <a:pt x="0" y="833"/>
                    </a:lnTo>
                    <a:lnTo>
                      <a:pt x="0" y="821"/>
                    </a:lnTo>
                    <a:lnTo>
                      <a:pt x="3" y="804"/>
                    </a:lnTo>
                    <a:lnTo>
                      <a:pt x="13" y="768"/>
                    </a:lnTo>
                    <a:lnTo>
                      <a:pt x="24" y="731"/>
                    </a:lnTo>
                    <a:lnTo>
                      <a:pt x="29" y="717"/>
                    </a:lnTo>
                    <a:lnTo>
                      <a:pt x="35" y="709"/>
                    </a:lnTo>
                    <a:lnTo>
                      <a:pt x="43" y="706"/>
                    </a:lnTo>
                    <a:lnTo>
                      <a:pt x="52" y="707"/>
                    </a:lnTo>
                    <a:lnTo>
                      <a:pt x="66" y="713"/>
                    </a:lnTo>
                    <a:lnTo>
                      <a:pt x="111" y="733"/>
                    </a:lnTo>
                    <a:lnTo>
                      <a:pt x="158" y="747"/>
                    </a:lnTo>
                    <a:lnTo>
                      <a:pt x="207" y="756"/>
                    </a:lnTo>
                    <a:lnTo>
                      <a:pt x="238" y="756"/>
                    </a:lnTo>
                    <a:lnTo>
                      <a:pt x="270" y="752"/>
                    </a:lnTo>
                    <a:lnTo>
                      <a:pt x="299" y="742"/>
                    </a:lnTo>
                    <a:lnTo>
                      <a:pt x="317" y="733"/>
                    </a:lnTo>
                    <a:lnTo>
                      <a:pt x="331" y="718"/>
                    </a:lnTo>
                    <a:lnTo>
                      <a:pt x="341" y="703"/>
                    </a:lnTo>
                    <a:lnTo>
                      <a:pt x="346" y="686"/>
                    </a:lnTo>
                    <a:lnTo>
                      <a:pt x="346" y="668"/>
                    </a:lnTo>
                    <a:lnTo>
                      <a:pt x="341" y="651"/>
                    </a:lnTo>
                    <a:lnTo>
                      <a:pt x="331" y="633"/>
                    </a:lnTo>
                    <a:lnTo>
                      <a:pt x="316" y="617"/>
                    </a:lnTo>
                    <a:lnTo>
                      <a:pt x="292" y="600"/>
                    </a:lnTo>
                    <a:lnTo>
                      <a:pt x="263" y="587"/>
                    </a:lnTo>
                    <a:lnTo>
                      <a:pt x="228" y="572"/>
                    </a:lnTo>
                    <a:lnTo>
                      <a:pt x="191" y="556"/>
                    </a:lnTo>
                    <a:lnTo>
                      <a:pt x="156" y="541"/>
                    </a:lnTo>
                    <a:lnTo>
                      <a:pt x="120" y="522"/>
                    </a:lnTo>
                    <a:lnTo>
                      <a:pt x="94" y="505"/>
                    </a:lnTo>
                    <a:lnTo>
                      <a:pt x="71" y="486"/>
                    </a:lnTo>
                    <a:lnTo>
                      <a:pt x="50" y="465"/>
                    </a:lnTo>
                    <a:lnTo>
                      <a:pt x="33" y="442"/>
                    </a:lnTo>
                    <a:lnTo>
                      <a:pt x="21" y="418"/>
                    </a:lnTo>
                    <a:lnTo>
                      <a:pt x="11" y="390"/>
                    </a:lnTo>
                    <a:lnTo>
                      <a:pt x="6" y="360"/>
                    </a:lnTo>
                    <a:lnTo>
                      <a:pt x="6" y="328"/>
                    </a:lnTo>
                    <a:lnTo>
                      <a:pt x="11" y="291"/>
                    </a:lnTo>
                    <a:lnTo>
                      <a:pt x="19" y="260"/>
                    </a:lnTo>
                    <a:lnTo>
                      <a:pt x="33" y="230"/>
                    </a:lnTo>
                    <a:lnTo>
                      <a:pt x="51" y="203"/>
                    </a:lnTo>
                    <a:lnTo>
                      <a:pt x="73" y="181"/>
                    </a:lnTo>
                    <a:lnTo>
                      <a:pt x="99" y="160"/>
                    </a:lnTo>
                    <a:lnTo>
                      <a:pt x="129" y="144"/>
                    </a:lnTo>
                    <a:lnTo>
                      <a:pt x="162" y="130"/>
                    </a:lnTo>
                    <a:lnTo>
                      <a:pt x="178" y="124"/>
                    </a:lnTo>
                    <a:lnTo>
                      <a:pt x="189" y="119"/>
                    </a:lnTo>
                    <a:lnTo>
                      <a:pt x="196" y="114"/>
                    </a:lnTo>
                    <a:lnTo>
                      <a:pt x="200" y="105"/>
                    </a:lnTo>
                    <a:lnTo>
                      <a:pt x="201" y="94"/>
                    </a:lnTo>
                    <a:lnTo>
                      <a:pt x="201" y="77"/>
                    </a:lnTo>
                    <a:lnTo>
                      <a:pt x="201" y="37"/>
                    </a:lnTo>
                    <a:lnTo>
                      <a:pt x="202" y="21"/>
                    </a:lnTo>
                    <a:lnTo>
                      <a:pt x="205" y="11"/>
                    </a:lnTo>
                    <a:lnTo>
                      <a:pt x="211" y="3"/>
                    </a:lnTo>
                    <a:lnTo>
                      <a:pt x="222" y="1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1" name="Freeform 781"/>
              <p:cNvSpPr>
                <a:spLocks/>
              </p:cNvSpPr>
              <p:nvPr/>
            </p:nvSpPr>
            <p:spPr bwMode="auto">
              <a:xfrm>
                <a:off x="1617" y="2680"/>
                <a:ext cx="571" cy="760"/>
              </a:xfrm>
              <a:custGeom>
                <a:avLst/>
                <a:gdLst>
                  <a:gd name="T0" fmla="*/ 675 w 1143"/>
                  <a:gd name="T1" fmla="*/ 9 h 1520"/>
                  <a:gd name="T2" fmla="*/ 783 w 1143"/>
                  <a:gd name="T3" fmla="*/ 44 h 1520"/>
                  <a:gd name="T4" fmla="*/ 868 w 1143"/>
                  <a:gd name="T5" fmla="*/ 97 h 1520"/>
                  <a:gd name="T6" fmla="*/ 924 w 1143"/>
                  <a:gd name="T7" fmla="*/ 151 h 1520"/>
                  <a:gd name="T8" fmla="*/ 946 w 1143"/>
                  <a:gd name="T9" fmla="*/ 183 h 1520"/>
                  <a:gd name="T10" fmla="*/ 952 w 1143"/>
                  <a:gd name="T11" fmla="*/ 185 h 1520"/>
                  <a:gd name="T12" fmla="*/ 975 w 1143"/>
                  <a:gd name="T13" fmla="*/ 193 h 1520"/>
                  <a:gd name="T14" fmla="*/ 1011 w 1143"/>
                  <a:gd name="T15" fmla="*/ 211 h 1520"/>
                  <a:gd name="T16" fmla="*/ 1049 w 1143"/>
                  <a:gd name="T17" fmla="*/ 249 h 1520"/>
                  <a:gd name="T18" fmla="*/ 1084 w 1143"/>
                  <a:gd name="T19" fmla="*/ 313 h 1520"/>
                  <a:gd name="T20" fmla="*/ 1106 w 1143"/>
                  <a:gd name="T21" fmla="*/ 407 h 1520"/>
                  <a:gd name="T22" fmla="*/ 1109 w 1143"/>
                  <a:gd name="T23" fmla="*/ 539 h 1520"/>
                  <a:gd name="T24" fmla="*/ 1087 w 1143"/>
                  <a:gd name="T25" fmla="*/ 689 h 1520"/>
                  <a:gd name="T26" fmla="*/ 1097 w 1143"/>
                  <a:gd name="T27" fmla="*/ 726 h 1520"/>
                  <a:gd name="T28" fmla="*/ 1125 w 1143"/>
                  <a:gd name="T29" fmla="*/ 740 h 1520"/>
                  <a:gd name="T30" fmla="*/ 1141 w 1143"/>
                  <a:gd name="T31" fmla="*/ 780 h 1520"/>
                  <a:gd name="T32" fmla="*/ 1140 w 1143"/>
                  <a:gd name="T33" fmla="*/ 851 h 1520"/>
                  <a:gd name="T34" fmla="*/ 1110 w 1143"/>
                  <a:gd name="T35" fmla="*/ 965 h 1520"/>
                  <a:gd name="T36" fmla="*/ 1071 w 1143"/>
                  <a:gd name="T37" fmla="*/ 1050 h 1520"/>
                  <a:gd name="T38" fmla="*/ 1038 w 1143"/>
                  <a:gd name="T39" fmla="*/ 1085 h 1520"/>
                  <a:gd name="T40" fmla="*/ 1006 w 1143"/>
                  <a:gd name="T41" fmla="*/ 1173 h 1520"/>
                  <a:gd name="T42" fmla="*/ 938 w 1143"/>
                  <a:gd name="T43" fmla="*/ 1303 h 1520"/>
                  <a:gd name="T44" fmla="*/ 833 w 1143"/>
                  <a:gd name="T45" fmla="*/ 1419 h 1520"/>
                  <a:gd name="T46" fmla="*/ 694 w 1143"/>
                  <a:gd name="T47" fmla="*/ 1499 h 1520"/>
                  <a:gd name="T48" fmla="*/ 547 w 1143"/>
                  <a:gd name="T49" fmla="*/ 1520 h 1520"/>
                  <a:gd name="T50" fmla="*/ 404 w 1143"/>
                  <a:gd name="T51" fmla="*/ 1481 h 1520"/>
                  <a:gd name="T52" fmla="*/ 283 w 1143"/>
                  <a:gd name="T53" fmla="*/ 1397 h 1520"/>
                  <a:gd name="T54" fmla="*/ 194 w 1143"/>
                  <a:gd name="T55" fmla="*/ 1287 h 1520"/>
                  <a:gd name="T56" fmla="*/ 136 w 1143"/>
                  <a:gd name="T57" fmla="*/ 1166 h 1520"/>
                  <a:gd name="T58" fmla="*/ 107 w 1143"/>
                  <a:gd name="T59" fmla="*/ 1085 h 1520"/>
                  <a:gd name="T60" fmla="*/ 72 w 1143"/>
                  <a:gd name="T61" fmla="*/ 1052 h 1520"/>
                  <a:gd name="T62" fmla="*/ 34 w 1143"/>
                  <a:gd name="T63" fmla="*/ 966 h 1520"/>
                  <a:gd name="T64" fmla="*/ 4 w 1143"/>
                  <a:gd name="T65" fmla="*/ 852 h 1520"/>
                  <a:gd name="T66" fmla="*/ 2 w 1143"/>
                  <a:gd name="T67" fmla="*/ 780 h 1520"/>
                  <a:gd name="T68" fmla="*/ 18 w 1143"/>
                  <a:gd name="T69" fmla="*/ 742 h 1520"/>
                  <a:gd name="T70" fmla="*/ 47 w 1143"/>
                  <a:gd name="T71" fmla="*/ 727 h 1520"/>
                  <a:gd name="T72" fmla="*/ 56 w 1143"/>
                  <a:gd name="T73" fmla="*/ 690 h 1520"/>
                  <a:gd name="T74" fmla="*/ 36 w 1143"/>
                  <a:gd name="T75" fmla="*/ 536 h 1520"/>
                  <a:gd name="T76" fmla="*/ 61 w 1143"/>
                  <a:gd name="T77" fmla="*/ 376 h 1520"/>
                  <a:gd name="T78" fmla="*/ 126 w 1143"/>
                  <a:gd name="T79" fmla="*/ 255 h 1520"/>
                  <a:gd name="T80" fmla="*/ 221 w 1143"/>
                  <a:gd name="T81" fmla="*/ 150 h 1520"/>
                  <a:gd name="T82" fmla="*/ 345 w 1143"/>
                  <a:gd name="T83" fmla="*/ 61 h 1520"/>
                  <a:gd name="T84" fmla="*/ 462 w 1143"/>
                  <a:gd name="T85" fmla="*/ 12 h 1520"/>
                  <a:gd name="T86" fmla="*/ 586 w 1143"/>
                  <a:gd name="T87" fmla="*/ 0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43" h="1520">
                    <a:moveTo>
                      <a:pt x="586" y="0"/>
                    </a:moveTo>
                    <a:lnTo>
                      <a:pt x="633" y="3"/>
                    </a:lnTo>
                    <a:lnTo>
                      <a:pt x="675" y="9"/>
                    </a:lnTo>
                    <a:lnTo>
                      <a:pt x="714" y="17"/>
                    </a:lnTo>
                    <a:lnTo>
                      <a:pt x="751" y="30"/>
                    </a:lnTo>
                    <a:lnTo>
                      <a:pt x="783" y="44"/>
                    </a:lnTo>
                    <a:lnTo>
                      <a:pt x="812" y="60"/>
                    </a:lnTo>
                    <a:lnTo>
                      <a:pt x="843" y="79"/>
                    </a:lnTo>
                    <a:lnTo>
                      <a:pt x="868" y="97"/>
                    </a:lnTo>
                    <a:lnTo>
                      <a:pt x="891" y="117"/>
                    </a:lnTo>
                    <a:lnTo>
                      <a:pt x="909" y="134"/>
                    </a:lnTo>
                    <a:lnTo>
                      <a:pt x="924" y="151"/>
                    </a:lnTo>
                    <a:lnTo>
                      <a:pt x="934" y="164"/>
                    </a:lnTo>
                    <a:lnTo>
                      <a:pt x="941" y="175"/>
                    </a:lnTo>
                    <a:lnTo>
                      <a:pt x="946" y="183"/>
                    </a:lnTo>
                    <a:lnTo>
                      <a:pt x="947" y="185"/>
                    </a:lnTo>
                    <a:lnTo>
                      <a:pt x="948" y="185"/>
                    </a:lnTo>
                    <a:lnTo>
                      <a:pt x="952" y="185"/>
                    </a:lnTo>
                    <a:lnTo>
                      <a:pt x="958" y="186"/>
                    </a:lnTo>
                    <a:lnTo>
                      <a:pt x="967" y="189"/>
                    </a:lnTo>
                    <a:lnTo>
                      <a:pt x="975" y="193"/>
                    </a:lnTo>
                    <a:lnTo>
                      <a:pt x="986" y="197"/>
                    </a:lnTo>
                    <a:lnTo>
                      <a:pt x="999" y="204"/>
                    </a:lnTo>
                    <a:lnTo>
                      <a:pt x="1011" y="211"/>
                    </a:lnTo>
                    <a:lnTo>
                      <a:pt x="1023" y="222"/>
                    </a:lnTo>
                    <a:lnTo>
                      <a:pt x="1037" y="234"/>
                    </a:lnTo>
                    <a:lnTo>
                      <a:pt x="1049" y="249"/>
                    </a:lnTo>
                    <a:lnTo>
                      <a:pt x="1062" y="267"/>
                    </a:lnTo>
                    <a:lnTo>
                      <a:pt x="1073" y="288"/>
                    </a:lnTo>
                    <a:lnTo>
                      <a:pt x="1084" y="313"/>
                    </a:lnTo>
                    <a:lnTo>
                      <a:pt x="1093" y="340"/>
                    </a:lnTo>
                    <a:lnTo>
                      <a:pt x="1100" y="371"/>
                    </a:lnTo>
                    <a:lnTo>
                      <a:pt x="1106" y="407"/>
                    </a:lnTo>
                    <a:lnTo>
                      <a:pt x="1110" y="447"/>
                    </a:lnTo>
                    <a:lnTo>
                      <a:pt x="1110" y="492"/>
                    </a:lnTo>
                    <a:lnTo>
                      <a:pt x="1109" y="539"/>
                    </a:lnTo>
                    <a:lnTo>
                      <a:pt x="1104" y="593"/>
                    </a:lnTo>
                    <a:lnTo>
                      <a:pt x="1095" y="652"/>
                    </a:lnTo>
                    <a:lnTo>
                      <a:pt x="1087" y="689"/>
                    </a:lnTo>
                    <a:lnTo>
                      <a:pt x="1076" y="724"/>
                    </a:lnTo>
                    <a:lnTo>
                      <a:pt x="1086" y="724"/>
                    </a:lnTo>
                    <a:lnTo>
                      <a:pt x="1097" y="726"/>
                    </a:lnTo>
                    <a:lnTo>
                      <a:pt x="1106" y="728"/>
                    </a:lnTo>
                    <a:lnTo>
                      <a:pt x="1116" y="733"/>
                    </a:lnTo>
                    <a:lnTo>
                      <a:pt x="1125" y="740"/>
                    </a:lnTo>
                    <a:lnTo>
                      <a:pt x="1131" y="750"/>
                    </a:lnTo>
                    <a:lnTo>
                      <a:pt x="1137" y="762"/>
                    </a:lnTo>
                    <a:lnTo>
                      <a:pt x="1141" y="780"/>
                    </a:lnTo>
                    <a:lnTo>
                      <a:pt x="1143" y="799"/>
                    </a:lnTo>
                    <a:lnTo>
                      <a:pt x="1142" y="823"/>
                    </a:lnTo>
                    <a:lnTo>
                      <a:pt x="1140" y="851"/>
                    </a:lnTo>
                    <a:lnTo>
                      <a:pt x="1133" y="884"/>
                    </a:lnTo>
                    <a:lnTo>
                      <a:pt x="1124" y="922"/>
                    </a:lnTo>
                    <a:lnTo>
                      <a:pt x="1110" y="965"/>
                    </a:lnTo>
                    <a:lnTo>
                      <a:pt x="1097" y="1000"/>
                    </a:lnTo>
                    <a:lnTo>
                      <a:pt x="1083" y="1030"/>
                    </a:lnTo>
                    <a:lnTo>
                      <a:pt x="1071" y="1050"/>
                    </a:lnTo>
                    <a:lnTo>
                      <a:pt x="1060" y="1068"/>
                    </a:lnTo>
                    <a:lnTo>
                      <a:pt x="1049" y="1077"/>
                    </a:lnTo>
                    <a:lnTo>
                      <a:pt x="1038" y="1085"/>
                    </a:lnTo>
                    <a:lnTo>
                      <a:pt x="1028" y="1087"/>
                    </a:lnTo>
                    <a:lnTo>
                      <a:pt x="1019" y="1129"/>
                    </a:lnTo>
                    <a:lnTo>
                      <a:pt x="1006" y="1173"/>
                    </a:lnTo>
                    <a:lnTo>
                      <a:pt x="987" y="1217"/>
                    </a:lnTo>
                    <a:lnTo>
                      <a:pt x="965" y="1260"/>
                    </a:lnTo>
                    <a:lnTo>
                      <a:pt x="938" y="1303"/>
                    </a:lnTo>
                    <a:lnTo>
                      <a:pt x="907" y="1345"/>
                    </a:lnTo>
                    <a:lnTo>
                      <a:pt x="872" y="1384"/>
                    </a:lnTo>
                    <a:lnTo>
                      <a:pt x="833" y="1419"/>
                    </a:lnTo>
                    <a:lnTo>
                      <a:pt x="790" y="1450"/>
                    </a:lnTo>
                    <a:lnTo>
                      <a:pt x="743" y="1477"/>
                    </a:lnTo>
                    <a:lnTo>
                      <a:pt x="694" y="1499"/>
                    </a:lnTo>
                    <a:lnTo>
                      <a:pt x="646" y="1513"/>
                    </a:lnTo>
                    <a:lnTo>
                      <a:pt x="597" y="1520"/>
                    </a:lnTo>
                    <a:lnTo>
                      <a:pt x="547" y="1520"/>
                    </a:lnTo>
                    <a:lnTo>
                      <a:pt x="498" y="1514"/>
                    </a:lnTo>
                    <a:lnTo>
                      <a:pt x="450" y="1500"/>
                    </a:lnTo>
                    <a:lnTo>
                      <a:pt x="404" y="1481"/>
                    </a:lnTo>
                    <a:lnTo>
                      <a:pt x="359" y="1456"/>
                    </a:lnTo>
                    <a:lnTo>
                      <a:pt x="320" y="1428"/>
                    </a:lnTo>
                    <a:lnTo>
                      <a:pt x="283" y="1397"/>
                    </a:lnTo>
                    <a:lnTo>
                      <a:pt x="249" y="1362"/>
                    </a:lnTo>
                    <a:lnTo>
                      <a:pt x="220" y="1325"/>
                    </a:lnTo>
                    <a:lnTo>
                      <a:pt x="194" y="1287"/>
                    </a:lnTo>
                    <a:lnTo>
                      <a:pt x="171" y="1247"/>
                    </a:lnTo>
                    <a:lnTo>
                      <a:pt x="152" y="1206"/>
                    </a:lnTo>
                    <a:lnTo>
                      <a:pt x="136" y="1166"/>
                    </a:lnTo>
                    <a:lnTo>
                      <a:pt x="125" y="1126"/>
                    </a:lnTo>
                    <a:lnTo>
                      <a:pt x="117" y="1087"/>
                    </a:lnTo>
                    <a:lnTo>
                      <a:pt x="107" y="1085"/>
                    </a:lnTo>
                    <a:lnTo>
                      <a:pt x="96" y="1079"/>
                    </a:lnTo>
                    <a:lnTo>
                      <a:pt x="85" y="1068"/>
                    </a:lnTo>
                    <a:lnTo>
                      <a:pt x="72" y="1052"/>
                    </a:lnTo>
                    <a:lnTo>
                      <a:pt x="60" y="1030"/>
                    </a:lnTo>
                    <a:lnTo>
                      <a:pt x="48" y="1001"/>
                    </a:lnTo>
                    <a:lnTo>
                      <a:pt x="34" y="966"/>
                    </a:lnTo>
                    <a:lnTo>
                      <a:pt x="21" y="922"/>
                    </a:lnTo>
                    <a:lnTo>
                      <a:pt x="11" y="885"/>
                    </a:lnTo>
                    <a:lnTo>
                      <a:pt x="4" y="852"/>
                    </a:lnTo>
                    <a:lnTo>
                      <a:pt x="1" y="824"/>
                    </a:lnTo>
                    <a:lnTo>
                      <a:pt x="0" y="799"/>
                    </a:lnTo>
                    <a:lnTo>
                      <a:pt x="2" y="780"/>
                    </a:lnTo>
                    <a:lnTo>
                      <a:pt x="6" y="764"/>
                    </a:lnTo>
                    <a:lnTo>
                      <a:pt x="12" y="751"/>
                    </a:lnTo>
                    <a:lnTo>
                      <a:pt x="18" y="742"/>
                    </a:lnTo>
                    <a:lnTo>
                      <a:pt x="27" y="734"/>
                    </a:lnTo>
                    <a:lnTo>
                      <a:pt x="37" y="729"/>
                    </a:lnTo>
                    <a:lnTo>
                      <a:pt x="47" y="727"/>
                    </a:lnTo>
                    <a:lnTo>
                      <a:pt x="58" y="726"/>
                    </a:lnTo>
                    <a:lnTo>
                      <a:pt x="67" y="726"/>
                    </a:lnTo>
                    <a:lnTo>
                      <a:pt x="56" y="690"/>
                    </a:lnTo>
                    <a:lnTo>
                      <a:pt x="49" y="653"/>
                    </a:lnTo>
                    <a:lnTo>
                      <a:pt x="39" y="593"/>
                    </a:lnTo>
                    <a:lnTo>
                      <a:pt x="36" y="536"/>
                    </a:lnTo>
                    <a:lnTo>
                      <a:pt x="38" y="479"/>
                    </a:lnTo>
                    <a:lnTo>
                      <a:pt x="48" y="424"/>
                    </a:lnTo>
                    <a:lnTo>
                      <a:pt x="61" y="376"/>
                    </a:lnTo>
                    <a:lnTo>
                      <a:pt x="80" y="333"/>
                    </a:lnTo>
                    <a:lnTo>
                      <a:pt x="102" y="292"/>
                    </a:lnTo>
                    <a:lnTo>
                      <a:pt x="126" y="255"/>
                    </a:lnTo>
                    <a:lnTo>
                      <a:pt x="153" y="220"/>
                    </a:lnTo>
                    <a:lnTo>
                      <a:pt x="183" y="188"/>
                    </a:lnTo>
                    <a:lnTo>
                      <a:pt x="221" y="150"/>
                    </a:lnTo>
                    <a:lnTo>
                      <a:pt x="263" y="115"/>
                    </a:lnTo>
                    <a:lnTo>
                      <a:pt x="307" y="85"/>
                    </a:lnTo>
                    <a:lnTo>
                      <a:pt x="345" y="61"/>
                    </a:lnTo>
                    <a:lnTo>
                      <a:pt x="384" y="41"/>
                    </a:lnTo>
                    <a:lnTo>
                      <a:pt x="427" y="23"/>
                    </a:lnTo>
                    <a:lnTo>
                      <a:pt x="462" y="12"/>
                    </a:lnTo>
                    <a:lnTo>
                      <a:pt x="499" y="6"/>
                    </a:lnTo>
                    <a:lnTo>
                      <a:pt x="537" y="3"/>
                    </a:lnTo>
                    <a:lnTo>
                      <a:pt x="5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2" name="Freeform 782"/>
              <p:cNvSpPr>
                <a:spLocks/>
              </p:cNvSpPr>
              <p:nvPr/>
            </p:nvSpPr>
            <p:spPr bwMode="auto">
              <a:xfrm>
                <a:off x="931" y="2880"/>
                <a:ext cx="483" cy="643"/>
              </a:xfrm>
              <a:custGeom>
                <a:avLst/>
                <a:gdLst>
                  <a:gd name="T0" fmla="*/ 535 w 965"/>
                  <a:gd name="T1" fmla="*/ 2 h 1286"/>
                  <a:gd name="T2" fmla="*/ 605 w 965"/>
                  <a:gd name="T3" fmla="*/ 16 h 1286"/>
                  <a:gd name="T4" fmla="*/ 662 w 965"/>
                  <a:gd name="T5" fmla="*/ 38 h 1286"/>
                  <a:gd name="T6" fmla="*/ 716 w 965"/>
                  <a:gd name="T7" fmla="*/ 69 h 1286"/>
                  <a:gd name="T8" fmla="*/ 759 w 965"/>
                  <a:gd name="T9" fmla="*/ 104 h 1286"/>
                  <a:gd name="T10" fmla="*/ 786 w 965"/>
                  <a:gd name="T11" fmla="*/ 135 h 1286"/>
                  <a:gd name="T12" fmla="*/ 800 w 965"/>
                  <a:gd name="T13" fmla="*/ 153 h 1286"/>
                  <a:gd name="T14" fmla="*/ 802 w 965"/>
                  <a:gd name="T15" fmla="*/ 157 h 1286"/>
                  <a:gd name="T16" fmla="*/ 812 w 965"/>
                  <a:gd name="T17" fmla="*/ 158 h 1286"/>
                  <a:gd name="T18" fmla="*/ 829 w 965"/>
                  <a:gd name="T19" fmla="*/ 164 h 1286"/>
                  <a:gd name="T20" fmla="*/ 851 w 965"/>
                  <a:gd name="T21" fmla="*/ 176 h 1286"/>
                  <a:gd name="T22" fmla="*/ 876 w 965"/>
                  <a:gd name="T23" fmla="*/ 197 h 1286"/>
                  <a:gd name="T24" fmla="*/ 899 w 965"/>
                  <a:gd name="T25" fmla="*/ 228 h 1286"/>
                  <a:gd name="T26" fmla="*/ 919 w 965"/>
                  <a:gd name="T27" fmla="*/ 272 h 1286"/>
                  <a:gd name="T28" fmla="*/ 933 w 965"/>
                  <a:gd name="T29" fmla="*/ 330 h 1286"/>
                  <a:gd name="T30" fmla="*/ 938 w 965"/>
                  <a:gd name="T31" fmla="*/ 404 h 1286"/>
                  <a:gd name="T32" fmla="*/ 933 w 965"/>
                  <a:gd name="T33" fmla="*/ 499 h 1286"/>
                  <a:gd name="T34" fmla="*/ 919 w 965"/>
                  <a:gd name="T35" fmla="*/ 583 h 1286"/>
                  <a:gd name="T36" fmla="*/ 919 w 965"/>
                  <a:gd name="T37" fmla="*/ 613 h 1286"/>
                  <a:gd name="T38" fmla="*/ 937 w 965"/>
                  <a:gd name="T39" fmla="*/ 616 h 1286"/>
                  <a:gd name="T40" fmla="*/ 952 w 965"/>
                  <a:gd name="T41" fmla="*/ 630 h 1286"/>
                  <a:gd name="T42" fmla="*/ 963 w 965"/>
                  <a:gd name="T43" fmla="*/ 653 h 1286"/>
                  <a:gd name="T44" fmla="*/ 965 w 965"/>
                  <a:gd name="T45" fmla="*/ 691 h 1286"/>
                  <a:gd name="T46" fmla="*/ 958 w 965"/>
                  <a:gd name="T47" fmla="*/ 745 h 1286"/>
                  <a:gd name="T48" fmla="*/ 936 w 965"/>
                  <a:gd name="T49" fmla="*/ 821 h 1286"/>
                  <a:gd name="T50" fmla="*/ 911 w 965"/>
                  <a:gd name="T51" fmla="*/ 880 h 1286"/>
                  <a:gd name="T52" fmla="*/ 888 w 965"/>
                  <a:gd name="T53" fmla="*/ 911 h 1286"/>
                  <a:gd name="T54" fmla="*/ 868 w 965"/>
                  <a:gd name="T55" fmla="*/ 919 h 1286"/>
                  <a:gd name="T56" fmla="*/ 846 w 965"/>
                  <a:gd name="T57" fmla="*/ 1000 h 1286"/>
                  <a:gd name="T58" fmla="*/ 806 w 965"/>
                  <a:gd name="T59" fmla="*/ 1081 h 1286"/>
                  <a:gd name="T60" fmla="*/ 748 w 965"/>
                  <a:gd name="T61" fmla="*/ 1158 h 1286"/>
                  <a:gd name="T62" fmla="*/ 674 w 965"/>
                  <a:gd name="T63" fmla="*/ 1223 h 1286"/>
                  <a:gd name="T64" fmla="*/ 585 w 965"/>
                  <a:gd name="T65" fmla="*/ 1268 h 1286"/>
                  <a:gd name="T66" fmla="*/ 503 w 965"/>
                  <a:gd name="T67" fmla="*/ 1286 h 1286"/>
                  <a:gd name="T68" fmla="*/ 419 w 965"/>
                  <a:gd name="T69" fmla="*/ 1279 h 1286"/>
                  <a:gd name="T70" fmla="*/ 335 w 965"/>
                  <a:gd name="T71" fmla="*/ 1251 h 1286"/>
                  <a:gd name="T72" fmla="*/ 259 w 965"/>
                  <a:gd name="T73" fmla="*/ 1201 h 1286"/>
                  <a:gd name="T74" fmla="*/ 196 w 965"/>
                  <a:gd name="T75" fmla="*/ 1139 h 1286"/>
                  <a:gd name="T76" fmla="*/ 148 w 965"/>
                  <a:gd name="T77" fmla="*/ 1067 h 1286"/>
                  <a:gd name="T78" fmla="*/ 115 w 965"/>
                  <a:gd name="T79" fmla="*/ 993 h 1286"/>
                  <a:gd name="T80" fmla="*/ 96 w 965"/>
                  <a:gd name="T81" fmla="*/ 919 h 1286"/>
                  <a:gd name="T82" fmla="*/ 76 w 965"/>
                  <a:gd name="T83" fmla="*/ 909 h 1286"/>
                  <a:gd name="T84" fmla="*/ 53 w 965"/>
                  <a:gd name="T85" fmla="*/ 879 h 1286"/>
                  <a:gd name="T86" fmla="*/ 29 w 965"/>
                  <a:gd name="T87" fmla="*/ 821 h 1286"/>
                  <a:gd name="T88" fmla="*/ 8 w 965"/>
                  <a:gd name="T89" fmla="*/ 745 h 1286"/>
                  <a:gd name="T90" fmla="*/ 0 w 965"/>
                  <a:gd name="T91" fmla="*/ 691 h 1286"/>
                  <a:gd name="T92" fmla="*/ 2 w 965"/>
                  <a:gd name="T93" fmla="*/ 653 h 1286"/>
                  <a:gd name="T94" fmla="*/ 13 w 965"/>
                  <a:gd name="T95" fmla="*/ 630 h 1286"/>
                  <a:gd name="T96" fmla="*/ 29 w 965"/>
                  <a:gd name="T97" fmla="*/ 618 h 1286"/>
                  <a:gd name="T98" fmla="*/ 48 w 965"/>
                  <a:gd name="T99" fmla="*/ 613 h 1286"/>
                  <a:gd name="T100" fmla="*/ 46 w 965"/>
                  <a:gd name="T101" fmla="*/ 583 h 1286"/>
                  <a:gd name="T102" fmla="*/ 32 w 965"/>
                  <a:gd name="T103" fmla="*/ 502 h 1286"/>
                  <a:gd name="T104" fmla="*/ 30 w 965"/>
                  <a:gd name="T105" fmla="*/ 404 h 1286"/>
                  <a:gd name="T106" fmla="*/ 51 w 965"/>
                  <a:gd name="T107" fmla="*/ 319 h 1286"/>
                  <a:gd name="T108" fmla="*/ 84 w 965"/>
                  <a:gd name="T109" fmla="*/ 246 h 1286"/>
                  <a:gd name="T110" fmla="*/ 129 w 965"/>
                  <a:gd name="T111" fmla="*/ 185 h 1286"/>
                  <a:gd name="T112" fmla="*/ 186 w 965"/>
                  <a:gd name="T113" fmla="*/ 126 h 1286"/>
                  <a:gd name="T114" fmla="*/ 259 w 965"/>
                  <a:gd name="T115" fmla="*/ 72 h 1286"/>
                  <a:gd name="T116" fmla="*/ 325 w 965"/>
                  <a:gd name="T117" fmla="*/ 34 h 1286"/>
                  <a:gd name="T118" fmla="*/ 390 w 965"/>
                  <a:gd name="T119" fmla="*/ 11 h 1286"/>
                  <a:gd name="T120" fmla="*/ 454 w 965"/>
                  <a:gd name="T121" fmla="*/ 2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65" h="1286">
                    <a:moveTo>
                      <a:pt x="495" y="0"/>
                    </a:moveTo>
                    <a:lnTo>
                      <a:pt x="535" y="2"/>
                    </a:lnTo>
                    <a:lnTo>
                      <a:pt x="571" y="7"/>
                    </a:lnTo>
                    <a:lnTo>
                      <a:pt x="605" y="16"/>
                    </a:lnTo>
                    <a:lnTo>
                      <a:pt x="634" y="26"/>
                    </a:lnTo>
                    <a:lnTo>
                      <a:pt x="662" y="38"/>
                    </a:lnTo>
                    <a:lnTo>
                      <a:pt x="687" y="51"/>
                    </a:lnTo>
                    <a:lnTo>
                      <a:pt x="716" y="69"/>
                    </a:lnTo>
                    <a:lnTo>
                      <a:pt x="740" y="87"/>
                    </a:lnTo>
                    <a:lnTo>
                      <a:pt x="759" y="104"/>
                    </a:lnTo>
                    <a:lnTo>
                      <a:pt x="775" y="121"/>
                    </a:lnTo>
                    <a:lnTo>
                      <a:pt x="786" y="135"/>
                    </a:lnTo>
                    <a:lnTo>
                      <a:pt x="795" y="146"/>
                    </a:lnTo>
                    <a:lnTo>
                      <a:pt x="800" y="153"/>
                    </a:lnTo>
                    <a:lnTo>
                      <a:pt x="801" y="157"/>
                    </a:lnTo>
                    <a:lnTo>
                      <a:pt x="802" y="157"/>
                    </a:lnTo>
                    <a:lnTo>
                      <a:pt x="806" y="157"/>
                    </a:lnTo>
                    <a:lnTo>
                      <a:pt x="812" y="158"/>
                    </a:lnTo>
                    <a:lnTo>
                      <a:pt x="820" y="160"/>
                    </a:lnTo>
                    <a:lnTo>
                      <a:pt x="829" y="164"/>
                    </a:lnTo>
                    <a:lnTo>
                      <a:pt x="840" y="170"/>
                    </a:lnTo>
                    <a:lnTo>
                      <a:pt x="851" y="176"/>
                    </a:lnTo>
                    <a:lnTo>
                      <a:pt x="863" y="186"/>
                    </a:lnTo>
                    <a:lnTo>
                      <a:pt x="876" y="197"/>
                    </a:lnTo>
                    <a:lnTo>
                      <a:pt x="887" y="211"/>
                    </a:lnTo>
                    <a:lnTo>
                      <a:pt x="899" y="228"/>
                    </a:lnTo>
                    <a:lnTo>
                      <a:pt x="909" y="249"/>
                    </a:lnTo>
                    <a:lnTo>
                      <a:pt x="919" y="272"/>
                    </a:lnTo>
                    <a:lnTo>
                      <a:pt x="927" y="299"/>
                    </a:lnTo>
                    <a:lnTo>
                      <a:pt x="933" y="330"/>
                    </a:lnTo>
                    <a:lnTo>
                      <a:pt x="937" y="365"/>
                    </a:lnTo>
                    <a:lnTo>
                      <a:pt x="938" y="404"/>
                    </a:lnTo>
                    <a:lnTo>
                      <a:pt x="937" y="448"/>
                    </a:lnTo>
                    <a:lnTo>
                      <a:pt x="933" y="499"/>
                    </a:lnTo>
                    <a:lnTo>
                      <a:pt x="926" y="553"/>
                    </a:lnTo>
                    <a:lnTo>
                      <a:pt x="919" y="583"/>
                    </a:lnTo>
                    <a:lnTo>
                      <a:pt x="909" y="614"/>
                    </a:lnTo>
                    <a:lnTo>
                      <a:pt x="919" y="613"/>
                    </a:lnTo>
                    <a:lnTo>
                      <a:pt x="927" y="614"/>
                    </a:lnTo>
                    <a:lnTo>
                      <a:pt x="937" y="616"/>
                    </a:lnTo>
                    <a:lnTo>
                      <a:pt x="946" y="621"/>
                    </a:lnTo>
                    <a:lnTo>
                      <a:pt x="952" y="630"/>
                    </a:lnTo>
                    <a:lnTo>
                      <a:pt x="958" y="640"/>
                    </a:lnTo>
                    <a:lnTo>
                      <a:pt x="963" y="653"/>
                    </a:lnTo>
                    <a:lnTo>
                      <a:pt x="965" y="670"/>
                    </a:lnTo>
                    <a:lnTo>
                      <a:pt x="965" y="691"/>
                    </a:lnTo>
                    <a:lnTo>
                      <a:pt x="963" y="716"/>
                    </a:lnTo>
                    <a:lnTo>
                      <a:pt x="958" y="745"/>
                    </a:lnTo>
                    <a:lnTo>
                      <a:pt x="949" y="779"/>
                    </a:lnTo>
                    <a:lnTo>
                      <a:pt x="936" y="821"/>
                    </a:lnTo>
                    <a:lnTo>
                      <a:pt x="924" y="854"/>
                    </a:lnTo>
                    <a:lnTo>
                      <a:pt x="911" y="880"/>
                    </a:lnTo>
                    <a:lnTo>
                      <a:pt x="899" y="898"/>
                    </a:lnTo>
                    <a:lnTo>
                      <a:pt x="888" y="911"/>
                    </a:lnTo>
                    <a:lnTo>
                      <a:pt x="878" y="917"/>
                    </a:lnTo>
                    <a:lnTo>
                      <a:pt x="868" y="919"/>
                    </a:lnTo>
                    <a:lnTo>
                      <a:pt x="860" y="960"/>
                    </a:lnTo>
                    <a:lnTo>
                      <a:pt x="846" y="1000"/>
                    </a:lnTo>
                    <a:lnTo>
                      <a:pt x="829" y="1040"/>
                    </a:lnTo>
                    <a:lnTo>
                      <a:pt x="806" y="1081"/>
                    </a:lnTo>
                    <a:lnTo>
                      <a:pt x="779" y="1120"/>
                    </a:lnTo>
                    <a:lnTo>
                      <a:pt x="748" y="1158"/>
                    </a:lnTo>
                    <a:lnTo>
                      <a:pt x="713" y="1192"/>
                    </a:lnTo>
                    <a:lnTo>
                      <a:pt x="674" y="1223"/>
                    </a:lnTo>
                    <a:lnTo>
                      <a:pt x="632" y="1249"/>
                    </a:lnTo>
                    <a:lnTo>
                      <a:pt x="585" y="1268"/>
                    </a:lnTo>
                    <a:lnTo>
                      <a:pt x="544" y="1279"/>
                    </a:lnTo>
                    <a:lnTo>
                      <a:pt x="503" y="1286"/>
                    </a:lnTo>
                    <a:lnTo>
                      <a:pt x="461" y="1286"/>
                    </a:lnTo>
                    <a:lnTo>
                      <a:pt x="419" y="1279"/>
                    </a:lnTo>
                    <a:lnTo>
                      <a:pt x="378" y="1268"/>
                    </a:lnTo>
                    <a:lnTo>
                      <a:pt x="335" y="1251"/>
                    </a:lnTo>
                    <a:lnTo>
                      <a:pt x="295" y="1228"/>
                    </a:lnTo>
                    <a:lnTo>
                      <a:pt x="259" y="1201"/>
                    </a:lnTo>
                    <a:lnTo>
                      <a:pt x="226" y="1172"/>
                    </a:lnTo>
                    <a:lnTo>
                      <a:pt x="196" y="1139"/>
                    </a:lnTo>
                    <a:lnTo>
                      <a:pt x="170" y="1103"/>
                    </a:lnTo>
                    <a:lnTo>
                      <a:pt x="148" y="1067"/>
                    </a:lnTo>
                    <a:lnTo>
                      <a:pt x="130" y="1029"/>
                    </a:lnTo>
                    <a:lnTo>
                      <a:pt x="115" y="993"/>
                    </a:lnTo>
                    <a:lnTo>
                      <a:pt x="103" y="956"/>
                    </a:lnTo>
                    <a:lnTo>
                      <a:pt x="96" y="919"/>
                    </a:lnTo>
                    <a:lnTo>
                      <a:pt x="86" y="917"/>
                    </a:lnTo>
                    <a:lnTo>
                      <a:pt x="76" y="909"/>
                    </a:lnTo>
                    <a:lnTo>
                      <a:pt x="65" y="897"/>
                    </a:lnTo>
                    <a:lnTo>
                      <a:pt x="53" y="879"/>
                    </a:lnTo>
                    <a:lnTo>
                      <a:pt x="42" y="854"/>
                    </a:lnTo>
                    <a:lnTo>
                      <a:pt x="29" y="821"/>
                    </a:lnTo>
                    <a:lnTo>
                      <a:pt x="17" y="779"/>
                    </a:lnTo>
                    <a:lnTo>
                      <a:pt x="8" y="745"/>
                    </a:lnTo>
                    <a:lnTo>
                      <a:pt x="2" y="716"/>
                    </a:lnTo>
                    <a:lnTo>
                      <a:pt x="0" y="691"/>
                    </a:lnTo>
                    <a:lnTo>
                      <a:pt x="0" y="670"/>
                    </a:lnTo>
                    <a:lnTo>
                      <a:pt x="2" y="653"/>
                    </a:lnTo>
                    <a:lnTo>
                      <a:pt x="7" y="640"/>
                    </a:lnTo>
                    <a:lnTo>
                      <a:pt x="13" y="630"/>
                    </a:lnTo>
                    <a:lnTo>
                      <a:pt x="21" y="623"/>
                    </a:lnTo>
                    <a:lnTo>
                      <a:pt x="29" y="618"/>
                    </a:lnTo>
                    <a:lnTo>
                      <a:pt x="38" y="614"/>
                    </a:lnTo>
                    <a:lnTo>
                      <a:pt x="48" y="613"/>
                    </a:lnTo>
                    <a:lnTo>
                      <a:pt x="57" y="614"/>
                    </a:lnTo>
                    <a:lnTo>
                      <a:pt x="46" y="583"/>
                    </a:lnTo>
                    <a:lnTo>
                      <a:pt x="40" y="553"/>
                    </a:lnTo>
                    <a:lnTo>
                      <a:pt x="32" y="502"/>
                    </a:lnTo>
                    <a:lnTo>
                      <a:pt x="29" y="452"/>
                    </a:lnTo>
                    <a:lnTo>
                      <a:pt x="30" y="404"/>
                    </a:lnTo>
                    <a:lnTo>
                      <a:pt x="39" y="358"/>
                    </a:lnTo>
                    <a:lnTo>
                      <a:pt x="51" y="319"/>
                    </a:lnTo>
                    <a:lnTo>
                      <a:pt x="66" y="281"/>
                    </a:lnTo>
                    <a:lnTo>
                      <a:pt x="84" y="246"/>
                    </a:lnTo>
                    <a:lnTo>
                      <a:pt x="105" y="214"/>
                    </a:lnTo>
                    <a:lnTo>
                      <a:pt x="129" y="185"/>
                    </a:lnTo>
                    <a:lnTo>
                      <a:pt x="153" y="159"/>
                    </a:lnTo>
                    <a:lnTo>
                      <a:pt x="186" y="126"/>
                    </a:lnTo>
                    <a:lnTo>
                      <a:pt x="222" y="98"/>
                    </a:lnTo>
                    <a:lnTo>
                      <a:pt x="259" y="72"/>
                    </a:lnTo>
                    <a:lnTo>
                      <a:pt x="291" y="51"/>
                    </a:lnTo>
                    <a:lnTo>
                      <a:pt x="325" y="34"/>
                    </a:lnTo>
                    <a:lnTo>
                      <a:pt x="360" y="20"/>
                    </a:lnTo>
                    <a:lnTo>
                      <a:pt x="390" y="11"/>
                    </a:lnTo>
                    <a:lnTo>
                      <a:pt x="422" y="5"/>
                    </a:lnTo>
                    <a:lnTo>
                      <a:pt x="454" y="2"/>
                    </a:lnTo>
                    <a:lnTo>
                      <a:pt x="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41" name="Group 75"/>
            <p:cNvGrpSpPr>
              <a:grpSpLocks noChangeAspect="1"/>
            </p:cNvGrpSpPr>
            <p:nvPr/>
          </p:nvGrpSpPr>
          <p:grpSpPr bwMode="auto">
            <a:xfrm>
              <a:off x="9532712" y="3605749"/>
              <a:ext cx="317268" cy="350878"/>
              <a:chOff x="5511" y="3411"/>
              <a:chExt cx="236" cy="261"/>
            </a:xfrm>
            <a:solidFill>
              <a:schemeClr val="accent4"/>
            </a:solidFill>
          </p:grpSpPr>
          <p:sp>
            <p:nvSpPr>
              <p:cNvPr id="42" name="Freeform 77"/>
              <p:cNvSpPr>
                <a:spLocks/>
              </p:cNvSpPr>
              <p:nvPr/>
            </p:nvSpPr>
            <p:spPr bwMode="auto">
              <a:xfrm>
                <a:off x="5511" y="3564"/>
                <a:ext cx="236" cy="108"/>
              </a:xfrm>
              <a:custGeom>
                <a:avLst/>
                <a:gdLst>
                  <a:gd name="T0" fmla="*/ 1324 w 3068"/>
                  <a:gd name="T1" fmla="*/ 1035 h 1414"/>
                  <a:gd name="T2" fmla="*/ 1400 w 3068"/>
                  <a:gd name="T3" fmla="*/ 587 h 1414"/>
                  <a:gd name="T4" fmla="*/ 1349 w 3068"/>
                  <a:gd name="T5" fmla="*/ 484 h 1414"/>
                  <a:gd name="T6" fmla="*/ 1331 w 3068"/>
                  <a:gd name="T7" fmla="*/ 403 h 1414"/>
                  <a:gd name="T8" fmla="*/ 1337 w 3068"/>
                  <a:gd name="T9" fmla="*/ 341 h 1414"/>
                  <a:gd name="T10" fmla="*/ 1362 w 3068"/>
                  <a:gd name="T11" fmla="*/ 298 h 1414"/>
                  <a:gd name="T12" fmla="*/ 1398 w 3068"/>
                  <a:gd name="T13" fmla="*/ 268 h 1414"/>
                  <a:gd name="T14" fmla="*/ 1441 w 3068"/>
                  <a:gd name="T15" fmla="*/ 249 h 1414"/>
                  <a:gd name="T16" fmla="*/ 1483 w 3068"/>
                  <a:gd name="T17" fmla="*/ 240 h 1414"/>
                  <a:gd name="T18" fmla="*/ 1517 w 3068"/>
                  <a:gd name="T19" fmla="*/ 236 h 1414"/>
                  <a:gd name="T20" fmla="*/ 1536 w 3068"/>
                  <a:gd name="T21" fmla="*/ 236 h 1414"/>
                  <a:gd name="T22" fmla="*/ 1561 w 3068"/>
                  <a:gd name="T23" fmla="*/ 237 h 1414"/>
                  <a:gd name="T24" fmla="*/ 1599 w 3068"/>
                  <a:gd name="T25" fmla="*/ 242 h 1414"/>
                  <a:gd name="T26" fmla="*/ 1641 w 3068"/>
                  <a:gd name="T27" fmla="*/ 255 h 1414"/>
                  <a:gd name="T28" fmla="*/ 1684 w 3068"/>
                  <a:gd name="T29" fmla="*/ 276 h 1414"/>
                  <a:gd name="T30" fmla="*/ 1717 w 3068"/>
                  <a:gd name="T31" fmla="*/ 310 h 1414"/>
                  <a:gd name="T32" fmla="*/ 1736 w 3068"/>
                  <a:gd name="T33" fmla="*/ 360 h 1414"/>
                  <a:gd name="T34" fmla="*/ 1734 w 3068"/>
                  <a:gd name="T35" fmla="*/ 427 h 1414"/>
                  <a:gd name="T36" fmla="*/ 1705 w 3068"/>
                  <a:gd name="T37" fmla="*/ 516 h 1414"/>
                  <a:gd name="T38" fmla="*/ 1643 w 3068"/>
                  <a:gd name="T39" fmla="*/ 626 h 1414"/>
                  <a:gd name="T40" fmla="*/ 1783 w 3068"/>
                  <a:gd name="T41" fmla="*/ 911 h 1414"/>
                  <a:gd name="T42" fmla="*/ 2081 w 3068"/>
                  <a:gd name="T43" fmla="*/ 6 h 1414"/>
                  <a:gd name="T44" fmla="*/ 2129 w 3068"/>
                  <a:gd name="T45" fmla="*/ 35 h 1414"/>
                  <a:gd name="T46" fmla="*/ 2214 w 3068"/>
                  <a:gd name="T47" fmla="*/ 82 h 1414"/>
                  <a:gd name="T48" fmla="*/ 2334 w 3068"/>
                  <a:gd name="T49" fmla="*/ 143 h 1414"/>
                  <a:gd name="T50" fmla="*/ 2488 w 3068"/>
                  <a:gd name="T51" fmla="*/ 214 h 1414"/>
                  <a:gd name="T52" fmla="*/ 2671 w 3068"/>
                  <a:gd name="T53" fmla="*/ 290 h 1414"/>
                  <a:gd name="T54" fmla="*/ 2817 w 3068"/>
                  <a:gd name="T55" fmla="*/ 361 h 1414"/>
                  <a:gd name="T56" fmla="*/ 2921 w 3068"/>
                  <a:gd name="T57" fmla="*/ 456 h 1414"/>
                  <a:gd name="T58" fmla="*/ 2990 w 3068"/>
                  <a:gd name="T59" fmla="*/ 576 h 1414"/>
                  <a:gd name="T60" fmla="*/ 3033 w 3068"/>
                  <a:gd name="T61" fmla="*/ 720 h 1414"/>
                  <a:gd name="T62" fmla="*/ 3055 w 3068"/>
                  <a:gd name="T63" fmla="*/ 894 h 1414"/>
                  <a:gd name="T64" fmla="*/ 3064 w 3068"/>
                  <a:gd name="T65" fmla="*/ 1096 h 1414"/>
                  <a:gd name="T66" fmla="*/ 3067 w 3068"/>
                  <a:gd name="T67" fmla="*/ 1328 h 1414"/>
                  <a:gd name="T68" fmla="*/ 1 w 3068"/>
                  <a:gd name="T69" fmla="*/ 1328 h 1414"/>
                  <a:gd name="T70" fmla="*/ 4 w 3068"/>
                  <a:gd name="T71" fmla="*/ 1096 h 1414"/>
                  <a:gd name="T72" fmla="*/ 13 w 3068"/>
                  <a:gd name="T73" fmla="*/ 894 h 1414"/>
                  <a:gd name="T74" fmla="*/ 35 w 3068"/>
                  <a:gd name="T75" fmla="*/ 720 h 1414"/>
                  <a:gd name="T76" fmla="*/ 77 w 3068"/>
                  <a:gd name="T77" fmla="*/ 576 h 1414"/>
                  <a:gd name="T78" fmla="*/ 146 w 3068"/>
                  <a:gd name="T79" fmla="*/ 456 h 1414"/>
                  <a:gd name="T80" fmla="*/ 251 w 3068"/>
                  <a:gd name="T81" fmla="*/ 361 h 1414"/>
                  <a:gd name="T82" fmla="*/ 396 w 3068"/>
                  <a:gd name="T83" fmla="*/ 290 h 1414"/>
                  <a:gd name="T84" fmla="*/ 580 w 3068"/>
                  <a:gd name="T85" fmla="*/ 214 h 1414"/>
                  <a:gd name="T86" fmla="*/ 733 w 3068"/>
                  <a:gd name="T87" fmla="*/ 143 h 1414"/>
                  <a:gd name="T88" fmla="*/ 854 w 3068"/>
                  <a:gd name="T89" fmla="*/ 81 h 1414"/>
                  <a:gd name="T90" fmla="*/ 939 w 3068"/>
                  <a:gd name="T91" fmla="*/ 34 h 1414"/>
                  <a:gd name="T92" fmla="*/ 987 w 3068"/>
                  <a:gd name="T93" fmla="*/ 6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68" h="1414">
                    <a:moveTo>
                      <a:pt x="995" y="0"/>
                    </a:moveTo>
                    <a:lnTo>
                      <a:pt x="1285" y="911"/>
                    </a:lnTo>
                    <a:lnTo>
                      <a:pt x="1324" y="1035"/>
                    </a:lnTo>
                    <a:lnTo>
                      <a:pt x="1455" y="670"/>
                    </a:lnTo>
                    <a:lnTo>
                      <a:pt x="1425" y="626"/>
                    </a:lnTo>
                    <a:lnTo>
                      <a:pt x="1400" y="587"/>
                    </a:lnTo>
                    <a:lnTo>
                      <a:pt x="1379" y="550"/>
                    </a:lnTo>
                    <a:lnTo>
                      <a:pt x="1363" y="516"/>
                    </a:lnTo>
                    <a:lnTo>
                      <a:pt x="1349" y="484"/>
                    </a:lnTo>
                    <a:lnTo>
                      <a:pt x="1340" y="454"/>
                    </a:lnTo>
                    <a:lnTo>
                      <a:pt x="1334" y="427"/>
                    </a:lnTo>
                    <a:lnTo>
                      <a:pt x="1331" y="403"/>
                    </a:lnTo>
                    <a:lnTo>
                      <a:pt x="1329" y="381"/>
                    </a:lnTo>
                    <a:lnTo>
                      <a:pt x="1332" y="360"/>
                    </a:lnTo>
                    <a:lnTo>
                      <a:pt x="1337" y="341"/>
                    </a:lnTo>
                    <a:lnTo>
                      <a:pt x="1343" y="326"/>
                    </a:lnTo>
                    <a:lnTo>
                      <a:pt x="1351" y="310"/>
                    </a:lnTo>
                    <a:lnTo>
                      <a:pt x="1362" y="298"/>
                    </a:lnTo>
                    <a:lnTo>
                      <a:pt x="1373" y="287"/>
                    </a:lnTo>
                    <a:lnTo>
                      <a:pt x="1385" y="276"/>
                    </a:lnTo>
                    <a:lnTo>
                      <a:pt x="1398" y="268"/>
                    </a:lnTo>
                    <a:lnTo>
                      <a:pt x="1412" y="261"/>
                    </a:lnTo>
                    <a:lnTo>
                      <a:pt x="1427" y="255"/>
                    </a:lnTo>
                    <a:lnTo>
                      <a:pt x="1441" y="249"/>
                    </a:lnTo>
                    <a:lnTo>
                      <a:pt x="1455" y="245"/>
                    </a:lnTo>
                    <a:lnTo>
                      <a:pt x="1469" y="242"/>
                    </a:lnTo>
                    <a:lnTo>
                      <a:pt x="1483" y="240"/>
                    </a:lnTo>
                    <a:lnTo>
                      <a:pt x="1495" y="238"/>
                    </a:lnTo>
                    <a:lnTo>
                      <a:pt x="1507" y="237"/>
                    </a:lnTo>
                    <a:lnTo>
                      <a:pt x="1517" y="236"/>
                    </a:lnTo>
                    <a:lnTo>
                      <a:pt x="1525" y="236"/>
                    </a:lnTo>
                    <a:lnTo>
                      <a:pt x="1532" y="236"/>
                    </a:lnTo>
                    <a:lnTo>
                      <a:pt x="1536" y="236"/>
                    </a:lnTo>
                    <a:lnTo>
                      <a:pt x="1542" y="236"/>
                    </a:lnTo>
                    <a:lnTo>
                      <a:pt x="1551" y="236"/>
                    </a:lnTo>
                    <a:lnTo>
                      <a:pt x="1561" y="237"/>
                    </a:lnTo>
                    <a:lnTo>
                      <a:pt x="1573" y="238"/>
                    </a:lnTo>
                    <a:lnTo>
                      <a:pt x="1585" y="240"/>
                    </a:lnTo>
                    <a:lnTo>
                      <a:pt x="1599" y="242"/>
                    </a:lnTo>
                    <a:lnTo>
                      <a:pt x="1613" y="245"/>
                    </a:lnTo>
                    <a:lnTo>
                      <a:pt x="1627" y="249"/>
                    </a:lnTo>
                    <a:lnTo>
                      <a:pt x="1641" y="255"/>
                    </a:lnTo>
                    <a:lnTo>
                      <a:pt x="1656" y="261"/>
                    </a:lnTo>
                    <a:lnTo>
                      <a:pt x="1670" y="268"/>
                    </a:lnTo>
                    <a:lnTo>
                      <a:pt x="1684" y="276"/>
                    </a:lnTo>
                    <a:lnTo>
                      <a:pt x="1696" y="287"/>
                    </a:lnTo>
                    <a:lnTo>
                      <a:pt x="1706" y="298"/>
                    </a:lnTo>
                    <a:lnTo>
                      <a:pt x="1717" y="310"/>
                    </a:lnTo>
                    <a:lnTo>
                      <a:pt x="1725" y="326"/>
                    </a:lnTo>
                    <a:lnTo>
                      <a:pt x="1731" y="341"/>
                    </a:lnTo>
                    <a:lnTo>
                      <a:pt x="1736" y="360"/>
                    </a:lnTo>
                    <a:lnTo>
                      <a:pt x="1738" y="381"/>
                    </a:lnTo>
                    <a:lnTo>
                      <a:pt x="1737" y="403"/>
                    </a:lnTo>
                    <a:lnTo>
                      <a:pt x="1734" y="427"/>
                    </a:lnTo>
                    <a:lnTo>
                      <a:pt x="1728" y="454"/>
                    </a:lnTo>
                    <a:lnTo>
                      <a:pt x="1719" y="484"/>
                    </a:lnTo>
                    <a:lnTo>
                      <a:pt x="1705" y="516"/>
                    </a:lnTo>
                    <a:lnTo>
                      <a:pt x="1689" y="550"/>
                    </a:lnTo>
                    <a:lnTo>
                      <a:pt x="1668" y="587"/>
                    </a:lnTo>
                    <a:lnTo>
                      <a:pt x="1643" y="626"/>
                    </a:lnTo>
                    <a:lnTo>
                      <a:pt x="1613" y="670"/>
                    </a:lnTo>
                    <a:lnTo>
                      <a:pt x="1743" y="1035"/>
                    </a:lnTo>
                    <a:lnTo>
                      <a:pt x="1783" y="911"/>
                    </a:lnTo>
                    <a:lnTo>
                      <a:pt x="2072" y="0"/>
                    </a:lnTo>
                    <a:lnTo>
                      <a:pt x="2074" y="2"/>
                    </a:lnTo>
                    <a:lnTo>
                      <a:pt x="2081" y="6"/>
                    </a:lnTo>
                    <a:lnTo>
                      <a:pt x="2093" y="13"/>
                    </a:lnTo>
                    <a:lnTo>
                      <a:pt x="2108" y="22"/>
                    </a:lnTo>
                    <a:lnTo>
                      <a:pt x="2129" y="35"/>
                    </a:lnTo>
                    <a:lnTo>
                      <a:pt x="2153" y="48"/>
                    </a:lnTo>
                    <a:lnTo>
                      <a:pt x="2182" y="65"/>
                    </a:lnTo>
                    <a:lnTo>
                      <a:pt x="2214" y="82"/>
                    </a:lnTo>
                    <a:lnTo>
                      <a:pt x="2250" y="101"/>
                    </a:lnTo>
                    <a:lnTo>
                      <a:pt x="2290" y="121"/>
                    </a:lnTo>
                    <a:lnTo>
                      <a:pt x="2334" y="143"/>
                    </a:lnTo>
                    <a:lnTo>
                      <a:pt x="2381" y="166"/>
                    </a:lnTo>
                    <a:lnTo>
                      <a:pt x="2433" y="190"/>
                    </a:lnTo>
                    <a:lnTo>
                      <a:pt x="2488" y="214"/>
                    </a:lnTo>
                    <a:lnTo>
                      <a:pt x="2546" y="239"/>
                    </a:lnTo>
                    <a:lnTo>
                      <a:pt x="2607" y="264"/>
                    </a:lnTo>
                    <a:lnTo>
                      <a:pt x="2671" y="290"/>
                    </a:lnTo>
                    <a:lnTo>
                      <a:pt x="2725" y="310"/>
                    </a:lnTo>
                    <a:lnTo>
                      <a:pt x="2774" y="335"/>
                    </a:lnTo>
                    <a:lnTo>
                      <a:pt x="2817" y="361"/>
                    </a:lnTo>
                    <a:lnTo>
                      <a:pt x="2857" y="390"/>
                    </a:lnTo>
                    <a:lnTo>
                      <a:pt x="2891" y="422"/>
                    </a:lnTo>
                    <a:lnTo>
                      <a:pt x="2921" y="456"/>
                    </a:lnTo>
                    <a:lnTo>
                      <a:pt x="2948" y="493"/>
                    </a:lnTo>
                    <a:lnTo>
                      <a:pt x="2971" y="532"/>
                    </a:lnTo>
                    <a:lnTo>
                      <a:pt x="2990" y="576"/>
                    </a:lnTo>
                    <a:lnTo>
                      <a:pt x="3007" y="621"/>
                    </a:lnTo>
                    <a:lnTo>
                      <a:pt x="3021" y="670"/>
                    </a:lnTo>
                    <a:lnTo>
                      <a:pt x="3033" y="720"/>
                    </a:lnTo>
                    <a:lnTo>
                      <a:pt x="3042" y="775"/>
                    </a:lnTo>
                    <a:lnTo>
                      <a:pt x="3049" y="833"/>
                    </a:lnTo>
                    <a:lnTo>
                      <a:pt x="3055" y="894"/>
                    </a:lnTo>
                    <a:lnTo>
                      <a:pt x="3059" y="958"/>
                    </a:lnTo>
                    <a:lnTo>
                      <a:pt x="3062" y="1025"/>
                    </a:lnTo>
                    <a:lnTo>
                      <a:pt x="3064" y="1096"/>
                    </a:lnTo>
                    <a:lnTo>
                      <a:pt x="3065" y="1169"/>
                    </a:lnTo>
                    <a:lnTo>
                      <a:pt x="3066" y="1248"/>
                    </a:lnTo>
                    <a:lnTo>
                      <a:pt x="3067" y="1328"/>
                    </a:lnTo>
                    <a:lnTo>
                      <a:pt x="3068" y="1414"/>
                    </a:lnTo>
                    <a:lnTo>
                      <a:pt x="0" y="1414"/>
                    </a:lnTo>
                    <a:lnTo>
                      <a:pt x="1" y="1328"/>
                    </a:lnTo>
                    <a:lnTo>
                      <a:pt x="2" y="1248"/>
                    </a:lnTo>
                    <a:lnTo>
                      <a:pt x="3" y="1169"/>
                    </a:lnTo>
                    <a:lnTo>
                      <a:pt x="4" y="1096"/>
                    </a:lnTo>
                    <a:lnTo>
                      <a:pt x="6" y="1025"/>
                    </a:lnTo>
                    <a:lnTo>
                      <a:pt x="9" y="958"/>
                    </a:lnTo>
                    <a:lnTo>
                      <a:pt x="13" y="894"/>
                    </a:lnTo>
                    <a:lnTo>
                      <a:pt x="19" y="833"/>
                    </a:lnTo>
                    <a:lnTo>
                      <a:pt x="26" y="775"/>
                    </a:lnTo>
                    <a:lnTo>
                      <a:pt x="35" y="720"/>
                    </a:lnTo>
                    <a:lnTo>
                      <a:pt x="47" y="670"/>
                    </a:lnTo>
                    <a:lnTo>
                      <a:pt x="60" y="621"/>
                    </a:lnTo>
                    <a:lnTo>
                      <a:pt x="77" y="576"/>
                    </a:lnTo>
                    <a:lnTo>
                      <a:pt x="96" y="532"/>
                    </a:lnTo>
                    <a:lnTo>
                      <a:pt x="120" y="493"/>
                    </a:lnTo>
                    <a:lnTo>
                      <a:pt x="146" y="456"/>
                    </a:lnTo>
                    <a:lnTo>
                      <a:pt x="177" y="422"/>
                    </a:lnTo>
                    <a:lnTo>
                      <a:pt x="211" y="390"/>
                    </a:lnTo>
                    <a:lnTo>
                      <a:pt x="251" y="361"/>
                    </a:lnTo>
                    <a:lnTo>
                      <a:pt x="294" y="335"/>
                    </a:lnTo>
                    <a:lnTo>
                      <a:pt x="342" y="310"/>
                    </a:lnTo>
                    <a:lnTo>
                      <a:pt x="396" y="290"/>
                    </a:lnTo>
                    <a:lnTo>
                      <a:pt x="461" y="264"/>
                    </a:lnTo>
                    <a:lnTo>
                      <a:pt x="522" y="239"/>
                    </a:lnTo>
                    <a:lnTo>
                      <a:pt x="580" y="214"/>
                    </a:lnTo>
                    <a:lnTo>
                      <a:pt x="635" y="190"/>
                    </a:lnTo>
                    <a:lnTo>
                      <a:pt x="685" y="166"/>
                    </a:lnTo>
                    <a:lnTo>
                      <a:pt x="733" y="143"/>
                    </a:lnTo>
                    <a:lnTo>
                      <a:pt x="778" y="121"/>
                    </a:lnTo>
                    <a:lnTo>
                      <a:pt x="818" y="101"/>
                    </a:lnTo>
                    <a:lnTo>
                      <a:pt x="854" y="81"/>
                    </a:lnTo>
                    <a:lnTo>
                      <a:pt x="886" y="64"/>
                    </a:lnTo>
                    <a:lnTo>
                      <a:pt x="915" y="48"/>
                    </a:lnTo>
                    <a:lnTo>
                      <a:pt x="939" y="34"/>
                    </a:lnTo>
                    <a:lnTo>
                      <a:pt x="959" y="22"/>
                    </a:lnTo>
                    <a:lnTo>
                      <a:pt x="975" y="13"/>
                    </a:lnTo>
                    <a:lnTo>
                      <a:pt x="987" y="6"/>
                    </a:lnTo>
                    <a:lnTo>
                      <a:pt x="993" y="2"/>
                    </a:lnTo>
                    <a:lnTo>
                      <a:pt x="9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50" name="Freeform 78"/>
              <p:cNvSpPr>
                <a:spLocks noEditPoints="1"/>
              </p:cNvSpPr>
              <p:nvPr/>
            </p:nvSpPr>
            <p:spPr bwMode="auto">
              <a:xfrm>
                <a:off x="5555" y="3411"/>
                <a:ext cx="147" cy="146"/>
              </a:xfrm>
              <a:custGeom>
                <a:avLst/>
                <a:gdLst>
                  <a:gd name="T0" fmla="*/ 1078 w 1905"/>
                  <a:gd name="T1" fmla="*/ 1569 h 1900"/>
                  <a:gd name="T2" fmla="*/ 1188 w 1905"/>
                  <a:gd name="T3" fmla="*/ 1402 h 1900"/>
                  <a:gd name="T4" fmla="*/ 671 w 1905"/>
                  <a:gd name="T5" fmla="*/ 1293 h 1900"/>
                  <a:gd name="T6" fmla="*/ 771 w 1905"/>
                  <a:gd name="T7" fmla="*/ 1492 h 1900"/>
                  <a:gd name="T8" fmla="*/ 882 w 1905"/>
                  <a:gd name="T9" fmla="*/ 1627 h 1900"/>
                  <a:gd name="T10" fmla="*/ 362 w 1905"/>
                  <a:gd name="T11" fmla="*/ 1343 h 1900"/>
                  <a:gd name="T12" fmla="*/ 521 w 1905"/>
                  <a:gd name="T13" fmla="*/ 1511 h 1900"/>
                  <a:gd name="T14" fmla="*/ 644 w 1905"/>
                  <a:gd name="T15" fmla="*/ 1559 h 1900"/>
                  <a:gd name="T16" fmla="*/ 540 w 1905"/>
                  <a:gd name="T17" fmla="*/ 1353 h 1900"/>
                  <a:gd name="T18" fmla="*/ 1365 w 1905"/>
                  <a:gd name="T19" fmla="*/ 1353 h 1900"/>
                  <a:gd name="T20" fmla="*/ 1262 w 1905"/>
                  <a:gd name="T21" fmla="*/ 1558 h 1900"/>
                  <a:gd name="T22" fmla="*/ 1385 w 1905"/>
                  <a:gd name="T23" fmla="*/ 1511 h 1900"/>
                  <a:gd name="T24" fmla="*/ 1544 w 1905"/>
                  <a:gd name="T25" fmla="*/ 1342 h 1900"/>
                  <a:gd name="T26" fmla="*/ 1429 w 1905"/>
                  <a:gd name="T27" fmla="*/ 813 h 1900"/>
                  <a:gd name="T28" fmla="*/ 1429 w 1905"/>
                  <a:gd name="T29" fmla="*/ 1087 h 1900"/>
                  <a:gd name="T30" fmla="*/ 1655 w 1905"/>
                  <a:gd name="T31" fmla="*/ 1053 h 1900"/>
                  <a:gd name="T32" fmla="*/ 1655 w 1905"/>
                  <a:gd name="T33" fmla="*/ 848 h 1900"/>
                  <a:gd name="T34" fmla="*/ 1024 w 1905"/>
                  <a:gd name="T35" fmla="*/ 749 h 1900"/>
                  <a:gd name="T36" fmla="*/ 1289 w 1905"/>
                  <a:gd name="T37" fmla="*/ 1055 h 1900"/>
                  <a:gd name="T38" fmla="*/ 1288 w 1905"/>
                  <a:gd name="T39" fmla="*/ 846 h 1900"/>
                  <a:gd name="T40" fmla="*/ 630 w 1905"/>
                  <a:gd name="T41" fmla="*/ 748 h 1900"/>
                  <a:gd name="T42" fmla="*/ 612 w 1905"/>
                  <a:gd name="T43" fmla="*/ 950 h 1900"/>
                  <a:gd name="T44" fmla="*/ 631 w 1905"/>
                  <a:gd name="T45" fmla="*/ 1151 h 1900"/>
                  <a:gd name="T46" fmla="*/ 272 w 1905"/>
                  <a:gd name="T47" fmla="*/ 748 h 1900"/>
                  <a:gd name="T48" fmla="*/ 243 w 1905"/>
                  <a:gd name="T49" fmla="*/ 950 h 1900"/>
                  <a:gd name="T50" fmla="*/ 272 w 1905"/>
                  <a:gd name="T51" fmla="*/ 1151 h 1900"/>
                  <a:gd name="T52" fmla="*/ 470 w 1905"/>
                  <a:gd name="T53" fmla="*/ 950 h 1900"/>
                  <a:gd name="T54" fmla="*/ 272 w 1905"/>
                  <a:gd name="T55" fmla="*/ 748 h 1900"/>
                  <a:gd name="T56" fmla="*/ 1318 w 1905"/>
                  <a:gd name="T57" fmla="*/ 437 h 1900"/>
                  <a:gd name="T58" fmla="*/ 1574 w 1905"/>
                  <a:gd name="T59" fmla="*/ 607 h 1900"/>
                  <a:gd name="T60" fmla="*/ 1430 w 1905"/>
                  <a:gd name="T61" fmla="*/ 425 h 1900"/>
                  <a:gd name="T62" fmla="*/ 1234 w 1905"/>
                  <a:gd name="T63" fmla="*/ 299 h 1900"/>
                  <a:gd name="T64" fmla="*/ 521 w 1905"/>
                  <a:gd name="T65" fmla="*/ 388 h 1900"/>
                  <a:gd name="T66" fmla="*/ 362 w 1905"/>
                  <a:gd name="T67" fmla="*/ 557 h 1900"/>
                  <a:gd name="T68" fmla="*/ 563 w 1905"/>
                  <a:gd name="T69" fmla="*/ 489 h 1900"/>
                  <a:gd name="T70" fmla="*/ 672 w 1905"/>
                  <a:gd name="T71" fmla="*/ 299 h 1900"/>
                  <a:gd name="T72" fmla="*/ 1212 w 1905"/>
                  <a:gd name="T73" fmla="*/ 550 h 1900"/>
                  <a:gd name="T74" fmla="*/ 1106 w 1905"/>
                  <a:gd name="T75" fmla="*/ 369 h 1900"/>
                  <a:gd name="T76" fmla="*/ 882 w 1905"/>
                  <a:gd name="T77" fmla="*/ 272 h 1900"/>
                  <a:gd name="T78" fmla="*/ 770 w 1905"/>
                  <a:gd name="T79" fmla="*/ 407 h 1900"/>
                  <a:gd name="T80" fmla="*/ 670 w 1905"/>
                  <a:gd name="T81" fmla="*/ 607 h 1900"/>
                  <a:gd name="T82" fmla="*/ 1031 w 1905"/>
                  <a:gd name="T83" fmla="*/ 3 h 1900"/>
                  <a:gd name="T84" fmla="*/ 1323 w 1905"/>
                  <a:gd name="T85" fmla="*/ 75 h 1900"/>
                  <a:gd name="T86" fmla="*/ 1573 w 1905"/>
                  <a:gd name="T87" fmla="*/ 229 h 1900"/>
                  <a:gd name="T88" fmla="*/ 1762 w 1905"/>
                  <a:gd name="T89" fmla="*/ 450 h 1900"/>
                  <a:gd name="T90" fmla="*/ 1877 w 1905"/>
                  <a:gd name="T91" fmla="*/ 723 h 1900"/>
                  <a:gd name="T92" fmla="*/ 1902 w 1905"/>
                  <a:gd name="T93" fmla="*/ 1028 h 1900"/>
                  <a:gd name="T94" fmla="*/ 1830 w 1905"/>
                  <a:gd name="T95" fmla="*/ 1319 h 1900"/>
                  <a:gd name="T96" fmla="*/ 1675 w 1905"/>
                  <a:gd name="T97" fmla="*/ 1568 h 1900"/>
                  <a:gd name="T98" fmla="*/ 1453 w 1905"/>
                  <a:gd name="T99" fmla="*/ 1758 h 1900"/>
                  <a:gd name="T100" fmla="*/ 1181 w 1905"/>
                  <a:gd name="T101" fmla="*/ 1872 h 1900"/>
                  <a:gd name="T102" fmla="*/ 875 w 1905"/>
                  <a:gd name="T103" fmla="*/ 1897 h 1900"/>
                  <a:gd name="T104" fmla="*/ 583 w 1905"/>
                  <a:gd name="T105" fmla="*/ 1825 h 1900"/>
                  <a:gd name="T106" fmla="*/ 333 w 1905"/>
                  <a:gd name="T107" fmla="*/ 1671 h 1900"/>
                  <a:gd name="T108" fmla="*/ 143 w 1905"/>
                  <a:gd name="T109" fmla="*/ 1449 h 1900"/>
                  <a:gd name="T110" fmla="*/ 28 w 1905"/>
                  <a:gd name="T111" fmla="*/ 1178 h 1900"/>
                  <a:gd name="T112" fmla="*/ 3 w 1905"/>
                  <a:gd name="T113" fmla="*/ 872 h 1900"/>
                  <a:gd name="T114" fmla="*/ 75 w 1905"/>
                  <a:gd name="T115" fmla="*/ 580 h 1900"/>
                  <a:gd name="T116" fmla="*/ 230 w 1905"/>
                  <a:gd name="T117" fmla="*/ 332 h 1900"/>
                  <a:gd name="T118" fmla="*/ 451 w 1905"/>
                  <a:gd name="T119" fmla="*/ 143 h 1900"/>
                  <a:gd name="T120" fmla="*/ 725 w 1905"/>
                  <a:gd name="T121" fmla="*/ 28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05" h="1900">
                    <a:moveTo>
                      <a:pt x="1024" y="1293"/>
                    </a:moveTo>
                    <a:lnTo>
                      <a:pt x="1024" y="1628"/>
                    </a:lnTo>
                    <a:lnTo>
                      <a:pt x="1051" y="1600"/>
                    </a:lnTo>
                    <a:lnTo>
                      <a:pt x="1078" y="1569"/>
                    </a:lnTo>
                    <a:lnTo>
                      <a:pt x="1107" y="1533"/>
                    </a:lnTo>
                    <a:lnTo>
                      <a:pt x="1135" y="1494"/>
                    </a:lnTo>
                    <a:lnTo>
                      <a:pt x="1162" y="1449"/>
                    </a:lnTo>
                    <a:lnTo>
                      <a:pt x="1188" y="1402"/>
                    </a:lnTo>
                    <a:lnTo>
                      <a:pt x="1213" y="1349"/>
                    </a:lnTo>
                    <a:lnTo>
                      <a:pt x="1236" y="1293"/>
                    </a:lnTo>
                    <a:lnTo>
                      <a:pt x="1024" y="1293"/>
                    </a:lnTo>
                    <a:close/>
                    <a:moveTo>
                      <a:pt x="671" y="1293"/>
                    </a:moveTo>
                    <a:lnTo>
                      <a:pt x="692" y="1349"/>
                    </a:lnTo>
                    <a:lnTo>
                      <a:pt x="717" y="1401"/>
                    </a:lnTo>
                    <a:lnTo>
                      <a:pt x="743" y="1448"/>
                    </a:lnTo>
                    <a:lnTo>
                      <a:pt x="771" y="1492"/>
                    </a:lnTo>
                    <a:lnTo>
                      <a:pt x="799" y="1532"/>
                    </a:lnTo>
                    <a:lnTo>
                      <a:pt x="827" y="1567"/>
                    </a:lnTo>
                    <a:lnTo>
                      <a:pt x="855" y="1599"/>
                    </a:lnTo>
                    <a:lnTo>
                      <a:pt x="882" y="1627"/>
                    </a:lnTo>
                    <a:lnTo>
                      <a:pt x="882" y="1293"/>
                    </a:lnTo>
                    <a:lnTo>
                      <a:pt x="671" y="1293"/>
                    </a:lnTo>
                    <a:close/>
                    <a:moveTo>
                      <a:pt x="332" y="1293"/>
                    </a:moveTo>
                    <a:lnTo>
                      <a:pt x="362" y="1343"/>
                    </a:lnTo>
                    <a:lnTo>
                      <a:pt x="396" y="1389"/>
                    </a:lnTo>
                    <a:lnTo>
                      <a:pt x="435" y="1434"/>
                    </a:lnTo>
                    <a:lnTo>
                      <a:pt x="476" y="1474"/>
                    </a:lnTo>
                    <a:lnTo>
                      <a:pt x="521" y="1511"/>
                    </a:lnTo>
                    <a:lnTo>
                      <a:pt x="568" y="1545"/>
                    </a:lnTo>
                    <a:lnTo>
                      <a:pt x="619" y="1575"/>
                    </a:lnTo>
                    <a:lnTo>
                      <a:pt x="673" y="1600"/>
                    </a:lnTo>
                    <a:lnTo>
                      <a:pt x="644" y="1559"/>
                    </a:lnTo>
                    <a:lnTo>
                      <a:pt x="615" y="1512"/>
                    </a:lnTo>
                    <a:lnTo>
                      <a:pt x="588" y="1463"/>
                    </a:lnTo>
                    <a:lnTo>
                      <a:pt x="563" y="1410"/>
                    </a:lnTo>
                    <a:lnTo>
                      <a:pt x="540" y="1353"/>
                    </a:lnTo>
                    <a:lnTo>
                      <a:pt x="519" y="1293"/>
                    </a:lnTo>
                    <a:lnTo>
                      <a:pt x="332" y="1293"/>
                    </a:lnTo>
                    <a:close/>
                    <a:moveTo>
                      <a:pt x="1386" y="1292"/>
                    </a:moveTo>
                    <a:lnTo>
                      <a:pt x="1365" y="1353"/>
                    </a:lnTo>
                    <a:lnTo>
                      <a:pt x="1343" y="1410"/>
                    </a:lnTo>
                    <a:lnTo>
                      <a:pt x="1318" y="1463"/>
                    </a:lnTo>
                    <a:lnTo>
                      <a:pt x="1291" y="1512"/>
                    </a:lnTo>
                    <a:lnTo>
                      <a:pt x="1262" y="1558"/>
                    </a:lnTo>
                    <a:lnTo>
                      <a:pt x="1234" y="1600"/>
                    </a:lnTo>
                    <a:lnTo>
                      <a:pt x="1287" y="1574"/>
                    </a:lnTo>
                    <a:lnTo>
                      <a:pt x="1337" y="1545"/>
                    </a:lnTo>
                    <a:lnTo>
                      <a:pt x="1385" y="1511"/>
                    </a:lnTo>
                    <a:lnTo>
                      <a:pt x="1430" y="1474"/>
                    </a:lnTo>
                    <a:lnTo>
                      <a:pt x="1471" y="1434"/>
                    </a:lnTo>
                    <a:lnTo>
                      <a:pt x="1509" y="1389"/>
                    </a:lnTo>
                    <a:lnTo>
                      <a:pt x="1544" y="1342"/>
                    </a:lnTo>
                    <a:lnTo>
                      <a:pt x="1574" y="1292"/>
                    </a:lnTo>
                    <a:lnTo>
                      <a:pt x="1386" y="1292"/>
                    </a:lnTo>
                    <a:close/>
                    <a:moveTo>
                      <a:pt x="1420" y="749"/>
                    </a:moveTo>
                    <a:lnTo>
                      <a:pt x="1429" y="813"/>
                    </a:lnTo>
                    <a:lnTo>
                      <a:pt x="1435" y="881"/>
                    </a:lnTo>
                    <a:lnTo>
                      <a:pt x="1437" y="951"/>
                    </a:lnTo>
                    <a:lnTo>
                      <a:pt x="1435" y="1021"/>
                    </a:lnTo>
                    <a:lnTo>
                      <a:pt x="1429" y="1087"/>
                    </a:lnTo>
                    <a:lnTo>
                      <a:pt x="1420" y="1151"/>
                    </a:lnTo>
                    <a:lnTo>
                      <a:pt x="1634" y="1151"/>
                    </a:lnTo>
                    <a:lnTo>
                      <a:pt x="1646" y="1102"/>
                    </a:lnTo>
                    <a:lnTo>
                      <a:pt x="1655" y="1053"/>
                    </a:lnTo>
                    <a:lnTo>
                      <a:pt x="1662" y="1002"/>
                    </a:lnTo>
                    <a:lnTo>
                      <a:pt x="1664" y="951"/>
                    </a:lnTo>
                    <a:lnTo>
                      <a:pt x="1662" y="899"/>
                    </a:lnTo>
                    <a:lnTo>
                      <a:pt x="1655" y="848"/>
                    </a:lnTo>
                    <a:lnTo>
                      <a:pt x="1646" y="798"/>
                    </a:lnTo>
                    <a:lnTo>
                      <a:pt x="1634" y="749"/>
                    </a:lnTo>
                    <a:lnTo>
                      <a:pt x="1420" y="749"/>
                    </a:lnTo>
                    <a:close/>
                    <a:moveTo>
                      <a:pt x="1024" y="749"/>
                    </a:moveTo>
                    <a:lnTo>
                      <a:pt x="1024" y="1151"/>
                    </a:lnTo>
                    <a:lnTo>
                      <a:pt x="1274" y="1151"/>
                    </a:lnTo>
                    <a:lnTo>
                      <a:pt x="1283" y="1103"/>
                    </a:lnTo>
                    <a:lnTo>
                      <a:pt x="1289" y="1055"/>
                    </a:lnTo>
                    <a:lnTo>
                      <a:pt x="1292" y="1003"/>
                    </a:lnTo>
                    <a:lnTo>
                      <a:pt x="1294" y="951"/>
                    </a:lnTo>
                    <a:lnTo>
                      <a:pt x="1292" y="897"/>
                    </a:lnTo>
                    <a:lnTo>
                      <a:pt x="1288" y="846"/>
                    </a:lnTo>
                    <a:lnTo>
                      <a:pt x="1283" y="797"/>
                    </a:lnTo>
                    <a:lnTo>
                      <a:pt x="1274" y="749"/>
                    </a:lnTo>
                    <a:lnTo>
                      <a:pt x="1024" y="749"/>
                    </a:lnTo>
                    <a:close/>
                    <a:moveTo>
                      <a:pt x="630" y="748"/>
                    </a:moveTo>
                    <a:lnTo>
                      <a:pt x="622" y="796"/>
                    </a:lnTo>
                    <a:lnTo>
                      <a:pt x="617" y="845"/>
                    </a:lnTo>
                    <a:lnTo>
                      <a:pt x="613" y="896"/>
                    </a:lnTo>
                    <a:lnTo>
                      <a:pt x="612" y="950"/>
                    </a:lnTo>
                    <a:lnTo>
                      <a:pt x="613" y="1003"/>
                    </a:lnTo>
                    <a:lnTo>
                      <a:pt x="617" y="1054"/>
                    </a:lnTo>
                    <a:lnTo>
                      <a:pt x="623" y="1103"/>
                    </a:lnTo>
                    <a:lnTo>
                      <a:pt x="631" y="1151"/>
                    </a:lnTo>
                    <a:lnTo>
                      <a:pt x="882" y="1151"/>
                    </a:lnTo>
                    <a:lnTo>
                      <a:pt x="882" y="748"/>
                    </a:lnTo>
                    <a:lnTo>
                      <a:pt x="630" y="748"/>
                    </a:lnTo>
                    <a:close/>
                    <a:moveTo>
                      <a:pt x="272" y="748"/>
                    </a:moveTo>
                    <a:lnTo>
                      <a:pt x="260" y="797"/>
                    </a:lnTo>
                    <a:lnTo>
                      <a:pt x="250" y="848"/>
                    </a:lnTo>
                    <a:lnTo>
                      <a:pt x="245" y="898"/>
                    </a:lnTo>
                    <a:lnTo>
                      <a:pt x="243" y="950"/>
                    </a:lnTo>
                    <a:lnTo>
                      <a:pt x="244" y="1002"/>
                    </a:lnTo>
                    <a:lnTo>
                      <a:pt x="250" y="1053"/>
                    </a:lnTo>
                    <a:lnTo>
                      <a:pt x="260" y="1102"/>
                    </a:lnTo>
                    <a:lnTo>
                      <a:pt x="272" y="1151"/>
                    </a:lnTo>
                    <a:lnTo>
                      <a:pt x="486" y="1151"/>
                    </a:lnTo>
                    <a:lnTo>
                      <a:pt x="477" y="1087"/>
                    </a:lnTo>
                    <a:lnTo>
                      <a:pt x="472" y="1020"/>
                    </a:lnTo>
                    <a:lnTo>
                      <a:pt x="470" y="950"/>
                    </a:lnTo>
                    <a:lnTo>
                      <a:pt x="472" y="879"/>
                    </a:lnTo>
                    <a:lnTo>
                      <a:pt x="477" y="812"/>
                    </a:lnTo>
                    <a:lnTo>
                      <a:pt x="486" y="748"/>
                    </a:lnTo>
                    <a:lnTo>
                      <a:pt x="272" y="748"/>
                    </a:lnTo>
                    <a:close/>
                    <a:moveTo>
                      <a:pt x="1234" y="299"/>
                    </a:moveTo>
                    <a:lnTo>
                      <a:pt x="1263" y="342"/>
                    </a:lnTo>
                    <a:lnTo>
                      <a:pt x="1291" y="387"/>
                    </a:lnTo>
                    <a:lnTo>
                      <a:pt x="1318" y="437"/>
                    </a:lnTo>
                    <a:lnTo>
                      <a:pt x="1343" y="490"/>
                    </a:lnTo>
                    <a:lnTo>
                      <a:pt x="1365" y="547"/>
                    </a:lnTo>
                    <a:lnTo>
                      <a:pt x="1386" y="607"/>
                    </a:lnTo>
                    <a:lnTo>
                      <a:pt x="1574" y="607"/>
                    </a:lnTo>
                    <a:lnTo>
                      <a:pt x="1544" y="557"/>
                    </a:lnTo>
                    <a:lnTo>
                      <a:pt x="1509" y="510"/>
                    </a:lnTo>
                    <a:lnTo>
                      <a:pt x="1471" y="467"/>
                    </a:lnTo>
                    <a:lnTo>
                      <a:pt x="1430" y="425"/>
                    </a:lnTo>
                    <a:lnTo>
                      <a:pt x="1385" y="388"/>
                    </a:lnTo>
                    <a:lnTo>
                      <a:pt x="1337" y="355"/>
                    </a:lnTo>
                    <a:lnTo>
                      <a:pt x="1287" y="325"/>
                    </a:lnTo>
                    <a:lnTo>
                      <a:pt x="1234" y="299"/>
                    </a:lnTo>
                    <a:close/>
                    <a:moveTo>
                      <a:pt x="672" y="299"/>
                    </a:moveTo>
                    <a:lnTo>
                      <a:pt x="619" y="325"/>
                    </a:lnTo>
                    <a:lnTo>
                      <a:pt x="568" y="355"/>
                    </a:lnTo>
                    <a:lnTo>
                      <a:pt x="521" y="388"/>
                    </a:lnTo>
                    <a:lnTo>
                      <a:pt x="476" y="425"/>
                    </a:lnTo>
                    <a:lnTo>
                      <a:pt x="435" y="467"/>
                    </a:lnTo>
                    <a:lnTo>
                      <a:pt x="396" y="510"/>
                    </a:lnTo>
                    <a:lnTo>
                      <a:pt x="362" y="557"/>
                    </a:lnTo>
                    <a:lnTo>
                      <a:pt x="331" y="607"/>
                    </a:lnTo>
                    <a:lnTo>
                      <a:pt x="518" y="607"/>
                    </a:lnTo>
                    <a:lnTo>
                      <a:pt x="539" y="546"/>
                    </a:lnTo>
                    <a:lnTo>
                      <a:pt x="563" y="489"/>
                    </a:lnTo>
                    <a:lnTo>
                      <a:pt x="588" y="437"/>
                    </a:lnTo>
                    <a:lnTo>
                      <a:pt x="615" y="387"/>
                    </a:lnTo>
                    <a:lnTo>
                      <a:pt x="643" y="342"/>
                    </a:lnTo>
                    <a:lnTo>
                      <a:pt x="672" y="299"/>
                    </a:lnTo>
                    <a:close/>
                    <a:moveTo>
                      <a:pt x="1024" y="273"/>
                    </a:moveTo>
                    <a:lnTo>
                      <a:pt x="1024" y="606"/>
                    </a:lnTo>
                    <a:lnTo>
                      <a:pt x="1235" y="606"/>
                    </a:lnTo>
                    <a:lnTo>
                      <a:pt x="1212" y="550"/>
                    </a:lnTo>
                    <a:lnTo>
                      <a:pt x="1188" y="499"/>
                    </a:lnTo>
                    <a:lnTo>
                      <a:pt x="1161" y="451"/>
                    </a:lnTo>
                    <a:lnTo>
                      <a:pt x="1135" y="408"/>
                    </a:lnTo>
                    <a:lnTo>
                      <a:pt x="1106" y="369"/>
                    </a:lnTo>
                    <a:lnTo>
                      <a:pt x="1078" y="332"/>
                    </a:lnTo>
                    <a:lnTo>
                      <a:pt x="1051" y="300"/>
                    </a:lnTo>
                    <a:lnTo>
                      <a:pt x="1024" y="273"/>
                    </a:lnTo>
                    <a:close/>
                    <a:moveTo>
                      <a:pt x="882" y="272"/>
                    </a:moveTo>
                    <a:lnTo>
                      <a:pt x="855" y="299"/>
                    </a:lnTo>
                    <a:lnTo>
                      <a:pt x="827" y="331"/>
                    </a:lnTo>
                    <a:lnTo>
                      <a:pt x="799" y="368"/>
                    </a:lnTo>
                    <a:lnTo>
                      <a:pt x="770" y="407"/>
                    </a:lnTo>
                    <a:lnTo>
                      <a:pt x="743" y="451"/>
                    </a:lnTo>
                    <a:lnTo>
                      <a:pt x="716" y="499"/>
                    </a:lnTo>
                    <a:lnTo>
                      <a:pt x="691" y="550"/>
                    </a:lnTo>
                    <a:lnTo>
                      <a:pt x="670" y="607"/>
                    </a:lnTo>
                    <a:lnTo>
                      <a:pt x="882" y="607"/>
                    </a:lnTo>
                    <a:lnTo>
                      <a:pt x="882" y="272"/>
                    </a:lnTo>
                    <a:close/>
                    <a:moveTo>
                      <a:pt x="952" y="0"/>
                    </a:moveTo>
                    <a:lnTo>
                      <a:pt x="1031" y="3"/>
                    </a:lnTo>
                    <a:lnTo>
                      <a:pt x="1107" y="13"/>
                    </a:lnTo>
                    <a:lnTo>
                      <a:pt x="1181" y="28"/>
                    </a:lnTo>
                    <a:lnTo>
                      <a:pt x="1254" y="49"/>
                    </a:lnTo>
                    <a:lnTo>
                      <a:pt x="1323" y="75"/>
                    </a:lnTo>
                    <a:lnTo>
                      <a:pt x="1390" y="106"/>
                    </a:lnTo>
                    <a:lnTo>
                      <a:pt x="1454" y="143"/>
                    </a:lnTo>
                    <a:lnTo>
                      <a:pt x="1515" y="184"/>
                    </a:lnTo>
                    <a:lnTo>
                      <a:pt x="1573" y="229"/>
                    </a:lnTo>
                    <a:lnTo>
                      <a:pt x="1626" y="279"/>
                    </a:lnTo>
                    <a:lnTo>
                      <a:pt x="1676" y="332"/>
                    </a:lnTo>
                    <a:lnTo>
                      <a:pt x="1722" y="390"/>
                    </a:lnTo>
                    <a:lnTo>
                      <a:pt x="1762" y="450"/>
                    </a:lnTo>
                    <a:lnTo>
                      <a:pt x="1799" y="514"/>
                    </a:lnTo>
                    <a:lnTo>
                      <a:pt x="1830" y="581"/>
                    </a:lnTo>
                    <a:lnTo>
                      <a:pt x="1856" y="650"/>
                    </a:lnTo>
                    <a:lnTo>
                      <a:pt x="1877" y="723"/>
                    </a:lnTo>
                    <a:lnTo>
                      <a:pt x="1892" y="797"/>
                    </a:lnTo>
                    <a:lnTo>
                      <a:pt x="1902" y="872"/>
                    </a:lnTo>
                    <a:lnTo>
                      <a:pt x="1905" y="951"/>
                    </a:lnTo>
                    <a:lnTo>
                      <a:pt x="1902" y="1028"/>
                    </a:lnTo>
                    <a:lnTo>
                      <a:pt x="1892" y="1104"/>
                    </a:lnTo>
                    <a:lnTo>
                      <a:pt x="1877" y="1178"/>
                    </a:lnTo>
                    <a:lnTo>
                      <a:pt x="1856" y="1250"/>
                    </a:lnTo>
                    <a:lnTo>
                      <a:pt x="1830" y="1319"/>
                    </a:lnTo>
                    <a:lnTo>
                      <a:pt x="1798" y="1386"/>
                    </a:lnTo>
                    <a:lnTo>
                      <a:pt x="1762" y="1450"/>
                    </a:lnTo>
                    <a:lnTo>
                      <a:pt x="1721" y="1511"/>
                    </a:lnTo>
                    <a:lnTo>
                      <a:pt x="1675" y="1568"/>
                    </a:lnTo>
                    <a:lnTo>
                      <a:pt x="1625" y="1622"/>
                    </a:lnTo>
                    <a:lnTo>
                      <a:pt x="1573" y="1671"/>
                    </a:lnTo>
                    <a:lnTo>
                      <a:pt x="1515" y="1717"/>
                    </a:lnTo>
                    <a:lnTo>
                      <a:pt x="1453" y="1758"/>
                    </a:lnTo>
                    <a:lnTo>
                      <a:pt x="1390" y="1794"/>
                    </a:lnTo>
                    <a:lnTo>
                      <a:pt x="1323" y="1825"/>
                    </a:lnTo>
                    <a:lnTo>
                      <a:pt x="1254" y="1852"/>
                    </a:lnTo>
                    <a:lnTo>
                      <a:pt x="1181" y="1872"/>
                    </a:lnTo>
                    <a:lnTo>
                      <a:pt x="1107" y="1888"/>
                    </a:lnTo>
                    <a:lnTo>
                      <a:pt x="1031" y="1897"/>
                    </a:lnTo>
                    <a:lnTo>
                      <a:pt x="952" y="1900"/>
                    </a:lnTo>
                    <a:lnTo>
                      <a:pt x="875" y="1897"/>
                    </a:lnTo>
                    <a:lnTo>
                      <a:pt x="798" y="1888"/>
                    </a:lnTo>
                    <a:lnTo>
                      <a:pt x="725" y="1872"/>
                    </a:lnTo>
                    <a:lnTo>
                      <a:pt x="652" y="1852"/>
                    </a:lnTo>
                    <a:lnTo>
                      <a:pt x="583" y="1825"/>
                    </a:lnTo>
                    <a:lnTo>
                      <a:pt x="515" y="1794"/>
                    </a:lnTo>
                    <a:lnTo>
                      <a:pt x="451" y="1757"/>
                    </a:lnTo>
                    <a:lnTo>
                      <a:pt x="390" y="1717"/>
                    </a:lnTo>
                    <a:lnTo>
                      <a:pt x="333" y="1671"/>
                    </a:lnTo>
                    <a:lnTo>
                      <a:pt x="279" y="1622"/>
                    </a:lnTo>
                    <a:lnTo>
                      <a:pt x="230" y="1568"/>
                    </a:lnTo>
                    <a:lnTo>
                      <a:pt x="184" y="1510"/>
                    </a:lnTo>
                    <a:lnTo>
                      <a:pt x="143" y="1449"/>
                    </a:lnTo>
                    <a:lnTo>
                      <a:pt x="106" y="1386"/>
                    </a:lnTo>
                    <a:lnTo>
                      <a:pt x="75" y="1319"/>
                    </a:lnTo>
                    <a:lnTo>
                      <a:pt x="48" y="1249"/>
                    </a:lnTo>
                    <a:lnTo>
                      <a:pt x="28" y="1178"/>
                    </a:lnTo>
                    <a:lnTo>
                      <a:pt x="12" y="1103"/>
                    </a:lnTo>
                    <a:lnTo>
                      <a:pt x="3" y="1027"/>
                    </a:lnTo>
                    <a:lnTo>
                      <a:pt x="0" y="950"/>
                    </a:lnTo>
                    <a:lnTo>
                      <a:pt x="3" y="872"/>
                    </a:lnTo>
                    <a:lnTo>
                      <a:pt x="12" y="796"/>
                    </a:lnTo>
                    <a:lnTo>
                      <a:pt x="28" y="722"/>
                    </a:lnTo>
                    <a:lnTo>
                      <a:pt x="48" y="650"/>
                    </a:lnTo>
                    <a:lnTo>
                      <a:pt x="75" y="580"/>
                    </a:lnTo>
                    <a:lnTo>
                      <a:pt x="106" y="514"/>
                    </a:lnTo>
                    <a:lnTo>
                      <a:pt x="143" y="450"/>
                    </a:lnTo>
                    <a:lnTo>
                      <a:pt x="184" y="389"/>
                    </a:lnTo>
                    <a:lnTo>
                      <a:pt x="230" y="332"/>
                    </a:lnTo>
                    <a:lnTo>
                      <a:pt x="279" y="279"/>
                    </a:lnTo>
                    <a:lnTo>
                      <a:pt x="333" y="229"/>
                    </a:lnTo>
                    <a:lnTo>
                      <a:pt x="390" y="184"/>
                    </a:lnTo>
                    <a:lnTo>
                      <a:pt x="451" y="143"/>
                    </a:lnTo>
                    <a:lnTo>
                      <a:pt x="515" y="106"/>
                    </a:lnTo>
                    <a:lnTo>
                      <a:pt x="583" y="74"/>
                    </a:lnTo>
                    <a:lnTo>
                      <a:pt x="652" y="49"/>
                    </a:lnTo>
                    <a:lnTo>
                      <a:pt x="725" y="28"/>
                    </a:lnTo>
                    <a:lnTo>
                      <a:pt x="798" y="13"/>
                    </a:lnTo>
                    <a:lnTo>
                      <a:pt x="875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36E4D8C4-DF14-49E9-B177-80E202AFA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606" y="4395603"/>
              <a:ext cx="940005" cy="933193"/>
            </a:xfrm>
            <a:prstGeom prst="ellips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4D4253D-AE0A-4A25-B1F5-8408E34DA414}"/>
              </a:ext>
            </a:extLst>
          </p:cNvPr>
          <p:cNvSpPr/>
          <p:nvPr/>
        </p:nvSpPr>
        <p:spPr>
          <a:xfrm>
            <a:off x="1418724" y="2650298"/>
            <a:ext cx="4453594" cy="67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 typesetting industry. Lorem Ipsum has been the industry's standard dummy text ever since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366C8E-9664-497D-B515-1EFD048C4B4D}"/>
              </a:ext>
            </a:extLst>
          </p:cNvPr>
          <p:cNvSpPr/>
          <p:nvPr/>
        </p:nvSpPr>
        <p:spPr>
          <a:xfrm>
            <a:off x="1415938" y="3663063"/>
            <a:ext cx="4453594" cy="67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 typesetting industry. Lorem Ipsum has been the industry's standard dummy text ever since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178C26-A0BF-4732-8491-3C7B25622966}"/>
              </a:ext>
            </a:extLst>
          </p:cNvPr>
          <p:cNvSpPr/>
          <p:nvPr/>
        </p:nvSpPr>
        <p:spPr>
          <a:xfrm>
            <a:off x="1413152" y="4675828"/>
            <a:ext cx="4453594" cy="67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Lorem Ipsum is simply dummy text of the printing and typesetting industry. Lorem Ipsum has been the industry's standard dummy text ever since the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234BE-6C0D-4F28-885E-5F0550C34601}"/>
              </a:ext>
            </a:extLst>
          </p:cNvPr>
          <p:cNvSpPr/>
          <p:nvPr/>
        </p:nvSpPr>
        <p:spPr>
          <a:xfrm rot="16200000">
            <a:off x="1053903" y="2936079"/>
            <a:ext cx="508901" cy="104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F87C2-A9F5-4E14-A1EA-B3F6705967B8}"/>
              </a:ext>
            </a:extLst>
          </p:cNvPr>
          <p:cNvSpPr/>
          <p:nvPr/>
        </p:nvSpPr>
        <p:spPr>
          <a:xfrm rot="16200000">
            <a:off x="1053903" y="3976683"/>
            <a:ext cx="508901" cy="1049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1618DE-1C18-434E-A300-BDAA533875AB}"/>
              </a:ext>
            </a:extLst>
          </p:cNvPr>
          <p:cNvSpPr/>
          <p:nvPr/>
        </p:nvSpPr>
        <p:spPr>
          <a:xfrm rot="16200000">
            <a:off x="1053905" y="4977218"/>
            <a:ext cx="508901" cy="1049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53" name="Group 377">
            <a:extLst>
              <a:ext uri="{FF2B5EF4-FFF2-40B4-BE49-F238E27FC236}">
                <a16:creationId xmlns:a16="http://schemas.microsoft.com/office/drawing/2014/main" id="{0EADA8A9-AA8F-4627-AAFA-B1C9EF95C9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0189" y="3949946"/>
            <a:ext cx="410122" cy="410644"/>
            <a:chOff x="2649" y="3117"/>
            <a:chExt cx="785" cy="786"/>
          </a:xfrm>
          <a:solidFill>
            <a:schemeClr val="accent1"/>
          </a:solidFill>
        </p:grpSpPr>
        <p:sp>
          <p:nvSpPr>
            <p:cNvPr id="54" name="Freeform 379">
              <a:extLst>
                <a:ext uri="{FF2B5EF4-FFF2-40B4-BE49-F238E27FC236}">
                  <a16:creationId xmlns:a16="http://schemas.microsoft.com/office/drawing/2014/main" id="{A1AA400F-DD03-4D6C-8160-DFB8A5B3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3117"/>
              <a:ext cx="155" cy="155"/>
            </a:xfrm>
            <a:custGeom>
              <a:avLst/>
              <a:gdLst>
                <a:gd name="T0" fmla="*/ 388 w 776"/>
                <a:gd name="T1" fmla="*/ 0 h 776"/>
                <a:gd name="T2" fmla="*/ 441 w 776"/>
                <a:gd name="T3" fmla="*/ 4 h 776"/>
                <a:gd name="T4" fmla="*/ 491 w 776"/>
                <a:gd name="T5" fmla="*/ 13 h 776"/>
                <a:gd name="T6" fmla="*/ 539 w 776"/>
                <a:gd name="T7" fmla="*/ 30 h 776"/>
                <a:gd name="T8" fmla="*/ 584 w 776"/>
                <a:gd name="T9" fmla="*/ 53 h 776"/>
                <a:gd name="T10" fmla="*/ 624 w 776"/>
                <a:gd name="T11" fmla="*/ 81 h 776"/>
                <a:gd name="T12" fmla="*/ 662 w 776"/>
                <a:gd name="T13" fmla="*/ 113 h 776"/>
                <a:gd name="T14" fmla="*/ 694 w 776"/>
                <a:gd name="T15" fmla="*/ 150 h 776"/>
                <a:gd name="T16" fmla="*/ 723 w 776"/>
                <a:gd name="T17" fmla="*/ 191 h 776"/>
                <a:gd name="T18" fmla="*/ 744 w 776"/>
                <a:gd name="T19" fmla="*/ 237 h 776"/>
                <a:gd name="T20" fmla="*/ 761 w 776"/>
                <a:gd name="T21" fmla="*/ 285 h 776"/>
                <a:gd name="T22" fmla="*/ 772 w 776"/>
                <a:gd name="T23" fmla="*/ 336 h 776"/>
                <a:gd name="T24" fmla="*/ 776 w 776"/>
                <a:gd name="T25" fmla="*/ 387 h 776"/>
                <a:gd name="T26" fmla="*/ 772 w 776"/>
                <a:gd name="T27" fmla="*/ 440 h 776"/>
                <a:gd name="T28" fmla="*/ 761 w 776"/>
                <a:gd name="T29" fmla="*/ 491 h 776"/>
                <a:gd name="T30" fmla="*/ 744 w 776"/>
                <a:gd name="T31" fmla="*/ 539 h 776"/>
                <a:gd name="T32" fmla="*/ 723 w 776"/>
                <a:gd name="T33" fmla="*/ 584 h 776"/>
                <a:gd name="T34" fmla="*/ 694 w 776"/>
                <a:gd name="T35" fmla="*/ 626 h 776"/>
                <a:gd name="T36" fmla="*/ 662 w 776"/>
                <a:gd name="T37" fmla="*/ 662 h 776"/>
                <a:gd name="T38" fmla="*/ 624 w 776"/>
                <a:gd name="T39" fmla="*/ 696 h 776"/>
                <a:gd name="T40" fmla="*/ 584 w 776"/>
                <a:gd name="T41" fmla="*/ 723 h 776"/>
                <a:gd name="T42" fmla="*/ 539 w 776"/>
                <a:gd name="T43" fmla="*/ 746 h 776"/>
                <a:gd name="T44" fmla="*/ 491 w 776"/>
                <a:gd name="T45" fmla="*/ 762 h 776"/>
                <a:gd name="T46" fmla="*/ 441 w 776"/>
                <a:gd name="T47" fmla="*/ 773 h 776"/>
                <a:gd name="T48" fmla="*/ 388 w 776"/>
                <a:gd name="T49" fmla="*/ 776 h 776"/>
                <a:gd name="T50" fmla="*/ 335 w 776"/>
                <a:gd name="T51" fmla="*/ 773 h 776"/>
                <a:gd name="T52" fmla="*/ 285 w 776"/>
                <a:gd name="T53" fmla="*/ 762 h 776"/>
                <a:gd name="T54" fmla="*/ 237 w 776"/>
                <a:gd name="T55" fmla="*/ 746 h 776"/>
                <a:gd name="T56" fmla="*/ 192 w 776"/>
                <a:gd name="T57" fmla="*/ 723 h 776"/>
                <a:gd name="T58" fmla="*/ 152 w 776"/>
                <a:gd name="T59" fmla="*/ 696 h 776"/>
                <a:gd name="T60" fmla="*/ 114 w 776"/>
                <a:gd name="T61" fmla="*/ 662 h 776"/>
                <a:gd name="T62" fmla="*/ 82 w 776"/>
                <a:gd name="T63" fmla="*/ 626 h 776"/>
                <a:gd name="T64" fmla="*/ 53 w 776"/>
                <a:gd name="T65" fmla="*/ 584 h 776"/>
                <a:gd name="T66" fmla="*/ 31 w 776"/>
                <a:gd name="T67" fmla="*/ 539 h 776"/>
                <a:gd name="T68" fmla="*/ 15 w 776"/>
                <a:gd name="T69" fmla="*/ 491 h 776"/>
                <a:gd name="T70" fmla="*/ 4 w 776"/>
                <a:gd name="T71" fmla="*/ 440 h 776"/>
                <a:gd name="T72" fmla="*/ 0 w 776"/>
                <a:gd name="T73" fmla="*/ 387 h 776"/>
                <a:gd name="T74" fmla="*/ 4 w 776"/>
                <a:gd name="T75" fmla="*/ 336 h 776"/>
                <a:gd name="T76" fmla="*/ 15 w 776"/>
                <a:gd name="T77" fmla="*/ 285 h 776"/>
                <a:gd name="T78" fmla="*/ 31 w 776"/>
                <a:gd name="T79" fmla="*/ 237 h 776"/>
                <a:gd name="T80" fmla="*/ 53 w 776"/>
                <a:gd name="T81" fmla="*/ 191 h 776"/>
                <a:gd name="T82" fmla="*/ 82 w 776"/>
                <a:gd name="T83" fmla="*/ 150 h 776"/>
                <a:gd name="T84" fmla="*/ 114 w 776"/>
                <a:gd name="T85" fmla="*/ 113 h 776"/>
                <a:gd name="T86" fmla="*/ 152 w 776"/>
                <a:gd name="T87" fmla="*/ 81 h 776"/>
                <a:gd name="T88" fmla="*/ 192 w 776"/>
                <a:gd name="T89" fmla="*/ 53 h 776"/>
                <a:gd name="T90" fmla="*/ 237 w 776"/>
                <a:gd name="T91" fmla="*/ 30 h 776"/>
                <a:gd name="T92" fmla="*/ 285 w 776"/>
                <a:gd name="T93" fmla="*/ 13 h 776"/>
                <a:gd name="T94" fmla="*/ 335 w 776"/>
                <a:gd name="T95" fmla="*/ 4 h 776"/>
                <a:gd name="T96" fmla="*/ 388 w 776"/>
                <a:gd name="T9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6" h="776">
                  <a:moveTo>
                    <a:pt x="388" y="0"/>
                  </a:moveTo>
                  <a:lnTo>
                    <a:pt x="441" y="4"/>
                  </a:lnTo>
                  <a:lnTo>
                    <a:pt x="491" y="13"/>
                  </a:lnTo>
                  <a:lnTo>
                    <a:pt x="539" y="30"/>
                  </a:lnTo>
                  <a:lnTo>
                    <a:pt x="584" y="53"/>
                  </a:lnTo>
                  <a:lnTo>
                    <a:pt x="624" y="81"/>
                  </a:lnTo>
                  <a:lnTo>
                    <a:pt x="662" y="113"/>
                  </a:lnTo>
                  <a:lnTo>
                    <a:pt x="694" y="150"/>
                  </a:lnTo>
                  <a:lnTo>
                    <a:pt x="723" y="191"/>
                  </a:lnTo>
                  <a:lnTo>
                    <a:pt x="744" y="237"/>
                  </a:lnTo>
                  <a:lnTo>
                    <a:pt x="761" y="285"/>
                  </a:lnTo>
                  <a:lnTo>
                    <a:pt x="772" y="336"/>
                  </a:lnTo>
                  <a:lnTo>
                    <a:pt x="776" y="387"/>
                  </a:lnTo>
                  <a:lnTo>
                    <a:pt x="772" y="440"/>
                  </a:lnTo>
                  <a:lnTo>
                    <a:pt x="761" y="491"/>
                  </a:lnTo>
                  <a:lnTo>
                    <a:pt x="744" y="539"/>
                  </a:lnTo>
                  <a:lnTo>
                    <a:pt x="723" y="584"/>
                  </a:lnTo>
                  <a:lnTo>
                    <a:pt x="694" y="626"/>
                  </a:lnTo>
                  <a:lnTo>
                    <a:pt x="662" y="662"/>
                  </a:lnTo>
                  <a:lnTo>
                    <a:pt x="624" y="696"/>
                  </a:lnTo>
                  <a:lnTo>
                    <a:pt x="584" y="723"/>
                  </a:lnTo>
                  <a:lnTo>
                    <a:pt x="539" y="746"/>
                  </a:lnTo>
                  <a:lnTo>
                    <a:pt x="491" y="762"/>
                  </a:lnTo>
                  <a:lnTo>
                    <a:pt x="441" y="773"/>
                  </a:lnTo>
                  <a:lnTo>
                    <a:pt x="388" y="776"/>
                  </a:lnTo>
                  <a:lnTo>
                    <a:pt x="335" y="773"/>
                  </a:lnTo>
                  <a:lnTo>
                    <a:pt x="285" y="762"/>
                  </a:lnTo>
                  <a:lnTo>
                    <a:pt x="237" y="746"/>
                  </a:lnTo>
                  <a:lnTo>
                    <a:pt x="192" y="723"/>
                  </a:lnTo>
                  <a:lnTo>
                    <a:pt x="152" y="696"/>
                  </a:lnTo>
                  <a:lnTo>
                    <a:pt x="114" y="662"/>
                  </a:lnTo>
                  <a:lnTo>
                    <a:pt x="82" y="626"/>
                  </a:lnTo>
                  <a:lnTo>
                    <a:pt x="53" y="584"/>
                  </a:lnTo>
                  <a:lnTo>
                    <a:pt x="31" y="539"/>
                  </a:lnTo>
                  <a:lnTo>
                    <a:pt x="15" y="491"/>
                  </a:lnTo>
                  <a:lnTo>
                    <a:pt x="4" y="440"/>
                  </a:lnTo>
                  <a:lnTo>
                    <a:pt x="0" y="387"/>
                  </a:lnTo>
                  <a:lnTo>
                    <a:pt x="4" y="336"/>
                  </a:lnTo>
                  <a:lnTo>
                    <a:pt x="15" y="285"/>
                  </a:lnTo>
                  <a:lnTo>
                    <a:pt x="31" y="237"/>
                  </a:lnTo>
                  <a:lnTo>
                    <a:pt x="53" y="191"/>
                  </a:lnTo>
                  <a:lnTo>
                    <a:pt x="82" y="150"/>
                  </a:lnTo>
                  <a:lnTo>
                    <a:pt x="114" y="113"/>
                  </a:lnTo>
                  <a:lnTo>
                    <a:pt x="152" y="81"/>
                  </a:lnTo>
                  <a:lnTo>
                    <a:pt x="192" y="53"/>
                  </a:lnTo>
                  <a:lnTo>
                    <a:pt x="237" y="30"/>
                  </a:lnTo>
                  <a:lnTo>
                    <a:pt x="285" y="13"/>
                  </a:lnTo>
                  <a:lnTo>
                    <a:pt x="335" y="4"/>
                  </a:lnTo>
                  <a:lnTo>
                    <a:pt x="3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5" name="Freeform 380">
              <a:extLst>
                <a:ext uri="{FF2B5EF4-FFF2-40B4-BE49-F238E27FC236}">
                  <a16:creationId xmlns:a16="http://schemas.microsoft.com/office/drawing/2014/main" id="{9A3C56D9-7E11-4625-855D-35E7F63B3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3301"/>
              <a:ext cx="249" cy="436"/>
            </a:xfrm>
            <a:custGeom>
              <a:avLst/>
              <a:gdLst>
                <a:gd name="T0" fmla="*/ 1056 w 1248"/>
                <a:gd name="T1" fmla="*/ 0 h 2179"/>
                <a:gd name="T2" fmla="*/ 1123 w 1248"/>
                <a:gd name="T3" fmla="*/ 12 h 2179"/>
                <a:gd name="T4" fmla="*/ 1180 w 1248"/>
                <a:gd name="T5" fmla="*/ 45 h 2179"/>
                <a:gd name="T6" fmla="*/ 1222 w 1248"/>
                <a:gd name="T7" fmla="*/ 95 h 2179"/>
                <a:gd name="T8" fmla="*/ 1245 w 1248"/>
                <a:gd name="T9" fmla="*/ 157 h 2179"/>
                <a:gd name="T10" fmla="*/ 1248 w 1248"/>
                <a:gd name="T11" fmla="*/ 269 h 2179"/>
                <a:gd name="T12" fmla="*/ 1153 w 1248"/>
                <a:gd name="T13" fmla="*/ 324 h 2179"/>
                <a:gd name="T14" fmla="*/ 1073 w 1248"/>
                <a:gd name="T15" fmla="*/ 399 h 2179"/>
                <a:gd name="T16" fmla="*/ 1013 w 1248"/>
                <a:gd name="T17" fmla="*/ 490 h 2179"/>
                <a:gd name="T18" fmla="*/ 973 w 1248"/>
                <a:gd name="T19" fmla="*/ 595 h 2179"/>
                <a:gd name="T20" fmla="*/ 960 w 1248"/>
                <a:gd name="T21" fmla="*/ 708 h 2179"/>
                <a:gd name="T22" fmla="*/ 962 w 1248"/>
                <a:gd name="T23" fmla="*/ 1764 h 2179"/>
                <a:gd name="T24" fmla="*/ 982 w 1248"/>
                <a:gd name="T25" fmla="*/ 1856 h 2179"/>
                <a:gd name="T26" fmla="*/ 1018 w 1248"/>
                <a:gd name="T27" fmla="*/ 1940 h 2179"/>
                <a:gd name="T28" fmla="*/ 1014 w 1248"/>
                <a:gd name="T29" fmla="*/ 2020 h 2179"/>
                <a:gd name="T30" fmla="*/ 991 w 1248"/>
                <a:gd name="T31" fmla="*/ 2082 h 2179"/>
                <a:gd name="T32" fmla="*/ 949 w 1248"/>
                <a:gd name="T33" fmla="*/ 2133 h 2179"/>
                <a:gd name="T34" fmla="*/ 893 w 1248"/>
                <a:gd name="T35" fmla="*/ 2167 h 2179"/>
                <a:gd name="T36" fmla="*/ 826 w 1248"/>
                <a:gd name="T37" fmla="*/ 2179 h 2179"/>
                <a:gd name="T38" fmla="*/ 388 w 1248"/>
                <a:gd name="T39" fmla="*/ 2175 h 2179"/>
                <a:gd name="T40" fmla="*/ 325 w 1248"/>
                <a:gd name="T41" fmla="*/ 2152 h 2179"/>
                <a:gd name="T42" fmla="*/ 276 w 1248"/>
                <a:gd name="T43" fmla="*/ 2110 h 2179"/>
                <a:gd name="T44" fmla="*/ 242 w 1248"/>
                <a:gd name="T45" fmla="*/ 2052 h 2179"/>
                <a:gd name="T46" fmla="*/ 230 w 1248"/>
                <a:gd name="T47" fmla="*/ 1986 h 2179"/>
                <a:gd name="T48" fmla="*/ 192 w 1248"/>
                <a:gd name="T49" fmla="*/ 1216 h 2179"/>
                <a:gd name="T50" fmla="*/ 123 w 1248"/>
                <a:gd name="T51" fmla="*/ 1204 h 2179"/>
                <a:gd name="T52" fmla="*/ 67 w 1248"/>
                <a:gd name="T53" fmla="*/ 1170 h 2179"/>
                <a:gd name="T54" fmla="*/ 25 w 1248"/>
                <a:gd name="T55" fmla="*/ 1120 h 2179"/>
                <a:gd name="T56" fmla="*/ 2 w 1248"/>
                <a:gd name="T57" fmla="*/ 1057 h 2179"/>
                <a:gd name="T58" fmla="*/ 0 w 1248"/>
                <a:gd name="T59" fmla="*/ 192 h 2179"/>
                <a:gd name="T60" fmla="*/ 12 w 1248"/>
                <a:gd name="T61" fmla="*/ 125 h 2179"/>
                <a:gd name="T62" fmla="*/ 45 w 1248"/>
                <a:gd name="T63" fmla="*/ 68 h 2179"/>
                <a:gd name="T64" fmla="*/ 95 w 1248"/>
                <a:gd name="T65" fmla="*/ 26 h 2179"/>
                <a:gd name="T66" fmla="*/ 157 w 1248"/>
                <a:gd name="T67" fmla="*/ 3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8" h="2179">
                  <a:moveTo>
                    <a:pt x="192" y="0"/>
                  </a:moveTo>
                  <a:lnTo>
                    <a:pt x="1056" y="0"/>
                  </a:lnTo>
                  <a:lnTo>
                    <a:pt x="1091" y="3"/>
                  </a:lnTo>
                  <a:lnTo>
                    <a:pt x="1123" y="12"/>
                  </a:lnTo>
                  <a:lnTo>
                    <a:pt x="1153" y="26"/>
                  </a:lnTo>
                  <a:lnTo>
                    <a:pt x="1180" y="45"/>
                  </a:lnTo>
                  <a:lnTo>
                    <a:pt x="1203" y="68"/>
                  </a:lnTo>
                  <a:lnTo>
                    <a:pt x="1222" y="95"/>
                  </a:lnTo>
                  <a:lnTo>
                    <a:pt x="1236" y="125"/>
                  </a:lnTo>
                  <a:lnTo>
                    <a:pt x="1245" y="157"/>
                  </a:lnTo>
                  <a:lnTo>
                    <a:pt x="1248" y="192"/>
                  </a:lnTo>
                  <a:lnTo>
                    <a:pt x="1248" y="269"/>
                  </a:lnTo>
                  <a:lnTo>
                    <a:pt x="1199" y="294"/>
                  </a:lnTo>
                  <a:lnTo>
                    <a:pt x="1153" y="324"/>
                  </a:lnTo>
                  <a:lnTo>
                    <a:pt x="1111" y="359"/>
                  </a:lnTo>
                  <a:lnTo>
                    <a:pt x="1073" y="399"/>
                  </a:lnTo>
                  <a:lnTo>
                    <a:pt x="1041" y="444"/>
                  </a:lnTo>
                  <a:lnTo>
                    <a:pt x="1013" y="490"/>
                  </a:lnTo>
                  <a:lnTo>
                    <a:pt x="990" y="541"/>
                  </a:lnTo>
                  <a:lnTo>
                    <a:pt x="973" y="595"/>
                  </a:lnTo>
                  <a:lnTo>
                    <a:pt x="964" y="651"/>
                  </a:lnTo>
                  <a:lnTo>
                    <a:pt x="960" y="708"/>
                  </a:lnTo>
                  <a:lnTo>
                    <a:pt x="960" y="1717"/>
                  </a:lnTo>
                  <a:lnTo>
                    <a:pt x="962" y="1764"/>
                  </a:lnTo>
                  <a:lnTo>
                    <a:pt x="970" y="1811"/>
                  </a:lnTo>
                  <a:lnTo>
                    <a:pt x="982" y="1856"/>
                  </a:lnTo>
                  <a:lnTo>
                    <a:pt x="999" y="1900"/>
                  </a:lnTo>
                  <a:lnTo>
                    <a:pt x="1018" y="1940"/>
                  </a:lnTo>
                  <a:lnTo>
                    <a:pt x="1018" y="1986"/>
                  </a:lnTo>
                  <a:lnTo>
                    <a:pt x="1014" y="2020"/>
                  </a:lnTo>
                  <a:lnTo>
                    <a:pt x="1006" y="2052"/>
                  </a:lnTo>
                  <a:lnTo>
                    <a:pt x="991" y="2082"/>
                  </a:lnTo>
                  <a:lnTo>
                    <a:pt x="972" y="2110"/>
                  </a:lnTo>
                  <a:lnTo>
                    <a:pt x="949" y="2133"/>
                  </a:lnTo>
                  <a:lnTo>
                    <a:pt x="923" y="2152"/>
                  </a:lnTo>
                  <a:lnTo>
                    <a:pt x="893" y="2167"/>
                  </a:lnTo>
                  <a:lnTo>
                    <a:pt x="860" y="2175"/>
                  </a:lnTo>
                  <a:lnTo>
                    <a:pt x="826" y="2179"/>
                  </a:lnTo>
                  <a:lnTo>
                    <a:pt x="422" y="2179"/>
                  </a:lnTo>
                  <a:lnTo>
                    <a:pt x="388" y="2175"/>
                  </a:lnTo>
                  <a:lnTo>
                    <a:pt x="355" y="2167"/>
                  </a:lnTo>
                  <a:lnTo>
                    <a:pt x="325" y="2152"/>
                  </a:lnTo>
                  <a:lnTo>
                    <a:pt x="299" y="2133"/>
                  </a:lnTo>
                  <a:lnTo>
                    <a:pt x="276" y="2110"/>
                  </a:lnTo>
                  <a:lnTo>
                    <a:pt x="257" y="2082"/>
                  </a:lnTo>
                  <a:lnTo>
                    <a:pt x="242" y="2052"/>
                  </a:lnTo>
                  <a:lnTo>
                    <a:pt x="234" y="2020"/>
                  </a:lnTo>
                  <a:lnTo>
                    <a:pt x="230" y="1986"/>
                  </a:lnTo>
                  <a:lnTo>
                    <a:pt x="230" y="1216"/>
                  </a:lnTo>
                  <a:lnTo>
                    <a:pt x="192" y="1216"/>
                  </a:lnTo>
                  <a:lnTo>
                    <a:pt x="157" y="1212"/>
                  </a:lnTo>
                  <a:lnTo>
                    <a:pt x="123" y="1204"/>
                  </a:lnTo>
                  <a:lnTo>
                    <a:pt x="93" y="1190"/>
                  </a:lnTo>
                  <a:lnTo>
                    <a:pt x="67" y="1170"/>
                  </a:lnTo>
                  <a:lnTo>
                    <a:pt x="44" y="1147"/>
                  </a:lnTo>
                  <a:lnTo>
                    <a:pt x="25" y="1120"/>
                  </a:lnTo>
                  <a:lnTo>
                    <a:pt x="12" y="1090"/>
                  </a:lnTo>
                  <a:lnTo>
                    <a:pt x="2" y="1057"/>
                  </a:lnTo>
                  <a:lnTo>
                    <a:pt x="0" y="1024"/>
                  </a:lnTo>
                  <a:lnTo>
                    <a:pt x="0" y="192"/>
                  </a:lnTo>
                  <a:lnTo>
                    <a:pt x="3" y="157"/>
                  </a:lnTo>
                  <a:lnTo>
                    <a:pt x="12" y="125"/>
                  </a:lnTo>
                  <a:lnTo>
                    <a:pt x="26" y="95"/>
                  </a:lnTo>
                  <a:lnTo>
                    <a:pt x="45" y="68"/>
                  </a:lnTo>
                  <a:lnTo>
                    <a:pt x="68" y="45"/>
                  </a:lnTo>
                  <a:lnTo>
                    <a:pt x="95" y="26"/>
                  </a:lnTo>
                  <a:lnTo>
                    <a:pt x="125" y="12"/>
                  </a:lnTo>
                  <a:lnTo>
                    <a:pt x="157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6" name="Freeform 381">
              <a:extLst>
                <a:ext uri="{FF2B5EF4-FFF2-40B4-BE49-F238E27FC236}">
                  <a16:creationId xmlns:a16="http://schemas.microsoft.com/office/drawing/2014/main" id="{D246E1ED-081E-4F37-A265-9ADA92047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" y="3117"/>
              <a:ext cx="154" cy="155"/>
            </a:xfrm>
            <a:custGeom>
              <a:avLst/>
              <a:gdLst>
                <a:gd name="T0" fmla="*/ 388 w 774"/>
                <a:gd name="T1" fmla="*/ 0 h 776"/>
                <a:gd name="T2" fmla="*/ 439 w 774"/>
                <a:gd name="T3" fmla="*/ 4 h 776"/>
                <a:gd name="T4" fmla="*/ 490 w 774"/>
                <a:gd name="T5" fmla="*/ 13 h 776"/>
                <a:gd name="T6" fmla="*/ 538 w 774"/>
                <a:gd name="T7" fmla="*/ 30 h 776"/>
                <a:gd name="T8" fmla="*/ 583 w 774"/>
                <a:gd name="T9" fmla="*/ 53 h 776"/>
                <a:gd name="T10" fmla="*/ 624 w 774"/>
                <a:gd name="T11" fmla="*/ 81 h 776"/>
                <a:gd name="T12" fmla="*/ 661 w 774"/>
                <a:gd name="T13" fmla="*/ 113 h 776"/>
                <a:gd name="T14" fmla="*/ 694 w 774"/>
                <a:gd name="T15" fmla="*/ 150 h 776"/>
                <a:gd name="T16" fmla="*/ 722 w 774"/>
                <a:gd name="T17" fmla="*/ 191 h 776"/>
                <a:gd name="T18" fmla="*/ 744 w 774"/>
                <a:gd name="T19" fmla="*/ 237 h 776"/>
                <a:gd name="T20" fmla="*/ 761 w 774"/>
                <a:gd name="T21" fmla="*/ 285 h 776"/>
                <a:gd name="T22" fmla="*/ 771 w 774"/>
                <a:gd name="T23" fmla="*/ 336 h 776"/>
                <a:gd name="T24" fmla="*/ 774 w 774"/>
                <a:gd name="T25" fmla="*/ 387 h 776"/>
                <a:gd name="T26" fmla="*/ 771 w 774"/>
                <a:gd name="T27" fmla="*/ 440 h 776"/>
                <a:gd name="T28" fmla="*/ 761 w 774"/>
                <a:gd name="T29" fmla="*/ 491 h 776"/>
                <a:gd name="T30" fmla="*/ 744 w 774"/>
                <a:gd name="T31" fmla="*/ 539 h 776"/>
                <a:gd name="T32" fmla="*/ 722 w 774"/>
                <a:gd name="T33" fmla="*/ 584 h 776"/>
                <a:gd name="T34" fmla="*/ 694 w 774"/>
                <a:gd name="T35" fmla="*/ 626 h 776"/>
                <a:gd name="T36" fmla="*/ 661 w 774"/>
                <a:gd name="T37" fmla="*/ 662 h 776"/>
                <a:gd name="T38" fmla="*/ 624 w 774"/>
                <a:gd name="T39" fmla="*/ 696 h 776"/>
                <a:gd name="T40" fmla="*/ 583 w 774"/>
                <a:gd name="T41" fmla="*/ 723 h 776"/>
                <a:gd name="T42" fmla="*/ 538 w 774"/>
                <a:gd name="T43" fmla="*/ 746 h 776"/>
                <a:gd name="T44" fmla="*/ 490 w 774"/>
                <a:gd name="T45" fmla="*/ 762 h 776"/>
                <a:gd name="T46" fmla="*/ 439 w 774"/>
                <a:gd name="T47" fmla="*/ 773 h 776"/>
                <a:gd name="T48" fmla="*/ 388 w 774"/>
                <a:gd name="T49" fmla="*/ 776 h 776"/>
                <a:gd name="T50" fmla="*/ 335 w 774"/>
                <a:gd name="T51" fmla="*/ 773 h 776"/>
                <a:gd name="T52" fmla="*/ 285 w 774"/>
                <a:gd name="T53" fmla="*/ 762 h 776"/>
                <a:gd name="T54" fmla="*/ 237 w 774"/>
                <a:gd name="T55" fmla="*/ 746 h 776"/>
                <a:gd name="T56" fmla="*/ 192 w 774"/>
                <a:gd name="T57" fmla="*/ 723 h 776"/>
                <a:gd name="T58" fmla="*/ 151 w 774"/>
                <a:gd name="T59" fmla="*/ 696 h 776"/>
                <a:gd name="T60" fmla="*/ 114 w 774"/>
                <a:gd name="T61" fmla="*/ 662 h 776"/>
                <a:gd name="T62" fmla="*/ 81 w 774"/>
                <a:gd name="T63" fmla="*/ 626 h 776"/>
                <a:gd name="T64" fmla="*/ 53 w 774"/>
                <a:gd name="T65" fmla="*/ 584 h 776"/>
                <a:gd name="T66" fmla="*/ 30 w 774"/>
                <a:gd name="T67" fmla="*/ 539 h 776"/>
                <a:gd name="T68" fmla="*/ 14 w 774"/>
                <a:gd name="T69" fmla="*/ 491 h 776"/>
                <a:gd name="T70" fmla="*/ 4 w 774"/>
                <a:gd name="T71" fmla="*/ 440 h 776"/>
                <a:gd name="T72" fmla="*/ 0 w 774"/>
                <a:gd name="T73" fmla="*/ 387 h 776"/>
                <a:gd name="T74" fmla="*/ 4 w 774"/>
                <a:gd name="T75" fmla="*/ 336 h 776"/>
                <a:gd name="T76" fmla="*/ 14 w 774"/>
                <a:gd name="T77" fmla="*/ 285 h 776"/>
                <a:gd name="T78" fmla="*/ 30 w 774"/>
                <a:gd name="T79" fmla="*/ 237 h 776"/>
                <a:gd name="T80" fmla="*/ 53 w 774"/>
                <a:gd name="T81" fmla="*/ 191 h 776"/>
                <a:gd name="T82" fmla="*/ 81 w 774"/>
                <a:gd name="T83" fmla="*/ 150 h 776"/>
                <a:gd name="T84" fmla="*/ 114 w 774"/>
                <a:gd name="T85" fmla="*/ 113 h 776"/>
                <a:gd name="T86" fmla="*/ 151 w 774"/>
                <a:gd name="T87" fmla="*/ 81 h 776"/>
                <a:gd name="T88" fmla="*/ 192 w 774"/>
                <a:gd name="T89" fmla="*/ 53 h 776"/>
                <a:gd name="T90" fmla="*/ 237 w 774"/>
                <a:gd name="T91" fmla="*/ 30 h 776"/>
                <a:gd name="T92" fmla="*/ 285 w 774"/>
                <a:gd name="T93" fmla="*/ 13 h 776"/>
                <a:gd name="T94" fmla="*/ 335 w 774"/>
                <a:gd name="T95" fmla="*/ 4 h 776"/>
                <a:gd name="T96" fmla="*/ 388 w 774"/>
                <a:gd name="T9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4" h="776">
                  <a:moveTo>
                    <a:pt x="388" y="0"/>
                  </a:moveTo>
                  <a:lnTo>
                    <a:pt x="439" y="4"/>
                  </a:lnTo>
                  <a:lnTo>
                    <a:pt x="490" y="13"/>
                  </a:lnTo>
                  <a:lnTo>
                    <a:pt x="538" y="30"/>
                  </a:lnTo>
                  <a:lnTo>
                    <a:pt x="583" y="53"/>
                  </a:lnTo>
                  <a:lnTo>
                    <a:pt x="624" y="81"/>
                  </a:lnTo>
                  <a:lnTo>
                    <a:pt x="661" y="113"/>
                  </a:lnTo>
                  <a:lnTo>
                    <a:pt x="694" y="150"/>
                  </a:lnTo>
                  <a:lnTo>
                    <a:pt x="722" y="191"/>
                  </a:lnTo>
                  <a:lnTo>
                    <a:pt x="744" y="237"/>
                  </a:lnTo>
                  <a:lnTo>
                    <a:pt x="761" y="285"/>
                  </a:lnTo>
                  <a:lnTo>
                    <a:pt x="771" y="336"/>
                  </a:lnTo>
                  <a:lnTo>
                    <a:pt x="774" y="387"/>
                  </a:lnTo>
                  <a:lnTo>
                    <a:pt x="771" y="440"/>
                  </a:lnTo>
                  <a:lnTo>
                    <a:pt x="761" y="491"/>
                  </a:lnTo>
                  <a:lnTo>
                    <a:pt x="744" y="539"/>
                  </a:lnTo>
                  <a:lnTo>
                    <a:pt x="722" y="584"/>
                  </a:lnTo>
                  <a:lnTo>
                    <a:pt x="694" y="626"/>
                  </a:lnTo>
                  <a:lnTo>
                    <a:pt x="661" y="662"/>
                  </a:lnTo>
                  <a:lnTo>
                    <a:pt x="624" y="696"/>
                  </a:lnTo>
                  <a:lnTo>
                    <a:pt x="583" y="723"/>
                  </a:lnTo>
                  <a:lnTo>
                    <a:pt x="538" y="746"/>
                  </a:lnTo>
                  <a:lnTo>
                    <a:pt x="490" y="762"/>
                  </a:lnTo>
                  <a:lnTo>
                    <a:pt x="439" y="773"/>
                  </a:lnTo>
                  <a:lnTo>
                    <a:pt x="388" y="776"/>
                  </a:lnTo>
                  <a:lnTo>
                    <a:pt x="335" y="773"/>
                  </a:lnTo>
                  <a:lnTo>
                    <a:pt x="285" y="762"/>
                  </a:lnTo>
                  <a:lnTo>
                    <a:pt x="237" y="746"/>
                  </a:lnTo>
                  <a:lnTo>
                    <a:pt x="192" y="723"/>
                  </a:lnTo>
                  <a:lnTo>
                    <a:pt x="151" y="696"/>
                  </a:lnTo>
                  <a:lnTo>
                    <a:pt x="114" y="662"/>
                  </a:lnTo>
                  <a:lnTo>
                    <a:pt x="81" y="626"/>
                  </a:lnTo>
                  <a:lnTo>
                    <a:pt x="53" y="584"/>
                  </a:lnTo>
                  <a:lnTo>
                    <a:pt x="30" y="539"/>
                  </a:lnTo>
                  <a:lnTo>
                    <a:pt x="14" y="491"/>
                  </a:lnTo>
                  <a:lnTo>
                    <a:pt x="4" y="440"/>
                  </a:lnTo>
                  <a:lnTo>
                    <a:pt x="0" y="387"/>
                  </a:lnTo>
                  <a:lnTo>
                    <a:pt x="4" y="336"/>
                  </a:lnTo>
                  <a:lnTo>
                    <a:pt x="14" y="285"/>
                  </a:lnTo>
                  <a:lnTo>
                    <a:pt x="30" y="237"/>
                  </a:lnTo>
                  <a:lnTo>
                    <a:pt x="53" y="191"/>
                  </a:lnTo>
                  <a:lnTo>
                    <a:pt x="81" y="150"/>
                  </a:lnTo>
                  <a:lnTo>
                    <a:pt x="114" y="113"/>
                  </a:lnTo>
                  <a:lnTo>
                    <a:pt x="151" y="81"/>
                  </a:lnTo>
                  <a:lnTo>
                    <a:pt x="192" y="53"/>
                  </a:lnTo>
                  <a:lnTo>
                    <a:pt x="237" y="30"/>
                  </a:lnTo>
                  <a:lnTo>
                    <a:pt x="285" y="13"/>
                  </a:lnTo>
                  <a:lnTo>
                    <a:pt x="335" y="4"/>
                  </a:lnTo>
                  <a:lnTo>
                    <a:pt x="3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7" name="Freeform 382">
              <a:extLst>
                <a:ext uri="{FF2B5EF4-FFF2-40B4-BE49-F238E27FC236}">
                  <a16:creationId xmlns:a16="http://schemas.microsoft.com/office/drawing/2014/main" id="{F6CA837F-CB02-4DCF-889A-B21F32F2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3300"/>
              <a:ext cx="249" cy="435"/>
            </a:xfrm>
            <a:custGeom>
              <a:avLst/>
              <a:gdLst>
                <a:gd name="T0" fmla="*/ 1056 w 1248"/>
                <a:gd name="T1" fmla="*/ 0 h 2175"/>
                <a:gd name="T2" fmla="*/ 1124 w 1248"/>
                <a:gd name="T3" fmla="*/ 12 h 2175"/>
                <a:gd name="T4" fmla="*/ 1180 w 1248"/>
                <a:gd name="T5" fmla="*/ 46 h 2175"/>
                <a:gd name="T6" fmla="*/ 1222 w 1248"/>
                <a:gd name="T7" fmla="*/ 96 h 2175"/>
                <a:gd name="T8" fmla="*/ 1245 w 1248"/>
                <a:gd name="T9" fmla="*/ 159 h 2175"/>
                <a:gd name="T10" fmla="*/ 1248 w 1248"/>
                <a:gd name="T11" fmla="*/ 1020 h 2175"/>
                <a:gd name="T12" fmla="*/ 1236 w 1248"/>
                <a:gd name="T13" fmla="*/ 1088 h 2175"/>
                <a:gd name="T14" fmla="*/ 1203 w 1248"/>
                <a:gd name="T15" fmla="*/ 1144 h 2175"/>
                <a:gd name="T16" fmla="*/ 1154 w 1248"/>
                <a:gd name="T17" fmla="*/ 1186 h 2175"/>
                <a:gd name="T18" fmla="*/ 1091 w 1248"/>
                <a:gd name="T19" fmla="*/ 1210 h 2175"/>
                <a:gd name="T20" fmla="*/ 1018 w 1248"/>
                <a:gd name="T21" fmla="*/ 1213 h 2175"/>
                <a:gd name="T22" fmla="*/ 1014 w 1248"/>
                <a:gd name="T23" fmla="*/ 2018 h 2175"/>
                <a:gd name="T24" fmla="*/ 992 w 1248"/>
                <a:gd name="T25" fmla="*/ 2080 h 2175"/>
                <a:gd name="T26" fmla="*/ 949 w 1248"/>
                <a:gd name="T27" fmla="*/ 2131 h 2175"/>
                <a:gd name="T28" fmla="*/ 893 w 1248"/>
                <a:gd name="T29" fmla="*/ 2163 h 2175"/>
                <a:gd name="T30" fmla="*/ 826 w 1248"/>
                <a:gd name="T31" fmla="*/ 2175 h 2175"/>
                <a:gd name="T32" fmla="*/ 388 w 1248"/>
                <a:gd name="T33" fmla="*/ 2173 h 2175"/>
                <a:gd name="T34" fmla="*/ 325 w 1248"/>
                <a:gd name="T35" fmla="*/ 2149 h 2175"/>
                <a:gd name="T36" fmla="*/ 276 w 1248"/>
                <a:gd name="T37" fmla="*/ 2107 h 2175"/>
                <a:gd name="T38" fmla="*/ 242 w 1248"/>
                <a:gd name="T39" fmla="*/ 2050 h 2175"/>
                <a:gd name="T40" fmla="*/ 230 w 1248"/>
                <a:gd name="T41" fmla="*/ 1983 h 2175"/>
                <a:gd name="T42" fmla="*/ 251 w 1248"/>
                <a:gd name="T43" fmla="*/ 1896 h 2175"/>
                <a:gd name="T44" fmla="*/ 278 w 1248"/>
                <a:gd name="T45" fmla="*/ 1808 h 2175"/>
                <a:gd name="T46" fmla="*/ 288 w 1248"/>
                <a:gd name="T47" fmla="*/ 1713 h 2175"/>
                <a:gd name="T48" fmla="*/ 284 w 1248"/>
                <a:gd name="T49" fmla="*/ 652 h 2175"/>
                <a:gd name="T50" fmla="*/ 258 w 1248"/>
                <a:gd name="T51" fmla="*/ 543 h 2175"/>
                <a:gd name="T52" fmla="*/ 208 w 1248"/>
                <a:gd name="T53" fmla="*/ 444 h 2175"/>
                <a:gd name="T54" fmla="*/ 137 w 1248"/>
                <a:gd name="T55" fmla="*/ 361 h 2175"/>
                <a:gd name="T56" fmla="*/ 49 w 1248"/>
                <a:gd name="T57" fmla="*/ 295 h 2175"/>
                <a:gd name="T58" fmla="*/ 0 w 1248"/>
                <a:gd name="T59" fmla="*/ 192 h 2175"/>
                <a:gd name="T60" fmla="*/ 12 w 1248"/>
                <a:gd name="T61" fmla="*/ 126 h 2175"/>
                <a:gd name="T62" fmla="*/ 46 w 1248"/>
                <a:gd name="T63" fmla="*/ 69 h 2175"/>
                <a:gd name="T64" fmla="*/ 95 w 1248"/>
                <a:gd name="T65" fmla="*/ 26 h 2175"/>
                <a:gd name="T66" fmla="*/ 157 w 1248"/>
                <a:gd name="T67" fmla="*/ 4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8" h="2175">
                  <a:moveTo>
                    <a:pt x="192" y="0"/>
                  </a:moveTo>
                  <a:lnTo>
                    <a:pt x="1056" y="0"/>
                  </a:lnTo>
                  <a:lnTo>
                    <a:pt x="1091" y="4"/>
                  </a:lnTo>
                  <a:lnTo>
                    <a:pt x="1124" y="12"/>
                  </a:lnTo>
                  <a:lnTo>
                    <a:pt x="1154" y="26"/>
                  </a:lnTo>
                  <a:lnTo>
                    <a:pt x="1180" y="46"/>
                  </a:lnTo>
                  <a:lnTo>
                    <a:pt x="1203" y="69"/>
                  </a:lnTo>
                  <a:lnTo>
                    <a:pt x="1222" y="96"/>
                  </a:lnTo>
                  <a:lnTo>
                    <a:pt x="1236" y="126"/>
                  </a:lnTo>
                  <a:lnTo>
                    <a:pt x="1245" y="159"/>
                  </a:lnTo>
                  <a:lnTo>
                    <a:pt x="1248" y="192"/>
                  </a:lnTo>
                  <a:lnTo>
                    <a:pt x="1248" y="1020"/>
                  </a:lnTo>
                  <a:lnTo>
                    <a:pt x="1245" y="1055"/>
                  </a:lnTo>
                  <a:lnTo>
                    <a:pt x="1236" y="1088"/>
                  </a:lnTo>
                  <a:lnTo>
                    <a:pt x="1222" y="1118"/>
                  </a:lnTo>
                  <a:lnTo>
                    <a:pt x="1203" y="1144"/>
                  </a:lnTo>
                  <a:lnTo>
                    <a:pt x="1180" y="1168"/>
                  </a:lnTo>
                  <a:lnTo>
                    <a:pt x="1154" y="1186"/>
                  </a:lnTo>
                  <a:lnTo>
                    <a:pt x="1124" y="1201"/>
                  </a:lnTo>
                  <a:lnTo>
                    <a:pt x="1091" y="1210"/>
                  </a:lnTo>
                  <a:lnTo>
                    <a:pt x="1056" y="1213"/>
                  </a:lnTo>
                  <a:lnTo>
                    <a:pt x="1018" y="1213"/>
                  </a:lnTo>
                  <a:lnTo>
                    <a:pt x="1018" y="1983"/>
                  </a:lnTo>
                  <a:lnTo>
                    <a:pt x="1014" y="2018"/>
                  </a:lnTo>
                  <a:lnTo>
                    <a:pt x="1006" y="2050"/>
                  </a:lnTo>
                  <a:lnTo>
                    <a:pt x="992" y="2080"/>
                  </a:lnTo>
                  <a:lnTo>
                    <a:pt x="972" y="2107"/>
                  </a:lnTo>
                  <a:lnTo>
                    <a:pt x="949" y="2131"/>
                  </a:lnTo>
                  <a:lnTo>
                    <a:pt x="923" y="2149"/>
                  </a:lnTo>
                  <a:lnTo>
                    <a:pt x="893" y="2163"/>
                  </a:lnTo>
                  <a:lnTo>
                    <a:pt x="861" y="2173"/>
                  </a:lnTo>
                  <a:lnTo>
                    <a:pt x="826" y="2175"/>
                  </a:lnTo>
                  <a:lnTo>
                    <a:pt x="423" y="2175"/>
                  </a:lnTo>
                  <a:lnTo>
                    <a:pt x="388" y="2173"/>
                  </a:lnTo>
                  <a:lnTo>
                    <a:pt x="355" y="2163"/>
                  </a:lnTo>
                  <a:lnTo>
                    <a:pt x="325" y="2149"/>
                  </a:lnTo>
                  <a:lnTo>
                    <a:pt x="299" y="2131"/>
                  </a:lnTo>
                  <a:lnTo>
                    <a:pt x="276" y="2107"/>
                  </a:lnTo>
                  <a:lnTo>
                    <a:pt x="257" y="2080"/>
                  </a:lnTo>
                  <a:lnTo>
                    <a:pt x="242" y="2050"/>
                  </a:lnTo>
                  <a:lnTo>
                    <a:pt x="234" y="2018"/>
                  </a:lnTo>
                  <a:lnTo>
                    <a:pt x="230" y="1983"/>
                  </a:lnTo>
                  <a:lnTo>
                    <a:pt x="230" y="1938"/>
                  </a:lnTo>
                  <a:lnTo>
                    <a:pt x="251" y="1896"/>
                  </a:lnTo>
                  <a:lnTo>
                    <a:pt x="268" y="1853"/>
                  </a:lnTo>
                  <a:lnTo>
                    <a:pt x="278" y="1808"/>
                  </a:lnTo>
                  <a:lnTo>
                    <a:pt x="286" y="1762"/>
                  </a:lnTo>
                  <a:lnTo>
                    <a:pt x="288" y="1713"/>
                  </a:lnTo>
                  <a:lnTo>
                    <a:pt x="288" y="710"/>
                  </a:lnTo>
                  <a:lnTo>
                    <a:pt x="284" y="652"/>
                  </a:lnTo>
                  <a:lnTo>
                    <a:pt x="275" y="596"/>
                  </a:lnTo>
                  <a:lnTo>
                    <a:pt x="258" y="543"/>
                  </a:lnTo>
                  <a:lnTo>
                    <a:pt x="235" y="491"/>
                  </a:lnTo>
                  <a:lnTo>
                    <a:pt x="208" y="444"/>
                  </a:lnTo>
                  <a:lnTo>
                    <a:pt x="175" y="401"/>
                  </a:lnTo>
                  <a:lnTo>
                    <a:pt x="137" y="361"/>
                  </a:lnTo>
                  <a:lnTo>
                    <a:pt x="95" y="325"/>
                  </a:lnTo>
                  <a:lnTo>
                    <a:pt x="49" y="295"/>
                  </a:lnTo>
                  <a:lnTo>
                    <a:pt x="0" y="269"/>
                  </a:lnTo>
                  <a:lnTo>
                    <a:pt x="0" y="192"/>
                  </a:lnTo>
                  <a:lnTo>
                    <a:pt x="4" y="159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6" y="69"/>
                  </a:lnTo>
                  <a:lnTo>
                    <a:pt x="68" y="46"/>
                  </a:lnTo>
                  <a:lnTo>
                    <a:pt x="95" y="26"/>
                  </a:lnTo>
                  <a:lnTo>
                    <a:pt x="125" y="12"/>
                  </a:lnTo>
                  <a:lnTo>
                    <a:pt x="157" y="4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8" name="Freeform 383">
              <a:extLst>
                <a:ext uri="{FF2B5EF4-FFF2-40B4-BE49-F238E27FC236}">
                  <a16:creationId xmlns:a16="http://schemas.microsoft.com/office/drawing/2014/main" id="{442C50DF-D311-4F39-9823-0A63262C8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3404"/>
              <a:ext cx="286" cy="499"/>
            </a:xfrm>
            <a:custGeom>
              <a:avLst/>
              <a:gdLst>
                <a:gd name="T0" fmla="*/ 192 w 1431"/>
                <a:gd name="T1" fmla="*/ 0 h 2493"/>
                <a:gd name="T2" fmla="*/ 1239 w 1431"/>
                <a:gd name="T3" fmla="*/ 0 h 2493"/>
                <a:gd name="T4" fmla="*/ 1272 w 1431"/>
                <a:gd name="T5" fmla="*/ 3 h 2493"/>
                <a:gd name="T6" fmla="*/ 1305 w 1431"/>
                <a:gd name="T7" fmla="*/ 12 h 2493"/>
                <a:gd name="T8" fmla="*/ 1335 w 1431"/>
                <a:gd name="T9" fmla="*/ 26 h 2493"/>
                <a:gd name="T10" fmla="*/ 1362 w 1431"/>
                <a:gd name="T11" fmla="*/ 45 h 2493"/>
                <a:gd name="T12" fmla="*/ 1385 w 1431"/>
                <a:gd name="T13" fmla="*/ 68 h 2493"/>
                <a:gd name="T14" fmla="*/ 1404 w 1431"/>
                <a:gd name="T15" fmla="*/ 96 h 2493"/>
                <a:gd name="T16" fmla="*/ 1419 w 1431"/>
                <a:gd name="T17" fmla="*/ 126 h 2493"/>
                <a:gd name="T18" fmla="*/ 1427 w 1431"/>
                <a:gd name="T19" fmla="*/ 159 h 2493"/>
                <a:gd name="T20" fmla="*/ 1431 w 1431"/>
                <a:gd name="T21" fmla="*/ 192 h 2493"/>
                <a:gd name="T22" fmla="*/ 1431 w 1431"/>
                <a:gd name="T23" fmla="*/ 1197 h 2493"/>
                <a:gd name="T24" fmla="*/ 1427 w 1431"/>
                <a:gd name="T25" fmla="*/ 1232 h 2493"/>
                <a:gd name="T26" fmla="*/ 1419 w 1431"/>
                <a:gd name="T27" fmla="*/ 1264 h 2493"/>
                <a:gd name="T28" fmla="*/ 1404 w 1431"/>
                <a:gd name="T29" fmla="*/ 1295 h 2493"/>
                <a:gd name="T30" fmla="*/ 1385 w 1431"/>
                <a:gd name="T31" fmla="*/ 1321 h 2493"/>
                <a:gd name="T32" fmla="*/ 1362 w 1431"/>
                <a:gd name="T33" fmla="*/ 1344 h 2493"/>
                <a:gd name="T34" fmla="*/ 1335 w 1431"/>
                <a:gd name="T35" fmla="*/ 1363 h 2493"/>
                <a:gd name="T36" fmla="*/ 1305 w 1431"/>
                <a:gd name="T37" fmla="*/ 1378 h 2493"/>
                <a:gd name="T38" fmla="*/ 1272 w 1431"/>
                <a:gd name="T39" fmla="*/ 1386 h 2493"/>
                <a:gd name="T40" fmla="*/ 1239 w 1431"/>
                <a:gd name="T41" fmla="*/ 1390 h 2493"/>
                <a:gd name="T42" fmla="*/ 1164 w 1431"/>
                <a:gd name="T43" fmla="*/ 1390 h 2493"/>
                <a:gd name="T44" fmla="*/ 1164 w 1431"/>
                <a:gd name="T45" fmla="*/ 2300 h 2493"/>
                <a:gd name="T46" fmla="*/ 1162 w 1431"/>
                <a:gd name="T47" fmla="*/ 2335 h 2493"/>
                <a:gd name="T48" fmla="*/ 1152 w 1431"/>
                <a:gd name="T49" fmla="*/ 2368 h 2493"/>
                <a:gd name="T50" fmla="*/ 1138 w 1431"/>
                <a:gd name="T51" fmla="*/ 2398 h 2493"/>
                <a:gd name="T52" fmla="*/ 1120 w 1431"/>
                <a:gd name="T53" fmla="*/ 2424 h 2493"/>
                <a:gd name="T54" fmla="*/ 1096 w 1431"/>
                <a:gd name="T55" fmla="*/ 2448 h 2493"/>
                <a:gd name="T56" fmla="*/ 1069 w 1431"/>
                <a:gd name="T57" fmla="*/ 2467 h 2493"/>
                <a:gd name="T58" fmla="*/ 1039 w 1431"/>
                <a:gd name="T59" fmla="*/ 2481 h 2493"/>
                <a:gd name="T60" fmla="*/ 1007 w 1431"/>
                <a:gd name="T61" fmla="*/ 2491 h 2493"/>
                <a:gd name="T62" fmla="*/ 972 w 1431"/>
                <a:gd name="T63" fmla="*/ 2493 h 2493"/>
                <a:gd name="T64" fmla="*/ 457 w 1431"/>
                <a:gd name="T65" fmla="*/ 2493 h 2493"/>
                <a:gd name="T66" fmla="*/ 422 w 1431"/>
                <a:gd name="T67" fmla="*/ 2491 h 2493"/>
                <a:gd name="T68" fmla="*/ 390 w 1431"/>
                <a:gd name="T69" fmla="*/ 2481 h 2493"/>
                <a:gd name="T70" fmla="*/ 360 w 1431"/>
                <a:gd name="T71" fmla="*/ 2467 h 2493"/>
                <a:gd name="T72" fmla="*/ 333 w 1431"/>
                <a:gd name="T73" fmla="*/ 2448 h 2493"/>
                <a:gd name="T74" fmla="*/ 311 w 1431"/>
                <a:gd name="T75" fmla="*/ 2424 h 2493"/>
                <a:gd name="T76" fmla="*/ 291 w 1431"/>
                <a:gd name="T77" fmla="*/ 2398 h 2493"/>
                <a:gd name="T78" fmla="*/ 277 w 1431"/>
                <a:gd name="T79" fmla="*/ 2368 h 2493"/>
                <a:gd name="T80" fmla="*/ 269 w 1431"/>
                <a:gd name="T81" fmla="*/ 2335 h 2493"/>
                <a:gd name="T82" fmla="*/ 265 w 1431"/>
                <a:gd name="T83" fmla="*/ 2300 h 2493"/>
                <a:gd name="T84" fmla="*/ 265 w 1431"/>
                <a:gd name="T85" fmla="*/ 1393 h 2493"/>
                <a:gd name="T86" fmla="*/ 192 w 1431"/>
                <a:gd name="T87" fmla="*/ 1393 h 2493"/>
                <a:gd name="T88" fmla="*/ 157 w 1431"/>
                <a:gd name="T89" fmla="*/ 1390 h 2493"/>
                <a:gd name="T90" fmla="*/ 125 w 1431"/>
                <a:gd name="T91" fmla="*/ 1381 h 2493"/>
                <a:gd name="T92" fmla="*/ 95 w 1431"/>
                <a:gd name="T93" fmla="*/ 1367 h 2493"/>
                <a:gd name="T94" fmla="*/ 68 w 1431"/>
                <a:gd name="T95" fmla="*/ 1347 h 2493"/>
                <a:gd name="T96" fmla="*/ 44 w 1431"/>
                <a:gd name="T97" fmla="*/ 1325 h 2493"/>
                <a:gd name="T98" fmla="*/ 26 w 1431"/>
                <a:gd name="T99" fmla="*/ 1297 h 2493"/>
                <a:gd name="T100" fmla="*/ 12 w 1431"/>
                <a:gd name="T101" fmla="*/ 1267 h 2493"/>
                <a:gd name="T102" fmla="*/ 2 w 1431"/>
                <a:gd name="T103" fmla="*/ 1234 h 2493"/>
                <a:gd name="T104" fmla="*/ 0 w 1431"/>
                <a:gd name="T105" fmla="*/ 1201 h 2493"/>
                <a:gd name="T106" fmla="*/ 0 w 1431"/>
                <a:gd name="T107" fmla="*/ 192 h 2493"/>
                <a:gd name="T108" fmla="*/ 2 w 1431"/>
                <a:gd name="T109" fmla="*/ 159 h 2493"/>
                <a:gd name="T110" fmla="*/ 11 w 1431"/>
                <a:gd name="T111" fmla="*/ 126 h 2493"/>
                <a:gd name="T112" fmla="*/ 25 w 1431"/>
                <a:gd name="T113" fmla="*/ 96 h 2493"/>
                <a:gd name="T114" fmla="*/ 44 w 1431"/>
                <a:gd name="T115" fmla="*/ 68 h 2493"/>
                <a:gd name="T116" fmla="*/ 67 w 1431"/>
                <a:gd name="T117" fmla="*/ 45 h 2493"/>
                <a:gd name="T118" fmla="*/ 93 w 1431"/>
                <a:gd name="T119" fmla="*/ 26 h 2493"/>
                <a:gd name="T120" fmla="*/ 123 w 1431"/>
                <a:gd name="T121" fmla="*/ 12 h 2493"/>
                <a:gd name="T122" fmla="*/ 156 w 1431"/>
                <a:gd name="T123" fmla="*/ 3 h 2493"/>
                <a:gd name="T124" fmla="*/ 192 w 1431"/>
                <a:gd name="T125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1" h="2493">
                  <a:moveTo>
                    <a:pt x="192" y="0"/>
                  </a:moveTo>
                  <a:lnTo>
                    <a:pt x="1239" y="0"/>
                  </a:lnTo>
                  <a:lnTo>
                    <a:pt x="1272" y="3"/>
                  </a:lnTo>
                  <a:lnTo>
                    <a:pt x="1305" y="12"/>
                  </a:lnTo>
                  <a:lnTo>
                    <a:pt x="1335" y="26"/>
                  </a:lnTo>
                  <a:lnTo>
                    <a:pt x="1362" y="45"/>
                  </a:lnTo>
                  <a:lnTo>
                    <a:pt x="1385" y="68"/>
                  </a:lnTo>
                  <a:lnTo>
                    <a:pt x="1404" y="96"/>
                  </a:lnTo>
                  <a:lnTo>
                    <a:pt x="1419" y="126"/>
                  </a:lnTo>
                  <a:lnTo>
                    <a:pt x="1427" y="159"/>
                  </a:lnTo>
                  <a:lnTo>
                    <a:pt x="1431" y="192"/>
                  </a:lnTo>
                  <a:lnTo>
                    <a:pt x="1431" y="1197"/>
                  </a:lnTo>
                  <a:lnTo>
                    <a:pt x="1427" y="1232"/>
                  </a:lnTo>
                  <a:lnTo>
                    <a:pt x="1419" y="1264"/>
                  </a:lnTo>
                  <a:lnTo>
                    <a:pt x="1404" y="1295"/>
                  </a:lnTo>
                  <a:lnTo>
                    <a:pt x="1385" y="1321"/>
                  </a:lnTo>
                  <a:lnTo>
                    <a:pt x="1362" y="1344"/>
                  </a:lnTo>
                  <a:lnTo>
                    <a:pt x="1335" y="1363"/>
                  </a:lnTo>
                  <a:lnTo>
                    <a:pt x="1305" y="1378"/>
                  </a:lnTo>
                  <a:lnTo>
                    <a:pt x="1272" y="1386"/>
                  </a:lnTo>
                  <a:lnTo>
                    <a:pt x="1239" y="1390"/>
                  </a:lnTo>
                  <a:lnTo>
                    <a:pt x="1164" y="1390"/>
                  </a:lnTo>
                  <a:lnTo>
                    <a:pt x="1164" y="2300"/>
                  </a:lnTo>
                  <a:lnTo>
                    <a:pt x="1162" y="2335"/>
                  </a:lnTo>
                  <a:lnTo>
                    <a:pt x="1152" y="2368"/>
                  </a:lnTo>
                  <a:lnTo>
                    <a:pt x="1138" y="2398"/>
                  </a:lnTo>
                  <a:lnTo>
                    <a:pt x="1120" y="2424"/>
                  </a:lnTo>
                  <a:lnTo>
                    <a:pt x="1096" y="2448"/>
                  </a:lnTo>
                  <a:lnTo>
                    <a:pt x="1069" y="2467"/>
                  </a:lnTo>
                  <a:lnTo>
                    <a:pt x="1039" y="2481"/>
                  </a:lnTo>
                  <a:lnTo>
                    <a:pt x="1007" y="2491"/>
                  </a:lnTo>
                  <a:lnTo>
                    <a:pt x="972" y="2493"/>
                  </a:lnTo>
                  <a:lnTo>
                    <a:pt x="457" y="2493"/>
                  </a:lnTo>
                  <a:lnTo>
                    <a:pt x="422" y="2491"/>
                  </a:lnTo>
                  <a:lnTo>
                    <a:pt x="390" y="2481"/>
                  </a:lnTo>
                  <a:lnTo>
                    <a:pt x="360" y="2467"/>
                  </a:lnTo>
                  <a:lnTo>
                    <a:pt x="333" y="2448"/>
                  </a:lnTo>
                  <a:lnTo>
                    <a:pt x="311" y="2424"/>
                  </a:lnTo>
                  <a:lnTo>
                    <a:pt x="291" y="2398"/>
                  </a:lnTo>
                  <a:lnTo>
                    <a:pt x="277" y="2368"/>
                  </a:lnTo>
                  <a:lnTo>
                    <a:pt x="269" y="2335"/>
                  </a:lnTo>
                  <a:lnTo>
                    <a:pt x="265" y="2300"/>
                  </a:lnTo>
                  <a:lnTo>
                    <a:pt x="265" y="1393"/>
                  </a:lnTo>
                  <a:lnTo>
                    <a:pt x="192" y="1393"/>
                  </a:lnTo>
                  <a:lnTo>
                    <a:pt x="157" y="1390"/>
                  </a:lnTo>
                  <a:lnTo>
                    <a:pt x="125" y="1381"/>
                  </a:lnTo>
                  <a:lnTo>
                    <a:pt x="95" y="1367"/>
                  </a:lnTo>
                  <a:lnTo>
                    <a:pt x="68" y="1347"/>
                  </a:lnTo>
                  <a:lnTo>
                    <a:pt x="44" y="1325"/>
                  </a:lnTo>
                  <a:lnTo>
                    <a:pt x="26" y="1297"/>
                  </a:lnTo>
                  <a:lnTo>
                    <a:pt x="12" y="1267"/>
                  </a:lnTo>
                  <a:lnTo>
                    <a:pt x="2" y="1234"/>
                  </a:lnTo>
                  <a:lnTo>
                    <a:pt x="0" y="1201"/>
                  </a:lnTo>
                  <a:lnTo>
                    <a:pt x="0" y="192"/>
                  </a:lnTo>
                  <a:lnTo>
                    <a:pt x="2" y="159"/>
                  </a:lnTo>
                  <a:lnTo>
                    <a:pt x="11" y="126"/>
                  </a:lnTo>
                  <a:lnTo>
                    <a:pt x="25" y="96"/>
                  </a:lnTo>
                  <a:lnTo>
                    <a:pt x="44" y="68"/>
                  </a:lnTo>
                  <a:lnTo>
                    <a:pt x="67" y="45"/>
                  </a:lnTo>
                  <a:lnTo>
                    <a:pt x="93" y="26"/>
                  </a:lnTo>
                  <a:lnTo>
                    <a:pt x="123" y="12"/>
                  </a:lnTo>
                  <a:lnTo>
                    <a:pt x="156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2" name="Freeform 384">
              <a:extLst>
                <a:ext uri="{FF2B5EF4-FFF2-40B4-BE49-F238E27FC236}">
                  <a16:creationId xmlns:a16="http://schemas.microsoft.com/office/drawing/2014/main" id="{FD8EED00-3A06-45F6-B209-BC9A6F19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" y="3194"/>
              <a:ext cx="178" cy="178"/>
            </a:xfrm>
            <a:custGeom>
              <a:avLst/>
              <a:gdLst>
                <a:gd name="T0" fmla="*/ 444 w 889"/>
                <a:gd name="T1" fmla="*/ 0 h 892"/>
                <a:gd name="T2" fmla="*/ 500 w 889"/>
                <a:gd name="T3" fmla="*/ 4 h 892"/>
                <a:gd name="T4" fmla="*/ 554 w 889"/>
                <a:gd name="T5" fmla="*/ 13 h 892"/>
                <a:gd name="T6" fmla="*/ 605 w 889"/>
                <a:gd name="T7" fmla="*/ 30 h 892"/>
                <a:gd name="T8" fmla="*/ 654 w 889"/>
                <a:gd name="T9" fmla="*/ 52 h 892"/>
                <a:gd name="T10" fmla="*/ 698 w 889"/>
                <a:gd name="T11" fmla="*/ 79 h 892"/>
                <a:gd name="T12" fmla="*/ 739 w 889"/>
                <a:gd name="T13" fmla="*/ 112 h 892"/>
                <a:gd name="T14" fmla="*/ 776 w 889"/>
                <a:gd name="T15" fmla="*/ 149 h 892"/>
                <a:gd name="T16" fmla="*/ 810 w 889"/>
                <a:gd name="T17" fmla="*/ 191 h 892"/>
                <a:gd name="T18" fmla="*/ 838 w 889"/>
                <a:gd name="T19" fmla="*/ 236 h 892"/>
                <a:gd name="T20" fmla="*/ 859 w 889"/>
                <a:gd name="T21" fmla="*/ 284 h 892"/>
                <a:gd name="T22" fmla="*/ 876 w 889"/>
                <a:gd name="T23" fmla="*/ 336 h 892"/>
                <a:gd name="T24" fmla="*/ 886 w 889"/>
                <a:gd name="T25" fmla="*/ 390 h 892"/>
                <a:gd name="T26" fmla="*/ 889 w 889"/>
                <a:gd name="T27" fmla="*/ 445 h 892"/>
                <a:gd name="T28" fmla="*/ 886 w 889"/>
                <a:gd name="T29" fmla="*/ 502 h 892"/>
                <a:gd name="T30" fmla="*/ 876 w 889"/>
                <a:gd name="T31" fmla="*/ 556 h 892"/>
                <a:gd name="T32" fmla="*/ 859 w 889"/>
                <a:gd name="T33" fmla="*/ 607 h 892"/>
                <a:gd name="T34" fmla="*/ 838 w 889"/>
                <a:gd name="T35" fmla="*/ 656 h 892"/>
                <a:gd name="T36" fmla="*/ 810 w 889"/>
                <a:gd name="T37" fmla="*/ 700 h 892"/>
                <a:gd name="T38" fmla="*/ 776 w 889"/>
                <a:gd name="T39" fmla="*/ 742 h 892"/>
                <a:gd name="T40" fmla="*/ 739 w 889"/>
                <a:gd name="T41" fmla="*/ 779 h 892"/>
                <a:gd name="T42" fmla="*/ 698 w 889"/>
                <a:gd name="T43" fmla="*/ 812 h 892"/>
                <a:gd name="T44" fmla="*/ 654 w 889"/>
                <a:gd name="T45" fmla="*/ 840 h 892"/>
                <a:gd name="T46" fmla="*/ 605 w 889"/>
                <a:gd name="T47" fmla="*/ 862 h 892"/>
                <a:gd name="T48" fmla="*/ 554 w 889"/>
                <a:gd name="T49" fmla="*/ 878 h 892"/>
                <a:gd name="T50" fmla="*/ 500 w 889"/>
                <a:gd name="T51" fmla="*/ 888 h 892"/>
                <a:gd name="T52" fmla="*/ 444 w 889"/>
                <a:gd name="T53" fmla="*/ 892 h 892"/>
                <a:gd name="T54" fmla="*/ 389 w 889"/>
                <a:gd name="T55" fmla="*/ 888 h 892"/>
                <a:gd name="T56" fmla="*/ 335 w 889"/>
                <a:gd name="T57" fmla="*/ 878 h 892"/>
                <a:gd name="T58" fmla="*/ 283 w 889"/>
                <a:gd name="T59" fmla="*/ 862 h 892"/>
                <a:gd name="T60" fmla="*/ 235 w 889"/>
                <a:gd name="T61" fmla="*/ 840 h 892"/>
                <a:gd name="T62" fmla="*/ 191 w 889"/>
                <a:gd name="T63" fmla="*/ 812 h 892"/>
                <a:gd name="T64" fmla="*/ 149 w 889"/>
                <a:gd name="T65" fmla="*/ 779 h 892"/>
                <a:gd name="T66" fmla="*/ 111 w 889"/>
                <a:gd name="T67" fmla="*/ 742 h 892"/>
                <a:gd name="T68" fmla="*/ 79 w 889"/>
                <a:gd name="T69" fmla="*/ 700 h 892"/>
                <a:gd name="T70" fmla="*/ 51 w 889"/>
                <a:gd name="T71" fmla="*/ 656 h 892"/>
                <a:gd name="T72" fmla="*/ 30 w 889"/>
                <a:gd name="T73" fmla="*/ 607 h 892"/>
                <a:gd name="T74" fmla="*/ 13 w 889"/>
                <a:gd name="T75" fmla="*/ 556 h 892"/>
                <a:gd name="T76" fmla="*/ 3 w 889"/>
                <a:gd name="T77" fmla="*/ 502 h 892"/>
                <a:gd name="T78" fmla="*/ 0 w 889"/>
                <a:gd name="T79" fmla="*/ 445 h 892"/>
                <a:gd name="T80" fmla="*/ 3 w 889"/>
                <a:gd name="T81" fmla="*/ 390 h 892"/>
                <a:gd name="T82" fmla="*/ 13 w 889"/>
                <a:gd name="T83" fmla="*/ 336 h 892"/>
                <a:gd name="T84" fmla="*/ 30 w 889"/>
                <a:gd name="T85" fmla="*/ 284 h 892"/>
                <a:gd name="T86" fmla="*/ 51 w 889"/>
                <a:gd name="T87" fmla="*/ 236 h 892"/>
                <a:gd name="T88" fmla="*/ 79 w 889"/>
                <a:gd name="T89" fmla="*/ 191 h 892"/>
                <a:gd name="T90" fmla="*/ 111 w 889"/>
                <a:gd name="T91" fmla="*/ 149 h 892"/>
                <a:gd name="T92" fmla="*/ 149 w 889"/>
                <a:gd name="T93" fmla="*/ 112 h 892"/>
                <a:gd name="T94" fmla="*/ 191 w 889"/>
                <a:gd name="T95" fmla="*/ 79 h 892"/>
                <a:gd name="T96" fmla="*/ 235 w 889"/>
                <a:gd name="T97" fmla="*/ 52 h 892"/>
                <a:gd name="T98" fmla="*/ 283 w 889"/>
                <a:gd name="T99" fmla="*/ 30 h 892"/>
                <a:gd name="T100" fmla="*/ 335 w 889"/>
                <a:gd name="T101" fmla="*/ 13 h 892"/>
                <a:gd name="T102" fmla="*/ 389 w 889"/>
                <a:gd name="T103" fmla="*/ 4 h 892"/>
                <a:gd name="T104" fmla="*/ 444 w 889"/>
                <a:gd name="T10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9" h="892">
                  <a:moveTo>
                    <a:pt x="444" y="0"/>
                  </a:moveTo>
                  <a:lnTo>
                    <a:pt x="500" y="4"/>
                  </a:lnTo>
                  <a:lnTo>
                    <a:pt x="554" y="13"/>
                  </a:lnTo>
                  <a:lnTo>
                    <a:pt x="605" y="30"/>
                  </a:lnTo>
                  <a:lnTo>
                    <a:pt x="654" y="52"/>
                  </a:lnTo>
                  <a:lnTo>
                    <a:pt x="698" y="79"/>
                  </a:lnTo>
                  <a:lnTo>
                    <a:pt x="739" y="112"/>
                  </a:lnTo>
                  <a:lnTo>
                    <a:pt x="776" y="149"/>
                  </a:lnTo>
                  <a:lnTo>
                    <a:pt x="810" y="191"/>
                  </a:lnTo>
                  <a:lnTo>
                    <a:pt x="838" y="236"/>
                  </a:lnTo>
                  <a:lnTo>
                    <a:pt x="859" y="284"/>
                  </a:lnTo>
                  <a:lnTo>
                    <a:pt x="876" y="336"/>
                  </a:lnTo>
                  <a:lnTo>
                    <a:pt x="886" y="390"/>
                  </a:lnTo>
                  <a:lnTo>
                    <a:pt x="889" y="445"/>
                  </a:lnTo>
                  <a:lnTo>
                    <a:pt x="886" y="502"/>
                  </a:lnTo>
                  <a:lnTo>
                    <a:pt x="876" y="556"/>
                  </a:lnTo>
                  <a:lnTo>
                    <a:pt x="859" y="607"/>
                  </a:lnTo>
                  <a:lnTo>
                    <a:pt x="838" y="656"/>
                  </a:lnTo>
                  <a:lnTo>
                    <a:pt x="810" y="700"/>
                  </a:lnTo>
                  <a:lnTo>
                    <a:pt x="776" y="742"/>
                  </a:lnTo>
                  <a:lnTo>
                    <a:pt x="739" y="779"/>
                  </a:lnTo>
                  <a:lnTo>
                    <a:pt x="698" y="812"/>
                  </a:lnTo>
                  <a:lnTo>
                    <a:pt x="654" y="840"/>
                  </a:lnTo>
                  <a:lnTo>
                    <a:pt x="605" y="862"/>
                  </a:lnTo>
                  <a:lnTo>
                    <a:pt x="554" y="878"/>
                  </a:lnTo>
                  <a:lnTo>
                    <a:pt x="500" y="888"/>
                  </a:lnTo>
                  <a:lnTo>
                    <a:pt x="444" y="892"/>
                  </a:lnTo>
                  <a:lnTo>
                    <a:pt x="389" y="888"/>
                  </a:lnTo>
                  <a:lnTo>
                    <a:pt x="335" y="878"/>
                  </a:lnTo>
                  <a:lnTo>
                    <a:pt x="283" y="862"/>
                  </a:lnTo>
                  <a:lnTo>
                    <a:pt x="235" y="840"/>
                  </a:lnTo>
                  <a:lnTo>
                    <a:pt x="191" y="812"/>
                  </a:lnTo>
                  <a:lnTo>
                    <a:pt x="149" y="779"/>
                  </a:lnTo>
                  <a:lnTo>
                    <a:pt x="111" y="742"/>
                  </a:lnTo>
                  <a:lnTo>
                    <a:pt x="79" y="700"/>
                  </a:lnTo>
                  <a:lnTo>
                    <a:pt x="51" y="656"/>
                  </a:lnTo>
                  <a:lnTo>
                    <a:pt x="30" y="607"/>
                  </a:lnTo>
                  <a:lnTo>
                    <a:pt x="13" y="556"/>
                  </a:lnTo>
                  <a:lnTo>
                    <a:pt x="3" y="502"/>
                  </a:lnTo>
                  <a:lnTo>
                    <a:pt x="0" y="445"/>
                  </a:lnTo>
                  <a:lnTo>
                    <a:pt x="3" y="390"/>
                  </a:lnTo>
                  <a:lnTo>
                    <a:pt x="13" y="336"/>
                  </a:lnTo>
                  <a:lnTo>
                    <a:pt x="30" y="284"/>
                  </a:lnTo>
                  <a:lnTo>
                    <a:pt x="51" y="236"/>
                  </a:lnTo>
                  <a:lnTo>
                    <a:pt x="79" y="191"/>
                  </a:lnTo>
                  <a:lnTo>
                    <a:pt x="111" y="149"/>
                  </a:lnTo>
                  <a:lnTo>
                    <a:pt x="149" y="112"/>
                  </a:lnTo>
                  <a:lnTo>
                    <a:pt x="191" y="79"/>
                  </a:lnTo>
                  <a:lnTo>
                    <a:pt x="235" y="52"/>
                  </a:lnTo>
                  <a:lnTo>
                    <a:pt x="283" y="30"/>
                  </a:lnTo>
                  <a:lnTo>
                    <a:pt x="335" y="13"/>
                  </a:lnTo>
                  <a:lnTo>
                    <a:pt x="389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63" name="Group 399">
            <a:extLst>
              <a:ext uri="{FF2B5EF4-FFF2-40B4-BE49-F238E27FC236}">
                <a16:creationId xmlns:a16="http://schemas.microsoft.com/office/drawing/2014/main" id="{B67FFC26-B275-42EC-8B79-A336560165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2744" y="4932016"/>
            <a:ext cx="257068" cy="444899"/>
            <a:chOff x="5382" y="1924"/>
            <a:chExt cx="1099" cy="1902"/>
          </a:xfrm>
          <a:solidFill>
            <a:schemeClr val="accent3"/>
          </a:solidFill>
        </p:grpSpPr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4E93E44E-CD95-47F9-899F-834813CBE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" y="1924"/>
              <a:ext cx="394" cy="395"/>
            </a:xfrm>
            <a:custGeom>
              <a:avLst/>
              <a:gdLst>
                <a:gd name="T0" fmla="*/ 394 w 789"/>
                <a:gd name="T1" fmla="*/ 0 h 790"/>
                <a:gd name="T2" fmla="*/ 447 w 789"/>
                <a:gd name="T3" fmla="*/ 3 h 790"/>
                <a:gd name="T4" fmla="*/ 499 w 789"/>
                <a:gd name="T5" fmla="*/ 14 h 790"/>
                <a:gd name="T6" fmla="*/ 548 w 789"/>
                <a:gd name="T7" fmla="*/ 30 h 790"/>
                <a:gd name="T8" fmla="*/ 593 w 789"/>
                <a:gd name="T9" fmla="*/ 53 h 790"/>
                <a:gd name="T10" fmla="*/ 635 w 789"/>
                <a:gd name="T11" fmla="*/ 82 h 790"/>
                <a:gd name="T12" fmla="*/ 673 w 789"/>
                <a:gd name="T13" fmla="*/ 115 h 790"/>
                <a:gd name="T14" fmla="*/ 707 w 789"/>
                <a:gd name="T15" fmla="*/ 153 h 790"/>
                <a:gd name="T16" fmla="*/ 734 w 789"/>
                <a:gd name="T17" fmla="*/ 195 h 790"/>
                <a:gd name="T18" fmla="*/ 758 w 789"/>
                <a:gd name="T19" fmla="*/ 241 h 790"/>
                <a:gd name="T20" fmla="*/ 775 w 789"/>
                <a:gd name="T21" fmla="*/ 290 h 790"/>
                <a:gd name="T22" fmla="*/ 785 w 789"/>
                <a:gd name="T23" fmla="*/ 341 h 790"/>
                <a:gd name="T24" fmla="*/ 789 w 789"/>
                <a:gd name="T25" fmla="*/ 394 h 790"/>
                <a:gd name="T26" fmla="*/ 785 w 789"/>
                <a:gd name="T27" fmla="*/ 448 h 790"/>
                <a:gd name="T28" fmla="*/ 775 w 789"/>
                <a:gd name="T29" fmla="*/ 499 h 790"/>
                <a:gd name="T30" fmla="*/ 758 w 789"/>
                <a:gd name="T31" fmla="*/ 547 h 790"/>
                <a:gd name="T32" fmla="*/ 734 w 789"/>
                <a:gd name="T33" fmla="*/ 594 h 790"/>
                <a:gd name="T34" fmla="*/ 707 w 789"/>
                <a:gd name="T35" fmla="*/ 635 h 790"/>
                <a:gd name="T36" fmla="*/ 673 w 789"/>
                <a:gd name="T37" fmla="*/ 674 h 790"/>
                <a:gd name="T38" fmla="*/ 635 w 789"/>
                <a:gd name="T39" fmla="*/ 706 h 790"/>
                <a:gd name="T40" fmla="*/ 593 w 789"/>
                <a:gd name="T41" fmla="*/ 735 h 790"/>
                <a:gd name="T42" fmla="*/ 548 w 789"/>
                <a:gd name="T43" fmla="*/ 758 h 790"/>
                <a:gd name="T44" fmla="*/ 499 w 789"/>
                <a:gd name="T45" fmla="*/ 775 h 790"/>
                <a:gd name="T46" fmla="*/ 447 w 789"/>
                <a:gd name="T47" fmla="*/ 785 h 790"/>
                <a:gd name="T48" fmla="*/ 394 w 789"/>
                <a:gd name="T49" fmla="*/ 790 h 790"/>
                <a:gd name="T50" fmla="*/ 340 w 789"/>
                <a:gd name="T51" fmla="*/ 785 h 790"/>
                <a:gd name="T52" fmla="*/ 289 w 789"/>
                <a:gd name="T53" fmla="*/ 775 h 790"/>
                <a:gd name="T54" fmla="*/ 241 w 789"/>
                <a:gd name="T55" fmla="*/ 758 h 790"/>
                <a:gd name="T56" fmla="*/ 194 w 789"/>
                <a:gd name="T57" fmla="*/ 735 h 790"/>
                <a:gd name="T58" fmla="*/ 153 w 789"/>
                <a:gd name="T59" fmla="*/ 706 h 790"/>
                <a:gd name="T60" fmla="*/ 115 w 789"/>
                <a:gd name="T61" fmla="*/ 674 h 790"/>
                <a:gd name="T62" fmla="*/ 82 w 789"/>
                <a:gd name="T63" fmla="*/ 635 h 790"/>
                <a:gd name="T64" fmla="*/ 53 w 789"/>
                <a:gd name="T65" fmla="*/ 594 h 790"/>
                <a:gd name="T66" fmla="*/ 31 w 789"/>
                <a:gd name="T67" fmla="*/ 547 h 790"/>
                <a:gd name="T68" fmla="*/ 13 w 789"/>
                <a:gd name="T69" fmla="*/ 499 h 790"/>
                <a:gd name="T70" fmla="*/ 3 w 789"/>
                <a:gd name="T71" fmla="*/ 448 h 790"/>
                <a:gd name="T72" fmla="*/ 0 w 789"/>
                <a:gd name="T73" fmla="*/ 394 h 790"/>
                <a:gd name="T74" fmla="*/ 3 w 789"/>
                <a:gd name="T75" fmla="*/ 341 h 790"/>
                <a:gd name="T76" fmla="*/ 13 w 789"/>
                <a:gd name="T77" fmla="*/ 290 h 790"/>
                <a:gd name="T78" fmla="*/ 31 w 789"/>
                <a:gd name="T79" fmla="*/ 241 h 790"/>
                <a:gd name="T80" fmla="*/ 53 w 789"/>
                <a:gd name="T81" fmla="*/ 195 h 790"/>
                <a:gd name="T82" fmla="*/ 82 w 789"/>
                <a:gd name="T83" fmla="*/ 153 h 790"/>
                <a:gd name="T84" fmla="*/ 115 w 789"/>
                <a:gd name="T85" fmla="*/ 115 h 790"/>
                <a:gd name="T86" fmla="*/ 153 w 789"/>
                <a:gd name="T87" fmla="*/ 82 h 790"/>
                <a:gd name="T88" fmla="*/ 194 w 789"/>
                <a:gd name="T89" fmla="*/ 53 h 790"/>
                <a:gd name="T90" fmla="*/ 241 w 789"/>
                <a:gd name="T91" fmla="*/ 30 h 790"/>
                <a:gd name="T92" fmla="*/ 289 w 789"/>
                <a:gd name="T93" fmla="*/ 14 h 790"/>
                <a:gd name="T94" fmla="*/ 340 w 789"/>
                <a:gd name="T95" fmla="*/ 3 h 790"/>
                <a:gd name="T96" fmla="*/ 394 w 789"/>
                <a:gd name="T9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89" h="790">
                  <a:moveTo>
                    <a:pt x="394" y="0"/>
                  </a:moveTo>
                  <a:lnTo>
                    <a:pt x="447" y="3"/>
                  </a:lnTo>
                  <a:lnTo>
                    <a:pt x="499" y="14"/>
                  </a:lnTo>
                  <a:lnTo>
                    <a:pt x="548" y="30"/>
                  </a:lnTo>
                  <a:lnTo>
                    <a:pt x="593" y="53"/>
                  </a:lnTo>
                  <a:lnTo>
                    <a:pt x="635" y="82"/>
                  </a:lnTo>
                  <a:lnTo>
                    <a:pt x="673" y="115"/>
                  </a:lnTo>
                  <a:lnTo>
                    <a:pt x="707" y="153"/>
                  </a:lnTo>
                  <a:lnTo>
                    <a:pt x="734" y="195"/>
                  </a:lnTo>
                  <a:lnTo>
                    <a:pt x="758" y="241"/>
                  </a:lnTo>
                  <a:lnTo>
                    <a:pt x="775" y="290"/>
                  </a:lnTo>
                  <a:lnTo>
                    <a:pt x="785" y="341"/>
                  </a:lnTo>
                  <a:lnTo>
                    <a:pt x="789" y="394"/>
                  </a:lnTo>
                  <a:lnTo>
                    <a:pt x="785" y="448"/>
                  </a:lnTo>
                  <a:lnTo>
                    <a:pt x="775" y="499"/>
                  </a:lnTo>
                  <a:lnTo>
                    <a:pt x="758" y="547"/>
                  </a:lnTo>
                  <a:lnTo>
                    <a:pt x="734" y="594"/>
                  </a:lnTo>
                  <a:lnTo>
                    <a:pt x="707" y="635"/>
                  </a:lnTo>
                  <a:lnTo>
                    <a:pt x="673" y="674"/>
                  </a:lnTo>
                  <a:lnTo>
                    <a:pt x="635" y="706"/>
                  </a:lnTo>
                  <a:lnTo>
                    <a:pt x="593" y="735"/>
                  </a:lnTo>
                  <a:lnTo>
                    <a:pt x="548" y="758"/>
                  </a:lnTo>
                  <a:lnTo>
                    <a:pt x="499" y="775"/>
                  </a:lnTo>
                  <a:lnTo>
                    <a:pt x="447" y="785"/>
                  </a:lnTo>
                  <a:lnTo>
                    <a:pt x="394" y="790"/>
                  </a:lnTo>
                  <a:lnTo>
                    <a:pt x="340" y="785"/>
                  </a:lnTo>
                  <a:lnTo>
                    <a:pt x="289" y="775"/>
                  </a:lnTo>
                  <a:lnTo>
                    <a:pt x="241" y="758"/>
                  </a:lnTo>
                  <a:lnTo>
                    <a:pt x="194" y="735"/>
                  </a:lnTo>
                  <a:lnTo>
                    <a:pt x="153" y="706"/>
                  </a:lnTo>
                  <a:lnTo>
                    <a:pt x="115" y="674"/>
                  </a:lnTo>
                  <a:lnTo>
                    <a:pt x="82" y="635"/>
                  </a:lnTo>
                  <a:lnTo>
                    <a:pt x="53" y="594"/>
                  </a:lnTo>
                  <a:lnTo>
                    <a:pt x="31" y="547"/>
                  </a:lnTo>
                  <a:lnTo>
                    <a:pt x="13" y="499"/>
                  </a:lnTo>
                  <a:lnTo>
                    <a:pt x="3" y="448"/>
                  </a:lnTo>
                  <a:lnTo>
                    <a:pt x="0" y="394"/>
                  </a:lnTo>
                  <a:lnTo>
                    <a:pt x="3" y="341"/>
                  </a:lnTo>
                  <a:lnTo>
                    <a:pt x="13" y="290"/>
                  </a:lnTo>
                  <a:lnTo>
                    <a:pt x="31" y="241"/>
                  </a:lnTo>
                  <a:lnTo>
                    <a:pt x="53" y="195"/>
                  </a:lnTo>
                  <a:lnTo>
                    <a:pt x="82" y="153"/>
                  </a:lnTo>
                  <a:lnTo>
                    <a:pt x="115" y="115"/>
                  </a:lnTo>
                  <a:lnTo>
                    <a:pt x="153" y="82"/>
                  </a:lnTo>
                  <a:lnTo>
                    <a:pt x="194" y="53"/>
                  </a:lnTo>
                  <a:lnTo>
                    <a:pt x="241" y="30"/>
                  </a:lnTo>
                  <a:lnTo>
                    <a:pt x="289" y="14"/>
                  </a:lnTo>
                  <a:lnTo>
                    <a:pt x="340" y="3"/>
                  </a:lnTo>
                  <a:lnTo>
                    <a:pt x="3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5" name="Freeform 402">
              <a:extLst>
                <a:ext uri="{FF2B5EF4-FFF2-40B4-BE49-F238E27FC236}">
                  <a16:creationId xmlns:a16="http://schemas.microsoft.com/office/drawing/2014/main" id="{A6975864-473C-4241-87BF-02B5A61E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2897"/>
              <a:ext cx="1099" cy="193"/>
            </a:xfrm>
            <a:custGeom>
              <a:avLst/>
              <a:gdLst>
                <a:gd name="T0" fmla="*/ 100 w 2197"/>
                <a:gd name="T1" fmla="*/ 0 h 385"/>
                <a:gd name="T2" fmla="*/ 2099 w 2197"/>
                <a:gd name="T3" fmla="*/ 0 h 385"/>
                <a:gd name="T4" fmla="*/ 2124 w 2197"/>
                <a:gd name="T5" fmla="*/ 4 h 385"/>
                <a:gd name="T6" fmla="*/ 2149 w 2197"/>
                <a:gd name="T7" fmla="*/ 14 h 385"/>
                <a:gd name="T8" fmla="*/ 2168 w 2197"/>
                <a:gd name="T9" fmla="*/ 29 h 385"/>
                <a:gd name="T10" fmla="*/ 2184 w 2197"/>
                <a:gd name="T11" fmla="*/ 49 h 385"/>
                <a:gd name="T12" fmla="*/ 2194 w 2197"/>
                <a:gd name="T13" fmla="*/ 73 h 385"/>
                <a:gd name="T14" fmla="*/ 2197 w 2197"/>
                <a:gd name="T15" fmla="*/ 99 h 385"/>
                <a:gd name="T16" fmla="*/ 2197 w 2197"/>
                <a:gd name="T17" fmla="*/ 287 h 385"/>
                <a:gd name="T18" fmla="*/ 2194 w 2197"/>
                <a:gd name="T19" fmla="*/ 312 h 385"/>
                <a:gd name="T20" fmla="*/ 2184 w 2197"/>
                <a:gd name="T21" fmla="*/ 337 h 385"/>
                <a:gd name="T22" fmla="*/ 2168 w 2197"/>
                <a:gd name="T23" fmla="*/ 356 h 385"/>
                <a:gd name="T24" fmla="*/ 2149 w 2197"/>
                <a:gd name="T25" fmla="*/ 371 h 385"/>
                <a:gd name="T26" fmla="*/ 2124 w 2197"/>
                <a:gd name="T27" fmla="*/ 382 h 385"/>
                <a:gd name="T28" fmla="*/ 2099 w 2197"/>
                <a:gd name="T29" fmla="*/ 385 h 385"/>
                <a:gd name="T30" fmla="*/ 100 w 2197"/>
                <a:gd name="T31" fmla="*/ 385 h 385"/>
                <a:gd name="T32" fmla="*/ 73 w 2197"/>
                <a:gd name="T33" fmla="*/ 382 h 385"/>
                <a:gd name="T34" fmla="*/ 50 w 2197"/>
                <a:gd name="T35" fmla="*/ 371 h 385"/>
                <a:gd name="T36" fmla="*/ 29 w 2197"/>
                <a:gd name="T37" fmla="*/ 356 h 385"/>
                <a:gd name="T38" fmla="*/ 14 w 2197"/>
                <a:gd name="T39" fmla="*/ 337 h 385"/>
                <a:gd name="T40" fmla="*/ 3 w 2197"/>
                <a:gd name="T41" fmla="*/ 312 h 385"/>
                <a:gd name="T42" fmla="*/ 0 w 2197"/>
                <a:gd name="T43" fmla="*/ 287 h 385"/>
                <a:gd name="T44" fmla="*/ 0 w 2197"/>
                <a:gd name="T45" fmla="*/ 99 h 385"/>
                <a:gd name="T46" fmla="*/ 3 w 2197"/>
                <a:gd name="T47" fmla="*/ 73 h 385"/>
                <a:gd name="T48" fmla="*/ 14 w 2197"/>
                <a:gd name="T49" fmla="*/ 49 h 385"/>
                <a:gd name="T50" fmla="*/ 29 w 2197"/>
                <a:gd name="T51" fmla="*/ 29 h 385"/>
                <a:gd name="T52" fmla="*/ 50 w 2197"/>
                <a:gd name="T53" fmla="*/ 14 h 385"/>
                <a:gd name="T54" fmla="*/ 73 w 2197"/>
                <a:gd name="T55" fmla="*/ 4 h 385"/>
                <a:gd name="T56" fmla="*/ 100 w 2197"/>
                <a:gd name="T5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7" h="385">
                  <a:moveTo>
                    <a:pt x="100" y="0"/>
                  </a:moveTo>
                  <a:lnTo>
                    <a:pt x="2099" y="0"/>
                  </a:lnTo>
                  <a:lnTo>
                    <a:pt x="2124" y="4"/>
                  </a:lnTo>
                  <a:lnTo>
                    <a:pt x="2149" y="14"/>
                  </a:lnTo>
                  <a:lnTo>
                    <a:pt x="2168" y="29"/>
                  </a:lnTo>
                  <a:lnTo>
                    <a:pt x="2184" y="49"/>
                  </a:lnTo>
                  <a:lnTo>
                    <a:pt x="2194" y="73"/>
                  </a:lnTo>
                  <a:lnTo>
                    <a:pt x="2197" y="99"/>
                  </a:lnTo>
                  <a:lnTo>
                    <a:pt x="2197" y="287"/>
                  </a:lnTo>
                  <a:lnTo>
                    <a:pt x="2194" y="312"/>
                  </a:lnTo>
                  <a:lnTo>
                    <a:pt x="2184" y="337"/>
                  </a:lnTo>
                  <a:lnTo>
                    <a:pt x="2168" y="356"/>
                  </a:lnTo>
                  <a:lnTo>
                    <a:pt x="2149" y="371"/>
                  </a:lnTo>
                  <a:lnTo>
                    <a:pt x="2124" y="382"/>
                  </a:lnTo>
                  <a:lnTo>
                    <a:pt x="2099" y="385"/>
                  </a:lnTo>
                  <a:lnTo>
                    <a:pt x="100" y="385"/>
                  </a:lnTo>
                  <a:lnTo>
                    <a:pt x="73" y="382"/>
                  </a:lnTo>
                  <a:lnTo>
                    <a:pt x="50" y="371"/>
                  </a:lnTo>
                  <a:lnTo>
                    <a:pt x="29" y="356"/>
                  </a:lnTo>
                  <a:lnTo>
                    <a:pt x="14" y="337"/>
                  </a:lnTo>
                  <a:lnTo>
                    <a:pt x="3" y="312"/>
                  </a:lnTo>
                  <a:lnTo>
                    <a:pt x="0" y="287"/>
                  </a:lnTo>
                  <a:lnTo>
                    <a:pt x="0" y="99"/>
                  </a:lnTo>
                  <a:lnTo>
                    <a:pt x="3" y="73"/>
                  </a:lnTo>
                  <a:lnTo>
                    <a:pt x="14" y="49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3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6" name="Freeform 403">
              <a:extLst>
                <a:ext uri="{FF2B5EF4-FFF2-40B4-BE49-F238E27FC236}">
                  <a16:creationId xmlns:a16="http://schemas.microsoft.com/office/drawing/2014/main" id="{525205B2-DEEC-4D6C-AC7E-4F5112A4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" y="3169"/>
              <a:ext cx="764" cy="657"/>
            </a:xfrm>
            <a:custGeom>
              <a:avLst/>
              <a:gdLst>
                <a:gd name="T0" fmla="*/ 122 w 1526"/>
                <a:gd name="T1" fmla="*/ 0 h 1316"/>
                <a:gd name="T2" fmla="*/ 1404 w 1526"/>
                <a:gd name="T3" fmla="*/ 0 h 1316"/>
                <a:gd name="T4" fmla="*/ 1431 w 1526"/>
                <a:gd name="T5" fmla="*/ 4 h 1316"/>
                <a:gd name="T6" fmla="*/ 1457 w 1526"/>
                <a:gd name="T7" fmla="*/ 13 h 1316"/>
                <a:gd name="T8" fmla="*/ 1480 w 1526"/>
                <a:gd name="T9" fmla="*/ 27 h 1316"/>
                <a:gd name="T10" fmla="*/ 1499 w 1526"/>
                <a:gd name="T11" fmla="*/ 47 h 1316"/>
                <a:gd name="T12" fmla="*/ 1514 w 1526"/>
                <a:gd name="T13" fmla="*/ 69 h 1316"/>
                <a:gd name="T14" fmla="*/ 1523 w 1526"/>
                <a:gd name="T15" fmla="*/ 95 h 1316"/>
                <a:gd name="T16" fmla="*/ 1526 w 1526"/>
                <a:gd name="T17" fmla="*/ 123 h 1316"/>
                <a:gd name="T18" fmla="*/ 1526 w 1526"/>
                <a:gd name="T19" fmla="*/ 1204 h 1316"/>
                <a:gd name="T20" fmla="*/ 1523 w 1526"/>
                <a:gd name="T21" fmla="*/ 1230 h 1316"/>
                <a:gd name="T22" fmla="*/ 1515 w 1526"/>
                <a:gd name="T23" fmla="*/ 1253 h 1316"/>
                <a:gd name="T24" fmla="*/ 1501 w 1526"/>
                <a:gd name="T25" fmla="*/ 1274 h 1316"/>
                <a:gd name="T26" fmla="*/ 1484 w 1526"/>
                <a:gd name="T27" fmla="*/ 1291 h 1316"/>
                <a:gd name="T28" fmla="*/ 1463 w 1526"/>
                <a:gd name="T29" fmla="*/ 1304 h 1316"/>
                <a:gd name="T30" fmla="*/ 1440 w 1526"/>
                <a:gd name="T31" fmla="*/ 1313 h 1316"/>
                <a:gd name="T32" fmla="*/ 1414 w 1526"/>
                <a:gd name="T33" fmla="*/ 1316 h 1316"/>
                <a:gd name="T34" fmla="*/ 111 w 1526"/>
                <a:gd name="T35" fmla="*/ 1316 h 1316"/>
                <a:gd name="T36" fmla="*/ 86 w 1526"/>
                <a:gd name="T37" fmla="*/ 1313 h 1316"/>
                <a:gd name="T38" fmla="*/ 63 w 1526"/>
                <a:gd name="T39" fmla="*/ 1304 h 1316"/>
                <a:gd name="T40" fmla="*/ 42 w 1526"/>
                <a:gd name="T41" fmla="*/ 1291 h 1316"/>
                <a:gd name="T42" fmla="*/ 24 w 1526"/>
                <a:gd name="T43" fmla="*/ 1274 h 1316"/>
                <a:gd name="T44" fmla="*/ 12 w 1526"/>
                <a:gd name="T45" fmla="*/ 1253 h 1316"/>
                <a:gd name="T46" fmla="*/ 2 w 1526"/>
                <a:gd name="T47" fmla="*/ 1230 h 1316"/>
                <a:gd name="T48" fmla="*/ 0 w 1526"/>
                <a:gd name="T49" fmla="*/ 1204 h 1316"/>
                <a:gd name="T50" fmla="*/ 0 w 1526"/>
                <a:gd name="T51" fmla="*/ 123 h 1316"/>
                <a:gd name="T52" fmla="*/ 3 w 1526"/>
                <a:gd name="T53" fmla="*/ 95 h 1316"/>
                <a:gd name="T54" fmla="*/ 12 w 1526"/>
                <a:gd name="T55" fmla="*/ 69 h 1316"/>
                <a:gd name="T56" fmla="*/ 27 w 1526"/>
                <a:gd name="T57" fmla="*/ 47 h 1316"/>
                <a:gd name="T58" fmla="*/ 45 w 1526"/>
                <a:gd name="T59" fmla="*/ 27 h 1316"/>
                <a:gd name="T60" fmla="*/ 68 w 1526"/>
                <a:gd name="T61" fmla="*/ 13 h 1316"/>
                <a:gd name="T62" fmla="*/ 94 w 1526"/>
                <a:gd name="T63" fmla="*/ 4 h 1316"/>
                <a:gd name="T64" fmla="*/ 122 w 1526"/>
                <a:gd name="T65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26" h="1316">
                  <a:moveTo>
                    <a:pt x="122" y="0"/>
                  </a:moveTo>
                  <a:lnTo>
                    <a:pt x="1404" y="0"/>
                  </a:lnTo>
                  <a:lnTo>
                    <a:pt x="1431" y="4"/>
                  </a:lnTo>
                  <a:lnTo>
                    <a:pt x="1457" y="13"/>
                  </a:lnTo>
                  <a:lnTo>
                    <a:pt x="1480" y="27"/>
                  </a:lnTo>
                  <a:lnTo>
                    <a:pt x="1499" y="47"/>
                  </a:lnTo>
                  <a:lnTo>
                    <a:pt x="1514" y="69"/>
                  </a:lnTo>
                  <a:lnTo>
                    <a:pt x="1523" y="95"/>
                  </a:lnTo>
                  <a:lnTo>
                    <a:pt x="1526" y="123"/>
                  </a:lnTo>
                  <a:lnTo>
                    <a:pt x="1526" y="1204"/>
                  </a:lnTo>
                  <a:lnTo>
                    <a:pt x="1523" y="1230"/>
                  </a:lnTo>
                  <a:lnTo>
                    <a:pt x="1515" y="1253"/>
                  </a:lnTo>
                  <a:lnTo>
                    <a:pt x="1501" y="1274"/>
                  </a:lnTo>
                  <a:lnTo>
                    <a:pt x="1484" y="1291"/>
                  </a:lnTo>
                  <a:lnTo>
                    <a:pt x="1463" y="1304"/>
                  </a:lnTo>
                  <a:lnTo>
                    <a:pt x="1440" y="1313"/>
                  </a:lnTo>
                  <a:lnTo>
                    <a:pt x="1414" y="1316"/>
                  </a:lnTo>
                  <a:lnTo>
                    <a:pt x="111" y="1316"/>
                  </a:lnTo>
                  <a:lnTo>
                    <a:pt x="86" y="1313"/>
                  </a:lnTo>
                  <a:lnTo>
                    <a:pt x="63" y="1304"/>
                  </a:lnTo>
                  <a:lnTo>
                    <a:pt x="42" y="1291"/>
                  </a:lnTo>
                  <a:lnTo>
                    <a:pt x="24" y="1274"/>
                  </a:lnTo>
                  <a:lnTo>
                    <a:pt x="12" y="1253"/>
                  </a:lnTo>
                  <a:lnTo>
                    <a:pt x="2" y="1230"/>
                  </a:lnTo>
                  <a:lnTo>
                    <a:pt x="0" y="1204"/>
                  </a:lnTo>
                  <a:lnTo>
                    <a:pt x="0" y="123"/>
                  </a:lnTo>
                  <a:lnTo>
                    <a:pt x="3" y="95"/>
                  </a:lnTo>
                  <a:lnTo>
                    <a:pt x="12" y="69"/>
                  </a:lnTo>
                  <a:lnTo>
                    <a:pt x="27" y="47"/>
                  </a:lnTo>
                  <a:lnTo>
                    <a:pt x="45" y="27"/>
                  </a:lnTo>
                  <a:lnTo>
                    <a:pt x="68" y="13"/>
                  </a:lnTo>
                  <a:lnTo>
                    <a:pt x="94" y="4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1674A2DB-FA3F-424C-9230-481BFE8F5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" y="2396"/>
              <a:ext cx="769" cy="422"/>
            </a:xfrm>
            <a:custGeom>
              <a:avLst/>
              <a:gdLst>
                <a:gd name="T0" fmla="*/ 459 w 1538"/>
                <a:gd name="T1" fmla="*/ 0 h 845"/>
                <a:gd name="T2" fmla="*/ 473 w 1538"/>
                <a:gd name="T3" fmla="*/ 4 h 845"/>
                <a:gd name="T4" fmla="*/ 485 w 1538"/>
                <a:gd name="T5" fmla="*/ 10 h 845"/>
                <a:gd name="T6" fmla="*/ 492 w 1538"/>
                <a:gd name="T7" fmla="*/ 23 h 845"/>
                <a:gd name="T8" fmla="*/ 729 w 1538"/>
                <a:gd name="T9" fmla="*/ 674 h 845"/>
                <a:gd name="T10" fmla="*/ 735 w 1538"/>
                <a:gd name="T11" fmla="*/ 686 h 845"/>
                <a:gd name="T12" fmla="*/ 745 w 1538"/>
                <a:gd name="T13" fmla="*/ 695 h 845"/>
                <a:gd name="T14" fmla="*/ 757 w 1538"/>
                <a:gd name="T15" fmla="*/ 700 h 845"/>
                <a:gd name="T16" fmla="*/ 769 w 1538"/>
                <a:gd name="T17" fmla="*/ 702 h 845"/>
                <a:gd name="T18" fmla="*/ 781 w 1538"/>
                <a:gd name="T19" fmla="*/ 700 h 845"/>
                <a:gd name="T20" fmla="*/ 793 w 1538"/>
                <a:gd name="T21" fmla="*/ 695 h 845"/>
                <a:gd name="T22" fmla="*/ 802 w 1538"/>
                <a:gd name="T23" fmla="*/ 686 h 845"/>
                <a:gd name="T24" fmla="*/ 809 w 1538"/>
                <a:gd name="T25" fmla="*/ 674 h 845"/>
                <a:gd name="T26" fmla="*/ 1046 w 1538"/>
                <a:gd name="T27" fmla="*/ 23 h 845"/>
                <a:gd name="T28" fmla="*/ 1053 w 1538"/>
                <a:gd name="T29" fmla="*/ 12 h 845"/>
                <a:gd name="T30" fmla="*/ 1063 w 1538"/>
                <a:gd name="T31" fmla="*/ 4 h 845"/>
                <a:gd name="T32" fmla="*/ 1076 w 1538"/>
                <a:gd name="T33" fmla="*/ 0 h 845"/>
                <a:gd name="T34" fmla="*/ 1089 w 1538"/>
                <a:gd name="T35" fmla="*/ 2 h 845"/>
                <a:gd name="T36" fmla="*/ 1298 w 1538"/>
                <a:gd name="T37" fmla="*/ 36 h 845"/>
                <a:gd name="T38" fmla="*/ 1298 w 1538"/>
                <a:gd name="T39" fmla="*/ 37 h 845"/>
                <a:gd name="T40" fmla="*/ 1340 w 1538"/>
                <a:gd name="T41" fmla="*/ 53 h 845"/>
                <a:gd name="T42" fmla="*/ 1378 w 1538"/>
                <a:gd name="T43" fmla="*/ 74 h 845"/>
                <a:gd name="T44" fmla="*/ 1413 w 1538"/>
                <a:gd name="T45" fmla="*/ 100 h 845"/>
                <a:gd name="T46" fmla="*/ 1444 w 1538"/>
                <a:gd name="T47" fmla="*/ 130 h 845"/>
                <a:gd name="T48" fmla="*/ 1472 w 1538"/>
                <a:gd name="T49" fmla="*/ 162 h 845"/>
                <a:gd name="T50" fmla="*/ 1494 w 1538"/>
                <a:gd name="T51" fmla="*/ 200 h 845"/>
                <a:gd name="T52" fmla="*/ 1513 w 1538"/>
                <a:gd name="T53" fmla="*/ 238 h 845"/>
                <a:gd name="T54" fmla="*/ 1527 w 1538"/>
                <a:gd name="T55" fmla="*/ 280 h 845"/>
                <a:gd name="T56" fmla="*/ 1535 w 1538"/>
                <a:gd name="T57" fmla="*/ 323 h 845"/>
                <a:gd name="T58" fmla="*/ 1538 w 1538"/>
                <a:gd name="T59" fmla="*/ 367 h 845"/>
                <a:gd name="T60" fmla="*/ 1538 w 1538"/>
                <a:gd name="T61" fmla="*/ 845 h 845"/>
                <a:gd name="T62" fmla="*/ 0 w 1538"/>
                <a:gd name="T63" fmla="*/ 845 h 845"/>
                <a:gd name="T64" fmla="*/ 0 w 1538"/>
                <a:gd name="T65" fmla="*/ 369 h 845"/>
                <a:gd name="T66" fmla="*/ 2 w 1538"/>
                <a:gd name="T67" fmla="*/ 324 h 845"/>
                <a:gd name="T68" fmla="*/ 11 w 1538"/>
                <a:gd name="T69" fmla="*/ 281 h 845"/>
                <a:gd name="T70" fmla="*/ 25 w 1538"/>
                <a:gd name="T71" fmla="*/ 239 h 845"/>
                <a:gd name="T72" fmla="*/ 43 w 1538"/>
                <a:gd name="T73" fmla="*/ 201 h 845"/>
                <a:gd name="T74" fmla="*/ 66 w 1538"/>
                <a:gd name="T75" fmla="*/ 164 h 845"/>
                <a:gd name="T76" fmla="*/ 93 w 1538"/>
                <a:gd name="T77" fmla="*/ 131 h 845"/>
                <a:gd name="T78" fmla="*/ 124 w 1538"/>
                <a:gd name="T79" fmla="*/ 101 h 845"/>
                <a:gd name="T80" fmla="*/ 160 w 1538"/>
                <a:gd name="T81" fmla="*/ 75 h 845"/>
                <a:gd name="T82" fmla="*/ 198 w 1538"/>
                <a:gd name="T83" fmla="*/ 53 h 845"/>
                <a:gd name="T84" fmla="*/ 240 w 1538"/>
                <a:gd name="T85" fmla="*/ 36 h 845"/>
                <a:gd name="T86" fmla="*/ 244 w 1538"/>
                <a:gd name="T87" fmla="*/ 36 h 845"/>
                <a:gd name="T88" fmla="*/ 254 w 1538"/>
                <a:gd name="T89" fmla="*/ 34 h 845"/>
                <a:gd name="T90" fmla="*/ 269 w 1538"/>
                <a:gd name="T91" fmla="*/ 31 h 845"/>
                <a:gd name="T92" fmla="*/ 289 w 1538"/>
                <a:gd name="T93" fmla="*/ 28 h 845"/>
                <a:gd name="T94" fmla="*/ 311 w 1538"/>
                <a:gd name="T95" fmla="*/ 24 h 845"/>
                <a:gd name="T96" fmla="*/ 336 w 1538"/>
                <a:gd name="T97" fmla="*/ 21 h 845"/>
                <a:gd name="T98" fmla="*/ 361 w 1538"/>
                <a:gd name="T99" fmla="*/ 16 h 845"/>
                <a:gd name="T100" fmla="*/ 385 w 1538"/>
                <a:gd name="T101" fmla="*/ 12 h 845"/>
                <a:gd name="T102" fmla="*/ 408 w 1538"/>
                <a:gd name="T103" fmla="*/ 8 h 845"/>
                <a:gd name="T104" fmla="*/ 428 w 1538"/>
                <a:gd name="T105" fmla="*/ 5 h 845"/>
                <a:gd name="T106" fmla="*/ 444 w 1538"/>
                <a:gd name="T107" fmla="*/ 2 h 845"/>
                <a:gd name="T108" fmla="*/ 455 w 1538"/>
                <a:gd name="T109" fmla="*/ 1 h 845"/>
                <a:gd name="T110" fmla="*/ 459 w 1538"/>
                <a:gd name="T11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38" h="845">
                  <a:moveTo>
                    <a:pt x="459" y="0"/>
                  </a:moveTo>
                  <a:lnTo>
                    <a:pt x="473" y="4"/>
                  </a:lnTo>
                  <a:lnTo>
                    <a:pt x="485" y="10"/>
                  </a:lnTo>
                  <a:lnTo>
                    <a:pt x="492" y="23"/>
                  </a:lnTo>
                  <a:lnTo>
                    <a:pt x="729" y="674"/>
                  </a:lnTo>
                  <a:lnTo>
                    <a:pt x="735" y="686"/>
                  </a:lnTo>
                  <a:lnTo>
                    <a:pt x="745" y="695"/>
                  </a:lnTo>
                  <a:lnTo>
                    <a:pt x="757" y="700"/>
                  </a:lnTo>
                  <a:lnTo>
                    <a:pt x="769" y="702"/>
                  </a:lnTo>
                  <a:lnTo>
                    <a:pt x="781" y="700"/>
                  </a:lnTo>
                  <a:lnTo>
                    <a:pt x="793" y="695"/>
                  </a:lnTo>
                  <a:lnTo>
                    <a:pt x="802" y="686"/>
                  </a:lnTo>
                  <a:lnTo>
                    <a:pt x="809" y="674"/>
                  </a:lnTo>
                  <a:lnTo>
                    <a:pt x="1046" y="23"/>
                  </a:lnTo>
                  <a:lnTo>
                    <a:pt x="1053" y="12"/>
                  </a:lnTo>
                  <a:lnTo>
                    <a:pt x="1063" y="4"/>
                  </a:lnTo>
                  <a:lnTo>
                    <a:pt x="1076" y="0"/>
                  </a:lnTo>
                  <a:lnTo>
                    <a:pt x="1089" y="2"/>
                  </a:lnTo>
                  <a:lnTo>
                    <a:pt x="1298" y="36"/>
                  </a:lnTo>
                  <a:lnTo>
                    <a:pt x="1298" y="37"/>
                  </a:lnTo>
                  <a:lnTo>
                    <a:pt x="1340" y="53"/>
                  </a:lnTo>
                  <a:lnTo>
                    <a:pt x="1378" y="74"/>
                  </a:lnTo>
                  <a:lnTo>
                    <a:pt x="1413" y="100"/>
                  </a:lnTo>
                  <a:lnTo>
                    <a:pt x="1444" y="130"/>
                  </a:lnTo>
                  <a:lnTo>
                    <a:pt x="1472" y="162"/>
                  </a:lnTo>
                  <a:lnTo>
                    <a:pt x="1494" y="200"/>
                  </a:lnTo>
                  <a:lnTo>
                    <a:pt x="1513" y="238"/>
                  </a:lnTo>
                  <a:lnTo>
                    <a:pt x="1527" y="280"/>
                  </a:lnTo>
                  <a:lnTo>
                    <a:pt x="1535" y="323"/>
                  </a:lnTo>
                  <a:lnTo>
                    <a:pt x="1538" y="367"/>
                  </a:lnTo>
                  <a:lnTo>
                    <a:pt x="1538" y="845"/>
                  </a:lnTo>
                  <a:lnTo>
                    <a:pt x="0" y="845"/>
                  </a:lnTo>
                  <a:lnTo>
                    <a:pt x="0" y="369"/>
                  </a:lnTo>
                  <a:lnTo>
                    <a:pt x="2" y="324"/>
                  </a:lnTo>
                  <a:lnTo>
                    <a:pt x="11" y="281"/>
                  </a:lnTo>
                  <a:lnTo>
                    <a:pt x="25" y="239"/>
                  </a:lnTo>
                  <a:lnTo>
                    <a:pt x="43" y="201"/>
                  </a:lnTo>
                  <a:lnTo>
                    <a:pt x="66" y="164"/>
                  </a:lnTo>
                  <a:lnTo>
                    <a:pt x="93" y="131"/>
                  </a:lnTo>
                  <a:lnTo>
                    <a:pt x="124" y="101"/>
                  </a:lnTo>
                  <a:lnTo>
                    <a:pt x="160" y="75"/>
                  </a:lnTo>
                  <a:lnTo>
                    <a:pt x="198" y="53"/>
                  </a:lnTo>
                  <a:lnTo>
                    <a:pt x="240" y="36"/>
                  </a:lnTo>
                  <a:lnTo>
                    <a:pt x="244" y="36"/>
                  </a:lnTo>
                  <a:lnTo>
                    <a:pt x="254" y="34"/>
                  </a:lnTo>
                  <a:lnTo>
                    <a:pt x="269" y="31"/>
                  </a:lnTo>
                  <a:lnTo>
                    <a:pt x="289" y="28"/>
                  </a:lnTo>
                  <a:lnTo>
                    <a:pt x="311" y="24"/>
                  </a:lnTo>
                  <a:lnTo>
                    <a:pt x="336" y="21"/>
                  </a:lnTo>
                  <a:lnTo>
                    <a:pt x="361" y="16"/>
                  </a:lnTo>
                  <a:lnTo>
                    <a:pt x="385" y="12"/>
                  </a:lnTo>
                  <a:lnTo>
                    <a:pt x="408" y="8"/>
                  </a:lnTo>
                  <a:lnTo>
                    <a:pt x="428" y="5"/>
                  </a:lnTo>
                  <a:lnTo>
                    <a:pt x="444" y="2"/>
                  </a:lnTo>
                  <a:lnTo>
                    <a:pt x="455" y="1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8" name="Freeform 405">
              <a:extLst>
                <a:ext uri="{FF2B5EF4-FFF2-40B4-BE49-F238E27FC236}">
                  <a16:creationId xmlns:a16="http://schemas.microsoft.com/office/drawing/2014/main" id="{80DAFEE0-DD46-4188-B98A-B4009D9EE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" y="2384"/>
              <a:ext cx="103" cy="265"/>
            </a:xfrm>
            <a:custGeom>
              <a:avLst/>
              <a:gdLst>
                <a:gd name="T0" fmla="*/ 51 w 207"/>
                <a:gd name="T1" fmla="*/ 0 h 529"/>
                <a:gd name="T2" fmla="*/ 157 w 207"/>
                <a:gd name="T3" fmla="*/ 0 h 529"/>
                <a:gd name="T4" fmla="*/ 171 w 207"/>
                <a:gd name="T5" fmla="*/ 1 h 529"/>
                <a:gd name="T6" fmla="*/ 184 w 207"/>
                <a:gd name="T7" fmla="*/ 7 h 529"/>
                <a:gd name="T8" fmla="*/ 194 w 207"/>
                <a:gd name="T9" fmla="*/ 15 h 529"/>
                <a:gd name="T10" fmla="*/ 203 w 207"/>
                <a:gd name="T11" fmla="*/ 28 h 529"/>
                <a:gd name="T12" fmla="*/ 207 w 207"/>
                <a:gd name="T13" fmla="*/ 43 h 529"/>
                <a:gd name="T14" fmla="*/ 207 w 207"/>
                <a:gd name="T15" fmla="*/ 58 h 529"/>
                <a:gd name="T16" fmla="*/ 201 w 207"/>
                <a:gd name="T17" fmla="*/ 73 h 529"/>
                <a:gd name="T18" fmla="*/ 144 w 207"/>
                <a:gd name="T19" fmla="*/ 158 h 529"/>
                <a:gd name="T20" fmla="*/ 171 w 207"/>
                <a:gd name="T21" fmla="*/ 380 h 529"/>
                <a:gd name="T22" fmla="*/ 119 w 207"/>
                <a:gd name="T23" fmla="*/ 520 h 529"/>
                <a:gd name="T24" fmla="*/ 114 w 207"/>
                <a:gd name="T25" fmla="*/ 526 h 529"/>
                <a:gd name="T26" fmla="*/ 107 w 207"/>
                <a:gd name="T27" fmla="*/ 529 h 529"/>
                <a:gd name="T28" fmla="*/ 100 w 207"/>
                <a:gd name="T29" fmla="*/ 529 h 529"/>
                <a:gd name="T30" fmla="*/ 93 w 207"/>
                <a:gd name="T31" fmla="*/ 526 h 529"/>
                <a:gd name="T32" fmla="*/ 89 w 207"/>
                <a:gd name="T33" fmla="*/ 520 h 529"/>
                <a:gd name="T34" fmla="*/ 36 w 207"/>
                <a:gd name="T35" fmla="*/ 380 h 529"/>
                <a:gd name="T36" fmla="*/ 63 w 207"/>
                <a:gd name="T37" fmla="*/ 158 h 529"/>
                <a:gd name="T38" fmla="*/ 7 w 207"/>
                <a:gd name="T39" fmla="*/ 73 h 529"/>
                <a:gd name="T40" fmla="*/ 2 w 207"/>
                <a:gd name="T41" fmla="*/ 58 h 529"/>
                <a:gd name="T42" fmla="*/ 0 w 207"/>
                <a:gd name="T43" fmla="*/ 43 h 529"/>
                <a:gd name="T44" fmla="*/ 5 w 207"/>
                <a:gd name="T45" fmla="*/ 28 h 529"/>
                <a:gd name="T46" fmla="*/ 13 w 207"/>
                <a:gd name="T47" fmla="*/ 15 h 529"/>
                <a:gd name="T48" fmla="*/ 24 w 207"/>
                <a:gd name="T49" fmla="*/ 7 h 529"/>
                <a:gd name="T50" fmla="*/ 38 w 207"/>
                <a:gd name="T51" fmla="*/ 1 h 529"/>
                <a:gd name="T52" fmla="*/ 51 w 207"/>
                <a:gd name="T5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" h="529">
                  <a:moveTo>
                    <a:pt x="51" y="0"/>
                  </a:moveTo>
                  <a:lnTo>
                    <a:pt x="157" y="0"/>
                  </a:lnTo>
                  <a:lnTo>
                    <a:pt x="171" y="1"/>
                  </a:lnTo>
                  <a:lnTo>
                    <a:pt x="184" y="7"/>
                  </a:lnTo>
                  <a:lnTo>
                    <a:pt x="194" y="15"/>
                  </a:lnTo>
                  <a:lnTo>
                    <a:pt x="203" y="28"/>
                  </a:lnTo>
                  <a:lnTo>
                    <a:pt x="207" y="43"/>
                  </a:lnTo>
                  <a:lnTo>
                    <a:pt x="207" y="58"/>
                  </a:lnTo>
                  <a:lnTo>
                    <a:pt x="201" y="73"/>
                  </a:lnTo>
                  <a:lnTo>
                    <a:pt x="144" y="158"/>
                  </a:lnTo>
                  <a:lnTo>
                    <a:pt x="171" y="380"/>
                  </a:lnTo>
                  <a:lnTo>
                    <a:pt x="119" y="520"/>
                  </a:lnTo>
                  <a:lnTo>
                    <a:pt x="114" y="526"/>
                  </a:lnTo>
                  <a:lnTo>
                    <a:pt x="107" y="529"/>
                  </a:lnTo>
                  <a:lnTo>
                    <a:pt x="100" y="529"/>
                  </a:lnTo>
                  <a:lnTo>
                    <a:pt x="93" y="526"/>
                  </a:lnTo>
                  <a:lnTo>
                    <a:pt x="89" y="520"/>
                  </a:lnTo>
                  <a:lnTo>
                    <a:pt x="36" y="380"/>
                  </a:lnTo>
                  <a:lnTo>
                    <a:pt x="63" y="158"/>
                  </a:lnTo>
                  <a:lnTo>
                    <a:pt x="7" y="73"/>
                  </a:lnTo>
                  <a:lnTo>
                    <a:pt x="2" y="58"/>
                  </a:lnTo>
                  <a:lnTo>
                    <a:pt x="0" y="43"/>
                  </a:lnTo>
                  <a:lnTo>
                    <a:pt x="5" y="28"/>
                  </a:lnTo>
                  <a:lnTo>
                    <a:pt x="13" y="15"/>
                  </a:lnTo>
                  <a:lnTo>
                    <a:pt x="24" y="7"/>
                  </a:lnTo>
                  <a:lnTo>
                    <a:pt x="38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8600D3D-CE3E-4A50-AB1E-A701E568D8A3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60845E-D436-4AF3-B2A4-EC777B6FEBC8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72" name="Equals 71">
            <a:extLst>
              <a:ext uri="{FF2B5EF4-FFF2-40B4-BE49-F238E27FC236}">
                <a16:creationId xmlns:a16="http://schemas.microsoft.com/office/drawing/2014/main" id="{9586C6B4-C56D-44B2-9982-B9128D760E7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BE5E77-DA58-4EB2-930E-3AC84AECA123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6AF703-27B8-4664-A7C2-2C1BD890F65E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395281588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054FE5F-7B9F-41F8-9704-58974559402D}"/>
              </a:ext>
            </a:extLst>
          </p:cNvPr>
          <p:cNvSpPr/>
          <p:nvPr/>
        </p:nvSpPr>
        <p:spPr>
          <a:xfrm>
            <a:off x="8086693" y="2563437"/>
            <a:ext cx="2577000" cy="58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2EEDE7-D3A8-4798-8999-DD00D67709E7}"/>
              </a:ext>
            </a:extLst>
          </p:cNvPr>
          <p:cNvSpPr/>
          <p:nvPr/>
        </p:nvSpPr>
        <p:spPr>
          <a:xfrm>
            <a:off x="1800193" y="2572414"/>
            <a:ext cx="2577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04D3B-DB15-4A17-832C-9ED3FCC31454}"/>
              </a:ext>
            </a:extLst>
          </p:cNvPr>
          <p:cNvSpPr/>
          <p:nvPr/>
        </p:nvSpPr>
        <p:spPr>
          <a:xfrm>
            <a:off x="4943442" y="2561241"/>
            <a:ext cx="2577000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764DE1-BF3C-48D8-98AB-6AFCA597EA46}"/>
              </a:ext>
            </a:extLst>
          </p:cNvPr>
          <p:cNvSpPr/>
          <p:nvPr/>
        </p:nvSpPr>
        <p:spPr>
          <a:xfrm>
            <a:off x="1800193" y="3180645"/>
            <a:ext cx="2577000" cy="2876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28B418-0B9E-4310-97C9-14379BAD050A}"/>
              </a:ext>
            </a:extLst>
          </p:cNvPr>
          <p:cNvSpPr/>
          <p:nvPr/>
        </p:nvSpPr>
        <p:spPr>
          <a:xfrm>
            <a:off x="8086693" y="3180645"/>
            <a:ext cx="2577000" cy="2876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446DE1-6210-464B-B9DF-8F756FD1BBF3}"/>
              </a:ext>
            </a:extLst>
          </p:cNvPr>
          <p:cNvSpPr/>
          <p:nvPr/>
        </p:nvSpPr>
        <p:spPr>
          <a:xfrm>
            <a:off x="4943443" y="3180645"/>
            <a:ext cx="2577000" cy="2876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509B4-3B16-4C4C-9831-C0AA7084AA89}"/>
              </a:ext>
            </a:extLst>
          </p:cNvPr>
          <p:cNvSpPr txBox="1"/>
          <p:nvPr/>
        </p:nvSpPr>
        <p:spPr>
          <a:xfrm>
            <a:off x="2644500" y="2678855"/>
            <a:ext cx="8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</a:rPr>
              <a:t>BASIC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19ED9A-3EEB-4E8A-89A4-37FA2068A435}"/>
              </a:ext>
            </a:extLst>
          </p:cNvPr>
          <p:cNvSpPr txBox="1"/>
          <p:nvPr/>
        </p:nvSpPr>
        <p:spPr>
          <a:xfrm>
            <a:off x="5547299" y="2673534"/>
            <a:ext cx="136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</a:rPr>
              <a:t>BUSINESS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0298DC-E9A5-4F97-BE09-94FE142EA7B8}"/>
              </a:ext>
            </a:extLst>
          </p:cNvPr>
          <p:cNvSpPr txBox="1"/>
          <p:nvPr/>
        </p:nvSpPr>
        <p:spPr>
          <a:xfrm>
            <a:off x="8437276" y="2663898"/>
            <a:ext cx="187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  <a:latin typeface="Open Sans" panose="020B0606030504020204" pitchFamily="34" charset="0"/>
              </a:rPr>
              <a:t>PROFESIONAL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0A958-5373-4BD5-993C-E8F2179427F7}"/>
              </a:ext>
            </a:extLst>
          </p:cNvPr>
          <p:cNvSpPr txBox="1"/>
          <p:nvPr/>
        </p:nvSpPr>
        <p:spPr>
          <a:xfrm>
            <a:off x="2645304" y="3413921"/>
            <a:ext cx="88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$</a:t>
            </a:r>
            <a:r>
              <a:rPr lang="id-ID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55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35CF81-A352-4560-85F3-17D3E9FC759D}"/>
              </a:ext>
            </a:extLst>
          </p:cNvPr>
          <p:cNvSpPr txBox="1"/>
          <p:nvPr/>
        </p:nvSpPr>
        <p:spPr>
          <a:xfrm>
            <a:off x="5671533" y="3413921"/>
            <a:ext cx="112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$</a:t>
            </a:r>
            <a:r>
              <a:rPr lang="id-ID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231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468AB-9D93-4E8E-9D64-403D9FB46E1C}"/>
              </a:ext>
            </a:extLst>
          </p:cNvPr>
          <p:cNvSpPr txBox="1"/>
          <p:nvPr/>
        </p:nvSpPr>
        <p:spPr>
          <a:xfrm>
            <a:off x="8814784" y="3413920"/>
            <a:ext cx="112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$</a:t>
            </a:r>
            <a:r>
              <a:rPr lang="id-ID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443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CCEEEF-6178-4E97-A05F-C0A279BFE902}"/>
              </a:ext>
            </a:extLst>
          </p:cNvPr>
          <p:cNvSpPr txBox="1"/>
          <p:nvPr/>
        </p:nvSpPr>
        <p:spPr>
          <a:xfrm>
            <a:off x="2454416" y="4100376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029B8B-1F2D-4877-AE72-36040BF8DD45}"/>
              </a:ext>
            </a:extLst>
          </p:cNvPr>
          <p:cNvSpPr txBox="1"/>
          <p:nvPr/>
        </p:nvSpPr>
        <p:spPr>
          <a:xfrm>
            <a:off x="2454416" y="4432712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739FF3-EB19-4082-AE2B-10C10F7DF692}"/>
              </a:ext>
            </a:extLst>
          </p:cNvPr>
          <p:cNvSpPr txBox="1"/>
          <p:nvPr/>
        </p:nvSpPr>
        <p:spPr>
          <a:xfrm>
            <a:off x="5558789" y="4105697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915F08-6267-4555-AD4C-0EDE3C98E628}"/>
              </a:ext>
            </a:extLst>
          </p:cNvPr>
          <p:cNvSpPr txBox="1"/>
          <p:nvPr/>
        </p:nvSpPr>
        <p:spPr>
          <a:xfrm>
            <a:off x="5558789" y="4438033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302CBA-3375-4D80-BB89-7228C06548AF}"/>
              </a:ext>
            </a:extLst>
          </p:cNvPr>
          <p:cNvSpPr txBox="1"/>
          <p:nvPr/>
        </p:nvSpPr>
        <p:spPr>
          <a:xfrm>
            <a:off x="5558789" y="4771267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A0146-E760-427A-B250-D0B71BDF3494}"/>
              </a:ext>
            </a:extLst>
          </p:cNvPr>
          <p:cNvSpPr txBox="1"/>
          <p:nvPr/>
        </p:nvSpPr>
        <p:spPr>
          <a:xfrm>
            <a:off x="5558789" y="5103603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6F3491-7D9A-4E38-A76A-DC69A766F91B}"/>
              </a:ext>
            </a:extLst>
          </p:cNvPr>
          <p:cNvSpPr txBox="1"/>
          <p:nvPr/>
        </p:nvSpPr>
        <p:spPr>
          <a:xfrm>
            <a:off x="8720007" y="4037478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54D3DD-B79E-4062-976D-5CBC55E6EBF8}"/>
              </a:ext>
            </a:extLst>
          </p:cNvPr>
          <p:cNvSpPr txBox="1"/>
          <p:nvPr/>
        </p:nvSpPr>
        <p:spPr>
          <a:xfrm>
            <a:off x="8720007" y="4369814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776E47-BABF-4751-B372-C5840F83191F}"/>
              </a:ext>
            </a:extLst>
          </p:cNvPr>
          <p:cNvSpPr txBox="1"/>
          <p:nvPr/>
        </p:nvSpPr>
        <p:spPr>
          <a:xfrm>
            <a:off x="8720007" y="4703048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34791A-E6AB-4C95-B79A-9B3EB6ABA5E2}"/>
              </a:ext>
            </a:extLst>
          </p:cNvPr>
          <p:cNvSpPr txBox="1"/>
          <p:nvPr/>
        </p:nvSpPr>
        <p:spPr>
          <a:xfrm>
            <a:off x="8720007" y="5035384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1D5502-EFBF-437C-8243-C3C6065262EE}"/>
              </a:ext>
            </a:extLst>
          </p:cNvPr>
          <p:cNvSpPr txBox="1"/>
          <p:nvPr/>
        </p:nvSpPr>
        <p:spPr>
          <a:xfrm>
            <a:off x="8720007" y="5362400"/>
            <a:ext cx="184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Fiture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  Goes Here</a:t>
            </a:r>
          </a:p>
        </p:txBody>
      </p:sp>
      <p:sp>
        <p:nvSpPr>
          <p:cNvPr id="41" name="Freeform 27">
            <a:extLst>
              <a:ext uri="{FF2B5EF4-FFF2-40B4-BE49-F238E27FC236}">
                <a16:creationId xmlns:a16="http://schemas.microsoft.com/office/drawing/2014/main" id="{DDFB8921-FFC8-4548-9B6E-8AB87247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055" y="4188691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C956310F-60D5-465D-BEE1-55C4F952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055" y="4521027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98F93825-BCF6-4ACD-B09D-1A12356E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240" y="4188691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5" name="Freeform 27">
            <a:extLst>
              <a:ext uri="{FF2B5EF4-FFF2-40B4-BE49-F238E27FC236}">
                <a16:creationId xmlns:a16="http://schemas.microsoft.com/office/drawing/2014/main" id="{53E67345-815E-4FD7-B3E8-71B4F8F4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240" y="4537958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1DF955F5-1CE0-48CF-8F26-9C59954D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240" y="4859582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15E0BC74-56A0-4809-9CEF-0FF5E669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240" y="5181206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9" name="Freeform 27">
            <a:extLst>
              <a:ext uri="{FF2B5EF4-FFF2-40B4-BE49-F238E27FC236}">
                <a16:creationId xmlns:a16="http://schemas.microsoft.com/office/drawing/2014/main" id="{480E0B85-7D2C-401C-BB68-E8648306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531" y="4101202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4" name="Freeform 27">
            <a:extLst>
              <a:ext uri="{FF2B5EF4-FFF2-40B4-BE49-F238E27FC236}">
                <a16:creationId xmlns:a16="http://schemas.microsoft.com/office/drawing/2014/main" id="{FFB4FC6D-E866-44A5-B72B-21DCAEB6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531" y="4450469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5" name="Freeform 27">
            <a:extLst>
              <a:ext uri="{FF2B5EF4-FFF2-40B4-BE49-F238E27FC236}">
                <a16:creationId xmlns:a16="http://schemas.microsoft.com/office/drawing/2014/main" id="{F5BA6A64-2464-4F75-BD42-7ADD3A10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531" y="4772093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6" name="Freeform 27">
            <a:extLst>
              <a:ext uri="{FF2B5EF4-FFF2-40B4-BE49-F238E27FC236}">
                <a16:creationId xmlns:a16="http://schemas.microsoft.com/office/drawing/2014/main" id="{72EBF0A9-5708-42C8-BFF2-A7ED4C82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531" y="5093717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F99E0670-0845-4B24-A98D-141D9B70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531" y="5433025"/>
            <a:ext cx="161924" cy="161924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9ADA7C-D12C-4670-9506-6DFBC0E308A7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948936-94FC-4098-89B6-02189AF0DBAE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80" name="Equals 79">
            <a:extLst>
              <a:ext uri="{FF2B5EF4-FFF2-40B4-BE49-F238E27FC236}">
                <a16:creationId xmlns:a16="http://schemas.microsoft.com/office/drawing/2014/main" id="{55EBF86F-63AF-44F0-A105-E1CEB257006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10E64-437B-4453-BEF3-724EAC5D1BFF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900562-F9A9-447A-8D6D-1EA9FD04636E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210451955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003FD-2AB1-43BF-934E-C0568677E786}"/>
              </a:ext>
            </a:extLst>
          </p:cNvPr>
          <p:cNvGrpSpPr/>
          <p:nvPr/>
        </p:nvGrpSpPr>
        <p:grpSpPr>
          <a:xfrm>
            <a:off x="1714500" y="2114972"/>
            <a:ext cx="8763000" cy="3306175"/>
            <a:chOff x="1345881" y="2643284"/>
            <a:chExt cx="9500238" cy="3584326"/>
          </a:xfrm>
        </p:grpSpPr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420470" y="3250213"/>
              <a:ext cx="2099287" cy="854051"/>
            </a:xfrm>
            <a:prstGeom prst="cub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8648" y="3658732"/>
              <a:ext cx="1122927" cy="900910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01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2053738" y="2874604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3729086" y="3070391"/>
              <a:ext cx="2299543" cy="866519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16664" y="3444733"/>
              <a:ext cx="1124387" cy="900910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02</a:t>
              </a:r>
            </a:p>
          </p:txBody>
        </p:sp>
        <p:sp>
          <p:nvSpPr>
            <p:cNvPr id="102" name="Freeform 84"/>
            <p:cNvSpPr>
              <a:spLocks/>
            </p:cNvSpPr>
            <p:nvPr/>
          </p:nvSpPr>
          <p:spPr bwMode="auto">
            <a:xfrm>
              <a:off x="6237959" y="3250213"/>
              <a:ext cx="2099287" cy="854051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25408" y="3646679"/>
              <a:ext cx="1124387" cy="900910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03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6871227" y="2874604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 fontAlgn="base">
                <a:lnSpc>
                  <a:spcPct val="150000"/>
                </a:lnSpc>
              </a:pPr>
              <a:endParaRPr lang="en-US" sz="3200" spc="1250" dirty="0">
                <a:solidFill>
                  <a:schemeClr val="bg1"/>
                </a:solidFill>
                <a:latin typeface="Questrial" pitchFamily="2" charset="0"/>
              </a:endParaRPr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8546576" y="3070391"/>
              <a:ext cx="2299543" cy="866519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34154" y="3444733"/>
              <a:ext cx="1124387" cy="900910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04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9279973" y="2643284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462481" y="2643284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grpSp>
          <p:nvGrpSpPr>
            <p:cNvPr id="119" name="Group 983"/>
            <p:cNvGrpSpPr>
              <a:grpSpLocks noChangeAspect="1"/>
            </p:cNvGrpSpPr>
            <p:nvPr/>
          </p:nvGrpSpPr>
          <p:grpSpPr bwMode="auto">
            <a:xfrm>
              <a:off x="9522254" y="2868915"/>
              <a:ext cx="348184" cy="364795"/>
              <a:chOff x="-2695" y="580"/>
              <a:chExt cx="2138" cy="2240"/>
            </a:xfrm>
            <a:solidFill>
              <a:schemeClr val="accent2"/>
            </a:solidFill>
          </p:grpSpPr>
          <p:sp>
            <p:nvSpPr>
              <p:cNvPr id="120" name="Freeform 985"/>
              <p:cNvSpPr>
                <a:spLocks noEditPoints="1"/>
              </p:cNvSpPr>
              <p:nvPr/>
            </p:nvSpPr>
            <p:spPr bwMode="auto">
              <a:xfrm>
                <a:off x="-2252" y="580"/>
                <a:ext cx="1034" cy="1263"/>
              </a:xfrm>
              <a:custGeom>
                <a:avLst/>
                <a:gdLst>
                  <a:gd name="T0" fmla="*/ 528 w 2068"/>
                  <a:gd name="T1" fmla="*/ 773 h 2527"/>
                  <a:gd name="T2" fmla="*/ 339 w 2068"/>
                  <a:gd name="T3" fmla="*/ 850 h 2527"/>
                  <a:gd name="T4" fmla="*/ 214 w 2068"/>
                  <a:gd name="T5" fmla="*/ 961 h 2527"/>
                  <a:gd name="T6" fmla="*/ 151 w 2068"/>
                  <a:gd name="T7" fmla="*/ 1158 h 2527"/>
                  <a:gd name="T8" fmla="*/ 172 w 2068"/>
                  <a:gd name="T9" fmla="*/ 1506 h 2527"/>
                  <a:gd name="T10" fmla="*/ 253 w 2068"/>
                  <a:gd name="T11" fmla="*/ 1770 h 2527"/>
                  <a:gd name="T12" fmla="*/ 372 w 2068"/>
                  <a:gd name="T13" fmla="*/ 1972 h 2527"/>
                  <a:gd name="T14" fmla="*/ 504 w 2068"/>
                  <a:gd name="T15" fmla="*/ 2119 h 2527"/>
                  <a:gd name="T16" fmla="*/ 727 w 2068"/>
                  <a:gd name="T17" fmla="*/ 2280 h 2527"/>
                  <a:gd name="T18" fmla="*/ 926 w 2068"/>
                  <a:gd name="T19" fmla="*/ 2359 h 2527"/>
                  <a:gd name="T20" fmla="*/ 1065 w 2068"/>
                  <a:gd name="T21" fmla="*/ 2374 h 2527"/>
                  <a:gd name="T22" fmla="*/ 1235 w 2068"/>
                  <a:gd name="T23" fmla="*/ 2329 h 2527"/>
                  <a:gd name="T24" fmla="*/ 1451 w 2068"/>
                  <a:gd name="T25" fmla="*/ 2211 h 2527"/>
                  <a:gd name="T26" fmla="*/ 1630 w 2068"/>
                  <a:gd name="T27" fmla="*/ 2052 h 2527"/>
                  <a:gd name="T28" fmla="*/ 1758 w 2068"/>
                  <a:gd name="T29" fmla="*/ 1879 h 2527"/>
                  <a:gd name="T30" fmla="*/ 1861 w 2068"/>
                  <a:gd name="T31" fmla="*/ 1646 h 2527"/>
                  <a:gd name="T32" fmla="*/ 1914 w 2068"/>
                  <a:gd name="T33" fmla="*/ 1349 h 2527"/>
                  <a:gd name="T34" fmla="*/ 1812 w 2068"/>
                  <a:gd name="T35" fmla="*/ 1046 h 2527"/>
                  <a:gd name="T36" fmla="*/ 1468 w 2068"/>
                  <a:gd name="T37" fmla="*/ 1083 h 2527"/>
                  <a:gd name="T38" fmla="*/ 1201 w 2068"/>
                  <a:gd name="T39" fmla="*/ 1061 h 2527"/>
                  <a:gd name="T40" fmla="*/ 1003 w 2068"/>
                  <a:gd name="T41" fmla="*/ 1002 h 2527"/>
                  <a:gd name="T42" fmla="*/ 867 w 2068"/>
                  <a:gd name="T43" fmla="*/ 923 h 2527"/>
                  <a:gd name="T44" fmla="*/ 780 w 2068"/>
                  <a:gd name="T45" fmla="*/ 843 h 2527"/>
                  <a:gd name="T46" fmla="*/ 735 w 2068"/>
                  <a:gd name="T47" fmla="*/ 781 h 2527"/>
                  <a:gd name="T48" fmla="*/ 722 w 2068"/>
                  <a:gd name="T49" fmla="*/ 757 h 2527"/>
                  <a:gd name="T50" fmla="*/ 1307 w 2068"/>
                  <a:gd name="T51" fmla="*/ 19 h 2527"/>
                  <a:gd name="T52" fmla="*/ 1592 w 2068"/>
                  <a:gd name="T53" fmla="*/ 100 h 2527"/>
                  <a:gd name="T54" fmla="*/ 1796 w 2068"/>
                  <a:gd name="T55" fmla="*/ 236 h 2527"/>
                  <a:gd name="T56" fmla="*/ 1932 w 2068"/>
                  <a:gd name="T57" fmla="*/ 420 h 2527"/>
                  <a:gd name="T58" fmla="*/ 2014 w 2068"/>
                  <a:gd name="T59" fmla="*/ 646 h 2527"/>
                  <a:gd name="T60" fmla="*/ 2054 w 2068"/>
                  <a:gd name="T61" fmla="*/ 904 h 2527"/>
                  <a:gd name="T62" fmla="*/ 2067 w 2068"/>
                  <a:gd name="T63" fmla="*/ 1189 h 2527"/>
                  <a:gd name="T64" fmla="*/ 2042 w 2068"/>
                  <a:gd name="T65" fmla="*/ 1541 h 2527"/>
                  <a:gd name="T66" fmla="*/ 1941 w 2068"/>
                  <a:gd name="T67" fmla="*/ 1855 h 2527"/>
                  <a:gd name="T68" fmla="*/ 1784 w 2068"/>
                  <a:gd name="T69" fmla="*/ 2104 h 2527"/>
                  <a:gd name="T70" fmla="*/ 1592 w 2068"/>
                  <a:gd name="T71" fmla="*/ 2294 h 2527"/>
                  <a:gd name="T72" fmla="*/ 1387 w 2068"/>
                  <a:gd name="T73" fmla="*/ 2425 h 2527"/>
                  <a:gd name="T74" fmla="*/ 1194 w 2068"/>
                  <a:gd name="T75" fmla="*/ 2502 h 2527"/>
                  <a:gd name="T76" fmla="*/ 1033 w 2068"/>
                  <a:gd name="T77" fmla="*/ 2527 h 2527"/>
                  <a:gd name="T78" fmla="*/ 873 w 2068"/>
                  <a:gd name="T79" fmla="*/ 2502 h 2527"/>
                  <a:gd name="T80" fmla="*/ 679 w 2068"/>
                  <a:gd name="T81" fmla="*/ 2425 h 2527"/>
                  <a:gd name="T82" fmla="*/ 475 w 2068"/>
                  <a:gd name="T83" fmla="*/ 2294 h 2527"/>
                  <a:gd name="T84" fmla="*/ 283 w 2068"/>
                  <a:gd name="T85" fmla="*/ 2104 h 2527"/>
                  <a:gd name="T86" fmla="*/ 125 w 2068"/>
                  <a:gd name="T87" fmla="*/ 1855 h 2527"/>
                  <a:gd name="T88" fmla="*/ 25 w 2068"/>
                  <a:gd name="T89" fmla="*/ 1541 h 2527"/>
                  <a:gd name="T90" fmla="*/ 0 w 2068"/>
                  <a:gd name="T91" fmla="*/ 1189 h 2527"/>
                  <a:gd name="T92" fmla="*/ 12 w 2068"/>
                  <a:gd name="T93" fmla="*/ 904 h 2527"/>
                  <a:gd name="T94" fmla="*/ 53 w 2068"/>
                  <a:gd name="T95" fmla="*/ 646 h 2527"/>
                  <a:gd name="T96" fmla="*/ 136 w 2068"/>
                  <a:gd name="T97" fmla="*/ 420 h 2527"/>
                  <a:gd name="T98" fmla="*/ 272 w 2068"/>
                  <a:gd name="T99" fmla="*/ 236 h 2527"/>
                  <a:gd name="T100" fmla="*/ 475 w 2068"/>
                  <a:gd name="T101" fmla="*/ 100 h 2527"/>
                  <a:gd name="T102" fmla="*/ 760 w 2068"/>
                  <a:gd name="T103" fmla="*/ 19 h 2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8" h="2527">
                    <a:moveTo>
                      <a:pt x="722" y="757"/>
                    </a:moveTo>
                    <a:lnTo>
                      <a:pt x="652" y="757"/>
                    </a:lnTo>
                    <a:lnTo>
                      <a:pt x="588" y="764"/>
                    </a:lnTo>
                    <a:lnTo>
                      <a:pt x="528" y="773"/>
                    </a:lnTo>
                    <a:lnTo>
                      <a:pt x="474" y="787"/>
                    </a:lnTo>
                    <a:lnTo>
                      <a:pt x="425" y="805"/>
                    </a:lnTo>
                    <a:lnTo>
                      <a:pt x="380" y="825"/>
                    </a:lnTo>
                    <a:lnTo>
                      <a:pt x="339" y="850"/>
                    </a:lnTo>
                    <a:lnTo>
                      <a:pt x="301" y="874"/>
                    </a:lnTo>
                    <a:lnTo>
                      <a:pt x="268" y="903"/>
                    </a:lnTo>
                    <a:lnTo>
                      <a:pt x="240" y="931"/>
                    </a:lnTo>
                    <a:lnTo>
                      <a:pt x="214" y="961"/>
                    </a:lnTo>
                    <a:lnTo>
                      <a:pt x="191" y="991"/>
                    </a:lnTo>
                    <a:lnTo>
                      <a:pt x="172" y="1023"/>
                    </a:lnTo>
                    <a:lnTo>
                      <a:pt x="154" y="1053"/>
                    </a:lnTo>
                    <a:lnTo>
                      <a:pt x="151" y="1158"/>
                    </a:lnTo>
                    <a:lnTo>
                      <a:pt x="150" y="1263"/>
                    </a:lnTo>
                    <a:lnTo>
                      <a:pt x="153" y="1349"/>
                    </a:lnTo>
                    <a:lnTo>
                      <a:pt x="159" y="1429"/>
                    </a:lnTo>
                    <a:lnTo>
                      <a:pt x="172" y="1506"/>
                    </a:lnTo>
                    <a:lnTo>
                      <a:pt x="187" y="1578"/>
                    </a:lnTo>
                    <a:lnTo>
                      <a:pt x="206" y="1646"/>
                    </a:lnTo>
                    <a:lnTo>
                      <a:pt x="228" y="1710"/>
                    </a:lnTo>
                    <a:lnTo>
                      <a:pt x="253" y="1770"/>
                    </a:lnTo>
                    <a:lnTo>
                      <a:pt x="281" y="1826"/>
                    </a:lnTo>
                    <a:lnTo>
                      <a:pt x="309" y="1879"/>
                    </a:lnTo>
                    <a:lnTo>
                      <a:pt x="341" y="1927"/>
                    </a:lnTo>
                    <a:lnTo>
                      <a:pt x="372" y="1972"/>
                    </a:lnTo>
                    <a:lnTo>
                      <a:pt x="405" y="2014"/>
                    </a:lnTo>
                    <a:lnTo>
                      <a:pt x="437" y="2052"/>
                    </a:lnTo>
                    <a:lnTo>
                      <a:pt x="471" y="2088"/>
                    </a:lnTo>
                    <a:lnTo>
                      <a:pt x="504" y="2119"/>
                    </a:lnTo>
                    <a:lnTo>
                      <a:pt x="560" y="2167"/>
                    </a:lnTo>
                    <a:lnTo>
                      <a:pt x="616" y="2211"/>
                    </a:lnTo>
                    <a:lnTo>
                      <a:pt x="671" y="2247"/>
                    </a:lnTo>
                    <a:lnTo>
                      <a:pt x="727" y="2280"/>
                    </a:lnTo>
                    <a:lnTo>
                      <a:pt x="780" y="2306"/>
                    </a:lnTo>
                    <a:lnTo>
                      <a:pt x="832" y="2329"/>
                    </a:lnTo>
                    <a:lnTo>
                      <a:pt x="881" y="2347"/>
                    </a:lnTo>
                    <a:lnTo>
                      <a:pt x="926" y="2359"/>
                    </a:lnTo>
                    <a:lnTo>
                      <a:pt x="967" y="2369"/>
                    </a:lnTo>
                    <a:lnTo>
                      <a:pt x="1003" y="2374"/>
                    </a:lnTo>
                    <a:lnTo>
                      <a:pt x="1033" y="2376"/>
                    </a:lnTo>
                    <a:lnTo>
                      <a:pt x="1065" y="2374"/>
                    </a:lnTo>
                    <a:lnTo>
                      <a:pt x="1100" y="2369"/>
                    </a:lnTo>
                    <a:lnTo>
                      <a:pt x="1141" y="2359"/>
                    </a:lnTo>
                    <a:lnTo>
                      <a:pt x="1187" y="2347"/>
                    </a:lnTo>
                    <a:lnTo>
                      <a:pt x="1235" y="2329"/>
                    </a:lnTo>
                    <a:lnTo>
                      <a:pt x="1287" y="2306"/>
                    </a:lnTo>
                    <a:lnTo>
                      <a:pt x="1341" y="2280"/>
                    </a:lnTo>
                    <a:lnTo>
                      <a:pt x="1396" y="2247"/>
                    </a:lnTo>
                    <a:lnTo>
                      <a:pt x="1451" y="2211"/>
                    </a:lnTo>
                    <a:lnTo>
                      <a:pt x="1509" y="2167"/>
                    </a:lnTo>
                    <a:lnTo>
                      <a:pt x="1564" y="2119"/>
                    </a:lnTo>
                    <a:lnTo>
                      <a:pt x="1597" y="2088"/>
                    </a:lnTo>
                    <a:lnTo>
                      <a:pt x="1630" y="2052"/>
                    </a:lnTo>
                    <a:lnTo>
                      <a:pt x="1662" y="2014"/>
                    </a:lnTo>
                    <a:lnTo>
                      <a:pt x="1695" y="1972"/>
                    </a:lnTo>
                    <a:lnTo>
                      <a:pt x="1728" y="1927"/>
                    </a:lnTo>
                    <a:lnTo>
                      <a:pt x="1758" y="1879"/>
                    </a:lnTo>
                    <a:lnTo>
                      <a:pt x="1788" y="1826"/>
                    </a:lnTo>
                    <a:lnTo>
                      <a:pt x="1815" y="1770"/>
                    </a:lnTo>
                    <a:lnTo>
                      <a:pt x="1839" y="1710"/>
                    </a:lnTo>
                    <a:lnTo>
                      <a:pt x="1861" y="1646"/>
                    </a:lnTo>
                    <a:lnTo>
                      <a:pt x="1880" y="1578"/>
                    </a:lnTo>
                    <a:lnTo>
                      <a:pt x="1896" y="1506"/>
                    </a:lnTo>
                    <a:lnTo>
                      <a:pt x="1907" y="1429"/>
                    </a:lnTo>
                    <a:lnTo>
                      <a:pt x="1914" y="1349"/>
                    </a:lnTo>
                    <a:lnTo>
                      <a:pt x="1917" y="1263"/>
                    </a:lnTo>
                    <a:lnTo>
                      <a:pt x="1916" y="1144"/>
                    </a:lnTo>
                    <a:lnTo>
                      <a:pt x="1911" y="1026"/>
                    </a:lnTo>
                    <a:lnTo>
                      <a:pt x="1812" y="1046"/>
                    </a:lnTo>
                    <a:lnTo>
                      <a:pt x="1718" y="1062"/>
                    </a:lnTo>
                    <a:lnTo>
                      <a:pt x="1630" y="1073"/>
                    </a:lnTo>
                    <a:lnTo>
                      <a:pt x="1547" y="1080"/>
                    </a:lnTo>
                    <a:lnTo>
                      <a:pt x="1468" y="1083"/>
                    </a:lnTo>
                    <a:lnTo>
                      <a:pt x="1394" y="1081"/>
                    </a:lnTo>
                    <a:lnTo>
                      <a:pt x="1325" y="1079"/>
                    </a:lnTo>
                    <a:lnTo>
                      <a:pt x="1261" y="1072"/>
                    </a:lnTo>
                    <a:lnTo>
                      <a:pt x="1201" y="1061"/>
                    </a:lnTo>
                    <a:lnTo>
                      <a:pt x="1146" y="1050"/>
                    </a:lnTo>
                    <a:lnTo>
                      <a:pt x="1095" y="1035"/>
                    </a:lnTo>
                    <a:lnTo>
                      <a:pt x="1047" y="1020"/>
                    </a:lnTo>
                    <a:lnTo>
                      <a:pt x="1003" y="1002"/>
                    </a:lnTo>
                    <a:lnTo>
                      <a:pt x="964" y="983"/>
                    </a:lnTo>
                    <a:lnTo>
                      <a:pt x="929" y="964"/>
                    </a:lnTo>
                    <a:lnTo>
                      <a:pt x="896" y="944"/>
                    </a:lnTo>
                    <a:lnTo>
                      <a:pt x="867" y="923"/>
                    </a:lnTo>
                    <a:lnTo>
                      <a:pt x="840" y="903"/>
                    </a:lnTo>
                    <a:lnTo>
                      <a:pt x="817" y="882"/>
                    </a:lnTo>
                    <a:lnTo>
                      <a:pt x="798" y="862"/>
                    </a:lnTo>
                    <a:lnTo>
                      <a:pt x="780" y="843"/>
                    </a:lnTo>
                    <a:lnTo>
                      <a:pt x="765" y="825"/>
                    </a:lnTo>
                    <a:lnTo>
                      <a:pt x="753" y="809"/>
                    </a:lnTo>
                    <a:lnTo>
                      <a:pt x="742" y="794"/>
                    </a:lnTo>
                    <a:lnTo>
                      <a:pt x="735" y="781"/>
                    </a:lnTo>
                    <a:lnTo>
                      <a:pt x="728" y="771"/>
                    </a:lnTo>
                    <a:lnTo>
                      <a:pt x="724" y="764"/>
                    </a:lnTo>
                    <a:lnTo>
                      <a:pt x="723" y="758"/>
                    </a:lnTo>
                    <a:lnTo>
                      <a:pt x="722" y="757"/>
                    </a:lnTo>
                    <a:close/>
                    <a:moveTo>
                      <a:pt x="1033" y="0"/>
                    </a:moveTo>
                    <a:lnTo>
                      <a:pt x="1131" y="3"/>
                    </a:lnTo>
                    <a:lnTo>
                      <a:pt x="1223" y="8"/>
                    </a:lnTo>
                    <a:lnTo>
                      <a:pt x="1307" y="19"/>
                    </a:lnTo>
                    <a:lnTo>
                      <a:pt x="1387" y="34"/>
                    </a:lnTo>
                    <a:lnTo>
                      <a:pt x="1461" y="52"/>
                    </a:lnTo>
                    <a:lnTo>
                      <a:pt x="1529" y="74"/>
                    </a:lnTo>
                    <a:lnTo>
                      <a:pt x="1592" y="100"/>
                    </a:lnTo>
                    <a:lnTo>
                      <a:pt x="1650" y="128"/>
                    </a:lnTo>
                    <a:lnTo>
                      <a:pt x="1703" y="161"/>
                    </a:lnTo>
                    <a:lnTo>
                      <a:pt x="1751" y="196"/>
                    </a:lnTo>
                    <a:lnTo>
                      <a:pt x="1796" y="236"/>
                    </a:lnTo>
                    <a:lnTo>
                      <a:pt x="1835" y="278"/>
                    </a:lnTo>
                    <a:lnTo>
                      <a:pt x="1871" y="323"/>
                    </a:lnTo>
                    <a:lnTo>
                      <a:pt x="1903" y="370"/>
                    </a:lnTo>
                    <a:lnTo>
                      <a:pt x="1932" y="420"/>
                    </a:lnTo>
                    <a:lnTo>
                      <a:pt x="1956" y="473"/>
                    </a:lnTo>
                    <a:lnTo>
                      <a:pt x="1978" y="529"/>
                    </a:lnTo>
                    <a:lnTo>
                      <a:pt x="1997" y="586"/>
                    </a:lnTo>
                    <a:lnTo>
                      <a:pt x="2014" y="646"/>
                    </a:lnTo>
                    <a:lnTo>
                      <a:pt x="2027" y="708"/>
                    </a:lnTo>
                    <a:lnTo>
                      <a:pt x="2038" y="772"/>
                    </a:lnTo>
                    <a:lnTo>
                      <a:pt x="2048" y="837"/>
                    </a:lnTo>
                    <a:lnTo>
                      <a:pt x="2054" y="904"/>
                    </a:lnTo>
                    <a:lnTo>
                      <a:pt x="2060" y="974"/>
                    </a:lnTo>
                    <a:lnTo>
                      <a:pt x="2064" y="1045"/>
                    </a:lnTo>
                    <a:lnTo>
                      <a:pt x="2065" y="1116"/>
                    </a:lnTo>
                    <a:lnTo>
                      <a:pt x="2067" y="1189"/>
                    </a:lnTo>
                    <a:lnTo>
                      <a:pt x="2068" y="1263"/>
                    </a:lnTo>
                    <a:lnTo>
                      <a:pt x="2065" y="1361"/>
                    </a:lnTo>
                    <a:lnTo>
                      <a:pt x="2056" y="1454"/>
                    </a:lnTo>
                    <a:lnTo>
                      <a:pt x="2042" y="1541"/>
                    </a:lnTo>
                    <a:lnTo>
                      <a:pt x="2023" y="1626"/>
                    </a:lnTo>
                    <a:lnTo>
                      <a:pt x="2000" y="1706"/>
                    </a:lnTo>
                    <a:lnTo>
                      <a:pt x="1973" y="1782"/>
                    </a:lnTo>
                    <a:lnTo>
                      <a:pt x="1941" y="1855"/>
                    </a:lnTo>
                    <a:lnTo>
                      <a:pt x="1906" y="1923"/>
                    </a:lnTo>
                    <a:lnTo>
                      <a:pt x="1868" y="1987"/>
                    </a:lnTo>
                    <a:lnTo>
                      <a:pt x="1827" y="2047"/>
                    </a:lnTo>
                    <a:lnTo>
                      <a:pt x="1784" y="2104"/>
                    </a:lnTo>
                    <a:lnTo>
                      <a:pt x="1739" y="2157"/>
                    </a:lnTo>
                    <a:lnTo>
                      <a:pt x="1691" y="2206"/>
                    </a:lnTo>
                    <a:lnTo>
                      <a:pt x="1642" y="2251"/>
                    </a:lnTo>
                    <a:lnTo>
                      <a:pt x="1592" y="2294"/>
                    </a:lnTo>
                    <a:lnTo>
                      <a:pt x="1541" y="2332"/>
                    </a:lnTo>
                    <a:lnTo>
                      <a:pt x="1489" y="2366"/>
                    </a:lnTo>
                    <a:lnTo>
                      <a:pt x="1439" y="2397"/>
                    </a:lnTo>
                    <a:lnTo>
                      <a:pt x="1387" y="2425"/>
                    </a:lnTo>
                    <a:lnTo>
                      <a:pt x="1338" y="2449"/>
                    </a:lnTo>
                    <a:lnTo>
                      <a:pt x="1288" y="2470"/>
                    </a:lnTo>
                    <a:lnTo>
                      <a:pt x="1240" y="2487"/>
                    </a:lnTo>
                    <a:lnTo>
                      <a:pt x="1194" y="2502"/>
                    </a:lnTo>
                    <a:lnTo>
                      <a:pt x="1150" y="2513"/>
                    </a:lnTo>
                    <a:lnTo>
                      <a:pt x="1108" y="2520"/>
                    </a:lnTo>
                    <a:lnTo>
                      <a:pt x="1070" y="2526"/>
                    </a:lnTo>
                    <a:lnTo>
                      <a:pt x="1033" y="2527"/>
                    </a:lnTo>
                    <a:lnTo>
                      <a:pt x="998" y="2526"/>
                    </a:lnTo>
                    <a:lnTo>
                      <a:pt x="959" y="2520"/>
                    </a:lnTo>
                    <a:lnTo>
                      <a:pt x="916" y="2513"/>
                    </a:lnTo>
                    <a:lnTo>
                      <a:pt x="873" y="2502"/>
                    </a:lnTo>
                    <a:lnTo>
                      <a:pt x="827" y="2487"/>
                    </a:lnTo>
                    <a:lnTo>
                      <a:pt x="779" y="2470"/>
                    </a:lnTo>
                    <a:lnTo>
                      <a:pt x="730" y="2449"/>
                    </a:lnTo>
                    <a:lnTo>
                      <a:pt x="679" y="2425"/>
                    </a:lnTo>
                    <a:lnTo>
                      <a:pt x="628" y="2397"/>
                    </a:lnTo>
                    <a:lnTo>
                      <a:pt x="577" y="2366"/>
                    </a:lnTo>
                    <a:lnTo>
                      <a:pt x="526" y="2332"/>
                    </a:lnTo>
                    <a:lnTo>
                      <a:pt x="475" y="2294"/>
                    </a:lnTo>
                    <a:lnTo>
                      <a:pt x="425" y="2251"/>
                    </a:lnTo>
                    <a:lnTo>
                      <a:pt x="377" y="2206"/>
                    </a:lnTo>
                    <a:lnTo>
                      <a:pt x="330" y="2157"/>
                    </a:lnTo>
                    <a:lnTo>
                      <a:pt x="283" y="2104"/>
                    </a:lnTo>
                    <a:lnTo>
                      <a:pt x="240" y="2047"/>
                    </a:lnTo>
                    <a:lnTo>
                      <a:pt x="199" y="1987"/>
                    </a:lnTo>
                    <a:lnTo>
                      <a:pt x="161" y="1923"/>
                    </a:lnTo>
                    <a:lnTo>
                      <a:pt x="125" y="1855"/>
                    </a:lnTo>
                    <a:lnTo>
                      <a:pt x="94" y="1782"/>
                    </a:lnTo>
                    <a:lnTo>
                      <a:pt x="67" y="1706"/>
                    </a:lnTo>
                    <a:lnTo>
                      <a:pt x="44" y="1626"/>
                    </a:lnTo>
                    <a:lnTo>
                      <a:pt x="25" y="1541"/>
                    </a:lnTo>
                    <a:lnTo>
                      <a:pt x="11" y="1454"/>
                    </a:lnTo>
                    <a:lnTo>
                      <a:pt x="3" y="1361"/>
                    </a:lnTo>
                    <a:lnTo>
                      <a:pt x="0" y="1263"/>
                    </a:lnTo>
                    <a:lnTo>
                      <a:pt x="0" y="1189"/>
                    </a:lnTo>
                    <a:lnTo>
                      <a:pt x="2" y="1116"/>
                    </a:lnTo>
                    <a:lnTo>
                      <a:pt x="4" y="1045"/>
                    </a:lnTo>
                    <a:lnTo>
                      <a:pt x="7" y="974"/>
                    </a:lnTo>
                    <a:lnTo>
                      <a:pt x="12" y="904"/>
                    </a:lnTo>
                    <a:lnTo>
                      <a:pt x="21" y="837"/>
                    </a:lnTo>
                    <a:lnTo>
                      <a:pt x="29" y="772"/>
                    </a:lnTo>
                    <a:lnTo>
                      <a:pt x="40" y="708"/>
                    </a:lnTo>
                    <a:lnTo>
                      <a:pt x="53" y="646"/>
                    </a:lnTo>
                    <a:lnTo>
                      <a:pt x="70" y="586"/>
                    </a:lnTo>
                    <a:lnTo>
                      <a:pt x="89" y="529"/>
                    </a:lnTo>
                    <a:lnTo>
                      <a:pt x="110" y="473"/>
                    </a:lnTo>
                    <a:lnTo>
                      <a:pt x="136" y="420"/>
                    </a:lnTo>
                    <a:lnTo>
                      <a:pt x="164" y="370"/>
                    </a:lnTo>
                    <a:lnTo>
                      <a:pt x="196" y="323"/>
                    </a:lnTo>
                    <a:lnTo>
                      <a:pt x="232" y="278"/>
                    </a:lnTo>
                    <a:lnTo>
                      <a:pt x="272" y="236"/>
                    </a:lnTo>
                    <a:lnTo>
                      <a:pt x="316" y="196"/>
                    </a:lnTo>
                    <a:lnTo>
                      <a:pt x="365" y="161"/>
                    </a:lnTo>
                    <a:lnTo>
                      <a:pt x="418" y="128"/>
                    </a:lnTo>
                    <a:lnTo>
                      <a:pt x="475" y="100"/>
                    </a:lnTo>
                    <a:lnTo>
                      <a:pt x="538" y="74"/>
                    </a:lnTo>
                    <a:lnTo>
                      <a:pt x="607" y="52"/>
                    </a:lnTo>
                    <a:lnTo>
                      <a:pt x="681" y="34"/>
                    </a:lnTo>
                    <a:lnTo>
                      <a:pt x="760" y="19"/>
                    </a:lnTo>
                    <a:lnTo>
                      <a:pt x="844" y="8"/>
                    </a:lnTo>
                    <a:lnTo>
                      <a:pt x="937" y="3"/>
                    </a:lnTo>
                    <a:lnTo>
                      <a:pt x="10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1" name="Freeform 986"/>
              <p:cNvSpPr>
                <a:spLocks noEditPoints="1"/>
              </p:cNvSpPr>
              <p:nvPr/>
            </p:nvSpPr>
            <p:spPr bwMode="auto">
              <a:xfrm>
                <a:off x="-2132" y="1143"/>
                <a:ext cx="794" cy="269"/>
              </a:xfrm>
              <a:custGeom>
                <a:avLst/>
                <a:gdLst>
                  <a:gd name="T0" fmla="*/ 1078 w 1587"/>
                  <a:gd name="T1" fmla="*/ 96 h 538"/>
                  <a:gd name="T2" fmla="*/ 955 w 1587"/>
                  <a:gd name="T3" fmla="*/ 129 h 538"/>
                  <a:gd name="T4" fmla="*/ 930 w 1587"/>
                  <a:gd name="T5" fmla="*/ 150 h 538"/>
                  <a:gd name="T6" fmla="*/ 925 w 1587"/>
                  <a:gd name="T7" fmla="*/ 206 h 538"/>
                  <a:gd name="T8" fmla="*/ 983 w 1587"/>
                  <a:gd name="T9" fmla="*/ 363 h 538"/>
                  <a:gd name="T10" fmla="*/ 1130 w 1587"/>
                  <a:gd name="T11" fmla="*/ 455 h 538"/>
                  <a:gd name="T12" fmla="*/ 1342 w 1587"/>
                  <a:gd name="T13" fmla="*/ 445 h 538"/>
                  <a:gd name="T14" fmla="*/ 1447 w 1587"/>
                  <a:gd name="T15" fmla="*/ 351 h 538"/>
                  <a:gd name="T16" fmla="*/ 1467 w 1587"/>
                  <a:gd name="T17" fmla="*/ 227 h 538"/>
                  <a:gd name="T18" fmla="*/ 1436 w 1587"/>
                  <a:gd name="T19" fmla="*/ 126 h 538"/>
                  <a:gd name="T20" fmla="*/ 1342 w 1587"/>
                  <a:gd name="T21" fmla="*/ 88 h 538"/>
                  <a:gd name="T22" fmla="*/ 245 w 1587"/>
                  <a:gd name="T23" fmla="*/ 88 h 538"/>
                  <a:gd name="T24" fmla="*/ 151 w 1587"/>
                  <a:gd name="T25" fmla="*/ 126 h 538"/>
                  <a:gd name="T26" fmla="*/ 120 w 1587"/>
                  <a:gd name="T27" fmla="*/ 227 h 538"/>
                  <a:gd name="T28" fmla="*/ 140 w 1587"/>
                  <a:gd name="T29" fmla="*/ 351 h 538"/>
                  <a:gd name="T30" fmla="*/ 245 w 1587"/>
                  <a:gd name="T31" fmla="*/ 445 h 538"/>
                  <a:gd name="T32" fmla="*/ 457 w 1587"/>
                  <a:gd name="T33" fmla="*/ 455 h 538"/>
                  <a:gd name="T34" fmla="*/ 606 w 1587"/>
                  <a:gd name="T35" fmla="*/ 363 h 538"/>
                  <a:gd name="T36" fmla="*/ 661 w 1587"/>
                  <a:gd name="T37" fmla="*/ 208 h 538"/>
                  <a:gd name="T38" fmla="*/ 659 w 1587"/>
                  <a:gd name="T39" fmla="*/ 152 h 538"/>
                  <a:gd name="T40" fmla="*/ 623 w 1587"/>
                  <a:gd name="T41" fmla="*/ 125 h 538"/>
                  <a:gd name="T42" fmla="*/ 469 w 1587"/>
                  <a:gd name="T43" fmla="*/ 92 h 538"/>
                  <a:gd name="T44" fmla="*/ 390 w 1587"/>
                  <a:gd name="T45" fmla="*/ 2 h 538"/>
                  <a:gd name="T46" fmla="*/ 587 w 1587"/>
                  <a:gd name="T47" fmla="*/ 20 h 538"/>
                  <a:gd name="T48" fmla="*/ 712 w 1587"/>
                  <a:gd name="T49" fmla="*/ 69 h 538"/>
                  <a:gd name="T50" fmla="*/ 804 w 1587"/>
                  <a:gd name="T51" fmla="*/ 89 h 538"/>
                  <a:gd name="T52" fmla="*/ 893 w 1587"/>
                  <a:gd name="T53" fmla="*/ 60 h 538"/>
                  <a:gd name="T54" fmla="*/ 1037 w 1587"/>
                  <a:gd name="T55" fmla="*/ 13 h 538"/>
                  <a:gd name="T56" fmla="*/ 1260 w 1587"/>
                  <a:gd name="T57" fmla="*/ 0 h 538"/>
                  <a:gd name="T58" fmla="*/ 1533 w 1587"/>
                  <a:gd name="T59" fmla="*/ 28 h 538"/>
                  <a:gd name="T60" fmla="*/ 1584 w 1587"/>
                  <a:gd name="T61" fmla="*/ 75 h 538"/>
                  <a:gd name="T62" fmla="*/ 1587 w 1587"/>
                  <a:gd name="T63" fmla="*/ 141 h 538"/>
                  <a:gd name="T64" fmla="*/ 1578 w 1587"/>
                  <a:gd name="T65" fmla="*/ 193 h 538"/>
                  <a:gd name="T66" fmla="*/ 1560 w 1587"/>
                  <a:gd name="T67" fmla="*/ 217 h 538"/>
                  <a:gd name="T68" fmla="*/ 1534 w 1587"/>
                  <a:gd name="T69" fmla="*/ 355 h 538"/>
                  <a:gd name="T70" fmla="*/ 1485 w 1587"/>
                  <a:gd name="T71" fmla="*/ 464 h 538"/>
                  <a:gd name="T72" fmla="*/ 1376 w 1587"/>
                  <a:gd name="T73" fmla="*/ 520 h 538"/>
                  <a:gd name="T74" fmla="*/ 1191 w 1587"/>
                  <a:gd name="T75" fmla="*/ 536 h 538"/>
                  <a:gd name="T76" fmla="*/ 992 w 1587"/>
                  <a:gd name="T77" fmla="*/ 489 h 538"/>
                  <a:gd name="T78" fmla="*/ 885 w 1587"/>
                  <a:gd name="T79" fmla="*/ 365 h 538"/>
                  <a:gd name="T80" fmla="*/ 838 w 1587"/>
                  <a:gd name="T81" fmla="*/ 238 h 538"/>
                  <a:gd name="T82" fmla="*/ 814 w 1587"/>
                  <a:gd name="T83" fmla="*/ 204 h 538"/>
                  <a:gd name="T84" fmla="*/ 759 w 1587"/>
                  <a:gd name="T85" fmla="*/ 209 h 538"/>
                  <a:gd name="T86" fmla="*/ 749 w 1587"/>
                  <a:gd name="T87" fmla="*/ 235 h 538"/>
                  <a:gd name="T88" fmla="*/ 704 w 1587"/>
                  <a:gd name="T89" fmla="*/ 363 h 538"/>
                  <a:gd name="T90" fmla="*/ 595 w 1587"/>
                  <a:gd name="T91" fmla="*/ 489 h 538"/>
                  <a:gd name="T92" fmla="*/ 396 w 1587"/>
                  <a:gd name="T93" fmla="*/ 536 h 538"/>
                  <a:gd name="T94" fmla="*/ 211 w 1587"/>
                  <a:gd name="T95" fmla="*/ 520 h 538"/>
                  <a:gd name="T96" fmla="*/ 102 w 1587"/>
                  <a:gd name="T97" fmla="*/ 464 h 538"/>
                  <a:gd name="T98" fmla="*/ 54 w 1587"/>
                  <a:gd name="T99" fmla="*/ 355 h 538"/>
                  <a:gd name="T100" fmla="*/ 27 w 1587"/>
                  <a:gd name="T101" fmla="*/ 217 h 538"/>
                  <a:gd name="T102" fmla="*/ 9 w 1587"/>
                  <a:gd name="T103" fmla="*/ 193 h 538"/>
                  <a:gd name="T104" fmla="*/ 0 w 1587"/>
                  <a:gd name="T105" fmla="*/ 142 h 538"/>
                  <a:gd name="T106" fmla="*/ 0 w 1587"/>
                  <a:gd name="T107" fmla="*/ 95 h 538"/>
                  <a:gd name="T108" fmla="*/ 43 w 1587"/>
                  <a:gd name="T109" fmla="*/ 32 h 538"/>
                  <a:gd name="T110" fmla="*/ 257 w 1587"/>
                  <a:gd name="T111" fmla="*/ 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7" h="538">
                    <a:moveTo>
                      <a:pt x="1267" y="84"/>
                    </a:moveTo>
                    <a:lnTo>
                      <a:pt x="1222" y="85"/>
                    </a:lnTo>
                    <a:lnTo>
                      <a:pt x="1171" y="88"/>
                    </a:lnTo>
                    <a:lnTo>
                      <a:pt x="1122" y="90"/>
                    </a:lnTo>
                    <a:lnTo>
                      <a:pt x="1078" y="96"/>
                    </a:lnTo>
                    <a:lnTo>
                      <a:pt x="1043" y="101"/>
                    </a:lnTo>
                    <a:lnTo>
                      <a:pt x="1013" y="108"/>
                    </a:lnTo>
                    <a:lnTo>
                      <a:pt x="989" y="115"/>
                    </a:lnTo>
                    <a:lnTo>
                      <a:pt x="970" y="122"/>
                    </a:lnTo>
                    <a:lnTo>
                      <a:pt x="955" y="129"/>
                    </a:lnTo>
                    <a:lnTo>
                      <a:pt x="945" y="134"/>
                    </a:lnTo>
                    <a:lnTo>
                      <a:pt x="938" y="140"/>
                    </a:lnTo>
                    <a:lnTo>
                      <a:pt x="932" y="145"/>
                    </a:lnTo>
                    <a:lnTo>
                      <a:pt x="930" y="148"/>
                    </a:lnTo>
                    <a:lnTo>
                      <a:pt x="930" y="150"/>
                    </a:lnTo>
                    <a:lnTo>
                      <a:pt x="928" y="153"/>
                    </a:lnTo>
                    <a:lnTo>
                      <a:pt x="927" y="160"/>
                    </a:lnTo>
                    <a:lnTo>
                      <a:pt x="925" y="171"/>
                    </a:lnTo>
                    <a:lnTo>
                      <a:pt x="924" y="187"/>
                    </a:lnTo>
                    <a:lnTo>
                      <a:pt x="925" y="206"/>
                    </a:lnTo>
                    <a:lnTo>
                      <a:pt x="928" y="231"/>
                    </a:lnTo>
                    <a:lnTo>
                      <a:pt x="935" y="258"/>
                    </a:lnTo>
                    <a:lnTo>
                      <a:pt x="946" y="290"/>
                    </a:lnTo>
                    <a:lnTo>
                      <a:pt x="961" y="325"/>
                    </a:lnTo>
                    <a:lnTo>
                      <a:pt x="983" y="363"/>
                    </a:lnTo>
                    <a:lnTo>
                      <a:pt x="1000" y="389"/>
                    </a:lnTo>
                    <a:lnTo>
                      <a:pt x="1026" y="411"/>
                    </a:lnTo>
                    <a:lnTo>
                      <a:pt x="1056" y="429"/>
                    </a:lnTo>
                    <a:lnTo>
                      <a:pt x="1090" y="444"/>
                    </a:lnTo>
                    <a:lnTo>
                      <a:pt x="1130" y="455"/>
                    </a:lnTo>
                    <a:lnTo>
                      <a:pt x="1173" y="460"/>
                    </a:lnTo>
                    <a:lnTo>
                      <a:pt x="1220" y="463"/>
                    </a:lnTo>
                    <a:lnTo>
                      <a:pt x="1263" y="461"/>
                    </a:lnTo>
                    <a:lnTo>
                      <a:pt x="1305" y="455"/>
                    </a:lnTo>
                    <a:lnTo>
                      <a:pt x="1342" y="445"/>
                    </a:lnTo>
                    <a:lnTo>
                      <a:pt x="1375" y="433"/>
                    </a:lnTo>
                    <a:lnTo>
                      <a:pt x="1399" y="418"/>
                    </a:lnTo>
                    <a:lnTo>
                      <a:pt x="1420" y="399"/>
                    </a:lnTo>
                    <a:lnTo>
                      <a:pt x="1435" y="375"/>
                    </a:lnTo>
                    <a:lnTo>
                      <a:pt x="1447" y="351"/>
                    </a:lnTo>
                    <a:lnTo>
                      <a:pt x="1455" y="325"/>
                    </a:lnTo>
                    <a:lnTo>
                      <a:pt x="1462" y="298"/>
                    </a:lnTo>
                    <a:lnTo>
                      <a:pt x="1465" y="272"/>
                    </a:lnTo>
                    <a:lnTo>
                      <a:pt x="1467" y="249"/>
                    </a:lnTo>
                    <a:lnTo>
                      <a:pt x="1467" y="227"/>
                    </a:lnTo>
                    <a:lnTo>
                      <a:pt x="1466" y="204"/>
                    </a:lnTo>
                    <a:lnTo>
                      <a:pt x="1462" y="179"/>
                    </a:lnTo>
                    <a:lnTo>
                      <a:pt x="1454" y="156"/>
                    </a:lnTo>
                    <a:lnTo>
                      <a:pt x="1445" y="137"/>
                    </a:lnTo>
                    <a:lnTo>
                      <a:pt x="1436" y="126"/>
                    </a:lnTo>
                    <a:lnTo>
                      <a:pt x="1425" y="115"/>
                    </a:lnTo>
                    <a:lnTo>
                      <a:pt x="1411" y="105"/>
                    </a:lnTo>
                    <a:lnTo>
                      <a:pt x="1392" y="99"/>
                    </a:lnTo>
                    <a:lnTo>
                      <a:pt x="1371" y="92"/>
                    </a:lnTo>
                    <a:lnTo>
                      <a:pt x="1342" y="88"/>
                    </a:lnTo>
                    <a:lnTo>
                      <a:pt x="1308" y="85"/>
                    </a:lnTo>
                    <a:lnTo>
                      <a:pt x="1267" y="84"/>
                    </a:lnTo>
                    <a:close/>
                    <a:moveTo>
                      <a:pt x="320" y="84"/>
                    </a:moveTo>
                    <a:lnTo>
                      <a:pt x="279" y="85"/>
                    </a:lnTo>
                    <a:lnTo>
                      <a:pt x="245" y="88"/>
                    </a:lnTo>
                    <a:lnTo>
                      <a:pt x="216" y="92"/>
                    </a:lnTo>
                    <a:lnTo>
                      <a:pt x="194" y="99"/>
                    </a:lnTo>
                    <a:lnTo>
                      <a:pt x="175" y="105"/>
                    </a:lnTo>
                    <a:lnTo>
                      <a:pt x="162" y="115"/>
                    </a:lnTo>
                    <a:lnTo>
                      <a:pt x="151" y="126"/>
                    </a:lnTo>
                    <a:lnTo>
                      <a:pt x="141" y="137"/>
                    </a:lnTo>
                    <a:lnTo>
                      <a:pt x="133" y="156"/>
                    </a:lnTo>
                    <a:lnTo>
                      <a:pt x="126" y="179"/>
                    </a:lnTo>
                    <a:lnTo>
                      <a:pt x="121" y="204"/>
                    </a:lnTo>
                    <a:lnTo>
                      <a:pt x="120" y="227"/>
                    </a:lnTo>
                    <a:lnTo>
                      <a:pt x="120" y="249"/>
                    </a:lnTo>
                    <a:lnTo>
                      <a:pt x="122" y="273"/>
                    </a:lnTo>
                    <a:lnTo>
                      <a:pt x="125" y="298"/>
                    </a:lnTo>
                    <a:lnTo>
                      <a:pt x="132" y="325"/>
                    </a:lnTo>
                    <a:lnTo>
                      <a:pt x="140" y="351"/>
                    </a:lnTo>
                    <a:lnTo>
                      <a:pt x="152" y="375"/>
                    </a:lnTo>
                    <a:lnTo>
                      <a:pt x="169" y="399"/>
                    </a:lnTo>
                    <a:lnTo>
                      <a:pt x="188" y="418"/>
                    </a:lnTo>
                    <a:lnTo>
                      <a:pt x="212" y="433"/>
                    </a:lnTo>
                    <a:lnTo>
                      <a:pt x="245" y="445"/>
                    </a:lnTo>
                    <a:lnTo>
                      <a:pt x="283" y="455"/>
                    </a:lnTo>
                    <a:lnTo>
                      <a:pt x="324" y="461"/>
                    </a:lnTo>
                    <a:lnTo>
                      <a:pt x="367" y="463"/>
                    </a:lnTo>
                    <a:lnTo>
                      <a:pt x="414" y="460"/>
                    </a:lnTo>
                    <a:lnTo>
                      <a:pt x="457" y="455"/>
                    </a:lnTo>
                    <a:lnTo>
                      <a:pt x="497" y="444"/>
                    </a:lnTo>
                    <a:lnTo>
                      <a:pt x="531" y="429"/>
                    </a:lnTo>
                    <a:lnTo>
                      <a:pt x="562" y="411"/>
                    </a:lnTo>
                    <a:lnTo>
                      <a:pt x="587" y="389"/>
                    </a:lnTo>
                    <a:lnTo>
                      <a:pt x="606" y="363"/>
                    </a:lnTo>
                    <a:lnTo>
                      <a:pt x="626" y="325"/>
                    </a:lnTo>
                    <a:lnTo>
                      <a:pt x="641" y="291"/>
                    </a:lnTo>
                    <a:lnTo>
                      <a:pt x="652" y="260"/>
                    </a:lnTo>
                    <a:lnTo>
                      <a:pt x="659" y="232"/>
                    </a:lnTo>
                    <a:lnTo>
                      <a:pt x="661" y="208"/>
                    </a:lnTo>
                    <a:lnTo>
                      <a:pt x="663" y="189"/>
                    </a:lnTo>
                    <a:lnTo>
                      <a:pt x="661" y="172"/>
                    </a:lnTo>
                    <a:lnTo>
                      <a:pt x="660" y="161"/>
                    </a:lnTo>
                    <a:lnTo>
                      <a:pt x="659" y="155"/>
                    </a:lnTo>
                    <a:lnTo>
                      <a:pt x="659" y="152"/>
                    </a:lnTo>
                    <a:lnTo>
                      <a:pt x="657" y="148"/>
                    </a:lnTo>
                    <a:lnTo>
                      <a:pt x="653" y="144"/>
                    </a:lnTo>
                    <a:lnTo>
                      <a:pt x="648" y="138"/>
                    </a:lnTo>
                    <a:lnTo>
                      <a:pt x="637" y="131"/>
                    </a:lnTo>
                    <a:lnTo>
                      <a:pt x="623" y="125"/>
                    </a:lnTo>
                    <a:lnTo>
                      <a:pt x="606" y="118"/>
                    </a:lnTo>
                    <a:lnTo>
                      <a:pt x="581" y="110"/>
                    </a:lnTo>
                    <a:lnTo>
                      <a:pt x="551" y="103"/>
                    </a:lnTo>
                    <a:lnTo>
                      <a:pt x="514" y="97"/>
                    </a:lnTo>
                    <a:lnTo>
                      <a:pt x="469" y="92"/>
                    </a:lnTo>
                    <a:lnTo>
                      <a:pt x="416" y="88"/>
                    </a:lnTo>
                    <a:lnTo>
                      <a:pt x="365" y="85"/>
                    </a:lnTo>
                    <a:lnTo>
                      <a:pt x="320" y="84"/>
                    </a:lnTo>
                    <a:close/>
                    <a:moveTo>
                      <a:pt x="327" y="0"/>
                    </a:moveTo>
                    <a:lnTo>
                      <a:pt x="390" y="2"/>
                    </a:lnTo>
                    <a:lnTo>
                      <a:pt x="454" y="5"/>
                    </a:lnTo>
                    <a:lnTo>
                      <a:pt x="461" y="6"/>
                    </a:lnTo>
                    <a:lnTo>
                      <a:pt x="509" y="9"/>
                    </a:lnTo>
                    <a:lnTo>
                      <a:pt x="551" y="13"/>
                    </a:lnTo>
                    <a:lnTo>
                      <a:pt x="587" y="20"/>
                    </a:lnTo>
                    <a:lnTo>
                      <a:pt x="622" y="28"/>
                    </a:lnTo>
                    <a:lnTo>
                      <a:pt x="656" y="41"/>
                    </a:lnTo>
                    <a:lnTo>
                      <a:pt x="675" y="50"/>
                    </a:lnTo>
                    <a:lnTo>
                      <a:pt x="695" y="60"/>
                    </a:lnTo>
                    <a:lnTo>
                      <a:pt x="712" y="69"/>
                    </a:lnTo>
                    <a:lnTo>
                      <a:pt x="729" y="75"/>
                    </a:lnTo>
                    <a:lnTo>
                      <a:pt x="746" y="82"/>
                    </a:lnTo>
                    <a:lnTo>
                      <a:pt x="761" y="86"/>
                    </a:lnTo>
                    <a:lnTo>
                      <a:pt x="784" y="89"/>
                    </a:lnTo>
                    <a:lnTo>
                      <a:pt x="804" y="89"/>
                    </a:lnTo>
                    <a:lnTo>
                      <a:pt x="827" y="86"/>
                    </a:lnTo>
                    <a:lnTo>
                      <a:pt x="841" y="82"/>
                    </a:lnTo>
                    <a:lnTo>
                      <a:pt x="857" y="75"/>
                    </a:lnTo>
                    <a:lnTo>
                      <a:pt x="876" y="69"/>
                    </a:lnTo>
                    <a:lnTo>
                      <a:pt x="893" y="60"/>
                    </a:lnTo>
                    <a:lnTo>
                      <a:pt x="913" y="50"/>
                    </a:lnTo>
                    <a:lnTo>
                      <a:pt x="931" y="41"/>
                    </a:lnTo>
                    <a:lnTo>
                      <a:pt x="966" y="28"/>
                    </a:lnTo>
                    <a:lnTo>
                      <a:pt x="1000" y="20"/>
                    </a:lnTo>
                    <a:lnTo>
                      <a:pt x="1037" y="13"/>
                    </a:lnTo>
                    <a:lnTo>
                      <a:pt x="1078" y="9"/>
                    </a:lnTo>
                    <a:lnTo>
                      <a:pt x="1126" y="6"/>
                    </a:lnTo>
                    <a:lnTo>
                      <a:pt x="1134" y="5"/>
                    </a:lnTo>
                    <a:lnTo>
                      <a:pt x="1198" y="2"/>
                    </a:lnTo>
                    <a:lnTo>
                      <a:pt x="1260" y="0"/>
                    </a:lnTo>
                    <a:lnTo>
                      <a:pt x="1331" y="2"/>
                    </a:lnTo>
                    <a:lnTo>
                      <a:pt x="1398" y="6"/>
                    </a:lnTo>
                    <a:lnTo>
                      <a:pt x="1462" y="14"/>
                    </a:lnTo>
                    <a:lnTo>
                      <a:pt x="1523" y="25"/>
                    </a:lnTo>
                    <a:lnTo>
                      <a:pt x="1533" y="28"/>
                    </a:lnTo>
                    <a:lnTo>
                      <a:pt x="1545" y="32"/>
                    </a:lnTo>
                    <a:lnTo>
                      <a:pt x="1556" y="39"/>
                    </a:lnTo>
                    <a:lnTo>
                      <a:pt x="1568" y="48"/>
                    </a:lnTo>
                    <a:lnTo>
                      <a:pt x="1578" y="60"/>
                    </a:lnTo>
                    <a:lnTo>
                      <a:pt x="1584" y="75"/>
                    </a:lnTo>
                    <a:lnTo>
                      <a:pt x="1587" y="95"/>
                    </a:lnTo>
                    <a:lnTo>
                      <a:pt x="1587" y="111"/>
                    </a:lnTo>
                    <a:lnTo>
                      <a:pt x="1587" y="131"/>
                    </a:lnTo>
                    <a:lnTo>
                      <a:pt x="1587" y="133"/>
                    </a:lnTo>
                    <a:lnTo>
                      <a:pt x="1587" y="141"/>
                    </a:lnTo>
                    <a:lnTo>
                      <a:pt x="1587" y="146"/>
                    </a:lnTo>
                    <a:lnTo>
                      <a:pt x="1587" y="152"/>
                    </a:lnTo>
                    <a:lnTo>
                      <a:pt x="1586" y="168"/>
                    </a:lnTo>
                    <a:lnTo>
                      <a:pt x="1583" y="182"/>
                    </a:lnTo>
                    <a:lnTo>
                      <a:pt x="1578" y="193"/>
                    </a:lnTo>
                    <a:lnTo>
                      <a:pt x="1572" y="200"/>
                    </a:lnTo>
                    <a:lnTo>
                      <a:pt x="1567" y="206"/>
                    </a:lnTo>
                    <a:lnTo>
                      <a:pt x="1564" y="209"/>
                    </a:lnTo>
                    <a:lnTo>
                      <a:pt x="1563" y="212"/>
                    </a:lnTo>
                    <a:lnTo>
                      <a:pt x="1560" y="217"/>
                    </a:lnTo>
                    <a:lnTo>
                      <a:pt x="1557" y="223"/>
                    </a:lnTo>
                    <a:lnTo>
                      <a:pt x="1556" y="230"/>
                    </a:lnTo>
                    <a:lnTo>
                      <a:pt x="1548" y="279"/>
                    </a:lnTo>
                    <a:lnTo>
                      <a:pt x="1541" y="320"/>
                    </a:lnTo>
                    <a:lnTo>
                      <a:pt x="1534" y="355"/>
                    </a:lnTo>
                    <a:lnTo>
                      <a:pt x="1526" y="385"/>
                    </a:lnTo>
                    <a:lnTo>
                      <a:pt x="1518" y="410"/>
                    </a:lnTo>
                    <a:lnTo>
                      <a:pt x="1509" y="431"/>
                    </a:lnTo>
                    <a:lnTo>
                      <a:pt x="1499" y="449"/>
                    </a:lnTo>
                    <a:lnTo>
                      <a:pt x="1485" y="464"/>
                    </a:lnTo>
                    <a:lnTo>
                      <a:pt x="1470" y="478"/>
                    </a:lnTo>
                    <a:lnTo>
                      <a:pt x="1451" y="490"/>
                    </a:lnTo>
                    <a:lnTo>
                      <a:pt x="1429" y="502"/>
                    </a:lnTo>
                    <a:lnTo>
                      <a:pt x="1406" y="512"/>
                    </a:lnTo>
                    <a:lnTo>
                      <a:pt x="1376" y="520"/>
                    </a:lnTo>
                    <a:lnTo>
                      <a:pt x="1343" y="528"/>
                    </a:lnTo>
                    <a:lnTo>
                      <a:pt x="1305" y="534"/>
                    </a:lnTo>
                    <a:lnTo>
                      <a:pt x="1266" y="536"/>
                    </a:lnTo>
                    <a:lnTo>
                      <a:pt x="1225" y="538"/>
                    </a:lnTo>
                    <a:lnTo>
                      <a:pt x="1191" y="536"/>
                    </a:lnTo>
                    <a:lnTo>
                      <a:pt x="1154" y="534"/>
                    </a:lnTo>
                    <a:lnTo>
                      <a:pt x="1113" y="528"/>
                    </a:lnTo>
                    <a:lnTo>
                      <a:pt x="1072" y="520"/>
                    </a:lnTo>
                    <a:lnTo>
                      <a:pt x="1032" y="506"/>
                    </a:lnTo>
                    <a:lnTo>
                      <a:pt x="992" y="489"/>
                    </a:lnTo>
                    <a:lnTo>
                      <a:pt x="965" y="471"/>
                    </a:lnTo>
                    <a:lnTo>
                      <a:pt x="942" y="449"/>
                    </a:lnTo>
                    <a:lnTo>
                      <a:pt x="920" y="423"/>
                    </a:lnTo>
                    <a:lnTo>
                      <a:pt x="901" y="395"/>
                    </a:lnTo>
                    <a:lnTo>
                      <a:pt x="885" y="365"/>
                    </a:lnTo>
                    <a:lnTo>
                      <a:pt x="871" y="335"/>
                    </a:lnTo>
                    <a:lnTo>
                      <a:pt x="860" y="306"/>
                    </a:lnTo>
                    <a:lnTo>
                      <a:pt x="851" y="279"/>
                    </a:lnTo>
                    <a:lnTo>
                      <a:pt x="844" y="255"/>
                    </a:lnTo>
                    <a:lnTo>
                      <a:pt x="838" y="238"/>
                    </a:lnTo>
                    <a:lnTo>
                      <a:pt x="836" y="224"/>
                    </a:lnTo>
                    <a:lnTo>
                      <a:pt x="834" y="219"/>
                    </a:lnTo>
                    <a:lnTo>
                      <a:pt x="833" y="213"/>
                    </a:lnTo>
                    <a:lnTo>
                      <a:pt x="826" y="208"/>
                    </a:lnTo>
                    <a:lnTo>
                      <a:pt x="814" y="204"/>
                    </a:lnTo>
                    <a:lnTo>
                      <a:pt x="796" y="202"/>
                    </a:lnTo>
                    <a:lnTo>
                      <a:pt x="793" y="202"/>
                    </a:lnTo>
                    <a:lnTo>
                      <a:pt x="777" y="204"/>
                    </a:lnTo>
                    <a:lnTo>
                      <a:pt x="766" y="206"/>
                    </a:lnTo>
                    <a:lnTo>
                      <a:pt x="759" y="209"/>
                    </a:lnTo>
                    <a:lnTo>
                      <a:pt x="755" y="213"/>
                    </a:lnTo>
                    <a:lnTo>
                      <a:pt x="754" y="215"/>
                    </a:lnTo>
                    <a:lnTo>
                      <a:pt x="753" y="216"/>
                    </a:lnTo>
                    <a:lnTo>
                      <a:pt x="751" y="223"/>
                    </a:lnTo>
                    <a:lnTo>
                      <a:pt x="749" y="235"/>
                    </a:lnTo>
                    <a:lnTo>
                      <a:pt x="744" y="254"/>
                    </a:lnTo>
                    <a:lnTo>
                      <a:pt x="738" y="277"/>
                    </a:lnTo>
                    <a:lnTo>
                      <a:pt x="728" y="305"/>
                    </a:lnTo>
                    <a:lnTo>
                      <a:pt x="717" y="333"/>
                    </a:lnTo>
                    <a:lnTo>
                      <a:pt x="704" y="363"/>
                    </a:lnTo>
                    <a:lnTo>
                      <a:pt x="687" y="393"/>
                    </a:lnTo>
                    <a:lnTo>
                      <a:pt x="668" y="422"/>
                    </a:lnTo>
                    <a:lnTo>
                      <a:pt x="646" y="448"/>
                    </a:lnTo>
                    <a:lnTo>
                      <a:pt x="622" y="471"/>
                    </a:lnTo>
                    <a:lnTo>
                      <a:pt x="595" y="489"/>
                    </a:lnTo>
                    <a:lnTo>
                      <a:pt x="555" y="506"/>
                    </a:lnTo>
                    <a:lnTo>
                      <a:pt x="514" y="520"/>
                    </a:lnTo>
                    <a:lnTo>
                      <a:pt x="474" y="528"/>
                    </a:lnTo>
                    <a:lnTo>
                      <a:pt x="434" y="534"/>
                    </a:lnTo>
                    <a:lnTo>
                      <a:pt x="396" y="536"/>
                    </a:lnTo>
                    <a:lnTo>
                      <a:pt x="362" y="538"/>
                    </a:lnTo>
                    <a:lnTo>
                      <a:pt x="321" y="536"/>
                    </a:lnTo>
                    <a:lnTo>
                      <a:pt x="282" y="534"/>
                    </a:lnTo>
                    <a:lnTo>
                      <a:pt x="245" y="528"/>
                    </a:lnTo>
                    <a:lnTo>
                      <a:pt x="211" y="520"/>
                    </a:lnTo>
                    <a:lnTo>
                      <a:pt x="181" y="512"/>
                    </a:lnTo>
                    <a:lnTo>
                      <a:pt x="158" y="502"/>
                    </a:lnTo>
                    <a:lnTo>
                      <a:pt x="136" y="490"/>
                    </a:lnTo>
                    <a:lnTo>
                      <a:pt x="117" y="478"/>
                    </a:lnTo>
                    <a:lnTo>
                      <a:pt x="102" y="464"/>
                    </a:lnTo>
                    <a:lnTo>
                      <a:pt x="90" y="449"/>
                    </a:lnTo>
                    <a:lnTo>
                      <a:pt x="79" y="431"/>
                    </a:lnTo>
                    <a:lnTo>
                      <a:pt x="69" y="410"/>
                    </a:lnTo>
                    <a:lnTo>
                      <a:pt x="61" y="385"/>
                    </a:lnTo>
                    <a:lnTo>
                      <a:pt x="54" y="355"/>
                    </a:lnTo>
                    <a:lnTo>
                      <a:pt x="46" y="321"/>
                    </a:lnTo>
                    <a:lnTo>
                      <a:pt x="39" y="279"/>
                    </a:lnTo>
                    <a:lnTo>
                      <a:pt x="31" y="230"/>
                    </a:lnTo>
                    <a:lnTo>
                      <a:pt x="30" y="223"/>
                    </a:lnTo>
                    <a:lnTo>
                      <a:pt x="27" y="217"/>
                    </a:lnTo>
                    <a:lnTo>
                      <a:pt x="26" y="212"/>
                    </a:lnTo>
                    <a:lnTo>
                      <a:pt x="23" y="209"/>
                    </a:lnTo>
                    <a:lnTo>
                      <a:pt x="20" y="206"/>
                    </a:lnTo>
                    <a:lnTo>
                      <a:pt x="15" y="200"/>
                    </a:lnTo>
                    <a:lnTo>
                      <a:pt x="9" y="193"/>
                    </a:lnTo>
                    <a:lnTo>
                      <a:pt x="5" y="182"/>
                    </a:lnTo>
                    <a:lnTo>
                      <a:pt x="1" y="168"/>
                    </a:lnTo>
                    <a:lnTo>
                      <a:pt x="0" y="152"/>
                    </a:lnTo>
                    <a:lnTo>
                      <a:pt x="0" y="148"/>
                    </a:lnTo>
                    <a:lnTo>
                      <a:pt x="0" y="142"/>
                    </a:lnTo>
                    <a:lnTo>
                      <a:pt x="0" y="137"/>
                    </a:lnTo>
                    <a:lnTo>
                      <a:pt x="0" y="131"/>
                    </a:lnTo>
                    <a:lnTo>
                      <a:pt x="0" y="118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4" y="75"/>
                    </a:lnTo>
                    <a:lnTo>
                      <a:pt x="11" y="60"/>
                    </a:lnTo>
                    <a:lnTo>
                      <a:pt x="20" y="48"/>
                    </a:lnTo>
                    <a:lnTo>
                      <a:pt x="31" y="39"/>
                    </a:lnTo>
                    <a:lnTo>
                      <a:pt x="43" y="32"/>
                    </a:lnTo>
                    <a:lnTo>
                      <a:pt x="56" y="26"/>
                    </a:lnTo>
                    <a:lnTo>
                      <a:pt x="65" y="25"/>
                    </a:lnTo>
                    <a:lnTo>
                      <a:pt x="125" y="14"/>
                    </a:lnTo>
                    <a:lnTo>
                      <a:pt x="189" y="6"/>
                    </a:lnTo>
                    <a:lnTo>
                      <a:pt x="257" y="2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2" name="Freeform 987"/>
              <p:cNvSpPr>
                <a:spLocks noEditPoints="1"/>
              </p:cNvSpPr>
              <p:nvPr/>
            </p:nvSpPr>
            <p:spPr bwMode="auto">
              <a:xfrm>
                <a:off x="-1366" y="1785"/>
                <a:ext cx="809" cy="999"/>
              </a:xfrm>
              <a:custGeom>
                <a:avLst/>
                <a:gdLst>
                  <a:gd name="T0" fmla="*/ 737 w 1617"/>
                  <a:gd name="T1" fmla="*/ 1508 h 1997"/>
                  <a:gd name="T2" fmla="*/ 710 w 1617"/>
                  <a:gd name="T3" fmla="*/ 1535 h 1997"/>
                  <a:gd name="T4" fmla="*/ 710 w 1617"/>
                  <a:gd name="T5" fmla="*/ 1575 h 1997"/>
                  <a:gd name="T6" fmla="*/ 737 w 1617"/>
                  <a:gd name="T7" fmla="*/ 1602 h 1997"/>
                  <a:gd name="T8" fmla="*/ 777 w 1617"/>
                  <a:gd name="T9" fmla="*/ 1602 h 1997"/>
                  <a:gd name="T10" fmla="*/ 804 w 1617"/>
                  <a:gd name="T11" fmla="*/ 1575 h 1997"/>
                  <a:gd name="T12" fmla="*/ 804 w 1617"/>
                  <a:gd name="T13" fmla="*/ 1535 h 1997"/>
                  <a:gd name="T14" fmla="*/ 777 w 1617"/>
                  <a:gd name="T15" fmla="*/ 1508 h 1997"/>
                  <a:gd name="T16" fmla="*/ 1087 w 1617"/>
                  <a:gd name="T17" fmla="*/ 1403 h 1997"/>
                  <a:gd name="T18" fmla="*/ 1041 w 1617"/>
                  <a:gd name="T19" fmla="*/ 1415 h 1997"/>
                  <a:gd name="T20" fmla="*/ 1008 w 1617"/>
                  <a:gd name="T21" fmla="*/ 1448 h 1997"/>
                  <a:gd name="T22" fmla="*/ 996 w 1617"/>
                  <a:gd name="T23" fmla="*/ 1494 h 1997"/>
                  <a:gd name="T24" fmla="*/ 1008 w 1617"/>
                  <a:gd name="T25" fmla="*/ 1539 h 1997"/>
                  <a:gd name="T26" fmla="*/ 1041 w 1617"/>
                  <a:gd name="T27" fmla="*/ 1573 h 1997"/>
                  <a:gd name="T28" fmla="*/ 1087 w 1617"/>
                  <a:gd name="T29" fmla="*/ 1586 h 1997"/>
                  <a:gd name="T30" fmla="*/ 1134 w 1617"/>
                  <a:gd name="T31" fmla="*/ 1573 h 1997"/>
                  <a:gd name="T32" fmla="*/ 1166 w 1617"/>
                  <a:gd name="T33" fmla="*/ 1539 h 1997"/>
                  <a:gd name="T34" fmla="*/ 1178 w 1617"/>
                  <a:gd name="T35" fmla="*/ 1494 h 1997"/>
                  <a:gd name="T36" fmla="*/ 1166 w 1617"/>
                  <a:gd name="T37" fmla="*/ 1448 h 1997"/>
                  <a:gd name="T38" fmla="*/ 1134 w 1617"/>
                  <a:gd name="T39" fmla="*/ 1415 h 1997"/>
                  <a:gd name="T40" fmla="*/ 1087 w 1617"/>
                  <a:gd name="T41" fmla="*/ 1403 h 1997"/>
                  <a:gd name="T42" fmla="*/ 735 w 1617"/>
                  <a:gd name="T43" fmla="*/ 1208 h 1997"/>
                  <a:gd name="T44" fmla="*/ 701 w 1617"/>
                  <a:gd name="T45" fmla="*/ 1232 h 1997"/>
                  <a:gd name="T46" fmla="*/ 686 w 1617"/>
                  <a:gd name="T47" fmla="*/ 1275 h 1997"/>
                  <a:gd name="T48" fmla="*/ 701 w 1617"/>
                  <a:gd name="T49" fmla="*/ 1317 h 1997"/>
                  <a:gd name="T50" fmla="*/ 735 w 1617"/>
                  <a:gd name="T51" fmla="*/ 1343 h 1997"/>
                  <a:gd name="T52" fmla="*/ 780 w 1617"/>
                  <a:gd name="T53" fmla="*/ 1343 h 1997"/>
                  <a:gd name="T54" fmla="*/ 815 w 1617"/>
                  <a:gd name="T55" fmla="*/ 1317 h 1997"/>
                  <a:gd name="T56" fmla="*/ 829 w 1617"/>
                  <a:gd name="T57" fmla="*/ 1275 h 1997"/>
                  <a:gd name="T58" fmla="*/ 815 w 1617"/>
                  <a:gd name="T59" fmla="*/ 1232 h 1997"/>
                  <a:gd name="T60" fmla="*/ 780 w 1617"/>
                  <a:gd name="T61" fmla="*/ 1208 h 1997"/>
                  <a:gd name="T62" fmla="*/ 644 w 1617"/>
                  <a:gd name="T63" fmla="*/ 364 h 1997"/>
                  <a:gd name="T64" fmla="*/ 642 w 1617"/>
                  <a:gd name="T65" fmla="*/ 950 h 1997"/>
                  <a:gd name="T66" fmla="*/ 601 w 1617"/>
                  <a:gd name="T67" fmla="*/ 1040 h 1997"/>
                  <a:gd name="T68" fmla="*/ 981 w 1617"/>
                  <a:gd name="T69" fmla="*/ 968 h 1997"/>
                  <a:gd name="T70" fmla="*/ 972 w 1617"/>
                  <a:gd name="T71" fmla="*/ 931 h 1997"/>
                  <a:gd name="T72" fmla="*/ 644 w 1617"/>
                  <a:gd name="T73" fmla="*/ 364 h 1997"/>
                  <a:gd name="T74" fmla="*/ 1164 w 1617"/>
                  <a:gd name="T75" fmla="*/ 0 h 1997"/>
                  <a:gd name="T76" fmla="*/ 1208 w 1617"/>
                  <a:gd name="T77" fmla="*/ 15 h 1997"/>
                  <a:gd name="T78" fmla="*/ 1236 w 1617"/>
                  <a:gd name="T79" fmla="*/ 51 h 1997"/>
                  <a:gd name="T80" fmla="*/ 1238 w 1617"/>
                  <a:gd name="T81" fmla="*/ 289 h 1997"/>
                  <a:gd name="T82" fmla="*/ 1225 w 1617"/>
                  <a:gd name="T83" fmla="*/ 334 h 1997"/>
                  <a:gd name="T84" fmla="*/ 1187 w 1617"/>
                  <a:gd name="T85" fmla="*/ 361 h 1997"/>
                  <a:gd name="T86" fmla="*/ 1144 w 1617"/>
                  <a:gd name="T87" fmla="*/ 364 h 1997"/>
                  <a:gd name="T88" fmla="*/ 1609 w 1617"/>
                  <a:gd name="T89" fmla="*/ 1873 h 1997"/>
                  <a:gd name="T90" fmla="*/ 1617 w 1617"/>
                  <a:gd name="T91" fmla="*/ 1916 h 1997"/>
                  <a:gd name="T92" fmla="*/ 1603 w 1617"/>
                  <a:gd name="T93" fmla="*/ 1956 h 1997"/>
                  <a:gd name="T94" fmla="*/ 1572 w 1617"/>
                  <a:gd name="T95" fmla="*/ 1986 h 1997"/>
                  <a:gd name="T96" fmla="*/ 1531 w 1617"/>
                  <a:gd name="T97" fmla="*/ 1997 h 1997"/>
                  <a:gd name="T98" fmla="*/ 64 w 1617"/>
                  <a:gd name="T99" fmla="*/ 1995 h 1997"/>
                  <a:gd name="T100" fmla="*/ 27 w 1617"/>
                  <a:gd name="T101" fmla="*/ 1973 h 1997"/>
                  <a:gd name="T102" fmla="*/ 4 w 1617"/>
                  <a:gd name="T103" fmla="*/ 1936 h 1997"/>
                  <a:gd name="T104" fmla="*/ 1 w 1617"/>
                  <a:gd name="T105" fmla="*/ 1894 h 1997"/>
                  <a:gd name="T106" fmla="*/ 472 w 1617"/>
                  <a:gd name="T107" fmla="*/ 911 h 1997"/>
                  <a:gd name="T108" fmla="*/ 453 w 1617"/>
                  <a:gd name="T109" fmla="*/ 364 h 1997"/>
                  <a:gd name="T110" fmla="*/ 408 w 1617"/>
                  <a:gd name="T111" fmla="*/ 350 h 1997"/>
                  <a:gd name="T112" fmla="*/ 381 w 1617"/>
                  <a:gd name="T113" fmla="*/ 313 h 1997"/>
                  <a:gd name="T114" fmla="*/ 378 w 1617"/>
                  <a:gd name="T115" fmla="*/ 75 h 1997"/>
                  <a:gd name="T116" fmla="*/ 392 w 1617"/>
                  <a:gd name="T117" fmla="*/ 31 h 1997"/>
                  <a:gd name="T118" fmla="*/ 428 w 1617"/>
                  <a:gd name="T119" fmla="*/ 4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17" h="1997">
                    <a:moveTo>
                      <a:pt x="758" y="1504"/>
                    </a:moveTo>
                    <a:lnTo>
                      <a:pt x="737" y="1508"/>
                    </a:lnTo>
                    <a:lnTo>
                      <a:pt x="721" y="1519"/>
                    </a:lnTo>
                    <a:lnTo>
                      <a:pt x="710" y="1535"/>
                    </a:lnTo>
                    <a:lnTo>
                      <a:pt x="706" y="1554"/>
                    </a:lnTo>
                    <a:lnTo>
                      <a:pt x="710" y="1575"/>
                    </a:lnTo>
                    <a:lnTo>
                      <a:pt x="721" y="1591"/>
                    </a:lnTo>
                    <a:lnTo>
                      <a:pt x="737" y="1602"/>
                    </a:lnTo>
                    <a:lnTo>
                      <a:pt x="758" y="1606"/>
                    </a:lnTo>
                    <a:lnTo>
                      <a:pt x="777" y="1602"/>
                    </a:lnTo>
                    <a:lnTo>
                      <a:pt x="793" y="1591"/>
                    </a:lnTo>
                    <a:lnTo>
                      <a:pt x="804" y="1575"/>
                    </a:lnTo>
                    <a:lnTo>
                      <a:pt x="808" y="1554"/>
                    </a:lnTo>
                    <a:lnTo>
                      <a:pt x="804" y="1535"/>
                    </a:lnTo>
                    <a:lnTo>
                      <a:pt x="793" y="1519"/>
                    </a:lnTo>
                    <a:lnTo>
                      <a:pt x="777" y="1508"/>
                    </a:lnTo>
                    <a:lnTo>
                      <a:pt x="758" y="1504"/>
                    </a:lnTo>
                    <a:close/>
                    <a:moveTo>
                      <a:pt x="1087" y="1403"/>
                    </a:moveTo>
                    <a:lnTo>
                      <a:pt x="1063" y="1406"/>
                    </a:lnTo>
                    <a:lnTo>
                      <a:pt x="1041" y="1415"/>
                    </a:lnTo>
                    <a:lnTo>
                      <a:pt x="1023" y="1429"/>
                    </a:lnTo>
                    <a:lnTo>
                      <a:pt x="1008" y="1448"/>
                    </a:lnTo>
                    <a:lnTo>
                      <a:pt x="999" y="1470"/>
                    </a:lnTo>
                    <a:lnTo>
                      <a:pt x="996" y="1494"/>
                    </a:lnTo>
                    <a:lnTo>
                      <a:pt x="999" y="1517"/>
                    </a:lnTo>
                    <a:lnTo>
                      <a:pt x="1008" y="1539"/>
                    </a:lnTo>
                    <a:lnTo>
                      <a:pt x="1023" y="1558"/>
                    </a:lnTo>
                    <a:lnTo>
                      <a:pt x="1041" y="1573"/>
                    </a:lnTo>
                    <a:lnTo>
                      <a:pt x="1063" y="1581"/>
                    </a:lnTo>
                    <a:lnTo>
                      <a:pt x="1087" y="1586"/>
                    </a:lnTo>
                    <a:lnTo>
                      <a:pt x="1112" y="1581"/>
                    </a:lnTo>
                    <a:lnTo>
                      <a:pt x="1134" y="1573"/>
                    </a:lnTo>
                    <a:lnTo>
                      <a:pt x="1151" y="1558"/>
                    </a:lnTo>
                    <a:lnTo>
                      <a:pt x="1166" y="1539"/>
                    </a:lnTo>
                    <a:lnTo>
                      <a:pt x="1176" y="1517"/>
                    </a:lnTo>
                    <a:lnTo>
                      <a:pt x="1178" y="1494"/>
                    </a:lnTo>
                    <a:lnTo>
                      <a:pt x="1176" y="1470"/>
                    </a:lnTo>
                    <a:lnTo>
                      <a:pt x="1166" y="1448"/>
                    </a:lnTo>
                    <a:lnTo>
                      <a:pt x="1151" y="1429"/>
                    </a:lnTo>
                    <a:lnTo>
                      <a:pt x="1134" y="1415"/>
                    </a:lnTo>
                    <a:lnTo>
                      <a:pt x="1112" y="1406"/>
                    </a:lnTo>
                    <a:lnTo>
                      <a:pt x="1087" y="1403"/>
                    </a:lnTo>
                    <a:close/>
                    <a:moveTo>
                      <a:pt x="758" y="1204"/>
                    </a:moveTo>
                    <a:lnTo>
                      <a:pt x="735" y="1208"/>
                    </a:lnTo>
                    <a:lnTo>
                      <a:pt x="716" y="1217"/>
                    </a:lnTo>
                    <a:lnTo>
                      <a:pt x="701" y="1232"/>
                    </a:lnTo>
                    <a:lnTo>
                      <a:pt x="690" y="1253"/>
                    </a:lnTo>
                    <a:lnTo>
                      <a:pt x="686" y="1275"/>
                    </a:lnTo>
                    <a:lnTo>
                      <a:pt x="690" y="1298"/>
                    </a:lnTo>
                    <a:lnTo>
                      <a:pt x="701" y="1317"/>
                    </a:lnTo>
                    <a:lnTo>
                      <a:pt x="716" y="1332"/>
                    </a:lnTo>
                    <a:lnTo>
                      <a:pt x="735" y="1343"/>
                    </a:lnTo>
                    <a:lnTo>
                      <a:pt x="758" y="1346"/>
                    </a:lnTo>
                    <a:lnTo>
                      <a:pt x="780" y="1343"/>
                    </a:lnTo>
                    <a:lnTo>
                      <a:pt x="799" y="1332"/>
                    </a:lnTo>
                    <a:lnTo>
                      <a:pt x="815" y="1317"/>
                    </a:lnTo>
                    <a:lnTo>
                      <a:pt x="825" y="1298"/>
                    </a:lnTo>
                    <a:lnTo>
                      <a:pt x="829" y="1275"/>
                    </a:lnTo>
                    <a:lnTo>
                      <a:pt x="825" y="1253"/>
                    </a:lnTo>
                    <a:lnTo>
                      <a:pt x="815" y="1232"/>
                    </a:lnTo>
                    <a:lnTo>
                      <a:pt x="799" y="1217"/>
                    </a:lnTo>
                    <a:lnTo>
                      <a:pt x="780" y="1208"/>
                    </a:lnTo>
                    <a:lnTo>
                      <a:pt x="758" y="1204"/>
                    </a:lnTo>
                    <a:close/>
                    <a:moveTo>
                      <a:pt x="644" y="364"/>
                    </a:moveTo>
                    <a:lnTo>
                      <a:pt x="644" y="931"/>
                    </a:lnTo>
                    <a:lnTo>
                      <a:pt x="642" y="950"/>
                    </a:lnTo>
                    <a:lnTo>
                      <a:pt x="635" y="968"/>
                    </a:lnTo>
                    <a:lnTo>
                      <a:pt x="601" y="1040"/>
                    </a:lnTo>
                    <a:lnTo>
                      <a:pt x="1015" y="1040"/>
                    </a:lnTo>
                    <a:lnTo>
                      <a:pt x="981" y="968"/>
                    </a:lnTo>
                    <a:lnTo>
                      <a:pt x="974" y="950"/>
                    </a:lnTo>
                    <a:lnTo>
                      <a:pt x="972" y="931"/>
                    </a:lnTo>
                    <a:lnTo>
                      <a:pt x="972" y="364"/>
                    </a:lnTo>
                    <a:lnTo>
                      <a:pt x="644" y="364"/>
                    </a:lnTo>
                    <a:close/>
                    <a:moveTo>
                      <a:pt x="453" y="0"/>
                    </a:moveTo>
                    <a:lnTo>
                      <a:pt x="1164" y="0"/>
                    </a:lnTo>
                    <a:lnTo>
                      <a:pt x="1187" y="4"/>
                    </a:lnTo>
                    <a:lnTo>
                      <a:pt x="1208" y="15"/>
                    </a:lnTo>
                    <a:lnTo>
                      <a:pt x="1225" y="31"/>
                    </a:lnTo>
                    <a:lnTo>
                      <a:pt x="1236" y="51"/>
                    </a:lnTo>
                    <a:lnTo>
                      <a:pt x="1238" y="75"/>
                    </a:lnTo>
                    <a:lnTo>
                      <a:pt x="1238" y="289"/>
                    </a:lnTo>
                    <a:lnTo>
                      <a:pt x="1236" y="313"/>
                    </a:lnTo>
                    <a:lnTo>
                      <a:pt x="1225" y="334"/>
                    </a:lnTo>
                    <a:lnTo>
                      <a:pt x="1208" y="350"/>
                    </a:lnTo>
                    <a:lnTo>
                      <a:pt x="1187" y="361"/>
                    </a:lnTo>
                    <a:lnTo>
                      <a:pt x="1164" y="364"/>
                    </a:lnTo>
                    <a:lnTo>
                      <a:pt x="1144" y="364"/>
                    </a:lnTo>
                    <a:lnTo>
                      <a:pt x="1144" y="911"/>
                    </a:lnTo>
                    <a:lnTo>
                      <a:pt x="1609" y="1873"/>
                    </a:lnTo>
                    <a:lnTo>
                      <a:pt x="1615" y="1894"/>
                    </a:lnTo>
                    <a:lnTo>
                      <a:pt x="1617" y="1916"/>
                    </a:lnTo>
                    <a:lnTo>
                      <a:pt x="1613" y="1936"/>
                    </a:lnTo>
                    <a:lnTo>
                      <a:pt x="1603" y="1956"/>
                    </a:lnTo>
                    <a:lnTo>
                      <a:pt x="1590" y="1973"/>
                    </a:lnTo>
                    <a:lnTo>
                      <a:pt x="1572" y="1986"/>
                    </a:lnTo>
                    <a:lnTo>
                      <a:pt x="1553" y="1995"/>
                    </a:lnTo>
                    <a:lnTo>
                      <a:pt x="1531" y="1997"/>
                    </a:lnTo>
                    <a:lnTo>
                      <a:pt x="85" y="1997"/>
                    </a:lnTo>
                    <a:lnTo>
                      <a:pt x="64" y="1995"/>
                    </a:lnTo>
                    <a:lnTo>
                      <a:pt x="45" y="1986"/>
                    </a:lnTo>
                    <a:lnTo>
                      <a:pt x="27" y="1973"/>
                    </a:lnTo>
                    <a:lnTo>
                      <a:pt x="13" y="1956"/>
                    </a:lnTo>
                    <a:lnTo>
                      <a:pt x="4" y="1936"/>
                    </a:lnTo>
                    <a:lnTo>
                      <a:pt x="0" y="1916"/>
                    </a:lnTo>
                    <a:lnTo>
                      <a:pt x="1" y="1894"/>
                    </a:lnTo>
                    <a:lnTo>
                      <a:pt x="8" y="1873"/>
                    </a:lnTo>
                    <a:lnTo>
                      <a:pt x="472" y="911"/>
                    </a:lnTo>
                    <a:lnTo>
                      <a:pt x="472" y="364"/>
                    </a:lnTo>
                    <a:lnTo>
                      <a:pt x="453" y="364"/>
                    </a:lnTo>
                    <a:lnTo>
                      <a:pt x="428" y="361"/>
                    </a:lnTo>
                    <a:lnTo>
                      <a:pt x="408" y="350"/>
                    </a:lnTo>
                    <a:lnTo>
                      <a:pt x="392" y="334"/>
                    </a:lnTo>
                    <a:lnTo>
                      <a:pt x="381" y="313"/>
                    </a:lnTo>
                    <a:lnTo>
                      <a:pt x="378" y="289"/>
                    </a:lnTo>
                    <a:lnTo>
                      <a:pt x="378" y="75"/>
                    </a:lnTo>
                    <a:lnTo>
                      <a:pt x="381" y="51"/>
                    </a:lnTo>
                    <a:lnTo>
                      <a:pt x="392" y="31"/>
                    </a:lnTo>
                    <a:lnTo>
                      <a:pt x="408" y="15"/>
                    </a:lnTo>
                    <a:lnTo>
                      <a:pt x="428" y="4"/>
                    </a:lnTo>
                    <a:lnTo>
                      <a:pt x="4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3" name="Freeform 988"/>
              <p:cNvSpPr>
                <a:spLocks noEditPoints="1"/>
              </p:cNvSpPr>
              <p:nvPr/>
            </p:nvSpPr>
            <p:spPr bwMode="auto">
              <a:xfrm>
                <a:off x="-2695" y="1785"/>
                <a:ext cx="1495" cy="1035"/>
              </a:xfrm>
              <a:custGeom>
                <a:avLst/>
                <a:gdLst>
                  <a:gd name="T0" fmla="*/ 1105 w 2989"/>
                  <a:gd name="T1" fmla="*/ 808 h 2070"/>
                  <a:gd name="T2" fmla="*/ 1093 w 2989"/>
                  <a:gd name="T3" fmla="*/ 851 h 2070"/>
                  <a:gd name="T4" fmla="*/ 655 w 2989"/>
                  <a:gd name="T5" fmla="*/ 983 h 2070"/>
                  <a:gd name="T6" fmla="*/ 1311 w 2989"/>
                  <a:gd name="T7" fmla="*/ 983 h 2070"/>
                  <a:gd name="T8" fmla="*/ 1252 w 2989"/>
                  <a:gd name="T9" fmla="*/ 897 h 2070"/>
                  <a:gd name="T10" fmla="*/ 1218 w 2989"/>
                  <a:gd name="T11" fmla="*/ 863 h 2070"/>
                  <a:gd name="T12" fmla="*/ 1197 w 2989"/>
                  <a:gd name="T13" fmla="*/ 851 h 2070"/>
                  <a:gd name="T14" fmla="*/ 1176 w 2989"/>
                  <a:gd name="T15" fmla="*/ 823 h 2070"/>
                  <a:gd name="T16" fmla="*/ 1137 w 2989"/>
                  <a:gd name="T17" fmla="*/ 796 h 2070"/>
                  <a:gd name="T18" fmla="*/ 1352 w 2989"/>
                  <a:gd name="T19" fmla="*/ 15 h 2070"/>
                  <a:gd name="T20" fmla="*/ 1572 w 2989"/>
                  <a:gd name="T21" fmla="*/ 147 h 2070"/>
                  <a:gd name="T22" fmla="*/ 1752 w 2989"/>
                  <a:gd name="T23" fmla="*/ 207 h 2070"/>
                  <a:gd name="T24" fmla="*/ 1919 w 2989"/>
                  <a:gd name="T25" fmla="*/ 576 h 2070"/>
                  <a:gd name="T26" fmla="*/ 2087 w 2989"/>
                  <a:gd name="T27" fmla="*/ 207 h 2070"/>
                  <a:gd name="T28" fmla="*/ 2267 w 2989"/>
                  <a:gd name="T29" fmla="*/ 147 h 2070"/>
                  <a:gd name="T30" fmla="*/ 2487 w 2989"/>
                  <a:gd name="T31" fmla="*/ 15 h 2070"/>
                  <a:gd name="T32" fmla="*/ 2546 w 2989"/>
                  <a:gd name="T33" fmla="*/ 1 h 2070"/>
                  <a:gd name="T34" fmla="*/ 2614 w 2989"/>
                  <a:gd name="T35" fmla="*/ 34 h 2070"/>
                  <a:gd name="T36" fmla="*/ 2773 w 2989"/>
                  <a:gd name="T37" fmla="*/ 120 h 2070"/>
                  <a:gd name="T38" fmla="*/ 2895 w 2989"/>
                  <a:gd name="T39" fmla="*/ 289 h 2070"/>
                  <a:gd name="T40" fmla="*/ 2921 w 2989"/>
                  <a:gd name="T41" fmla="*/ 391 h 2070"/>
                  <a:gd name="T42" fmla="*/ 2989 w 2989"/>
                  <a:gd name="T43" fmla="*/ 467 h 2070"/>
                  <a:gd name="T44" fmla="*/ 2527 w 2989"/>
                  <a:gd name="T45" fmla="*/ 1847 h 2070"/>
                  <a:gd name="T46" fmla="*/ 2522 w 2989"/>
                  <a:gd name="T47" fmla="*/ 1961 h 2070"/>
                  <a:gd name="T48" fmla="*/ 2557 w 2989"/>
                  <a:gd name="T49" fmla="*/ 2037 h 2070"/>
                  <a:gd name="T50" fmla="*/ 2194 w 2989"/>
                  <a:gd name="T51" fmla="*/ 2064 h 2070"/>
                  <a:gd name="T52" fmla="*/ 1775 w 2989"/>
                  <a:gd name="T53" fmla="*/ 2068 h 2070"/>
                  <a:gd name="T54" fmla="*/ 1386 w 2989"/>
                  <a:gd name="T55" fmla="*/ 2046 h 2070"/>
                  <a:gd name="T56" fmla="*/ 1058 w 2989"/>
                  <a:gd name="T57" fmla="*/ 2004 h 2070"/>
                  <a:gd name="T58" fmla="*/ 784 w 2989"/>
                  <a:gd name="T59" fmla="*/ 1946 h 2070"/>
                  <a:gd name="T60" fmla="*/ 562 w 2989"/>
                  <a:gd name="T61" fmla="*/ 1873 h 2070"/>
                  <a:gd name="T62" fmla="*/ 385 w 2989"/>
                  <a:gd name="T63" fmla="*/ 1796 h 2070"/>
                  <a:gd name="T64" fmla="*/ 249 w 2989"/>
                  <a:gd name="T65" fmla="*/ 1715 h 2070"/>
                  <a:gd name="T66" fmla="*/ 150 w 2989"/>
                  <a:gd name="T67" fmla="*/ 1637 h 2070"/>
                  <a:gd name="T68" fmla="*/ 79 w 2989"/>
                  <a:gd name="T69" fmla="*/ 1566 h 2070"/>
                  <a:gd name="T70" fmla="*/ 35 w 2989"/>
                  <a:gd name="T71" fmla="*/ 1508 h 2070"/>
                  <a:gd name="T72" fmla="*/ 12 w 2989"/>
                  <a:gd name="T73" fmla="*/ 1467 h 2070"/>
                  <a:gd name="T74" fmla="*/ 3 w 2989"/>
                  <a:gd name="T75" fmla="*/ 1448 h 2070"/>
                  <a:gd name="T76" fmla="*/ 4 w 2989"/>
                  <a:gd name="T77" fmla="*/ 1388 h 2070"/>
                  <a:gd name="T78" fmla="*/ 27 w 2989"/>
                  <a:gd name="T79" fmla="*/ 1269 h 2070"/>
                  <a:gd name="T80" fmla="*/ 67 w 2989"/>
                  <a:gd name="T81" fmla="*/ 1103 h 2070"/>
                  <a:gd name="T82" fmla="*/ 125 w 2989"/>
                  <a:gd name="T83" fmla="*/ 916 h 2070"/>
                  <a:gd name="T84" fmla="*/ 203 w 2989"/>
                  <a:gd name="T85" fmla="*/ 733 h 2070"/>
                  <a:gd name="T86" fmla="*/ 302 w 2989"/>
                  <a:gd name="T87" fmla="*/ 581 h 2070"/>
                  <a:gd name="T88" fmla="*/ 408 w 2989"/>
                  <a:gd name="T89" fmla="*/ 491 h 2070"/>
                  <a:gd name="T90" fmla="*/ 527 w 2989"/>
                  <a:gd name="T91" fmla="*/ 418 h 2070"/>
                  <a:gd name="T92" fmla="*/ 683 w 2989"/>
                  <a:gd name="T93" fmla="*/ 330 h 2070"/>
                  <a:gd name="T94" fmla="*/ 859 w 2989"/>
                  <a:gd name="T95" fmla="*/ 233 h 2070"/>
                  <a:gd name="T96" fmla="*/ 1035 w 2989"/>
                  <a:gd name="T97" fmla="*/ 137 h 2070"/>
                  <a:gd name="T98" fmla="*/ 1190 w 2989"/>
                  <a:gd name="T99" fmla="*/ 53 h 2070"/>
                  <a:gd name="T100" fmla="*/ 1293 w 2989"/>
                  <a:gd name="T101" fmla="*/ 1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9" h="2070">
                    <a:moveTo>
                      <a:pt x="1137" y="796"/>
                    </a:moveTo>
                    <a:lnTo>
                      <a:pt x="1119" y="800"/>
                    </a:lnTo>
                    <a:lnTo>
                      <a:pt x="1105" y="808"/>
                    </a:lnTo>
                    <a:lnTo>
                      <a:pt x="1096" y="823"/>
                    </a:lnTo>
                    <a:lnTo>
                      <a:pt x="1093" y="840"/>
                    </a:lnTo>
                    <a:lnTo>
                      <a:pt x="1093" y="851"/>
                    </a:lnTo>
                    <a:lnTo>
                      <a:pt x="1075" y="851"/>
                    </a:lnTo>
                    <a:lnTo>
                      <a:pt x="1075" y="983"/>
                    </a:lnTo>
                    <a:lnTo>
                      <a:pt x="655" y="983"/>
                    </a:lnTo>
                    <a:lnTo>
                      <a:pt x="655" y="1122"/>
                    </a:lnTo>
                    <a:lnTo>
                      <a:pt x="1311" y="1122"/>
                    </a:lnTo>
                    <a:lnTo>
                      <a:pt x="1311" y="983"/>
                    </a:lnTo>
                    <a:lnTo>
                      <a:pt x="1255" y="983"/>
                    </a:lnTo>
                    <a:lnTo>
                      <a:pt x="1255" y="913"/>
                    </a:lnTo>
                    <a:lnTo>
                      <a:pt x="1252" y="897"/>
                    </a:lnTo>
                    <a:lnTo>
                      <a:pt x="1244" y="882"/>
                    </a:lnTo>
                    <a:lnTo>
                      <a:pt x="1233" y="871"/>
                    </a:lnTo>
                    <a:lnTo>
                      <a:pt x="1218" y="863"/>
                    </a:lnTo>
                    <a:lnTo>
                      <a:pt x="1202" y="860"/>
                    </a:lnTo>
                    <a:lnTo>
                      <a:pt x="1197" y="860"/>
                    </a:lnTo>
                    <a:lnTo>
                      <a:pt x="1197" y="851"/>
                    </a:lnTo>
                    <a:lnTo>
                      <a:pt x="1180" y="851"/>
                    </a:lnTo>
                    <a:lnTo>
                      <a:pt x="1180" y="840"/>
                    </a:lnTo>
                    <a:lnTo>
                      <a:pt x="1176" y="823"/>
                    </a:lnTo>
                    <a:lnTo>
                      <a:pt x="1167" y="808"/>
                    </a:lnTo>
                    <a:lnTo>
                      <a:pt x="1153" y="800"/>
                    </a:lnTo>
                    <a:lnTo>
                      <a:pt x="1137" y="796"/>
                    </a:lnTo>
                    <a:close/>
                    <a:moveTo>
                      <a:pt x="1314" y="0"/>
                    </a:moveTo>
                    <a:lnTo>
                      <a:pt x="1334" y="4"/>
                    </a:lnTo>
                    <a:lnTo>
                      <a:pt x="1352" y="15"/>
                    </a:lnTo>
                    <a:lnTo>
                      <a:pt x="1423" y="66"/>
                    </a:lnTo>
                    <a:lnTo>
                      <a:pt x="1496" y="110"/>
                    </a:lnTo>
                    <a:lnTo>
                      <a:pt x="1572" y="147"/>
                    </a:lnTo>
                    <a:lnTo>
                      <a:pt x="1650" y="176"/>
                    </a:lnTo>
                    <a:lnTo>
                      <a:pt x="1730" y="197"/>
                    </a:lnTo>
                    <a:lnTo>
                      <a:pt x="1752" y="207"/>
                    </a:lnTo>
                    <a:lnTo>
                      <a:pt x="1770" y="222"/>
                    </a:lnTo>
                    <a:lnTo>
                      <a:pt x="1782" y="241"/>
                    </a:lnTo>
                    <a:lnTo>
                      <a:pt x="1919" y="576"/>
                    </a:lnTo>
                    <a:lnTo>
                      <a:pt x="2058" y="241"/>
                    </a:lnTo>
                    <a:lnTo>
                      <a:pt x="2069" y="222"/>
                    </a:lnTo>
                    <a:lnTo>
                      <a:pt x="2087" y="207"/>
                    </a:lnTo>
                    <a:lnTo>
                      <a:pt x="2109" y="197"/>
                    </a:lnTo>
                    <a:lnTo>
                      <a:pt x="2189" y="176"/>
                    </a:lnTo>
                    <a:lnTo>
                      <a:pt x="2267" y="147"/>
                    </a:lnTo>
                    <a:lnTo>
                      <a:pt x="2343" y="110"/>
                    </a:lnTo>
                    <a:lnTo>
                      <a:pt x="2416" y="66"/>
                    </a:lnTo>
                    <a:lnTo>
                      <a:pt x="2487" y="15"/>
                    </a:lnTo>
                    <a:lnTo>
                      <a:pt x="2505" y="4"/>
                    </a:lnTo>
                    <a:lnTo>
                      <a:pt x="2525" y="0"/>
                    </a:lnTo>
                    <a:lnTo>
                      <a:pt x="2546" y="1"/>
                    </a:lnTo>
                    <a:lnTo>
                      <a:pt x="2566" y="8"/>
                    </a:lnTo>
                    <a:lnTo>
                      <a:pt x="2570" y="11"/>
                    </a:lnTo>
                    <a:lnTo>
                      <a:pt x="2614" y="34"/>
                    </a:lnTo>
                    <a:lnTo>
                      <a:pt x="2661" y="60"/>
                    </a:lnTo>
                    <a:lnTo>
                      <a:pt x="2716" y="88"/>
                    </a:lnTo>
                    <a:lnTo>
                      <a:pt x="2773" y="120"/>
                    </a:lnTo>
                    <a:lnTo>
                      <a:pt x="2833" y="151"/>
                    </a:lnTo>
                    <a:lnTo>
                      <a:pt x="2895" y="185"/>
                    </a:lnTo>
                    <a:lnTo>
                      <a:pt x="2895" y="289"/>
                    </a:lnTo>
                    <a:lnTo>
                      <a:pt x="2898" y="326"/>
                    </a:lnTo>
                    <a:lnTo>
                      <a:pt x="2908" y="360"/>
                    </a:lnTo>
                    <a:lnTo>
                      <a:pt x="2921" y="391"/>
                    </a:lnTo>
                    <a:lnTo>
                      <a:pt x="2940" y="420"/>
                    </a:lnTo>
                    <a:lnTo>
                      <a:pt x="2964" y="446"/>
                    </a:lnTo>
                    <a:lnTo>
                      <a:pt x="2989" y="467"/>
                    </a:lnTo>
                    <a:lnTo>
                      <a:pt x="2989" y="879"/>
                    </a:lnTo>
                    <a:lnTo>
                      <a:pt x="2540" y="1812"/>
                    </a:lnTo>
                    <a:lnTo>
                      <a:pt x="2527" y="1847"/>
                    </a:lnTo>
                    <a:lnTo>
                      <a:pt x="2518" y="1886"/>
                    </a:lnTo>
                    <a:lnTo>
                      <a:pt x="2518" y="1924"/>
                    </a:lnTo>
                    <a:lnTo>
                      <a:pt x="2522" y="1961"/>
                    </a:lnTo>
                    <a:lnTo>
                      <a:pt x="2535" y="1997"/>
                    </a:lnTo>
                    <a:lnTo>
                      <a:pt x="2552" y="2031"/>
                    </a:lnTo>
                    <a:lnTo>
                      <a:pt x="2557" y="2037"/>
                    </a:lnTo>
                    <a:lnTo>
                      <a:pt x="2442" y="2048"/>
                    </a:lnTo>
                    <a:lnTo>
                      <a:pt x="2321" y="2057"/>
                    </a:lnTo>
                    <a:lnTo>
                      <a:pt x="2194" y="2064"/>
                    </a:lnTo>
                    <a:lnTo>
                      <a:pt x="2061" y="2068"/>
                    </a:lnTo>
                    <a:lnTo>
                      <a:pt x="1919" y="2070"/>
                    </a:lnTo>
                    <a:lnTo>
                      <a:pt x="1775" y="2068"/>
                    </a:lnTo>
                    <a:lnTo>
                      <a:pt x="1639" y="2064"/>
                    </a:lnTo>
                    <a:lnTo>
                      <a:pt x="1508" y="2057"/>
                    </a:lnTo>
                    <a:lnTo>
                      <a:pt x="1386" y="2046"/>
                    </a:lnTo>
                    <a:lnTo>
                      <a:pt x="1270" y="2036"/>
                    </a:lnTo>
                    <a:lnTo>
                      <a:pt x="1160" y="2021"/>
                    </a:lnTo>
                    <a:lnTo>
                      <a:pt x="1058" y="2004"/>
                    </a:lnTo>
                    <a:lnTo>
                      <a:pt x="960" y="1986"/>
                    </a:lnTo>
                    <a:lnTo>
                      <a:pt x="870" y="1966"/>
                    </a:lnTo>
                    <a:lnTo>
                      <a:pt x="784" y="1946"/>
                    </a:lnTo>
                    <a:lnTo>
                      <a:pt x="705" y="1922"/>
                    </a:lnTo>
                    <a:lnTo>
                      <a:pt x="630" y="1898"/>
                    </a:lnTo>
                    <a:lnTo>
                      <a:pt x="562" y="1873"/>
                    </a:lnTo>
                    <a:lnTo>
                      <a:pt x="498" y="1849"/>
                    </a:lnTo>
                    <a:lnTo>
                      <a:pt x="440" y="1821"/>
                    </a:lnTo>
                    <a:lnTo>
                      <a:pt x="385" y="1796"/>
                    </a:lnTo>
                    <a:lnTo>
                      <a:pt x="336" y="1768"/>
                    </a:lnTo>
                    <a:lnTo>
                      <a:pt x="291" y="1741"/>
                    </a:lnTo>
                    <a:lnTo>
                      <a:pt x="249" y="1715"/>
                    </a:lnTo>
                    <a:lnTo>
                      <a:pt x="212" y="1688"/>
                    </a:lnTo>
                    <a:lnTo>
                      <a:pt x="180" y="1662"/>
                    </a:lnTo>
                    <a:lnTo>
                      <a:pt x="150" y="1637"/>
                    </a:lnTo>
                    <a:lnTo>
                      <a:pt x="123" y="1613"/>
                    </a:lnTo>
                    <a:lnTo>
                      <a:pt x="99" y="1588"/>
                    </a:lnTo>
                    <a:lnTo>
                      <a:pt x="79" y="1566"/>
                    </a:lnTo>
                    <a:lnTo>
                      <a:pt x="63" y="1546"/>
                    </a:lnTo>
                    <a:lnTo>
                      <a:pt x="48" y="1526"/>
                    </a:lnTo>
                    <a:lnTo>
                      <a:pt x="35" y="1508"/>
                    </a:lnTo>
                    <a:lnTo>
                      <a:pt x="26" y="1493"/>
                    </a:lnTo>
                    <a:lnTo>
                      <a:pt x="18" y="1479"/>
                    </a:lnTo>
                    <a:lnTo>
                      <a:pt x="12" y="1467"/>
                    </a:lnTo>
                    <a:lnTo>
                      <a:pt x="7" y="1459"/>
                    </a:lnTo>
                    <a:lnTo>
                      <a:pt x="4" y="1452"/>
                    </a:lnTo>
                    <a:lnTo>
                      <a:pt x="3" y="1448"/>
                    </a:lnTo>
                    <a:lnTo>
                      <a:pt x="0" y="1430"/>
                    </a:lnTo>
                    <a:lnTo>
                      <a:pt x="0" y="1412"/>
                    </a:lnTo>
                    <a:lnTo>
                      <a:pt x="4" y="1388"/>
                    </a:lnTo>
                    <a:lnTo>
                      <a:pt x="10" y="1355"/>
                    </a:lnTo>
                    <a:lnTo>
                      <a:pt x="18" y="1316"/>
                    </a:lnTo>
                    <a:lnTo>
                      <a:pt x="27" y="1269"/>
                    </a:lnTo>
                    <a:lnTo>
                      <a:pt x="38" y="1217"/>
                    </a:lnTo>
                    <a:lnTo>
                      <a:pt x="52" y="1161"/>
                    </a:lnTo>
                    <a:lnTo>
                      <a:pt x="67" y="1103"/>
                    </a:lnTo>
                    <a:lnTo>
                      <a:pt x="84" y="1041"/>
                    </a:lnTo>
                    <a:lnTo>
                      <a:pt x="103" y="979"/>
                    </a:lnTo>
                    <a:lnTo>
                      <a:pt x="125" y="916"/>
                    </a:lnTo>
                    <a:lnTo>
                      <a:pt x="148" y="853"/>
                    </a:lnTo>
                    <a:lnTo>
                      <a:pt x="174" y="792"/>
                    </a:lnTo>
                    <a:lnTo>
                      <a:pt x="203" y="733"/>
                    </a:lnTo>
                    <a:lnTo>
                      <a:pt x="233" y="677"/>
                    </a:lnTo>
                    <a:lnTo>
                      <a:pt x="267" y="627"/>
                    </a:lnTo>
                    <a:lnTo>
                      <a:pt x="302" y="581"/>
                    </a:lnTo>
                    <a:lnTo>
                      <a:pt x="339" y="541"/>
                    </a:lnTo>
                    <a:lnTo>
                      <a:pt x="380" y="510"/>
                    </a:lnTo>
                    <a:lnTo>
                      <a:pt x="408" y="491"/>
                    </a:lnTo>
                    <a:lnTo>
                      <a:pt x="442" y="469"/>
                    </a:lnTo>
                    <a:lnTo>
                      <a:pt x="482" y="446"/>
                    </a:lnTo>
                    <a:lnTo>
                      <a:pt x="527" y="418"/>
                    </a:lnTo>
                    <a:lnTo>
                      <a:pt x="576" y="391"/>
                    </a:lnTo>
                    <a:lnTo>
                      <a:pt x="629" y="361"/>
                    </a:lnTo>
                    <a:lnTo>
                      <a:pt x="683" y="330"/>
                    </a:lnTo>
                    <a:lnTo>
                      <a:pt x="742" y="297"/>
                    </a:lnTo>
                    <a:lnTo>
                      <a:pt x="800" y="266"/>
                    </a:lnTo>
                    <a:lnTo>
                      <a:pt x="859" y="233"/>
                    </a:lnTo>
                    <a:lnTo>
                      <a:pt x="919" y="200"/>
                    </a:lnTo>
                    <a:lnTo>
                      <a:pt x="977" y="167"/>
                    </a:lnTo>
                    <a:lnTo>
                      <a:pt x="1035" y="137"/>
                    </a:lnTo>
                    <a:lnTo>
                      <a:pt x="1089" y="107"/>
                    </a:lnTo>
                    <a:lnTo>
                      <a:pt x="1141" y="79"/>
                    </a:lnTo>
                    <a:lnTo>
                      <a:pt x="1190" y="53"/>
                    </a:lnTo>
                    <a:lnTo>
                      <a:pt x="1233" y="30"/>
                    </a:lnTo>
                    <a:lnTo>
                      <a:pt x="1273" y="8"/>
                    </a:lnTo>
                    <a:lnTo>
                      <a:pt x="1293" y="1"/>
                    </a:lnTo>
                    <a:lnTo>
                      <a:pt x="1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4" name="Freeform 989"/>
              <p:cNvSpPr>
                <a:spLocks/>
              </p:cNvSpPr>
              <p:nvPr/>
            </p:nvSpPr>
            <p:spPr bwMode="auto">
              <a:xfrm>
                <a:off x="-2097" y="2231"/>
                <a:ext cx="13" cy="45"/>
              </a:xfrm>
              <a:custGeom>
                <a:avLst/>
                <a:gdLst>
                  <a:gd name="T0" fmla="*/ 5 w 25"/>
                  <a:gd name="T1" fmla="*/ 0 h 90"/>
                  <a:gd name="T2" fmla="*/ 10 w 25"/>
                  <a:gd name="T3" fmla="*/ 1 h 90"/>
                  <a:gd name="T4" fmla="*/ 16 w 25"/>
                  <a:gd name="T5" fmla="*/ 4 h 90"/>
                  <a:gd name="T6" fmla="*/ 21 w 25"/>
                  <a:gd name="T7" fmla="*/ 9 h 90"/>
                  <a:gd name="T8" fmla="*/ 24 w 25"/>
                  <a:gd name="T9" fmla="*/ 15 h 90"/>
                  <a:gd name="T10" fmla="*/ 25 w 25"/>
                  <a:gd name="T11" fmla="*/ 20 h 90"/>
                  <a:gd name="T12" fmla="*/ 25 w 25"/>
                  <a:gd name="T13" fmla="*/ 90 h 90"/>
                  <a:gd name="T14" fmla="*/ 0 w 25"/>
                  <a:gd name="T15" fmla="*/ 90 h 90"/>
                  <a:gd name="T16" fmla="*/ 0 w 25"/>
                  <a:gd name="T17" fmla="*/ 1 h 90"/>
                  <a:gd name="T18" fmla="*/ 5 w 25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90">
                    <a:moveTo>
                      <a:pt x="5" y="0"/>
                    </a:moveTo>
                    <a:lnTo>
                      <a:pt x="10" y="1"/>
                    </a:lnTo>
                    <a:lnTo>
                      <a:pt x="16" y="4"/>
                    </a:lnTo>
                    <a:lnTo>
                      <a:pt x="21" y="9"/>
                    </a:lnTo>
                    <a:lnTo>
                      <a:pt x="24" y="15"/>
                    </a:lnTo>
                    <a:lnTo>
                      <a:pt x="25" y="20"/>
                    </a:lnTo>
                    <a:lnTo>
                      <a:pt x="25" y="90"/>
                    </a:lnTo>
                    <a:lnTo>
                      <a:pt x="0" y="90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25" name="Group 1008"/>
            <p:cNvGrpSpPr>
              <a:grpSpLocks noChangeAspect="1"/>
            </p:cNvGrpSpPr>
            <p:nvPr/>
          </p:nvGrpSpPr>
          <p:grpSpPr bwMode="auto">
            <a:xfrm>
              <a:off x="7089280" y="3142655"/>
              <a:ext cx="415215" cy="358929"/>
              <a:chOff x="-3982" y="41"/>
              <a:chExt cx="2641" cy="22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6" name="Freeform 1010"/>
              <p:cNvSpPr>
                <a:spLocks noEditPoints="1"/>
              </p:cNvSpPr>
              <p:nvPr/>
            </p:nvSpPr>
            <p:spPr bwMode="auto">
              <a:xfrm>
                <a:off x="-3982" y="41"/>
                <a:ext cx="2641" cy="2283"/>
              </a:xfrm>
              <a:custGeom>
                <a:avLst/>
                <a:gdLst>
                  <a:gd name="T0" fmla="*/ 383 w 5282"/>
                  <a:gd name="T1" fmla="*/ 3127 h 4566"/>
                  <a:gd name="T2" fmla="*/ 4899 w 5282"/>
                  <a:gd name="T3" fmla="*/ 384 h 4566"/>
                  <a:gd name="T4" fmla="*/ 257 w 5282"/>
                  <a:gd name="T5" fmla="*/ 0 h 4566"/>
                  <a:gd name="T6" fmla="*/ 5072 w 5282"/>
                  <a:gd name="T7" fmla="*/ 4 h 4566"/>
                  <a:gd name="T8" fmla="*/ 5156 w 5282"/>
                  <a:gd name="T9" fmla="*/ 36 h 4566"/>
                  <a:gd name="T10" fmla="*/ 5221 w 5282"/>
                  <a:gd name="T11" fmla="*/ 90 h 4566"/>
                  <a:gd name="T12" fmla="*/ 5266 w 5282"/>
                  <a:gd name="T13" fmla="*/ 168 h 4566"/>
                  <a:gd name="T14" fmla="*/ 5282 w 5282"/>
                  <a:gd name="T15" fmla="*/ 256 h 4566"/>
                  <a:gd name="T16" fmla="*/ 5278 w 5282"/>
                  <a:gd name="T17" fmla="*/ 3300 h 4566"/>
                  <a:gd name="T18" fmla="*/ 5247 w 5282"/>
                  <a:gd name="T19" fmla="*/ 3384 h 4566"/>
                  <a:gd name="T20" fmla="*/ 5191 w 5282"/>
                  <a:gd name="T21" fmla="*/ 3451 h 4566"/>
                  <a:gd name="T22" fmla="*/ 5116 w 5282"/>
                  <a:gd name="T23" fmla="*/ 3494 h 4566"/>
                  <a:gd name="T24" fmla="*/ 5026 w 5282"/>
                  <a:gd name="T25" fmla="*/ 3511 h 4566"/>
                  <a:gd name="T26" fmla="*/ 3243 w 5282"/>
                  <a:gd name="T27" fmla="*/ 4092 h 4566"/>
                  <a:gd name="T28" fmla="*/ 3985 w 5282"/>
                  <a:gd name="T29" fmla="*/ 4097 h 4566"/>
                  <a:gd name="T30" fmla="*/ 4068 w 5282"/>
                  <a:gd name="T31" fmla="*/ 4132 h 4566"/>
                  <a:gd name="T32" fmla="*/ 4133 w 5282"/>
                  <a:gd name="T33" fmla="*/ 4196 h 4566"/>
                  <a:gd name="T34" fmla="*/ 4168 w 5282"/>
                  <a:gd name="T35" fmla="*/ 4280 h 4566"/>
                  <a:gd name="T36" fmla="*/ 4168 w 5282"/>
                  <a:gd name="T37" fmla="*/ 4376 h 4566"/>
                  <a:gd name="T38" fmla="*/ 4133 w 5282"/>
                  <a:gd name="T39" fmla="*/ 4462 h 4566"/>
                  <a:gd name="T40" fmla="*/ 4068 w 5282"/>
                  <a:gd name="T41" fmla="*/ 4524 h 4566"/>
                  <a:gd name="T42" fmla="*/ 3985 w 5282"/>
                  <a:gd name="T43" fmla="*/ 4561 h 4566"/>
                  <a:gd name="T44" fmla="*/ 1345 w 5282"/>
                  <a:gd name="T45" fmla="*/ 4566 h 4566"/>
                  <a:gd name="T46" fmla="*/ 1254 w 5282"/>
                  <a:gd name="T47" fmla="*/ 4547 h 4566"/>
                  <a:gd name="T48" fmla="*/ 1179 w 5282"/>
                  <a:gd name="T49" fmla="*/ 4495 h 4566"/>
                  <a:gd name="T50" fmla="*/ 1127 w 5282"/>
                  <a:gd name="T51" fmla="*/ 4421 h 4566"/>
                  <a:gd name="T52" fmla="*/ 1110 w 5282"/>
                  <a:gd name="T53" fmla="*/ 4328 h 4566"/>
                  <a:gd name="T54" fmla="*/ 1127 w 5282"/>
                  <a:gd name="T55" fmla="*/ 4237 h 4566"/>
                  <a:gd name="T56" fmla="*/ 1179 w 5282"/>
                  <a:gd name="T57" fmla="*/ 4161 h 4566"/>
                  <a:gd name="T58" fmla="*/ 1254 w 5282"/>
                  <a:gd name="T59" fmla="*/ 4110 h 4566"/>
                  <a:gd name="T60" fmla="*/ 1345 w 5282"/>
                  <a:gd name="T61" fmla="*/ 4092 h 4566"/>
                  <a:gd name="T62" fmla="*/ 2040 w 5282"/>
                  <a:gd name="T63" fmla="*/ 3511 h 4566"/>
                  <a:gd name="T64" fmla="*/ 210 w 5282"/>
                  <a:gd name="T65" fmla="*/ 3507 h 4566"/>
                  <a:gd name="T66" fmla="*/ 127 w 5282"/>
                  <a:gd name="T67" fmla="*/ 3475 h 4566"/>
                  <a:gd name="T68" fmla="*/ 61 w 5282"/>
                  <a:gd name="T69" fmla="*/ 3419 h 4566"/>
                  <a:gd name="T70" fmla="*/ 16 w 5282"/>
                  <a:gd name="T71" fmla="*/ 3343 h 4566"/>
                  <a:gd name="T72" fmla="*/ 0 w 5282"/>
                  <a:gd name="T73" fmla="*/ 3255 h 4566"/>
                  <a:gd name="T74" fmla="*/ 5 w 5282"/>
                  <a:gd name="T75" fmla="*/ 211 h 4566"/>
                  <a:gd name="T76" fmla="*/ 35 w 5282"/>
                  <a:gd name="T77" fmla="*/ 127 h 4566"/>
                  <a:gd name="T78" fmla="*/ 91 w 5282"/>
                  <a:gd name="T79" fmla="*/ 60 h 4566"/>
                  <a:gd name="T80" fmla="*/ 167 w 5282"/>
                  <a:gd name="T81" fmla="*/ 17 h 4566"/>
                  <a:gd name="T82" fmla="*/ 257 w 5282"/>
                  <a:gd name="T83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282" h="4566">
                    <a:moveTo>
                      <a:pt x="383" y="384"/>
                    </a:moveTo>
                    <a:lnTo>
                      <a:pt x="383" y="3127"/>
                    </a:lnTo>
                    <a:lnTo>
                      <a:pt x="4899" y="3127"/>
                    </a:lnTo>
                    <a:lnTo>
                      <a:pt x="4899" y="384"/>
                    </a:lnTo>
                    <a:lnTo>
                      <a:pt x="383" y="384"/>
                    </a:lnTo>
                    <a:close/>
                    <a:moveTo>
                      <a:pt x="257" y="0"/>
                    </a:moveTo>
                    <a:lnTo>
                      <a:pt x="5026" y="0"/>
                    </a:lnTo>
                    <a:lnTo>
                      <a:pt x="5072" y="4"/>
                    </a:lnTo>
                    <a:lnTo>
                      <a:pt x="5116" y="17"/>
                    </a:lnTo>
                    <a:lnTo>
                      <a:pt x="5156" y="36"/>
                    </a:lnTo>
                    <a:lnTo>
                      <a:pt x="5191" y="60"/>
                    </a:lnTo>
                    <a:lnTo>
                      <a:pt x="5221" y="90"/>
                    </a:lnTo>
                    <a:lnTo>
                      <a:pt x="5247" y="127"/>
                    </a:lnTo>
                    <a:lnTo>
                      <a:pt x="5266" y="168"/>
                    </a:lnTo>
                    <a:lnTo>
                      <a:pt x="5278" y="211"/>
                    </a:lnTo>
                    <a:lnTo>
                      <a:pt x="5282" y="256"/>
                    </a:lnTo>
                    <a:lnTo>
                      <a:pt x="5282" y="3255"/>
                    </a:lnTo>
                    <a:lnTo>
                      <a:pt x="5278" y="3300"/>
                    </a:lnTo>
                    <a:lnTo>
                      <a:pt x="5266" y="3343"/>
                    </a:lnTo>
                    <a:lnTo>
                      <a:pt x="5247" y="3384"/>
                    </a:lnTo>
                    <a:lnTo>
                      <a:pt x="5221" y="3419"/>
                    </a:lnTo>
                    <a:lnTo>
                      <a:pt x="5191" y="3451"/>
                    </a:lnTo>
                    <a:lnTo>
                      <a:pt x="5156" y="3475"/>
                    </a:lnTo>
                    <a:lnTo>
                      <a:pt x="5116" y="3494"/>
                    </a:lnTo>
                    <a:lnTo>
                      <a:pt x="5072" y="3507"/>
                    </a:lnTo>
                    <a:lnTo>
                      <a:pt x="5026" y="3511"/>
                    </a:lnTo>
                    <a:lnTo>
                      <a:pt x="3243" y="3511"/>
                    </a:lnTo>
                    <a:lnTo>
                      <a:pt x="3243" y="4092"/>
                    </a:lnTo>
                    <a:lnTo>
                      <a:pt x="3937" y="4092"/>
                    </a:lnTo>
                    <a:lnTo>
                      <a:pt x="3985" y="4097"/>
                    </a:lnTo>
                    <a:lnTo>
                      <a:pt x="4028" y="4110"/>
                    </a:lnTo>
                    <a:lnTo>
                      <a:pt x="4068" y="4132"/>
                    </a:lnTo>
                    <a:lnTo>
                      <a:pt x="4104" y="4161"/>
                    </a:lnTo>
                    <a:lnTo>
                      <a:pt x="4133" y="4196"/>
                    </a:lnTo>
                    <a:lnTo>
                      <a:pt x="4155" y="4237"/>
                    </a:lnTo>
                    <a:lnTo>
                      <a:pt x="4168" y="4280"/>
                    </a:lnTo>
                    <a:lnTo>
                      <a:pt x="4173" y="4328"/>
                    </a:lnTo>
                    <a:lnTo>
                      <a:pt x="4168" y="4376"/>
                    </a:lnTo>
                    <a:lnTo>
                      <a:pt x="4155" y="4421"/>
                    </a:lnTo>
                    <a:lnTo>
                      <a:pt x="4133" y="4462"/>
                    </a:lnTo>
                    <a:lnTo>
                      <a:pt x="4104" y="4495"/>
                    </a:lnTo>
                    <a:lnTo>
                      <a:pt x="4068" y="4524"/>
                    </a:lnTo>
                    <a:lnTo>
                      <a:pt x="4028" y="4547"/>
                    </a:lnTo>
                    <a:lnTo>
                      <a:pt x="3985" y="4561"/>
                    </a:lnTo>
                    <a:lnTo>
                      <a:pt x="3937" y="4566"/>
                    </a:lnTo>
                    <a:lnTo>
                      <a:pt x="1345" y="4566"/>
                    </a:lnTo>
                    <a:lnTo>
                      <a:pt x="1297" y="4561"/>
                    </a:lnTo>
                    <a:lnTo>
                      <a:pt x="1254" y="4547"/>
                    </a:lnTo>
                    <a:lnTo>
                      <a:pt x="1214" y="4524"/>
                    </a:lnTo>
                    <a:lnTo>
                      <a:pt x="1179" y="4495"/>
                    </a:lnTo>
                    <a:lnTo>
                      <a:pt x="1150" y="4462"/>
                    </a:lnTo>
                    <a:lnTo>
                      <a:pt x="1127" y="4421"/>
                    </a:lnTo>
                    <a:lnTo>
                      <a:pt x="1115" y="4376"/>
                    </a:lnTo>
                    <a:lnTo>
                      <a:pt x="1110" y="4328"/>
                    </a:lnTo>
                    <a:lnTo>
                      <a:pt x="1115" y="4280"/>
                    </a:lnTo>
                    <a:lnTo>
                      <a:pt x="1127" y="4237"/>
                    </a:lnTo>
                    <a:lnTo>
                      <a:pt x="1150" y="4196"/>
                    </a:lnTo>
                    <a:lnTo>
                      <a:pt x="1179" y="4161"/>
                    </a:lnTo>
                    <a:lnTo>
                      <a:pt x="1214" y="4132"/>
                    </a:lnTo>
                    <a:lnTo>
                      <a:pt x="1254" y="4110"/>
                    </a:lnTo>
                    <a:lnTo>
                      <a:pt x="1297" y="4097"/>
                    </a:lnTo>
                    <a:lnTo>
                      <a:pt x="1345" y="4092"/>
                    </a:lnTo>
                    <a:lnTo>
                      <a:pt x="2040" y="4092"/>
                    </a:lnTo>
                    <a:lnTo>
                      <a:pt x="2040" y="3511"/>
                    </a:lnTo>
                    <a:lnTo>
                      <a:pt x="257" y="3511"/>
                    </a:lnTo>
                    <a:lnTo>
                      <a:pt x="210" y="3507"/>
                    </a:lnTo>
                    <a:lnTo>
                      <a:pt x="167" y="3494"/>
                    </a:lnTo>
                    <a:lnTo>
                      <a:pt x="127" y="3475"/>
                    </a:lnTo>
                    <a:lnTo>
                      <a:pt x="91" y="3451"/>
                    </a:lnTo>
                    <a:lnTo>
                      <a:pt x="61" y="3419"/>
                    </a:lnTo>
                    <a:lnTo>
                      <a:pt x="35" y="3384"/>
                    </a:lnTo>
                    <a:lnTo>
                      <a:pt x="16" y="3343"/>
                    </a:lnTo>
                    <a:lnTo>
                      <a:pt x="5" y="3300"/>
                    </a:lnTo>
                    <a:lnTo>
                      <a:pt x="0" y="3255"/>
                    </a:lnTo>
                    <a:lnTo>
                      <a:pt x="0" y="256"/>
                    </a:lnTo>
                    <a:lnTo>
                      <a:pt x="5" y="211"/>
                    </a:lnTo>
                    <a:lnTo>
                      <a:pt x="16" y="168"/>
                    </a:lnTo>
                    <a:lnTo>
                      <a:pt x="35" y="127"/>
                    </a:lnTo>
                    <a:lnTo>
                      <a:pt x="61" y="90"/>
                    </a:lnTo>
                    <a:lnTo>
                      <a:pt x="91" y="60"/>
                    </a:lnTo>
                    <a:lnTo>
                      <a:pt x="127" y="36"/>
                    </a:lnTo>
                    <a:lnTo>
                      <a:pt x="167" y="17"/>
                    </a:lnTo>
                    <a:lnTo>
                      <a:pt x="210" y="4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7" name="Freeform 1011"/>
              <p:cNvSpPr>
                <a:spLocks/>
              </p:cNvSpPr>
              <p:nvPr/>
            </p:nvSpPr>
            <p:spPr bwMode="auto">
              <a:xfrm>
                <a:off x="-3422" y="648"/>
                <a:ext cx="560" cy="539"/>
              </a:xfrm>
              <a:custGeom>
                <a:avLst/>
                <a:gdLst>
                  <a:gd name="T0" fmla="*/ 964 w 1121"/>
                  <a:gd name="T1" fmla="*/ 0 h 1078"/>
                  <a:gd name="T2" fmla="*/ 993 w 1121"/>
                  <a:gd name="T3" fmla="*/ 4 h 1078"/>
                  <a:gd name="T4" fmla="*/ 1022 w 1121"/>
                  <a:gd name="T5" fmla="*/ 12 h 1078"/>
                  <a:gd name="T6" fmla="*/ 1048 w 1121"/>
                  <a:gd name="T7" fmla="*/ 26 h 1078"/>
                  <a:gd name="T8" fmla="*/ 1073 w 1121"/>
                  <a:gd name="T9" fmla="*/ 45 h 1078"/>
                  <a:gd name="T10" fmla="*/ 1094 w 1121"/>
                  <a:gd name="T11" fmla="*/ 69 h 1078"/>
                  <a:gd name="T12" fmla="*/ 1108 w 1121"/>
                  <a:gd name="T13" fmla="*/ 97 h 1078"/>
                  <a:gd name="T14" fmla="*/ 1118 w 1121"/>
                  <a:gd name="T15" fmla="*/ 126 h 1078"/>
                  <a:gd name="T16" fmla="*/ 1121 w 1121"/>
                  <a:gd name="T17" fmla="*/ 158 h 1078"/>
                  <a:gd name="T18" fmla="*/ 1121 w 1121"/>
                  <a:gd name="T19" fmla="*/ 161 h 1078"/>
                  <a:gd name="T20" fmla="*/ 1116 w 1121"/>
                  <a:gd name="T21" fmla="*/ 198 h 1078"/>
                  <a:gd name="T22" fmla="*/ 1105 w 1121"/>
                  <a:gd name="T23" fmla="*/ 230 h 1078"/>
                  <a:gd name="T24" fmla="*/ 1086 w 1121"/>
                  <a:gd name="T25" fmla="*/ 261 h 1078"/>
                  <a:gd name="T26" fmla="*/ 1060 w 1121"/>
                  <a:gd name="T27" fmla="*/ 285 h 1078"/>
                  <a:gd name="T28" fmla="*/ 1030 w 1121"/>
                  <a:gd name="T29" fmla="*/ 304 h 1078"/>
                  <a:gd name="T30" fmla="*/ 525 w 1121"/>
                  <a:gd name="T31" fmla="*/ 538 h 1078"/>
                  <a:gd name="T32" fmla="*/ 1030 w 1121"/>
                  <a:gd name="T33" fmla="*/ 775 h 1078"/>
                  <a:gd name="T34" fmla="*/ 1060 w 1121"/>
                  <a:gd name="T35" fmla="*/ 792 h 1078"/>
                  <a:gd name="T36" fmla="*/ 1086 w 1121"/>
                  <a:gd name="T37" fmla="*/ 818 h 1078"/>
                  <a:gd name="T38" fmla="*/ 1105 w 1121"/>
                  <a:gd name="T39" fmla="*/ 847 h 1078"/>
                  <a:gd name="T40" fmla="*/ 1116 w 1121"/>
                  <a:gd name="T41" fmla="*/ 881 h 1078"/>
                  <a:gd name="T42" fmla="*/ 1121 w 1121"/>
                  <a:gd name="T43" fmla="*/ 916 h 1078"/>
                  <a:gd name="T44" fmla="*/ 1121 w 1121"/>
                  <a:gd name="T45" fmla="*/ 921 h 1078"/>
                  <a:gd name="T46" fmla="*/ 1118 w 1121"/>
                  <a:gd name="T47" fmla="*/ 953 h 1078"/>
                  <a:gd name="T48" fmla="*/ 1108 w 1121"/>
                  <a:gd name="T49" fmla="*/ 982 h 1078"/>
                  <a:gd name="T50" fmla="*/ 1094 w 1121"/>
                  <a:gd name="T51" fmla="*/ 1009 h 1078"/>
                  <a:gd name="T52" fmla="*/ 1073 w 1121"/>
                  <a:gd name="T53" fmla="*/ 1033 h 1078"/>
                  <a:gd name="T54" fmla="*/ 1048 w 1121"/>
                  <a:gd name="T55" fmla="*/ 1053 h 1078"/>
                  <a:gd name="T56" fmla="*/ 1022 w 1121"/>
                  <a:gd name="T57" fmla="*/ 1067 h 1078"/>
                  <a:gd name="T58" fmla="*/ 993 w 1121"/>
                  <a:gd name="T59" fmla="*/ 1075 h 1078"/>
                  <a:gd name="T60" fmla="*/ 964 w 1121"/>
                  <a:gd name="T61" fmla="*/ 1078 h 1078"/>
                  <a:gd name="T62" fmla="*/ 930 w 1121"/>
                  <a:gd name="T63" fmla="*/ 1073 h 1078"/>
                  <a:gd name="T64" fmla="*/ 898 w 1121"/>
                  <a:gd name="T65" fmla="*/ 1064 h 1078"/>
                  <a:gd name="T66" fmla="*/ 90 w 1121"/>
                  <a:gd name="T67" fmla="*/ 688 h 1078"/>
                  <a:gd name="T68" fmla="*/ 60 w 1121"/>
                  <a:gd name="T69" fmla="*/ 669 h 1078"/>
                  <a:gd name="T70" fmla="*/ 36 w 1121"/>
                  <a:gd name="T71" fmla="*/ 643 h 1078"/>
                  <a:gd name="T72" fmla="*/ 16 w 1121"/>
                  <a:gd name="T73" fmla="*/ 614 h 1078"/>
                  <a:gd name="T74" fmla="*/ 4 w 1121"/>
                  <a:gd name="T75" fmla="*/ 580 h 1078"/>
                  <a:gd name="T76" fmla="*/ 0 w 1121"/>
                  <a:gd name="T77" fmla="*/ 545 h 1078"/>
                  <a:gd name="T78" fmla="*/ 0 w 1121"/>
                  <a:gd name="T79" fmla="*/ 534 h 1078"/>
                  <a:gd name="T80" fmla="*/ 4 w 1121"/>
                  <a:gd name="T81" fmla="*/ 498 h 1078"/>
                  <a:gd name="T82" fmla="*/ 16 w 1121"/>
                  <a:gd name="T83" fmla="*/ 465 h 1078"/>
                  <a:gd name="T84" fmla="*/ 36 w 1121"/>
                  <a:gd name="T85" fmla="*/ 434 h 1078"/>
                  <a:gd name="T86" fmla="*/ 60 w 1121"/>
                  <a:gd name="T87" fmla="*/ 410 h 1078"/>
                  <a:gd name="T88" fmla="*/ 90 w 1121"/>
                  <a:gd name="T89" fmla="*/ 391 h 1078"/>
                  <a:gd name="T90" fmla="*/ 898 w 1121"/>
                  <a:gd name="T91" fmla="*/ 15 h 1078"/>
                  <a:gd name="T92" fmla="*/ 930 w 1121"/>
                  <a:gd name="T93" fmla="*/ 5 h 1078"/>
                  <a:gd name="T94" fmla="*/ 964 w 1121"/>
                  <a:gd name="T9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21" h="1078">
                    <a:moveTo>
                      <a:pt x="964" y="0"/>
                    </a:moveTo>
                    <a:lnTo>
                      <a:pt x="993" y="4"/>
                    </a:lnTo>
                    <a:lnTo>
                      <a:pt x="1022" y="12"/>
                    </a:lnTo>
                    <a:lnTo>
                      <a:pt x="1048" y="26"/>
                    </a:lnTo>
                    <a:lnTo>
                      <a:pt x="1073" y="45"/>
                    </a:lnTo>
                    <a:lnTo>
                      <a:pt x="1094" y="69"/>
                    </a:lnTo>
                    <a:lnTo>
                      <a:pt x="1108" y="97"/>
                    </a:lnTo>
                    <a:lnTo>
                      <a:pt x="1118" y="126"/>
                    </a:lnTo>
                    <a:lnTo>
                      <a:pt x="1121" y="158"/>
                    </a:lnTo>
                    <a:lnTo>
                      <a:pt x="1121" y="161"/>
                    </a:lnTo>
                    <a:lnTo>
                      <a:pt x="1116" y="198"/>
                    </a:lnTo>
                    <a:lnTo>
                      <a:pt x="1105" y="230"/>
                    </a:lnTo>
                    <a:lnTo>
                      <a:pt x="1086" y="261"/>
                    </a:lnTo>
                    <a:lnTo>
                      <a:pt x="1060" y="285"/>
                    </a:lnTo>
                    <a:lnTo>
                      <a:pt x="1030" y="304"/>
                    </a:lnTo>
                    <a:lnTo>
                      <a:pt x="525" y="538"/>
                    </a:lnTo>
                    <a:lnTo>
                      <a:pt x="1030" y="775"/>
                    </a:lnTo>
                    <a:lnTo>
                      <a:pt x="1060" y="792"/>
                    </a:lnTo>
                    <a:lnTo>
                      <a:pt x="1086" y="818"/>
                    </a:lnTo>
                    <a:lnTo>
                      <a:pt x="1105" y="847"/>
                    </a:lnTo>
                    <a:lnTo>
                      <a:pt x="1116" y="881"/>
                    </a:lnTo>
                    <a:lnTo>
                      <a:pt x="1121" y="916"/>
                    </a:lnTo>
                    <a:lnTo>
                      <a:pt x="1121" y="921"/>
                    </a:lnTo>
                    <a:lnTo>
                      <a:pt x="1118" y="953"/>
                    </a:lnTo>
                    <a:lnTo>
                      <a:pt x="1108" y="982"/>
                    </a:lnTo>
                    <a:lnTo>
                      <a:pt x="1094" y="1009"/>
                    </a:lnTo>
                    <a:lnTo>
                      <a:pt x="1073" y="1033"/>
                    </a:lnTo>
                    <a:lnTo>
                      <a:pt x="1048" y="1053"/>
                    </a:lnTo>
                    <a:lnTo>
                      <a:pt x="1022" y="1067"/>
                    </a:lnTo>
                    <a:lnTo>
                      <a:pt x="993" y="1075"/>
                    </a:lnTo>
                    <a:lnTo>
                      <a:pt x="964" y="1078"/>
                    </a:lnTo>
                    <a:lnTo>
                      <a:pt x="930" y="1073"/>
                    </a:lnTo>
                    <a:lnTo>
                      <a:pt x="898" y="1064"/>
                    </a:lnTo>
                    <a:lnTo>
                      <a:pt x="90" y="688"/>
                    </a:lnTo>
                    <a:lnTo>
                      <a:pt x="60" y="669"/>
                    </a:lnTo>
                    <a:lnTo>
                      <a:pt x="36" y="643"/>
                    </a:lnTo>
                    <a:lnTo>
                      <a:pt x="16" y="614"/>
                    </a:lnTo>
                    <a:lnTo>
                      <a:pt x="4" y="580"/>
                    </a:lnTo>
                    <a:lnTo>
                      <a:pt x="0" y="545"/>
                    </a:lnTo>
                    <a:lnTo>
                      <a:pt x="0" y="534"/>
                    </a:lnTo>
                    <a:lnTo>
                      <a:pt x="4" y="498"/>
                    </a:lnTo>
                    <a:lnTo>
                      <a:pt x="16" y="465"/>
                    </a:lnTo>
                    <a:lnTo>
                      <a:pt x="36" y="434"/>
                    </a:lnTo>
                    <a:lnTo>
                      <a:pt x="60" y="410"/>
                    </a:lnTo>
                    <a:lnTo>
                      <a:pt x="90" y="391"/>
                    </a:lnTo>
                    <a:lnTo>
                      <a:pt x="898" y="15"/>
                    </a:lnTo>
                    <a:lnTo>
                      <a:pt x="930" y="5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8" name="Freeform 1012"/>
              <p:cNvSpPr>
                <a:spLocks/>
              </p:cNvSpPr>
              <p:nvPr/>
            </p:nvSpPr>
            <p:spPr bwMode="auto">
              <a:xfrm>
                <a:off x="-2873" y="424"/>
                <a:ext cx="423" cy="982"/>
              </a:xfrm>
              <a:custGeom>
                <a:avLst/>
                <a:gdLst>
                  <a:gd name="T0" fmla="*/ 686 w 847"/>
                  <a:gd name="T1" fmla="*/ 0 h 1963"/>
                  <a:gd name="T2" fmla="*/ 691 w 847"/>
                  <a:gd name="T3" fmla="*/ 0 h 1963"/>
                  <a:gd name="T4" fmla="*/ 728 w 847"/>
                  <a:gd name="T5" fmla="*/ 3 h 1963"/>
                  <a:gd name="T6" fmla="*/ 762 w 847"/>
                  <a:gd name="T7" fmla="*/ 16 h 1963"/>
                  <a:gd name="T8" fmla="*/ 792 w 847"/>
                  <a:gd name="T9" fmla="*/ 37 h 1963"/>
                  <a:gd name="T10" fmla="*/ 818 w 847"/>
                  <a:gd name="T11" fmla="*/ 64 h 1963"/>
                  <a:gd name="T12" fmla="*/ 835 w 847"/>
                  <a:gd name="T13" fmla="*/ 96 h 1963"/>
                  <a:gd name="T14" fmla="*/ 845 w 847"/>
                  <a:gd name="T15" fmla="*/ 131 h 1963"/>
                  <a:gd name="T16" fmla="*/ 847 w 847"/>
                  <a:gd name="T17" fmla="*/ 168 h 1963"/>
                  <a:gd name="T18" fmla="*/ 840 w 847"/>
                  <a:gd name="T19" fmla="*/ 204 h 1963"/>
                  <a:gd name="T20" fmla="*/ 309 w 847"/>
                  <a:gd name="T21" fmla="*/ 1854 h 1963"/>
                  <a:gd name="T22" fmla="*/ 295 w 847"/>
                  <a:gd name="T23" fmla="*/ 1884 h 1963"/>
                  <a:gd name="T24" fmla="*/ 276 w 847"/>
                  <a:gd name="T25" fmla="*/ 1911 h 1963"/>
                  <a:gd name="T26" fmla="*/ 252 w 847"/>
                  <a:gd name="T27" fmla="*/ 1934 h 1963"/>
                  <a:gd name="T28" fmla="*/ 224 w 847"/>
                  <a:gd name="T29" fmla="*/ 1950 h 1963"/>
                  <a:gd name="T30" fmla="*/ 192 w 847"/>
                  <a:gd name="T31" fmla="*/ 1960 h 1963"/>
                  <a:gd name="T32" fmla="*/ 160 w 847"/>
                  <a:gd name="T33" fmla="*/ 1963 h 1963"/>
                  <a:gd name="T34" fmla="*/ 155 w 847"/>
                  <a:gd name="T35" fmla="*/ 1963 h 1963"/>
                  <a:gd name="T36" fmla="*/ 118 w 847"/>
                  <a:gd name="T37" fmla="*/ 1960 h 1963"/>
                  <a:gd name="T38" fmla="*/ 85 w 847"/>
                  <a:gd name="T39" fmla="*/ 1947 h 1963"/>
                  <a:gd name="T40" fmla="*/ 54 w 847"/>
                  <a:gd name="T41" fmla="*/ 1926 h 1963"/>
                  <a:gd name="T42" fmla="*/ 29 w 847"/>
                  <a:gd name="T43" fmla="*/ 1899 h 1963"/>
                  <a:gd name="T44" fmla="*/ 11 w 847"/>
                  <a:gd name="T45" fmla="*/ 1866 h 1963"/>
                  <a:gd name="T46" fmla="*/ 1 w 847"/>
                  <a:gd name="T47" fmla="*/ 1831 h 1963"/>
                  <a:gd name="T48" fmla="*/ 0 w 847"/>
                  <a:gd name="T49" fmla="*/ 1794 h 1963"/>
                  <a:gd name="T50" fmla="*/ 6 w 847"/>
                  <a:gd name="T51" fmla="*/ 1759 h 1963"/>
                  <a:gd name="T52" fmla="*/ 537 w 847"/>
                  <a:gd name="T53" fmla="*/ 109 h 1963"/>
                  <a:gd name="T54" fmla="*/ 551 w 847"/>
                  <a:gd name="T55" fmla="*/ 77 h 1963"/>
                  <a:gd name="T56" fmla="*/ 571 w 847"/>
                  <a:gd name="T57" fmla="*/ 51 h 1963"/>
                  <a:gd name="T58" fmla="*/ 595 w 847"/>
                  <a:gd name="T59" fmla="*/ 29 h 1963"/>
                  <a:gd name="T60" fmla="*/ 622 w 847"/>
                  <a:gd name="T61" fmla="*/ 13 h 1963"/>
                  <a:gd name="T62" fmla="*/ 654 w 847"/>
                  <a:gd name="T63" fmla="*/ 3 h 1963"/>
                  <a:gd name="T64" fmla="*/ 686 w 847"/>
                  <a:gd name="T65" fmla="*/ 0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47" h="1963">
                    <a:moveTo>
                      <a:pt x="686" y="0"/>
                    </a:moveTo>
                    <a:lnTo>
                      <a:pt x="691" y="0"/>
                    </a:lnTo>
                    <a:lnTo>
                      <a:pt x="728" y="3"/>
                    </a:lnTo>
                    <a:lnTo>
                      <a:pt x="762" y="16"/>
                    </a:lnTo>
                    <a:lnTo>
                      <a:pt x="792" y="37"/>
                    </a:lnTo>
                    <a:lnTo>
                      <a:pt x="818" y="64"/>
                    </a:lnTo>
                    <a:lnTo>
                      <a:pt x="835" y="96"/>
                    </a:lnTo>
                    <a:lnTo>
                      <a:pt x="845" y="131"/>
                    </a:lnTo>
                    <a:lnTo>
                      <a:pt x="847" y="168"/>
                    </a:lnTo>
                    <a:lnTo>
                      <a:pt x="840" y="204"/>
                    </a:lnTo>
                    <a:lnTo>
                      <a:pt x="309" y="1854"/>
                    </a:lnTo>
                    <a:lnTo>
                      <a:pt x="295" y="1884"/>
                    </a:lnTo>
                    <a:lnTo>
                      <a:pt x="276" y="1911"/>
                    </a:lnTo>
                    <a:lnTo>
                      <a:pt x="252" y="1934"/>
                    </a:lnTo>
                    <a:lnTo>
                      <a:pt x="224" y="1950"/>
                    </a:lnTo>
                    <a:lnTo>
                      <a:pt x="192" y="1960"/>
                    </a:lnTo>
                    <a:lnTo>
                      <a:pt x="160" y="1963"/>
                    </a:lnTo>
                    <a:lnTo>
                      <a:pt x="155" y="1963"/>
                    </a:lnTo>
                    <a:lnTo>
                      <a:pt x="118" y="1960"/>
                    </a:lnTo>
                    <a:lnTo>
                      <a:pt x="85" y="1947"/>
                    </a:lnTo>
                    <a:lnTo>
                      <a:pt x="54" y="1926"/>
                    </a:lnTo>
                    <a:lnTo>
                      <a:pt x="29" y="1899"/>
                    </a:lnTo>
                    <a:lnTo>
                      <a:pt x="11" y="1866"/>
                    </a:lnTo>
                    <a:lnTo>
                      <a:pt x="1" y="1831"/>
                    </a:lnTo>
                    <a:lnTo>
                      <a:pt x="0" y="1794"/>
                    </a:lnTo>
                    <a:lnTo>
                      <a:pt x="6" y="1759"/>
                    </a:lnTo>
                    <a:lnTo>
                      <a:pt x="537" y="109"/>
                    </a:lnTo>
                    <a:lnTo>
                      <a:pt x="551" y="77"/>
                    </a:lnTo>
                    <a:lnTo>
                      <a:pt x="571" y="51"/>
                    </a:lnTo>
                    <a:lnTo>
                      <a:pt x="595" y="29"/>
                    </a:lnTo>
                    <a:lnTo>
                      <a:pt x="622" y="13"/>
                    </a:lnTo>
                    <a:lnTo>
                      <a:pt x="654" y="3"/>
                    </a:lnTo>
                    <a:lnTo>
                      <a:pt x="6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29" name="Freeform 1013"/>
              <p:cNvSpPr>
                <a:spLocks/>
              </p:cNvSpPr>
              <p:nvPr/>
            </p:nvSpPr>
            <p:spPr bwMode="auto">
              <a:xfrm>
                <a:off x="-2461" y="648"/>
                <a:ext cx="561" cy="539"/>
              </a:xfrm>
              <a:custGeom>
                <a:avLst/>
                <a:gdLst>
                  <a:gd name="T0" fmla="*/ 157 w 1121"/>
                  <a:gd name="T1" fmla="*/ 0 h 1078"/>
                  <a:gd name="T2" fmla="*/ 191 w 1121"/>
                  <a:gd name="T3" fmla="*/ 5 h 1078"/>
                  <a:gd name="T4" fmla="*/ 223 w 1121"/>
                  <a:gd name="T5" fmla="*/ 15 h 1078"/>
                  <a:gd name="T6" fmla="*/ 1031 w 1121"/>
                  <a:gd name="T7" fmla="*/ 391 h 1078"/>
                  <a:gd name="T8" fmla="*/ 1062 w 1121"/>
                  <a:gd name="T9" fmla="*/ 410 h 1078"/>
                  <a:gd name="T10" fmla="*/ 1086 w 1121"/>
                  <a:gd name="T11" fmla="*/ 434 h 1078"/>
                  <a:gd name="T12" fmla="*/ 1105 w 1121"/>
                  <a:gd name="T13" fmla="*/ 465 h 1078"/>
                  <a:gd name="T14" fmla="*/ 1118 w 1121"/>
                  <a:gd name="T15" fmla="*/ 498 h 1078"/>
                  <a:gd name="T16" fmla="*/ 1121 w 1121"/>
                  <a:gd name="T17" fmla="*/ 534 h 1078"/>
                  <a:gd name="T18" fmla="*/ 1121 w 1121"/>
                  <a:gd name="T19" fmla="*/ 545 h 1078"/>
                  <a:gd name="T20" fmla="*/ 1118 w 1121"/>
                  <a:gd name="T21" fmla="*/ 580 h 1078"/>
                  <a:gd name="T22" fmla="*/ 1105 w 1121"/>
                  <a:gd name="T23" fmla="*/ 614 h 1078"/>
                  <a:gd name="T24" fmla="*/ 1086 w 1121"/>
                  <a:gd name="T25" fmla="*/ 643 h 1078"/>
                  <a:gd name="T26" fmla="*/ 1062 w 1121"/>
                  <a:gd name="T27" fmla="*/ 669 h 1078"/>
                  <a:gd name="T28" fmla="*/ 1031 w 1121"/>
                  <a:gd name="T29" fmla="*/ 688 h 1078"/>
                  <a:gd name="T30" fmla="*/ 223 w 1121"/>
                  <a:gd name="T31" fmla="*/ 1064 h 1078"/>
                  <a:gd name="T32" fmla="*/ 191 w 1121"/>
                  <a:gd name="T33" fmla="*/ 1073 h 1078"/>
                  <a:gd name="T34" fmla="*/ 157 w 1121"/>
                  <a:gd name="T35" fmla="*/ 1078 h 1078"/>
                  <a:gd name="T36" fmla="*/ 128 w 1121"/>
                  <a:gd name="T37" fmla="*/ 1075 h 1078"/>
                  <a:gd name="T38" fmla="*/ 100 w 1121"/>
                  <a:gd name="T39" fmla="*/ 1067 h 1078"/>
                  <a:gd name="T40" fmla="*/ 74 w 1121"/>
                  <a:gd name="T41" fmla="*/ 1053 h 1078"/>
                  <a:gd name="T42" fmla="*/ 48 w 1121"/>
                  <a:gd name="T43" fmla="*/ 1033 h 1078"/>
                  <a:gd name="T44" fmla="*/ 27 w 1121"/>
                  <a:gd name="T45" fmla="*/ 1009 h 1078"/>
                  <a:gd name="T46" fmla="*/ 13 w 1121"/>
                  <a:gd name="T47" fmla="*/ 982 h 1078"/>
                  <a:gd name="T48" fmla="*/ 3 w 1121"/>
                  <a:gd name="T49" fmla="*/ 953 h 1078"/>
                  <a:gd name="T50" fmla="*/ 0 w 1121"/>
                  <a:gd name="T51" fmla="*/ 921 h 1078"/>
                  <a:gd name="T52" fmla="*/ 0 w 1121"/>
                  <a:gd name="T53" fmla="*/ 916 h 1078"/>
                  <a:gd name="T54" fmla="*/ 5 w 1121"/>
                  <a:gd name="T55" fmla="*/ 881 h 1078"/>
                  <a:gd name="T56" fmla="*/ 16 w 1121"/>
                  <a:gd name="T57" fmla="*/ 847 h 1078"/>
                  <a:gd name="T58" fmla="*/ 35 w 1121"/>
                  <a:gd name="T59" fmla="*/ 818 h 1078"/>
                  <a:gd name="T60" fmla="*/ 61 w 1121"/>
                  <a:gd name="T61" fmla="*/ 792 h 1078"/>
                  <a:gd name="T62" fmla="*/ 92 w 1121"/>
                  <a:gd name="T63" fmla="*/ 775 h 1078"/>
                  <a:gd name="T64" fmla="*/ 597 w 1121"/>
                  <a:gd name="T65" fmla="*/ 538 h 1078"/>
                  <a:gd name="T66" fmla="*/ 92 w 1121"/>
                  <a:gd name="T67" fmla="*/ 304 h 1078"/>
                  <a:gd name="T68" fmla="*/ 61 w 1121"/>
                  <a:gd name="T69" fmla="*/ 285 h 1078"/>
                  <a:gd name="T70" fmla="*/ 35 w 1121"/>
                  <a:gd name="T71" fmla="*/ 261 h 1078"/>
                  <a:gd name="T72" fmla="*/ 16 w 1121"/>
                  <a:gd name="T73" fmla="*/ 230 h 1078"/>
                  <a:gd name="T74" fmla="*/ 5 w 1121"/>
                  <a:gd name="T75" fmla="*/ 198 h 1078"/>
                  <a:gd name="T76" fmla="*/ 0 w 1121"/>
                  <a:gd name="T77" fmla="*/ 161 h 1078"/>
                  <a:gd name="T78" fmla="*/ 0 w 1121"/>
                  <a:gd name="T79" fmla="*/ 158 h 1078"/>
                  <a:gd name="T80" fmla="*/ 3 w 1121"/>
                  <a:gd name="T81" fmla="*/ 126 h 1078"/>
                  <a:gd name="T82" fmla="*/ 13 w 1121"/>
                  <a:gd name="T83" fmla="*/ 97 h 1078"/>
                  <a:gd name="T84" fmla="*/ 27 w 1121"/>
                  <a:gd name="T85" fmla="*/ 69 h 1078"/>
                  <a:gd name="T86" fmla="*/ 48 w 1121"/>
                  <a:gd name="T87" fmla="*/ 45 h 1078"/>
                  <a:gd name="T88" fmla="*/ 74 w 1121"/>
                  <a:gd name="T89" fmla="*/ 24 h 1078"/>
                  <a:gd name="T90" fmla="*/ 100 w 1121"/>
                  <a:gd name="T91" fmla="*/ 12 h 1078"/>
                  <a:gd name="T92" fmla="*/ 128 w 1121"/>
                  <a:gd name="T93" fmla="*/ 4 h 1078"/>
                  <a:gd name="T94" fmla="*/ 157 w 1121"/>
                  <a:gd name="T9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21" h="1078">
                    <a:moveTo>
                      <a:pt x="157" y="0"/>
                    </a:moveTo>
                    <a:lnTo>
                      <a:pt x="191" y="5"/>
                    </a:lnTo>
                    <a:lnTo>
                      <a:pt x="223" y="15"/>
                    </a:lnTo>
                    <a:lnTo>
                      <a:pt x="1031" y="391"/>
                    </a:lnTo>
                    <a:lnTo>
                      <a:pt x="1062" y="410"/>
                    </a:lnTo>
                    <a:lnTo>
                      <a:pt x="1086" y="434"/>
                    </a:lnTo>
                    <a:lnTo>
                      <a:pt x="1105" y="465"/>
                    </a:lnTo>
                    <a:lnTo>
                      <a:pt x="1118" y="498"/>
                    </a:lnTo>
                    <a:lnTo>
                      <a:pt x="1121" y="534"/>
                    </a:lnTo>
                    <a:lnTo>
                      <a:pt x="1121" y="545"/>
                    </a:lnTo>
                    <a:lnTo>
                      <a:pt x="1118" y="580"/>
                    </a:lnTo>
                    <a:lnTo>
                      <a:pt x="1105" y="614"/>
                    </a:lnTo>
                    <a:lnTo>
                      <a:pt x="1086" y="643"/>
                    </a:lnTo>
                    <a:lnTo>
                      <a:pt x="1062" y="669"/>
                    </a:lnTo>
                    <a:lnTo>
                      <a:pt x="1031" y="688"/>
                    </a:lnTo>
                    <a:lnTo>
                      <a:pt x="223" y="1064"/>
                    </a:lnTo>
                    <a:lnTo>
                      <a:pt x="191" y="1073"/>
                    </a:lnTo>
                    <a:lnTo>
                      <a:pt x="157" y="1078"/>
                    </a:lnTo>
                    <a:lnTo>
                      <a:pt x="128" y="1075"/>
                    </a:lnTo>
                    <a:lnTo>
                      <a:pt x="100" y="1067"/>
                    </a:lnTo>
                    <a:lnTo>
                      <a:pt x="74" y="1053"/>
                    </a:lnTo>
                    <a:lnTo>
                      <a:pt x="48" y="1033"/>
                    </a:lnTo>
                    <a:lnTo>
                      <a:pt x="27" y="1009"/>
                    </a:lnTo>
                    <a:lnTo>
                      <a:pt x="13" y="982"/>
                    </a:lnTo>
                    <a:lnTo>
                      <a:pt x="3" y="953"/>
                    </a:lnTo>
                    <a:lnTo>
                      <a:pt x="0" y="921"/>
                    </a:lnTo>
                    <a:lnTo>
                      <a:pt x="0" y="916"/>
                    </a:lnTo>
                    <a:lnTo>
                      <a:pt x="5" y="881"/>
                    </a:lnTo>
                    <a:lnTo>
                      <a:pt x="16" y="847"/>
                    </a:lnTo>
                    <a:lnTo>
                      <a:pt x="35" y="818"/>
                    </a:lnTo>
                    <a:lnTo>
                      <a:pt x="61" y="792"/>
                    </a:lnTo>
                    <a:lnTo>
                      <a:pt x="92" y="775"/>
                    </a:lnTo>
                    <a:lnTo>
                      <a:pt x="597" y="538"/>
                    </a:lnTo>
                    <a:lnTo>
                      <a:pt x="92" y="304"/>
                    </a:lnTo>
                    <a:lnTo>
                      <a:pt x="61" y="285"/>
                    </a:lnTo>
                    <a:lnTo>
                      <a:pt x="35" y="261"/>
                    </a:lnTo>
                    <a:lnTo>
                      <a:pt x="16" y="230"/>
                    </a:lnTo>
                    <a:lnTo>
                      <a:pt x="5" y="198"/>
                    </a:lnTo>
                    <a:lnTo>
                      <a:pt x="0" y="161"/>
                    </a:lnTo>
                    <a:lnTo>
                      <a:pt x="0" y="158"/>
                    </a:lnTo>
                    <a:lnTo>
                      <a:pt x="3" y="126"/>
                    </a:lnTo>
                    <a:lnTo>
                      <a:pt x="13" y="97"/>
                    </a:lnTo>
                    <a:lnTo>
                      <a:pt x="27" y="69"/>
                    </a:lnTo>
                    <a:lnTo>
                      <a:pt x="48" y="45"/>
                    </a:lnTo>
                    <a:lnTo>
                      <a:pt x="74" y="24"/>
                    </a:lnTo>
                    <a:lnTo>
                      <a:pt x="100" y="12"/>
                    </a:lnTo>
                    <a:lnTo>
                      <a:pt x="128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130" name="Freeform 1028"/>
            <p:cNvSpPr>
              <a:spLocks noEditPoints="1"/>
            </p:cNvSpPr>
            <p:nvPr/>
          </p:nvSpPr>
          <p:spPr bwMode="auto">
            <a:xfrm>
              <a:off x="2249249" y="3119380"/>
              <a:ext cx="441728" cy="368822"/>
            </a:xfrm>
            <a:custGeom>
              <a:avLst/>
              <a:gdLst>
                <a:gd name="T0" fmla="*/ 2315 w 3604"/>
                <a:gd name="T1" fmla="*/ 1678 h 3007"/>
                <a:gd name="T2" fmla="*/ 2613 w 3604"/>
                <a:gd name="T3" fmla="*/ 1921 h 3007"/>
                <a:gd name="T4" fmla="*/ 2729 w 3604"/>
                <a:gd name="T5" fmla="*/ 2297 h 3007"/>
                <a:gd name="T6" fmla="*/ 2655 w 3604"/>
                <a:gd name="T7" fmla="*/ 2873 h 3007"/>
                <a:gd name="T8" fmla="*/ 2444 w 3604"/>
                <a:gd name="T9" fmla="*/ 2942 h 3007"/>
                <a:gd name="T10" fmla="*/ 2054 w 3604"/>
                <a:gd name="T11" fmla="*/ 3002 h 3007"/>
                <a:gd name="T12" fmla="*/ 1556 w 3604"/>
                <a:gd name="T13" fmla="*/ 2987 h 3007"/>
                <a:gd name="T14" fmla="*/ 967 w 3604"/>
                <a:gd name="T15" fmla="*/ 2860 h 3007"/>
                <a:gd name="T16" fmla="*/ 958 w 3604"/>
                <a:gd name="T17" fmla="*/ 2097 h 3007"/>
                <a:gd name="T18" fmla="*/ 1174 w 3604"/>
                <a:gd name="T19" fmla="*/ 1778 h 3007"/>
                <a:gd name="T20" fmla="*/ 1535 w 3604"/>
                <a:gd name="T21" fmla="*/ 1629 h 3007"/>
                <a:gd name="T22" fmla="*/ 3128 w 3604"/>
                <a:gd name="T23" fmla="*/ 1114 h 3007"/>
                <a:gd name="T24" fmla="*/ 3449 w 3604"/>
                <a:gd name="T25" fmla="*/ 1328 h 3007"/>
                <a:gd name="T26" fmla="*/ 3600 w 3604"/>
                <a:gd name="T27" fmla="*/ 1686 h 3007"/>
                <a:gd name="T28" fmla="*/ 3548 w 3604"/>
                <a:gd name="T29" fmla="*/ 2325 h 3007"/>
                <a:gd name="T30" fmla="*/ 3368 w 3604"/>
                <a:gd name="T31" fmla="*/ 2388 h 3007"/>
                <a:gd name="T32" fmla="*/ 3012 w 3604"/>
                <a:gd name="T33" fmla="*/ 2454 h 3007"/>
                <a:gd name="T34" fmla="*/ 2828 w 3604"/>
                <a:gd name="T35" fmla="*/ 2089 h 3007"/>
                <a:gd name="T36" fmla="*/ 2626 w 3604"/>
                <a:gd name="T37" fmla="*/ 1741 h 3007"/>
                <a:gd name="T38" fmla="*/ 2281 w 3604"/>
                <a:gd name="T39" fmla="*/ 1534 h 3007"/>
                <a:gd name="T40" fmla="*/ 2466 w 3604"/>
                <a:gd name="T41" fmla="*/ 1213 h 3007"/>
                <a:gd name="T42" fmla="*/ 1180 w 3604"/>
                <a:gd name="T43" fmla="*/ 1151 h 3007"/>
                <a:gd name="T44" fmla="*/ 1333 w 3604"/>
                <a:gd name="T45" fmla="*/ 1489 h 3007"/>
                <a:gd name="T46" fmla="*/ 1080 w 3604"/>
                <a:gd name="T47" fmla="*/ 1695 h 3007"/>
                <a:gd name="T48" fmla="*/ 850 w 3604"/>
                <a:gd name="T49" fmla="*/ 2023 h 3007"/>
                <a:gd name="T50" fmla="*/ 716 w 3604"/>
                <a:gd name="T51" fmla="*/ 2455 h 3007"/>
                <a:gd name="T52" fmla="*/ 145 w 3604"/>
                <a:gd name="T53" fmla="*/ 2350 h 3007"/>
                <a:gd name="T54" fmla="*/ 13 w 3604"/>
                <a:gd name="T55" fmla="*/ 1620 h 3007"/>
                <a:gd name="T56" fmla="*/ 198 w 3604"/>
                <a:gd name="T57" fmla="*/ 1281 h 3007"/>
                <a:gd name="T58" fmla="*/ 540 w 3604"/>
                <a:gd name="T59" fmla="*/ 1097 h 3007"/>
                <a:gd name="T60" fmla="*/ 1995 w 3604"/>
                <a:gd name="T61" fmla="*/ 568 h 3007"/>
                <a:gd name="T62" fmla="*/ 2254 w 3604"/>
                <a:gd name="T63" fmla="*/ 756 h 3007"/>
                <a:gd name="T64" fmla="*/ 2357 w 3604"/>
                <a:gd name="T65" fmla="*/ 1065 h 3007"/>
                <a:gd name="T66" fmla="*/ 2254 w 3604"/>
                <a:gd name="T67" fmla="*/ 1374 h 3007"/>
                <a:gd name="T68" fmla="*/ 1995 w 3604"/>
                <a:gd name="T69" fmla="*/ 1563 h 3007"/>
                <a:gd name="T70" fmla="*/ 1661 w 3604"/>
                <a:gd name="T71" fmla="*/ 1563 h 3007"/>
                <a:gd name="T72" fmla="*/ 1402 w 3604"/>
                <a:gd name="T73" fmla="*/ 1375 h 3007"/>
                <a:gd name="T74" fmla="*/ 1300 w 3604"/>
                <a:gd name="T75" fmla="*/ 1065 h 3007"/>
                <a:gd name="T76" fmla="*/ 1402 w 3604"/>
                <a:gd name="T77" fmla="*/ 756 h 3007"/>
                <a:gd name="T78" fmla="*/ 1661 w 3604"/>
                <a:gd name="T79" fmla="*/ 568 h 3007"/>
                <a:gd name="T80" fmla="*/ 2816 w 3604"/>
                <a:gd name="T81" fmla="*/ 12 h 3007"/>
                <a:gd name="T82" fmla="*/ 3095 w 3604"/>
                <a:gd name="T83" fmla="*/ 173 h 3007"/>
                <a:gd name="T84" fmla="*/ 3228 w 3604"/>
                <a:gd name="T85" fmla="*/ 467 h 3007"/>
                <a:gd name="T86" fmla="*/ 3159 w 3604"/>
                <a:gd name="T87" fmla="*/ 789 h 3007"/>
                <a:gd name="T88" fmla="*/ 2921 w 3604"/>
                <a:gd name="T89" fmla="*/ 1002 h 3007"/>
                <a:gd name="T90" fmla="*/ 2587 w 3604"/>
                <a:gd name="T91" fmla="*/ 1035 h 3007"/>
                <a:gd name="T92" fmla="*/ 2411 w 3604"/>
                <a:gd name="T93" fmla="*/ 770 h 3007"/>
                <a:gd name="T94" fmla="*/ 2175 w 3604"/>
                <a:gd name="T95" fmla="*/ 516 h 3007"/>
                <a:gd name="T96" fmla="*/ 2293 w 3604"/>
                <a:gd name="T97" fmla="*/ 192 h 3007"/>
                <a:gd name="T98" fmla="*/ 2582 w 3604"/>
                <a:gd name="T99" fmla="*/ 13 h 3007"/>
                <a:gd name="T100" fmla="*/ 1069 w 3604"/>
                <a:gd name="T101" fmla="*/ 27 h 3007"/>
                <a:gd name="T102" fmla="*/ 1328 w 3604"/>
                <a:gd name="T103" fmla="*/ 214 h 3007"/>
                <a:gd name="T104" fmla="*/ 1429 w 3604"/>
                <a:gd name="T105" fmla="*/ 524 h 3007"/>
                <a:gd name="T106" fmla="*/ 1267 w 3604"/>
                <a:gd name="T107" fmla="*/ 735 h 3007"/>
                <a:gd name="T108" fmla="*/ 1096 w 3604"/>
                <a:gd name="T109" fmla="*/ 1011 h 3007"/>
                <a:gd name="T110" fmla="*/ 787 w 3604"/>
                <a:gd name="T111" fmla="*/ 1036 h 3007"/>
                <a:gd name="T112" fmla="*/ 508 w 3604"/>
                <a:gd name="T113" fmla="*/ 876 h 3007"/>
                <a:gd name="T114" fmla="*/ 375 w 3604"/>
                <a:gd name="T115" fmla="*/ 581 h 3007"/>
                <a:gd name="T116" fmla="*/ 445 w 3604"/>
                <a:gd name="T117" fmla="*/ 259 h 3007"/>
                <a:gd name="T118" fmla="*/ 683 w 3604"/>
                <a:gd name="T119" fmla="*/ 46 h 3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04" h="3007">
                  <a:moveTo>
                    <a:pt x="1604" y="1624"/>
                  </a:moveTo>
                  <a:lnTo>
                    <a:pt x="2053" y="1624"/>
                  </a:lnTo>
                  <a:lnTo>
                    <a:pt x="2122" y="1629"/>
                  </a:lnTo>
                  <a:lnTo>
                    <a:pt x="2189" y="1639"/>
                  </a:lnTo>
                  <a:lnTo>
                    <a:pt x="2253" y="1655"/>
                  </a:lnTo>
                  <a:lnTo>
                    <a:pt x="2315" y="1678"/>
                  </a:lnTo>
                  <a:lnTo>
                    <a:pt x="2375" y="1706"/>
                  </a:lnTo>
                  <a:lnTo>
                    <a:pt x="2430" y="1740"/>
                  </a:lnTo>
                  <a:lnTo>
                    <a:pt x="2483" y="1778"/>
                  </a:lnTo>
                  <a:lnTo>
                    <a:pt x="2531" y="1822"/>
                  </a:lnTo>
                  <a:lnTo>
                    <a:pt x="2574" y="1869"/>
                  </a:lnTo>
                  <a:lnTo>
                    <a:pt x="2613" y="1921"/>
                  </a:lnTo>
                  <a:lnTo>
                    <a:pt x="2647" y="1977"/>
                  </a:lnTo>
                  <a:lnTo>
                    <a:pt x="2676" y="2035"/>
                  </a:lnTo>
                  <a:lnTo>
                    <a:pt x="2698" y="2097"/>
                  </a:lnTo>
                  <a:lnTo>
                    <a:pt x="2715" y="2161"/>
                  </a:lnTo>
                  <a:lnTo>
                    <a:pt x="2726" y="2227"/>
                  </a:lnTo>
                  <a:lnTo>
                    <a:pt x="2729" y="2297"/>
                  </a:lnTo>
                  <a:lnTo>
                    <a:pt x="2729" y="2840"/>
                  </a:lnTo>
                  <a:lnTo>
                    <a:pt x="2725" y="2840"/>
                  </a:lnTo>
                  <a:lnTo>
                    <a:pt x="2691" y="2858"/>
                  </a:lnTo>
                  <a:lnTo>
                    <a:pt x="2684" y="2861"/>
                  </a:lnTo>
                  <a:lnTo>
                    <a:pt x="2673" y="2866"/>
                  </a:lnTo>
                  <a:lnTo>
                    <a:pt x="2655" y="2873"/>
                  </a:lnTo>
                  <a:lnTo>
                    <a:pt x="2633" y="2883"/>
                  </a:lnTo>
                  <a:lnTo>
                    <a:pt x="2605" y="2893"/>
                  </a:lnTo>
                  <a:lnTo>
                    <a:pt x="2573" y="2905"/>
                  </a:lnTo>
                  <a:lnTo>
                    <a:pt x="2535" y="2917"/>
                  </a:lnTo>
                  <a:lnTo>
                    <a:pt x="2491" y="2929"/>
                  </a:lnTo>
                  <a:lnTo>
                    <a:pt x="2444" y="2942"/>
                  </a:lnTo>
                  <a:lnTo>
                    <a:pt x="2391" y="2955"/>
                  </a:lnTo>
                  <a:lnTo>
                    <a:pt x="2332" y="2966"/>
                  </a:lnTo>
                  <a:lnTo>
                    <a:pt x="2270" y="2977"/>
                  </a:lnTo>
                  <a:lnTo>
                    <a:pt x="2202" y="2987"/>
                  </a:lnTo>
                  <a:lnTo>
                    <a:pt x="2130" y="2996"/>
                  </a:lnTo>
                  <a:lnTo>
                    <a:pt x="2054" y="3002"/>
                  </a:lnTo>
                  <a:lnTo>
                    <a:pt x="1972" y="3006"/>
                  </a:lnTo>
                  <a:lnTo>
                    <a:pt x="1887" y="3007"/>
                  </a:lnTo>
                  <a:lnTo>
                    <a:pt x="1808" y="3006"/>
                  </a:lnTo>
                  <a:lnTo>
                    <a:pt x="1727" y="3003"/>
                  </a:lnTo>
                  <a:lnTo>
                    <a:pt x="1643" y="2996"/>
                  </a:lnTo>
                  <a:lnTo>
                    <a:pt x="1556" y="2987"/>
                  </a:lnTo>
                  <a:lnTo>
                    <a:pt x="1465" y="2975"/>
                  </a:lnTo>
                  <a:lnTo>
                    <a:pt x="1371" y="2960"/>
                  </a:lnTo>
                  <a:lnTo>
                    <a:pt x="1274" y="2941"/>
                  </a:lnTo>
                  <a:lnTo>
                    <a:pt x="1175" y="2918"/>
                  </a:lnTo>
                  <a:lnTo>
                    <a:pt x="1072" y="2892"/>
                  </a:lnTo>
                  <a:lnTo>
                    <a:pt x="967" y="2860"/>
                  </a:lnTo>
                  <a:lnTo>
                    <a:pt x="929" y="2849"/>
                  </a:lnTo>
                  <a:lnTo>
                    <a:pt x="927" y="2840"/>
                  </a:lnTo>
                  <a:lnTo>
                    <a:pt x="927" y="2297"/>
                  </a:lnTo>
                  <a:lnTo>
                    <a:pt x="931" y="2227"/>
                  </a:lnTo>
                  <a:lnTo>
                    <a:pt x="941" y="2161"/>
                  </a:lnTo>
                  <a:lnTo>
                    <a:pt x="958" y="2097"/>
                  </a:lnTo>
                  <a:lnTo>
                    <a:pt x="981" y="2035"/>
                  </a:lnTo>
                  <a:lnTo>
                    <a:pt x="1009" y="1977"/>
                  </a:lnTo>
                  <a:lnTo>
                    <a:pt x="1043" y="1921"/>
                  </a:lnTo>
                  <a:lnTo>
                    <a:pt x="1082" y="1869"/>
                  </a:lnTo>
                  <a:lnTo>
                    <a:pt x="1126" y="1822"/>
                  </a:lnTo>
                  <a:lnTo>
                    <a:pt x="1174" y="1778"/>
                  </a:lnTo>
                  <a:lnTo>
                    <a:pt x="1226" y="1740"/>
                  </a:lnTo>
                  <a:lnTo>
                    <a:pt x="1282" y="1706"/>
                  </a:lnTo>
                  <a:lnTo>
                    <a:pt x="1341" y="1678"/>
                  </a:lnTo>
                  <a:lnTo>
                    <a:pt x="1403" y="1655"/>
                  </a:lnTo>
                  <a:lnTo>
                    <a:pt x="1468" y="1639"/>
                  </a:lnTo>
                  <a:lnTo>
                    <a:pt x="1535" y="1629"/>
                  </a:lnTo>
                  <a:lnTo>
                    <a:pt x="1604" y="1624"/>
                  </a:lnTo>
                  <a:close/>
                  <a:moveTo>
                    <a:pt x="2483" y="1084"/>
                  </a:moveTo>
                  <a:lnTo>
                    <a:pt x="2927" y="1084"/>
                  </a:lnTo>
                  <a:lnTo>
                    <a:pt x="2996" y="1087"/>
                  </a:lnTo>
                  <a:lnTo>
                    <a:pt x="3063" y="1097"/>
                  </a:lnTo>
                  <a:lnTo>
                    <a:pt x="3128" y="1114"/>
                  </a:lnTo>
                  <a:lnTo>
                    <a:pt x="3190" y="1137"/>
                  </a:lnTo>
                  <a:lnTo>
                    <a:pt x="3249" y="1165"/>
                  </a:lnTo>
                  <a:lnTo>
                    <a:pt x="3305" y="1198"/>
                  </a:lnTo>
                  <a:lnTo>
                    <a:pt x="3357" y="1237"/>
                  </a:lnTo>
                  <a:lnTo>
                    <a:pt x="3405" y="1281"/>
                  </a:lnTo>
                  <a:lnTo>
                    <a:pt x="3449" y="1328"/>
                  </a:lnTo>
                  <a:lnTo>
                    <a:pt x="3488" y="1380"/>
                  </a:lnTo>
                  <a:lnTo>
                    <a:pt x="3522" y="1436"/>
                  </a:lnTo>
                  <a:lnTo>
                    <a:pt x="3550" y="1494"/>
                  </a:lnTo>
                  <a:lnTo>
                    <a:pt x="3573" y="1555"/>
                  </a:lnTo>
                  <a:lnTo>
                    <a:pt x="3590" y="1620"/>
                  </a:lnTo>
                  <a:lnTo>
                    <a:pt x="3600" y="1686"/>
                  </a:lnTo>
                  <a:lnTo>
                    <a:pt x="3604" y="1755"/>
                  </a:lnTo>
                  <a:lnTo>
                    <a:pt x="3604" y="2299"/>
                  </a:lnTo>
                  <a:lnTo>
                    <a:pt x="3600" y="2299"/>
                  </a:lnTo>
                  <a:lnTo>
                    <a:pt x="3564" y="2316"/>
                  </a:lnTo>
                  <a:lnTo>
                    <a:pt x="3559" y="2320"/>
                  </a:lnTo>
                  <a:lnTo>
                    <a:pt x="3548" y="2325"/>
                  </a:lnTo>
                  <a:lnTo>
                    <a:pt x="3531" y="2332"/>
                  </a:lnTo>
                  <a:lnTo>
                    <a:pt x="3509" y="2342"/>
                  </a:lnTo>
                  <a:lnTo>
                    <a:pt x="3481" y="2351"/>
                  </a:lnTo>
                  <a:lnTo>
                    <a:pt x="3449" y="2363"/>
                  </a:lnTo>
                  <a:lnTo>
                    <a:pt x="3412" y="2376"/>
                  </a:lnTo>
                  <a:lnTo>
                    <a:pt x="3368" y="2388"/>
                  </a:lnTo>
                  <a:lnTo>
                    <a:pt x="3321" y="2401"/>
                  </a:lnTo>
                  <a:lnTo>
                    <a:pt x="3269" y="2413"/>
                  </a:lnTo>
                  <a:lnTo>
                    <a:pt x="3211" y="2425"/>
                  </a:lnTo>
                  <a:lnTo>
                    <a:pt x="3149" y="2436"/>
                  </a:lnTo>
                  <a:lnTo>
                    <a:pt x="3083" y="2446"/>
                  </a:lnTo>
                  <a:lnTo>
                    <a:pt x="3012" y="2454"/>
                  </a:lnTo>
                  <a:lnTo>
                    <a:pt x="2935" y="2460"/>
                  </a:lnTo>
                  <a:lnTo>
                    <a:pt x="2856" y="2465"/>
                  </a:lnTo>
                  <a:lnTo>
                    <a:pt x="2856" y="2297"/>
                  </a:lnTo>
                  <a:lnTo>
                    <a:pt x="2852" y="2226"/>
                  </a:lnTo>
                  <a:lnTo>
                    <a:pt x="2842" y="2156"/>
                  </a:lnTo>
                  <a:lnTo>
                    <a:pt x="2828" y="2089"/>
                  </a:lnTo>
                  <a:lnTo>
                    <a:pt x="2807" y="2023"/>
                  </a:lnTo>
                  <a:lnTo>
                    <a:pt x="2780" y="1960"/>
                  </a:lnTo>
                  <a:lnTo>
                    <a:pt x="2748" y="1901"/>
                  </a:lnTo>
                  <a:lnTo>
                    <a:pt x="2713" y="1844"/>
                  </a:lnTo>
                  <a:lnTo>
                    <a:pt x="2672" y="1790"/>
                  </a:lnTo>
                  <a:lnTo>
                    <a:pt x="2626" y="1741"/>
                  </a:lnTo>
                  <a:lnTo>
                    <a:pt x="2578" y="1695"/>
                  </a:lnTo>
                  <a:lnTo>
                    <a:pt x="2525" y="1653"/>
                  </a:lnTo>
                  <a:lnTo>
                    <a:pt x="2468" y="1616"/>
                  </a:lnTo>
                  <a:lnTo>
                    <a:pt x="2408" y="1584"/>
                  </a:lnTo>
                  <a:lnTo>
                    <a:pt x="2346" y="1556"/>
                  </a:lnTo>
                  <a:lnTo>
                    <a:pt x="2281" y="1534"/>
                  </a:lnTo>
                  <a:lnTo>
                    <a:pt x="2324" y="1489"/>
                  </a:lnTo>
                  <a:lnTo>
                    <a:pt x="2363" y="1440"/>
                  </a:lnTo>
                  <a:lnTo>
                    <a:pt x="2396" y="1387"/>
                  </a:lnTo>
                  <a:lnTo>
                    <a:pt x="2425" y="1332"/>
                  </a:lnTo>
                  <a:lnTo>
                    <a:pt x="2448" y="1274"/>
                  </a:lnTo>
                  <a:lnTo>
                    <a:pt x="2466" y="1213"/>
                  </a:lnTo>
                  <a:lnTo>
                    <a:pt x="2477" y="1149"/>
                  </a:lnTo>
                  <a:lnTo>
                    <a:pt x="2483" y="1084"/>
                  </a:lnTo>
                  <a:close/>
                  <a:moveTo>
                    <a:pt x="677" y="1084"/>
                  </a:moveTo>
                  <a:lnTo>
                    <a:pt x="1125" y="1084"/>
                  </a:lnTo>
                  <a:lnTo>
                    <a:pt x="1175" y="1086"/>
                  </a:lnTo>
                  <a:lnTo>
                    <a:pt x="1180" y="1151"/>
                  </a:lnTo>
                  <a:lnTo>
                    <a:pt x="1191" y="1214"/>
                  </a:lnTo>
                  <a:lnTo>
                    <a:pt x="1209" y="1275"/>
                  </a:lnTo>
                  <a:lnTo>
                    <a:pt x="1232" y="1333"/>
                  </a:lnTo>
                  <a:lnTo>
                    <a:pt x="1261" y="1388"/>
                  </a:lnTo>
                  <a:lnTo>
                    <a:pt x="1294" y="1441"/>
                  </a:lnTo>
                  <a:lnTo>
                    <a:pt x="1333" y="1489"/>
                  </a:lnTo>
                  <a:lnTo>
                    <a:pt x="1375" y="1534"/>
                  </a:lnTo>
                  <a:lnTo>
                    <a:pt x="1311" y="1556"/>
                  </a:lnTo>
                  <a:lnTo>
                    <a:pt x="1248" y="1584"/>
                  </a:lnTo>
                  <a:lnTo>
                    <a:pt x="1188" y="1616"/>
                  </a:lnTo>
                  <a:lnTo>
                    <a:pt x="1133" y="1653"/>
                  </a:lnTo>
                  <a:lnTo>
                    <a:pt x="1080" y="1695"/>
                  </a:lnTo>
                  <a:lnTo>
                    <a:pt x="1030" y="1741"/>
                  </a:lnTo>
                  <a:lnTo>
                    <a:pt x="985" y="1790"/>
                  </a:lnTo>
                  <a:lnTo>
                    <a:pt x="945" y="1844"/>
                  </a:lnTo>
                  <a:lnTo>
                    <a:pt x="908" y="1901"/>
                  </a:lnTo>
                  <a:lnTo>
                    <a:pt x="877" y="1960"/>
                  </a:lnTo>
                  <a:lnTo>
                    <a:pt x="850" y="2023"/>
                  </a:lnTo>
                  <a:lnTo>
                    <a:pt x="829" y="2089"/>
                  </a:lnTo>
                  <a:lnTo>
                    <a:pt x="814" y="2156"/>
                  </a:lnTo>
                  <a:lnTo>
                    <a:pt x="805" y="2226"/>
                  </a:lnTo>
                  <a:lnTo>
                    <a:pt x="802" y="2297"/>
                  </a:lnTo>
                  <a:lnTo>
                    <a:pt x="802" y="2461"/>
                  </a:lnTo>
                  <a:lnTo>
                    <a:pt x="716" y="2455"/>
                  </a:lnTo>
                  <a:lnTo>
                    <a:pt x="629" y="2446"/>
                  </a:lnTo>
                  <a:lnTo>
                    <a:pt x="538" y="2434"/>
                  </a:lnTo>
                  <a:lnTo>
                    <a:pt x="444" y="2418"/>
                  </a:lnTo>
                  <a:lnTo>
                    <a:pt x="348" y="2400"/>
                  </a:lnTo>
                  <a:lnTo>
                    <a:pt x="248" y="2377"/>
                  </a:lnTo>
                  <a:lnTo>
                    <a:pt x="145" y="2350"/>
                  </a:lnTo>
                  <a:lnTo>
                    <a:pt x="39" y="2320"/>
                  </a:lnTo>
                  <a:lnTo>
                    <a:pt x="1" y="2307"/>
                  </a:lnTo>
                  <a:lnTo>
                    <a:pt x="0" y="2299"/>
                  </a:lnTo>
                  <a:lnTo>
                    <a:pt x="0" y="1755"/>
                  </a:lnTo>
                  <a:lnTo>
                    <a:pt x="3" y="1686"/>
                  </a:lnTo>
                  <a:lnTo>
                    <a:pt x="13" y="1620"/>
                  </a:lnTo>
                  <a:lnTo>
                    <a:pt x="31" y="1555"/>
                  </a:lnTo>
                  <a:lnTo>
                    <a:pt x="53" y="1494"/>
                  </a:lnTo>
                  <a:lnTo>
                    <a:pt x="82" y="1436"/>
                  </a:lnTo>
                  <a:lnTo>
                    <a:pt x="115" y="1380"/>
                  </a:lnTo>
                  <a:lnTo>
                    <a:pt x="155" y="1328"/>
                  </a:lnTo>
                  <a:lnTo>
                    <a:pt x="198" y="1281"/>
                  </a:lnTo>
                  <a:lnTo>
                    <a:pt x="247" y="1237"/>
                  </a:lnTo>
                  <a:lnTo>
                    <a:pt x="299" y="1198"/>
                  </a:lnTo>
                  <a:lnTo>
                    <a:pt x="354" y="1165"/>
                  </a:lnTo>
                  <a:lnTo>
                    <a:pt x="413" y="1137"/>
                  </a:lnTo>
                  <a:lnTo>
                    <a:pt x="476" y="1114"/>
                  </a:lnTo>
                  <a:lnTo>
                    <a:pt x="540" y="1097"/>
                  </a:lnTo>
                  <a:lnTo>
                    <a:pt x="608" y="1087"/>
                  </a:lnTo>
                  <a:lnTo>
                    <a:pt x="677" y="1084"/>
                  </a:lnTo>
                  <a:close/>
                  <a:moveTo>
                    <a:pt x="1828" y="541"/>
                  </a:moveTo>
                  <a:lnTo>
                    <a:pt x="1886" y="544"/>
                  </a:lnTo>
                  <a:lnTo>
                    <a:pt x="1942" y="553"/>
                  </a:lnTo>
                  <a:lnTo>
                    <a:pt x="1995" y="568"/>
                  </a:lnTo>
                  <a:lnTo>
                    <a:pt x="2046" y="588"/>
                  </a:lnTo>
                  <a:lnTo>
                    <a:pt x="2095" y="613"/>
                  </a:lnTo>
                  <a:lnTo>
                    <a:pt x="2140" y="642"/>
                  </a:lnTo>
                  <a:lnTo>
                    <a:pt x="2182" y="676"/>
                  </a:lnTo>
                  <a:lnTo>
                    <a:pt x="2221" y="714"/>
                  </a:lnTo>
                  <a:lnTo>
                    <a:pt x="2254" y="756"/>
                  </a:lnTo>
                  <a:lnTo>
                    <a:pt x="2284" y="801"/>
                  </a:lnTo>
                  <a:lnTo>
                    <a:pt x="2310" y="848"/>
                  </a:lnTo>
                  <a:lnTo>
                    <a:pt x="2330" y="900"/>
                  </a:lnTo>
                  <a:lnTo>
                    <a:pt x="2345" y="952"/>
                  </a:lnTo>
                  <a:lnTo>
                    <a:pt x="2354" y="1008"/>
                  </a:lnTo>
                  <a:lnTo>
                    <a:pt x="2357" y="1065"/>
                  </a:lnTo>
                  <a:lnTo>
                    <a:pt x="2354" y="1123"/>
                  </a:lnTo>
                  <a:lnTo>
                    <a:pt x="2345" y="1177"/>
                  </a:lnTo>
                  <a:lnTo>
                    <a:pt x="2330" y="1230"/>
                  </a:lnTo>
                  <a:lnTo>
                    <a:pt x="2310" y="1282"/>
                  </a:lnTo>
                  <a:lnTo>
                    <a:pt x="2284" y="1330"/>
                  </a:lnTo>
                  <a:lnTo>
                    <a:pt x="2254" y="1374"/>
                  </a:lnTo>
                  <a:lnTo>
                    <a:pt x="2221" y="1416"/>
                  </a:lnTo>
                  <a:lnTo>
                    <a:pt x="2182" y="1454"/>
                  </a:lnTo>
                  <a:lnTo>
                    <a:pt x="2140" y="1488"/>
                  </a:lnTo>
                  <a:lnTo>
                    <a:pt x="2095" y="1518"/>
                  </a:lnTo>
                  <a:lnTo>
                    <a:pt x="2046" y="1542"/>
                  </a:lnTo>
                  <a:lnTo>
                    <a:pt x="1995" y="1563"/>
                  </a:lnTo>
                  <a:lnTo>
                    <a:pt x="1942" y="1577"/>
                  </a:lnTo>
                  <a:lnTo>
                    <a:pt x="1886" y="1586"/>
                  </a:lnTo>
                  <a:lnTo>
                    <a:pt x="1828" y="1589"/>
                  </a:lnTo>
                  <a:lnTo>
                    <a:pt x="1771" y="1586"/>
                  </a:lnTo>
                  <a:lnTo>
                    <a:pt x="1715" y="1577"/>
                  </a:lnTo>
                  <a:lnTo>
                    <a:pt x="1661" y="1563"/>
                  </a:lnTo>
                  <a:lnTo>
                    <a:pt x="1610" y="1542"/>
                  </a:lnTo>
                  <a:lnTo>
                    <a:pt x="1561" y="1518"/>
                  </a:lnTo>
                  <a:lnTo>
                    <a:pt x="1516" y="1488"/>
                  </a:lnTo>
                  <a:lnTo>
                    <a:pt x="1474" y="1454"/>
                  </a:lnTo>
                  <a:lnTo>
                    <a:pt x="1436" y="1416"/>
                  </a:lnTo>
                  <a:lnTo>
                    <a:pt x="1402" y="1375"/>
                  </a:lnTo>
                  <a:lnTo>
                    <a:pt x="1372" y="1330"/>
                  </a:lnTo>
                  <a:lnTo>
                    <a:pt x="1346" y="1282"/>
                  </a:lnTo>
                  <a:lnTo>
                    <a:pt x="1327" y="1231"/>
                  </a:lnTo>
                  <a:lnTo>
                    <a:pt x="1312" y="1177"/>
                  </a:lnTo>
                  <a:lnTo>
                    <a:pt x="1303" y="1123"/>
                  </a:lnTo>
                  <a:lnTo>
                    <a:pt x="1300" y="1065"/>
                  </a:lnTo>
                  <a:lnTo>
                    <a:pt x="1303" y="1008"/>
                  </a:lnTo>
                  <a:lnTo>
                    <a:pt x="1312" y="952"/>
                  </a:lnTo>
                  <a:lnTo>
                    <a:pt x="1327" y="900"/>
                  </a:lnTo>
                  <a:lnTo>
                    <a:pt x="1346" y="849"/>
                  </a:lnTo>
                  <a:lnTo>
                    <a:pt x="1372" y="801"/>
                  </a:lnTo>
                  <a:lnTo>
                    <a:pt x="1402" y="756"/>
                  </a:lnTo>
                  <a:lnTo>
                    <a:pt x="1436" y="714"/>
                  </a:lnTo>
                  <a:lnTo>
                    <a:pt x="1474" y="676"/>
                  </a:lnTo>
                  <a:lnTo>
                    <a:pt x="1516" y="642"/>
                  </a:lnTo>
                  <a:lnTo>
                    <a:pt x="1561" y="613"/>
                  </a:lnTo>
                  <a:lnTo>
                    <a:pt x="1610" y="588"/>
                  </a:lnTo>
                  <a:lnTo>
                    <a:pt x="1661" y="568"/>
                  </a:lnTo>
                  <a:lnTo>
                    <a:pt x="1715" y="553"/>
                  </a:lnTo>
                  <a:lnTo>
                    <a:pt x="1771" y="544"/>
                  </a:lnTo>
                  <a:lnTo>
                    <a:pt x="1828" y="541"/>
                  </a:lnTo>
                  <a:close/>
                  <a:moveTo>
                    <a:pt x="2703" y="0"/>
                  </a:moveTo>
                  <a:lnTo>
                    <a:pt x="2760" y="2"/>
                  </a:lnTo>
                  <a:lnTo>
                    <a:pt x="2816" y="12"/>
                  </a:lnTo>
                  <a:lnTo>
                    <a:pt x="2870" y="27"/>
                  </a:lnTo>
                  <a:lnTo>
                    <a:pt x="2921" y="46"/>
                  </a:lnTo>
                  <a:lnTo>
                    <a:pt x="2970" y="72"/>
                  </a:lnTo>
                  <a:lnTo>
                    <a:pt x="3015" y="101"/>
                  </a:lnTo>
                  <a:lnTo>
                    <a:pt x="3057" y="135"/>
                  </a:lnTo>
                  <a:lnTo>
                    <a:pt x="3095" y="173"/>
                  </a:lnTo>
                  <a:lnTo>
                    <a:pt x="3129" y="214"/>
                  </a:lnTo>
                  <a:lnTo>
                    <a:pt x="3159" y="259"/>
                  </a:lnTo>
                  <a:lnTo>
                    <a:pt x="3185" y="308"/>
                  </a:lnTo>
                  <a:lnTo>
                    <a:pt x="3204" y="358"/>
                  </a:lnTo>
                  <a:lnTo>
                    <a:pt x="3219" y="411"/>
                  </a:lnTo>
                  <a:lnTo>
                    <a:pt x="3228" y="467"/>
                  </a:lnTo>
                  <a:lnTo>
                    <a:pt x="3231" y="524"/>
                  </a:lnTo>
                  <a:lnTo>
                    <a:pt x="3228" y="581"/>
                  </a:lnTo>
                  <a:lnTo>
                    <a:pt x="3219" y="636"/>
                  </a:lnTo>
                  <a:lnTo>
                    <a:pt x="3204" y="690"/>
                  </a:lnTo>
                  <a:lnTo>
                    <a:pt x="3185" y="740"/>
                  </a:lnTo>
                  <a:lnTo>
                    <a:pt x="3159" y="789"/>
                  </a:lnTo>
                  <a:lnTo>
                    <a:pt x="3129" y="834"/>
                  </a:lnTo>
                  <a:lnTo>
                    <a:pt x="3095" y="876"/>
                  </a:lnTo>
                  <a:lnTo>
                    <a:pt x="3057" y="913"/>
                  </a:lnTo>
                  <a:lnTo>
                    <a:pt x="3015" y="947"/>
                  </a:lnTo>
                  <a:lnTo>
                    <a:pt x="2970" y="977"/>
                  </a:lnTo>
                  <a:lnTo>
                    <a:pt x="2921" y="1002"/>
                  </a:lnTo>
                  <a:lnTo>
                    <a:pt x="2870" y="1022"/>
                  </a:lnTo>
                  <a:lnTo>
                    <a:pt x="2816" y="1036"/>
                  </a:lnTo>
                  <a:lnTo>
                    <a:pt x="2760" y="1045"/>
                  </a:lnTo>
                  <a:lnTo>
                    <a:pt x="2703" y="1048"/>
                  </a:lnTo>
                  <a:lnTo>
                    <a:pt x="2644" y="1045"/>
                  </a:lnTo>
                  <a:lnTo>
                    <a:pt x="2587" y="1035"/>
                  </a:lnTo>
                  <a:lnTo>
                    <a:pt x="2531" y="1019"/>
                  </a:lnTo>
                  <a:lnTo>
                    <a:pt x="2479" y="999"/>
                  </a:lnTo>
                  <a:lnTo>
                    <a:pt x="2470" y="938"/>
                  </a:lnTo>
                  <a:lnTo>
                    <a:pt x="2456" y="880"/>
                  </a:lnTo>
                  <a:lnTo>
                    <a:pt x="2436" y="824"/>
                  </a:lnTo>
                  <a:lnTo>
                    <a:pt x="2411" y="770"/>
                  </a:lnTo>
                  <a:lnTo>
                    <a:pt x="2382" y="720"/>
                  </a:lnTo>
                  <a:lnTo>
                    <a:pt x="2347" y="672"/>
                  </a:lnTo>
                  <a:lnTo>
                    <a:pt x="2310" y="627"/>
                  </a:lnTo>
                  <a:lnTo>
                    <a:pt x="2269" y="587"/>
                  </a:lnTo>
                  <a:lnTo>
                    <a:pt x="2223" y="549"/>
                  </a:lnTo>
                  <a:lnTo>
                    <a:pt x="2175" y="516"/>
                  </a:lnTo>
                  <a:lnTo>
                    <a:pt x="2179" y="456"/>
                  </a:lnTo>
                  <a:lnTo>
                    <a:pt x="2190" y="398"/>
                  </a:lnTo>
                  <a:lnTo>
                    <a:pt x="2208" y="342"/>
                  </a:lnTo>
                  <a:lnTo>
                    <a:pt x="2231" y="289"/>
                  </a:lnTo>
                  <a:lnTo>
                    <a:pt x="2260" y="239"/>
                  </a:lnTo>
                  <a:lnTo>
                    <a:pt x="2293" y="192"/>
                  </a:lnTo>
                  <a:lnTo>
                    <a:pt x="2332" y="151"/>
                  </a:lnTo>
                  <a:lnTo>
                    <a:pt x="2375" y="113"/>
                  </a:lnTo>
                  <a:lnTo>
                    <a:pt x="2422" y="80"/>
                  </a:lnTo>
                  <a:lnTo>
                    <a:pt x="2473" y="52"/>
                  </a:lnTo>
                  <a:lnTo>
                    <a:pt x="2526" y="30"/>
                  </a:lnTo>
                  <a:lnTo>
                    <a:pt x="2582" y="13"/>
                  </a:lnTo>
                  <a:lnTo>
                    <a:pt x="2642" y="4"/>
                  </a:lnTo>
                  <a:lnTo>
                    <a:pt x="2703" y="0"/>
                  </a:lnTo>
                  <a:close/>
                  <a:moveTo>
                    <a:pt x="901" y="0"/>
                  </a:moveTo>
                  <a:lnTo>
                    <a:pt x="959" y="2"/>
                  </a:lnTo>
                  <a:lnTo>
                    <a:pt x="1014" y="12"/>
                  </a:lnTo>
                  <a:lnTo>
                    <a:pt x="1069" y="27"/>
                  </a:lnTo>
                  <a:lnTo>
                    <a:pt x="1119" y="46"/>
                  </a:lnTo>
                  <a:lnTo>
                    <a:pt x="1168" y="72"/>
                  </a:lnTo>
                  <a:lnTo>
                    <a:pt x="1214" y="101"/>
                  </a:lnTo>
                  <a:lnTo>
                    <a:pt x="1256" y="135"/>
                  </a:lnTo>
                  <a:lnTo>
                    <a:pt x="1293" y="173"/>
                  </a:lnTo>
                  <a:lnTo>
                    <a:pt x="1328" y="214"/>
                  </a:lnTo>
                  <a:lnTo>
                    <a:pt x="1358" y="259"/>
                  </a:lnTo>
                  <a:lnTo>
                    <a:pt x="1383" y="308"/>
                  </a:lnTo>
                  <a:lnTo>
                    <a:pt x="1403" y="358"/>
                  </a:lnTo>
                  <a:lnTo>
                    <a:pt x="1417" y="412"/>
                  </a:lnTo>
                  <a:lnTo>
                    <a:pt x="1426" y="467"/>
                  </a:lnTo>
                  <a:lnTo>
                    <a:pt x="1429" y="524"/>
                  </a:lnTo>
                  <a:lnTo>
                    <a:pt x="1429" y="538"/>
                  </a:lnTo>
                  <a:lnTo>
                    <a:pt x="1428" y="554"/>
                  </a:lnTo>
                  <a:lnTo>
                    <a:pt x="1382" y="593"/>
                  </a:lnTo>
                  <a:lnTo>
                    <a:pt x="1339" y="636"/>
                  </a:lnTo>
                  <a:lnTo>
                    <a:pt x="1300" y="684"/>
                  </a:lnTo>
                  <a:lnTo>
                    <a:pt x="1267" y="735"/>
                  </a:lnTo>
                  <a:lnTo>
                    <a:pt x="1237" y="789"/>
                  </a:lnTo>
                  <a:lnTo>
                    <a:pt x="1214" y="846"/>
                  </a:lnTo>
                  <a:lnTo>
                    <a:pt x="1195" y="905"/>
                  </a:lnTo>
                  <a:lnTo>
                    <a:pt x="1183" y="967"/>
                  </a:lnTo>
                  <a:lnTo>
                    <a:pt x="1140" y="991"/>
                  </a:lnTo>
                  <a:lnTo>
                    <a:pt x="1096" y="1011"/>
                  </a:lnTo>
                  <a:lnTo>
                    <a:pt x="1050" y="1027"/>
                  </a:lnTo>
                  <a:lnTo>
                    <a:pt x="1002" y="1038"/>
                  </a:lnTo>
                  <a:lnTo>
                    <a:pt x="952" y="1046"/>
                  </a:lnTo>
                  <a:lnTo>
                    <a:pt x="901" y="1048"/>
                  </a:lnTo>
                  <a:lnTo>
                    <a:pt x="844" y="1045"/>
                  </a:lnTo>
                  <a:lnTo>
                    <a:pt x="787" y="1036"/>
                  </a:lnTo>
                  <a:lnTo>
                    <a:pt x="734" y="1022"/>
                  </a:lnTo>
                  <a:lnTo>
                    <a:pt x="683" y="1002"/>
                  </a:lnTo>
                  <a:lnTo>
                    <a:pt x="634" y="977"/>
                  </a:lnTo>
                  <a:lnTo>
                    <a:pt x="589" y="947"/>
                  </a:lnTo>
                  <a:lnTo>
                    <a:pt x="547" y="913"/>
                  </a:lnTo>
                  <a:lnTo>
                    <a:pt x="508" y="876"/>
                  </a:lnTo>
                  <a:lnTo>
                    <a:pt x="474" y="834"/>
                  </a:lnTo>
                  <a:lnTo>
                    <a:pt x="445" y="789"/>
                  </a:lnTo>
                  <a:lnTo>
                    <a:pt x="420" y="740"/>
                  </a:lnTo>
                  <a:lnTo>
                    <a:pt x="400" y="690"/>
                  </a:lnTo>
                  <a:lnTo>
                    <a:pt x="384" y="636"/>
                  </a:lnTo>
                  <a:lnTo>
                    <a:pt x="375" y="581"/>
                  </a:lnTo>
                  <a:lnTo>
                    <a:pt x="372" y="524"/>
                  </a:lnTo>
                  <a:lnTo>
                    <a:pt x="375" y="467"/>
                  </a:lnTo>
                  <a:lnTo>
                    <a:pt x="384" y="412"/>
                  </a:lnTo>
                  <a:lnTo>
                    <a:pt x="400" y="358"/>
                  </a:lnTo>
                  <a:lnTo>
                    <a:pt x="420" y="308"/>
                  </a:lnTo>
                  <a:lnTo>
                    <a:pt x="445" y="259"/>
                  </a:lnTo>
                  <a:lnTo>
                    <a:pt x="474" y="214"/>
                  </a:lnTo>
                  <a:lnTo>
                    <a:pt x="508" y="173"/>
                  </a:lnTo>
                  <a:lnTo>
                    <a:pt x="547" y="135"/>
                  </a:lnTo>
                  <a:lnTo>
                    <a:pt x="589" y="101"/>
                  </a:lnTo>
                  <a:lnTo>
                    <a:pt x="634" y="72"/>
                  </a:lnTo>
                  <a:lnTo>
                    <a:pt x="683" y="46"/>
                  </a:lnTo>
                  <a:lnTo>
                    <a:pt x="734" y="27"/>
                  </a:lnTo>
                  <a:lnTo>
                    <a:pt x="787" y="12"/>
                  </a:lnTo>
                  <a:lnTo>
                    <a:pt x="844" y="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31" name="Freeform 1109"/>
            <p:cNvSpPr>
              <a:spLocks/>
            </p:cNvSpPr>
            <p:nvPr/>
          </p:nvSpPr>
          <p:spPr bwMode="auto">
            <a:xfrm>
              <a:off x="4656508" y="2902886"/>
              <a:ext cx="440664" cy="364794"/>
            </a:xfrm>
            <a:custGeom>
              <a:avLst/>
              <a:gdLst>
                <a:gd name="T0" fmla="*/ 1035 w 6296"/>
                <a:gd name="T1" fmla="*/ 19 h 5213"/>
                <a:gd name="T2" fmla="*/ 1287 w 6296"/>
                <a:gd name="T3" fmla="*/ 153 h 5213"/>
                <a:gd name="T4" fmla="*/ 1450 w 6296"/>
                <a:gd name="T5" fmla="*/ 392 h 5213"/>
                <a:gd name="T6" fmla="*/ 5246 w 6296"/>
                <a:gd name="T7" fmla="*/ 2662 h 5213"/>
                <a:gd name="T8" fmla="*/ 5874 w 6296"/>
                <a:gd name="T9" fmla="*/ 1058 h 5213"/>
                <a:gd name="T10" fmla="*/ 5847 w 6296"/>
                <a:gd name="T11" fmla="*/ 967 h 5213"/>
                <a:gd name="T12" fmla="*/ 2674 w 6296"/>
                <a:gd name="T13" fmla="*/ 944 h 5213"/>
                <a:gd name="T14" fmla="*/ 2534 w 6296"/>
                <a:gd name="T15" fmla="*/ 833 h 5213"/>
                <a:gd name="T16" fmla="*/ 2534 w 6296"/>
                <a:gd name="T17" fmla="*/ 650 h 5213"/>
                <a:gd name="T18" fmla="*/ 2674 w 6296"/>
                <a:gd name="T19" fmla="*/ 539 h 5213"/>
                <a:gd name="T20" fmla="*/ 5935 w 6296"/>
                <a:gd name="T21" fmla="*/ 552 h 5213"/>
                <a:gd name="T22" fmla="*/ 6165 w 6296"/>
                <a:gd name="T23" fmla="*/ 693 h 5213"/>
                <a:gd name="T24" fmla="*/ 6287 w 6296"/>
                <a:gd name="T25" fmla="*/ 934 h 5213"/>
                <a:gd name="T26" fmla="*/ 6266 w 6296"/>
                <a:gd name="T27" fmla="*/ 1204 h 5213"/>
                <a:gd name="T28" fmla="*/ 5582 w 6296"/>
                <a:gd name="T29" fmla="*/ 2927 h 5213"/>
                <a:gd name="T30" fmla="*/ 5357 w 6296"/>
                <a:gd name="T31" fmla="*/ 3063 h 5213"/>
                <a:gd name="T32" fmla="*/ 2166 w 6296"/>
                <a:gd name="T33" fmla="*/ 3428 h 5213"/>
                <a:gd name="T34" fmla="*/ 5286 w 6296"/>
                <a:gd name="T35" fmla="*/ 3470 h 5213"/>
                <a:gd name="T36" fmla="*/ 5422 w 6296"/>
                <a:gd name="T37" fmla="*/ 3631 h 5213"/>
                <a:gd name="T38" fmla="*/ 5422 w 6296"/>
                <a:gd name="T39" fmla="*/ 3848 h 5213"/>
                <a:gd name="T40" fmla="*/ 5286 w 6296"/>
                <a:gd name="T41" fmla="*/ 4011 h 5213"/>
                <a:gd name="T42" fmla="*/ 4837 w 6296"/>
                <a:gd name="T43" fmla="*/ 4053 h 5213"/>
                <a:gd name="T44" fmla="*/ 5030 w 6296"/>
                <a:gd name="T45" fmla="*/ 4274 h 5213"/>
                <a:gd name="T46" fmla="*/ 5103 w 6296"/>
                <a:gd name="T47" fmla="*/ 4571 h 5213"/>
                <a:gd name="T48" fmla="*/ 5015 w 6296"/>
                <a:gd name="T49" fmla="*/ 4894 h 5213"/>
                <a:gd name="T50" fmla="*/ 4784 w 6296"/>
                <a:gd name="T51" fmla="*/ 5125 h 5213"/>
                <a:gd name="T52" fmla="*/ 4459 w 6296"/>
                <a:gd name="T53" fmla="*/ 5213 h 5213"/>
                <a:gd name="T54" fmla="*/ 4136 w 6296"/>
                <a:gd name="T55" fmla="*/ 5125 h 5213"/>
                <a:gd name="T56" fmla="*/ 3905 w 6296"/>
                <a:gd name="T57" fmla="*/ 4894 h 5213"/>
                <a:gd name="T58" fmla="*/ 3818 w 6296"/>
                <a:gd name="T59" fmla="*/ 4571 h 5213"/>
                <a:gd name="T60" fmla="*/ 3890 w 6296"/>
                <a:gd name="T61" fmla="*/ 4274 h 5213"/>
                <a:gd name="T62" fmla="*/ 4083 w 6296"/>
                <a:gd name="T63" fmla="*/ 4053 h 5213"/>
                <a:gd name="T64" fmla="*/ 3038 w 6296"/>
                <a:gd name="T65" fmla="*/ 4211 h 5213"/>
                <a:gd name="T66" fmla="*/ 3143 w 6296"/>
                <a:gd name="T67" fmla="*/ 4492 h 5213"/>
                <a:gd name="T68" fmla="*/ 3098 w 6296"/>
                <a:gd name="T69" fmla="*/ 4821 h 5213"/>
                <a:gd name="T70" fmla="*/ 2899 w 6296"/>
                <a:gd name="T71" fmla="*/ 5079 h 5213"/>
                <a:gd name="T72" fmla="*/ 2593 w 6296"/>
                <a:gd name="T73" fmla="*/ 5207 h 5213"/>
                <a:gd name="T74" fmla="*/ 2257 w 6296"/>
                <a:gd name="T75" fmla="*/ 5163 h 5213"/>
                <a:gd name="T76" fmla="*/ 1998 w 6296"/>
                <a:gd name="T77" fmla="*/ 4962 h 5213"/>
                <a:gd name="T78" fmla="*/ 1870 w 6296"/>
                <a:gd name="T79" fmla="*/ 4657 h 5213"/>
                <a:gd name="T80" fmla="*/ 1906 w 6296"/>
                <a:gd name="T81" fmla="*/ 4343 h 5213"/>
                <a:gd name="T82" fmla="*/ 2072 w 6296"/>
                <a:gd name="T83" fmla="*/ 4099 h 5213"/>
                <a:gd name="T84" fmla="*/ 1898 w 6296"/>
                <a:gd name="T85" fmla="*/ 3999 h 5213"/>
                <a:gd name="T86" fmla="*/ 1660 w 6296"/>
                <a:gd name="T87" fmla="*/ 3804 h 5213"/>
                <a:gd name="T88" fmla="*/ 867 w 6296"/>
                <a:gd name="T89" fmla="*/ 627 h 5213"/>
                <a:gd name="T90" fmla="*/ 155 w 6296"/>
                <a:gd name="T91" fmla="*/ 583 h 5213"/>
                <a:gd name="T92" fmla="*/ 19 w 6296"/>
                <a:gd name="T93" fmla="*/ 422 h 5213"/>
                <a:gd name="T94" fmla="*/ 19 w 6296"/>
                <a:gd name="T95" fmla="*/ 204 h 5213"/>
                <a:gd name="T96" fmla="*/ 155 w 6296"/>
                <a:gd name="T97" fmla="*/ 44 h 5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96" h="5213">
                  <a:moveTo>
                    <a:pt x="313" y="0"/>
                  </a:moveTo>
                  <a:lnTo>
                    <a:pt x="886" y="0"/>
                  </a:lnTo>
                  <a:lnTo>
                    <a:pt x="963" y="6"/>
                  </a:lnTo>
                  <a:lnTo>
                    <a:pt x="1035" y="19"/>
                  </a:lnTo>
                  <a:lnTo>
                    <a:pt x="1104" y="42"/>
                  </a:lnTo>
                  <a:lnTo>
                    <a:pt x="1171" y="71"/>
                  </a:lnTo>
                  <a:lnTo>
                    <a:pt x="1232" y="109"/>
                  </a:lnTo>
                  <a:lnTo>
                    <a:pt x="1287" y="153"/>
                  </a:lnTo>
                  <a:lnTo>
                    <a:pt x="1339" y="204"/>
                  </a:lnTo>
                  <a:lnTo>
                    <a:pt x="1383" y="262"/>
                  </a:lnTo>
                  <a:lnTo>
                    <a:pt x="1421" y="325"/>
                  </a:lnTo>
                  <a:lnTo>
                    <a:pt x="1450" y="392"/>
                  </a:lnTo>
                  <a:lnTo>
                    <a:pt x="1472" y="464"/>
                  </a:lnTo>
                  <a:lnTo>
                    <a:pt x="1986" y="2666"/>
                  </a:lnTo>
                  <a:lnTo>
                    <a:pt x="5223" y="2666"/>
                  </a:lnTo>
                  <a:lnTo>
                    <a:pt x="5246" y="2662"/>
                  </a:lnTo>
                  <a:lnTo>
                    <a:pt x="5269" y="2650"/>
                  </a:lnTo>
                  <a:lnTo>
                    <a:pt x="5286" y="2635"/>
                  </a:lnTo>
                  <a:lnTo>
                    <a:pt x="5298" y="2612"/>
                  </a:lnTo>
                  <a:lnTo>
                    <a:pt x="5874" y="1058"/>
                  </a:lnTo>
                  <a:lnTo>
                    <a:pt x="5880" y="1034"/>
                  </a:lnTo>
                  <a:lnTo>
                    <a:pt x="5876" y="1009"/>
                  </a:lnTo>
                  <a:lnTo>
                    <a:pt x="5865" y="984"/>
                  </a:lnTo>
                  <a:lnTo>
                    <a:pt x="5847" y="967"/>
                  </a:lnTo>
                  <a:lnTo>
                    <a:pt x="5825" y="953"/>
                  </a:lnTo>
                  <a:lnTo>
                    <a:pt x="5800" y="950"/>
                  </a:lnTo>
                  <a:lnTo>
                    <a:pt x="2721" y="950"/>
                  </a:lnTo>
                  <a:lnTo>
                    <a:pt x="2674" y="944"/>
                  </a:lnTo>
                  <a:lnTo>
                    <a:pt x="2630" y="929"/>
                  </a:lnTo>
                  <a:lnTo>
                    <a:pt x="2590" y="904"/>
                  </a:lnTo>
                  <a:lnTo>
                    <a:pt x="2559" y="871"/>
                  </a:lnTo>
                  <a:lnTo>
                    <a:pt x="2534" y="833"/>
                  </a:lnTo>
                  <a:lnTo>
                    <a:pt x="2517" y="789"/>
                  </a:lnTo>
                  <a:lnTo>
                    <a:pt x="2513" y="741"/>
                  </a:lnTo>
                  <a:lnTo>
                    <a:pt x="2517" y="693"/>
                  </a:lnTo>
                  <a:lnTo>
                    <a:pt x="2534" y="650"/>
                  </a:lnTo>
                  <a:lnTo>
                    <a:pt x="2559" y="611"/>
                  </a:lnTo>
                  <a:lnTo>
                    <a:pt x="2590" y="579"/>
                  </a:lnTo>
                  <a:lnTo>
                    <a:pt x="2630" y="554"/>
                  </a:lnTo>
                  <a:lnTo>
                    <a:pt x="2674" y="539"/>
                  </a:lnTo>
                  <a:lnTo>
                    <a:pt x="2721" y="533"/>
                  </a:lnTo>
                  <a:lnTo>
                    <a:pt x="5800" y="533"/>
                  </a:lnTo>
                  <a:lnTo>
                    <a:pt x="5869" y="539"/>
                  </a:lnTo>
                  <a:lnTo>
                    <a:pt x="5935" y="552"/>
                  </a:lnTo>
                  <a:lnTo>
                    <a:pt x="6000" y="575"/>
                  </a:lnTo>
                  <a:lnTo>
                    <a:pt x="6059" y="607"/>
                  </a:lnTo>
                  <a:lnTo>
                    <a:pt x="6115" y="646"/>
                  </a:lnTo>
                  <a:lnTo>
                    <a:pt x="6165" y="693"/>
                  </a:lnTo>
                  <a:lnTo>
                    <a:pt x="6208" y="747"/>
                  </a:lnTo>
                  <a:lnTo>
                    <a:pt x="6243" y="806"/>
                  </a:lnTo>
                  <a:lnTo>
                    <a:pt x="6270" y="869"/>
                  </a:lnTo>
                  <a:lnTo>
                    <a:pt x="6287" y="934"/>
                  </a:lnTo>
                  <a:lnTo>
                    <a:pt x="6296" y="1001"/>
                  </a:lnTo>
                  <a:lnTo>
                    <a:pt x="6294" y="1070"/>
                  </a:lnTo>
                  <a:lnTo>
                    <a:pt x="6285" y="1137"/>
                  </a:lnTo>
                  <a:lnTo>
                    <a:pt x="6266" y="1204"/>
                  </a:lnTo>
                  <a:lnTo>
                    <a:pt x="5689" y="2757"/>
                  </a:lnTo>
                  <a:lnTo>
                    <a:pt x="5660" y="2820"/>
                  </a:lnTo>
                  <a:lnTo>
                    <a:pt x="5624" y="2878"/>
                  </a:lnTo>
                  <a:lnTo>
                    <a:pt x="5582" y="2927"/>
                  </a:lnTo>
                  <a:lnTo>
                    <a:pt x="5532" y="2973"/>
                  </a:lnTo>
                  <a:lnTo>
                    <a:pt x="5477" y="3011"/>
                  </a:lnTo>
                  <a:lnTo>
                    <a:pt x="5420" y="3042"/>
                  </a:lnTo>
                  <a:lnTo>
                    <a:pt x="5357" y="3063"/>
                  </a:lnTo>
                  <a:lnTo>
                    <a:pt x="5290" y="3076"/>
                  </a:lnTo>
                  <a:lnTo>
                    <a:pt x="5223" y="3082"/>
                  </a:lnTo>
                  <a:lnTo>
                    <a:pt x="2085" y="3082"/>
                  </a:lnTo>
                  <a:lnTo>
                    <a:pt x="2166" y="3428"/>
                  </a:lnTo>
                  <a:lnTo>
                    <a:pt x="5129" y="3428"/>
                  </a:lnTo>
                  <a:lnTo>
                    <a:pt x="5185" y="3432"/>
                  </a:lnTo>
                  <a:lnTo>
                    <a:pt x="5238" y="3447"/>
                  </a:lnTo>
                  <a:lnTo>
                    <a:pt x="5286" y="3470"/>
                  </a:lnTo>
                  <a:lnTo>
                    <a:pt x="5330" y="3501"/>
                  </a:lnTo>
                  <a:lnTo>
                    <a:pt x="5368" y="3539"/>
                  </a:lnTo>
                  <a:lnTo>
                    <a:pt x="5399" y="3583"/>
                  </a:lnTo>
                  <a:lnTo>
                    <a:pt x="5422" y="3631"/>
                  </a:lnTo>
                  <a:lnTo>
                    <a:pt x="5437" y="3684"/>
                  </a:lnTo>
                  <a:lnTo>
                    <a:pt x="5441" y="3739"/>
                  </a:lnTo>
                  <a:lnTo>
                    <a:pt x="5437" y="3797"/>
                  </a:lnTo>
                  <a:lnTo>
                    <a:pt x="5422" y="3848"/>
                  </a:lnTo>
                  <a:lnTo>
                    <a:pt x="5399" y="3898"/>
                  </a:lnTo>
                  <a:lnTo>
                    <a:pt x="5368" y="3942"/>
                  </a:lnTo>
                  <a:lnTo>
                    <a:pt x="5330" y="3980"/>
                  </a:lnTo>
                  <a:lnTo>
                    <a:pt x="5286" y="4011"/>
                  </a:lnTo>
                  <a:lnTo>
                    <a:pt x="5238" y="4034"/>
                  </a:lnTo>
                  <a:lnTo>
                    <a:pt x="5185" y="4047"/>
                  </a:lnTo>
                  <a:lnTo>
                    <a:pt x="5129" y="4053"/>
                  </a:lnTo>
                  <a:lnTo>
                    <a:pt x="4837" y="4053"/>
                  </a:lnTo>
                  <a:lnTo>
                    <a:pt x="4895" y="4101"/>
                  </a:lnTo>
                  <a:lnTo>
                    <a:pt x="4946" y="4152"/>
                  </a:lnTo>
                  <a:lnTo>
                    <a:pt x="4992" y="4211"/>
                  </a:lnTo>
                  <a:lnTo>
                    <a:pt x="5030" y="4274"/>
                  </a:lnTo>
                  <a:lnTo>
                    <a:pt x="5061" y="4343"/>
                  </a:lnTo>
                  <a:lnTo>
                    <a:pt x="5084" y="4416"/>
                  </a:lnTo>
                  <a:lnTo>
                    <a:pt x="5097" y="4492"/>
                  </a:lnTo>
                  <a:lnTo>
                    <a:pt x="5103" y="4571"/>
                  </a:lnTo>
                  <a:lnTo>
                    <a:pt x="5097" y="4657"/>
                  </a:lnTo>
                  <a:lnTo>
                    <a:pt x="5080" y="4741"/>
                  </a:lnTo>
                  <a:lnTo>
                    <a:pt x="5051" y="4821"/>
                  </a:lnTo>
                  <a:lnTo>
                    <a:pt x="5015" y="4894"/>
                  </a:lnTo>
                  <a:lnTo>
                    <a:pt x="4969" y="4962"/>
                  </a:lnTo>
                  <a:lnTo>
                    <a:pt x="4914" y="5025"/>
                  </a:lnTo>
                  <a:lnTo>
                    <a:pt x="4853" y="5079"/>
                  </a:lnTo>
                  <a:lnTo>
                    <a:pt x="4784" y="5125"/>
                  </a:lnTo>
                  <a:lnTo>
                    <a:pt x="4709" y="5163"/>
                  </a:lnTo>
                  <a:lnTo>
                    <a:pt x="4631" y="5190"/>
                  </a:lnTo>
                  <a:lnTo>
                    <a:pt x="4547" y="5207"/>
                  </a:lnTo>
                  <a:lnTo>
                    <a:pt x="4459" y="5213"/>
                  </a:lnTo>
                  <a:lnTo>
                    <a:pt x="4373" y="5207"/>
                  </a:lnTo>
                  <a:lnTo>
                    <a:pt x="4289" y="5190"/>
                  </a:lnTo>
                  <a:lnTo>
                    <a:pt x="4209" y="5163"/>
                  </a:lnTo>
                  <a:lnTo>
                    <a:pt x="4136" y="5125"/>
                  </a:lnTo>
                  <a:lnTo>
                    <a:pt x="4068" y="5079"/>
                  </a:lnTo>
                  <a:lnTo>
                    <a:pt x="4007" y="5025"/>
                  </a:lnTo>
                  <a:lnTo>
                    <a:pt x="3951" y="4962"/>
                  </a:lnTo>
                  <a:lnTo>
                    <a:pt x="3905" y="4894"/>
                  </a:lnTo>
                  <a:lnTo>
                    <a:pt x="3869" y="4821"/>
                  </a:lnTo>
                  <a:lnTo>
                    <a:pt x="3840" y="4741"/>
                  </a:lnTo>
                  <a:lnTo>
                    <a:pt x="3823" y="4657"/>
                  </a:lnTo>
                  <a:lnTo>
                    <a:pt x="3818" y="4571"/>
                  </a:lnTo>
                  <a:lnTo>
                    <a:pt x="3823" y="4492"/>
                  </a:lnTo>
                  <a:lnTo>
                    <a:pt x="3837" y="4416"/>
                  </a:lnTo>
                  <a:lnTo>
                    <a:pt x="3860" y="4343"/>
                  </a:lnTo>
                  <a:lnTo>
                    <a:pt x="3890" y="4274"/>
                  </a:lnTo>
                  <a:lnTo>
                    <a:pt x="3928" y="4211"/>
                  </a:lnTo>
                  <a:lnTo>
                    <a:pt x="3974" y="4152"/>
                  </a:lnTo>
                  <a:lnTo>
                    <a:pt x="4026" y="4101"/>
                  </a:lnTo>
                  <a:lnTo>
                    <a:pt x="4083" y="4053"/>
                  </a:lnTo>
                  <a:lnTo>
                    <a:pt x="2884" y="4053"/>
                  </a:lnTo>
                  <a:lnTo>
                    <a:pt x="2941" y="4101"/>
                  </a:lnTo>
                  <a:lnTo>
                    <a:pt x="2993" y="4152"/>
                  </a:lnTo>
                  <a:lnTo>
                    <a:pt x="3038" y="4211"/>
                  </a:lnTo>
                  <a:lnTo>
                    <a:pt x="3077" y="4274"/>
                  </a:lnTo>
                  <a:lnTo>
                    <a:pt x="3107" y="4343"/>
                  </a:lnTo>
                  <a:lnTo>
                    <a:pt x="3130" y="4416"/>
                  </a:lnTo>
                  <a:lnTo>
                    <a:pt x="3143" y="4492"/>
                  </a:lnTo>
                  <a:lnTo>
                    <a:pt x="3149" y="4571"/>
                  </a:lnTo>
                  <a:lnTo>
                    <a:pt x="3143" y="4657"/>
                  </a:lnTo>
                  <a:lnTo>
                    <a:pt x="3126" y="4741"/>
                  </a:lnTo>
                  <a:lnTo>
                    <a:pt x="3098" y="4821"/>
                  </a:lnTo>
                  <a:lnTo>
                    <a:pt x="3061" y="4894"/>
                  </a:lnTo>
                  <a:lnTo>
                    <a:pt x="3015" y="4962"/>
                  </a:lnTo>
                  <a:lnTo>
                    <a:pt x="2960" y="5025"/>
                  </a:lnTo>
                  <a:lnTo>
                    <a:pt x="2899" y="5079"/>
                  </a:lnTo>
                  <a:lnTo>
                    <a:pt x="2830" y="5125"/>
                  </a:lnTo>
                  <a:lnTo>
                    <a:pt x="2756" y="5163"/>
                  </a:lnTo>
                  <a:lnTo>
                    <a:pt x="2677" y="5190"/>
                  </a:lnTo>
                  <a:lnTo>
                    <a:pt x="2593" y="5207"/>
                  </a:lnTo>
                  <a:lnTo>
                    <a:pt x="2507" y="5213"/>
                  </a:lnTo>
                  <a:lnTo>
                    <a:pt x="2420" y="5207"/>
                  </a:lnTo>
                  <a:lnTo>
                    <a:pt x="2336" y="5190"/>
                  </a:lnTo>
                  <a:lnTo>
                    <a:pt x="2257" y="5163"/>
                  </a:lnTo>
                  <a:lnTo>
                    <a:pt x="2183" y="5125"/>
                  </a:lnTo>
                  <a:lnTo>
                    <a:pt x="2114" y="5079"/>
                  </a:lnTo>
                  <a:lnTo>
                    <a:pt x="2053" y="5025"/>
                  </a:lnTo>
                  <a:lnTo>
                    <a:pt x="1998" y="4962"/>
                  </a:lnTo>
                  <a:lnTo>
                    <a:pt x="1952" y="4894"/>
                  </a:lnTo>
                  <a:lnTo>
                    <a:pt x="1915" y="4821"/>
                  </a:lnTo>
                  <a:lnTo>
                    <a:pt x="1887" y="4741"/>
                  </a:lnTo>
                  <a:lnTo>
                    <a:pt x="1870" y="4657"/>
                  </a:lnTo>
                  <a:lnTo>
                    <a:pt x="1864" y="4571"/>
                  </a:lnTo>
                  <a:lnTo>
                    <a:pt x="1870" y="4490"/>
                  </a:lnTo>
                  <a:lnTo>
                    <a:pt x="1883" y="4416"/>
                  </a:lnTo>
                  <a:lnTo>
                    <a:pt x="1906" y="4343"/>
                  </a:lnTo>
                  <a:lnTo>
                    <a:pt x="1936" y="4274"/>
                  </a:lnTo>
                  <a:lnTo>
                    <a:pt x="1977" y="4211"/>
                  </a:lnTo>
                  <a:lnTo>
                    <a:pt x="2021" y="4152"/>
                  </a:lnTo>
                  <a:lnTo>
                    <a:pt x="2072" y="4099"/>
                  </a:lnTo>
                  <a:lnTo>
                    <a:pt x="2131" y="4051"/>
                  </a:lnTo>
                  <a:lnTo>
                    <a:pt x="2049" y="4043"/>
                  </a:lnTo>
                  <a:lnTo>
                    <a:pt x="1973" y="4026"/>
                  </a:lnTo>
                  <a:lnTo>
                    <a:pt x="1898" y="3999"/>
                  </a:lnTo>
                  <a:lnTo>
                    <a:pt x="1830" y="3963"/>
                  </a:lnTo>
                  <a:lnTo>
                    <a:pt x="1767" y="3917"/>
                  </a:lnTo>
                  <a:lnTo>
                    <a:pt x="1711" y="3866"/>
                  </a:lnTo>
                  <a:lnTo>
                    <a:pt x="1660" y="3804"/>
                  </a:lnTo>
                  <a:lnTo>
                    <a:pt x="1619" y="3739"/>
                  </a:lnTo>
                  <a:lnTo>
                    <a:pt x="1585" y="3667"/>
                  </a:lnTo>
                  <a:lnTo>
                    <a:pt x="1562" y="3588"/>
                  </a:lnTo>
                  <a:lnTo>
                    <a:pt x="867" y="627"/>
                  </a:lnTo>
                  <a:lnTo>
                    <a:pt x="313" y="627"/>
                  </a:lnTo>
                  <a:lnTo>
                    <a:pt x="256" y="621"/>
                  </a:lnTo>
                  <a:lnTo>
                    <a:pt x="203" y="606"/>
                  </a:lnTo>
                  <a:lnTo>
                    <a:pt x="155" y="583"/>
                  </a:lnTo>
                  <a:lnTo>
                    <a:pt x="111" y="552"/>
                  </a:lnTo>
                  <a:lnTo>
                    <a:pt x="73" y="514"/>
                  </a:lnTo>
                  <a:lnTo>
                    <a:pt x="42" y="472"/>
                  </a:lnTo>
                  <a:lnTo>
                    <a:pt x="19" y="422"/>
                  </a:lnTo>
                  <a:lnTo>
                    <a:pt x="6" y="369"/>
                  </a:lnTo>
                  <a:lnTo>
                    <a:pt x="0" y="313"/>
                  </a:lnTo>
                  <a:lnTo>
                    <a:pt x="6" y="258"/>
                  </a:lnTo>
                  <a:lnTo>
                    <a:pt x="19" y="204"/>
                  </a:lnTo>
                  <a:lnTo>
                    <a:pt x="42" y="155"/>
                  </a:lnTo>
                  <a:lnTo>
                    <a:pt x="73" y="113"/>
                  </a:lnTo>
                  <a:lnTo>
                    <a:pt x="111" y="74"/>
                  </a:lnTo>
                  <a:lnTo>
                    <a:pt x="155" y="44"/>
                  </a:lnTo>
                  <a:lnTo>
                    <a:pt x="203" y="21"/>
                  </a:lnTo>
                  <a:lnTo>
                    <a:pt x="256" y="6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F3CDFC98-8C32-4B84-86BD-FE88059BD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881" y="4918181"/>
              <a:ext cx="2099287" cy="854051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CBAA39-F524-43C6-B6A4-2351A229A69E}"/>
                </a:ext>
              </a:extLst>
            </p:cNvPr>
            <p:cNvSpPr txBox="1"/>
            <p:nvPr/>
          </p:nvSpPr>
          <p:spPr>
            <a:xfrm>
              <a:off x="1834060" y="5326700"/>
              <a:ext cx="1122927" cy="900910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</a:t>
              </a:r>
              <a:r>
                <a:rPr lang="id-ID" dirty="0">
                  <a:latin typeface="Open Sans" panose="020B0606030504020204" pitchFamily="34" charset="0"/>
                </a:rPr>
                <a:t>08</a:t>
              </a:r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410D16-0607-42F6-A22B-4C6D53AE5767}"/>
                </a:ext>
              </a:extLst>
            </p:cNvPr>
            <p:cNvSpPr/>
            <p:nvPr/>
          </p:nvSpPr>
          <p:spPr>
            <a:xfrm>
              <a:off x="1979149" y="4542572"/>
              <a:ext cx="832750" cy="8327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9D3E53B1-5124-4BB9-946D-5F9AE7348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97" y="4738359"/>
              <a:ext cx="2299543" cy="866519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16404E8-EC35-4DD6-80C9-8874B597D11E}"/>
                </a:ext>
              </a:extLst>
            </p:cNvPr>
            <p:cNvSpPr txBox="1"/>
            <p:nvPr/>
          </p:nvSpPr>
          <p:spPr>
            <a:xfrm>
              <a:off x="4242075" y="5112701"/>
              <a:ext cx="1124387" cy="900909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</a:t>
              </a:r>
              <a:r>
                <a:rPr lang="id-ID" dirty="0">
                  <a:latin typeface="Open Sans" panose="020B0606030504020204" pitchFamily="34" charset="0"/>
                </a:rPr>
                <a:t>07</a:t>
              </a:r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0899EB21-F1B3-4A2E-94FA-277F2FE56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3370" y="4918181"/>
              <a:ext cx="2099287" cy="854051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2DA4C6-5C31-4359-9484-49BE0E6FD207}"/>
                </a:ext>
              </a:extLst>
            </p:cNvPr>
            <p:cNvSpPr txBox="1"/>
            <p:nvPr/>
          </p:nvSpPr>
          <p:spPr>
            <a:xfrm>
              <a:off x="6650820" y="5314647"/>
              <a:ext cx="1124387" cy="900909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</a:t>
              </a:r>
              <a:r>
                <a:rPr lang="id-ID" dirty="0">
                  <a:latin typeface="Open Sans" panose="020B0606030504020204" pitchFamily="34" charset="0"/>
                </a:rPr>
                <a:t>06</a:t>
              </a:r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AE9C97-3CC3-414C-BBA6-5E32D141C2A5}"/>
                </a:ext>
              </a:extLst>
            </p:cNvPr>
            <p:cNvSpPr/>
            <p:nvPr/>
          </p:nvSpPr>
          <p:spPr>
            <a:xfrm>
              <a:off x="6796638" y="4542572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 fontAlgn="base">
                <a:lnSpc>
                  <a:spcPct val="150000"/>
                </a:lnSpc>
              </a:pPr>
              <a:endParaRPr lang="en-US" sz="3200" spc="1250" dirty="0">
                <a:solidFill>
                  <a:schemeClr val="bg1"/>
                </a:solidFill>
                <a:latin typeface="Questrial" pitchFamily="2" charset="0"/>
              </a:endParaRPr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124212DB-6478-4EA0-8658-E337AD91D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988" y="4738359"/>
              <a:ext cx="2299543" cy="866519"/>
            </a:xfrm>
            <a:prstGeom prst="cub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0CDE37-7313-4901-A44A-AF8B98FF3274}"/>
                </a:ext>
              </a:extLst>
            </p:cNvPr>
            <p:cNvSpPr txBox="1"/>
            <p:nvPr/>
          </p:nvSpPr>
          <p:spPr>
            <a:xfrm>
              <a:off x="9059565" y="5112701"/>
              <a:ext cx="1124387" cy="900909"/>
            </a:xfrm>
            <a:prstGeom prst="rect">
              <a:avLst/>
            </a:prstGeom>
            <a:noFill/>
          </p:spPr>
          <p:txBody>
            <a:bodyPr wrap="square" tIns="45720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Open Sans" panose="020B0606030504020204" pitchFamily="34" charset="0"/>
                </a:rPr>
                <a:t>Step </a:t>
              </a:r>
              <a:r>
                <a:rPr lang="id-ID" dirty="0">
                  <a:latin typeface="Open Sans" panose="020B0606030504020204" pitchFamily="34" charset="0"/>
                </a:rPr>
                <a:t>05</a:t>
              </a:r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A243F8-86B0-4ED6-AEFE-F317FA090AAB}"/>
                </a:ext>
              </a:extLst>
            </p:cNvPr>
            <p:cNvSpPr/>
            <p:nvPr/>
          </p:nvSpPr>
          <p:spPr>
            <a:xfrm>
              <a:off x="9205384" y="4311252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C0ED90-5387-4A18-89E8-ACA4EC3743EB}"/>
                </a:ext>
              </a:extLst>
            </p:cNvPr>
            <p:cNvSpPr/>
            <p:nvPr/>
          </p:nvSpPr>
          <p:spPr>
            <a:xfrm>
              <a:off x="4387893" y="4311252"/>
              <a:ext cx="832750" cy="8327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0" bIns="0"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B69C3F77-A686-411E-A6FB-FC59149066DB}"/>
              </a:ext>
            </a:extLst>
          </p:cNvPr>
          <p:cNvSpPr/>
          <p:nvPr/>
        </p:nvSpPr>
        <p:spPr>
          <a:xfrm flipH="1">
            <a:off x="1385658" y="5392805"/>
            <a:ext cx="9296398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Consectetu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en-US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Et Dolore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Magna Ut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Labore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 Et Dolore Magna Lorem Ipsum 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, </a:t>
            </a:r>
          </a:p>
        </p:txBody>
      </p:sp>
      <p:grpSp>
        <p:nvGrpSpPr>
          <p:cNvPr id="52" name="Group 496">
            <a:extLst>
              <a:ext uri="{FF2B5EF4-FFF2-40B4-BE49-F238E27FC236}">
                <a16:creationId xmlns:a16="http://schemas.microsoft.com/office/drawing/2014/main" id="{4FC864E6-4D1E-48BE-990E-113E5BB5AE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0056" y="4089571"/>
            <a:ext cx="354074" cy="298431"/>
            <a:chOff x="2787" y="1264"/>
            <a:chExt cx="4098" cy="3454"/>
          </a:xfrm>
          <a:solidFill>
            <a:schemeClr val="accent2"/>
          </a:solidFill>
        </p:grpSpPr>
        <p:sp>
          <p:nvSpPr>
            <p:cNvPr id="53" name="Freeform 498">
              <a:extLst>
                <a:ext uri="{FF2B5EF4-FFF2-40B4-BE49-F238E27FC236}">
                  <a16:creationId xmlns:a16="http://schemas.microsoft.com/office/drawing/2014/main" id="{1B24EDC5-DD8C-4F5E-BE31-554FDFC4E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" y="1264"/>
              <a:ext cx="4098" cy="3454"/>
            </a:xfrm>
            <a:custGeom>
              <a:avLst/>
              <a:gdLst>
                <a:gd name="T0" fmla="*/ 212 w 4098"/>
                <a:gd name="T1" fmla="*/ 1469 h 3454"/>
                <a:gd name="T2" fmla="*/ 166 w 4098"/>
                <a:gd name="T3" fmla="*/ 1529 h 3454"/>
                <a:gd name="T4" fmla="*/ 166 w 4098"/>
                <a:gd name="T5" fmla="*/ 3218 h 3454"/>
                <a:gd name="T6" fmla="*/ 212 w 4098"/>
                <a:gd name="T7" fmla="*/ 3278 h 3454"/>
                <a:gd name="T8" fmla="*/ 3810 w 4098"/>
                <a:gd name="T9" fmla="*/ 3291 h 3454"/>
                <a:gd name="T10" fmla="*/ 3881 w 4098"/>
                <a:gd name="T11" fmla="*/ 3262 h 3454"/>
                <a:gd name="T12" fmla="*/ 3910 w 4098"/>
                <a:gd name="T13" fmla="*/ 3191 h 3454"/>
                <a:gd name="T14" fmla="*/ 3897 w 4098"/>
                <a:gd name="T15" fmla="*/ 1505 h 3454"/>
                <a:gd name="T16" fmla="*/ 3837 w 4098"/>
                <a:gd name="T17" fmla="*/ 1459 h 3454"/>
                <a:gd name="T18" fmla="*/ 2063 w 4098"/>
                <a:gd name="T19" fmla="*/ 2437 h 3454"/>
                <a:gd name="T20" fmla="*/ 1599 w 4098"/>
                <a:gd name="T21" fmla="*/ 2601 h 3454"/>
                <a:gd name="T22" fmla="*/ 1554 w 4098"/>
                <a:gd name="T23" fmla="*/ 2602 h 3454"/>
                <a:gd name="T24" fmla="*/ 1503 w 4098"/>
                <a:gd name="T25" fmla="*/ 2563 h 3454"/>
                <a:gd name="T26" fmla="*/ 1496 w 4098"/>
                <a:gd name="T27" fmla="*/ 2498 h 3454"/>
                <a:gd name="T28" fmla="*/ 1660 w 4098"/>
                <a:gd name="T29" fmla="*/ 2035 h 3454"/>
                <a:gd name="T30" fmla="*/ 3421 w 4098"/>
                <a:gd name="T31" fmla="*/ 506 h 3454"/>
                <a:gd name="T32" fmla="*/ 1961 w 4098"/>
                <a:gd name="T33" fmla="*/ 2308 h 3454"/>
                <a:gd name="T34" fmla="*/ 3797 w 4098"/>
                <a:gd name="T35" fmla="*/ 164 h 3454"/>
                <a:gd name="T36" fmla="*/ 3745 w 4098"/>
                <a:gd name="T37" fmla="*/ 182 h 3454"/>
                <a:gd name="T38" fmla="*/ 3708 w 4098"/>
                <a:gd name="T39" fmla="*/ 562 h 3454"/>
                <a:gd name="T40" fmla="*/ 3933 w 4098"/>
                <a:gd name="T41" fmla="*/ 326 h 3454"/>
                <a:gd name="T42" fmla="*/ 3927 w 4098"/>
                <a:gd name="T43" fmla="*/ 280 h 3454"/>
                <a:gd name="T44" fmla="*/ 3815 w 4098"/>
                <a:gd name="T45" fmla="*/ 171 h 3454"/>
                <a:gd name="T46" fmla="*/ 3789 w 4098"/>
                <a:gd name="T47" fmla="*/ 0 h 3454"/>
                <a:gd name="T48" fmla="*/ 3888 w 4098"/>
                <a:gd name="T49" fmla="*/ 24 h 3454"/>
                <a:gd name="T50" fmla="*/ 4032 w 4098"/>
                <a:gd name="T51" fmla="*/ 152 h 3454"/>
                <a:gd name="T52" fmla="*/ 4087 w 4098"/>
                <a:gd name="T53" fmla="*/ 241 h 3454"/>
                <a:gd name="T54" fmla="*/ 4096 w 4098"/>
                <a:gd name="T55" fmla="*/ 346 h 3454"/>
                <a:gd name="T56" fmla="*/ 4056 w 4098"/>
                <a:gd name="T57" fmla="*/ 441 h 3454"/>
                <a:gd name="T58" fmla="*/ 3810 w 4098"/>
                <a:gd name="T59" fmla="*/ 1293 h 3454"/>
                <a:gd name="T60" fmla="*/ 3932 w 4098"/>
                <a:gd name="T61" fmla="*/ 1323 h 3454"/>
                <a:gd name="T62" fmla="*/ 4022 w 4098"/>
                <a:gd name="T63" fmla="*/ 1401 h 3454"/>
                <a:gd name="T64" fmla="*/ 4069 w 4098"/>
                <a:gd name="T65" fmla="*/ 1512 h 3454"/>
                <a:gd name="T66" fmla="*/ 4069 w 4098"/>
                <a:gd name="T67" fmla="*/ 3234 h 3454"/>
                <a:gd name="T68" fmla="*/ 4022 w 4098"/>
                <a:gd name="T69" fmla="*/ 3346 h 3454"/>
                <a:gd name="T70" fmla="*/ 3932 w 4098"/>
                <a:gd name="T71" fmla="*/ 3425 h 3454"/>
                <a:gd name="T72" fmla="*/ 3810 w 4098"/>
                <a:gd name="T73" fmla="*/ 3454 h 3454"/>
                <a:gd name="T74" fmla="*/ 180 w 4098"/>
                <a:gd name="T75" fmla="*/ 3440 h 3454"/>
                <a:gd name="T76" fmla="*/ 77 w 4098"/>
                <a:gd name="T77" fmla="*/ 3377 h 3454"/>
                <a:gd name="T78" fmla="*/ 14 w 4098"/>
                <a:gd name="T79" fmla="*/ 3274 h 3454"/>
                <a:gd name="T80" fmla="*/ 0 w 4098"/>
                <a:gd name="T81" fmla="*/ 1556 h 3454"/>
                <a:gd name="T82" fmla="*/ 30 w 4098"/>
                <a:gd name="T83" fmla="*/ 1434 h 3454"/>
                <a:gd name="T84" fmla="*/ 108 w 4098"/>
                <a:gd name="T85" fmla="*/ 1344 h 3454"/>
                <a:gd name="T86" fmla="*/ 220 w 4098"/>
                <a:gd name="T87" fmla="*/ 1296 h 3454"/>
                <a:gd name="T88" fmla="*/ 3630 w 4098"/>
                <a:gd name="T89" fmla="*/ 66 h 3454"/>
                <a:gd name="T90" fmla="*/ 3720 w 4098"/>
                <a:gd name="T91" fmla="*/ 12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98" h="3454">
                  <a:moveTo>
                    <a:pt x="263" y="1455"/>
                  </a:moveTo>
                  <a:lnTo>
                    <a:pt x="236" y="1459"/>
                  </a:lnTo>
                  <a:lnTo>
                    <a:pt x="212" y="1469"/>
                  </a:lnTo>
                  <a:lnTo>
                    <a:pt x="192" y="1485"/>
                  </a:lnTo>
                  <a:lnTo>
                    <a:pt x="176" y="1505"/>
                  </a:lnTo>
                  <a:lnTo>
                    <a:pt x="166" y="1529"/>
                  </a:lnTo>
                  <a:lnTo>
                    <a:pt x="163" y="1556"/>
                  </a:lnTo>
                  <a:lnTo>
                    <a:pt x="163" y="3191"/>
                  </a:lnTo>
                  <a:lnTo>
                    <a:pt x="166" y="3218"/>
                  </a:lnTo>
                  <a:lnTo>
                    <a:pt x="176" y="3242"/>
                  </a:lnTo>
                  <a:lnTo>
                    <a:pt x="192" y="3262"/>
                  </a:lnTo>
                  <a:lnTo>
                    <a:pt x="212" y="3278"/>
                  </a:lnTo>
                  <a:lnTo>
                    <a:pt x="236" y="3288"/>
                  </a:lnTo>
                  <a:lnTo>
                    <a:pt x="263" y="3291"/>
                  </a:lnTo>
                  <a:lnTo>
                    <a:pt x="3810" y="3291"/>
                  </a:lnTo>
                  <a:lnTo>
                    <a:pt x="3837" y="3288"/>
                  </a:lnTo>
                  <a:lnTo>
                    <a:pt x="3861" y="3278"/>
                  </a:lnTo>
                  <a:lnTo>
                    <a:pt x="3881" y="3262"/>
                  </a:lnTo>
                  <a:lnTo>
                    <a:pt x="3897" y="3242"/>
                  </a:lnTo>
                  <a:lnTo>
                    <a:pt x="3907" y="3218"/>
                  </a:lnTo>
                  <a:lnTo>
                    <a:pt x="3910" y="3191"/>
                  </a:lnTo>
                  <a:lnTo>
                    <a:pt x="3910" y="1556"/>
                  </a:lnTo>
                  <a:lnTo>
                    <a:pt x="3907" y="1529"/>
                  </a:lnTo>
                  <a:lnTo>
                    <a:pt x="3897" y="1505"/>
                  </a:lnTo>
                  <a:lnTo>
                    <a:pt x="3881" y="1485"/>
                  </a:lnTo>
                  <a:lnTo>
                    <a:pt x="3861" y="1469"/>
                  </a:lnTo>
                  <a:lnTo>
                    <a:pt x="3837" y="1459"/>
                  </a:lnTo>
                  <a:lnTo>
                    <a:pt x="3810" y="1455"/>
                  </a:lnTo>
                  <a:lnTo>
                    <a:pt x="3045" y="1455"/>
                  </a:lnTo>
                  <a:lnTo>
                    <a:pt x="2063" y="2437"/>
                  </a:lnTo>
                  <a:lnTo>
                    <a:pt x="2048" y="2450"/>
                  </a:lnTo>
                  <a:lnTo>
                    <a:pt x="2030" y="2457"/>
                  </a:lnTo>
                  <a:lnTo>
                    <a:pt x="1599" y="2601"/>
                  </a:lnTo>
                  <a:lnTo>
                    <a:pt x="1587" y="2604"/>
                  </a:lnTo>
                  <a:lnTo>
                    <a:pt x="1575" y="2605"/>
                  </a:lnTo>
                  <a:lnTo>
                    <a:pt x="1554" y="2602"/>
                  </a:lnTo>
                  <a:lnTo>
                    <a:pt x="1534" y="2594"/>
                  </a:lnTo>
                  <a:lnTo>
                    <a:pt x="1516" y="2581"/>
                  </a:lnTo>
                  <a:lnTo>
                    <a:pt x="1503" y="2563"/>
                  </a:lnTo>
                  <a:lnTo>
                    <a:pt x="1495" y="2542"/>
                  </a:lnTo>
                  <a:lnTo>
                    <a:pt x="1493" y="2520"/>
                  </a:lnTo>
                  <a:lnTo>
                    <a:pt x="1496" y="2498"/>
                  </a:lnTo>
                  <a:lnTo>
                    <a:pt x="1640" y="2067"/>
                  </a:lnTo>
                  <a:lnTo>
                    <a:pt x="1648" y="2050"/>
                  </a:lnTo>
                  <a:lnTo>
                    <a:pt x="1660" y="2035"/>
                  </a:lnTo>
                  <a:lnTo>
                    <a:pt x="2240" y="1455"/>
                  </a:lnTo>
                  <a:lnTo>
                    <a:pt x="263" y="1455"/>
                  </a:lnTo>
                  <a:close/>
                  <a:moveTo>
                    <a:pt x="3421" y="506"/>
                  </a:moveTo>
                  <a:lnTo>
                    <a:pt x="1789" y="2137"/>
                  </a:lnTo>
                  <a:lnTo>
                    <a:pt x="1704" y="2394"/>
                  </a:lnTo>
                  <a:lnTo>
                    <a:pt x="1961" y="2308"/>
                  </a:lnTo>
                  <a:lnTo>
                    <a:pt x="3593" y="677"/>
                  </a:lnTo>
                  <a:lnTo>
                    <a:pt x="3421" y="506"/>
                  </a:lnTo>
                  <a:close/>
                  <a:moveTo>
                    <a:pt x="3797" y="164"/>
                  </a:moveTo>
                  <a:lnTo>
                    <a:pt x="3779" y="164"/>
                  </a:lnTo>
                  <a:lnTo>
                    <a:pt x="3761" y="171"/>
                  </a:lnTo>
                  <a:lnTo>
                    <a:pt x="3745" y="182"/>
                  </a:lnTo>
                  <a:lnTo>
                    <a:pt x="3537" y="390"/>
                  </a:lnTo>
                  <a:lnTo>
                    <a:pt x="3562" y="415"/>
                  </a:lnTo>
                  <a:lnTo>
                    <a:pt x="3708" y="562"/>
                  </a:lnTo>
                  <a:lnTo>
                    <a:pt x="3917" y="353"/>
                  </a:lnTo>
                  <a:lnTo>
                    <a:pt x="3927" y="341"/>
                  </a:lnTo>
                  <a:lnTo>
                    <a:pt x="3933" y="326"/>
                  </a:lnTo>
                  <a:lnTo>
                    <a:pt x="3935" y="310"/>
                  </a:lnTo>
                  <a:lnTo>
                    <a:pt x="3933" y="295"/>
                  </a:lnTo>
                  <a:lnTo>
                    <a:pt x="3927" y="280"/>
                  </a:lnTo>
                  <a:lnTo>
                    <a:pt x="3917" y="267"/>
                  </a:lnTo>
                  <a:lnTo>
                    <a:pt x="3831" y="182"/>
                  </a:lnTo>
                  <a:lnTo>
                    <a:pt x="3815" y="171"/>
                  </a:lnTo>
                  <a:lnTo>
                    <a:pt x="3797" y="164"/>
                  </a:lnTo>
                  <a:close/>
                  <a:moveTo>
                    <a:pt x="3789" y="0"/>
                  </a:moveTo>
                  <a:lnTo>
                    <a:pt x="3789" y="0"/>
                  </a:lnTo>
                  <a:lnTo>
                    <a:pt x="3822" y="3"/>
                  </a:lnTo>
                  <a:lnTo>
                    <a:pt x="3856" y="12"/>
                  </a:lnTo>
                  <a:lnTo>
                    <a:pt x="3888" y="24"/>
                  </a:lnTo>
                  <a:lnTo>
                    <a:pt x="3919" y="43"/>
                  </a:lnTo>
                  <a:lnTo>
                    <a:pt x="3946" y="66"/>
                  </a:lnTo>
                  <a:lnTo>
                    <a:pt x="4032" y="152"/>
                  </a:lnTo>
                  <a:lnTo>
                    <a:pt x="4056" y="179"/>
                  </a:lnTo>
                  <a:lnTo>
                    <a:pt x="4074" y="209"/>
                  </a:lnTo>
                  <a:lnTo>
                    <a:pt x="4087" y="241"/>
                  </a:lnTo>
                  <a:lnTo>
                    <a:pt x="4096" y="275"/>
                  </a:lnTo>
                  <a:lnTo>
                    <a:pt x="4098" y="310"/>
                  </a:lnTo>
                  <a:lnTo>
                    <a:pt x="4096" y="346"/>
                  </a:lnTo>
                  <a:lnTo>
                    <a:pt x="4087" y="379"/>
                  </a:lnTo>
                  <a:lnTo>
                    <a:pt x="4074" y="411"/>
                  </a:lnTo>
                  <a:lnTo>
                    <a:pt x="4056" y="441"/>
                  </a:lnTo>
                  <a:lnTo>
                    <a:pt x="4032" y="468"/>
                  </a:lnTo>
                  <a:lnTo>
                    <a:pt x="3208" y="1293"/>
                  </a:lnTo>
                  <a:lnTo>
                    <a:pt x="3810" y="1293"/>
                  </a:lnTo>
                  <a:lnTo>
                    <a:pt x="3853" y="1296"/>
                  </a:lnTo>
                  <a:lnTo>
                    <a:pt x="3893" y="1306"/>
                  </a:lnTo>
                  <a:lnTo>
                    <a:pt x="3932" y="1323"/>
                  </a:lnTo>
                  <a:lnTo>
                    <a:pt x="3965" y="1344"/>
                  </a:lnTo>
                  <a:lnTo>
                    <a:pt x="3996" y="1370"/>
                  </a:lnTo>
                  <a:lnTo>
                    <a:pt x="4022" y="1401"/>
                  </a:lnTo>
                  <a:lnTo>
                    <a:pt x="4043" y="1434"/>
                  </a:lnTo>
                  <a:lnTo>
                    <a:pt x="4060" y="1473"/>
                  </a:lnTo>
                  <a:lnTo>
                    <a:pt x="4069" y="1512"/>
                  </a:lnTo>
                  <a:lnTo>
                    <a:pt x="4073" y="1556"/>
                  </a:lnTo>
                  <a:lnTo>
                    <a:pt x="4073" y="3191"/>
                  </a:lnTo>
                  <a:lnTo>
                    <a:pt x="4069" y="3234"/>
                  </a:lnTo>
                  <a:lnTo>
                    <a:pt x="4060" y="3274"/>
                  </a:lnTo>
                  <a:lnTo>
                    <a:pt x="4043" y="3312"/>
                  </a:lnTo>
                  <a:lnTo>
                    <a:pt x="4022" y="3346"/>
                  </a:lnTo>
                  <a:lnTo>
                    <a:pt x="3996" y="3377"/>
                  </a:lnTo>
                  <a:lnTo>
                    <a:pt x="3965" y="3403"/>
                  </a:lnTo>
                  <a:lnTo>
                    <a:pt x="3932" y="3425"/>
                  </a:lnTo>
                  <a:lnTo>
                    <a:pt x="3893" y="3440"/>
                  </a:lnTo>
                  <a:lnTo>
                    <a:pt x="3853" y="3450"/>
                  </a:lnTo>
                  <a:lnTo>
                    <a:pt x="3810" y="3454"/>
                  </a:lnTo>
                  <a:lnTo>
                    <a:pt x="263" y="3454"/>
                  </a:lnTo>
                  <a:lnTo>
                    <a:pt x="220" y="3450"/>
                  </a:lnTo>
                  <a:lnTo>
                    <a:pt x="180" y="3440"/>
                  </a:lnTo>
                  <a:lnTo>
                    <a:pt x="143" y="3425"/>
                  </a:lnTo>
                  <a:lnTo>
                    <a:pt x="108" y="3403"/>
                  </a:lnTo>
                  <a:lnTo>
                    <a:pt x="77" y="3377"/>
                  </a:lnTo>
                  <a:lnTo>
                    <a:pt x="51" y="3346"/>
                  </a:lnTo>
                  <a:lnTo>
                    <a:pt x="30" y="3312"/>
                  </a:lnTo>
                  <a:lnTo>
                    <a:pt x="14" y="3274"/>
                  </a:lnTo>
                  <a:lnTo>
                    <a:pt x="4" y="3234"/>
                  </a:lnTo>
                  <a:lnTo>
                    <a:pt x="0" y="3191"/>
                  </a:lnTo>
                  <a:lnTo>
                    <a:pt x="0" y="1556"/>
                  </a:lnTo>
                  <a:lnTo>
                    <a:pt x="4" y="1512"/>
                  </a:lnTo>
                  <a:lnTo>
                    <a:pt x="14" y="1473"/>
                  </a:lnTo>
                  <a:lnTo>
                    <a:pt x="30" y="1434"/>
                  </a:lnTo>
                  <a:lnTo>
                    <a:pt x="51" y="1401"/>
                  </a:lnTo>
                  <a:lnTo>
                    <a:pt x="77" y="1370"/>
                  </a:lnTo>
                  <a:lnTo>
                    <a:pt x="108" y="1344"/>
                  </a:lnTo>
                  <a:lnTo>
                    <a:pt x="143" y="1323"/>
                  </a:lnTo>
                  <a:lnTo>
                    <a:pt x="180" y="1306"/>
                  </a:lnTo>
                  <a:lnTo>
                    <a:pt x="220" y="1296"/>
                  </a:lnTo>
                  <a:lnTo>
                    <a:pt x="263" y="1293"/>
                  </a:lnTo>
                  <a:lnTo>
                    <a:pt x="2403" y="1293"/>
                  </a:lnTo>
                  <a:lnTo>
                    <a:pt x="3630" y="66"/>
                  </a:lnTo>
                  <a:lnTo>
                    <a:pt x="3658" y="43"/>
                  </a:lnTo>
                  <a:lnTo>
                    <a:pt x="3688" y="24"/>
                  </a:lnTo>
                  <a:lnTo>
                    <a:pt x="3720" y="12"/>
                  </a:lnTo>
                  <a:lnTo>
                    <a:pt x="3754" y="3"/>
                  </a:lnTo>
                  <a:lnTo>
                    <a:pt x="37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4" name="Freeform 499">
              <a:extLst>
                <a:ext uri="{FF2B5EF4-FFF2-40B4-BE49-F238E27FC236}">
                  <a16:creationId xmlns:a16="http://schemas.microsoft.com/office/drawing/2014/main" id="{05F414E0-CEB4-45F3-8584-D15644EA3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" y="4209"/>
              <a:ext cx="212" cy="163"/>
            </a:xfrm>
            <a:custGeom>
              <a:avLst/>
              <a:gdLst>
                <a:gd name="T0" fmla="*/ 82 w 212"/>
                <a:gd name="T1" fmla="*/ 0 h 163"/>
                <a:gd name="T2" fmla="*/ 130 w 212"/>
                <a:gd name="T3" fmla="*/ 0 h 163"/>
                <a:gd name="T4" fmla="*/ 152 w 212"/>
                <a:gd name="T5" fmla="*/ 3 h 163"/>
                <a:gd name="T6" fmla="*/ 171 w 212"/>
                <a:gd name="T7" fmla="*/ 11 h 163"/>
                <a:gd name="T8" fmla="*/ 188 w 212"/>
                <a:gd name="T9" fmla="*/ 24 h 163"/>
                <a:gd name="T10" fmla="*/ 201 w 212"/>
                <a:gd name="T11" fmla="*/ 40 h 163"/>
                <a:gd name="T12" fmla="*/ 209 w 212"/>
                <a:gd name="T13" fmla="*/ 60 h 163"/>
                <a:gd name="T14" fmla="*/ 212 w 212"/>
                <a:gd name="T15" fmla="*/ 81 h 163"/>
                <a:gd name="T16" fmla="*/ 209 w 212"/>
                <a:gd name="T17" fmla="*/ 103 h 163"/>
                <a:gd name="T18" fmla="*/ 201 w 212"/>
                <a:gd name="T19" fmla="*/ 123 h 163"/>
                <a:gd name="T20" fmla="*/ 188 w 212"/>
                <a:gd name="T21" fmla="*/ 139 h 163"/>
                <a:gd name="T22" fmla="*/ 171 w 212"/>
                <a:gd name="T23" fmla="*/ 151 h 163"/>
                <a:gd name="T24" fmla="*/ 152 w 212"/>
                <a:gd name="T25" fmla="*/ 160 h 163"/>
                <a:gd name="T26" fmla="*/ 130 w 212"/>
                <a:gd name="T27" fmla="*/ 163 h 163"/>
                <a:gd name="T28" fmla="*/ 82 w 212"/>
                <a:gd name="T29" fmla="*/ 163 h 163"/>
                <a:gd name="T30" fmla="*/ 60 w 212"/>
                <a:gd name="T31" fmla="*/ 160 h 163"/>
                <a:gd name="T32" fmla="*/ 41 w 212"/>
                <a:gd name="T33" fmla="*/ 151 h 163"/>
                <a:gd name="T34" fmla="*/ 24 w 212"/>
                <a:gd name="T35" fmla="*/ 139 h 163"/>
                <a:gd name="T36" fmla="*/ 11 w 212"/>
                <a:gd name="T37" fmla="*/ 123 h 163"/>
                <a:gd name="T38" fmla="*/ 3 w 212"/>
                <a:gd name="T39" fmla="*/ 103 h 163"/>
                <a:gd name="T40" fmla="*/ 0 w 212"/>
                <a:gd name="T41" fmla="*/ 81 h 163"/>
                <a:gd name="T42" fmla="*/ 3 w 212"/>
                <a:gd name="T43" fmla="*/ 60 h 163"/>
                <a:gd name="T44" fmla="*/ 11 w 212"/>
                <a:gd name="T45" fmla="*/ 40 h 163"/>
                <a:gd name="T46" fmla="*/ 24 w 212"/>
                <a:gd name="T47" fmla="*/ 24 h 163"/>
                <a:gd name="T48" fmla="*/ 41 w 212"/>
                <a:gd name="T49" fmla="*/ 11 h 163"/>
                <a:gd name="T50" fmla="*/ 60 w 212"/>
                <a:gd name="T51" fmla="*/ 3 h 163"/>
                <a:gd name="T52" fmla="*/ 82 w 212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2" h="163">
                  <a:moveTo>
                    <a:pt x="82" y="0"/>
                  </a:moveTo>
                  <a:lnTo>
                    <a:pt x="130" y="0"/>
                  </a:lnTo>
                  <a:lnTo>
                    <a:pt x="152" y="3"/>
                  </a:lnTo>
                  <a:lnTo>
                    <a:pt x="171" y="11"/>
                  </a:lnTo>
                  <a:lnTo>
                    <a:pt x="188" y="24"/>
                  </a:lnTo>
                  <a:lnTo>
                    <a:pt x="201" y="40"/>
                  </a:lnTo>
                  <a:lnTo>
                    <a:pt x="209" y="60"/>
                  </a:lnTo>
                  <a:lnTo>
                    <a:pt x="212" y="81"/>
                  </a:lnTo>
                  <a:lnTo>
                    <a:pt x="209" y="103"/>
                  </a:lnTo>
                  <a:lnTo>
                    <a:pt x="201" y="123"/>
                  </a:lnTo>
                  <a:lnTo>
                    <a:pt x="188" y="139"/>
                  </a:lnTo>
                  <a:lnTo>
                    <a:pt x="171" y="151"/>
                  </a:lnTo>
                  <a:lnTo>
                    <a:pt x="152" y="160"/>
                  </a:lnTo>
                  <a:lnTo>
                    <a:pt x="130" y="163"/>
                  </a:lnTo>
                  <a:lnTo>
                    <a:pt x="82" y="163"/>
                  </a:lnTo>
                  <a:lnTo>
                    <a:pt x="60" y="160"/>
                  </a:lnTo>
                  <a:lnTo>
                    <a:pt x="41" y="151"/>
                  </a:lnTo>
                  <a:lnTo>
                    <a:pt x="24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5" name="Freeform 500">
              <a:extLst>
                <a:ext uri="{FF2B5EF4-FFF2-40B4-BE49-F238E27FC236}">
                  <a16:creationId xmlns:a16="http://schemas.microsoft.com/office/drawing/2014/main" id="{089C498E-8EC1-48A2-B6BC-6AE57867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" y="4209"/>
              <a:ext cx="2021" cy="163"/>
            </a:xfrm>
            <a:custGeom>
              <a:avLst/>
              <a:gdLst>
                <a:gd name="T0" fmla="*/ 82 w 2021"/>
                <a:gd name="T1" fmla="*/ 0 h 163"/>
                <a:gd name="T2" fmla="*/ 1939 w 2021"/>
                <a:gd name="T3" fmla="*/ 0 h 163"/>
                <a:gd name="T4" fmla="*/ 1961 w 2021"/>
                <a:gd name="T5" fmla="*/ 3 h 163"/>
                <a:gd name="T6" fmla="*/ 1980 w 2021"/>
                <a:gd name="T7" fmla="*/ 11 h 163"/>
                <a:gd name="T8" fmla="*/ 1997 w 2021"/>
                <a:gd name="T9" fmla="*/ 24 h 163"/>
                <a:gd name="T10" fmla="*/ 2010 w 2021"/>
                <a:gd name="T11" fmla="*/ 40 h 163"/>
                <a:gd name="T12" fmla="*/ 2018 w 2021"/>
                <a:gd name="T13" fmla="*/ 60 h 163"/>
                <a:gd name="T14" fmla="*/ 2021 w 2021"/>
                <a:gd name="T15" fmla="*/ 81 h 163"/>
                <a:gd name="T16" fmla="*/ 2018 w 2021"/>
                <a:gd name="T17" fmla="*/ 103 h 163"/>
                <a:gd name="T18" fmla="*/ 2010 w 2021"/>
                <a:gd name="T19" fmla="*/ 123 h 163"/>
                <a:gd name="T20" fmla="*/ 1997 w 2021"/>
                <a:gd name="T21" fmla="*/ 139 h 163"/>
                <a:gd name="T22" fmla="*/ 1980 w 2021"/>
                <a:gd name="T23" fmla="*/ 151 h 163"/>
                <a:gd name="T24" fmla="*/ 1961 w 2021"/>
                <a:gd name="T25" fmla="*/ 160 h 163"/>
                <a:gd name="T26" fmla="*/ 1939 w 2021"/>
                <a:gd name="T27" fmla="*/ 163 h 163"/>
                <a:gd name="T28" fmla="*/ 82 w 2021"/>
                <a:gd name="T29" fmla="*/ 163 h 163"/>
                <a:gd name="T30" fmla="*/ 59 w 2021"/>
                <a:gd name="T31" fmla="*/ 160 h 163"/>
                <a:gd name="T32" fmla="*/ 41 w 2021"/>
                <a:gd name="T33" fmla="*/ 151 h 163"/>
                <a:gd name="T34" fmla="*/ 23 w 2021"/>
                <a:gd name="T35" fmla="*/ 139 h 163"/>
                <a:gd name="T36" fmla="*/ 11 w 2021"/>
                <a:gd name="T37" fmla="*/ 123 h 163"/>
                <a:gd name="T38" fmla="*/ 3 w 2021"/>
                <a:gd name="T39" fmla="*/ 103 h 163"/>
                <a:gd name="T40" fmla="*/ 0 w 2021"/>
                <a:gd name="T41" fmla="*/ 81 h 163"/>
                <a:gd name="T42" fmla="*/ 3 w 2021"/>
                <a:gd name="T43" fmla="*/ 60 h 163"/>
                <a:gd name="T44" fmla="*/ 11 w 2021"/>
                <a:gd name="T45" fmla="*/ 40 h 163"/>
                <a:gd name="T46" fmla="*/ 23 w 2021"/>
                <a:gd name="T47" fmla="*/ 24 h 163"/>
                <a:gd name="T48" fmla="*/ 41 w 2021"/>
                <a:gd name="T49" fmla="*/ 11 h 163"/>
                <a:gd name="T50" fmla="*/ 59 w 2021"/>
                <a:gd name="T51" fmla="*/ 3 h 163"/>
                <a:gd name="T52" fmla="*/ 82 w 2021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21" h="163">
                  <a:moveTo>
                    <a:pt x="82" y="0"/>
                  </a:moveTo>
                  <a:lnTo>
                    <a:pt x="1939" y="0"/>
                  </a:lnTo>
                  <a:lnTo>
                    <a:pt x="1961" y="3"/>
                  </a:lnTo>
                  <a:lnTo>
                    <a:pt x="1980" y="11"/>
                  </a:lnTo>
                  <a:lnTo>
                    <a:pt x="1997" y="24"/>
                  </a:lnTo>
                  <a:lnTo>
                    <a:pt x="2010" y="40"/>
                  </a:lnTo>
                  <a:lnTo>
                    <a:pt x="2018" y="60"/>
                  </a:lnTo>
                  <a:lnTo>
                    <a:pt x="2021" y="81"/>
                  </a:lnTo>
                  <a:lnTo>
                    <a:pt x="2018" y="103"/>
                  </a:lnTo>
                  <a:lnTo>
                    <a:pt x="2010" y="123"/>
                  </a:lnTo>
                  <a:lnTo>
                    <a:pt x="1997" y="139"/>
                  </a:lnTo>
                  <a:lnTo>
                    <a:pt x="1980" y="151"/>
                  </a:lnTo>
                  <a:lnTo>
                    <a:pt x="1961" y="160"/>
                  </a:lnTo>
                  <a:lnTo>
                    <a:pt x="1939" y="163"/>
                  </a:lnTo>
                  <a:lnTo>
                    <a:pt x="82" y="163"/>
                  </a:lnTo>
                  <a:lnTo>
                    <a:pt x="59" y="160"/>
                  </a:lnTo>
                  <a:lnTo>
                    <a:pt x="41" y="151"/>
                  </a:lnTo>
                  <a:lnTo>
                    <a:pt x="23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41" y="11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6" name="Freeform 501">
              <a:extLst>
                <a:ext uri="{FF2B5EF4-FFF2-40B4-BE49-F238E27FC236}">
                  <a16:creationId xmlns:a16="http://schemas.microsoft.com/office/drawing/2014/main" id="{303B9A0A-7FD6-47AE-BDEE-BDE71BC9B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3739"/>
              <a:ext cx="1380" cy="162"/>
            </a:xfrm>
            <a:custGeom>
              <a:avLst/>
              <a:gdLst>
                <a:gd name="T0" fmla="*/ 81 w 1380"/>
                <a:gd name="T1" fmla="*/ 0 h 162"/>
                <a:gd name="T2" fmla="*/ 1298 w 1380"/>
                <a:gd name="T3" fmla="*/ 0 h 162"/>
                <a:gd name="T4" fmla="*/ 1320 w 1380"/>
                <a:gd name="T5" fmla="*/ 2 h 162"/>
                <a:gd name="T6" fmla="*/ 1339 w 1380"/>
                <a:gd name="T7" fmla="*/ 11 h 162"/>
                <a:gd name="T8" fmla="*/ 1356 w 1380"/>
                <a:gd name="T9" fmla="*/ 23 h 162"/>
                <a:gd name="T10" fmla="*/ 1369 w 1380"/>
                <a:gd name="T11" fmla="*/ 39 h 162"/>
                <a:gd name="T12" fmla="*/ 1377 w 1380"/>
                <a:gd name="T13" fmla="*/ 59 h 162"/>
                <a:gd name="T14" fmla="*/ 1380 w 1380"/>
                <a:gd name="T15" fmla="*/ 80 h 162"/>
                <a:gd name="T16" fmla="*/ 1377 w 1380"/>
                <a:gd name="T17" fmla="*/ 103 h 162"/>
                <a:gd name="T18" fmla="*/ 1369 w 1380"/>
                <a:gd name="T19" fmla="*/ 122 h 162"/>
                <a:gd name="T20" fmla="*/ 1356 w 1380"/>
                <a:gd name="T21" fmla="*/ 139 h 162"/>
                <a:gd name="T22" fmla="*/ 1339 w 1380"/>
                <a:gd name="T23" fmla="*/ 151 h 162"/>
                <a:gd name="T24" fmla="*/ 1320 w 1380"/>
                <a:gd name="T25" fmla="*/ 160 h 162"/>
                <a:gd name="T26" fmla="*/ 1298 w 1380"/>
                <a:gd name="T27" fmla="*/ 162 h 162"/>
                <a:gd name="T28" fmla="*/ 81 w 1380"/>
                <a:gd name="T29" fmla="*/ 162 h 162"/>
                <a:gd name="T30" fmla="*/ 60 w 1380"/>
                <a:gd name="T31" fmla="*/ 160 h 162"/>
                <a:gd name="T32" fmla="*/ 40 w 1380"/>
                <a:gd name="T33" fmla="*/ 151 h 162"/>
                <a:gd name="T34" fmla="*/ 24 w 1380"/>
                <a:gd name="T35" fmla="*/ 139 h 162"/>
                <a:gd name="T36" fmla="*/ 11 w 1380"/>
                <a:gd name="T37" fmla="*/ 122 h 162"/>
                <a:gd name="T38" fmla="*/ 3 w 1380"/>
                <a:gd name="T39" fmla="*/ 103 h 162"/>
                <a:gd name="T40" fmla="*/ 0 w 1380"/>
                <a:gd name="T41" fmla="*/ 80 h 162"/>
                <a:gd name="T42" fmla="*/ 3 w 1380"/>
                <a:gd name="T43" fmla="*/ 59 h 162"/>
                <a:gd name="T44" fmla="*/ 11 w 1380"/>
                <a:gd name="T45" fmla="*/ 39 h 162"/>
                <a:gd name="T46" fmla="*/ 24 w 1380"/>
                <a:gd name="T47" fmla="*/ 23 h 162"/>
                <a:gd name="T48" fmla="*/ 40 w 1380"/>
                <a:gd name="T49" fmla="*/ 11 h 162"/>
                <a:gd name="T50" fmla="*/ 60 w 1380"/>
                <a:gd name="T51" fmla="*/ 2 h 162"/>
                <a:gd name="T52" fmla="*/ 81 w 1380"/>
                <a:gd name="T5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0" h="162">
                  <a:moveTo>
                    <a:pt x="81" y="0"/>
                  </a:moveTo>
                  <a:lnTo>
                    <a:pt x="1298" y="0"/>
                  </a:lnTo>
                  <a:lnTo>
                    <a:pt x="1320" y="2"/>
                  </a:lnTo>
                  <a:lnTo>
                    <a:pt x="1339" y="11"/>
                  </a:lnTo>
                  <a:lnTo>
                    <a:pt x="1356" y="23"/>
                  </a:lnTo>
                  <a:lnTo>
                    <a:pt x="1369" y="39"/>
                  </a:lnTo>
                  <a:lnTo>
                    <a:pt x="1377" y="59"/>
                  </a:lnTo>
                  <a:lnTo>
                    <a:pt x="1380" y="80"/>
                  </a:lnTo>
                  <a:lnTo>
                    <a:pt x="1377" y="103"/>
                  </a:lnTo>
                  <a:lnTo>
                    <a:pt x="1369" y="122"/>
                  </a:lnTo>
                  <a:lnTo>
                    <a:pt x="1356" y="139"/>
                  </a:lnTo>
                  <a:lnTo>
                    <a:pt x="1339" y="151"/>
                  </a:lnTo>
                  <a:lnTo>
                    <a:pt x="1320" y="160"/>
                  </a:lnTo>
                  <a:lnTo>
                    <a:pt x="1298" y="162"/>
                  </a:lnTo>
                  <a:lnTo>
                    <a:pt x="81" y="162"/>
                  </a:lnTo>
                  <a:lnTo>
                    <a:pt x="60" y="160"/>
                  </a:lnTo>
                  <a:lnTo>
                    <a:pt x="40" y="151"/>
                  </a:lnTo>
                  <a:lnTo>
                    <a:pt x="24" y="139"/>
                  </a:lnTo>
                  <a:lnTo>
                    <a:pt x="11" y="122"/>
                  </a:lnTo>
                  <a:lnTo>
                    <a:pt x="3" y="103"/>
                  </a:lnTo>
                  <a:lnTo>
                    <a:pt x="0" y="80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7" name="Freeform 502">
              <a:extLst>
                <a:ext uri="{FF2B5EF4-FFF2-40B4-BE49-F238E27FC236}">
                  <a16:creationId xmlns:a16="http://schemas.microsoft.com/office/drawing/2014/main" id="{6A9D031B-EF17-4610-9219-633392A22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0" y="2959"/>
              <a:ext cx="670" cy="1223"/>
            </a:xfrm>
            <a:custGeom>
              <a:avLst/>
              <a:gdLst>
                <a:gd name="T0" fmla="*/ 417 w 670"/>
                <a:gd name="T1" fmla="*/ 987 h 1223"/>
                <a:gd name="T2" fmla="*/ 485 w 670"/>
                <a:gd name="T3" fmla="*/ 947 h 1223"/>
                <a:gd name="T4" fmla="*/ 518 w 670"/>
                <a:gd name="T5" fmla="*/ 876 h 1223"/>
                <a:gd name="T6" fmla="*/ 512 w 670"/>
                <a:gd name="T7" fmla="*/ 791 h 1223"/>
                <a:gd name="T8" fmla="*/ 475 w 670"/>
                <a:gd name="T9" fmla="*/ 731 h 1223"/>
                <a:gd name="T10" fmla="*/ 412 w 670"/>
                <a:gd name="T11" fmla="*/ 690 h 1223"/>
                <a:gd name="T12" fmla="*/ 290 w 670"/>
                <a:gd name="T13" fmla="*/ 220 h 1223"/>
                <a:gd name="T14" fmla="*/ 216 w 670"/>
                <a:gd name="T15" fmla="*/ 252 h 1223"/>
                <a:gd name="T16" fmla="*/ 179 w 670"/>
                <a:gd name="T17" fmla="*/ 313 h 1223"/>
                <a:gd name="T18" fmla="*/ 185 w 670"/>
                <a:gd name="T19" fmla="*/ 389 h 1223"/>
                <a:gd name="T20" fmla="*/ 227 w 670"/>
                <a:gd name="T21" fmla="*/ 441 h 1223"/>
                <a:gd name="T22" fmla="*/ 293 w 670"/>
                <a:gd name="T23" fmla="*/ 475 h 1223"/>
                <a:gd name="T24" fmla="*/ 353 w 670"/>
                <a:gd name="T25" fmla="*/ 0 h 1223"/>
                <a:gd name="T26" fmla="*/ 394 w 670"/>
                <a:gd name="T27" fmla="*/ 21 h 1223"/>
                <a:gd name="T28" fmla="*/ 426 w 670"/>
                <a:gd name="T29" fmla="*/ 76 h 1223"/>
                <a:gd name="T30" fmla="*/ 517 w 670"/>
                <a:gd name="T31" fmla="*/ 89 h 1223"/>
                <a:gd name="T32" fmla="*/ 595 w 670"/>
                <a:gd name="T33" fmla="*/ 118 h 1223"/>
                <a:gd name="T34" fmla="*/ 640 w 670"/>
                <a:gd name="T35" fmla="*/ 163 h 1223"/>
                <a:gd name="T36" fmla="*/ 637 w 670"/>
                <a:gd name="T37" fmla="*/ 211 h 1223"/>
                <a:gd name="T38" fmla="*/ 610 w 670"/>
                <a:gd name="T39" fmla="*/ 254 h 1223"/>
                <a:gd name="T40" fmla="*/ 563 w 670"/>
                <a:gd name="T41" fmla="*/ 264 h 1223"/>
                <a:gd name="T42" fmla="*/ 513 w 670"/>
                <a:gd name="T43" fmla="*/ 242 h 1223"/>
                <a:gd name="T44" fmla="*/ 435 w 670"/>
                <a:gd name="T45" fmla="*/ 216 h 1223"/>
                <a:gd name="T46" fmla="*/ 429 w 670"/>
                <a:gd name="T47" fmla="*/ 525 h 1223"/>
                <a:gd name="T48" fmla="*/ 517 w 670"/>
                <a:gd name="T49" fmla="*/ 567 h 1223"/>
                <a:gd name="T50" fmla="*/ 594 w 670"/>
                <a:gd name="T51" fmla="*/ 626 h 1223"/>
                <a:gd name="T52" fmla="*/ 648 w 670"/>
                <a:gd name="T53" fmla="*/ 710 h 1223"/>
                <a:gd name="T54" fmla="*/ 670 w 670"/>
                <a:gd name="T55" fmla="*/ 830 h 1223"/>
                <a:gd name="T56" fmla="*/ 646 w 670"/>
                <a:gd name="T57" fmla="*/ 962 h 1223"/>
                <a:gd name="T58" fmla="*/ 580 w 670"/>
                <a:gd name="T59" fmla="*/ 1058 h 1223"/>
                <a:gd name="T60" fmla="*/ 481 w 670"/>
                <a:gd name="T61" fmla="*/ 1117 h 1223"/>
                <a:gd name="T62" fmla="*/ 398 w 670"/>
                <a:gd name="T63" fmla="*/ 1188 h 1223"/>
                <a:gd name="T64" fmla="*/ 370 w 670"/>
                <a:gd name="T65" fmla="*/ 1219 h 1223"/>
                <a:gd name="T66" fmla="*/ 322 w 670"/>
                <a:gd name="T67" fmla="*/ 1212 h 1223"/>
                <a:gd name="T68" fmla="*/ 311 w 670"/>
                <a:gd name="T69" fmla="*/ 1142 h 1223"/>
                <a:gd name="T70" fmla="*/ 162 w 670"/>
                <a:gd name="T71" fmla="*/ 1116 h 1223"/>
                <a:gd name="T72" fmla="*/ 56 w 670"/>
                <a:gd name="T73" fmla="*/ 1059 h 1223"/>
                <a:gd name="T74" fmla="*/ 4 w 670"/>
                <a:gd name="T75" fmla="*/ 988 h 1223"/>
                <a:gd name="T76" fmla="*/ 10 w 670"/>
                <a:gd name="T77" fmla="*/ 929 h 1223"/>
                <a:gd name="T78" fmla="*/ 51 w 670"/>
                <a:gd name="T79" fmla="*/ 885 h 1223"/>
                <a:gd name="T80" fmla="*/ 93 w 670"/>
                <a:gd name="T81" fmla="*/ 889 h 1223"/>
                <a:gd name="T82" fmla="*/ 134 w 670"/>
                <a:gd name="T83" fmla="*/ 921 h 1223"/>
                <a:gd name="T84" fmla="*/ 191 w 670"/>
                <a:gd name="T85" fmla="*/ 962 h 1223"/>
                <a:gd name="T86" fmla="*/ 275 w 670"/>
                <a:gd name="T87" fmla="*/ 992 h 1223"/>
                <a:gd name="T88" fmla="*/ 281 w 670"/>
                <a:gd name="T89" fmla="*/ 637 h 1223"/>
                <a:gd name="T90" fmla="*/ 195 w 670"/>
                <a:gd name="T91" fmla="*/ 602 h 1223"/>
                <a:gd name="T92" fmla="*/ 118 w 670"/>
                <a:gd name="T93" fmla="*/ 555 h 1223"/>
                <a:gd name="T94" fmla="*/ 60 w 670"/>
                <a:gd name="T95" fmla="*/ 488 h 1223"/>
                <a:gd name="T96" fmla="*/ 29 w 670"/>
                <a:gd name="T97" fmla="*/ 393 h 1223"/>
                <a:gd name="T98" fmla="*/ 36 w 670"/>
                <a:gd name="T99" fmla="*/ 276 h 1223"/>
                <a:gd name="T100" fmla="*/ 82 w 670"/>
                <a:gd name="T101" fmla="*/ 185 h 1223"/>
                <a:gd name="T102" fmla="*/ 154 w 670"/>
                <a:gd name="T103" fmla="*/ 124 h 1223"/>
                <a:gd name="T104" fmla="*/ 245 w 670"/>
                <a:gd name="T105" fmla="*/ 89 h 1223"/>
                <a:gd name="T106" fmla="*/ 311 w 670"/>
                <a:gd name="T107" fmla="*/ 35 h 1223"/>
                <a:gd name="T108" fmla="*/ 335 w 670"/>
                <a:gd name="T109" fmla="*/ 2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0" h="1223">
                  <a:moveTo>
                    <a:pt x="389" y="680"/>
                  </a:moveTo>
                  <a:lnTo>
                    <a:pt x="389" y="994"/>
                  </a:lnTo>
                  <a:lnTo>
                    <a:pt x="417" y="987"/>
                  </a:lnTo>
                  <a:lnTo>
                    <a:pt x="444" y="977"/>
                  </a:lnTo>
                  <a:lnTo>
                    <a:pt x="466" y="963"/>
                  </a:lnTo>
                  <a:lnTo>
                    <a:pt x="485" y="947"/>
                  </a:lnTo>
                  <a:lnTo>
                    <a:pt x="501" y="927"/>
                  </a:lnTo>
                  <a:lnTo>
                    <a:pt x="511" y="904"/>
                  </a:lnTo>
                  <a:lnTo>
                    <a:pt x="518" y="876"/>
                  </a:lnTo>
                  <a:lnTo>
                    <a:pt x="521" y="847"/>
                  </a:lnTo>
                  <a:lnTo>
                    <a:pt x="518" y="817"/>
                  </a:lnTo>
                  <a:lnTo>
                    <a:pt x="512" y="791"/>
                  </a:lnTo>
                  <a:lnTo>
                    <a:pt x="503" y="768"/>
                  </a:lnTo>
                  <a:lnTo>
                    <a:pt x="489" y="749"/>
                  </a:lnTo>
                  <a:lnTo>
                    <a:pt x="475" y="731"/>
                  </a:lnTo>
                  <a:lnTo>
                    <a:pt x="456" y="716"/>
                  </a:lnTo>
                  <a:lnTo>
                    <a:pt x="435" y="703"/>
                  </a:lnTo>
                  <a:lnTo>
                    <a:pt x="412" y="690"/>
                  </a:lnTo>
                  <a:lnTo>
                    <a:pt x="389" y="680"/>
                  </a:lnTo>
                  <a:close/>
                  <a:moveTo>
                    <a:pt x="319" y="215"/>
                  </a:moveTo>
                  <a:lnTo>
                    <a:pt x="290" y="220"/>
                  </a:lnTo>
                  <a:lnTo>
                    <a:pt x="261" y="227"/>
                  </a:lnTo>
                  <a:lnTo>
                    <a:pt x="237" y="238"/>
                  </a:lnTo>
                  <a:lnTo>
                    <a:pt x="216" y="252"/>
                  </a:lnTo>
                  <a:lnTo>
                    <a:pt x="199" y="269"/>
                  </a:lnTo>
                  <a:lnTo>
                    <a:pt x="186" y="289"/>
                  </a:lnTo>
                  <a:lnTo>
                    <a:pt x="179" y="313"/>
                  </a:lnTo>
                  <a:lnTo>
                    <a:pt x="177" y="340"/>
                  </a:lnTo>
                  <a:lnTo>
                    <a:pt x="178" y="366"/>
                  </a:lnTo>
                  <a:lnTo>
                    <a:pt x="185" y="389"/>
                  </a:lnTo>
                  <a:lnTo>
                    <a:pt x="195" y="408"/>
                  </a:lnTo>
                  <a:lnTo>
                    <a:pt x="210" y="426"/>
                  </a:lnTo>
                  <a:lnTo>
                    <a:pt x="227" y="441"/>
                  </a:lnTo>
                  <a:lnTo>
                    <a:pt x="247" y="453"/>
                  </a:lnTo>
                  <a:lnTo>
                    <a:pt x="270" y="465"/>
                  </a:lnTo>
                  <a:lnTo>
                    <a:pt x="293" y="475"/>
                  </a:lnTo>
                  <a:lnTo>
                    <a:pt x="319" y="485"/>
                  </a:lnTo>
                  <a:lnTo>
                    <a:pt x="319" y="215"/>
                  </a:lnTo>
                  <a:close/>
                  <a:moveTo>
                    <a:pt x="353" y="0"/>
                  </a:moveTo>
                  <a:lnTo>
                    <a:pt x="370" y="2"/>
                  </a:lnTo>
                  <a:lnTo>
                    <a:pt x="384" y="10"/>
                  </a:lnTo>
                  <a:lnTo>
                    <a:pt x="394" y="21"/>
                  </a:lnTo>
                  <a:lnTo>
                    <a:pt x="398" y="35"/>
                  </a:lnTo>
                  <a:lnTo>
                    <a:pt x="398" y="74"/>
                  </a:lnTo>
                  <a:lnTo>
                    <a:pt x="426" y="76"/>
                  </a:lnTo>
                  <a:lnTo>
                    <a:pt x="456" y="79"/>
                  </a:lnTo>
                  <a:lnTo>
                    <a:pt x="487" y="83"/>
                  </a:lnTo>
                  <a:lnTo>
                    <a:pt x="517" y="89"/>
                  </a:lnTo>
                  <a:lnTo>
                    <a:pt x="545" y="97"/>
                  </a:lnTo>
                  <a:lnTo>
                    <a:pt x="571" y="107"/>
                  </a:lnTo>
                  <a:lnTo>
                    <a:pt x="595" y="118"/>
                  </a:lnTo>
                  <a:lnTo>
                    <a:pt x="615" y="132"/>
                  </a:lnTo>
                  <a:lnTo>
                    <a:pt x="630" y="146"/>
                  </a:lnTo>
                  <a:lnTo>
                    <a:pt x="640" y="163"/>
                  </a:lnTo>
                  <a:lnTo>
                    <a:pt x="642" y="181"/>
                  </a:lnTo>
                  <a:lnTo>
                    <a:pt x="641" y="195"/>
                  </a:lnTo>
                  <a:lnTo>
                    <a:pt x="637" y="211"/>
                  </a:lnTo>
                  <a:lnTo>
                    <a:pt x="631" y="227"/>
                  </a:lnTo>
                  <a:lnTo>
                    <a:pt x="621" y="242"/>
                  </a:lnTo>
                  <a:lnTo>
                    <a:pt x="610" y="254"/>
                  </a:lnTo>
                  <a:lnTo>
                    <a:pt x="595" y="263"/>
                  </a:lnTo>
                  <a:lnTo>
                    <a:pt x="578" y="267"/>
                  </a:lnTo>
                  <a:lnTo>
                    <a:pt x="563" y="264"/>
                  </a:lnTo>
                  <a:lnTo>
                    <a:pt x="549" y="259"/>
                  </a:lnTo>
                  <a:lnTo>
                    <a:pt x="532" y="251"/>
                  </a:lnTo>
                  <a:lnTo>
                    <a:pt x="513" y="242"/>
                  </a:lnTo>
                  <a:lnTo>
                    <a:pt x="491" y="232"/>
                  </a:lnTo>
                  <a:lnTo>
                    <a:pt x="465" y="223"/>
                  </a:lnTo>
                  <a:lnTo>
                    <a:pt x="435" y="216"/>
                  </a:lnTo>
                  <a:lnTo>
                    <a:pt x="398" y="212"/>
                  </a:lnTo>
                  <a:lnTo>
                    <a:pt x="398" y="514"/>
                  </a:lnTo>
                  <a:lnTo>
                    <a:pt x="429" y="525"/>
                  </a:lnTo>
                  <a:lnTo>
                    <a:pt x="458" y="537"/>
                  </a:lnTo>
                  <a:lnTo>
                    <a:pt x="488" y="551"/>
                  </a:lnTo>
                  <a:lnTo>
                    <a:pt x="517" y="567"/>
                  </a:lnTo>
                  <a:lnTo>
                    <a:pt x="544" y="583"/>
                  </a:lnTo>
                  <a:lnTo>
                    <a:pt x="570" y="603"/>
                  </a:lnTo>
                  <a:lnTo>
                    <a:pt x="594" y="626"/>
                  </a:lnTo>
                  <a:lnTo>
                    <a:pt x="615" y="650"/>
                  </a:lnTo>
                  <a:lnTo>
                    <a:pt x="634" y="679"/>
                  </a:lnTo>
                  <a:lnTo>
                    <a:pt x="648" y="710"/>
                  </a:lnTo>
                  <a:lnTo>
                    <a:pt x="660" y="746"/>
                  </a:lnTo>
                  <a:lnTo>
                    <a:pt x="667" y="786"/>
                  </a:lnTo>
                  <a:lnTo>
                    <a:pt x="670" y="830"/>
                  </a:lnTo>
                  <a:lnTo>
                    <a:pt x="667" y="878"/>
                  </a:lnTo>
                  <a:lnTo>
                    <a:pt x="658" y="922"/>
                  </a:lnTo>
                  <a:lnTo>
                    <a:pt x="646" y="962"/>
                  </a:lnTo>
                  <a:lnTo>
                    <a:pt x="629" y="998"/>
                  </a:lnTo>
                  <a:lnTo>
                    <a:pt x="606" y="1029"/>
                  </a:lnTo>
                  <a:lnTo>
                    <a:pt x="580" y="1058"/>
                  </a:lnTo>
                  <a:lnTo>
                    <a:pt x="550" y="1081"/>
                  </a:lnTo>
                  <a:lnTo>
                    <a:pt x="517" y="1101"/>
                  </a:lnTo>
                  <a:lnTo>
                    <a:pt x="481" y="1117"/>
                  </a:lnTo>
                  <a:lnTo>
                    <a:pt x="441" y="1130"/>
                  </a:lnTo>
                  <a:lnTo>
                    <a:pt x="398" y="1137"/>
                  </a:lnTo>
                  <a:lnTo>
                    <a:pt x="398" y="1188"/>
                  </a:lnTo>
                  <a:lnTo>
                    <a:pt x="394" y="1200"/>
                  </a:lnTo>
                  <a:lnTo>
                    <a:pt x="384" y="1212"/>
                  </a:lnTo>
                  <a:lnTo>
                    <a:pt x="370" y="1219"/>
                  </a:lnTo>
                  <a:lnTo>
                    <a:pt x="353" y="1223"/>
                  </a:lnTo>
                  <a:lnTo>
                    <a:pt x="335" y="1219"/>
                  </a:lnTo>
                  <a:lnTo>
                    <a:pt x="322" y="1212"/>
                  </a:lnTo>
                  <a:lnTo>
                    <a:pt x="313" y="1200"/>
                  </a:lnTo>
                  <a:lnTo>
                    <a:pt x="311" y="1188"/>
                  </a:lnTo>
                  <a:lnTo>
                    <a:pt x="311" y="1142"/>
                  </a:lnTo>
                  <a:lnTo>
                    <a:pt x="256" y="1138"/>
                  </a:lnTo>
                  <a:lnTo>
                    <a:pt x="206" y="1130"/>
                  </a:lnTo>
                  <a:lnTo>
                    <a:pt x="162" y="1116"/>
                  </a:lnTo>
                  <a:lnTo>
                    <a:pt x="121" y="1100"/>
                  </a:lnTo>
                  <a:lnTo>
                    <a:pt x="86" y="1080"/>
                  </a:lnTo>
                  <a:lnTo>
                    <a:pt x="56" y="1059"/>
                  </a:lnTo>
                  <a:lnTo>
                    <a:pt x="32" y="1035"/>
                  </a:lnTo>
                  <a:lnTo>
                    <a:pt x="15" y="1012"/>
                  </a:lnTo>
                  <a:lnTo>
                    <a:pt x="4" y="988"/>
                  </a:lnTo>
                  <a:lnTo>
                    <a:pt x="0" y="966"/>
                  </a:lnTo>
                  <a:lnTo>
                    <a:pt x="3" y="947"/>
                  </a:lnTo>
                  <a:lnTo>
                    <a:pt x="10" y="929"/>
                  </a:lnTo>
                  <a:lnTo>
                    <a:pt x="20" y="910"/>
                  </a:lnTo>
                  <a:lnTo>
                    <a:pt x="34" y="895"/>
                  </a:lnTo>
                  <a:lnTo>
                    <a:pt x="51" y="885"/>
                  </a:lnTo>
                  <a:lnTo>
                    <a:pt x="68" y="881"/>
                  </a:lnTo>
                  <a:lnTo>
                    <a:pt x="81" y="883"/>
                  </a:lnTo>
                  <a:lnTo>
                    <a:pt x="93" y="889"/>
                  </a:lnTo>
                  <a:lnTo>
                    <a:pt x="106" y="897"/>
                  </a:lnTo>
                  <a:lnTo>
                    <a:pt x="119" y="909"/>
                  </a:lnTo>
                  <a:lnTo>
                    <a:pt x="134" y="921"/>
                  </a:lnTo>
                  <a:lnTo>
                    <a:pt x="150" y="935"/>
                  </a:lnTo>
                  <a:lnTo>
                    <a:pt x="169" y="948"/>
                  </a:lnTo>
                  <a:lnTo>
                    <a:pt x="191" y="962"/>
                  </a:lnTo>
                  <a:lnTo>
                    <a:pt x="215" y="974"/>
                  </a:lnTo>
                  <a:lnTo>
                    <a:pt x="242" y="984"/>
                  </a:lnTo>
                  <a:lnTo>
                    <a:pt x="275" y="992"/>
                  </a:lnTo>
                  <a:lnTo>
                    <a:pt x="311" y="997"/>
                  </a:lnTo>
                  <a:lnTo>
                    <a:pt x="311" y="647"/>
                  </a:lnTo>
                  <a:lnTo>
                    <a:pt x="281" y="637"/>
                  </a:lnTo>
                  <a:lnTo>
                    <a:pt x="252" y="626"/>
                  </a:lnTo>
                  <a:lnTo>
                    <a:pt x="224" y="614"/>
                  </a:lnTo>
                  <a:lnTo>
                    <a:pt x="195" y="602"/>
                  </a:lnTo>
                  <a:lnTo>
                    <a:pt x="168" y="587"/>
                  </a:lnTo>
                  <a:lnTo>
                    <a:pt x="142" y="572"/>
                  </a:lnTo>
                  <a:lnTo>
                    <a:pt x="118" y="555"/>
                  </a:lnTo>
                  <a:lnTo>
                    <a:pt x="96" y="535"/>
                  </a:lnTo>
                  <a:lnTo>
                    <a:pt x="76" y="513"/>
                  </a:lnTo>
                  <a:lnTo>
                    <a:pt x="60" y="488"/>
                  </a:lnTo>
                  <a:lnTo>
                    <a:pt x="46" y="459"/>
                  </a:lnTo>
                  <a:lnTo>
                    <a:pt x="35" y="428"/>
                  </a:lnTo>
                  <a:lnTo>
                    <a:pt x="29" y="393"/>
                  </a:lnTo>
                  <a:lnTo>
                    <a:pt x="26" y="355"/>
                  </a:lnTo>
                  <a:lnTo>
                    <a:pt x="29" y="313"/>
                  </a:lnTo>
                  <a:lnTo>
                    <a:pt x="36" y="276"/>
                  </a:lnTo>
                  <a:lnTo>
                    <a:pt x="47" y="242"/>
                  </a:lnTo>
                  <a:lnTo>
                    <a:pt x="64" y="212"/>
                  </a:lnTo>
                  <a:lnTo>
                    <a:pt x="82" y="185"/>
                  </a:lnTo>
                  <a:lnTo>
                    <a:pt x="103" y="161"/>
                  </a:lnTo>
                  <a:lnTo>
                    <a:pt x="128" y="141"/>
                  </a:lnTo>
                  <a:lnTo>
                    <a:pt x="154" y="124"/>
                  </a:lnTo>
                  <a:lnTo>
                    <a:pt x="184" y="109"/>
                  </a:lnTo>
                  <a:lnTo>
                    <a:pt x="214" y="98"/>
                  </a:lnTo>
                  <a:lnTo>
                    <a:pt x="245" y="89"/>
                  </a:lnTo>
                  <a:lnTo>
                    <a:pt x="277" y="82"/>
                  </a:lnTo>
                  <a:lnTo>
                    <a:pt x="311" y="77"/>
                  </a:lnTo>
                  <a:lnTo>
                    <a:pt x="311" y="35"/>
                  </a:lnTo>
                  <a:lnTo>
                    <a:pt x="313" y="21"/>
                  </a:lnTo>
                  <a:lnTo>
                    <a:pt x="322" y="10"/>
                  </a:lnTo>
                  <a:lnTo>
                    <a:pt x="335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58" name="Group 515">
            <a:extLst>
              <a:ext uri="{FF2B5EF4-FFF2-40B4-BE49-F238E27FC236}">
                <a16:creationId xmlns:a16="http://schemas.microsoft.com/office/drawing/2014/main" id="{051DF75C-6E37-4F9B-A714-660EB109B4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98551" y="4020491"/>
            <a:ext cx="275562" cy="393828"/>
            <a:chOff x="5460" y="3463"/>
            <a:chExt cx="233" cy="333"/>
          </a:xfrm>
          <a:solidFill>
            <a:schemeClr val="accent4"/>
          </a:solidFill>
        </p:grpSpPr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ADF9C6E8-0EA3-4209-81A5-FA07FB069D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" y="3463"/>
              <a:ext cx="129" cy="307"/>
            </a:xfrm>
            <a:custGeom>
              <a:avLst/>
              <a:gdLst>
                <a:gd name="T0" fmla="*/ 584 w 1290"/>
                <a:gd name="T1" fmla="*/ 375 h 3076"/>
                <a:gd name="T2" fmla="*/ 483 w 1290"/>
                <a:gd name="T3" fmla="*/ 536 h 3076"/>
                <a:gd name="T4" fmla="*/ 383 w 1290"/>
                <a:gd name="T5" fmla="*/ 746 h 3076"/>
                <a:gd name="T6" fmla="*/ 396 w 1290"/>
                <a:gd name="T7" fmla="*/ 927 h 3076"/>
                <a:gd name="T8" fmla="*/ 637 w 1290"/>
                <a:gd name="T9" fmla="*/ 943 h 3076"/>
                <a:gd name="T10" fmla="*/ 843 w 1290"/>
                <a:gd name="T11" fmla="*/ 932 h 3076"/>
                <a:gd name="T12" fmla="*/ 939 w 1290"/>
                <a:gd name="T13" fmla="*/ 825 h 3076"/>
                <a:gd name="T14" fmla="*/ 843 w 1290"/>
                <a:gd name="T15" fmla="*/ 598 h 3076"/>
                <a:gd name="T16" fmla="*/ 741 w 1290"/>
                <a:gd name="T17" fmla="*/ 422 h 3076"/>
                <a:gd name="T18" fmla="*/ 647 w 1290"/>
                <a:gd name="T19" fmla="*/ 295 h 3076"/>
                <a:gd name="T20" fmla="*/ 652 w 1290"/>
                <a:gd name="T21" fmla="*/ 7 h 3076"/>
                <a:gd name="T22" fmla="*/ 687 w 1290"/>
                <a:gd name="T23" fmla="*/ 37 h 3076"/>
                <a:gd name="T24" fmla="*/ 746 w 1290"/>
                <a:gd name="T25" fmla="*/ 95 h 3076"/>
                <a:gd name="T26" fmla="*/ 821 w 1290"/>
                <a:gd name="T27" fmla="*/ 183 h 3076"/>
                <a:gd name="T28" fmla="*/ 907 w 1290"/>
                <a:gd name="T29" fmla="*/ 300 h 3076"/>
                <a:gd name="T30" fmla="*/ 998 w 1290"/>
                <a:gd name="T31" fmla="*/ 450 h 3076"/>
                <a:gd name="T32" fmla="*/ 1086 w 1290"/>
                <a:gd name="T33" fmla="*/ 632 h 3076"/>
                <a:gd name="T34" fmla="*/ 1166 w 1290"/>
                <a:gd name="T35" fmla="*/ 849 h 3076"/>
                <a:gd name="T36" fmla="*/ 1231 w 1290"/>
                <a:gd name="T37" fmla="*/ 1102 h 3076"/>
                <a:gd name="T38" fmla="*/ 1274 w 1290"/>
                <a:gd name="T39" fmla="*/ 1391 h 3076"/>
                <a:gd name="T40" fmla="*/ 1290 w 1290"/>
                <a:gd name="T41" fmla="*/ 1720 h 3076"/>
                <a:gd name="T42" fmla="*/ 1274 w 1290"/>
                <a:gd name="T43" fmla="*/ 2051 h 3076"/>
                <a:gd name="T44" fmla="*/ 1229 w 1290"/>
                <a:gd name="T45" fmla="*/ 2342 h 3076"/>
                <a:gd name="T46" fmla="*/ 1161 w 1290"/>
                <a:gd name="T47" fmla="*/ 2588 h 3076"/>
                <a:gd name="T48" fmla="*/ 1068 w 1290"/>
                <a:gd name="T49" fmla="*/ 2788 h 3076"/>
                <a:gd name="T50" fmla="*/ 957 w 1290"/>
                <a:gd name="T51" fmla="*/ 2939 h 3076"/>
                <a:gd name="T52" fmla="*/ 832 w 1290"/>
                <a:gd name="T53" fmla="*/ 3039 h 3076"/>
                <a:gd name="T54" fmla="*/ 742 w 1290"/>
                <a:gd name="T55" fmla="*/ 2288 h 3076"/>
                <a:gd name="T56" fmla="*/ 720 w 1290"/>
                <a:gd name="T57" fmla="*/ 2228 h 3076"/>
                <a:gd name="T58" fmla="*/ 666 w 1290"/>
                <a:gd name="T59" fmla="*/ 2195 h 3076"/>
                <a:gd name="T60" fmla="*/ 603 w 1290"/>
                <a:gd name="T61" fmla="*/ 2203 h 3076"/>
                <a:gd name="T62" fmla="*/ 559 w 1290"/>
                <a:gd name="T63" fmla="*/ 2246 h 3076"/>
                <a:gd name="T64" fmla="*/ 549 w 1290"/>
                <a:gd name="T65" fmla="*/ 3076 h 3076"/>
                <a:gd name="T66" fmla="*/ 415 w 1290"/>
                <a:gd name="T67" fmla="*/ 3012 h 3076"/>
                <a:gd name="T68" fmla="*/ 293 w 1290"/>
                <a:gd name="T69" fmla="*/ 2895 h 3076"/>
                <a:gd name="T70" fmla="*/ 189 w 1290"/>
                <a:gd name="T71" fmla="*/ 2727 h 3076"/>
                <a:gd name="T72" fmla="*/ 105 w 1290"/>
                <a:gd name="T73" fmla="*/ 2511 h 3076"/>
                <a:gd name="T74" fmla="*/ 43 w 1290"/>
                <a:gd name="T75" fmla="*/ 2250 h 3076"/>
                <a:gd name="T76" fmla="*/ 8 w 1290"/>
                <a:gd name="T77" fmla="*/ 1946 h 3076"/>
                <a:gd name="T78" fmla="*/ 2 w 1290"/>
                <a:gd name="T79" fmla="*/ 1607 h 3076"/>
                <a:gd name="T80" fmla="*/ 28 w 1290"/>
                <a:gd name="T81" fmla="*/ 1295 h 3076"/>
                <a:gd name="T82" fmla="*/ 80 w 1290"/>
                <a:gd name="T83" fmla="*/ 1019 h 3076"/>
                <a:gd name="T84" fmla="*/ 150 w 1290"/>
                <a:gd name="T85" fmla="*/ 780 h 3076"/>
                <a:gd name="T86" fmla="*/ 233 w 1290"/>
                <a:gd name="T87" fmla="*/ 573 h 3076"/>
                <a:gd name="T88" fmla="*/ 322 w 1290"/>
                <a:gd name="T89" fmla="*/ 401 h 3076"/>
                <a:gd name="T90" fmla="*/ 412 w 1290"/>
                <a:gd name="T91" fmla="*/ 261 h 3076"/>
                <a:gd name="T92" fmla="*/ 496 w 1290"/>
                <a:gd name="T93" fmla="*/ 153 h 3076"/>
                <a:gd name="T94" fmla="*/ 566 w 1290"/>
                <a:gd name="T95" fmla="*/ 74 h 3076"/>
                <a:gd name="T96" fmla="*/ 617 w 1290"/>
                <a:gd name="T97" fmla="*/ 24 h 3076"/>
                <a:gd name="T98" fmla="*/ 644 w 1290"/>
                <a:gd name="T99" fmla="*/ 1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0" h="3076">
                  <a:moveTo>
                    <a:pt x="647" y="295"/>
                  </a:moveTo>
                  <a:lnTo>
                    <a:pt x="616" y="332"/>
                  </a:lnTo>
                  <a:lnTo>
                    <a:pt x="584" y="375"/>
                  </a:lnTo>
                  <a:lnTo>
                    <a:pt x="551" y="424"/>
                  </a:lnTo>
                  <a:lnTo>
                    <a:pt x="517" y="477"/>
                  </a:lnTo>
                  <a:lnTo>
                    <a:pt x="483" y="536"/>
                  </a:lnTo>
                  <a:lnTo>
                    <a:pt x="450" y="601"/>
                  </a:lnTo>
                  <a:lnTo>
                    <a:pt x="416" y="671"/>
                  </a:lnTo>
                  <a:lnTo>
                    <a:pt x="383" y="746"/>
                  </a:lnTo>
                  <a:lnTo>
                    <a:pt x="353" y="828"/>
                  </a:lnTo>
                  <a:lnTo>
                    <a:pt x="323" y="915"/>
                  </a:lnTo>
                  <a:lnTo>
                    <a:pt x="396" y="927"/>
                  </a:lnTo>
                  <a:lnTo>
                    <a:pt x="475" y="936"/>
                  </a:lnTo>
                  <a:lnTo>
                    <a:pt x="555" y="941"/>
                  </a:lnTo>
                  <a:lnTo>
                    <a:pt x="637" y="943"/>
                  </a:lnTo>
                  <a:lnTo>
                    <a:pt x="707" y="942"/>
                  </a:lnTo>
                  <a:lnTo>
                    <a:pt x="776" y="938"/>
                  </a:lnTo>
                  <a:lnTo>
                    <a:pt x="843" y="932"/>
                  </a:lnTo>
                  <a:lnTo>
                    <a:pt x="906" y="924"/>
                  </a:lnTo>
                  <a:lnTo>
                    <a:pt x="968" y="912"/>
                  </a:lnTo>
                  <a:lnTo>
                    <a:pt x="939" y="825"/>
                  </a:lnTo>
                  <a:lnTo>
                    <a:pt x="908" y="744"/>
                  </a:lnTo>
                  <a:lnTo>
                    <a:pt x="876" y="669"/>
                  </a:lnTo>
                  <a:lnTo>
                    <a:pt x="843" y="598"/>
                  </a:lnTo>
                  <a:lnTo>
                    <a:pt x="808" y="534"/>
                  </a:lnTo>
                  <a:lnTo>
                    <a:pt x="775" y="476"/>
                  </a:lnTo>
                  <a:lnTo>
                    <a:pt x="741" y="422"/>
                  </a:lnTo>
                  <a:lnTo>
                    <a:pt x="708" y="374"/>
                  </a:lnTo>
                  <a:lnTo>
                    <a:pt x="676" y="332"/>
                  </a:lnTo>
                  <a:lnTo>
                    <a:pt x="647" y="295"/>
                  </a:lnTo>
                  <a:close/>
                  <a:moveTo>
                    <a:pt x="645" y="0"/>
                  </a:moveTo>
                  <a:lnTo>
                    <a:pt x="647" y="1"/>
                  </a:lnTo>
                  <a:lnTo>
                    <a:pt x="652" y="7"/>
                  </a:lnTo>
                  <a:lnTo>
                    <a:pt x="661" y="13"/>
                  </a:lnTo>
                  <a:lnTo>
                    <a:pt x="673" y="23"/>
                  </a:lnTo>
                  <a:lnTo>
                    <a:pt x="687" y="37"/>
                  </a:lnTo>
                  <a:lnTo>
                    <a:pt x="704" y="53"/>
                  </a:lnTo>
                  <a:lnTo>
                    <a:pt x="724" y="73"/>
                  </a:lnTo>
                  <a:lnTo>
                    <a:pt x="746" y="95"/>
                  </a:lnTo>
                  <a:lnTo>
                    <a:pt x="770" y="121"/>
                  </a:lnTo>
                  <a:lnTo>
                    <a:pt x="795" y="150"/>
                  </a:lnTo>
                  <a:lnTo>
                    <a:pt x="821" y="183"/>
                  </a:lnTo>
                  <a:lnTo>
                    <a:pt x="849" y="218"/>
                  </a:lnTo>
                  <a:lnTo>
                    <a:pt x="878" y="257"/>
                  </a:lnTo>
                  <a:lnTo>
                    <a:pt x="907" y="300"/>
                  </a:lnTo>
                  <a:lnTo>
                    <a:pt x="938" y="346"/>
                  </a:lnTo>
                  <a:lnTo>
                    <a:pt x="968" y="396"/>
                  </a:lnTo>
                  <a:lnTo>
                    <a:pt x="998" y="450"/>
                  </a:lnTo>
                  <a:lnTo>
                    <a:pt x="1027" y="507"/>
                  </a:lnTo>
                  <a:lnTo>
                    <a:pt x="1057" y="567"/>
                  </a:lnTo>
                  <a:lnTo>
                    <a:pt x="1086" y="632"/>
                  </a:lnTo>
                  <a:lnTo>
                    <a:pt x="1114" y="701"/>
                  </a:lnTo>
                  <a:lnTo>
                    <a:pt x="1140" y="773"/>
                  </a:lnTo>
                  <a:lnTo>
                    <a:pt x="1166" y="849"/>
                  </a:lnTo>
                  <a:lnTo>
                    <a:pt x="1189" y="929"/>
                  </a:lnTo>
                  <a:lnTo>
                    <a:pt x="1211" y="1014"/>
                  </a:lnTo>
                  <a:lnTo>
                    <a:pt x="1231" y="1102"/>
                  </a:lnTo>
                  <a:lnTo>
                    <a:pt x="1247" y="1194"/>
                  </a:lnTo>
                  <a:lnTo>
                    <a:pt x="1262" y="1291"/>
                  </a:lnTo>
                  <a:lnTo>
                    <a:pt x="1274" y="1391"/>
                  </a:lnTo>
                  <a:lnTo>
                    <a:pt x="1283" y="1497"/>
                  </a:lnTo>
                  <a:lnTo>
                    <a:pt x="1288" y="1606"/>
                  </a:lnTo>
                  <a:lnTo>
                    <a:pt x="1290" y="1720"/>
                  </a:lnTo>
                  <a:lnTo>
                    <a:pt x="1288" y="1835"/>
                  </a:lnTo>
                  <a:lnTo>
                    <a:pt x="1283" y="1946"/>
                  </a:lnTo>
                  <a:lnTo>
                    <a:pt x="1274" y="2051"/>
                  </a:lnTo>
                  <a:lnTo>
                    <a:pt x="1263" y="2153"/>
                  </a:lnTo>
                  <a:lnTo>
                    <a:pt x="1247" y="2250"/>
                  </a:lnTo>
                  <a:lnTo>
                    <a:pt x="1229" y="2342"/>
                  </a:lnTo>
                  <a:lnTo>
                    <a:pt x="1210" y="2430"/>
                  </a:lnTo>
                  <a:lnTo>
                    <a:pt x="1186" y="2511"/>
                  </a:lnTo>
                  <a:lnTo>
                    <a:pt x="1161" y="2588"/>
                  </a:lnTo>
                  <a:lnTo>
                    <a:pt x="1131" y="2661"/>
                  </a:lnTo>
                  <a:lnTo>
                    <a:pt x="1101" y="2727"/>
                  </a:lnTo>
                  <a:lnTo>
                    <a:pt x="1068" y="2788"/>
                  </a:lnTo>
                  <a:lnTo>
                    <a:pt x="1033" y="2844"/>
                  </a:lnTo>
                  <a:lnTo>
                    <a:pt x="997" y="2895"/>
                  </a:lnTo>
                  <a:lnTo>
                    <a:pt x="957" y="2939"/>
                  </a:lnTo>
                  <a:lnTo>
                    <a:pt x="918" y="2979"/>
                  </a:lnTo>
                  <a:lnTo>
                    <a:pt x="875" y="3012"/>
                  </a:lnTo>
                  <a:lnTo>
                    <a:pt x="832" y="3039"/>
                  </a:lnTo>
                  <a:lnTo>
                    <a:pt x="787" y="3061"/>
                  </a:lnTo>
                  <a:lnTo>
                    <a:pt x="742" y="3076"/>
                  </a:lnTo>
                  <a:lnTo>
                    <a:pt x="742" y="2288"/>
                  </a:lnTo>
                  <a:lnTo>
                    <a:pt x="738" y="2266"/>
                  </a:lnTo>
                  <a:lnTo>
                    <a:pt x="731" y="2246"/>
                  </a:lnTo>
                  <a:lnTo>
                    <a:pt x="720" y="2228"/>
                  </a:lnTo>
                  <a:lnTo>
                    <a:pt x="705" y="2213"/>
                  </a:lnTo>
                  <a:lnTo>
                    <a:pt x="687" y="2203"/>
                  </a:lnTo>
                  <a:lnTo>
                    <a:pt x="666" y="2195"/>
                  </a:lnTo>
                  <a:lnTo>
                    <a:pt x="645" y="2192"/>
                  </a:lnTo>
                  <a:lnTo>
                    <a:pt x="623" y="2195"/>
                  </a:lnTo>
                  <a:lnTo>
                    <a:pt x="603" y="2203"/>
                  </a:lnTo>
                  <a:lnTo>
                    <a:pt x="585" y="2213"/>
                  </a:lnTo>
                  <a:lnTo>
                    <a:pt x="571" y="2228"/>
                  </a:lnTo>
                  <a:lnTo>
                    <a:pt x="559" y="2246"/>
                  </a:lnTo>
                  <a:lnTo>
                    <a:pt x="552" y="2266"/>
                  </a:lnTo>
                  <a:lnTo>
                    <a:pt x="549" y="2288"/>
                  </a:lnTo>
                  <a:lnTo>
                    <a:pt x="549" y="3076"/>
                  </a:lnTo>
                  <a:lnTo>
                    <a:pt x="503" y="3061"/>
                  </a:lnTo>
                  <a:lnTo>
                    <a:pt x="458" y="3039"/>
                  </a:lnTo>
                  <a:lnTo>
                    <a:pt x="415" y="3012"/>
                  </a:lnTo>
                  <a:lnTo>
                    <a:pt x="372" y="2979"/>
                  </a:lnTo>
                  <a:lnTo>
                    <a:pt x="333" y="2939"/>
                  </a:lnTo>
                  <a:lnTo>
                    <a:pt x="293" y="2895"/>
                  </a:lnTo>
                  <a:lnTo>
                    <a:pt x="257" y="2844"/>
                  </a:lnTo>
                  <a:lnTo>
                    <a:pt x="222" y="2788"/>
                  </a:lnTo>
                  <a:lnTo>
                    <a:pt x="189" y="2727"/>
                  </a:lnTo>
                  <a:lnTo>
                    <a:pt x="159" y="2661"/>
                  </a:lnTo>
                  <a:lnTo>
                    <a:pt x="130" y="2588"/>
                  </a:lnTo>
                  <a:lnTo>
                    <a:pt x="105" y="2511"/>
                  </a:lnTo>
                  <a:lnTo>
                    <a:pt x="81" y="2430"/>
                  </a:lnTo>
                  <a:lnTo>
                    <a:pt x="61" y="2342"/>
                  </a:lnTo>
                  <a:lnTo>
                    <a:pt x="43" y="2250"/>
                  </a:lnTo>
                  <a:lnTo>
                    <a:pt x="27" y="2153"/>
                  </a:lnTo>
                  <a:lnTo>
                    <a:pt x="16" y="2051"/>
                  </a:lnTo>
                  <a:lnTo>
                    <a:pt x="8" y="1946"/>
                  </a:lnTo>
                  <a:lnTo>
                    <a:pt x="2" y="1835"/>
                  </a:lnTo>
                  <a:lnTo>
                    <a:pt x="0" y="1720"/>
                  </a:lnTo>
                  <a:lnTo>
                    <a:pt x="2" y="1607"/>
                  </a:lnTo>
                  <a:lnTo>
                    <a:pt x="8" y="1499"/>
                  </a:lnTo>
                  <a:lnTo>
                    <a:pt x="16" y="1394"/>
                  </a:lnTo>
                  <a:lnTo>
                    <a:pt x="28" y="1295"/>
                  </a:lnTo>
                  <a:lnTo>
                    <a:pt x="43" y="1198"/>
                  </a:lnTo>
                  <a:lnTo>
                    <a:pt x="60" y="1107"/>
                  </a:lnTo>
                  <a:lnTo>
                    <a:pt x="80" y="1019"/>
                  </a:lnTo>
                  <a:lnTo>
                    <a:pt x="101" y="935"/>
                  </a:lnTo>
                  <a:lnTo>
                    <a:pt x="124" y="855"/>
                  </a:lnTo>
                  <a:lnTo>
                    <a:pt x="150" y="780"/>
                  </a:lnTo>
                  <a:lnTo>
                    <a:pt x="176" y="707"/>
                  </a:lnTo>
                  <a:lnTo>
                    <a:pt x="205" y="639"/>
                  </a:lnTo>
                  <a:lnTo>
                    <a:pt x="233" y="573"/>
                  </a:lnTo>
                  <a:lnTo>
                    <a:pt x="263" y="513"/>
                  </a:lnTo>
                  <a:lnTo>
                    <a:pt x="292" y="455"/>
                  </a:lnTo>
                  <a:lnTo>
                    <a:pt x="322" y="401"/>
                  </a:lnTo>
                  <a:lnTo>
                    <a:pt x="353" y="352"/>
                  </a:lnTo>
                  <a:lnTo>
                    <a:pt x="383" y="305"/>
                  </a:lnTo>
                  <a:lnTo>
                    <a:pt x="412" y="261"/>
                  </a:lnTo>
                  <a:lnTo>
                    <a:pt x="441" y="222"/>
                  </a:lnTo>
                  <a:lnTo>
                    <a:pt x="468" y="186"/>
                  </a:lnTo>
                  <a:lnTo>
                    <a:pt x="496" y="153"/>
                  </a:lnTo>
                  <a:lnTo>
                    <a:pt x="521" y="124"/>
                  </a:lnTo>
                  <a:lnTo>
                    <a:pt x="545" y="97"/>
                  </a:lnTo>
                  <a:lnTo>
                    <a:pt x="566" y="74"/>
                  </a:lnTo>
                  <a:lnTo>
                    <a:pt x="585" y="54"/>
                  </a:lnTo>
                  <a:lnTo>
                    <a:pt x="603" y="38"/>
                  </a:lnTo>
                  <a:lnTo>
                    <a:pt x="617" y="24"/>
                  </a:lnTo>
                  <a:lnTo>
                    <a:pt x="629" y="14"/>
                  </a:lnTo>
                  <a:lnTo>
                    <a:pt x="637" y="7"/>
                  </a:lnTo>
                  <a:lnTo>
                    <a:pt x="644" y="1"/>
                  </a:lnTo>
                  <a:lnTo>
                    <a:pt x="6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D4224564-BF21-42D0-BFC3-1708BB089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" y="3689"/>
              <a:ext cx="63" cy="107"/>
            </a:xfrm>
            <a:custGeom>
              <a:avLst/>
              <a:gdLst>
                <a:gd name="T0" fmla="*/ 348 w 631"/>
                <a:gd name="T1" fmla="*/ 0 h 1072"/>
                <a:gd name="T2" fmla="*/ 426 w 631"/>
                <a:gd name="T3" fmla="*/ 0 h 1072"/>
                <a:gd name="T4" fmla="*/ 443 w 631"/>
                <a:gd name="T5" fmla="*/ 89 h 1072"/>
                <a:gd name="T6" fmla="*/ 463 w 631"/>
                <a:gd name="T7" fmla="*/ 175 h 1072"/>
                <a:gd name="T8" fmla="*/ 485 w 631"/>
                <a:gd name="T9" fmla="*/ 258 h 1072"/>
                <a:gd name="T10" fmla="*/ 509 w 631"/>
                <a:gd name="T11" fmla="*/ 335 h 1072"/>
                <a:gd name="T12" fmla="*/ 536 w 631"/>
                <a:gd name="T13" fmla="*/ 410 h 1072"/>
                <a:gd name="T14" fmla="*/ 565 w 631"/>
                <a:gd name="T15" fmla="*/ 480 h 1072"/>
                <a:gd name="T16" fmla="*/ 597 w 631"/>
                <a:gd name="T17" fmla="*/ 547 h 1072"/>
                <a:gd name="T18" fmla="*/ 631 w 631"/>
                <a:gd name="T19" fmla="*/ 608 h 1072"/>
                <a:gd name="T20" fmla="*/ 0 w 631"/>
                <a:gd name="T21" fmla="*/ 1072 h 1072"/>
                <a:gd name="T22" fmla="*/ 0 w 631"/>
                <a:gd name="T23" fmla="*/ 295 h 1072"/>
                <a:gd name="T24" fmla="*/ 3 w 631"/>
                <a:gd name="T25" fmla="*/ 255 h 1072"/>
                <a:gd name="T26" fmla="*/ 13 w 631"/>
                <a:gd name="T27" fmla="*/ 216 h 1072"/>
                <a:gd name="T28" fmla="*/ 27 w 631"/>
                <a:gd name="T29" fmla="*/ 180 h 1072"/>
                <a:gd name="T30" fmla="*/ 47 w 631"/>
                <a:gd name="T31" fmla="*/ 146 h 1072"/>
                <a:gd name="T32" fmla="*/ 72 w 631"/>
                <a:gd name="T33" fmla="*/ 115 h 1072"/>
                <a:gd name="T34" fmla="*/ 102 w 631"/>
                <a:gd name="T35" fmla="*/ 86 h 1072"/>
                <a:gd name="T36" fmla="*/ 136 w 631"/>
                <a:gd name="T37" fmla="*/ 61 h 1072"/>
                <a:gd name="T38" fmla="*/ 172 w 631"/>
                <a:gd name="T39" fmla="*/ 40 h 1072"/>
                <a:gd name="T40" fmla="*/ 213 w 631"/>
                <a:gd name="T41" fmla="*/ 22 h 1072"/>
                <a:gd name="T42" fmla="*/ 255 w 631"/>
                <a:gd name="T43" fmla="*/ 10 h 1072"/>
                <a:gd name="T44" fmla="*/ 301 w 631"/>
                <a:gd name="T45" fmla="*/ 2 h 1072"/>
                <a:gd name="T46" fmla="*/ 348 w 631"/>
                <a:gd name="T47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1" h="1072">
                  <a:moveTo>
                    <a:pt x="348" y="0"/>
                  </a:moveTo>
                  <a:lnTo>
                    <a:pt x="426" y="0"/>
                  </a:lnTo>
                  <a:lnTo>
                    <a:pt x="443" y="89"/>
                  </a:lnTo>
                  <a:lnTo>
                    <a:pt x="463" y="175"/>
                  </a:lnTo>
                  <a:lnTo>
                    <a:pt x="485" y="258"/>
                  </a:lnTo>
                  <a:lnTo>
                    <a:pt x="509" y="335"/>
                  </a:lnTo>
                  <a:lnTo>
                    <a:pt x="536" y="410"/>
                  </a:lnTo>
                  <a:lnTo>
                    <a:pt x="565" y="480"/>
                  </a:lnTo>
                  <a:lnTo>
                    <a:pt x="597" y="547"/>
                  </a:lnTo>
                  <a:lnTo>
                    <a:pt x="631" y="608"/>
                  </a:lnTo>
                  <a:lnTo>
                    <a:pt x="0" y="1072"/>
                  </a:lnTo>
                  <a:lnTo>
                    <a:pt x="0" y="295"/>
                  </a:lnTo>
                  <a:lnTo>
                    <a:pt x="3" y="255"/>
                  </a:lnTo>
                  <a:lnTo>
                    <a:pt x="13" y="216"/>
                  </a:lnTo>
                  <a:lnTo>
                    <a:pt x="27" y="180"/>
                  </a:lnTo>
                  <a:lnTo>
                    <a:pt x="47" y="146"/>
                  </a:lnTo>
                  <a:lnTo>
                    <a:pt x="72" y="115"/>
                  </a:lnTo>
                  <a:lnTo>
                    <a:pt x="102" y="86"/>
                  </a:lnTo>
                  <a:lnTo>
                    <a:pt x="136" y="61"/>
                  </a:lnTo>
                  <a:lnTo>
                    <a:pt x="172" y="40"/>
                  </a:lnTo>
                  <a:lnTo>
                    <a:pt x="213" y="22"/>
                  </a:lnTo>
                  <a:lnTo>
                    <a:pt x="255" y="10"/>
                  </a:lnTo>
                  <a:lnTo>
                    <a:pt x="301" y="2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36CAA807-8BE9-4397-A725-A85DD79B1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3689"/>
              <a:ext cx="63" cy="107"/>
            </a:xfrm>
            <a:custGeom>
              <a:avLst/>
              <a:gdLst>
                <a:gd name="T0" fmla="*/ 205 w 631"/>
                <a:gd name="T1" fmla="*/ 0 h 1072"/>
                <a:gd name="T2" fmla="*/ 283 w 631"/>
                <a:gd name="T3" fmla="*/ 0 h 1072"/>
                <a:gd name="T4" fmla="*/ 330 w 631"/>
                <a:gd name="T5" fmla="*/ 2 h 1072"/>
                <a:gd name="T6" fmla="*/ 376 w 631"/>
                <a:gd name="T7" fmla="*/ 10 h 1072"/>
                <a:gd name="T8" fmla="*/ 419 w 631"/>
                <a:gd name="T9" fmla="*/ 22 h 1072"/>
                <a:gd name="T10" fmla="*/ 459 w 631"/>
                <a:gd name="T11" fmla="*/ 40 h 1072"/>
                <a:gd name="T12" fmla="*/ 496 w 631"/>
                <a:gd name="T13" fmla="*/ 61 h 1072"/>
                <a:gd name="T14" fmla="*/ 529 w 631"/>
                <a:gd name="T15" fmla="*/ 86 h 1072"/>
                <a:gd name="T16" fmla="*/ 558 w 631"/>
                <a:gd name="T17" fmla="*/ 115 h 1072"/>
                <a:gd name="T18" fmla="*/ 583 w 631"/>
                <a:gd name="T19" fmla="*/ 146 h 1072"/>
                <a:gd name="T20" fmla="*/ 604 w 631"/>
                <a:gd name="T21" fmla="*/ 180 h 1072"/>
                <a:gd name="T22" fmla="*/ 619 w 631"/>
                <a:gd name="T23" fmla="*/ 216 h 1072"/>
                <a:gd name="T24" fmla="*/ 628 w 631"/>
                <a:gd name="T25" fmla="*/ 255 h 1072"/>
                <a:gd name="T26" fmla="*/ 631 w 631"/>
                <a:gd name="T27" fmla="*/ 295 h 1072"/>
                <a:gd name="T28" fmla="*/ 631 w 631"/>
                <a:gd name="T29" fmla="*/ 1072 h 1072"/>
                <a:gd name="T30" fmla="*/ 0 w 631"/>
                <a:gd name="T31" fmla="*/ 608 h 1072"/>
                <a:gd name="T32" fmla="*/ 34 w 631"/>
                <a:gd name="T33" fmla="*/ 547 h 1072"/>
                <a:gd name="T34" fmla="*/ 66 w 631"/>
                <a:gd name="T35" fmla="*/ 480 h 1072"/>
                <a:gd name="T36" fmla="*/ 95 w 631"/>
                <a:gd name="T37" fmla="*/ 410 h 1072"/>
                <a:gd name="T38" fmla="*/ 122 w 631"/>
                <a:gd name="T39" fmla="*/ 335 h 1072"/>
                <a:gd name="T40" fmla="*/ 146 w 631"/>
                <a:gd name="T41" fmla="*/ 258 h 1072"/>
                <a:gd name="T42" fmla="*/ 168 w 631"/>
                <a:gd name="T43" fmla="*/ 175 h 1072"/>
                <a:gd name="T44" fmla="*/ 188 w 631"/>
                <a:gd name="T45" fmla="*/ 89 h 1072"/>
                <a:gd name="T46" fmla="*/ 205 w 631"/>
                <a:gd name="T47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1" h="1072">
                  <a:moveTo>
                    <a:pt x="205" y="0"/>
                  </a:moveTo>
                  <a:lnTo>
                    <a:pt x="283" y="0"/>
                  </a:lnTo>
                  <a:lnTo>
                    <a:pt x="330" y="2"/>
                  </a:lnTo>
                  <a:lnTo>
                    <a:pt x="376" y="10"/>
                  </a:lnTo>
                  <a:lnTo>
                    <a:pt x="419" y="22"/>
                  </a:lnTo>
                  <a:lnTo>
                    <a:pt x="459" y="40"/>
                  </a:lnTo>
                  <a:lnTo>
                    <a:pt x="496" y="61"/>
                  </a:lnTo>
                  <a:lnTo>
                    <a:pt x="529" y="86"/>
                  </a:lnTo>
                  <a:lnTo>
                    <a:pt x="558" y="115"/>
                  </a:lnTo>
                  <a:lnTo>
                    <a:pt x="583" y="146"/>
                  </a:lnTo>
                  <a:lnTo>
                    <a:pt x="604" y="180"/>
                  </a:lnTo>
                  <a:lnTo>
                    <a:pt x="619" y="216"/>
                  </a:lnTo>
                  <a:lnTo>
                    <a:pt x="628" y="255"/>
                  </a:lnTo>
                  <a:lnTo>
                    <a:pt x="631" y="295"/>
                  </a:lnTo>
                  <a:lnTo>
                    <a:pt x="631" y="1072"/>
                  </a:lnTo>
                  <a:lnTo>
                    <a:pt x="0" y="608"/>
                  </a:lnTo>
                  <a:lnTo>
                    <a:pt x="34" y="547"/>
                  </a:lnTo>
                  <a:lnTo>
                    <a:pt x="66" y="480"/>
                  </a:lnTo>
                  <a:lnTo>
                    <a:pt x="95" y="410"/>
                  </a:lnTo>
                  <a:lnTo>
                    <a:pt x="122" y="335"/>
                  </a:lnTo>
                  <a:lnTo>
                    <a:pt x="146" y="258"/>
                  </a:lnTo>
                  <a:lnTo>
                    <a:pt x="168" y="175"/>
                  </a:lnTo>
                  <a:lnTo>
                    <a:pt x="188" y="89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62" name="Group 649">
            <a:extLst>
              <a:ext uri="{FF2B5EF4-FFF2-40B4-BE49-F238E27FC236}">
                <a16:creationId xmlns:a16="http://schemas.microsoft.com/office/drawing/2014/main" id="{D4036F2C-36C3-4513-882B-9145C265EC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8953" y="3949114"/>
            <a:ext cx="269287" cy="263609"/>
            <a:chOff x="4179" y="3861"/>
            <a:chExt cx="332" cy="325"/>
          </a:xfrm>
          <a:solidFill>
            <a:schemeClr val="accent3"/>
          </a:solidFill>
        </p:grpSpPr>
        <p:sp>
          <p:nvSpPr>
            <p:cNvPr id="75" name="Freeform 651">
              <a:extLst>
                <a:ext uri="{FF2B5EF4-FFF2-40B4-BE49-F238E27FC236}">
                  <a16:creationId xmlns:a16="http://schemas.microsoft.com/office/drawing/2014/main" id="{7D97B78D-094E-4832-BBC5-655C48E1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926"/>
              <a:ext cx="23" cy="46"/>
            </a:xfrm>
            <a:custGeom>
              <a:avLst/>
              <a:gdLst>
                <a:gd name="T0" fmla="*/ 96 w 236"/>
                <a:gd name="T1" fmla="*/ 0 h 458"/>
                <a:gd name="T2" fmla="*/ 140 w 236"/>
                <a:gd name="T3" fmla="*/ 0 h 458"/>
                <a:gd name="T4" fmla="*/ 163 w 236"/>
                <a:gd name="T5" fmla="*/ 2 h 458"/>
                <a:gd name="T6" fmla="*/ 182 w 236"/>
                <a:gd name="T7" fmla="*/ 8 h 458"/>
                <a:gd name="T8" fmla="*/ 200 w 236"/>
                <a:gd name="T9" fmla="*/ 19 h 458"/>
                <a:gd name="T10" fmla="*/ 215 w 236"/>
                <a:gd name="T11" fmla="*/ 33 h 458"/>
                <a:gd name="T12" fmla="*/ 226 w 236"/>
                <a:gd name="T13" fmla="*/ 49 h 458"/>
                <a:gd name="T14" fmla="*/ 233 w 236"/>
                <a:gd name="T15" fmla="*/ 67 h 458"/>
                <a:gd name="T16" fmla="*/ 236 w 236"/>
                <a:gd name="T17" fmla="*/ 88 h 458"/>
                <a:gd name="T18" fmla="*/ 236 w 236"/>
                <a:gd name="T19" fmla="*/ 458 h 458"/>
                <a:gd name="T20" fmla="*/ 0 w 236"/>
                <a:gd name="T21" fmla="*/ 458 h 458"/>
                <a:gd name="T22" fmla="*/ 0 w 236"/>
                <a:gd name="T23" fmla="*/ 88 h 458"/>
                <a:gd name="T24" fmla="*/ 3 w 236"/>
                <a:gd name="T25" fmla="*/ 67 h 458"/>
                <a:gd name="T26" fmla="*/ 10 w 236"/>
                <a:gd name="T27" fmla="*/ 49 h 458"/>
                <a:gd name="T28" fmla="*/ 21 w 236"/>
                <a:gd name="T29" fmla="*/ 33 h 458"/>
                <a:gd name="T30" fmla="*/ 36 w 236"/>
                <a:gd name="T31" fmla="*/ 19 h 458"/>
                <a:gd name="T32" fmla="*/ 54 w 236"/>
                <a:gd name="T33" fmla="*/ 8 h 458"/>
                <a:gd name="T34" fmla="*/ 73 w 236"/>
                <a:gd name="T35" fmla="*/ 2 h 458"/>
                <a:gd name="T36" fmla="*/ 96 w 236"/>
                <a:gd name="T3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458">
                  <a:moveTo>
                    <a:pt x="96" y="0"/>
                  </a:moveTo>
                  <a:lnTo>
                    <a:pt x="140" y="0"/>
                  </a:lnTo>
                  <a:lnTo>
                    <a:pt x="163" y="2"/>
                  </a:lnTo>
                  <a:lnTo>
                    <a:pt x="182" y="8"/>
                  </a:lnTo>
                  <a:lnTo>
                    <a:pt x="200" y="19"/>
                  </a:lnTo>
                  <a:lnTo>
                    <a:pt x="215" y="33"/>
                  </a:lnTo>
                  <a:lnTo>
                    <a:pt x="226" y="49"/>
                  </a:lnTo>
                  <a:lnTo>
                    <a:pt x="233" y="67"/>
                  </a:lnTo>
                  <a:lnTo>
                    <a:pt x="236" y="88"/>
                  </a:lnTo>
                  <a:lnTo>
                    <a:pt x="236" y="458"/>
                  </a:lnTo>
                  <a:lnTo>
                    <a:pt x="0" y="458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1" y="33"/>
                  </a:lnTo>
                  <a:lnTo>
                    <a:pt x="36" y="19"/>
                  </a:lnTo>
                  <a:lnTo>
                    <a:pt x="54" y="8"/>
                  </a:lnTo>
                  <a:lnTo>
                    <a:pt x="73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76" name="Freeform 652">
              <a:extLst>
                <a:ext uri="{FF2B5EF4-FFF2-40B4-BE49-F238E27FC236}">
                  <a16:creationId xmlns:a16="http://schemas.microsoft.com/office/drawing/2014/main" id="{375158CA-4163-4E00-AB44-B4E6C5347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3926"/>
              <a:ext cx="24" cy="46"/>
            </a:xfrm>
            <a:custGeom>
              <a:avLst/>
              <a:gdLst>
                <a:gd name="T0" fmla="*/ 96 w 236"/>
                <a:gd name="T1" fmla="*/ 0 h 458"/>
                <a:gd name="T2" fmla="*/ 141 w 236"/>
                <a:gd name="T3" fmla="*/ 0 h 458"/>
                <a:gd name="T4" fmla="*/ 163 w 236"/>
                <a:gd name="T5" fmla="*/ 2 h 458"/>
                <a:gd name="T6" fmla="*/ 183 w 236"/>
                <a:gd name="T7" fmla="*/ 8 h 458"/>
                <a:gd name="T8" fmla="*/ 201 w 236"/>
                <a:gd name="T9" fmla="*/ 19 h 458"/>
                <a:gd name="T10" fmla="*/ 215 w 236"/>
                <a:gd name="T11" fmla="*/ 33 h 458"/>
                <a:gd name="T12" fmla="*/ 226 w 236"/>
                <a:gd name="T13" fmla="*/ 49 h 458"/>
                <a:gd name="T14" fmla="*/ 233 w 236"/>
                <a:gd name="T15" fmla="*/ 67 h 458"/>
                <a:gd name="T16" fmla="*/ 236 w 236"/>
                <a:gd name="T17" fmla="*/ 88 h 458"/>
                <a:gd name="T18" fmla="*/ 236 w 236"/>
                <a:gd name="T19" fmla="*/ 458 h 458"/>
                <a:gd name="T20" fmla="*/ 0 w 236"/>
                <a:gd name="T21" fmla="*/ 458 h 458"/>
                <a:gd name="T22" fmla="*/ 0 w 236"/>
                <a:gd name="T23" fmla="*/ 88 h 458"/>
                <a:gd name="T24" fmla="*/ 3 w 236"/>
                <a:gd name="T25" fmla="*/ 67 h 458"/>
                <a:gd name="T26" fmla="*/ 10 w 236"/>
                <a:gd name="T27" fmla="*/ 49 h 458"/>
                <a:gd name="T28" fmla="*/ 22 w 236"/>
                <a:gd name="T29" fmla="*/ 33 h 458"/>
                <a:gd name="T30" fmla="*/ 36 w 236"/>
                <a:gd name="T31" fmla="*/ 19 h 458"/>
                <a:gd name="T32" fmla="*/ 54 w 236"/>
                <a:gd name="T33" fmla="*/ 8 h 458"/>
                <a:gd name="T34" fmla="*/ 75 w 236"/>
                <a:gd name="T35" fmla="*/ 2 h 458"/>
                <a:gd name="T36" fmla="*/ 96 w 236"/>
                <a:gd name="T3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458">
                  <a:moveTo>
                    <a:pt x="96" y="0"/>
                  </a:moveTo>
                  <a:lnTo>
                    <a:pt x="141" y="0"/>
                  </a:lnTo>
                  <a:lnTo>
                    <a:pt x="163" y="2"/>
                  </a:lnTo>
                  <a:lnTo>
                    <a:pt x="183" y="8"/>
                  </a:lnTo>
                  <a:lnTo>
                    <a:pt x="201" y="19"/>
                  </a:lnTo>
                  <a:lnTo>
                    <a:pt x="215" y="33"/>
                  </a:lnTo>
                  <a:lnTo>
                    <a:pt x="226" y="49"/>
                  </a:lnTo>
                  <a:lnTo>
                    <a:pt x="233" y="67"/>
                  </a:lnTo>
                  <a:lnTo>
                    <a:pt x="236" y="88"/>
                  </a:lnTo>
                  <a:lnTo>
                    <a:pt x="236" y="458"/>
                  </a:lnTo>
                  <a:lnTo>
                    <a:pt x="0" y="458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2" y="33"/>
                  </a:lnTo>
                  <a:lnTo>
                    <a:pt x="36" y="19"/>
                  </a:lnTo>
                  <a:lnTo>
                    <a:pt x="54" y="8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77" name="Freeform 653">
              <a:extLst>
                <a:ext uri="{FF2B5EF4-FFF2-40B4-BE49-F238E27FC236}">
                  <a16:creationId xmlns:a16="http://schemas.microsoft.com/office/drawing/2014/main" id="{D0FD1FAF-5576-484C-A85E-AFE53FC54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3861"/>
              <a:ext cx="332" cy="325"/>
            </a:xfrm>
            <a:custGeom>
              <a:avLst/>
              <a:gdLst>
                <a:gd name="T0" fmla="*/ 1970 w 3322"/>
                <a:gd name="T1" fmla="*/ 28 h 3248"/>
                <a:gd name="T2" fmla="*/ 2442 w 3322"/>
                <a:gd name="T3" fmla="*/ 194 h 3248"/>
                <a:gd name="T4" fmla="*/ 2836 w 3322"/>
                <a:gd name="T5" fmla="*/ 486 h 3248"/>
                <a:gd name="T6" fmla="*/ 3128 w 3322"/>
                <a:gd name="T7" fmla="*/ 880 h 3248"/>
                <a:gd name="T8" fmla="*/ 3294 w 3322"/>
                <a:gd name="T9" fmla="*/ 1352 h 3248"/>
                <a:gd name="T10" fmla="*/ 3312 w 3322"/>
                <a:gd name="T11" fmla="*/ 1850 h 3248"/>
                <a:gd name="T12" fmla="*/ 3196 w 3322"/>
                <a:gd name="T13" fmla="*/ 2299 h 3248"/>
                <a:gd name="T14" fmla="*/ 2960 w 3322"/>
                <a:gd name="T15" fmla="*/ 2698 h 3248"/>
                <a:gd name="T16" fmla="*/ 2808 w 3322"/>
                <a:gd name="T17" fmla="*/ 2861 h 3248"/>
                <a:gd name="T18" fmla="*/ 2697 w 3322"/>
                <a:gd name="T19" fmla="*/ 2949 h 3248"/>
                <a:gd name="T20" fmla="*/ 2520 w 3322"/>
                <a:gd name="T21" fmla="*/ 3065 h 3248"/>
                <a:gd name="T22" fmla="*/ 2306 w 3322"/>
                <a:gd name="T23" fmla="*/ 3162 h 3248"/>
                <a:gd name="T24" fmla="*/ 2073 w 3322"/>
                <a:gd name="T25" fmla="*/ 3190 h 3248"/>
                <a:gd name="T26" fmla="*/ 1831 w 3322"/>
                <a:gd name="T27" fmla="*/ 3110 h 3248"/>
                <a:gd name="T28" fmla="*/ 1644 w 3322"/>
                <a:gd name="T29" fmla="*/ 2919 h 3248"/>
                <a:gd name="T30" fmla="*/ 1537 w 3322"/>
                <a:gd name="T31" fmla="*/ 2650 h 3248"/>
                <a:gd name="T32" fmla="*/ 1497 w 3322"/>
                <a:gd name="T33" fmla="*/ 2374 h 3248"/>
                <a:gd name="T34" fmla="*/ 1381 w 3322"/>
                <a:gd name="T35" fmla="*/ 2210 h 3248"/>
                <a:gd name="T36" fmla="*/ 1151 w 3322"/>
                <a:gd name="T37" fmla="*/ 2064 h 3248"/>
                <a:gd name="T38" fmla="*/ 1023 w 3322"/>
                <a:gd name="T39" fmla="*/ 1823 h 3248"/>
                <a:gd name="T40" fmla="*/ 2312 w 3322"/>
                <a:gd name="T41" fmla="*/ 1708 h 3248"/>
                <a:gd name="T42" fmla="*/ 2244 w 3322"/>
                <a:gd name="T43" fmla="*/ 1966 h 3248"/>
                <a:gd name="T44" fmla="*/ 2066 w 3322"/>
                <a:gd name="T45" fmla="*/ 2153 h 3248"/>
                <a:gd name="T46" fmla="*/ 1813 w 3322"/>
                <a:gd name="T47" fmla="*/ 2232 h 3248"/>
                <a:gd name="T48" fmla="*/ 1828 w 3322"/>
                <a:gd name="T49" fmla="*/ 2463 h 3248"/>
                <a:gd name="T50" fmla="*/ 1886 w 3322"/>
                <a:gd name="T51" fmla="*/ 2692 h 3248"/>
                <a:gd name="T52" fmla="*/ 2001 w 3322"/>
                <a:gd name="T53" fmla="*/ 2839 h 3248"/>
                <a:gd name="T54" fmla="*/ 2158 w 3322"/>
                <a:gd name="T55" fmla="*/ 2870 h 3248"/>
                <a:gd name="T56" fmla="*/ 2332 w 3322"/>
                <a:gd name="T57" fmla="*/ 2805 h 3248"/>
                <a:gd name="T58" fmla="*/ 2506 w 3322"/>
                <a:gd name="T59" fmla="*/ 2693 h 3248"/>
                <a:gd name="T60" fmla="*/ 2667 w 3322"/>
                <a:gd name="T61" fmla="*/ 2549 h 3248"/>
                <a:gd name="T62" fmla="*/ 2886 w 3322"/>
                <a:gd name="T63" fmla="*/ 2211 h 3248"/>
                <a:gd name="T64" fmla="*/ 2992 w 3322"/>
                <a:gd name="T65" fmla="*/ 1824 h 3248"/>
                <a:gd name="T66" fmla="*/ 2975 w 3322"/>
                <a:gd name="T67" fmla="*/ 1390 h 3248"/>
                <a:gd name="T68" fmla="*/ 2819 w 3322"/>
                <a:gd name="T69" fmla="*/ 984 h 3248"/>
                <a:gd name="T70" fmla="*/ 2546 w 3322"/>
                <a:gd name="T71" fmla="*/ 654 h 3248"/>
                <a:gd name="T72" fmla="*/ 2183 w 3322"/>
                <a:gd name="T73" fmla="*/ 425 h 3248"/>
                <a:gd name="T74" fmla="*/ 1753 w 3322"/>
                <a:gd name="T75" fmla="*/ 322 h 3248"/>
                <a:gd name="T76" fmla="*/ 1305 w 3322"/>
                <a:gd name="T77" fmla="*/ 367 h 3248"/>
                <a:gd name="T78" fmla="*/ 912 w 3322"/>
                <a:gd name="T79" fmla="*/ 548 h 3248"/>
                <a:gd name="T80" fmla="*/ 600 w 3322"/>
                <a:gd name="T81" fmla="*/ 842 h 3248"/>
                <a:gd name="T82" fmla="*/ 394 w 3322"/>
                <a:gd name="T83" fmla="*/ 1220 h 3248"/>
                <a:gd name="T84" fmla="*/ 320 w 3322"/>
                <a:gd name="T85" fmla="*/ 1660 h 3248"/>
                <a:gd name="T86" fmla="*/ 380 w 3322"/>
                <a:gd name="T87" fmla="*/ 2059 h 3248"/>
                <a:gd name="T88" fmla="*/ 555 w 3322"/>
                <a:gd name="T89" fmla="*/ 2419 h 3248"/>
                <a:gd name="T90" fmla="*/ 829 w 3322"/>
                <a:gd name="T91" fmla="*/ 2712 h 3248"/>
                <a:gd name="T92" fmla="*/ 1170 w 3322"/>
                <a:gd name="T93" fmla="*/ 2910 h 3248"/>
                <a:gd name="T94" fmla="*/ 1331 w 3322"/>
                <a:gd name="T95" fmla="*/ 3003 h 3248"/>
                <a:gd name="T96" fmla="*/ 1347 w 3322"/>
                <a:gd name="T97" fmla="*/ 3138 h 3248"/>
                <a:gd name="T98" fmla="*/ 1250 w 3322"/>
                <a:gd name="T99" fmla="*/ 3237 h 3248"/>
                <a:gd name="T100" fmla="*/ 1063 w 3322"/>
                <a:gd name="T101" fmla="*/ 3211 h 3248"/>
                <a:gd name="T102" fmla="*/ 682 w 3322"/>
                <a:gd name="T103" fmla="*/ 3003 h 3248"/>
                <a:gd name="T104" fmla="*/ 358 w 3322"/>
                <a:gd name="T105" fmla="*/ 2693 h 3248"/>
                <a:gd name="T106" fmla="*/ 125 w 3322"/>
                <a:gd name="T107" fmla="*/ 2295 h 3248"/>
                <a:gd name="T108" fmla="*/ 10 w 3322"/>
                <a:gd name="T109" fmla="*/ 1849 h 3248"/>
                <a:gd name="T110" fmla="*/ 29 w 3322"/>
                <a:gd name="T111" fmla="*/ 1352 h 3248"/>
                <a:gd name="T112" fmla="*/ 194 w 3322"/>
                <a:gd name="T113" fmla="*/ 880 h 3248"/>
                <a:gd name="T114" fmla="*/ 487 w 3322"/>
                <a:gd name="T115" fmla="*/ 486 h 3248"/>
                <a:gd name="T116" fmla="*/ 881 w 3322"/>
                <a:gd name="T117" fmla="*/ 194 h 3248"/>
                <a:gd name="T118" fmla="*/ 1352 w 3322"/>
                <a:gd name="T119" fmla="*/ 28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2" h="3248">
                  <a:moveTo>
                    <a:pt x="1662" y="0"/>
                  </a:moveTo>
                  <a:lnTo>
                    <a:pt x="1662" y="0"/>
                  </a:lnTo>
                  <a:lnTo>
                    <a:pt x="1767" y="3"/>
                  </a:lnTo>
                  <a:lnTo>
                    <a:pt x="1869" y="13"/>
                  </a:lnTo>
                  <a:lnTo>
                    <a:pt x="1970" y="28"/>
                  </a:lnTo>
                  <a:lnTo>
                    <a:pt x="2070" y="50"/>
                  </a:lnTo>
                  <a:lnTo>
                    <a:pt x="2167" y="78"/>
                  </a:lnTo>
                  <a:lnTo>
                    <a:pt x="2261" y="112"/>
                  </a:lnTo>
                  <a:lnTo>
                    <a:pt x="2353" y="150"/>
                  </a:lnTo>
                  <a:lnTo>
                    <a:pt x="2442" y="194"/>
                  </a:lnTo>
                  <a:lnTo>
                    <a:pt x="2527" y="244"/>
                  </a:lnTo>
                  <a:lnTo>
                    <a:pt x="2610" y="298"/>
                  </a:lnTo>
                  <a:lnTo>
                    <a:pt x="2689" y="356"/>
                  </a:lnTo>
                  <a:lnTo>
                    <a:pt x="2764" y="419"/>
                  </a:lnTo>
                  <a:lnTo>
                    <a:pt x="2836" y="486"/>
                  </a:lnTo>
                  <a:lnTo>
                    <a:pt x="2903" y="558"/>
                  </a:lnTo>
                  <a:lnTo>
                    <a:pt x="2966" y="633"/>
                  </a:lnTo>
                  <a:lnTo>
                    <a:pt x="3024" y="712"/>
                  </a:lnTo>
                  <a:lnTo>
                    <a:pt x="3078" y="795"/>
                  </a:lnTo>
                  <a:lnTo>
                    <a:pt x="3128" y="880"/>
                  </a:lnTo>
                  <a:lnTo>
                    <a:pt x="3172" y="969"/>
                  </a:lnTo>
                  <a:lnTo>
                    <a:pt x="3210" y="1061"/>
                  </a:lnTo>
                  <a:lnTo>
                    <a:pt x="3244" y="1155"/>
                  </a:lnTo>
                  <a:lnTo>
                    <a:pt x="3271" y="1252"/>
                  </a:lnTo>
                  <a:lnTo>
                    <a:pt x="3294" y="1352"/>
                  </a:lnTo>
                  <a:lnTo>
                    <a:pt x="3309" y="1453"/>
                  </a:lnTo>
                  <a:lnTo>
                    <a:pt x="3319" y="1555"/>
                  </a:lnTo>
                  <a:lnTo>
                    <a:pt x="3322" y="1660"/>
                  </a:lnTo>
                  <a:lnTo>
                    <a:pt x="3320" y="1756"/>
                  </a:lnTo>
                  <a:lnTo>
                    <a:pt x="3312" y="1850"/>
                  </a:lnTo>
                  <a:lnTo>
                    <a:pt x="3299" y="1942"/>
                  </a:lnTo>
                  <a:lnTo>
                    <a:pt x="3281" y="2034"/>
                  </a:lnTo>
                  <a:lnTo>
                    <a:pt x="3257" y="2123"/>
                  </a:lnTo>
                  <a:lnTo>
                    <a:pt x="3230" y="2212"/>
                  </a:lnTo>
                  <a:lnTo>
                    <a:pt x="3196" y="2299"/>
                  </a:lnTo>
                  <a:lnTo>
                    <a:pt x="3158" y="2383"/>
                  </a:lnTo>
                  <a:lnTo>
                    <a:pt x="3116" y="2466"/>
                  </a:lnTo>
                  <a:lnTo>
                    <a:pt x="3068" y="2545"/>
                  </a:lnTo>
                  <a:lnTo>
                    <a:pt x="3016" y="2623"/>
                  </a:lnTo>
                  <a:lnTo>
                    <a:pt x="2960" y="2698"/>
                  </a:lnTo>
                  <a:lnTo>
                    <a:pt x="2899" y="2770"/>
                  </a:lnTo>
                  <a:lnTo>
                    <a:pt x="2834" y="2838"/>
                  </a:lnTo>
                  <a:lnTo>
                    <a:pt x="2827" y="2843"/>
                  </a:lnTo>
                  <a:lnTo>
                    <a:pt x="2820" y="2850"/>
                  </a:lnTo>
                  <a:lnTo>
                    <a:pt x="2808" y="2861"/>
                  </a:lnTo>
                  <a:lnTo>
                    <a:pt x="2793" y="2874"/>
                  </a:lnTo>
                  <a:lnTo>
                    <a:pt x="2774" y="2889"/>
                  </a:lnTo>
                  <a:lnTo>
                    <a:pt x="2751" y="2907"/>
                  </a:lnTo>
                  <a:lnTo>
                    <a:pt x="2726" y="2928"/>
                  </a:lnTo>
                  <a:lnTo>
                    <a:pt x="2697" y="2949"/>
                  </a:lnTo>
                  <a:lnTo>
                    <a:pt x="2667" y="2972"/>
                  </a:lnTo>
                  <a:lnTo>
                    <a:pt x="2633" y="2995"/>
                  </a:lnTo>
                  <a:lnTo>
                    <a:pt x="2597" y="3018"/>
                  </a:lnTo>
                  <a:lnTo>
                    <a:pt x="2560" y="3043"/>
                  </a:lnTo>
                  <a:lnTo>
                    <a:pt x="2520" y="3065"/>
                  </a:lnTo>
                  <a:lnTo>
                    <a:pt x="2479" y="3088"/>
                  </a:lnTo>
                  <a:lnTo>
                    <a:pt x="2438" y="3109"/>
                  </a:lnTo>
                  <a:lnTo>
                    <a:pt x="2395" y="3128"/>
                  </a:lnTo>
                  <a:lnTo>
                    <a:pt x="2351" y="3147"/>
                  </a:lnTo>
                  <a:lnTo>
                    <a:pt x="2306" y="3162"/>
                  </a:lnTo>
                  <a:lnTo>
                    <a:pt x="2261" y="3174"/>
                  </a:lnTo>
                  <a:lnTo>
                    <a:pt x="2217" y="3183"/>
                  </a:lnTo>
                  <a:lnTo>
                    <a:pt x="2172" y="3190"/>
                  </a:lnTo>
                  <a:lnTo>
                    <a:pt x="2127" y="3192"/>
                  </a:lnTo>
                  <a:lnTo>
                    <a:pt x="2073" y="3190"/>
                  </a:lnTo>
                  <a:lnTo>
                    <a:pt x="2020" y="3182"/>
                  </a:lnTo>
                  <a:lnTo>
                    <a:pt x="1970" y="3171"/>
                  </a:lnTo>
                  <a:lnTo>
                    <a:pt x="1921" y="3155"/>
                  </a:lnTo>
                  <a:lnTo>
                    <a:pt x="1874" y="3135"/>
                  </a:lnTo>
                  <a:lnTo>
                    <a:pt x="1831" y="3110"/>
                  </a:lnTo>
                  <a:lnTo>
                    <a:pt x="1789" y="3082"/>
                  </a:lnTo>
                  <a:lnTo>
                    <a:pt x="1749" y="3048"/>
                  </a:lnTo>
                  <a:lnTo>
                    <a:pt x="1714" y="3011"/>
                  </a:lnTo>
                  <a:lnTo>
                    <a:pt x="1677" y="2967"/>
                  </a:lnTo>
                  <a:lnTo>
                    <a:pt x="1644" y="2919"/>
                  </a:lnTo>
                  <a:lnTo>
                    <a:pt x="1617" y="2869"/>
                  </a:lnTo>
                  <a:lnTo>
                    <a:pt x="1591" y="2816"/>
                  </a:lnTo>
                  <a:lnTo>
                    <a:pt x="1570" y="2762"/>
                  </a:lnTo>
                  <a:lnTo>
                    <a:pt x="1553" y="2706"/>
                  </a:lnTo>
                  <a:lnTo>
                    <a:pt x="1537" y="2650"/>
                  </a:lnTo>
                  <a:lnTo>
                    <a:pt x="1524" y="2593"/>
                  </a:lnTo>
                  <a:lnTo>
                    <a:pt x="1514" y="2537"/>
                  </a:lnTo>
                  <a:lnTo>
                    <a:pt x="1507" y="2481"/>
                  </a:lnTo>
                  <a:lnTo>
                    <a:pt x="1501" y="2427"/>
                  </a:lnTo>
                  <a:lnTo>
                    <a:pt x="1497" y="2374"/>
                  </a:lnTo>
                  <a:lnTo>
                    <a:pt x="1495" y="2324"/>
                  </a:lnTo>
                  <a:lnTo>
                    <a:pt x="1493" y="2276"/>
                  </a:lnTo>
                  <a:lnTo>
                    <a:pt x="1493" y="2231"/>
                  </a:lnTo>
                  <a:lnTo>
                    <a:pt x="1436" y="2223"/>
                  </a:lnTo>
                  <a:lnTo>
                    <a:pt x="1381" y="2210"/>
                  </a:lnTo>
                  <a:lnTo>
                    <a:pt x="1329" y="2191"/>
                  </a:lnTo>
                  <a:lnTo>
                    <a:pt x="1279" y="2166"/>
                  </a:lnTo>
                  <a:lnTo>
                    <a:pt x="1233" y="2137"/>
                  </a:lnTo>
                  <a:lnTo>
                    <a:pt x="1189" y="2103"/>
                  </a:lnTo>
                  <a:lnTo>
                    <a:pt x="1151" y="2064"/>
                  </a:lnTo>
                  <a:lnTo>
                    <a:pt x="1115" y="2023"/>
                  </a:lnTo>
                  <a:lnTo>
                    <a:pt x="1084" y="1977"/>
                  </a:lnTo>
                  <a:lnTo>
                    <a:pt x="1059" y="1929"/>
                  </a:lnTo>
                  <a:lnTo>
                    <a:pt x="1039" y="1877"/>
                  </a:lnTo>
                  <a:lnTo>
                    <a:pt x="1023" y="1823"/>
                  </a:lnTo>
                  <a:lnTo>
                    <a:pt x="1014" y="1766"/>
                  </a:lnTo>
                  <a:lnTo>
                    <a:pt x="1011" y="1708"/>
                  </a:lnTo>
                  <a:lnTo>
                    <a:pt x="1011" y="1210"/>
                  </a:lnTo>
                  <a:lnTo>
                    <a:pt x="2312" y="1210"/>
                  </a:lnTo>
                  <a:lnTo>
                    <a:pt x="2312" y="1708"/>
                  </a:lnTo>
                  <a:lnTo>
                    <a:pt x="2309" y="1764"/>
                  </a:lnTo>
                  <a:lnTo>
                    <a:pt x="2300" y="1817"/>
                  </a:lnTo>
                  <a:lnTo>
                    <a:pt x="2287" y="1869"/>
                  </a:lnTo>
                  <a:lnTo>
                    <a:pt x="2267" y="1919"/>
                  </a:lnTo>
                  <a:lnTo>
                    <a:pt x="2244" y="1966"/>
                  </a:lnTo>
                  <a:lnTo>
                    <a:pt x="2217" y="2009"/>
                  </a:lnTo>
                  <a:lnTo>
                    <a:pt x="2184" y="2051"/>
                  </a:lnTo>
                  <a:lnTo>
                    <a:pt x="2148" y="2089"/>
                  </a:lnTo>
                  <a:lnTo>
                    <a:pt x="2109" y="2122"/>
                  </a:lnTo>
                  <a:lnTo>
                    <a:pt x="2066" y="2153"/>
                  </a:lnTo>
                  <a:lnTo>
                    <a:pt x="2020" y="2178"/>
                  </a:lnTo>
                  <a:lnTo>
                    <a:pt x="1971" y="2199"/>
                  </a:lnTo>
                  <a:lnTo>
                    <a:pt x="1921" y="2215"/>
                  </a:lnTo>
                  <a:lnTo>
                    <a:pt x="1868" y="2226"/>
                  </a:lnTo>
                  <a:lnTo>
                    <a:pt x="1813" y="2232"/>
                  </a:lnTo>
                  <a:lnTo>
                    <a:pt x="1813" y="2275"/>
                  </a:lnTo>
                  <a:lnTo>
                    <a:pt x="1814" y="2320"/>
                  </a:lnTo>
                  <a:lnTo>
                    <a:pt x="1817" y="2367"/>
                  </a:lnTo>
                  <a:lnTo>
                    <a:pt x="1822" y="2415"/>
                  </a:lnTo>
                  <a:lnTo>
                    <a:pt x="1828" y="2463"/>
                  </a:lnTo>
                  <a:lnTo>
                    <a:pt x="1835" y="2510"/>
                  </a:lnTo>
                  <a:lnTo>
                    <a:pt x="1844" y="2558"/>
                  </a:lnTo>
                  <a:lnTo>
                    <a:pt x="1856" y="2604"/>
                  </a:lnTo>
                  <a:lnTo>
                    <a:pt x="1869" y="2649"/>
                  </a:lnTo>
                  <a:lnTo>
                    <a:pt x="1886" y="2692"/>
                  </a:lnTo>
                  <a:lnTo>
                    <a:pt x="1905" y="2730"/>
                  </a:lnTo>
                  <a:lnTo>
                    <a:pt x="1927" y="2766"/>
                  </a:lnTo>
                  <a:lnTo>
                    <a:pt x="1952" y="2798"/>
                  </a:lnTo>
                  <a:lnTo>
                    <a:pt x="1975" y="2821"/>
                  </a:lnTo>
                  <a:lnTo>
                    <a:pt x="2001" y="2839"/>
                  </a:lnTo>
                  <a:lnTo>
                    <a:pt x="2028" y="2854"/>
                  </a:lnTo>
                  <a:lnTo>
                    <a:pt x="2059" y="2864"/>
                  </a:lnTo>
                  <a:lnTo>
                    <a:pt x="2091" y="2870"/>
                  </a:lnTo>
                  <a:lnTo>
                    <a:pt x="2127" y="2872"/>
                  </a:lnTo>
                  <a:lnTo>
                    <a:pt x="2158" y="2870"/>
                  </a:lnTo>
                  <a:lnTo>
                    <a:pt x="2189" y="2863"/>
                  </a:lnTo>
                  <a:lnTo>
                    <a:pt x="2224" y="2853"/>
                  </a:lnTo>
                  <a:lnTo>
                    <a:pt x="2258" y="2839"/>
                  </a:lnTo>
                  <a:lnTo>
                    <a:pt x="2295" y="2823"/>
                  </a:lnTo>
                  <a:lnTo>
                    <a:pt x="2332" y="2805"/>
                  </a:lnTo>
                  <a:lnTo>
                    <a:pt x="2368" y="2784"/>
                  </a:lnTo>
                  <a:lnTo>
                    <a:pt x="2404" y="2762"/>
                  </a:lnTo>
                  <a:lnTo>
                    <a:pt x="2440" y="2739"/>
                  </a:lnTo>
                  <a:lnTo>
                    <a:pt x="2474" y="2716"/>
                  </a:lnTo>
                  <a:lnTo>
                    <a:pt x="2506" y="2693"/>
                  </a:lnTo>
                  <a:lnTo>
                    <a:pt x="2536" y="2669"/>
                  </a:lnTo>
                  <a:lnTo>
                    <a:pt x="2564" y="2648"/>
                  </a:lnTo>
                  <a:lnTo>
                    <a:pt x="2588" y="2627"/>
                  </a:lnTo>
                  <a:lnTo>
                    <a:pt x="2610" y="2609"/>
                  </a:lnTo>
                  <a:lnTo>
                    <a:pt x="2667" y="2549"/>
                  </a:lnTo>
                  <a:lnTo>
                    <a:pt x="2719" y="2486"/>
                  </a:lnTo>
                  <a:lnTo>
                    <a:pt x="2766" y="2421"/>
                  </a:lnTo>
                  <a:lnTo>
                    <a:pt x="2810" y="2354"/>
                  </a:lnTo>
                  <a:lnTo>
                    <a:pt x="2850" y="2283"/>
                  </a:lnTo>
                  <a:lnTo>
                    <a:pt x="2886" y="2211"/>
                  </a:lnTo>
                  <a:lnTo>
                    <a:pt x="2916" y="2137"/>
                  </a:lnTo>
                  <a:lnTo>
                    <a:pt x="2943" y="2061"/>
                  </a:lnTo>
                  <a:lnTo>
                    <a:pt x="2964" y="1984"/>
                  </a:lnTo>
                  <a:lnTo>
                    <a:pt x="2980" y="1905"/>
                  </a:lnTo>
                  <a:lnTo>
                    <a:pt x="2992" y="1824"/>
                  </a:lnTo>
                  <a:lnTo>
                    <a:pt x="3000" y="1743"/>
                  </a:lnTo>
                  <a:lnTo>
                    <a:pt x="3003" y="1660"/>
                  </a:lnTo>
                  <a:lnTo>
                    <a:pt x="3000" y="1569"/>
                  </a:lnTo>
                  <a:lnTo>
                    <a:pt x="2990" y="1479"/>
                  </a:lnTo>
                  <a:lnTo>
                    <a:pt x="2975" y="1390"/>
                  </a:lnTo>
                  <a:lnTo>
                    <a:pt x="2955" y="1305"/>
                  </a:lnTo>
                  <a:lnTo>
                    <a:pt x="2928" y="1220"/>
                  </a:lnTo>
                  <a:lnTo>
                    <a:pt x="2897" y="1139"/>
                  </a:lnTo>
                  <a:lnTo>
                    <a:pt x="2860" y="1061"/>
                  </a:lnTo>
                  <a:lnTo>
                    <a:pt x="2819" y="984"/>
                  </a:lnTo>
                  <a:lnTo>
                    <a:pt x="2774" y="911"/>
                  </a:lnTo>
                  <a:lnTo>
                    <a:pt x="2723" y="842"/>
                  </a:lnTo>
                  <a:lnTo>
                    <a:pt x="2668" y="775"/>
                  </a:lnTo>
                  <a:lnTo>
                    <a:pt x="2610" y="712"/>
                  </a:lnTo>
                  <a:lnTo>
                    <a:pt x="2546" y="654"/>
                  </a:lnTo>
                  <a:lnTo>
                    <a:pt x="2480" y="599"/>
                  </a:lnTo>
                  <a:lnTo>
                    <a:pt x="2411" y="548"/>
                  </a:lnTo>
                  <a:lnTo>
                    <a:pt x="2338" y="503"/>
                  </a:lnTo>
                  <a:lnTo>
                    <a:pt x="2261" y="462"/>
                  </a:lnTo>
                  <a:lnTo>
                    <a:pt x="2183" y="425"/>
                  </a:lnTo>
                  <a:lnTo>
                    <a:pt x="2102" y="394"/>
                  </a:lnTo>
                  <a:lnTo>
                    <a:pt x="2017" y="367"/>
                  </a:lnTo>
                  <a:lnTo>
                    <a:pt x="1931" y="347"/>
                  </a:lnTo>
                  <a:lnTo>
                    <a:pt x="1843" y="331"/>
                  </a:lnTo>
                  <a:lnTo>
                    <a:pt x="1753" y="322"/>
                  </a:lnTo>
                  <a:lnTo>
                    <a:pt x="1662" y="319"/>
                  </a:lnTo>
                  <a:lnTo>
                    <a:pt x="1570" y="322"/>
                  </a:lnTo>
                  <a:lnTo>
                    <a:pt x="1479" y="331"/>
                  </a:lnTo>
                  <a:lnTo>
                    <a:pt x="1392" y="347"/>
                  </a:lnTo>
                  <a:lnTo>
                    <a:pt x="1305" y="367"/>
                  </a:lnTo>
                  <a:lnTo>
                    <a:pt x="1221" y="394"/>
                  </a:lnTo>
                  <a:lnTo>
                    <a:pt x="1139" y="425"/>
                  </a:lnTo>
                  <a:lnTo>
                    <a:pt x="1061" y="462"/>
                  </a:lnTo>
                  <a:lnTo>
                    <a:pt x="985" y="503"/>
                  </a:lnTo>
                  <a:lnTo>
                    <a:pt x="912" y="548"/>
                  </a:lnTo>
                  <a:lnTo>
                    <a:pt x="842" y="599"/>
                  </a:lnTo>
                  <a:lnTo>
                    <a:pt x="776" y="654"/>
                  </a:lnTo>
                  <a:lnTo>
                    <a:pt x="714" y="712"/>
                  </a:lnTo>
                  <a:lnTo>
                    <a:pt x="655" y="775"/>
                  </a:lnTo>
                  <a:lnTo>
                    <a:pt x="600" y="842"/>
                  </a:lnTo>
                  <a:lnTo>
                    <a:pt x="550" y="911"/>
                  </a:lnTo>
                  <a:lnTo>
                    <a:pt x="503" y="984"/>
                  </a:lnTo>
                  <a:lnTo>
                    <a:pt x="462" y="1061"/>
                  </a:lnTo>
                  <a:lnTo>
                    <a:pt x="426" y="1139"/>
                  </a:lnTo>
                  <a:lnTo>
                    <a:pt x="394" y="1220"/>
                  </a:lnTo>
                  <a:lnTo>
                    <a:pt x="368" y="1305"/>
                  </a:lnTo>
                  <a:lnTo>
                    <a:pt x="347" y="1390"/>
                  </a:lnTo>
                  <a:lnTo>
                    <a:pt x="332" y="1479"/>
                  </a:lnTo>
                  <a:lnTo>
                    <a:pt x="323" y="1569"/>
                  </a:lnTo>
                  <a:lnTo>
                    <a:pt x="320" y="1660"/>
                  </a:lnTo>
                  <a:lnTo>
                    <a:pt x="323" y="1743"/>
                  </a:lnTo>
                  <a:lnTo>
                    <a:pt x="330" y="1824"/>
                  </a:lnTo>
                  <a:lnTo>
                    <a:pt x="342" y="1904"/>
                  </a:lnTo>
                  <a:lnTo>
                    <a:pt x="358" y="1983"/>
                  </a:lnTo>
                  <a:lnTo>
                    <a:pt x="380" y="2059"/>
                  </a:lnTo>
                  <a:lnTo>
                    <a:pt x="406" y="2136"/>
                  </a:lnTo>
                  <a:lnTo>
                    <a:pt x="437" y="2210"/>
                  </a:lnTo>
                  <a:lnTo>
                    <a:pt x="471" y="2281"/>
                  </a:lnTo>
                  <a:lnTo>
                    <a:pt x="511" y="2352"/>
                  </a:lnTo>
                  <a:lnTo>
                    <a:pt x="555" y="2419"/>
                  </a:lnTo>
                  <a:lnTo>
                    <a:pt x="603" y="2485"/>
                  </a:lnTo>
                  <a:lnTo>
                    <a:pt x="655" y="2547"/>
                  </a:lnTo>
                  <a:lnTo>
                    <a:pt x="711" y="2607"/>
                  </a:lnTo>
                  <a:lnTo>
                    <a:pt x="768" y="2661"/>
                  </a:lnTo>
                  <a:lnTo>
                    <a:pt x="829" y="2712"/>
                  </a:lnTo>
                  <a:lnTo>
                    <a:pt x="892" y="2760"/>
                  </a:lnTo>
                  <a:lnTo>
                    <a:pt x="958" y="2803"/>
                  </a:lnTo>
                  <a:lnTo>
                    <a:pt x="1027" y="2842"/>
                  </a:lnTo>
                  <a:lnTo>
                    <a:pt x="1098" y="2878"/>
                  </a:lnTo>
                  <a:lnTo>
                    <a:pt x="1170" y="2910"/>
                  </a:lnTo>
                  <a:lnTo>
                    <a:pt x="1244" y="2936"/>
                  </a:lnTo>
                  <a:lnTo>
                    <a:pt x="1271" y="2947"/>
                  </a:lnTo>
                  <a:lnTo>
                    <a:pt x="1294" y="2962"/>
                  </a:lnTo>
                  <a:lnTo>
                    <a:pt x="1314" y="2982"/>
                  </a:lnTo>
                  <a:lnTo>
                    <a:pt x="1331" y="3003"/>
                  </a:lnTo>
                  <a:lnTo>
                    <a:pt x="1343" y="3028"/>
                  </a:lnTo>
                  <a:lnTo>
                    <a:pt x="1351" y="3054"/>
                  </a:lnTo>
                  <a:lnTo>
                    <a:pt x="1354" y="3082"/>
                  </a:lnTo>
                  <a:lnTo>
                    <a:pt x="1353" y="3109"/>
                  </a:lnTo>
                  <a:lnTo>
                    <a:pt x="1347" y="3138"/>
                  </a:lnTo>
                  <a:lnTo>
                    <a:pt x="1335" y="3165"/>
                  </a:lnTo>
                  <a:lnTo>
                    <a:pt x="1319" y="3189"/>
                  </a:lnTo>
                  <a:lnTo>
                    <a:pt x="1298" y="3209"/>
                  </a:lnTo>
                  <a:lnTo>
                    <a:pt x="1276" y="3226"/>
                  </a:lnTo>
                  <a:lnTo>
                    <a:pt x="1250" y="3237"/>
                  </a:lnTo>
                  <a:lnTo>
                    <a:pt x="1223" y="3246"/>
                  </a:lnTo>
                  <a:lnTo>
                    <a:pt x="1194" y="3248"/>
                  </a:lnTo>
                  <a:lnTo>
                    <a:pt x="1170" y="3246"/>
                  </a:lnTo>
                  <a:lnTo>
                    <a:pt x="1144" y="3240"/>
                  </a:lnTo>
                  <a:lnTo>
                    <a:pt x="1063" y="3211"/>
                  </a:lnTo>
                  <a:lnTo>
                    <a:pt x="983" y="3177"/>
                  </a:lnTo>
                  <a:lnTo>
                    <a:pt x="904" y="3140"/>
                  </a:lnTo>
                  <a:lnTo>
                    <a:pt x="828" y="3098"/>
                  </a:lnTo>
                  <a:lnTo>
                    <a:pt x="753" y="3052"/>
                  </a:lnTo>
                  <a:lnTo>
                    <a:pt x="682" y="3003"/>
                  </a:lnTo>
                  <a:lnTo>
                    <a:pt x="613" y="2949"/>
                  </a:lnTo>
                  <a:lnTo>
                    <a:pt x="547" y="2893"/>
                  </a:lnTo>
                  <a:lnTo>
                    <a:pt x="484" y="2832"/>
                  </a:lnTo>
                  <a:lnTo>
                    <a:pt x="419" y="2764"/>
                  </a:lnTo>
                  <a:lnTo>
                    <a:pt x="358" y="2693"/>
                  </a:lnTo>
                  <a:lnTo>
                    <a:pt x="302" y="2617"/>
                  </a:lnTo>
                  <a:lnTo>
                    <a:pt x="251" y="2541"/>
                  </a:lnTo>
                  <a:lnTo>
                    <a:pt x="205" y="2461"/>
                  </a:lnTo>
                  <a:lnTo>
                    <a:pt x="163" y="2379"/>
                  </a:lnTo>
                  <a:lnTo>
                    <a:pt x="125" y="2295"/>
                  </a:lnTo>
                  <a:lnTo>
                    <a:pt x="93" y="2209"/>
                  </a:lnTo>
                  <a:lnTo>
                    <a:pt x="64" y="2121"/>
                  </a:lnTo>
                  <a:lnTo>
                    <a:pt x="42" y="2032"/>
                  </a:lnTo>
                  <a:lnTo>
                    <a:pt x="23" y="1940"/>
                  </a:lnTo>
                  <a:lnTo>
                    <a:pt x="10" y="1849"/>
                  </a:lnTo>
                  <a:lnTo>
                    <a:pt x="3" y="1755"/>
                  </a:lnTo>
                  <a:lnTo>
                    <a:pt x="0" y="1660"/>
                  </a:lnTo>
                  <a:lnTo>
                    <a:pt x="3" y="1555"/>
                  </a:lnTo>
                  <a:lnTo>
                    <a:pt x="13" y="1453"/>
                  </a:lnTo>
                  <a:lnTo>
                    <a:pt x="29" y="1352"/>
                  </a:lnTo>
                  <a:lnTo>
                    <a:pt x="51" y="1252"/>
                  </a:lnTo>
                  <a:lnTo>
                    <a:pt x="78" y="1155"/>
                  </a:lnTo>
                  <a:lnTo>
                    <a:pt x="112" y="1061"/>
                  </a:lnTo>
                  <a:lnTo>
                    <a:pt x="151" y="969"/>
                  </a:lnTo>
                  <a:lnTo>
                    <a:pt x="194" y="880"/>
                  </a:lnTo>
                  <a:lnTo>
                    <a:pt x="244" y="795"/>
                  </a:lnTo>
                  <a:lnTo>
                    <a:pt x="298" y="712"/>
                  </a:lnTo>
                  <a:lnTo>
                    <a:pt x="356" y="633"/>
                  </a:lnTo>
                  <a:lnTo>
                    <a:pt x="419" y="558"/>
                  </a:lnTo>
                  <a:lnTo>
                    <a:pt x="487" y="486"/>
                  </a:lnTo>
                  <a:lnTo>
                    <a:pt x="559" y="419"/>
                  </a:lnTo>
                  <a:lnTo>
                    <a:pt x="634" y="356"/>
                  </a:lnTo>
                  <a:lnTo>
                    <a:pt x="713" y="298"/>
                  </a:lnTo>
                  <a:lnTo>
                    <a:pt x="795" y="244"/>
                  </a:lnTo>
                  <a:lnTo>
                    <a:pt x="881" y="194"/>
                  </a:lnTo>
                  <a:lnTo>
                    <a:pt x="969" y="150"/>
                  </a:lnTo>
                  <a:lnTo>
                    <a:pt x="1062" y="112"/>
                  </a:lnTo>
                  <a:lnTo>
                    <a:pt x="1156" y="78"/>
                  </a:lnTo>
                  <a:lnTo>
                    <a:pt x="1252" y="50"/>
                  </a:lnTo>
                  <a:lnTo>
                    <a:pt x="1352" y="28"/>
                  </a:lnTo>
                  <a:lnTo>
                    <a:pt x="1453" y="13"/>
                  </a:lnTo>
                  <a:lnTo>
                    <a:pt x="1557" y="3"/>
                  </a:lnTo>
                  <a:lnTo>
                    <a:pt x="16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78" name="Group 656">
            <a:extLst>
              <a:ext uri="{FF2B5EF4-FFF2-40B4-BE49-F238E27FC236}">
                <a16:creationId xmlns:a16="http://schemas.microsoft.com/office/drawing/2014/main" id="{B7697E12-BCAF-4B64-B7B3-567CFA5F72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72683" y="3918858"/>
            <a:ext cx="256309" cy="259553"/>
            <a:chOff x="4814" y="3852"/>
            <a:chExt cx="316" cy="320"/>
          </a:xfrm>
          <a:solidFill>
            <a:schemeClr val="accent1"/>
          </a:solidFill>
        </p:grpSpPr>
        <p:sp>
          <p:nvSpPr>
            <p:cNvPr id="79" name="Freeform 658">
              <a:extLst>
                <a:ext uri="{FF2B5EF4-FFF2-40B4-BE49-F238E27FC236}">
                  <a16:creationId xmlns:a16="http://schemas.microsoft.com/office/drawing/2014/main" id="{072AD374-2696-4E2A-BEC8-71F760F18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3923"/>
              <a:ext cx="108" cy="136"/>
            </a:xfrm>
            <a:custGeom>
              <a:avLst/>
              <a:gdLst>
                <a:gd name="T0" fmla="*/ 298 w 1192"/>
                <a:gd name="T1" fmla="*/ 0 h 1501"/>
                <a:gd name="T2" fmla="*/ 1192 w 1192"/>
                <a:gd name="T3" fmla="*/ 1501 h 1501"/>
                <a:gd name="T4" fmla="*/ 78 w 1192"/>
                <a:gd name="T5" fmla="*/ 1501 h 1501"/>
                <a:gd name="T6" fmla="*/ 50 w 1192"/>
                <a:gd name="T7" fmla="*/ 1401 h 1501"/>
                <a:gd name="T8" fmla="*/ 28 w 1192"/>
                <a:gd name="T9" fmla="*/ 1300 h 1501"/>
                <a:gd name="T10" fmla="*/ 13 w 1192"/>
                <a:gd name="T11" fmla="*/ 1196 h 1501"/>
                <a:gd name="T12" fmla="*/ 3 w 1192"/>
                <a:gd name="T13" fmla="*/ 1090 h 1501"/>
                <a:gd name="T14" fmla="*/ 0 w 1192"/>
                <a:gd name="T15" fmla="*/ 982 h 1501"/>
                <a:gd name="T16" fmla="*/ 3 w 1192"/>
                <a:gd name="T17" fmla="*/ 873 h 1501"/>
                <a:gd name="T18" fmla="*/ 13 w 1192"/>
                <a:gd name="T19" fmla="*/ 768 h 1501"/>
                <a:gd name="T20" fmla="*/ 29 w 1192"/>
                <a:gd name="T21" fmla="*/ 662 h 1501"/>
                <a:gd name="T22" fmla="*/ 51 w 1192"/>
                <a:gd name="T23" fmla="*/ 560 h 1501"/>
                <a:gd name="T24" fmla="*/ 78 w 1192"/>
                <a:gd name="T25" fmla="*/ 460 h 1501"/>
                <a:gd name="T26" fmla="*/ 112 w 1192"/>
                <a:gd name="T27" fmla="*/ 362 h 1501"/>
                <a:gd name="T28" fmla="*/ 151 w 1192"/>
                <a:gd name="T29" fmla="*/ 267 h 1501"/>
                <a:gd name="T30" fmla="*/ 194 w 1192"/>
                <a:gd name="T31" fmla="*/ 175 h 1501"/>
                <a:gd name="T32" fmla="*/ 243 w 1192"/>
                <a:gd name="T33" fmla="*/ 86 h 1501"/>
                <a:gd name="T34" fmla="*/ 298 w 1192"/>
                <a:gd name="T35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2" h="1501">
                  <a:moveTo>
                    <a:pt x="298" y="0"/>
                  </a:moveTo>
                  <a:lnTo>
                    <a:pt x="1192" y="1501"/>
                  </a:lnTo>
                  <a:lnTo>
                    <a:pt x="78" y="1501"/>
                  </a:lnTo>
                  <a:lnTo>
                    <a:pt x="50" y="1401"/>
                  </a:lnTo>
                  <a:lnTo>
                    <a:pt x="28" y="1300"/>
                  </a:lnTo>
                  <a:lnTo>
                    <a:pt x="13" y="1196"/>
                  </a:lnTo>
                  <a:lnTo>
                    <a:pt x="3" y="1090"/>
                  </a:lnTo>
                  <a:lnTo>
                    <a:pt x="0" y="982"/>
                  </a:lnTo>
                  <a:lnTo>
                    <a:pt x="3" y="873"/>
                  </a:lnTo>
                  <a:lnTo>
                    <a:pt x="13" y="768"/>
                  </a:lnTo>
                  <a:lnTo>
                    <a:pt x="29" y="662"/>
                  </a:lnTo>
                  <a:lnTo>
                    <a:pt x="51" y="560"/>
                  </a:lnTo>
                  <a:lnTo>
                    <a:pt x="78" y="460"/>
                  </a:lnTo>
                  <a:lnTo>
                    <a:pt x="112" y="362"/>
                  </a:lnTo>
                  <a:lnTo>
                    <a:pt x="151" y="267"/>
                  </a:lnTo>
                  <a:lnTo>
                    <a:pt x="194" y="175"/>
                  </a:lnTo>
                  <a:lnTo>
                    <a:pt x="243" y="8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0" name="Freeform 659">
              <a:extLst>
                <a:ext uri="{FF2B5EF4-FFF2-40B4-BE49-F238E27FC236}">
                  <a16:creationId xmlns:a16="http://schemas.microsoft.com/office/drawing/2014/main" id="{EB0B47C8-7FC3-4911-912E-A23266F9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3856"/>
              <a:ext cx="159" cy="88"/>
            </a:xfrm>
            <a:custGeom>
              <a:avLst/>
              <a:gdLst>
                <a:gd name="T0" fmla="*/ 562 w 1743"/>
                <a:gd name="T1" fmla="*/ 0 h 967"/>
                <a:gd name="T2" fmla="*/ 658 w 1743"/>
                <a:gd name="T3" fmla="*/ 26 h 967"/>
                <a:gd name="T4" fmla="*/ 754 w 1743"/>
                <a:gd name="T5" fmla="*/ 58 h 967"/>
                <a:gd name="T6" fmla="*/ 846 w 1743"/>
                <a:gd name="T7" fmla="*/ 94 h 967"/>
                <a:gd name="T8" fmla="*/ 936 w 1743"/>
                <a:gd name="T9" fmla="*/ 136 h 967"/>
                <a:gd name="T10" fmla="*/ 1022 w 1743"/>
                <a:gd name="T11" fmla="*/ 182 h 967"/>
                <a:gd name="T12" fmla="*/ 1106 w 1743"/>
                <a:gd name="T13" fmla="*/ 233 h 967"/>
                <a:gd name="T14" fmla="*/ 1188 w 1743"/>
                <a:gd name="T15" fmla="*/ 289 h 967"/>
                <a:gd name="T16" fmla="*/ 1265 w 1743"/>
                <a:gd name="T17" fmla="*/ 349 h 967"/>
                <a:gd name="T18" fmla="*/ 1339 w 1743"/>
                <a:gd name="T19" fmla="*/ 414 h 967"/>
                <a:gd name="T20" fmla="*/ 1409 w 1743"/>
                <a:gd name="T21" fmla="*/ 482 h 967"/>
                <a:gd name="T22" fmla="*/ 1476 w 1743"/>
                <a:gd name="T23" fmla="*/ 555 h 967"/>
                <a:gd name="T24" fmla="*/ 1538 w 1743"/>
                <a:gd name="T25" fmla="*/ 631 h 967"/>
                <a:gd name="T26" fmla="*/ 1596 w 1743"/>
                <a:gd name="T27" fmla="*/ 710 h 967"/>
                <a:gd name="T28" fmla="*/ 1649 w 1743"/>
                <a:gd name="T29" fmla="*/ 792 h 967"/>
                <a:gd name="T30" fmla="*/ 1698 w 1743"/>
                <a:gd name="T31" fmla="*/ 878 h 967"/>
                <a:gd name="T32" fmla="*/ 1743 w 1743"/>
                <a:gd name="T33" fmla="*/ 967 h 967"/>
                <a:gd name="T34" fmla="*/ 0 w 1743"/>
                <a:gd name="T35" fmla="*/ 967 h 967"/>
                <a:gd name="T36" fmla="*/ 562 w 1743"/>
                <a:gd name="T37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3" h="967">
                  <a:moveTo>
                    <a:pt x="562" y="0"/>
                  </a:moveTo>
                  <a:lnTo>
                    <a:pt x="658" y="26"/>
                  </a:lnTo>
                  <a:lnTo>
                    <a:pt x="754" y="58"/>
                  </a:lnTo>
                  <a:lnTo>
                    <a:pt x="846" y="94"/>
                  </a:lnTo>
                  <a:lnTo>
                    <a:pt x="936" y="136"/>
                  </a:lnTo>
                  <a:lnTo>
                    <a:pt x="1022" y="182"/>
                  </a:lnTo>
                  <a:lnTo>
                    <a:pt x="1106" y="233"/>
                  </a:lnTo>
                  <a:lnTo>
                    <a:pt x="1188" y="289"/>
                  </a:lnTo>
                  <a:lnTo>
                    <a:pt x="1265" y="349"/>
                  </a:lnTo>
                  <a:lnTo>
                    <a:pt x="1339" y="414"/>
                  </a:lnTo>
                  <a:lnTo>
                    <a:pt x="1409" y="482"/>
                  </a:lnTo>
                  <a:lnTo>
                    <a:pt x="1476" y="555"/>
                  </a:lnTo>
                  <a:lnTo>
                    <a:pt x="1538" y="631"/>
                  </a:lnTo>
                  <a:lnTo>
                    <a:pt x="1596" y="710"/>
                  </a:lnTo>
                  <a:lnTo>
                    <a:pt x="1649" y="792"/>
                  </a:lnTo>
                  <a:lnTo>
                    <a:pt x="1698" y="878"/>
                  </a:lnTo>
                  <a:lnTo>
                    <a:pt x="1743" y="967"/>
                  </a:lnTo>
                  <a:lnTo>
                    <a:pt x="0" y="967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1" name="Freeform 660">
              <a:extLst>
                <a:ext uri="{FF2B5EF4-FFF2-40B4-BE49-F238E27FC236}">
                  <a16:creationId xmlns:a16="http://schemas.microsoft.com/office/drawing/2014/main" id="{FB4EA5FB-F025-40BF-8D7F-E0B2972B8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3852"/>
              <a:ext cx="133" cy="142"/>
            </a:xfrm>
            <a:custGeom>
              <a:avLst/>
              <a:gdLst>
                <a:gd name="T0" fmla="*/ 1302 w 1471"/>
                <a:gd name="T1" fmla="*/ 0 h 1558"/>
                <a:gd name="T2" fmla="*/ 1386 w 1471"/>
                <a:gd name="T3" fmla="*/ 2 h 1558"/>
                <a:gd name="T4" fmla="*/ 1471 w 1471"/>
                <a:gd name="T5" fmla="*/ 9 h 1558"/>
                <a:gd name="T6" fmla="*/ 571 w 1471"/>
                <a:gd name="T7" fmla="*/ 1558 h 1558"/>
                <a:gd name="T8" fmla="*/ 0 w 1471"/>
                <a:gd name="T9" fmla="*/ 596 h 1558"/>
                <a:gd name="T10" fmla="*/ 70 w 1471"/>
                <a:gd name="T11" fmla="*/ 521 h 1558"/>
                <a:gd name="T12" fmla="*/ 144 w 1471"/>
                <a:gd name="T13" fmla="*/ 449 h 1558"/>
                <a:gd name="T14" fmla="*/ 224 w 1471"/>
                <a:gd name="T15" fmla="*/ 382 h 1558"/>
                <a:gd name="T16" fmla="*/ 306 w 1471"/>
                <a:gd name="T17" fmla="*/ 319 h 1558"/>
                <a:gd name="T18" fmla="*/ 393 w 1471"/>
                <a:gd name="T19" fmla="*/ 261 h 1558"/>
                <a:gd name="T20" fmla="*/ 482 w 1471"/>
                <a:gd name="T21" fmla="*/ 209 h 1558"/>
                <a:gd name="T22" fmla="*/ 576 w 1471"/>
                <a:gd name="T23" fmla="*/ 162 h 1558"/>
                <a:gd name="T24" fmla="*/ 671 w 1471"/>
                <a:gd name="T25" fmla="*/ 120 h 1558"/>
                <a:gd name="T26" fmla="*/ 770 w 1471"/>
                <a:gd name="T27" fmla="*/ 85 h 1558"/>
                <a:gd name="T28" fmla="*/ 872 w 1471"/>
                <a:gd name="T29" fmla="*/ 55 h 1558"/>
                <a:gd name="T30" fmla="*/ 977 w 1471"/>
                <a:gd name="T31" fmla="*/ 31 h 1558"/>
                <a:gd name="T32" fmla="*/ 1083 w 1471"/>
                <a:gd name="T33" fmla="*/ 15 h 1558"/>
                <a:gd name="T34" fmla="*/ 1191 w 1471"/>
                <a:gd name="T35" fmla="*/ 5 h 1558"/>
                <a:gd name="T36" fmla="*/ 1302 w 1471"/>
                <a:gd name="T37" fmla="*/ 0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1" h="1558">
                  <a:moveTo>
                    <a:pt x="1302" y="0"/>
                  </a:moveTo>
                  <a:lnTo>
                    <a:pt x="1386" y="2"/>
                  </a:lnTo>
                  <a:lnTo>
                    <a:pt x="1471" y="9"/>
                  </a:lnTo>
                  <a:lnTo>
                    <a:pt x="571" y="1558"/>
                  </a:lnTo>
                  <a:lnTo>
                    <a:pt x="0" y="596"/>
                  </a:lnTo>
                  <a:lnTo>
                    <a:pt x="70" y="521"/>
                  </a:lnTo>
                  <a:lnTo>
                    <a:pt x="144" y="449"/>
                  </a:lnTo>
                  <a:lnTo>
                    <a:pt x="224" y="382"/>
                  </a:lnTo>
                  <a:lnTo>
                    <a:pt x="306" y="319"/>
                  </a:lnTo>
                  <a:lnTo>
                    <a:pt x="393" y="261"/>
                  </a:lnTo>
                  <a:lnTo>
                    <a:pt x="482" y="209"/>
                  </a:lnTo>
                  <a:lnTo>
                    <a:pt x="576" y="162"/>
                  </a:lnTo>
                  <a:lnTo>
                    <a:pt x="671" y="120"/>
                  </a:lnTo>
                  <a:lnTo>
                    <a:pt x="770" y="85"/>
                  </a:lnTo>
                  <a:lnTo>
                    <a:pt x="872" y="55"/>
                  </a:lnTo>
                  <a:lnTo>
                    <a:pt x="977" y="31"/>
                  </a:lnTo>
                  <a:lnTo>
                    <a:pt x="1083" y="15"/>
                  </a:lnTo>
                  <a:lnTo>
                    <a:pt x="1191" y="5"/>
                  </a:lnTo>
                  <a:lnTo>
                    <a:pt x="1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2" name="Freeform 661">
              <a:extLst>
                <a:ext uri="{FF2B5EF4-FFF2-40B4-BE49-F238E27FC236}">
                  <a16:creationId xmlns:a16="http://schemas.microsoft.com/office/drawing/2014/main" id="{A3564E55-D1DB-47FE-87CA-010701FE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" y="4079"/>
              <a:ext cx="160" cy="90"/>
            </a:xfrm>
            <a:custGeom>
              <a:avLst/>
              <a:gdLst>
                <a:gd name="T0" fmla="*/ 0 w 1761"/>
                <a:gd name="T1" fmla="*/ 0 h 995"/>
                <a:gd name="T2" fmla="*/ 1761 w 1761"/>
                <a:gd name="T3" fmla="*/ 0 h 995"/>
                <a:gd name="T4" fmla="*/ 1211 w 1761"/>
                <a:gd name="T5" fmla="*/ 971 h 995"/>
                <a:gd name="T6" fmla="*/ 1251 w 1761"/>
                <a:gd name="T7" fmla="*/ 995 h 995"/>
                <a:gd name="T8" fmla="*/ 1148 w 1761"/>
                <a:gd name="T9" fmla="*/ 972 h 995"/>
                <a:gd name="T10" fmla="*/ 1047 w 1761"/>
                <a:gd name="T11" fmla="*/ 942 h 995"/>
                <a:gd name="T12" fmla="*/ 949 w 1761"/>
                <a:gd name="T13" fmla="*/ 907 h 995"/>
                <a:gd name="T14" fmla="*/ 854 w 1761"/>
                <a:gd name="T15" fmla="*/ 865 h 995"/>
                <a:gd name="T16" fmla="*/ 761 w 1761"/>
                <a:gd name="T17" fmla="*/ 819 h 995"/>
                <a:gd name="T18" fmla="*/ 671 w 1761"/>
                <a:gd name="T19" fmla="*/ 767 h 995"/>
                <a:gd name="T20" fmla="*/ 585 w 1761"/>
                <a:gd name="T21" fmla="*/ 710 h 995"/>
                <a:gd name="T22" fmla="*/ 504 w 1761"/>
                <a:gd name="T23" fmla="*/ 648 h 995"/>
                <a:gd name="T24" fmla="*/ 424 w 1761"/>
                <a:gd name="T25" fmla="*/ 582 h 995"/>
                <a:gd name="T26" fmla="*/ 351 w 1761"/>
                <a:gd name="T27" fmla="*/ 510 h 995"/>
                <a:gd name="T28" fmla="*/ 280 w 1761"/>
                <a:gd name="T29" fmla="*/ 434 h 995"/>
                <a:gd name="T30" fmla="*/ 215 w 1761"/>
                <a:gd name="T31" fmla="*/ 355 h 995"/>
                <a:gd name="T32" fmla="*/ 153 w 1761"/>
                <a:gd name="T33" fmla="*/ 271 h 995"/>
                <a:gd name="T34" fmla="*/ 96 w 1761"/>
                <a:gd name="T35" fmla="*/ 184 h 995"/>
                <a:gd name="T36" fmla="*/ 45 w 1761"/>
                <a:gd name="T37" fmla="*/ 94 h 995"/>
                <a:gd name="T38" fmla="*/ 0 w 1761"/>
                <a:gd name="T39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1" h="995">
                  <a:moveTo>
                    <a:pt x="0" y="0"/>
                  </a:moveTo>
                  <a:lnTo>
                    <a:pt x="1761" y="0"/>
                  </a:lnTo>
                  <a:lnTo>
                    <a:pt x="1211" y="971"/>
                  </a:lnTo>
                  <a:lnTo>
                    <a:pt x="1251" y="995"/>
                  </a:lnTo>
                  <a:lnTo>
                    <a:pt x="1148" y="972"/>
                  </a:lnTo>
                  <a:lnTo>
                    <a:pt x="1047" y="942"/>
                  </a:lnTo>
                  <a:lnTo>
                    <a:pt x="949" y="907"/>
                  </a:lnTo>
                  <a:lnTo>
                    <a:pt x="854" y="865"/>
                  </a:lnTo>
                  <a:lnTo>
                    <a:pt x="761" y="819"/>
                  </a:lnTo>
                  <a:lnTo>
                    <a:pt x="671" y="767"/>
                  </a:lnTo>
                  <a:lnTo>
                    <a:pt x="585" y="710"/>
                  </a:lnTo>
                  <a:lnTo>
                    <a:pt x="504" y="648"/>
                  </a:lnTo>
                  <a:lnTo>
                    <a:pt x="424" y="582"/>
                  </a:lnTo>
                  <a:lnTo>
                    <a:pt x="351" y="510"/>
                  </a:lnTo>
                  <a:lnTo>
                    <a:pt x="280" y="434"/>
                  </a:lnTo>
                  <a:lnTo>
                    <a:pt x="215" y="355"/>
                  </a:lnTo>
                  <a:lnTo>
                    <a:pt x="153" y="271"/>
                  </a:lnTo>
                  <a:lnTo>
                    <a:pt x="96" y="184"/>
                  </a:lnTo>
                  <a:lnTo>
                    <a:pt x="45" y="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3" name="Freeform 662">
              <a:extLst>
                <a:ext uri="{FF2B5EF4-FFF2-40B4-BE49-F238E27FC236}">
                  <a16:creationId xmlns:a16="http://schemas.microsoft.com/office/drawing/2014/main" id="{E0FA5F7B-4271-4004-B8AD-C133067A1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3964"/>
              <a:ext cx="109" cy="140"/>
            </a:xfrm>
            <a:custGeom>
              <a:avLst/>
              <a:gdLst>
                <a:gd name="T0" fmla="*/ 0 w 1193"/>
                <a:gd name="T1" fmla="*/ 0 h 1543"/>
                <a:gd name="T2" fmla="*/ 1112 w 1193"/>
                <a:gd name="T3" fmla="*/ 0 h 1543"/>
                <a:gd name="T4" fmla="*/ 1141 w 1193"/>
                <a:gd name="T5" fmla="*/ 102 h 1543"/>
                <a:gd name="T6" fmla="*/ 1164 w 1193"/>
                <a:gd name="T7" fmla="*/ 206 h 1543"/>
                <a:gd name="T8" fmla="*/ 1180 w 1193"/>
                <a:gd name="T9" fmla="*/ 313 h 1543"/>
                <a:gd name="T10" fmla="*/ 1190 w 1193"/>
                <a:gd name="T11" fmla="*/ 422 h 1543"/>
                <a:gd name="T12" fmla="*/ 1193 w 1193"/>
                <a:gd name="T13" fmla="*/ 533 h 1543"/>
                <a:gd name="T14" fmla="*/ 1190 w 1193"/>
                <a:gd name="T15" fmla="*/ 645 h 1543"/>
                <a:gd name="T16" fmla="*/ 1180 w 1193"/>
                <a:gd name="T17" fmla="*/ 754 h 1543"/>
                <a:gd name="T18" fmla="*/ 1163 w 1193"/>
                <a:gd name="T19" fmla="*/ 863 h 1543"/>
                <a:gd name="T20" fmla="*/ 1140 w 1193"/>
                <a:gd name="T21" fmla="*/ 969 h 1543"/>
                <a:gd name="T22" fmla="*/ 1110 w 1193"/>
                <a:gd name="T23" fmla="*/ 1071 h 1543"/>
                <a:gd name="T24" fmla="*/ 1075 w 1193"/>
                <a:gd name="T25" fmla="*/ 1172 h 1543"/>
                <a:gd name="T26" fmla="*/ 1033 w 1193"/>
                <a:gd name="T27" fmla="*/ 1269 h 1543"/>
                <a:gd name="T28" fmla="*/ 987 w 1193"/>
                <a:gd name="T29" fmla="*/ 1364 h 1543"/>
                <a:gd name="T30" fmla="*/ 934 w 1193"/>
                <a:gd name="T31" fmla="*/ 1455 h 1543"/>
                <a:gd name="T32" fmla="*/ 878 w 1193"/>
                <a:gd name="T33" fmla="*/ 1543 h 1543"/>
                <a:gd name="T34" fmla="*/ 0 w 1193"/>
                <a:gd name="T35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3" h="1543">
                  <a:moveTo>
                    <a:pt x="0" y="0"/>
                  </a:moveTo>
                  <a:lnTo>
                    <a:pt x="1112" y="0"/>
                  </a:lnTo>
                  <a:lnTo>
                    <a:pt x="1141" y="102"/>
                  </a:lnTo>
                  <a:lnTo>
                    <a:pt x="1164" y="206"/>
                  </a:lnTo>
                  <a:lnTo>
                    <a:pt x="1180" y="313"/>
                  </a:lnTo>
                  <a:lnTo>
                    <a:pt x="1190" y="422"/>
                  </a:lnTo>
                  <a:lnTo>
                    <a:pt x="1193" y="533"/>
                  </a:lnTo>
                  <a:lnTo>
                    <a:pt x="1190" y="645"/>
                  </a:lnTo>
                  <a:lnTo>
                    <a:pt x="1180" y="754"/>
                  </a:lnTo>
                  <a:lnTo>
                    <a:pt x="1163" y="863"/>
                  </a:lnTo>
                  <a:lnTo>
                    <a:pt x="1140" y="969"/>
                  </a:lnTo>
                  <a:lnTo>
                    <a:pt x="1110" y="1071"/>
                  </a:lnTo>
                  <a:lnTo>
                    <a:pt x="1075" y="1172"/>
                  </a:lnTo>
                  <a:lnTo>
                    <a:pt x="1033" y="1269"/>
                  </a:lnTo>
                  <a:lnTo>
                    <a:pt x="987" y="1364"/>
                  </a:lnTo>
                  <a:lnTo>
                    <a:pt x="934" y="1455"/>
                  </a:lnTo>
                  <a:lnTo>
                    <a:pt x="878" y="15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4" name="Freeform 663">
              <a:extLst>
                <a:ext uri="{FF2B5EF4-FFF2-40B4-BE49-F238E27FC236}">
                  <a16:creationId xmlns:a16="http://schemas.microsoft.com/office/drawing/2014/main" id="{BC451487-EDA0-46DD-BDB2-E1DB16469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4031"/>
              <a:ext cx="130" cy="141"/>
            </a:xfrm>
            <a:custGeom>
              <a:avLst/>
              <a:gdLst>
                <a:gd name="T0" fmla="*/ 875 w 1434"/>
                <a:gd name="T1" fmla="*/ 0 h 1552"/>
                <a:gd name="T2" fmla="*/ 1434 w 1434"/>
                <a:gd name="T3" fmla="*/ 980 h 1552"/>
                <a:gd name="T4" fmla="*/ 1363 w 1434"/>
                <a:gd name="T5" fmla="*/ 1054 h 1552"/>
                <a:gd name="T6" fmla="*/ 1289 w 1434"/>
                <a:gd name="T7" fmla="*/ 1122 h 1552"/>
                <a:gd name="T8" fmla="*/ 1211 w 1434"/>
                <a:gd name="T9" fmla="*/ 1187 h 1552"/>
                <a:gd name="T10" fmla="*/ 1129 w 1434"/>
                <a:gd name="T11" fmla="*/ 1247 h 1552"/>
                <a:gd name="T12" fmla="*/ 1043 w 1434"/>
                <a:gd name="T13" fmla="*/ 1302 h 1552"/>
                <a:gd name="T14" fmla="*/ 955 w 1434"/>
                <a:gd name="T15" fmla="*/ 1353 h 1552"/>
                <a:gd name="T16" fmla="*/ 864 w 1434"/>
                <a:gd name="T17" fmla="*/ 1398 h 1552"/>
                <a:gd name="T18" fmla="*/ 770 w 1434"/>
                <a:gd name="T19" fmla="*/ 1438 h 1552"/>
                <a:gd name="T20" fmla="*/ 673 w 1434"/>
                <a:gd name="T21" fmla="*/ 1472 h 1552"/>
                <a:gd name="T22" fmla="*/ 573 w 1434"/>
                <a:gd name="T23" fmla="*/ 1499 h 1552"/>
                <a:gd name="T24" fmla="*/ 471 w 1434"/>
                <a:gd name="T25" fmla="*/ 1522 h 1552"/>
                <a:gd name="T26" fmla="*/ 366 w 1434"/>
                <a:gd name="T27" fmla="*/ 1539 h 1552"/>
                <a:gd name="T28" fmla="*/ 261 w 1434"/>
                <a:gd name="T29" fmla="*/ 1549 h 1552"/>
                <a:gd name="T30" fmla="*/ 154 w 1434"/>
                <a:gd name="T31" fmla="*/ 1552 h 1552"/>
                <a:gd name="T32" fmla="*/ 76 w 1434"/>
                <a:gd name="T33" fmla="*/ 1550 h 1552"/>
                <a:gd name="T34" fmla="*/ 0 w 1434"/>
                <a:gd name="T35" fmla="*/ 1544 h 1552"/>
                <a:gd name="T36" fmla="*/ 875 w 1434"/>
                <a:gd name="T37" fmla="*/ 0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34" h="1552">
                  <a:moveTo>
                    <a:pt x="875" y="0"/>
                  </a:moveTo>
                  <a:lnTo>
                    <a:pt x="1434" y="980"/>
                  </a:lnTo>
                  <a:lnTo>
                    <a:pt x="1363" y="1054"/>
                  </a:lnTo>
                  <a:lnTo>
                    <a:pt x="1289" y="1122"/>
                  </a:lnTo>
                  <a:lnTo>
                    <a:pt x="1211" y="1187"/>
                  </a:lnTo>
                  <a:lnTo>
                    <a:pt x="1129" y="1247"/>
                  </a:lnTo>
                  <a:lnTo>
                    <a:pt x="1043" y="1302"/>
                  </a:lnTo>
                  <a:lnTo>
                    <a:pt x="955" y="1353"/>
                  </a:lnTo>
                  <a:lnTo>
                    <a:pt x="864" y="1398"/>
                  </a:lnTo>
                  <a:lnTo>
                    <a:pt x="770" y="1438"/>
                  </a:lnTo>
                  <a:lnTo>
                    <a:pt x="673" y="1472"/>
                  </a:lnTo>
                  <a:lnTo>
                    <a:pt x="573" y="1499"/>
                  </a:lnTo>
                  <a:lnTo>
                    <a:pt x="471" y="1522"/>
                  </a:lnTo>
                  <a:lnTo>
                    <a:pt x="366" y="1539"/>
                  </a:lnTo>
                  <a:lnTo>
                    <a:pt x="261" y="1549"/>
                  </a:lnTo>
                  <a:lnTo>
                    <a:pt x="154" y="1552"/>
                  </a:lnTo>
                  <a:lnTo>
                    <a:pt x="76" y="1550"/>
                  </a:lnTo>
                  <a:lnTo>
                    <a:pt x="0" y="154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F541F37-3A93-4547-B9F0-A16134F6220A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46D798-C62E-4189-A4D4-5628C85C70C0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91" name="Equals 90">
            <a:extLst>
              <a:ext uri="{FF2B5EF4-FFF2-40B4-BE49-F238E27FC236}">
                <a16:creationId xmlns:a16="http://schemas.microsoft.com/office/drawing/2014/main" id="{0B673263-A9FA-48C8-AD34-444472C877F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9BB592-BEBC-4336-A8DF-5002EA1CA8B3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74DEEF-9E3E-43B6-BE20-A7476919E4D2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36021156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2067D15D-CCE8-4B9E-8129-E716768A1FCF}"/>
              </a:ext>
            </a:extLst>
          </p:cNvPr>
          <p:cNvSpPr>
            <a:spLocks/>
          </p:cNvSpPr>
          <p:nvPr/>
        </p:nvSpPr>
        <p:spPr bwMode="auto">
          <a:xfrm>
            <a:off x="3080429" y="4087329"/>
            <a:ext cx="1314530" cy="888317"/>
          </a:xfrm>
          <a:custGeom>
            <a:avLst/>
            <a:gdLst>
              <a:gd name="T0" fmla="*/ 1424 w 2637"/>
              <a:gd name="T1" fmla="*/ 1168 h 1780"/>
              <a:gd name="T2" fmla="*/ 1570 w 2637"/>
              <a:gd name="T3" fmla="*/ 1182 h 1780"/>
              <a:gd name="T4" fmla="*/ 1710 w 2637"/>
              <a:gd name="T5" fmla="*/ 1208 h 1780"/>
              <a:gd name="T6" fmla="*/ 1846 w 2637"/>
              <a:gd name="T7" fmla="*/ 1246 h 1780"/>
              <a:gd name="T8" fmla="*/ 1978 w 2637"/>
              <a:gd name="T9" fmla="*/ 1294 h 1780"/>
              <a:gd name="T10" fmla="*/ 2104 w 2637"/>
              <a:gd name="T11" fmla="*/ 1352 h 1780"/>
              <a:gd name="T12" fmla="*/ 2224 w 2637"/>
              <a:gd name="T13" fmla="*/ 1420 h 1780"/>
              <a:gd name="T14" fmla="*/ 2338 w 2637"/>
              <a:gd name="T15" fmla="*/ 1497 h 1780"/>
              <a:gd name="T16" fmla="*/ 2445 w 2637"/>
              <a:gd name="T17" fmla="*/ 1583 h 1780"/>
              <a:gd name="T18" fmla="*/ 2545 w 2637"/>
              <a:gd name="T19" fmla="*/ 1678 h 1780"/>
              <a:gd name="T20" fmla="*/ 2636 w 2637"/>
              <a:gd name="T21" fmla="*/ 1780 h 1780"/>
              <a:gd name="T22" fmla="*/ 2608 w 2637"/>
              <a:gd name="T23" fmla="*/ 56 h 1780"/>
              <a:gd name="T24" fmla="*/ 2513 w 2637"/>
              <a:gd name="T25" fmla="*/ 156 h 1780"/>
              <a:gd name="T26" fmla="*/ 2410 w 2637"/>
              <a:gd name="T27" fmla="*/ 247 h 1780"/>
              <a:gd name="T28" fmla="*/ 2301 w 2637"/>
              <a:gd name="T29" fmla="*/ 331 h 1780"/>
              <a:gd name="T30" fmla="*/ 2185 w 2637"/>
              <a:gd name="T31" fmla="*/ 405 h 1780"/>
              <a:gd name="T32" fmla="*/ 2062 w 2637"/>
              <a:gd name="T33" fmla="*/ 470 h 1780"/>
              <a:gd name="T34" fmla="*/ 1934 w 2637"/>
              <a:gd name="T35" fmla="*/ 525 h 1780"/>
              <a:gd name="T36" fmla="*/ 1802 w 2637"/>
              <a:gd name="T37" fmla="*/ 570 h 1780"/>
              <a:gd name="T38" fmla="*/ 1663 w 2637"/>
              <a:gd name="T39" fmla="*/ 604 h 1780"/>
              <a:gd name="T40" fmla="*/ 1522 w 2637"/>
              <a:gd name="T41" fmla="*/ 626 h 1780"/>
              <a:gd name="T42" fmla="*/ 1376 w 2637"/>
              <a:gd name="T43" fmla="*/ 636 h 1780"/>
              <a:gd name="T44" fmla="*/ 1227 w 2637"/>
              <a:gd name="T45" fmla="*/ 634 h 1780"/>
              <a:gd name="T46" fmla="*/ 1080 w 2637"/>
              <a:gd name="T47" fmla="*/ 619 h 1780"/>
              <a:gd name="T48" fmla="*/ 937 w 2637"/>
              <a:gd name="T49" fmla="*/ 593 h 1780"/>
              <a:gd name="T50" fmla="*/ 799 w 2637"/>
              <a:gd name="T51" fmla="*/ 554 h 1780"/>
              <a:gd name="T52" fmla="*/ 665 w 2637"/>
              <a:gd name="T53" fmla="*/ 503 h 1780"/>
              <a:gd name="T54" fmla="*/ 537 w 2637"/>
              <a:gd name="T55" fmla="*/ 443 h 1780"/>
              <a:gd name="T56" fmla="*/ 415 w 2637"/>
              <a:gd name="T57" fmla="*/ 373 h 1780"/>
              <a:gd name="T58" fmla="*/ 300 w 2637"/>
              <a:gd name="T59" fmla="*/ 293 h 1780"/>
              <a:gd name="T60" fmla="*/ 192 w 2637"/>
              <a:gd name="T61" fmla="*/ 204 h 1780"/>
              <a:gd name="T62" fmla="*/ 92 w 2637"/>
              <a:gd name="T63" fmla="*/ 107 h 1780"/>
              <a:gd name="T64" fmla="*/ 0 w 2637"/>
              <a:gd name="T65" fmla="*/ 0 h 1780"/>
              <a:gd name="T66" fmla="*/ 17 w 2637"/>
              <a:gd name="T67" fmla="*/ 1780 h 1780"/>
              <a:gd name="T68" fmla="*/ 108 w 2637"/>
              <a:gd name="T69" fmla="*/ 1678 h 1780"/>
              <a:gd name="T70" fmla="*/ 209 w 2637"/>
              <a:gd name="T71" fmla="*/ 1583 h 1780"/>
              <a:gd name="T72" fmla="*/ 315 w 2637"/>
              <a:gd name="T73" fmla="*/ 1497 h 1780"/>
              <a:gd name="T74" fmla="*/ 430 w 2637"/>
              <a:gd name="T75" fmla="*/ 1420 h 1780"/>
              <a:gd name="T76" fmla="*/ 550 w 2637"/>
              <a:gd name="T77" fmla="*/ 1352 h 1780"/>
              <a:gd name="T78" fmla="*/ 677 w 2637"/>
              <a:gd name="T79" fmla="*/ 1294 h 1780"/>
              <a:gd name="T80" fmla="*/ 808 w 2637"/>
              <a:gd name="T81" fmla="*/ 1246 h 1780"/>
              <a:gd name="T82" fmla="*/ 944 w 2637"/>
              <a:gd name="T83" fmla="*/ 1208 h 1780"/>
              <a:gd name="T84" fmla="*/ 1085 w 2637"/>
              <a:gd name="T85" fmla="*/ 1182 h 1780"/>
              <a:gd name="T86" fmla="*/ 1229 w 2637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7" h="1780">
                <a:moveTo>
                  <a:pt x="1327" y="1165"/>
                </a:moveTo>
                <a:lnTo>
                  <a:pt x="1376" y="1166"/>
                </a:lnTo>
                <a:lnTo>
                  <a:pt x="1424" y="1168"/>
                </a:lnTo>
                <a:lnTo>
                  <a:pt x="1474" y="1171"/>
                </a:lnTo>
                <a:lnTo>
                  <a:pt x="1522" y="1176"/>
                </a:lnTo>
                <a:lnTo>
                  <a:pt x="1570" y="1182"/>
                </a:lnTo>
                <a:lnTo>
                  <a:pt x="1616" y="1190"/>
                </a:lnTo>
                <a:lnTo>
                  <a:pt x="1663" y="1198"/>
                </a:lnTo>
                <a:lnTo>
                  <a:pt x="1710" y="1208"/>
                </a:lnTo>
                <a:lnTo>
                  <a:pt x="1756" y="1219"/>
                </a:lnTo>
                <a:lnTo>
                  <a:pt x="1801" y="1232"/>
                </a:lnTo>
                <a:lnTo>
                  <a:pt x="1846" y="1246"/>
                </a:lnTo>
                <a:lnTo>
                  <a:pt x="1891" y="1261"/>
                </a:lnTo>
                <a:lnTo>
                  <a:pt x="1934" y="1277"/>
                </a:lnTo>
                <a:lnTo>
                  <a:pt x="1978" y="1294"/>
                </a:lnTo>
                <a:lnTo>
                  <a:pt x="2020" y="1312"/>
                </a:lnTo>
                <a:lnTo>
                  <a:pt x="2062" y="1332"/>
                </a:lnTo>
                <a:lnTo>
                  <a:pt x="2104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4" y="1420"/>
                </a:lnTo>
                <a:lnTo>
                  <a:pt x="2262" y="1445"/>
                </a:lnTo>
                <a:lnTo>
                  <a:pt x="2300" y="1471"/>
                </a:lnTo>
                <a:lnTo>
                  <a:pt x="2338" y="1497"/>
                </a:lnTo>
                <a:lnTo>
                  <a:pt x="2374" y="1525"/>
                </a:lnTo>
                <a:lnTo>
                  <a:pt x="2410" y="1553"/>
                </a:lnTo>
                <a:lnTo>
                  <a:pt x="2445" y="1583"/>
                </a:lnTo>
                <a:lnTo>
                  <a:pt x="2479" y="1614"/>
                </a:lnTo>
                <a:lnTo>
                  <a:pt x="2513" y="1646"/>
                </a:lnTo>
                <a:lnTo>
                  <a:pt x="2545" y="1678"/>
                </a:lnTo>
                <a:lnTo>
                  <a:pt x="2576" y="1711"/>
                </a:lnTo>
                <a:lnTo>
                  <a:pt x="2607" y="1746"/>
                </a:lnTo>
                <a:lnTo>
                  <a:pt x="2636" y="1780"/>
                </a:lnTo>
                <a:lnTo>
                  <a:pt x="2637" y="1780"/>
                </a:lnTo>
                <a:lnTo>
                  <a:pt x="2637" y="22"/>
                </a:lnTo>
                <a:lnTo>
                  <a:pt x="2608" y="56"/>
                </a:lnTo>
                <a:lnTo>
                  <a:pt x="2577" y="91"/>
                </a:lnTo>
                <a:lnTo>
                  <a:pt x="2545" y="124"/>
                </a:lnTo>
                <a:lnTo>
                  <a:pt x="2513" y="156"/>
                </a:lnTo>
                <a:lnTo>
                  <a:pt x="2480" y="188"/>
                </a:lnTo>
                <a:lnTo>
                  <a:pt x="2445" y="218"/>
                </a:lnTo>
                <a:lnTo>
                  <a:pt x="2410" y="247"/>
                </a:lnTo>
                <a:lnTo>
                  <a:pt x="2374" y="276"/>
                </a:lnTo>
                <a:lnTo>
                  <a:pt x="2338" y="304"/>
                </a:lnTo>
                <a:lnTo>
                  <a:pt x="2301" y="331"/>
                </a:lnTo>
                <a:lnTo>
                  <a:pt x="2262" y="357"/>
                </a:lnTo>
                <a:lnTo>
                  <a:pt x="2225" y="381"/>
                </a:lnTo>
                <a:lnTo>
                  <a:pt x="2185" y="405"/>
                </a:lnTo>
                <a:lnTo>
                  <a:pt x="2145" y="428"/>
                </a:lnTo>
                <a:lnTo>
                  <a:pt x="2104" y="450"/>
                </a:lnTo>
                <a:lnTo>
                  <a:pt x="2062" y="470"/>
                </a:lnTo>
                <a:lnTo>
                  <a:pt x="2020" y="490"/>
                </a:lnTo>
                <a:lnTo>
                  <a:pt x="1978" y="508"/>
                </a:lnTo>
                <a:lnTo>
                  <a:pt x="1934" y="525"/>
                </a:lnTo>
                <a:lnTo>
                  <a:pt x="1891" y="541"/>
                </a:lnTo>
                <a:lnTo>
                  <a:pt x="1846" y="556"/>
                </a:lnTo>
                <a:lnTo>
                  <a:pt x="1802" y="570"/>
                </a:lnTo>
                <a:lnTo>
                  <a:pt x="1756" y="582"/>
                </a:lnTo>
                <a:lnTo>
                  <a:pt x="1710" y="594"/>
                </a:lnTo>
                <a:lnTo>
                  <a:pt x="1663" y="604"/>
                </a:lnTo>
                <a:lnTo>
                  <a:pt x="1616" y="612"/>
                </a:lnTo>
                <a:lnTo>
                  <a:pt x="1570" y="620"/>
                </a:lnTo>
                <a:lnTo>
                  <a:pt x="1522" y="626"/>
                </a:lnTo>
                <a:lnTo>
                  <a:pt x="1474" y="630"/>
                </a:lnTo>
                <a:lnTo>
                  <a:pt x="1424" y="634"/>
                </a:lnTo>
                <a:lnTo>
                  <a:pt x="1376" y="636"/>
                </a:lnTo>
                <a:lnTo>
                  <a:pt x="1327" y="637"/>
                </a:lnTo>
                <a:lnTo>
                  <a:pt x="1277" y="636"/>
                </a:lnTo>
                <a:lnTo>
                  <a:pt x="1227" y="634"/>
                </a:lnTo>
                <a:lnTo>
                  <a:pt x="1177" y="630"/>
                </a:lnTo>
                <a:lnTo>
                  <a:pt x="1128" y="626"/>
                </a:lnTo>
                <a:lnTo>
                  <a:pt x="1080" y="619"/>
                </a:lnTo>
                <a:lnTo>
                  <a:pt x="1032" y="612"/>
                </a:lnTo>
                <a:lnTo>
                  <a:pt x="984" y="603"/>
                </a:lnTo>
                <a:lnTo>
                  <a:pt x="937" y="593"/>
                </a:lnTo>
                <a:lnTo>
                  <a:pt x="890" y="580"/>
                </a:lnTo>
                <a:lnTo>
                  <a:pt x="845" y="568"/>
                </a:lnTo>
                <a:lnTo>
                  <a:pt x="799" y="554"/>
                </a:lnTo>
                <a:lnTo>
                  <a:pt x="753" y="538"/>
                </a:lnTo>
                <a:lnTo>
                  <a:pt x="709" y="522"/>
                </a:lnTo>
                <a:lnTo>
                  <a:pt x="665" y="503"/>
                </a:lnTo>
                <a:lnTo>
                  <a:pt x="622" y="484"/>
                </a:lnTo>
                <a:lnTo>
                  <a:pt x="579" y="465"/>
                </a:lnTo>
                <a:lnTo>
                  <a:pt x="537" y="443"/>
                </a:lnTo>
                <a:lnTo>
                  <a:pt x="496" y="421"/>
                </a:lnTo>
                <a:lnTo>
                  <a:pt x="455" y="397"/>
                </a:lnTo>
                <a:lnTo>
                  <a:pt x="415" y="373"/>
                </a:lnTo>
                <a:lnTo>
                  <a:pt x="376" y="347"/>
                </a:lnTo>
                <a:lnTo>
                  <a:pt x="338" y="320"/>
                </a:lnTo>
                <a:lnTo>
                  <a:pt x="300" y="293"/>
                </a:lnTo>
                <a:lnTo>
                  <a:pt x="264" y="263"/>
                </a:lnTo>
                <a:lnTo>
                  <a:pt x="227" y="235"/>
                </a:lnTo>
                <a:lnTo>
                  <a:pt x="192" y="204"/>
                </a:lnTo>
                <a:lnTo>
                  <a:pt x="157" y="172"/>
                </a:lnTo>
                <a:lnTo>
                  <a:pt x="124" y="140"/>
                </a:lnTo>
                <a:lnTo>
                  <a:pt x="92" y="107"/>
                </a:lnTo>
                <a:lnTo>
                  <a:pt x="60" y="72"/>
                </a:lnTo>
                <a:lnTo>
                  <a:pt x="29" y="37"/>
                </a:lnTo>
                <a:lnTo>
                  <a:pt x="0" y="0"/>
                </a:lnTo>
                <a:lnTo>
                  <a:pt x="0" y="0"/>
                </a:lnTo>
                <a:lnTo>
                  <a:pt x="0" y="1780"/>
                </a:lnTo>
                <a:lnTo>
                  <a:pt x="17" y="1780"/>
                </a:lnTo>
                <a:lnTo>
                  <a:pt x="47" y="1746"/>
                </a:lnTo>
                <a:lnTo>
                  <a:pt x="77" y="1711"/>
                </a:lnTo>
                <a:lnTo>
                  <a:pt x="108" y="1678"/>
                </a:lnTo>
                <a:lnTo>
                  <a:pt x="141" y="1646"/>
                </a:lnTo>
                <a:lnTo>
                  <a:pt x="175" y="1614"/>
                </a:lnTo>
                <a:lnTo>
                  <a:pt x="209" y="1583"/>
                </a:lnTo>
                <a:lnTo>
                  <a:pt x="243" y="1553"/>
                </a:lnTo>
                <a:lnTo>
                  <a:pt x="280" y="1525"/>
                </a:lnTo>
                <a:lnTo>
                  <a:pt x="315" y="1497"/>
                </a:lnTo>
                <a:lnTo>
                  <a:pt x="353" y="1471"/>
                </a:lnTo>
                <a:lnTo>
                  <a:pt x="391" y="1445"/>
                </a:lnTo>
                <a:lnTo>
                  <a:pt x="430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0" y="1352"/>
                </a:lnTo>
                <a:lnTo>
                  <a:pt x="592" y="1332"/>
                </a:lnTo>
                <a:lnTo>
                  <a:pt x="633" y="1312"/>
                </a:lnTo>
                <a:lnTo>
                  <a:pt x="677" y="1294"/>
                </a:lnTo>
                <a:lnTo>
                  <a:pt x="719" y="1277"/>
                </a:lnTo>
                <a:lnTo>
                  <a:pt x="763" y="1261"/>
                </a:lnTo>
                <a:lnTo>
                  <a:pt x="808" y="1246"/>
                </a:lnTo>
                <a:lnTo>
                  <a:pt x="853" y="1232"/>
                </a:lnTo>
                <a:lnTo>
                  <a:pt x="898" y="1219"/>
                </a:lnTo>
                <a:lnTo>
                  <a:pt x="944" y="1208"/>
                </a:lnTo>
                <a:lnTo>
                  <a:pt x="990" y="1198"/>
                </a:lnTo>
                <a:lnTo>
                  <a:pt x="1037" y="1190"/>
                </a:lnTo>
                <a:lnTo>
                  <a:pt x="1085" y="1182"/>
                </a:lnTo>
                <a:lnTo>
                  <a:pt x="1132" y="1176"/>
                </a:lnTo>
                <a:lnTo>
                  <a:pt x="1180" y="1171"/>
                </a:lnTo>
                <a:lnTo>
                  <a:pt x="1229" y="1168"/>
                </a:lnTo>
                <a:lnTo>
                  <a:pt x="1278" y="1166"/>
                </a:lnTo>
                <a:lnTo>
                  <a:pt x="1327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C77D0E1-2164-4F03-B921-982236CA1DA3}"/>
              </a:ext>
            </a:extLst>
          </p:cNvPr>
          <p:cNvSpPr>
            <a:spLocks/>
          </p:cNvSpPr>
          <p:nvPr/>
        </p:nvSpPr>
        <p:spPr bwMode="auto">
          <a:xfrm>
            <a:off x="5422356" y="4087329"/>
            <a:ext cx="1314530" cy="888317"/>
          </a:xfrm>
          <a:custGeom>
            <a:avLst/>
            <a:gdLst>
              <a:gd name="T0" fmla="*/ 1426 w 2638"/>
              <a:gd name="T1" fmla="*/ 1168 h 1780"/>
              <a:gd name="T2" fmla="*/ 1570 w 2638"/>
              <a:gd name="T3" fmla="*/ 1182 h 1780"/>
              <a:gd name="T4" fmla="*/ 1710 w 2638"/>
              <a:gd name="T5" fmla="*/ 1208 h 1780"/>
              <a:gd name="T6" fmla="*/ 1847 w 2638"/>
              <a:gd name="T7" fmla="*/ 1246 h 1780"/>
              <a:gd name="T8" fmla="*/ 1978 w 2638"/>
              <a:gd name="T9" fmla="*/ 1294 h 1780"/>
              <a:gd name="T10" fmla="*/ 2105 w 2638"/>
              <a:gd name="T11" fmla="*/ 1352 h 1780"/>
              <a:gd name="T12" fmla="*/ 2225 w 2638"/>
              <a:gd name="T13" fmla="*/ 1420 h 1780"/>
              <a:gd name="T14" fmla="*/ 2339 w 2638"/>
              <a:gd name="T15" fmla="*/ 1497 h 1780"/>
              <a:gd name="T16" fmla="*/ 2446 w 2638"/>
              <a:gd name="T17" fmla="*/ 1583 h 1780"/>
              <a:gd name="T18" fmla="*/ 2546 w 2638"/>
              <a:gd name="T19" fmla="*/ 1678 h 1780"/>
              <a:gd name="T20" fmla="*/ 2638 w 2638"/>
              <a:gd name="T21" fmla="*/ 1780 h 1780"/>
              <a:gd name="T22" fmla="*/ 2608 w 2638"/>
              <a:gd name="T23" fmla="*/ 56 h 1780"/>
              <a:gd name="T24" fmla="*/ 2514 w 2638"/>
              <a:gd name="T25" fmla="*/ 156 h 1780"/>
              <a:gd name="T26" fmla="*/ 2411 w 2638"/>
              <a:gd name="T27" fmla="*/ 247 h 1780"/>
              <a:gd name="T28" fmla="*/ 2302 w 2638"/>
              <a:gd name="T29" fmla="*/ 331 h 1780"/>
              <a:gd name="T30" fmla="*/ 2186 w 2638"/>
              <a:gd name="T31" fmla="*/ 405 h 1780"/>
              <a:gd name="T32" fmla="*/ 2064 w 2638"/>
              <a:gd name="T33" fmla="*/ 470 h 1780"/>
              <a:gd name="T34" fmla="*/ 1936 w 2638"/>
              <a:gd name="T35" fmla="*/ 525 h 1780"/>
              <a:gd name="T36" fmla="*/ 1802 w 2638"/>
              <a:gd name="T37" fmla="*/ 570 h 1780"/>
              <a:gd name="T38" fmla="*/ 1665 w 2638"/>
              <a:gd name="T39" fmla="*/ 604 h 1780"/>
              <a:gd name="T40" fmla="*/ 1523 w 2638"/>
              <a:gd name="T41" fmla="*/ 626 h 1780"/>
              <a:gd name="T42" fmla="*/ 1377 w 2638"/>
              <a:gd name="T43" fmla="*/ 636 h 1780"/>
              <a:gd name="T44" fmla="*/ 1228 w 2638"/>
              <a:gd name="T45" fmla="*/ 634 h 1780"/>
              <a:gd name="T46" fmla="*/ 1080 w 2638"/>
              <a:gd name="T47" fmla="*/ 619 h 1780"/>
              <a:gd name="T48" fmla="*/ 938 w 2638"/>
              <a:gd name="T49" fmla="*/ 593 h 1780"/>
              <a:gd name="T50" fmla="*/ 799 w 2638"/>
              <a:gd name="T51" fmla="*/ 554 h 1780"/>
              <a:gd name="T52" fmla="*/ 667 w 2638"/>
              <a:gd name="T53" fmla="*/ 503 h 1780"/>
              <a:gd name="T54" fmla="*/ 538 w 2638"/>
              <a:gd name="T55" fmla="*/ 443 h 1780"/>
              <a:gd name="T56" fmla="*/ 416 w 2638"/>
              <a:gd name="T57" fmla="*/ 373 h 1780"/>
              <a:gd name="T58" fmla="*/ 301 w 2638"/>
              <a:gd name="T59" fmla="*/ 293 h 1780"/>
              <a:gd name="T60" fmla="*/ 193 w 2638"/>
              <a:gd name="T61" fmla="*/ 204 h 1780"/>
              <a:gd name="T62" fmla="*/ 93 w 2638"/>
              <a:gd name="T63" fmla="*/ 107 h 1780"/>
              <a:gd name="T64" fmla="*/ 1 w 2638"/>
              <a:gd name="T65" fmla="*/ 0 h 1780"/>
              <a:gd name="T66" fmla="*/ 18 w 2638"/>
              <a:gd name="T67" fmla="*/ 1780 h 1780"/>
              <a:gd name="T68" fmla="*/ 110 w 2638"/>
              <a:gd name="T69" fmla="*/ 1678 h 1780"/>
              <a:gd name="T70" fmla="*/ 209 w 2638"/>
              <a:gd name="T71" fmla="*/ 1583 h 1780"/>
              <a:gd name="T72" fmla="*/ 317 w 2638"/>
              <a:gd name="T73" fmla="*/ 1497 h 1780"/>
              <a:gd name="T74" fmla="*/ 431 w 2638"/>
              <a:gd name="T75" fmla="*/ 1420 h 1780"/>
              <a:gd name="T76" fmla="*/ 551 w 2638"/>
              <a:gd name="T77" fmla="*/ 1352 h 1780"/>
              <a:gd name="T78" fmla="*/ 677 w 2638"/>
              <a:gd name="T79" fmla="*/ 1294 h 1780"/>
              <a:gd name="T80" fmla="*/ 808 w 2638"/>
              <a:gd name="T81" fmla="*/ 1246 h 1780"/>
              <a:gd name="T82" fmla="*/ 944 w 2638"/>
              <a:gd name="T83" fmla="*/ 1208 h 1780"/>
              <a:gd name="T84" fmla="*/ 1085 w 2638"/>
              <a:gd name="T85" fmla="*/ 1182 h 1780"/>
              <a:gd name="T86" fmla="*/ 1230 w 2638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8" h="1780">
                <a:moveTo>
                  <a:pt x="1327" y="1165"/>
                </a:moveTo>
                <a:lnTo>
                  <a:pt x="1377" y="1166"/>
                </a:lnTo>
                <a:lnTo>
                  <a:pt x="1426" y="1168"/>
                </a:lnTo>
                <a:lnTo>
                  <a:pt x="1475" y="1171"/>
                </a:lnTo>
                <a:lnTo>
                  <a:pt x="1523" y="1176"/>
                </a:lnTo>
                <a:lnTo>
                  <a:pt x="1570" y="1182"/>
                </a:lnTo>
                <a:lnTo>
                  <a:pt x="1618" y="1190"/>
                </a:lnTo>
                <a:lnTo>
                  <a:pt x="1665" y="1198"/>
                </a:lnTo>
                <a:lnTo>
                  <a:pt x="1710" y="1208"/>
                </a:lnTo>
                <a:lnTo>
                  <a:pt x="1756" y="1219"/>
                </a:lnTo>
                <a:lnTo>
                  <a:pt x="1802" y="1232"/>
                </a:lnTo>
                <a:lnTo>
                  <a:pt x="1847" y="1246"/>
                </a:lnTo>
                <a:lnTo>
                  <a:pt x="1891" y="1261"/>
                </a:lnTo>
                <a:lnTo>
                  <a:pt x="1936" y="1277"/>
                </a:lnTo>
                <a:lnTo>
                  <a:pt x="1978" y="1294"/>
                </a:lnTo>
                <a:lnTo>
                  <a:pt x="2021" y="1312"/>
                </a:lnTo>
                <a:lnTo>
                  <a:pt x="2063" y="1332"/>
                </a:lnTo>
                <a:lnTo>
                  <a:pt x="2105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5" y="1420"/>
                </a:lnTo>
                <a:lnTo>
                  <a:pt x="2264" y="1445"/>
                </a:lnTo>
                <a:lnTo>
                  <a:pt x="2302" y="1471"/>
                </a:lnTo>
                <a:lnTo>
                  <a:pt x="2339" y="1497"/>
                </a:lnTo>
                <a:lnTo>
                  <a:pt x="2376" y="1525"/>
                </a:lnTo>
                <a:lnTo>
                  <a:pt x="2411" y="1553"/>
                </a:lnTo>
                <a:lnTo>
                  <a:pt x="2446" y="1583"/>
                </a:lnTo>
                <a:lnTo>
                  <a:pt x="2480" y="1614"/>
                </a:lnTo>
                <a:lnTo>
                  <a:pt x="2513" y="1646"/>
                </a:lnTo>
                <a:lnTo>
                  <a:pt x="2546" y="1678"/>
                </a:lnTo>
                <a:lnTo>
                  <a:pt x="2577" y="1711"/>
                </a:lnTo>
                <a:lnTo>
                  <a:pt x="2608" y="1746"/>
                </a:lnTo>
                <a:lnTo>
                  <a:pt x="2638" y="1780"/>
                </a:lnTo>
                <a:lnTo>
                  <a:pt x="2638" y="1780"/>
                </a:lnTo>
                <a:lnTo>
                  <a:pt x="2638" y="22"/>
                </a:lnTo>
                <a:lnTo>
                  <a:pt x="2608" y="56"/>
                </a:lnTo>
                <a:lnTo>
                  <a:pt x="2578" y="91"/>
                </a:lnTo>
                <a:lnTo>
                  <a:pt x="2546" y="124"/>
                </a:lnTo>
                <a:lnTo>
                  <a:pt x="2514" y="156"/>
                </a:lnTo>
                <a:lnTo>
                  <a:pt x="2481" y="188"/>
                </a:lnTo>
                <a:lnTo>
                  <a:pt x="2447" y="218"/>
                </a:lnTo>
                <a:lnTo>
                  <a:pt x="2411" y="247"/>
                </a:lnTo>
                <a:lnTo>
                  <a:pt x="2376" y="276"/>
                </a:lnTo>
                <a:lnTo>
                  <a:pt x="2339" y="304"/>
                </a:lnTo>
                <a:lnTo>
                  <a:pt x="2302" y="331"/>
                </a:lnTo>
                <a:lnTo>
                  <a:pt x="2264" y="357"/>
                </a:lnTo>
                <a:lnTo>
                  <a:pt x="2225" y="381"/>
                </a:lnTo>
                <a:lnTo>
                  <a:pt x="2186" y="405"/>
                </a:lnTo>
                <a:lnTo>
                  <a:pt x="2146" y="428"/>
                </a:lnTo>
                <a:lnTo>
                  <a:pt x="2105" y="450"/>
                </a:lnTo>
                <a:lnTo>
                  <a:pt x="2064" y="470"/>
                </a:lnTo>
                <a:lnTo>
                  <a:pt x="2021" y="490"/>
                </a:lnTo>
                <a:lnTo>
                  <a:pt x="1979" y="508"/>
                </a:lnTo>
                <a:lnTo>
                  <a:pt x="1936" y="525"/>
                </a:lnTo>
                <a:lnTo>
                  <a:pt x="1891" y="541"/>
                </a:lnTo>
                <a:lnTo>
                  <a:pt x="1848" y="556"/>
                </a:lnTo>
                <a:lnTo>
                  <a:pt x="1802" y="570"/>
                </a:lnTo>
                <a:lnTo>
                  <a:pt x="1757" y="582"/>
                </a:lnTo>
                <a:lnTo>
                  <a:pt x="1710" y="594"/>
                </a:lnTo>
                <a:lnTo>
                  <a:pt x="1665" y="604"/>
                </a:lnTo>
                <a:lnTo>
                  <a:pt x="1618" y="612"/>
                </a:lnTo>
                <a:lnTo>
                  <a:pt x="1570" y="620"/>
                </a:lnTo>
                <a:lnTo>
                  <a:pt x="1523" y="626"/>
                </a:lnTo>
                <a:lnTo>
                  <a:pt x="1475" y="630"/>
                </a:lnTo>
                <a:lnTo>
                  <a:pt x="1426" y="634"/>
                </a:lnTo>
                <a:lnTo>
                  <a:pt x="1377" y="636"/>
                </a:lnTo>
                <a:lnTo>
                  <a:pt x="1327" y="637"/>
                </a:lnTo>
                <a:lnTo>
                  <a:pt x="1278" y="636"/>
                </a:lnTo>
                <a:lnTo>
                  <a:pt x="1228" y="634"/>
                </a:lnTo>
                <a:lnTo>
                  <a:pt x="1179" y="630"/>
                </a:lnTo>
                <a:lnTo>
                  <a:pt x="1130" y="626"/>
                </a:lnTo>
                <a:lnTo>
                  <a:pt x="1080" y="619"/>
                </a:lnTo>
                <a:lnTo>
                  <a:pt x="1032" y="612"/>
                </a:lnTo>
                <a:lnTo>
                  <a:pt x="986" y="603"/>
                </a:lnTo>
                <a:lnTo>
                  <a:pt x="938" y="593"/>
                </a:lnTo>
                <a:lnTo>
                  <a:pt x="892" y="580"/>
                </a:lnTo>
                <a:lnTo>
                  <a:pt x="845" y="568"/>
                </a:lnTo>
                <a:lnTo>
                  <a:pt x="799" y="554"/>
                </a:lnTo>
                <a:lnTo>
                  <a:pt x="755" y="538"/>
                </a:lnTo>
                <a:lnTo>
                  <a:pt x="710" y="522"/>
                </a:lnTo>
                <a:lnTo>
                  <a:pt x="667" y="503"/>
                </a:lnTo>
                <a:lnTo>
                  <a:pt x="623" y="484"/>
                </a:lnTo>
                <a:lnTo>
                  <a:pt x="580" y="465"/>
                </a:lnTo>
                <a:lnTo>
                  <a:pt x="538" y="443"/>
                </a:lnTo>
                <a:lnTo>
                  <a:pt x="497" y="421"/>
                </a:lnTo>
                <a:lnTo>
                  <a:pt x="456" y="397"/>
                </a:lnTo>
                <a:lnTo>
                  <a:pt x="416" y="373"/>
                </a:lnTo>
                <a:lnTo>
                  <a:pt x="377" y="347"/>
                </a:lnTo>
                <a:lnTo>
                  <a:pt x="338" y="320"/>
                </a:lnTo>
                <a:lnTo>
                  <a:pt x="301" y="293"/>
                </a:lnTo>
                <a:lnTo>
                  <a:pt x="264" y="263"/>
                </a:lnTo>
                <a:lnTo>
                  <a:pt x="229" y="235"/>
                </a:lnTo>
                <a:lnTo>
                  <a:pt x="193" y="204"/>
                </a:lnTo>
                <a:lnTo>
                  <a:pt x="159" y="172"/>
                </a:lnTo>
                <a:lnTo>
                  <a:pt x="126" y="140"/>
                </a:lnTo>
                <a:lnTo>
                  <a:pt x="93" y="107"/>
                </a:lnTo>
                <a:lnTo>
                  <a:pt x="62" y="72"/>
                </a:lnTo>
                <a:lnTo>
                  <a:pt x="31" y="37"/>
                </a:lnTo>
                <a:lnTo>
                  <a:pt x="1" y="0"/>
                </a:lnTo>
                <a:lnTo>
                  <a:pt x="0" y="0"/>
                </a:lnTo>
                <a:lnTo>
                  <a:pt x="0" y="1780"/>
                </a:lnTo>
                <a:lnTo>
                  <a:pt x="18" y="1780"/>
                </a:lnTo>
                <a:lnTo>
                  <a:pt x="48" y="1746"/>
                </a:lnTo>
                <a:lnTo>
                  <a:pt x="79" y="1711"/>
                </a:lnTo>
                <a:lnTo>
                  <a:pt x="110" y="1678"/>
                </a:lnTo>
                <a:lnTo>
                  <a:pt x="143" y="1646"/>
                </a:lnTo>
                <a:lnTo>
                  <a:pt x="176" y="1614"/>
                </a:lnTo>
                <a:lnTo>
                  <a:pt x="209" y="1583"/>
                </a:lnTo>
                <a:lnTo>
                  <a:pt x="245" y="1553"/>
                </a:lnTo>
                <a:lnTo>
                  <a:pt x="280" y="1525"/>
                </a:lnTo>
                <a:lnTo>
                  <a:pt x="317" y="1497"/>
                </a:lnTo>
                <a:lnTo>
                  <a:pt x="354" y="1471"/>
                </a:lnTo>
                <a:lnTo>
                  <a:pt x="392" y="1445"/>
                </a:lnTo>
                <a:lnTo>
                  <a:pt x="431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1" y="1352"/>
                </a:lnTo>
                <a:lnTo>
                  <a:pt x="592" y="1332"/>
                </a:lnTo>
                <a:lnTo>
                  <a:pt x="635" y="1312"/>
                </a:lnTo>
                <a:lnTo>
                  <a:pt x="677" y="1294"/>
                </a:lnTo>
                <a:lnTo>
                  <a:pt x="720" y="1277"/>
                </a:lnTo>
                <a:lnTo>
                  <a:pt x="764" y="1261"/>
                </a:lnTo>
                <a:lnTo>
                  <a:pt x="808" y="1246"/>
                </a:lnTo>
                <a:lnTo>
                  <a:pt x="854" y="1232"/>
                </a:lnTo>
                <a:lnTo>
                  <a:pt x="899" y="1219"/>
                </a:lnTo>
                <a:lnTo>
                  <a:pt x="944" y="1208"/>
                </a:lnTo>
                <a:lnTo>
                  <a:pt x="991" y="1198"/>
                </a:lnTo>
                <a:lnTo>
                  <a:pt x="1038" y="1190"/>
                </a:lnTo>
                <a:lnTo>
                  <a:pt x="1085" y="1182"/>
                </a:lnTo>
                <a:lnTo>
                  <a:pt x="1133" y="1176"/>
                </a:lnTo>
                <a:lnTo>
                  <a:pt x="1181" y="1171"/>
                </a:lnTo>
                <a:lnTo>
                  <a:pt x="1230" y="1168"/>
                </a:lnTo>
                <a:lnTo>
                  <a:pt x="1278" y="1166"/>
                </a:lnTo>
                <a:lnTo>
                  <a:pt x="1327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9D0564F4-C080-4EFD-AF58-04867A8FDBFE}"/>
              </a:ext>
            </a:extLst>
          </p:cNvPr>
          <p:cNvSpPr>
            <a:spLocks/>
          </p:cNvSpPr>
          <p:nvPr/>
        </p:nvSpPr>
        <p:spPr bwMode="auto">
          <a:xfrm>
            <a:off x="7765777" y="4087329"/>
            <a:ext cx="1314530" cy="888317"/>
          </a:xfrm>
          <a:custGeom>
            <a:avLst/>
            <a:gdLst>
              <a:gd name="T0" fmla="*/ 1426 w 2638"/>
              <a:gd name="T1" fmla="*/ 1168 h 1780"/>
              <a:gd name="T2" fmla="*/ 1570 w 2638"/>
              <a:gd name="T3" fmla="*/ 1182 h 1780"/>
              <a:gd name="T4" fmla="*/ 1711 w 2638"/>
              <a:gd name="T5" fmla="*/ 1208 h 1780"/>
              <a:gd name="T6" fmla="*/ 1847 w 2638"/>
              <a:gd name="T7" fmla="*/ 1246 h 1780"/>
              <a:gd name="T8" fmla="*/ 1978 w 2638"/>
              <a:gd name="T9" fmla="*/ 1294 h 1780"/>
              <a:gd name="T10" fmla="*/ 2104 w 2638"/>
              <a:gd name="T11" fmla="*/ 1352 h 1780"/>
              <a:gd name="T12" fmla="*/ 2225 w 2638"/>
              <a:gd name="T13" fmla="*/ 1420 h 1780"/>
              <a:gd name="T14" fmla="*/ 2339 w 2638"/>
              <a:gd name="T15" fmla="*/ 1497 h 1780"/>
              <a:gd name="T16" fmla="*/ 2446 w 2638"/>
              <a:gd name="T17" fmla="*/ 1583 h 1780"/>
              <a:gd name="T18" fmla="*/ 2546 w 2638"/>
              <a:gd name="T19" fmla="*/ 1678 h 1780"/>
              <a:gd name="T20" fmla="*/ 2638 w 2638"/>
              <a:gd name="T21" fmla="*/ 1780 h 1780"/>
              <a:gd name="T22" fmla="*/ 2608 w 2638"/>
              <a:gd name="T23" fmla="*/ 56 h 1780"/>
              <a:gd name="T24" fmla="*/ 2514 w 2638"/>
              <a:gd name="T25" fmla="*/ 156 h 1780"/>
              <a:gd name="T26" fmla="*/ 2412 w 2638"/>
              <a:gd name="T27" fmla="*/ 247 h 1780"/>
              <a:gd name="T28" fmla="*/ 2302 w 2638"/>
              <a:gd name="T29" fmla="*/ 331 h 1780"/>
              <a:gd name="T30" fmla="*/ 2185 w 2638"/>
              <a:gd name="T31" fmla="*/ 405 h 1780"/>
              <a:gd name="T32" fmla="*/ 2064 w 2638"/>
              <a:gd name="T33" fmla="*/ 470 h 1780"/>
              <a:gd name="T34" fmla="*/ 1936 w 2638"/>
              <a:gd name="T35" fmla="*/ 525 h 1780"/>
              <a:gd name="T36" fmla="*/ 1802 w 2638"/>
              <a:gd name="T37" fmla="*/ 570 h 1780"/>
              <a:gd name="T38" fmla="*/ 1665 w 2638"/>
              <a:gd name="T39" fmla="*/ 604 h 1780"/>
              <a:gd name="T40" fmla="*/ 1522 w 2638"/>
              <a:gd name="T41" fmla="*/ 626 h 1780"/>
              <a:gd name="T42" fmla="*/ 1377 w 2638"/>
              <a:gd name="T43" fmla="*/ 636 h 1780"/>
              <a:gd name="T44" fmla="*/ 1228 w 2638"/>
              <a:gd name="T45" fmla="*/ 634 h 1780"/>
              <a:gd name="T46" fmla="*/ 1081 w 2638"/>
              <a:gd name="T47" fmla="*/ 619 h 1780"/>
              <a:gd name="T48" fmla="*/ 938 w 2638"/>
              <a:gd name="T49" fmla="*/ 593 h 1780"/>
              <a:gd name="T50" fmla="*/ 800 w 2638"/>
              <a:gd name="T51" fmla="*/ 554 h 1780"/>
              <a:gd name="T52" fmla="*/ 666 w 2638"/>
              <a:gd name="T53" fmla="*/ 503 h 1780"/>
              <a:gd name="T54" fmla="*/ 538 w 2638"/>
              <a:gd name="T55" fmla="*/ 443 h 1780"/>
              <a:gd name="T56" fmla="*/ 417 w 2638"/>
              <a:gd name="T57" fmla="*/ 373 h 1780"/>
              <a:gd name="T58" fmla="*/ 301 w 2638"/>
              <a:gd name="T59" fmla="*/ 293 h 1780"/>
              <a:gd name="T60" fmla="*/ 194 w 2638"/>
              <a:gd name="T61" fmla="*/ 204 h 1780"/>
              <a:gd name="T62" fmla="*/ 93 w 2638"/>
              <a:gd name="T63" fmla="*/ 107 h 1780"/>
              <a:gd name="T64" fmla="*/ 0 w 2638"/>
              <a:gd name="T65" fmla="*/ 0 h 1780"/>
              <a:gd name="T66" fmla="*/ 18 w 2638"/>
              <a:gd name="T67" fmla="*/ 1780 h 1780"/>
              <a:gd name="T68" fmla="*/ 110 w 2638"/>
              <a:gd name="T69" fmla="*/ 1678 h 1780"/>
              <a:gd name="T70" fmla="*/ 210 w 2638"/>
              <a:gd name="T71" fmla="*/ 1583 h 1780"/>
              <a:gd name="T72" fmla="*/ 317 w 2638"/>
              <a:gd name="T73" fmla="*/ 1497 h 1780"/>
              <a:gd name="T74" fmla="*/ 431 w 2638"/>
              <a:gd name="T75" fmla="*/ 1420 h 1780"/>
              <a:gd name="T76" fmla="*/ 551 w 2638"/>
              <a:gd name="T77" fmla="*/ 1352 h 1780"/>
              <a:gd name="T78" fmla="*/ 677 w 2638"/>
              <a:gd name="T79" fmla="*/ 1294 h 1780"/>
              <a:gd name="T80" fmla="*/ 809 w 2638"/>
              <a:gd name="T81" fmla="*/ 1246 h 1780"/>
              <a:gd name="T82" fmla="*/ 945 w 2638"/>
              <a:gd name="T83" fmla="*/ 1208 h 1780"/>
              <a:gd name="T84" fmla="*/ 1085 w 2638"/>
              <a:gd name="T85" fmla="*/ 1182 h 1780"/>
              <a:gd name="T86" fmla="*/ 1230 w 2638"/>
              <a:gd name="T87" fmla="*/ 1168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8" h="1780">
                <a:moveTo>
                  <a:pt x="1328" y="1165"/>
                </a:moveTo>
                <a:lnTo>
                  <a:pt x="1377" y="1166"/>
                </a:lnTo>
                <a:lnTo>
                  <a:pt x="1426" y="1168"/>
                </a:lnTo>
                <a:lnTo>
                  <a:pt x="1474" y="1171"/>
                </a:lnTo>
                <a:lnTo>
                  <a:pt x="1522" y="1176"/>
                </a:lnTo>
                <a:lnTo>
                  <a:pt x="1570" y="1182"/>
                </a:lnTo>
                <a:lnTo>
                  <a:pt x="1617" y="1190"/>
                </a:lnTo>
                <a:lnTo>
                  <a:pt x="1664" y="1198"/>
                </a:lnTo>
                <a:lnTo>
                  <a:pt x="1711" y="1208"/>
                </a:lnTo>
                <a:lnTo>
                  <a:pt x="1757" y="1219"/>
                </a:lnTo>
                <a:lnTo>
                  <a:pt x="1802" y="1232"/>
                </a:lnTo>
                <a:lnTo>
                  <a:pt x="1847" y="1246"/>
                </a:lnTo>
                <a:lnTo>
                  <a:pt x="1892" y="1261"/>
                </a:lnTo>
                <a:lnTo>
                  <a:pt x="1935" y="1277"/>
                </a:lnTo>
                <a:lnTo>
                  <a:pt x="1978" y="1294"/>
                </a:lnTo>
                <a:lnTo>
                  <a:pt x="2021" y="1312"/>
                </a:lnTo>
                <a:lnTo>
                  <a:pt x="2063" y="1332"/>
                </a:lnTo>
                <a:lnTo>
                  <a:pt x="2104" y="1352"/>
                </a:lnTo>
                <a:lnTo>
                  <a:pt x="2145" y="1374"/>
                </a:lnTo>
                <a:lnTo>
                  <a:pt x="2185" y="1397"/>
                </a:lnTo>
                <a:lnTo>
                  <a:pt x="2225" y="1420"/>
                </a:lnTo>
                <a:lnTo>
                  <a:pt x="2263" y="1445"/>
                </a:lnTo>
                <a:lnTo>
                  <a:pt x="2302" y="1471"/>
                </a:lnTo>
                <a:lnTo>
                  <a:pt x="2339" y="1497"/>
                </a:lnTo>
                <a:lnTo>
                  <a:pt x="2375" y="1525"/>
                </a:lnTo>
                <a:lnTo>
                  <a:pt x="2411" y="1553"/>
                </a:lnTo>
                <a:lnTo>
                  <a:pt x="2446" y="1583"/>
                </a:lnTo>
                <a:lnTo>
                  <a:pt x="2480" y="1614"/>
                </a:lnTo>
                <a:lnTo>
                  <a:pt x="2514" y="1646"/>
                </a:lnTo>
                <a:lnTo>
                  <a:pt x="2546" y="1678"/>
                </a:lnTo>
                <a:lnTo>
                  <a:pt x="2578" y="1711"/>
                </a:lnTo>
                <a:lnTo>
                  <a:pt x="2608" y="1746"/>
                </a:lnTo>
                <a:lnTo>
                  <a:pt x="2638" y="1780"/>
                </a:lnTo>
                <a:lnTo>
                  <a:pt x="2638" y="1780"/>
                </a:lnTo>
                <a:lnTo>
                  <a:pt x="2638" y="22"/>
                </a:lnTo>
                <a:lnTo>
                  <a:pt x="2608" y="56"/>
                </a:lnTo>
                <a:lnTo>
                  <a:pt x="2578" y="91"/>
                </a:lnTo>
                <a:lnTo>
                  <a:pt x="2547" y="124"/>
                </a:lnTo>
                <a:lnTo>
                  <a:pt x="2514" y="156"/>
                </a:lnTo>
                <a:lnTo>
                  <a:pt x="2480" y="188"/>
                </a:lnTo>
                <a:lnTo>
                  <a:pt x="2446" y="218"/>
                </a:lnTo>
                <a:lnTo>
                  <a:pt x="2412" y="247"/>
                </a:lnTo>
                <a:lnTo>
                  <a:pt x="2376" y="276"/>
                </a:lnTo>
                <a:lnTo>
                  <a:pt x="2340" y="304"/>
                </a:lnTo>
                <a:lnTo>
                  <a:pt x="2302" y="331"/>
                </a:lnTo>
                <a:lnTo>
                  <a:pt x="2264" y="357"/>
                </a:lnTo>
                <a:lnTo>
                  <a:pt x="2225" y="381"/>
                </a:lnTo>
                <a:lnTo>
                  <a:pt x="2185" y="405"/>
                </a:lnTo>
                <a:lnTo>
                  <a:pt x="2145" y="428"/>
                </a:lnTo>
                <a:lnTo>
                  <a:pt x="2105" y="450"/>
                </a:lnTo>
                <a:lnTo>
                  <a:pt x="2064" y="470"/>
                </a:lnTo>
                <a:lnTo>
                  <a:pt x="2022" y="490"/>
                </a:lnTo>
                <a:lnTo>
                  <a:pt x="1978" y="508"/>
                </a:lnTo>
                <a:lnTo>
                  <a:pt x="1936" y="525"/>
                </a:lnTo>
                <a:lnTo>
                  <a:pt x="1892" y="541"/>
                </a:lnTo>
                <a:lnTo>
                  <a:pt x="1847" y="556"/>
                </a:lnTo>
                <a:lnTo>
                  <a:pt x="1802" y="570"/>
                </a:lnTo>
                <a:lnTo>
                  <a:pt x="1757" y="582"/>
                </a:lnTo>
                <a:lnTo>
                  <a:pt x="1711" y="594"/>
                </a:lnTo>
                <a:lnTo>
                  <a:pt x="1665" y="604"/>
                </a:lnTo>
                <a:lnTo>
                  <a:pt x="1618" y="612"/>
                </a:lnTo>
                <a:lnTo>
                  <a:pt x="1570" y="620"/>
                </a:lnTo>
                <a:lnTo>
                  <a:pt x="1522" y="626"/>
                </a:lnTo>
                <a:lnTo>
                  <a:pt x="1474" y="630"/>
                </a:lnTo>
                <a:lnTo>
                  <a:pt x="1426" y="634"/>
                </a:lnTo>
                <a:lnTo>
                  <a:pt x="1377" y="636"/>
                </a:lnTo>
                <a:lnTo>
                  <a:pt x="1328" y="637"/>
                </a:lnTo>
                <a:lnTo>
                  <a:pt x="1278" y="636"/>
                </a:lnTo>
                <a:lnTo>
                  <a:pt x="1228" y="634"/>
                </a:lnTo>
                <a:lnTo>
                  <a:pt x="1179" y="630"/>
                </a:lnTo>
                <a:lnTo>
                  <a:pt x="1130" y="626"/>
                </a:lnTo>
                <a:lnTo>
                  <a:pt x="1081" y="619"/>
                </a:lnTo>
                <a:lnTo>
                  <a:pt x="1033" y="612"/>
                </a:lnTo>
                <a:lnTo>
                  <a:pt x="985" y="603"/>
                </a:lnTo>
                <a:lnTo>
                  <a:pt x="938" y="593"/>
                </a:lnTo>
                <a:lnTo>
                  <a:pt x="891" y="580"/>
                </a:lnTo>
                <a:lnTo>
                  <a:pt x="845" y="568"/>
                </a:lnTo>
                <a:lnTo>
                  <a:pt x="800" y="554"/>
                </a:lnTo>
                <a:lnTo>
                  <a:pt x="755" y="538"/>
                </a:lnTo>
                <a:lnTo>
                  <a:pt x="710" y="522"/>
                </a:lnTo>
                <a:lnTo>
                  <a:pt x="666" y="503"/>
                </a:lnTo>
                <a:lnTo>
                  <a:pt x="622" y="484"/>
                </a:lnTo>
                <a:lnTo>
                  <a:pt x="580" y="465"/>
                </a:lnTo>
                <a:lnTo>
                  <a:pt x="538" y="443"/>
                </a:lnTo>
                <a:lnTo>
                  <a:pt x="497" y="421"/>
                </a:lnTo>
                <a:lnTo>
                  <a:pt x="457" y="397"/>
                </a:lnTo>
                <a:lnTo>
                  <a:pt x="417" y="373"/>
                </a:lnTo>
                <a:lnTo>
                  <a:pt x="378" y="347"/>
                </a:lnTo>
                <a:lnTo>
                  <a:pt x="339" y="320"/>
                </a:lnTo>
                <a:lnTo>
                  <a:pt x="301" y="293"/>
                </a:lnTo>
                <a:lnTo>
                  <a:pt x="265" y="263"/>
                </a:lnTo>
                <a:lnTo>
                  <a:pt x="228" y="235"/>
                </a:lnTo>
                <a:lnTo>
                  <a:pt x="194" y="204"/>
                </a:lnTo>
                <a:lnTo>
                  <a:pt x="159" y="172"/>
                </a:lnTo>
                <a:lnTo>
                  <a:pt x="125" y="140"/>
                </a:lnTo>
                <a:lnTo>
                  <a:pt x="93" y="107"/>
                </a:lnTo>
                <a:lnTo>
                  <a:pt x="61" y="72"/>
                </a:lnTo>
                <a:lnTo>
                  <a:pt x="30" y="37"/>
                </a:lnTo>
                <a:lnTo>
                  <a:pt x="0" y="0"/>
                </a:lnTo>
                <a:lnTo>
                  <a:pt x="0" y="0"/>
                </a:lnTo>
                <a:lnTo>
                  <a:pt x="0" y="1780"/>
                </a:lnTo>
                <a:lnTo>
                  <a:pt x="18" y="1780"/>
                </a:lnTo>
                <a:lnTo>
                  <a:pt x="47" y="1746"/>
                </a:lnTo>
                <a:lnTo>
                  <a:pt x="78" y="1711"/>
                </a:lnTo>
                <a:lnTo>
                  <a:pt x="110" y="1678"/>
                </a:lnTo>
                <a:lnTo>
                  <a:pt x="142" y="1646"/>
                </a:lnTo>
                <a:lnTo>
                  <a:pt x="175" y="1614"/>
                </a:lnTo>
                <a:lnTo>
                  <a:pt x="210" y="1583"/>
                </a:lnTo>
                <a:lnTo>
                  <a:pt x="245" y="1553"/>
                </a:lnTo>
                <a:lnTo>
                  <a:pt x="281" y="1525"/>
                </a:lnTo>
                <a:lnTo>
                  <a:pt x="317" y="1497"/>
                </a:lnTo>
                <a:lnTo>
                  <a:pt x="354" y="1471"/>
                </a:lnTo>
                <a:lnTo>
                  <a:pt x="393" y="1445"/>
                </a:lnTo>
                <a:lnTo>
                  <a:pt x="431" y="1420"/>
                </a:lnTo>
                <a:lnTo>
                  <a:pt x="470" y="1397"/>
                </a:lnTo>
                <a:lnTo>
                  <a:pt x="510" y="1374"/>
                </a:lnTo>
                <a:lnTo>
                  <a:pt x="551" y="1352"/>
                </a:lnTo>
                <a:lnTo>
                  <a:pt x="593" y="1332"/>
                </a:lnTo>
                <a:lnTo>
                  <a:pt x="635" y="1312"/>
                </a:lnTo>
                <a:lnTo>
                  <a:pt x="677" y="1294"/>
                </a:lnTo>
                <a:lnTo>
                  <a:pt x="721" y="1277"/>
                </a:lnTo>
                <a:lnTo>
                  <a:pt x="764" y="1261"/>
                </a:lnTo>
                <a:lnTo>
                  <a:pt x="809" y="1246"/>
                </a:lnTo>
                <a:lnTo>
                  <a:pt x="853" y="1232"/>
                </a:lnTo>
                <a:lnTo>
                  <a:pt x="899" y="1219"/>
                </a:lnTo>
                <a:lnTo>
                  <a:pt x="945" y="1208"/>
                </a:lnTo>
                <a:lnTo>
                  <a:pt x="992" y="1198"/>
                </a:lnTo>
                <a:lnTo>
                  <a:pt x="1039" y="1190"/>
                </a:lnTo>
                <a:lnTo>
                  <a:pt x="1085" y="1182"/>
                </a:lnTo>
                <a:lnTo>
                  <a:pt x="1133" y="1176"/>
                </a:lnTo>
                <a:lnTo>
                  <a:pt x="1181" y="1171"/>
                </a:lnTo>
                <a:lnTo>
                  <a:pt x="1230" y="1168"/>
                </a:lnTo>
                <a:lnTo>
                  <a:pt x="1279" y="1166"/>
                </a:lnTo>
                <a:lnTo>
                  <a:pt x="1328" y="1165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EE22D01-A7D4-42F2-A9A8-EDACE835ACB5}"/>
              </a:ext>
            </a:extLst>
          </p:cNvPr>
          <p:cNvSpPr>
            <a:spLocks noEditPoints="1"/>
          </p:cNvSpPr>
          <p:nvPr/>
        </p:nvSpPr>
        <p:spPr bwMode="auto">
          <a:xfrm>
            <a:off x="6572383" y="3853286"/>
            <a:ext cx="1356404" cy="1356403"/>
          </a:xfrm>
          <a:custGeom>
            <a:avLst/>
            <a:gdLst>
              <a:gd name="T0" fmla="*/ 1169 w 2722"/>
              <a:gd name="T1" fmla="*/ 2709 h 2722"/>
              <a:gd name="T2" fmla="*/ 951 w 2722"/>
              <a:gd name="T3" fmla="*/ 2659 h 2722"/>
              <a:gd name="T4" fmla="*/ 746 w 2722"/>
              <a:gd name="T5" fmla="*/ 2576 h 2722"/>
              <a:gd name="T6" fmla="*/ 561 w 2722"/>
              <a:gd name="T7" fmla="*/ 2462 h 2722"/>
              <a:gd name="T8" fmla="*/ 396 w 2722"/>
              <a:gd name="T9" fmla="*/ 2320 h 2722"/>
              <a:gd name="T10" fmla="*/ 268 w 2722"/>
              <a:gd name="T11" fmla="*/ 2171 h 2722"/>
              <a:gd name="T12" fmla="*/ 173 w 2722"/>
              <a:gd name="T13" fmla="*/ 2025 h 2722"/>
              <a:gd name="T14" fmla="*/ 96 w 2722"/>
              <a:gd name="T15" fmla="*/ 1865 h 2722"/>
              <a:gd name="T16" fmla="*/ 42 w 2722"/>
              <a:gd name="T17" fmla="*/ 1695 h 2722"/>
              <a:gd name="T18" fmla="*/ 10 w 2722"/>
              <a:gd name="T19" fmla="*/ 1516 h 2722"/>
              <a:gd name="T20" fmla="*/ 3 w 2722"/>
              <a:gd name="T21" fmla="*/ 1292 h 2722"/>
              <a:gd name="T22" fmla="*/ 83 w 2722"/>
              <a:gd name="T23" fmla="*/ 894 h 2722"/>
              <a:gd name="T24" fmla="*/ 270 w 2722"/>
              <a:gd name="T25" fmla="*/ 547 h 2722"/>
              <a:gd name="T26" fmla="*/ 547 w 2722"/>
              <a:gd name="T27" fmla="*/ 270 h 2722"/>
              <a:gd name="T28" fmla="*/ 893 w 2722"/>
              <a:gd name="T29" fmla="*/ 83 h 2722"/>
              <a:gd name="T30" fmla="*/ 1291 w 2722"/>
              <a:gd name="T31" fmla="*/ 1 h 2722"/>
              <a:gd name="T32" fmla="*/ 1702 w 2722"/>
              <a:gd name="T33" fmla="*/ 43 h 2722"/>
              <a:gd name="T34" fmla="*/ 2067 w 2722"/>
              <a:gd name="T35" fmla="*/ 197 h 2722"/>
              <a:gd name="T36" fmla="*/ 2368 w 2722"/>
              <a:gd name="T37" fmla="*/ 446 h 2722"/>
              <a:gd name="T38" fmla="*/ 2588 w 2722"/>
              <a:gd name="T39" fmla="*/ 771 h 2722"/>
              <a:gd name="T40" fmla="*/ 2706 w 2722"/>
              <a:gd name="T41" fmla="*/ 1154 h 2722"/>
              <a:gd name="T42" fmla="*/ 2718 w 2722"/>
              <a:gd name="T43" fmla="*/ 1455 h 2722"/>
              <a:gd name="T44" fmla="*/ 2694 w 2722"/>
              <a:gd name="T45" fmla="*/ 1637 h 2722"/>
              <a:gd name="T46" fmla="*/ 2646 w 2722"/>
              <a:gd name="T47" fmla="*/ 1810 h 2722"/>
              <a:gd name="T48" fmla="*/ 2576 w 2722"/>
              <a:gd name="T49" fmla="*/ 1973 h 2722"/>
              <a:gd name="T50" fmla="*/ 2487 w 2722"/>
              <a:gd name="T51" fmla="*/ 2124 h 2722"/>
              <a:gd name="T52" fmla="*/ 2375 w 2722"/>
              <a:gd name="T53" fmla="*/ 2268 h 2722"/>
              <a:gd name="T54" fmla="*/ 2219 w 2722"/>
              <a:gd name="T55" fmla="*/ 2418 h 2722"/>
              <a:gd name="T56" fmla="*/ 2040 w 2722"/>
              <a:gd name="T57" fmla="*/ 2542 h 2722"/>
              <a:gd name="T58" fmla="*/ 1841 w 2722"/>
              <a:gd name="T59" fmla="*/ 2635 h 2722"/>
              <a:gd name="T60" fmla="*/ 1627 w 2722"/>
              <a:gd name="T61" fmla="*/ 2696 h 2722"/>
              <a:gd name="T62" fmla="*/ 1400 w 2722"/>
              <a:gd name="T63" fmla="*/ 2721 h 2722"/>
              <a:gd name="T64" fmla="*/ 345 w 2722"/>
              <a:gd name="T65" fmla="*/ 1571 h 2722"/>
              <a:gd name="T66" fmla="*/ 449 w 2722"/>
              <a:gd name="T67" fmla="*/ 1857 h 2722"/>
              <a:gd name="T68" fmla="*/ 627 w 2722"/>
              <a:gd name="T69" fmla="*/ 2096 h 2722"/>
              <a:gd name="T70" fmla="*/ 866 w 2722"/>
              <a:gd name="T71" fmla="*/ 2274 h 2722"/>
              <a:gd name="T72" fmla="*/ 1152 w 2722"/>
              <a:gd name="T73" fmla="*/ 2378 h 2722"/>
              <a:gd name="T74" fmla="*/ 1467 w 2722"/>
              <a:gd name="T75" fmla="*/ 2394 h 2722"/>
              <a:gd name="T76" fmla="*/ 1766 w 2722"/>
              <a:gd name="T77" fmla="*/ 2317 h 2722"/>
              <a:gd name="T78" fmla="*/ 2022 w 2722"/>
              <a:gd name="T79" fmla="*/ 2162 h 2722"/>
              <a:gd name="T80" fmla="*/ 2222 w 2722"/>
              <a:gd name="T81" fmla="*/ 1941 h 2722"/>
              <a:gd name="T82" fmla="*/ 2352 w 2722"/>
              <a:gd name="T83" fmla="*/ 1670 h 2722"/>
              <a:gd name="T84" fmla="*/ 2399 w 2722"/>
              <a:gd name="T85" fmla="*/ 1361 h 2722"/>
              <a:gd name="T86" fmla="*/ 2367 w 2722"/>
              <a:gd name="T87" fmla="*/ 1102 h 2722"/>
              <a:gd name="T88" fmla="*/ 2249 w 2722"/>
              <a:gd name="T89" fmla="*/ 823 h 2722"/>
              <a:gd name="T90" fmla="*/ 2060 w 2722"/>
              <a:gd name="T91" fmla="*/ 593 h 2722"/>
              <a:gd name="T92" fmla="*/ 1812 w 2722"/>
              <a:gd name="T93" fmla="*/ 425 h 2722"/>
              <a:gd name="T94" fmla="*/ 1519 w 2722"/>
              <a:gd name="T95" fmla="*/ 334 h 2722"/>
              <a:gd name="T96" fmla="*/ 1203 w 2722"/>
              <a:gd name="T97" fmla="*/ 334 h 2722"/>
              <a:gd name="T98" fmla="*/ 911 w 2722"/>
              <a:gd name="T99" fmla="*/ 425 h 2722"/>
              <a:gd name="T100" fmla="*/ 664 w 2722"/>
              <a:gd name="T101" fmla="*/ 593 h 2722"/>
              <a:gd name="T102" fmla="*/ 474 w 2722"/>
              <a:gd name="T103" fmla="*/ 823 h 2722"/>
              <a:gd name="T104" fmla="*/ 356 w 2722"/>
              <a:gd name="T105" fmla="*/ 1102 h 2722"/>
              <a:gd name="T106" fmla="*/ 323 w 2722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2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6" y="2718"/>
                </a:lnTo>
                <a:lnTo>
                  <a:pt x="1207" y="2713"/>
                </a:lnTo>
                <a:lnTo>
                  <a:pt x="1169" y="2709"/>
                </a:lnTo>
                <a:lnTo>
                  <a:pt x="1132" y="2703"/>
                </a:lnTo>
                <a:lnTo>
                  <a:pt x="1095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1" y="2659"/>
                </a:lnTo>
                <a:lnTo>
                  <a:pt x="915" y="2647"/>
                </a:lnTo>
                <a:lnTo>
                  <a:pt x="881" y="2634"/>
                </a:lnTo>
                <a:lnTo>
                  <a:pt x="847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4" y="2559"/>
                </a:lnTo>
                <a:lnTo>
                  <a:pt x="682" y="2540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2"/>
                </a:lnTo>
                <a:lnTo>
                  <a:pt x="561" y="2462"/>
                </a:lnTo>
                <a:lnTo>
                  <a:pt x="531" y="2440"/>
                </a:lnTo>
                <a:lnTo>
                  <a:pt x="502" y="2417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5"/>
                </a:lnTo>
                <a:lnTo>
                  <a:pt x="396" y="2320"/>
                </a:lnTo>
                <a:lnTo>
                  <a:pt x="371" y="2293"/>
                </a:lnTo>
                <a:lnTo>
                  <a:pt x="346" y="2267"/>
                </a:lnTo>
                <a:lnTo>
                  <a:pt x="322" y="2240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1"/>
                </a:lnTo>
                <a:lnTo>
                  <a:pt x="251" y="2148"/>
                </a:lnTo>
                <a:lnTo>
                  <a:pt x="234" y="2124"/>
                </a:lnTo>
                <a:lnTo>
                  <a:pt x="218" y="2099"/>
                </a:lnTo>
                <a:lnTo>
                  <a:pt x="203" y="2075"/>
                </a:lnTo>
                <a:lnTo>
                  <a:pt x="187" y="2050"/>
                </a:lnTo>
                <a:lnTo>
                  <a:pt x="173" y="2025"/>
                </a:lnTo>
                <a:lnTo>
                  <a:pt x="158" y="1998"/>
                </a:lnTo>
                <a:lnTo>
                  <a:pt x="146" y="1972"/>
                </a:lnTo>
                <a:lnTo>
                  <a:pt x="132" y="1946"/>
                </a:lnTo>
                <a:lnTo>
                  <a:pt x="119" y="1919"/>
                </a:lnTo>
                <a:lnTo>
                  <a:pt x="108" y="1892"/>
                </a:lnTo>
                <a:lnTo>
                  <a:pt x="96" y="1865"/>
                </a:lnTo>
                <a:lnTo>
                  <a:pt x="86" y="1837"/>
                </a:lnTo>
                <a:lnTo>
                  <a:pt x="76" y="1810"/>
                </a:lnTo>
                <a:lnTo>
                  <a:pt x="67" y="1781"/>
                </a:lnTo>
                <a:lnTo>
                  <a:pt x="58" y="1752"/>
                </a:lnTo>
                <a:lnTo>
                  <a:pt x="50" y="1724"/>
                </a:lnTo>
                <a:lnTo>
                  <a:pt x="42" y="1695"/>
                </a:lnTo>
                <a:lnTo>
                  <a:pt x="35" y="1666"/>
                </a:lnTo>
                <a:lnTo>
                  <a:pt x="28" y="1636"/>
                </a:lnTo>
                <a:lnTo>
                  <a:pt x="22" y="1606"/>
                </a:lnTo>
                <a:lnTo>
                  <a:pt x="18" y="1576"/>
                </a:lnTo>
                <a:lnTo>
                  <a:pt x="13" y="1547"/>
                </a:lnTo>
                <a:lnTo>
                  <a:pt x="10" y="1516"/>
                </a:lnTo>
                <a:lnTo>
                  <a:pt x="6" y="1485"/>
                </a:lnTo>
                <a:lnTo>
                  <a:pt x="4" y="1455"/>
                </a:lnTo>
                <a:lnTo>
                  <a:pt x="2" y="1423"/>
                </a:lnTo>
                <a:lnTo>
                  <a:pt x="0" y="1392"/>
                </a:lnTo>
                <a:lnTo>
                  <a:pt x="0" y="1361"/>
                </a:lnTo>
                <a:lnTo>
                  <a:pt x="3" y="1292"/>
                </a:lnTo>
                <a:lnTo>
                  <a:pt x="7" y="1222"/>
                </a:lnTo>
                <a:lnTo>
                  <a:pt x="16" y="1154"/>
                </a:lnTo>
                <a:lnTo>
                  <a:pt x="28" y="1087"/>
                </a:lnTo>
                <a:lnTo>
                  <a:pt x="44" y="1021"/>
                </a:lnTo>
                <a:lnTo>
                  <a:pt x="62" y="956"/>
                </a:lnTo>
                <a:lnTo>
                  <a:pt x="83" y="894"/>
                </a:lnTo>
                <a:lnTo>
                  <a:pt x="108" y="832"/>
                </a:lnTo>
                <a:lnTo>
                  <a:pt x="134" y="771"/>
                </a:lnTo>
                <a:lnTo>
                  <a:pt x="165" y="713"/>
                </a:lnTo>
                <a:lnTo>
                  <a:pt x="197" y="656"/>
                </a:lnTo>
                <a:lnTo>
                  <a:pt x="233" y="600"/>
                </a:lnTo>
                <a:lnTo>
                  <a:pt x="270" y="547"/>
                </a:lnTo>
                <a:lnTo>
                  <a:pt x="311" y="496"/>
                </a:lnTo>
                <a:lnTo>
                  <a:pt x="354" y="446"/>
                </a:lnTo>
                <a:lnTo>
                  <a:pt x="399" y="398"/>
                </a:lnTo>
                <a:lnTo>
                  <a:pt x="446" y="354"/>
                </a:lnTo>
                <a:lnTo>
                  <a:pt x="496" y="311"/>
                </a:lnTo>
                <a:lnTo>
                  <a:pt x="547" y="270"/>
                </a:lnTo>
                <a:lnTo>
                  <a:pt x="601" y="233"/>
                </a:lnTo>
                <a:lnTo>
                  <a:pt x="656" y="197"/>
                </a:lnTo>
                <a:lnTo>
                  <a:pt x="713" y="164"/>
                </a:lnTo>
                <a:lnTo>
                  <a:pt x="771" y="134"/>
                </a:lnTo>
                <a:lnTo>
                  <a:pt x="832" y="107"/>
                </a:lnTo>
                <a:lnTo>
                  <a:pt x="893" y="83"/>
                </a:lnTo>
                <a:lnTo>
                  <a:pt x="956" y="61"/>
                </a:lnTo>
                <a:lnTo>
                  <a:pt x="1021" y="43"/>
                </a:lnTo>
                <a:lnTo>
                  <a:pt x="1087" y="28"/>
                </a:lnTo>
                <a:lnTo>
                  <a:pt x="1154" y="16"/>
                </a:lnTo>
                <a:lnTo>
                  <a:pt x="1222" y="7"/>
                </a:lnTo>
                <a:lnTo>
                  <a:pt x="1291" y="1"/>
                </a:lnTo>
                <a:lnTo>
                  <a:pt x="1361" y="0"/>
                </a:lnTo>
                <a:lnTo>
                  <a:pt x="1431" y="1"/>
                </a:lnTo>
                <a:lnTo>
                  <a:pt x="1501" y="7"/>
                </a:lnTo>
                <a:lnTo>
                  <a:pt x="1568" y="16"/>
                </a:lnTo>
                <a:lnTo>
                  <a:pt x="1635" y="28"/>
                </a:lnTo>
                <a:lnTo>
                  <a:pt x="1702" y="43"/>
                </a:lnTo>
                <a:lnTo>
                  <a:pt x="1766" y="61"/>
                </a:lnTo>
                <a:lnTo>
                  <a:pt x="1829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7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7" y="311"/>
                </a:lnTo>
                <a:lnTo>
                  <a:pt x="2276" y="354"/>
                </a:lnTo>
                <a:lnTo>
                  <a:pt x="2324" y="398"/>
                </a:lnTo>
                <a:lnTo>
                  <a:pt x="2368" y="446"/>
                </a:lnTo>
                <a:lnTo>
                  <a:pt x="2411" y="496"/>
                </a:lnTo>
                <a:lnTo>
                  <a:pt x="2452" y="547"/>
                </a:lnTo>
                <a:lnTo>
                  <a:pt x="2490" y="600"/>
                </a:lnTo>
                <a:lnTo>
                  <a:pt x="2525" y="656"/>
                </a:lnTo>
                <a:lnTo>
                  <a:pt x="2558" y="713"/>
                </a:lnTo>
                <a:lnTo>
                  <a:pt x="2588" y="771"/>
                </a:lnTo>
                <a:lnTo>
                  <a:pt x="2615" y="832"/>
                </a:lnTo>
                <a:lnTo>
                  <a:pt x="2639" y="894"/>
                </a:lnTo>
                <a:lnTo>
                  <a:pt x="2661" y="956"/>
                </a:lnTo>
                <a:lnTo>
                  <a:pt x="2679" y="1021"/>
                </a:lnTo>
                <a:lnTo>
                  <a:pt x="2694" y="1087"/>
                </a:lnTo>
                <a:lnTo>
                  <a:pt x="2706" y="1154"/>
                </a:lnTo>
                <a:lnTo>
                  <a:pt x="2715" y="1222"/>
                </a:lnTo>
                <a:lnTo>
                  <a:pt x="2721" y="1292"/>
                </a:lnTo>
                <a:lnTo>
                  <a:pt x="2722" y="1361"/>
                </a:lnTo>
                <a:lnTo>
                  <a:pt x="2722" y="1392"/>
                </a:lnTo>
                <a:lnTo>
                  <a:pt x="2721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4" y="1516"/>
                </a:lnTo>
                <a:lnTo>
                  <a:pt x="2709" y="1547"/>
                </a:lnTo>
                <a:lnTo>
                  <a:pt x="2705" y="1576"/>
                </a:lnTo>
                <a:lnTo>
                  <a:pt x="2700" y="1607"/>
                </a:lnTo>
                <a:lnTo>
                  <a:pt x="2694" y="1637"/>
                </a:lnTo>
                <a:lnTo>
                  <a:pt x="2687" y="1666"/>
                </a:lnTo>
                <a:lnTo>
                  <a:pt x="2681" y="1695"/>
                </a:lnTo>
                <a:lnTo>
                  <a:pt x="2673" y="1724"/>
                </a:lnTo>
                <a:lnTo>
                  <a:pt x="2665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6" y="1866"/>
                </a:lnTo>
                <a:lnTo>
                  <a:pt x="2614" y="1893"/>
                </a:lnTo>
                <a:lnTo>
                  <a:pt x="2603" y="1919"/>
                </a:lnTo>
                <a:lnTo>
                  <a:pt x="2590" y="1947"/>
                </a:lnTo>
                <a:lnTo>
                  <a:pt x="2576" y="1973"/>
                </a:lnTo>
                <a:lnTo>
                  <a:pt x="2564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4" y="2100"/>
                </a:lnTo>
                <a:lnTo>
                  <a:pt x="2487" y="2124"/>
                </a:lnTo>
                <a:lnTo>
                  <a:pt x="2471" y="2148"/>
                </a:lnTo>
                <a:lnTo>
                  <a:pt x="2454" y="2172"/>
                </a:lnTo>
                <a:lnTo>
                  <a:pt x="2436" y="2195"/>
                </a:lnTo>
                <a:lnTo>
                  <a:pt x="2418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300" y="2346"/>
                </a:lnTo>
                <a:lnTo>
                  <a:pt x="2273" y="2370"/>
                </a:lnTo>
                <a:lnTo>
                  <a:pt x="2247" y="2394"/>
                </a:lnTo>
                <a:lnTo>
                  <a:pt x="2219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2" y="2483"/>
                </a:lnTo>
                <a:lnTo>
                  <a:pt x="2102" y="2503"/>
                </a:lnTo>
                <a:lnTo>
                  <a:pt x="2071" y="2522"/>
                </a:lnTo>
                <a:lnTo>
                  <a:pt x="2040" y="2542"/>
                </a:lnTo>
                <a:lnTo>
                  <a:pt x="2008" y="2559"/>
                </a:lnTo>
                <a:lnTo>
                  <a:pt x="1975" y="2576"/>
                </a:lnTo>
                <a:lnTo>
                  <a:pt x="1943" y="2592"/>
                </a:lnTo>
                <a:lnTo>
                  <a:pt x="1910" y="2607"/>
                </a:lnTo>
                <a:lnTo>
                  <a:pt x="1876" y="2622"/>
                </a:lnTo>
                <a:lnTo>
                  <a:pt x="1841" y="2635"/>
                </a:lnTo>
                <a:lnTo>
                  <a:pt x="1807" y="2648"/>
                </a:lnTo>
                <a:lnTo>
                  <a:pt x="1772" y="2659"/>
                </a:lnTo>
                <a:lnTo>
                  <a:pt x="1736" y="2670"/>
                </a:lnTo>
                <a:lnTo>
                  <a:pt x="1701" y="2680"/>
                </a:lnTo>
                <a:lnTo>
                  <a:pt x="1664" y="2688"/>
                </a:lnTo>
                <a:lnTo>
                  <a:pt x="1627" y="2696"/>
                </a:lnTo>
                <a:lnTo>
                  <a:pt x="1590" y="2703"/>
                </a:lnTo>
                <a:lnTo>
                  <a:pt x="1553" y="2709"/>
                </a:lnTo>
                <a:lnTo>
                  <a:pt x="1515" y="2713"/>
                </a:lnTo>
                <a:lnTo>
                  <a:pt x="1477" y="2718"/>
                </a:lnTo>
                <a:lnTo>
                  <a:pt x="1439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3" y="1361"/>
                </a:moveTo>
                <a:lnTo>
                  <a:pt x="324" y="1415"/>
                </a:lnTo>
                <a:lnTo>
                  <a:pt x="329" y="1468"/>
                </a:lnTo>
                <a:lnTo>
                  <a:pt x="335" y="1519"/>
                </a:lnTo>
                <a:lnTo>
                  <a:pt x="345" y="1571"/>
                </a:lnTo>
                <a:lnTo>
                  <a:pt x="356" y="1621"/>
                </a:lnTo>
                <a:lnTo>
                  <a:pt x="370" y="1670"/>
                </a:lnTo>
                <a:lnTo>
                  <a:pt x="386" y="1718"/>
                </a:lnTo>
                <a:lnTo>
                  <a:pt x="404" y="1765"/>
                </a:lnTo>
                <a:lnTo>
                  <a:pt x="426" y="1811"/>
                </a:lnTo>
                <a:lnTo>
                  <a:pt x="449" y="1857"/>
                </a:lnTo>
                <a:lnTo>
                  <a:pt x="474" y="1900"/>
                </a:lnTo>
                <a:lnTo>
                  <a:pt x="500" y="1941"/>
                </a:lnTo>
                <a:lnTo>
                  <a:pt x="529" y="1982"/>
                </a:lnTo>
                <a:lnTo>
                  <a:pt x="560" y="2021"/>
                </a:lnTo>
                <a:lnTo>
                  <a:pt x="593" y="2059"/>
                </a:lnTo>
                <a:lnTo>
                  <a:pt x="627" y="2096"/>
                </a:lnTo>
                <a:lnTo>
                  <a:pt x="664" y="2130"/>
                </a:lnTo>
                <a:lnTo>
                  <a:pt x="701" y="2162"/>
                </a:lnTo>
                <a:lnTo>
                  <a:pt x="740" y="2193"/>
                </a:lnTo>
                <a:lnTo>
                  <a:pt x="780" y="2223"/>
                </a:lnTo>
                <a:lnTo>
                  <a:pt x="823" y="2249"/>
                </a:lnTo>
                <a:lnTo>
                  <a:pt x="866" y="2274"/>
                </a:lnTo>
                <a:lnTo>
                  <a:pt x="911" y="2297"/>
                </a:lnTo>
                <a:lnTo>
                  <a:pt x="957" y="2317"/>
                </a:lnTo>
                <a:lnTo>
                  <a:pt x="1004" y="2337"/>
                </a:lnTo>
                <a:lnTo>
                  <a:pt x="1052" y="2353"/>
                </a:lnTo>
                <a:lnTo>
                  <a:pt x="1102" y="2367"/>
                </a:lnTo>
                <a:lnTo>
                  <a:pt x="1152" y="2378"/>
                </a:lnTo>
                <a:lnTo>
                  <a:pt x="1203" y="2387"/>
                </a:lnTo>
                <a:lnTo>
                  <a:pt x="1255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5" y="2399"/>
                </a:lnTo>
                <a:lnTo>
                  <a:pt x="1467" y="2394"/>
                </a:lnTo>
                <a:lnTo>
                  <a:pt x="1519" y="2387"/>
                </a:lnTo>
                <a:lnTo>
                  <a:pt x="1570" y="2378"/>
                </a:lnTo>
                <a:lnTo>
                  <a:pt x="1621" y="2367"/>
                </a:lnTo>
                <a:lnTo>
                  <a:pt x="1670" y="2353"/>
                </a:lnTo>
                <a:lnTo>
                  <a:pt x="1718" y="2337"/>
                </a:lnTo>
                <a:lnTo>
                  <a:pt x="1766" y="2317"/>
                </a:lnTo>
                <a:lnTo>
                  <a:pt x="1812" y="2297"/>
                </a:lnTo>
                <a:lnTo>
                  <a:pt x="1856" y="2274"/>
                </a:lnTo>
                <a:lnTo>
                  <a:pt x="1900" y="2249"/>
                </a:lnTo>
                <a:lnTo>
                  <a:pt x="1942" y="2223"/>
                </a:lnTo>
                <a:lnTo>
                  <a:pt x="1982" y="2193"/>
                </a:lnTo>
                <a:lnTo>
                  <a:pt x="2022" y="2162"/>
                </a:lnTo>
                <a:lnTo>
                  <a:pt x="2060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3" y="2021"/>
                </a:lnTo>
                <a:lnTo>
                  <a:pt x="2193" y="1982"/>
                </a:lnTo>
                <a:lnTo>
                  <a:pt x="2222" y="1941"/>
                </a:lnTo>
                <a:lnTo>
                  <a:pt x="2249" y="1900"/>
                </a:lnTo>
                <a:lnTo>
                  <a:pt x="2275" y="1857"/>
                </a:lnTo>
                <a:lnTo>
                  <a:pt x="2297" y="1811"/>
                </a:lnTo>
                <a:lnTo>
                  <a:pt x="2318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7" y="1621"/>
                </a:lnTo>
                <a:lnTo>
                  <a:pt x="2379" y="1571"/>
                </a:lnTo>
                <a:lnTo>
                  <a:pt x="2388" y="1519"/>
                </a:lnTo>
                <a:lnTo>
                  <a:pt x="2394" y="1468"/>
                </a:lnTo>
                <a:lnTo>
                  <a:pt x="2398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4" y="1255"/>
                </a:lnTo>
                <a:lnTo>
                  <a:pt x="2388" y="1204"/>
                </a:lnTo>
                <a:lnTo>
                  <a:pt x="2379" y="1152"/>
                </a:lnTo>
                <a:lnTo>
                  <a:pt x="2367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8" y="956"/>
                </a:lnTo>
                <a:lnTo>
                  <a:pt x="2297" y="911"/>
                </a:lnTo>
                <a:lnTo>
                  <a:pt x="2275" y="866"/>
                </a:lnTo>
                <a:lnTo>
                  <a:pt x="2249" y="823"/>
                </a:lnTo>
                <a:lnTo>
                  <a:pt x="2222" y="780"/>
                </a:lnTo>
                <a:lnTo>
                  <a:pt x="2193" y="740"/>
                </a:lnTo>
                <a:lnTo>
                  <a:pt x="2163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60" y="593"/>
                </a:lnTo>
                <a:lnTo>
                  <a:pt x="2022" y="560"/>
                </a:lnTo>
                <a:lnTo>
                  <a:pt x="1982" y="529"/>
                </a:lnTo>
                <a:lnTo>
                  <a:pt x="1942" y="500"/>
                </a:lnTo>
                <a:lnTo>
                  <a:pt x="1900" y="473"/>
                </a:lnTo>
                <a:lnTo>
                  <a:pt x="1856" y="448"/>
                </a:lnTo>
                <a:lnTo>
                  <a:pt x="1812" y="425"/>
                </a:lnTo>
                <a:lnTo>
                  <a:pt x="1766" y="404"/>
                </a:lnTo>
                <a:lnTo>
                  <a:pt x="1718" y="386"/>
                </a:lnTo>
                <a:lnTo>
                  <a:pt x="1670" y="370"/>
                </a:lnTo>
                <a:lnTo>
                  <a:pt x="1621" y="355"/>
                </a:lnTo>
                <a:lnTo>
                  <a:pt x="1570" y="343"/>
                </a:lnTo>
                <a:lnTo>
                  <a:pt x="1519" y="334"/>
                </a:lnTo>
                <a:lnTo>
                  <a:pt x="1467" y="329"/>
                </a:lnTo>
                <a:lnTo>
                  <a:pt x="1415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5" y="329"/>
                </a:lnTo>
                <a:lnTo>
                  <a:pt x="1203" y="334"/>
                </a:lnTo>
                <a:lnTo>
                  <a:pt x="1152" y="343"/>
                </a:lnTo>
                <a:lnTo>
                  <a:pt x="1102" y="355"/>
                </a:lnTo>
                <a:lnTo>
                  <a:pt x="1052" y="370"/>
                </a:lnTo>
                <a:lnTo>
                  <a:pt x="1004" y="386"/>
                </a:lnTo>
                <a:lnTo>
                  <a:pt x="957" y="404"/>
                </a:lnTo>
                <a:lnTo>
                  <a:pt x="911" y="425"/>
                </a:lnTo>
                <a:lnTo>
                  <a:pt x="866" y="448"/>
                </a:lnTo>
                <a:lnTo>
                  <a:pt x="823" y="473"/>
                </a:lnTo>
                <a:lnTo>
                  <a:pt x="780" y="500"/>
                </a:lnTo>
                <a:lnTo>
                  <a:pt x="740" y="529"/>
                </a:lnTo>
                <a:lnTo>
                  <a:pt x="701" y="560"/>
                </a:lnTo>
                <a:lnTo>
                  <a:pt x="664" y="593"/>
                </a:lnTo>
                <a:lnTo>
                  <a:pt x="627" y="627"/>
                </a:lnTo>
                <a:lnTo>
                  <a:pt x="593" y="663"/>
                </a:lnTo>
                <a:lnTo>
                  <a:pt x="560" y="700"/>
                </a:lnTo>
                <a:lnTo>
                  <a:pt x="529" y="740"/>
                </a:lnTo>
                <a:lnTo>
                  <a:pt x="500" y="780"/>
                </a:lnTo>
                <a:lnTo>
                  <a:pt x="474" y="823"/>
                </a:lnTo>
                <a:lnTo>
                  <a:pt x="449" y="866"/>
                </a:lnTo>
                <a:lnTo>
                  <a:pt x="426" y="911"/>
                </a:lnTo>
                <a:lnTo>
                  <a:pt x="404" y="956"/>
                </a:lnTo>
                <a:lnTo>
                  <a:pt x="386" y="1005"/>
                </a:lnTo>
                <a:lnTo>
                  <a:pt x="370" y="1053"/>
                </a:lnTo>
                <a:lnTo>
                  <a:pt x="356" y="1102"/>
                </a:lnTo>
                <a:lnTo>
                  <a:pt x="345" y="1152"/>
                </a:lnTo>
                <a:lnTo>
                  <a:pt x="335" y="1204"/>
                </a:lnTo>
                <a:lnTo>
                  <a:pt x="329" y="1255"/>
                </a:lnTo>
                <a:lnTo>
                  <a:pt x="324" y="1308"/>
                </a:lnTo>
                <a:lnTo>
                  <a:pt x="323" y="1361"/>
                </a:lnTo>
                <a:lnTo>
                  <a:pt x="323" y="136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4741EBB-68AE-425C-87AB-E7F4556777E1}"/>
              </a:ext>
            </a:extLst>
          </p:cNvPr>
          <p:cNvSpPr>
            <a:spLocks noEditPoints="1"/>
          </p:cNvSpPr>
          <p:nvPr/>
        </p:nvSpPr>
        <p:spPr bwMode="auto">
          <a:xfrm>
            <a:off x="1928908" y="3850440"/>
            <a:ext cx="1356404" cy="1356403"/>
          </a:xfrm>
          <a:custGeom>
            <a:avLst/>
            <a:gdLst>
              <a:gd name="T0" fmla="*/ 1169 w 2721"/>
              <a:gd name="T1" fmla="*/ 2709 h 2722"/>
              <a:gd name="T2" fmla="*/ 950 w 2721"/>
              <a:gd name="T3" fmla="*/ 2659 h 2722"/>
              <a:gd name="T4" fmla="*/ 746 w 2721"/>
              <a:gd name="T5" fmla="*/ 2576 h 2722"/>
              <a:gd name="T6" fmla="*/ 560 w 2721"/>
              <a:gd name="T7" fmla="*/ 2462 h 2722"/>
              <a:gd name="T8" fmla="*/ 396 w 2721"/>
              <a:gd name="T9" fmla="*/ 2321 h 2722"/>
              <a:gd name="T10" fmla="*/ 268 w 2721"/>
              <a:gd name="T11" fmla="*/ 2172 h 2722"/>
              <a:gd name="T12" fmla="*/ 173 w 2721"/>
              <a:gd name="T13" fmla="*/ 2025 h 2722"/>
              <a:gd name="T14" fmla="*/ 96 w 2721"/>
              <a:gd name="T15" fmla="*/ 1866 h 2722"/>
              <a:gd name="T16" fmla="*/ 41 w 2721"/>
              <a:gd name="T17" fmla="*/ 1695 h 2722"/>
              <a:gd name="T18" fmla="*/ 8 w 2721"/>
              <a:gd name="T19" fmla="*/ 1516 h 2722"/>
              <a:gd name="T20" fmla="*/ 1 w 2721"/>
              <a:gd name="T21" fmla="*/ 1292 h 2722"/>
              <a:gd name="T22" fmla="*/ 82 w 2721"/>
              <a:gd name="T23" fmla="*/ 894 h 2722"/>
              <a:gd name="T24" fmla="*/ 270 w 2721"/>
              <a:gd name="T25" fmla="*/ 547 h 2722"/>
              <a:gd name="T26" fmla="*/ 547 w 2721"/>
              <a:gd name="T27" fmla="*/ 270 h 2722"/>
              <a:gd name="T28" fmla="*/ 893 w 2721"/>
              <a:gd name="T29" fmla="*/ 83 h 2722"/>
              <a:gd name="T30" fmla="*/ 1290 w 2721"/>
              <a:gd name="T31" fmla="*/ 1 h 2722"/>
              <a:gd name="T32" fmla="*/ 1700 w 2721"/>
              <a:gd name="T33" fmla="*/ 43 h 2722"/>
              <a:gd name="T34" fmla="*/ 2066 w 2721"/>
              <a:gd name="T35" fmla="*/ 197 h 2722"/>
              <a:gd name="T36" fmla="*/ 2368 w 2721"/>
              <a:gd name="T37" fmla="*/ 446 h 2722"/>
              <a:gd name="T38" fmla="*/ 2586 w 2721"/>
              <a:gd name="T39" fmla="*/ 771 h 2722"/>
              <a:gd name="T40" fmla="*/ 2705 w 2721"/>
              <a:gd name="T41" fmla="*/ 1154 h 2722"/>
              <a:gd name="T42" fmla="*/ 2718 w 2721"/>
              <a:gd name="T43" fmla="*/ 1455 h 2722"/>
              <a:gd name="T44" fmla="*/ 2693 w 2721"/>
              <a:gd name="T45" fmla="*/ 1637 h 2722"/>
              <a:gd name="T46" fmla="*/ 2646 w 2721"/>
              <a:gd name="T47" fmla="*/ 1810 h 2722"/>
              <a:gd name="T48" fmla="*/ 2576 w 2721"/>
              <a:gd name="T49" fmla="*/ 1973 h 2722"/>
              <a:gd name="T50" fmla="*/ 2487 w 2721"/>
              <a:gd name="T51" fmla="*/ 2124 h 2722"/>
              <a:gd name="T52" fmla="*/ 2375 w 2721"/>
              <a:gd name="T53" fmla="*/ 2268 h 2722"/>
              <a:gd name="T54" fmla="*/ 2218 w 2721"/>
              <a:gd name="T55" fmla="*/ 2418 h 2722"/>
              <a:gd name="T56" fmla="*/ 2039 w 2721"/>
              <a:gd name="T57" fmla="*/ 2542 h 2722"/>
              <a:gd name="T58" fmla="*/ 1841 w 2721"/>
              <a:gd name="T59" fmla="*/ 2635 h 2722"/>
              <a:gd name="T60" fmla="*/ 1626 w 2721"/>
              <a:gd name="T61" fmla="*/ 2696 h 2722"/>
              <a:gd name="T62" fmla="*/ 1400 w 2721"/>
              <a:gd name="T63" fmla="*/ 2721 h 2722"/>
              <a:gd name="T64" fmla="*/ 343 w 2721"/>
              <a:gd name="T65" fmla="*/ 1571 h 2722"/>
              <a:gd name="T66" fmla="*/ 447 w 2721"/>
              <a:gd name="T67" fmla="*/ 1857 h 2722"/>
              <a:gd name="T68" fmla="*/ 627 w 2721"/>
              <a:gd name="T69" fmla="*/ 2096 h 2722"/>
              <a:gd name="T70" fmla="*/ 866 w 2721"/>
              <a:gd name="T71" fmla="*/ 2274 h 2722"/>
              <a:gd name="T72" fmla="*/ 1151 w 2721"/>
              <a:gd name="T73" fmla="*/ 2378 h 2722"/>
              <a:gd name="T74" fmla="*/ 1467 w 2721"/>
              <a:gd name="T75" fmla="*/ 2394 h 2722"/>
              <a:gd name="T76" fmla="*/ 1764 w 2721"/>
              <a:gd name="T77" fmla="*/ 2317 h 2722"/>
              <a:gd name="T78" fmla="*/ 2020 w 2721"/>
              <a:gd name="T79" fmla="*/ 2162 h 2722"/>
              <a:gd name="T80" fmla="*/ 2222 w 2721"/>
              <a:gd name="T81" fmla="*/ 1941 h 2722"/>
              <a:gd name="T82" fmla="*/ 2352 w 2721"/>
              <a:gd name="T83" fmla="*/ 1670 h 2722"/>
              <a:gd name="T84" fmla="*/ 2399 w 2721"/>
              <a:gd name="T85" fmla="*/ 1361 h 2722"/>
              <a:gd name="T86" fmla="*/ 2366 w 2721"/>
              <a:gd name="T87" fmla="*/ 1102 h 2722"/>
              <a:gd name="T88" fmla="*/ 2248 w 2721"/>
              <a:gd name="T89" fmla="*/ 823 h 2722"/>
              <a:gd name="T90" fmla="*/ 2058 w 2721"/>
              <a:gd name="T91" fmla="*/ 593 h 2722"/>
              <a:gd name="T92" fmla="*/ 1810 w 2721"/>
              <a:gd name="T93" fmla="*/ 425 h 2722"/>
              <a:gd name="T94" fmla="*/ 1518 w 2721"/>
              <a:gd name="T95" fmla="*/ 334 h 2722"/>
              <a:gd name="T96" fmla="*/ 1202 w 2721"/>
              <a:gd name="T97" fmla="*/ 334 h 2722"/>
              <a:gd name="T98" fmla="*/ 910 w 2721"/>
              <a:gd name="T99" fmla="*/ 425 h 2722"/>
              <a:gd name="T100" fmla="*/ 662 w 2721"/>
              <a:gd name="T101" fmla="*/ 593 h 2722"/>
              <a:gd name="T102" fmla="*/ 472 w 2721"/>
              <a:gd name="T103" fmla="*/ 823 h 2722"/>
              <a:gd name="T104" fmla="*/ 354 w 2721"/>
              <a:gd name="T105" fmla="*/ 1102 h 2722"/>
              <a:gd name="T106" fmla="*/ 322 w 2721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1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4" y="2718"/>
                </a:lnTo>
                <a:lnTo>
                  <a:pt x="1206" y="2713"/>
                </a:lnTo>
                <a:lnTo>
                  <a:pt x="1169" y="2709"/>
                </a:lnTo>
                <a:lnTo>
                  <a:pt x="1131" y="2703"/>
                </a:lnTo>
                <a:lnTo>
                  <a:pt x="1094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0" y="2659"/>
                </a:lnTo>
                <a:lnTo>
                  <a:pt x="915" y="2648"/>
                </a:lnTo>
                <a:lnTo>
                  <a:pt x="880" y="2635"/>
                </a:lnTo>
                <a:lnTo>
                  <a:pt x="846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3" y="2559"/>
                </a:lnTo>
                <a:lnTo>
                  <a:pt x="681" y="2542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3"/>
                </a:lnTo>
                <a:lnTo>
                  <a:pt x="560" y="2462"/>
                </a:lnTo>
                <a:lnTo>
                  <a:pt x="531" y="2440"/>
                </a:lnTo>
                <a:lnTo>
                  <a:pt x="503" y="2418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6"/>
                </a:lnTo>
                <a:lnTo>
                  <a:pt x="396" y="2321"/>
                </a:lnTo>
                <a:lnTo>
                  <a:pt x="370" y="2295"/>
                </a:lnTo>
                <a:lnTo>
                  <a:pt x="345" y="2268"/>
                </a:lnTo>
                <a:lnTo>
                  <a:pt x="322" y="2241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2"/>
                </a:lnTo>
                <a:lnTo>
                  <a:pt x="250" y="2148"/>
                </a:lnTo>
                <a:lnTo>
                  <a:pt x="233" y="2124"/>
                </a:lnTo>
                <a:lnTo>
                  <a:pt x="217" y="2100"/>
                </a:lnTo>
                <a:lnTo>
                  <a:pt x="202" y="2075"/>
                </a:lnTo>
                <a:lnTo>
                  <a:pt x="186" y="2050"/>
                </a:lnTo>
                <a:lnTo>
                  <a:pt x="173" y="2025"/>
                </a:lnTo>
                <a:lnTo>
                  <a:pt x="158" y="2000"/>
                </a:lnTo>
                <a:lnTo>
                  <a:pt x="144" y="1973"/>
                </a:lnTo>
                <a:lnTo>
                  <a:pt x="132" y="1947"/>
                </a:lnTo>
                <a:lnTo>
                  <a:pt x="119" y="1919"/>
                </a:lnTo>
                <a:lnTo>
                  <a:pt x="108" y="1893"/>
                </a:lnTo>
                <a:lnTo>
                  <a:pt x="96" y="1866"/>
                </a:lnTo>
                <a:lnTo>
                  <a:pt x="86" y="1838"/>
                </a:lnTo>
                <a:lnTo>
                  <a:pt x="75" y="1810"/>
                </a:lnTo>
                <a:lnTo>
                  <a:pt x="66" y="1781"/>
                </a:lnTo>
                <a:lnTo>
                  <a:pt x="57" y="1754"/>
                </a:lnTo>
                <a:lnTo>
                  <a:pt x="49" y="1724"/>
                </a:lnTo>
                <a:lnTo>
                  <a:pt x="41" y="1695"/>
                </a:lnTo>
                <a:lnTo>
                  <a:pt x="34" y="1666"/>
                </a:lnTo>
                <a:lnTo>
                  <a:pt x="27" y="1637"/>
                </a:lnTo>
                <a:lnTo>
                  <a:pt x="22" y="1607"/>
                </a:lnTo>
                <a:lnTo>
                  <a:pt x="17" y="1576"/>
                </a:lnTo>
                <a:lnTo>
                  <a:pt x="13" y="1547"/>
                </a:lnTo>
                <a:lnTo>
                  <a:pt x="8" y="1516"/>
                </a:lnTo>
                <a:lnTo>
                  <a:pt x="6" y="1486"/>
                </a:lnTo>
                <a:lnTo>
                  <a:pt x="2" y="1455"/>
                </a:lnTo>
                <a:lnTo>
                  <a:pt x="1" y="1424"/>
                </a:lnTo>
                <a:lnTo>
                  <a:pt x="0" y="1392"/>
                </a:lnTo>
                <a:lnTo>
                  <a:pt x="0" y="1361"/>
                </a:lnTo>
                <a:lnTo>
                  <a:pt x="1" y="1292"/>
                </a:lnTo>
                <a:lnTo>
                  <a:pt x="7" y="1222"/>
                </a:lnTo>
                <a:lnTo>
                  <a:pt x="15" y="1154"/>
                </a:lnTo>
                <a:lnTo>
                  <a:pt x="27" y="1087"/>
                </a:lnTo>
                <a:lnTo>
                  <a:pt x="42" y="1021"/>
                </a:lnTo>
                <a:lnTo>
                  <a:pt x="61" y="956"/>
                </a:lnTo>
                <a:lnTo>
                  <a:pt x="82" y="894"/>
                </a:lnTo>
                <a:lnTo>
                  <a:pt x="106" y="832"/>
                </a:lnTo>
                <a:lnTo>
                  <a:pt x="134" y="771"/>
                </a:lnTo>
                <a:lnTo>
                  <a:pt x="164" y="713"/>
                </a:lnTo>
                <a:lnTo>
                  <a:pt x="197" y="656"/>
                </a:lnTo>
                <a:lnTo>
                  <a:pt x="232" y="600"/>
                </a:lnTo>
                <a:lnTo>
                  <a:pt x="270" y="547"/>
                </a:lnTo>
                <a:lnTo>
                  <a:pt x="310" y="496"/>
                </a:lnTo>
                <a:lnTo>
                  <a:pt x="353" y="446"/>
                </a:lnTo>
                <a:lnTo>
                  <a:pt x="398" y="398"/>
                </a:lnTo>
                <a:lnTo>
                  <a:pt x="446" y="354"/>
                </a:lnTo>
                <a:lnTo>
                  <a:pt x="495" y="311"/>
                </a:lnTo>
                <a:lnTo>
                  <a:pt x="547" y="270"/>
                </a:lnTo>
                <a:lnTo>
                  <a:pt x="599" y="233"/>
                </a:lnTo>
                <a:lnTo>
                  <a:pt x="655" y="197"/>
                </a:lnTo>
                <a:lnTo>
                  <a:pt x="711" y="164"/>
                </a:lnTo>
                <a:lnTo>
                  <a:pt x="771" y="134"/>
                </a:lnTo>
                <a:lnTo>
                  <a:pt x="830" y="107"/>
                </a:lnTo>
                <a:lnTo>
                  <a:pt x="893" y="83"/>
                </a:lnTo>
                <a:lnTo>
                  <a:pt x="956" y="61"/>
                </a:lnTo>
                <a:lnTo>
                  <a:pt x="1020" y="43"/>
                </a:lnTo>
                <a:lnTo>
                  <a:pt x="1086" y="28"/>
                </a:lnTo>
                <a:lnTo>
                  <a:pt x="1153" y="16"/>
                </a:lnTo>
                <a:lnTo>
                  <a:pt x="1221" y="7"/>
                </a:lnTo>
                <a:lnTo>
                  <a:pt x="1290" y="1"/>
                </a:lnTo>
                <a:lnTo>
                  <a:pt x="1361" y="0"/>
                </a:lnTo>
                <a:lnTo>
                  <a:pt x="1430" y="1"/>
                </a:lnTo>
                <a:lnTo>
                  <a:pt x="1499" y="7"/>
                </a:lnTo>
                <a:lnTo>
                  <a:pt x="1568" y="16"/>
                </a:lnTo>
                <a:lnTo>
                  <a:pt x="1635" y="28"/>
                </a:lnTo>
                <a:lnTo>
                  <a:pt x="1700" y="43"/>
                </a:lnTo>
                <a:lnTo>
                  <a:pt x="1765" y="61"/>
                </a:lnTo>
                <a:lnTo>
                  <a:pt x="1828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6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6" y="311"/>
                </a:lnTo>
                <a:lnTo>
                  <a:pt x="2275" y="354"/>
                </a:lnTo>
                <a:lnTo>
                  <a:pt x="2322" y="398"/>
                </a:lnTo>
                <a:lnTo>
                  <a:pt x="2368" y="446"/>
                </a:lnTo>
                <a:lnTo>
                  <a:pt x="2410" y="496"/>
                </a:lnTo>
                <a:lnTo>
                  <a:pt x="2450" y="547"/>
                </a:lnTo>
                <a:lnTo>
                  <a:pt x="2488" y="600"/>
                </a:lnTo>
                <a:lnTo>
                  <a:pt x="2523" y="656"/>
                </a:lnTo>
                <a:lnTo>
                  <a:pt x="2557" y="713"/>
                </a:lnTo>
                <a:lnTo>
                  <a:pt x="2586" y="771"/>
                </a:lnTo>
                <a:lnTo>
                  <a:pt x="2614" y="832"/>
                </a:lnTo>
                <a:lnTo>
                  <a:pt x="2639" y="894"/>
                </a:lnTo>
                <a:lnTo>
                  <a:pt x="2660" y="956"/>
                </a:lnTo>
                <a:lnTo>
                  <a:pt x="2678" y="1021"/>
                </a:lnTo>
                <a:lnTo>
                  <a:pt x="2694" y="1087"/>
                </a:lnTo>
                <a:lnTo>
                  <a:pt x="2705" y="1154"/>
                </a:lnTo>
                <a:lnTo>
                  <a:pt x="2714" y="1222"/>
                </a:lnTo>
                <a:lnTo>
                  <a:pt x="2719" y="1292"/>
                </a:lnTo>
                <a:lnTo>
                  <a:pt x="2721" y="1361"/>
                </a:lnTo>
                <a:lnTo>
                  <a:pt x="2720" y="1392"/>
                </a:lnTo>
                <a:lnTo>
                  <a:pt x="2720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2" y="1516"/>
                </a:lnTo>
                <a:lnTo>
                  <a:pt x="2709" y="1547"/>
                </a:lnTo>
                <a:lnTo>
                  <a:pt x="2704" y="1576"/>
                </a:lnTo>
                <a:lnTo>
                  <a:pt x="2698" y="1607"/>
                </a:lnTo>
                <a:lnTo>
                  <a:pt x="2693" y="1637"/>
                </a:lnTo>
                <a:lnTo>
                  <a:pt x="2687" y="1666"/>
                </a:lnTo>
                <a:lnTo>
                  <a:pt x="2680" y="1695"/>
                </a:lnTo>
                <a:lnTo>
                  <a:pt x="2672" y="1724"/>
                </a:lnTo>
                <a:lnTo>
                  <a:pt x="2664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4" y="1866"/>
                </a:lnTo>
                <a:lnTo>
                  <a:pt x="2613" y="1893"/>
                </a:lnTo>
                <a:lnTo>
                  <a:pt x="2601" y="1919"/>
                </a:lnTo>
                <a:lnTo>
                  <a:pt x="2589" y="1947"/>
                </a:lnTo>
                <a:lnTo>
                  <a:pt x="2576" y="1973"/>
                </a:lnTo>
                <a:lnTo>
                  <a:pt x="2562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3" y="2100"/>
                </a:lnTo>
                <a:lnTo>
                  <a:pt x="2487" y="2124"/>
                </a:lnTo>
                <a:lnTo>
                  <a:pt x="2470" y="2148"/>
                </a:lnTo>
                <a:lnTo>
                  <a:pt x="2453" y="2172"/>
                </a:lnTo>
                <a:lnTo>
                  <a:pt x="2435" y="2195"/>
                </a:lnTo>
                <a:lnTo>
                  <a:pt x="2417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299" y="2346"/>
                </a:lnTo>
                <a:lnTo>
                  <a:pt x="2273" y="2370"/>
                </a:lnTo>
                <a:lnTo>
                  <a:pt x="2246" y="2394"/>
                </a:lnTo>
                <a:lnTo>
                  <a:pt x="2218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1" y="2483"/>
                </a:lnTo>
                <a:lnTo>
                  <a:pt x="2100" y="2503"/>
                </a:lnTo>
                <a:lnTo>
                  <a:pt x="2071" y="2522"/>
                </a:lnTo>
                <a:lnTo>
                  <a:pt x="2039" y="2542"/>
                </a:lnTo>
                <a:lnTo>
                  <a:pt x="2007" y="2559"/>
                </a:lnTo>
                <a:lnTo>
                  <a:pt x="1975" y="2576"/>
                </a:lnTo>
                <a:lnTo>
                  <a:pt x="1941" y="2592"/>
                </a:lnTo>
                <a:lnTo>
                  <a:pt x="1908" y="2607"/>
                </a:lnTo>
                <a:lnTo>
                  <a:pt x="1875" y="2622"/>
                </a:lnTo>
                <a:lnTo>
                  <a:pt x="1841" y="2635"/>
                </a:lnTo>
                <a:lnTo>
                  <a:pt x="1805" y="2648"/>
                </a:lnTo>
                <a:lnTo>
                  <a:pt x="1771" y="2659"/>
                </a:lnTo>
                <a:lnTo>
                  <a:pt x="1736" y="2670"/>
                </a:lnTo>
                <a:lnTo>
                  <a:pt x="1699" y="2680"/>
                </a:lnTo>
                <a:lnTo>
                  <a:pt x="1662" y="2688"/>
                </a:lnTo>
                <a:lnTo>
                  <a:pt x="1626" y="2696"/>
                </a:lnTo>
                <a:lnTo>
                  <a:pt x="1589" y="2703"/>
                </a:lnTo>
                <a:lnTo>
                  <a:pt x="1552" y="2709"/>
                </a:lnTo>
                <a:lnTo>
                  <a:pt x="1514" y="2713"/>
                </a:lnTo>
                <a:lnTo>
                  <a:pt x="1476" y="2718"/>
                </a:lnTo>
                <a:lnTo>
                  <a:pt x="1437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2" y="1361"/>
                </a:moveTo>
                <a:lnTo>
                  <a:pt x="324" y="1415"/>
                </a:lnTo>
                <a:lnTo>
                  <a:pt x="327" y="1468"/>
                </a:lnTo>
                <a:lnTo>
                  <a:pt x="334" y="1519"/>
                </a:lnTo>
                <a:lnTo>
                  <a:pt x="343" y="1571"/>
                </a:lnTo>
                <a:lnTo>
                  <a:pt x="354" y="1621"/>
                </a:lnTo>
                <a:lnTo>
                  <a:pt x="369" y="1670"/>
                </a:lnTo>
                <a:lnTo>
                  <a:pt x="385" y="1718"/>
                </a:lnTo>
                <a:lnTo>
                  <a:pt x="404" y="1765"/>
                </a:lnTo>
                <a:lnTo>
                  <a:pt x="424" y="1811"/>
                </a:lnTo>
                <a:lnTo>
                  <a:pt x="447" y="1857"/>
                </a:lnTo>
                <a:lnTo>
                  <a:pt x="472" y="1900"/>
                </a:lnTo>
                <a:lnTo>
                  <a:pt x="500" y="1941"/>
                </a:lnTo>
                <a:lnTo>
                  <a:pt x="528" y="1982"/>
                </a:lnTo>
                <a:lnTo>
                  <a:pt x="559" y="2021"/>
                </a:lnTo>
                <a:lnTo>
                  <a:pt x="592" y="2059"/>
                </a:lnTo>
                <a:lnTo>
                  <a:pt x="627" y="2096"/>
                </a:lnTo>
                <a:lnTo>
                  <a:pt x="662" y="2130"/>
                </a:lnTo>
                <a:lnTo>
                  <a:pt x="700" y="2162"/>
                </a:lnTo>
                <a:lnTo>
                  <a:pt x="739" y="2193"/>
                </a:lnTo>
                <a:lnTo>
                  <a:pt x="780" y="2223"/>
                </a:lnTo>
                <a:lnTo>
                  <a:pt x="822" y="2249"/>
                </a:lnTo>
                <a:lnTo>
                  <a:pt x="866" y="2274"/>
                </a:lnTo>
                <a:lnTo>
                  <a:pt x="910" y="2297"/>
                </a:lnTo>
                <a:lnTo>
                  <a:pt x="956" y="2317"/>
                </a:lnTo>
                <a:lnTo>
                  <a:pt x="1003" y="2337"/>
                </a:lnTo>
                <a:lnTo>
                  <a:pt x="1052" y="2353"/>
                </a:lnTo>
                <a:lnTo>
                  <a:pt x="1101" y="2367"/>
                </a:lnTo>
                <a:lnTo>
                  <a:pt x="1151" y="2378"/>
                </a:lnTo>
                <a:lnTo>
                  <a:pt x="1202" y="2387"/>
                </a:lnTo>
                <a:lnTo>
                  <a:pt x="1254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3" y="2399"/>
                </a:lnTo>
                <a:lnTo>
                  <a:pt x="1467" y="2394"/>
                </a:lnTo>
                <a:lnTo>
                  <a:pt x="1518" y="2387"/>
                </a:lnTo>
                <a:lnTo>
                  <a:pt x="1570" y="2378"/>
                </a:lnTo>
                <a:lnTo>
                  <a:pt x="1620" y="2367"/>
                </a:lnTo>
                <a:lnTo>
                  <a:pt x="1669" y="2353"/>
                </a:lnTo>
                <a:lnTo>
                  <a:pt x="1717" y="2337"/>
                </a:lnTo>
                <a:lnTo>
                  <a:pt x="1764" y="2317"/>
                </a:lnTo>
                <a:lnTo>
                  <a:pt x="1810" y="2297"/>
                </a:lnTo>
                <a:lnTo>
                  <a:pt x="1855" y="2274"/>
                </a:lnTo>
                <a:lnTo>
                  <a:pt x="1899" y="2249"/>
                </a:lnTo>
                <a:lnTo>
                  <a:pt x="1940" y="2223"/>
                </a:lnTo>
                <a:lnTo>
                  <a:pt x="1982" y="2193"/>
                </a:lnTo>
                <a:lnTo>
                  <a:pt x="2020" y="2162"/>
                </a:lnTo>
                <a:lnTo>
                  <a:pt x="2058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1" y="2021"/>
                </a:lnTo>
                <a:lnTo>
                  <a:pt x="2192" y="1982"/>
                </a:lnTo>
                <a:lnTo>
                  <a:pt x="2222" y="1941"/>
                </a:lnTo>
                <a:lnTo>
                  <a:pt x="2248" y="1900"/>
                </a:lnTo>
                <a:lnTo>
                  <a:pt x="2273" y="1857"/>
                </a:lnTo>
                <a:lnTo>
                  <a:pt x="2296" y="1811"/>
                </a:lnTo>
                <a:lnTo>
                  <a:pt x="2317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6" y="1621"/>
                </a:lnTo>
                <a:lnTo>
                  <a:pt x="2377" y="1571"/>
                </a:lnTo>
                <a:lnTo>
                  <a:pt x="2386" y="1519"/>
                </a:lnTo>
                <a:lnTo>
                  <a:pt x="2393" y="1468"/>
                </a:lnTo>
                <a:lnTo>
                  <a:pt x="2397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3" y="1255"/>
                </a:lnTo>
                <a:lnTo>
                  <a:pt x="2386" y="1204"/>
                </a:lnTo>
                <a:lnTo>
                  <a:pt x="2377" y="1152"/>
                </a:lnTo>
                <a:lnTo>
                  <a:pt x="2366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7" y="956"/>
                </a:lnTo>
                <a:lnTo>
                  <a:pt x="2296" y="911"/>
                </a:lnTo>
                <a:lnTo>
                  <a:pt x="2273" y="866"/>
                </a:lnTo>
                <a:lnTo>
                  <a:pt x="2248" y="823"/>
                </a:lnTo>
                <a:lnTo>
                  <a:pt x="2222" y="780"/>
                </a:lnTo>
                <a:lnTo>
                  <a:pt x="2192" y="740"/>
                </a:lnTo>
                <a:lnTo>
                  <a:pt x="2161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58" y="593"/>
                </a:lnTo>
                <a:lnTo>
                  <a:pt x="2020" y="560"/>
                </a:lnTo>
                <a:lnTo>
                  <a:pt x="1982" y="529"/>
                </a:lnTo>
                <a:lnTo>
                  <a:pt x="1940" y="500"/>
                </a:lnTo>
                <a:lnTo>
                  <a:pt x="1899" y="473"/>
                </a:lnTo>
                <a:lnTo>
                  <a:pt x="1855" y="448"/>
                </a:lnTo>
                <a:lnTo>
                  <a:pt x="1810" y="425"/>
                </a:lnTo>
                <a:lnTo>
                  <a:pt x="1764" y="404"/>
                </a:lnTo>
                <a:lnTo>
                  <a:pt x="1717" y="386"/>
                </a:lnTo>
                <a:lnTo>
                  <a:pt x="1669" y="370"/>
                </a:lnTo>
                <a:lnTo>
                  <a:pt x="1620" y="355"/>
                </a:lnTo>
                <a:lnTo>
                  <a:pt x="1570" y="343"/>
                </a:lnTo>
                <a:lnTo>
                  <a:pt x="1518" y="334"/>
                </a:lnTo>
                <a:lnTo>
                  <a:pt x="1467" y="329"/>
                </a:lnTo>
                <a:lnTo>
                  <a:pt x="1413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4" y="329"/>
                </a:lnTo>
                <a:lnTo>
                  <a:pt x="1202" y="334"/>
                </a:lnTo>
                <a:lnTo>
                  <a:pt x="1151" y="343"/>
                </a:lnTo>
                <a:lnTo>
                  <a:pt x="1101" y="355"/>
                </a:lnTo>
                <a:lnTo>
                  <a:pt x="1052" y="370"/>
                </a:lnTo>
                <a:lnTo>
                  <a:pt x="1003" y="386"/>
                </a:lnTo>
                <a:lnTo>
                  <a:pt x="956" y="404"/>
                </a:lnTo>
                <a:lnTo>
                  <a:pt x="910" y="425"/>
                </a:lnTo>
                <a:lnTo>
                  <a:pt x="866" y="448"/>
                </a:lnTo>
                <a:lnTo>
                  <a:pt x="822" y="473"/>
                </a:lnTo>
                <a:lnTo>
                  <a:pt x="780" y="500"/>
                </a:lnTo>
                <a:lnTo>
                  <a:pt x="739" y="529"/>
                </a:lnTo>
                <a:lnTo>
                  <a:pt x="700" y="560"/>
                </a:lnTo>
                <a:lnTo>
                  <a:pt x="662" y="593"/>
                </a:lnTo>
                <a:lnTo>
                  <a:pt x="627" y="627"/>
                </a:lnTo>
                <a:lnTo>
                  <a:pt x="592" y="663"/>
                </a:lnTo>
                <a:lnTo>
                  <a:pt x="559" y="700"/>
                </a:lnTo>
                <a:lnTo>
                  <a:pt x="528" y="740"/>
                </a:lnTo>
                <a:lnTo>
                  <a:pt x="500" y="780"/>
                </a:lnTo>
                <a:lnTo>
                  <a:pt x="472" y="823"/>
                </a:lnTo>
                <a:lnTo>
                  <a:pt x="447" y="866"/>
                </a:lnTo>
                <a:lnTo>
                  <a:pt x="424" y="911"/>
                </a:lnTo>
                <a:lnTo>
                  <a:pt x="404" y="956"/>
                </a:lnTo>
                <a:lnTo>
                  <a:pt x="385" y="1005"/>
                </a:lnTo>
                <a:lnTo>
                  <a:pt x="369" y="1053"/>
                </a:lnTo>
                <a:lnTo>
                  <a:pt x="354" y="1102"/>
                </a:lnTo>
                <a:lnTo>
                  <a:pt x="343" y="1152"/>
                </a:lnTo>
                <a:lnTo>
                  <a:pt x="334" y="1204"/>
                </a:lnTo>
                <a:lnTo>
                  <a:pt x="327" y="1255"/>
                </a:lnTo>
                <a:lnTo>
                  <a:pt x="324" y="1308"/>
                </a:lnTo>
                <a:lnTo>
                  <a:pt x="322" y="1361"/>
                </a:lnTo>
                <a:lnTo>
                  <a:pt x="322" y="136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2B26B77-2CC3-4963-9E6D-5994FD106E7E}"/>
              </a:ext>
            </a:extLst>
          </p:cNvPr>
          <p:cNvSpPr>
            <a:spLocks noEditPoints="1"/>
          </p:cNvSpPr>
          <p:nvPr/>
        </p:nvSpPr>
        <p:spPr bwMode="auto">
          <a:xfrm>
            <a:off x="4214998" y="3850440"/>
            <a:ext cx="1356404" cy="1356403"/>
          </a:xfrm>
          <a:custGeom>
            <a:avLst/>
            <a:gdLst>
              <a:gd name="T0" fmla="*/ 1169 w 2721"/>
              <a:gd name="T1" fmla="*/ 2709 h 2722"/>
              <a:gd name="T2" fmla="*/ 950 w 2721"/>
              <a:gd name="T3" fmla="*/ 2659 h 2722"/>
              <a:gd name="T4" fmla="*/ 746 w 2721"/>
              <a:gd name="T5" fmla="*/ 2576 h 2722"/>
              <a:gd name="T6" fmla="*/ 560 w 2721"/>
              <a:gd name="T7" fmla="*/ 2462 h 2722"/>
              <a:gd name="T8" fmla="*/ 396 w 2721"/>
              <a:gd name="T9" fmla="*/ 2321 h 2722"/>
              <a:gd name="T10" fmla="*/ 268 w 2721"/>
              <a:gd name="T11" fmla="*/ 2172 h 2722"/>
              <a:gd name="T12" fmla="*/ 173 w 2721"/>
              <a:gd name="T13" fmla="*/ 2025 h 2722"/>
              <a:gd name="T14" fmla="*/ 96 w 2721"/>
              <a:gd name="T15" fmla="*/ 1866 h 2722"/>
              <a:gd name="T16" fmla="*/ 41 w 2721"/>
              <a:gd name="T17" fmla="*/ 1695 h 2722"/>
              <a:gd name="T18" fmla="*/ 8 w 2721"/>
              <a:gd name="T19" fmla="*/ 1516 h 2722"/>
              <a:gd name="T20" fmla="*/ 1 w 2721"/>
              <a:gd name="T21" fmla="*/ 1292 h 2722"/>
              <a:gd name="T22" fmla="*/ 82 w 2721"/>
              <a:gd name="T23" fmla="*/ 894 h 2722"/>
              <a:gd name="T24" fmla="*/ 270 w 2721"/>
              <a:gd name="T25" fmla="*/ 547 h 2722"/>
              <a:gd name="T26" fmla="*/ 547 w 2721"/>
              <a:gd name="T27" fmla="*/ 270 h 2722"/>
              <a:gd name="T28" fmla="*/ 893 w 2721"/>
              <a:gd name="T29" fmla="*/ 83 h 2722"/>
              <a:gd name="T30" fmla="*/ 1290 w 2721"/>
              <a:gd name="T31" fmla="*/ 1 h 2722"/>
              <a:gd name="T32" fmla="*/ 1700 w 2721"/>
              <a:gd name="T33" fmla="*/ 43 h 2722"/>
              <a:gd name="T34" fmla="*/ 2066 w 2721"/>
              <a:gd name="T35" fmla="*/ 197 h 2722"/>
              <a:gd name="T36" fmla="*/ 2368 w 2721"/>
              <a:gd name="T37" fmla="*/ 446 h 2722"/>
              <a:gd name="T38" fmla="*/ 2586 w 2721"/>
              <a:gd name="T39" fmla="*/ 771 h 2722"/>
              <a:gd name="T40" fmla="*/ 2705 w 2721"/>
              <a:gd name="T41" fmla="*/ 1154 h 2722"/>
              <a:gd name="T42" fmla="*/ 2718 w 2721"/>
              <a:gd name="T43" fmla="*/ 1455 h 2722"/>
              <a:gd name="T44" fmla="*/ 2693 w 2721"/>
              <a:gd name="T45" fmla="*/ 1637 h 2722"/>
              <a:gd name="T46" fmla="*/ 2646 w 2721"/>
              <a:gd name="T47" fmla="*/ 1810 h 2722"/>
              <a:gd name="T48" fmla="*/ 2576 w 2721"/>
              <a:gd name="T49" fmla="*/ 1973 h 2722"/>
              <a:gd name="T50" fmla="*/ 2487 w 2721"/>
              <a:gd name="T51" fmla="*/ 2124 h 2722"/>
              <a:gd name="T52" fmla="*/ 2375 w 2721"/>
              <a:gd name="T53" fmla="*/ 2268 h 2722"/>
              <a:gd name="T54" fmla="*/ 2218 w 2721"/>
              <a:gd name="T55" fmla="*/ 2418 h 2722"/>
              <a:gd name="T56" fmla="*/ 2039 w 2721"/>
              <a:gd name="T57" fmla="*/ 2542 h 2722"/>
              <a:gd name="T58" fmla="*/ 1841 w 2721"/>
              <a:gd name="T59" fmla="*/ 2635 h 2722"/>
              <a:gd name="T60" fmla="*/ 1626 w 2721"/>
              <a:gd name="T61" fmla="*/ 2696 h 2722"/>
              <a:gd name="T62" fmla="*/ 1400 w 2721"/>
              <a:gd name="T63" fmla="*/ 2721 h 2722"/>
              <a:gd name="T64" fmla="*/ 343 w 2721"/>
              <a:gd name="T65" fmla="*/ 1571 h 2722"/>
              <a:gd name="T66" fmla="*/ 447 w 2721"/>
              <a:gd name="T67" fmla="*/ 1857 h 2722"/>
              <a:gd name="T68" fmla="*/ 627 w 2721"/>
              <a:gd name="T69" fmla="*/ 2096 h 2722"/>
              <a:gd name="T70" fmla="*/ 866 w 2721"/>
              <a:gd name="T71" fmla="*/ 2274 h 2722"/>
              <a:gd name="T72" fmla="*/ 1151 w 2721"/>
              <a:gd name="T73" fmla="*/ 2378 h 2722"/>
              <a:gd name="T74" fmla="*/ 1467 w 2721"/>
              <a:gd name="T75" fmla="*/ 2394 h 2722"/>
              <a:gd name="T76" fmla="*/ 1764 w 2721"/>
              <a:gd name="T77" fmla="*/ 2317 h 2722"/>
              <a:gd name="T78" fmla="*/ 2020 w 2721"/>
              <a:gd name="T79" fmla="*/ 2162 h 2722"/>
              <a:gd name="T80" fmla="*/ 2222 w 2721"/>
              <a:gd name="T81" fmla="*/ 1941 h 2722"/>
              <a:gd name="T82" fmla="*/ 2352 w 2721"/>
              <a:gd name="T83" fmla="*/ 1670 h 2722"/>
              <a:gd name="T84" fmla="*/ 2399 w 2721"/>
              <a:gd name="T85" fmla="*/ 1361 h 2722"/>
              <a:gd name="T86" fmla="*/ 2366 w 2721"/>
              <a:gd name="T87" fmla="*/ 1102 h 2722"/>
              <a:gd name="T88" fmla="*/ 2248 w 2721"/>
              <a:gd name="T89" fmla="*/ 823 h 2722"/>
              <a:gd name="T90" fmla="*/ 2058 w 2721"/>
              <a:gd name="T91" fmla="*/ 593 h 2722"/>
              <a:gd name="T92" fmla="*/ 1810 w 2721"/>
              <a:gd name="T93" fmla="*/ 425 h 2722"/>
              <a:gd name="T94" fmla="*/ 1518 w 2721"/>
              <a:gd name="T95" fmla="*/ 334 h 2722"/>
              <a:gd name="T96" fmla="*/ 1202 w 2721"/>
              <a:gd name="T97" fmla="*/ 334 h 2722"/>
              <a:gd name="T98" fmla="*/ 910 w 2721"/>
              <a:gd name="T99" fmla="*/ 425 h 2722"/>
              <a:gd name="T100" fmla="*/ 662 w 2721"/>
              <a:gd name="T101" fmla="*/ 593 h 2722"/>
              <a:gd name="T102" fmla="*/ 472 w 2721"/>
              <a:gd name="T103" fmla="*/ 823 h 2722"/>
              <a:gd name="T104" fmla="*/ 354 w 2721"/>
              <a:gd name="T105" fmla="*/ 1102 h 2722"/>
              <a:gd name="T106" fmla="*/ 322 w 2721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1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4" y="2718"/>
                </a:lnTo>
                <a:lnTo>
                  <a:pt x="1206" y="2713"/>
                </a:lnTo>
                <a:lnTo>
                  <a:pt x="1169" y="2709"/>
                </a:lnTo>
                <a:lnTo>
                  <a:pt x="1131" y="2703"/>
                </a:lnTo>
                <a:lnTo>
                  <a:pt x="1094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0" y="2659"/>
                </a:lnTo>
                <a:lnTo>
                  <a:pt x="915" y="2648"/>
                </a:lnTo>
                <a:lnTo>
                  <a:pt x="880" y="2635"/>
                </a:lnTo>
                <a:lnTo>
                  <a:pt x="846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3" y="2559"/>
                </a:lnTo>
                <a:lnTo>
                  <a:pt x="681" y="2542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3"/>
                </a:lnTo>
                <a:lnTo>
                  <a:pt x="560" y="2462"/>
                </a:lnTo>
                <a:lnTo>
                  <a:pt x="531" y="2440"/>
                </a:lnTo>
                <a:lnTo>
                  <a:pt x="503" y="2418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6"/>
                </a:lnTo>
                <a:lnTo>
                  <a:pt x="396" y="2321"/>
                </a:lnTo>
                <a:lnTo>
                  <a:pt x="370" y="2295"/>
                </a:lnTo>
                <a:lnTo>
                  <a:pt x="345" y="2268"/>
                </a:lnTo>
                <a:lnTo>
                  <a:pt x="322" y="2241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2"/>
                </a:lnTo>
                <a:lnTo>
                  <a:pt x="250" y="2148"/>
                </a:lnTo>
                <a:lnTo>
                  <a:pt x="233" y="2124"/>
                </a:lnTo>
                <a:lnTo>
                  <a:pt x="217" y="2100"/>
                </a:lnTo>
                <a:lnTo>
                  <a:pt x="202" y="2075"/>
                </a:lnTo>
                <a:lnTo>
                  <a:pt x="186" y="2050"/>
                </a:lnTo>
                <a:lnTo>
                  <a:pt x="173" y="2025"/>
                </a:lnTo>
                <a:lnTo>
                  <a:pt x="158" y="2000"/>
                </a:lnTo>
                <a:lnTo>
                  <a:pt x="144" y="1973"/>
                </a:lnTo>
                <a:lnTo>
                  <a:pt x="132" y="1947"/>
                </a:lnTo>
                <a:lnTo>
                  <a:pt x="119" y="1919"/>
                </a:lnTo>
                <a:lnTo>
                  <a:pt x="108" y="1893"/>
                </a:lnTo>
                <a:lnTo>
                  <a:pt x="96" y="1866"/>
                </a:lnTo>
                <a:lnTo>
                  <a:pt x="86" y="1838"/>
                </a:lnTo>
                <a:lnTo>
                  <a:pt x="75" y="1810"/>
                </a:lnTo>
                <a:lnTo>
                  <a:pt x="66" y="1781"/>
                </a:lnTo>
                <a:lnTo>
                  <a:pt x="57" y="1754"/>
                </a:lnTo>
                <a:lnTo>
                  <a:pt x="49" y="1724"/>
                </a:lnTo>
                <a:lnTo>
                  <a:pt x="41" y="1695"/>
                </a:lnTo>
                <a:lnTo>
                  <a:pt x="34" y="1666"/>
                </a:lnTo>
                <a:lnTo>
                  <a:pt x="27" y="1637"/>
                </a:lnTo>
                <a:lnTo>
                  <a:pt x="22" y="1607"/>
                </a:lnTo>
                <a:lnTo>
                  <a:pt x="17" y="1576"/>
                </a:lnTo>
                <a:lnTo>
                  <a:pt x="13" y="1547"/>
                </a:lnTo>
                <a:lnTo>
                  <a:pt x="8" y="1516"/>
                </a:lnTo>
                <a:lnTo>
                  <a:pt x="6" y="1486"/>
                </a:lnTo>
                <a:lnTo>
                  <a:pt x="2" y="1455"/>
                </a:lnTo>
                <a:lnTo>
                  <a:pt x="1" y="1424"/>
                </a:lnTo>
                <a:lnTo>
                  <a:pt x="0" y="1392"/>
                </a:lnTo>
                <a:lnTo>
                  <a:pt x="0" y="1361"/>
                </a:lnTo>
                <a:lnTo>
                  <a:pt x="1" y="1292"/>
                </a:lnTo>
                <a:lnTo>
                  <a:pt x="7" y="1222"/>
                </a:lnTo>
                <a:lnTo>
                  <a:pt x="15" y="1154"/>
                </a:lnTo>
                <a:lnTo>
                  <a:pt x="27" y="1087"/>
                </a:lnTo>
                <a:lnTo>
                  <a:pt x="42" y="1021"/>
                </a:lnTo>
                <a:lnTo>
                  <a:pt x="61" y="956"/>
                </a:lnTo>
                <a:lnTo>
                  <a:pt x="82" y="894"/>
                </a:lnTo>
                <a:lnTo>
                  <a:pt x="106" y="832"/>
                </a:lnTo>
                <a:lnTo>
                  <a:pt x="134" y="771"/>
                </a:lnTo>
                <a:lnTo>
                  <a:pt x="164" y="713"/>
                </a:lnTo>
                <a:lnTo>
                  <a:pt x="197" y="656"/>
                </a:lnTo>
                <a:lnTo>
                  <a:pt x="232" y="600"/>
                </a:lnTo>
                <a:lnTo>
                  <a:pt x="270" y="547"/>
                </a:lnTo>
                <a:lnTo>
                  <a:pt x="310" y="496"/>
                </a:lnTo>
                <a:lnTo>
                  <a:pt x="353" y="446"/>
                </a:lnTo>
                <a:lnTo>
                  <a:pt x="398" y="398"/>
                </a:lnTo>
                <a:lnTo>
                  <a:pt x="446" y="354"/>
                </a:lnTo>
                <a:lnTo>
                  <a:pt x="495" y="311"/>
                </a:lnTo>
                <a:lnTo>
                  <a:pt x="547" y="270"/>
                </a:lnTo>
                <a:lnTo>
                  <a:pt x="599" y="233"/>
                </a:lnTo>
                <a:lnTo>
                  <a:pt x="655" y="197"/>
                </a:lnTo>
                <a:lnTo>
                  <a:pt x="711" y="164"/>
                </a:lnTo>
                <a:lnTo>
                  <a:pt x="771" y="134"/>
                </a:lnTo>
                <a:lnTo>
                  <a:pt x="830" y="107"/>
                </a:lnTo>
                <a:lnTo>
                  <a:pt x="893" y="83"/>
                </a:lnTo>
                <a:lnTo>
                  <a:pt x="956" y="61"/>
                </a:lnTo>
                <a:lnTo>
                  <a:pt x="1020" y="43"/>
                </a:lnTo>
                <a:lnTo>
                  <a:pt x="1086" y="28"/>
                </a:lnTo>
                <a:lnTo>
                  <a:pt x="1153" y="16"/>
                </a:lnTo>
                <a:lnTo>
                  <a:pt x="1221" y="7"/>
                </a:lnTo>
                <a:lnTo>
                  <a:pt x="1290" y="1"/>
                </a:lnTo>
                <a:lnTo>
                  <a:pt x="1361" y="0"/>
                </a:lnTo>
                <a:lnTo>
                  <a:pt x="1430" y="1"/>
                </a:lnTo>
                <a:lnTo>
                  <a:pt x="1499" y="7"/>
                </a:lnTo>
                <a:lnTo>
                  <a:pt x="1568" y="16"/>
                </a:lnTo>
                <a:lnTo>
                  <a:pt x="1635" y="28"/>
                </a:lnTo>
                <a:lnTo>
                  <a:pt x="1700" y="43"/>
                </a:lnTo>
                <a:lnTo>
                  <a:pt x="1765" y="61"/>
                </a:lnTo>
                <a:lnTo>
                  <a:pt x="1828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6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6" y="311"/>
                </a:lnTo>
                <a:lnTo>
                  <a:pt x="2275" y="354"/>
                </a:lnTo>
                <a:lnTo>
                  <a:pt x="2322" y="398"/>
                </a:lnTo>
                <a:lnTo>
                  <a:pt x="2368" y="446"/>
                </a:lnTo>
                <a:lnTo>
                  <a:pt x="2410" y="496"/>
                </a:lnTo>
                <a:lnTo>
                  <a:pt x="2450" y="547"/>
                </a:lnTo>
                <a:lnTo>
                  <a:pt x="2488" y="600"/>
                </a:lnTo>
                <a:lnTo>
                  <a:pt x="2523" y="656"/>
                </a:lnTo>
                <a:lnTo>
                  <a:pt x="2557" y="713"/>
                </a:lnTo>
                <a:lnTo>
                  <a:pt x="2586" y="771"/>
                </a:lnTo>
                <a:lnTo>
                  <a:pt x="2614" y="832"/>
                </a:lnTo>
                <a:lnTo>
                  <a:pt x="2639" y="894"/>
                </a:lnTo>
                <a:lnTo>
                  <a:pt x="2660" y="956"/>
                </a:lnTo>
                <a:lnTo>
                  <a:pt x="2678" y="1021"/>
                </a:lnTo>
                <a:lnTo>
                  <a:pt x="2694" y="1087"/>
                </a:lnTo>
                <a:lnTo>
                  <a:pt x="2705" y="1154"/>
                </a:lnTo>
                <a:lnTo>
                  <a:pt x="2714" y="1222"/>
                </a:lnTo>
                <a:lnTo>
                  <a:pt x="2719" y="1292"/>
                </a:lnTo>
                <a:lnTo>
                  <a:pt x="2721" y="1361"/>
                </a:lnTo>
                <a:lnTo>
                  <a:pt x="2720" y="1392"/>
                </a:lnTo>
                <a:lnTo>
                  <a:pt x="2720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2" y="1516"/>
                </a:lnTo>
                <a:lnTo>
                  <a:pt x="2709" y="1547"/>
                </a:lnTo>
                <a:lnTo>
                  <a:pt x="2704" y="1576"/>
                </a:lnTo>
                <a:lnTo>
                  <a:pt x="2698" y="1607"/>
                </a:lnTo>
                <a:lnTo>
                  <a:pt x="2693" y="1637"/>
                </a:lnTo>
                <a:lnTo>
                  <a:pt x="2687" y="1666"/>
                </a:lnTo>
                <a:lnTo>
                  <a:pt x="2680" y="1695"/>
                </a:lnTo>
                <a:lnTo>
                  <a:pt x="2672" y="1724"/>
                </a:lnTo>
                <a:lnTo>
                  <a:pt x="2664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4" y="1866"/>
                </a:lnTo>
                <a:lnTo>
                  <a:pt x="2613" y="1893"/>
                </a:lnTo>
                <a:lnTo>
                  <a:pt x="2601" y="1919"/>
                </a:lnTo>
                <a:lnTo>
                  <a:pt x="2589" y="1947"/>
                </a:lnTo>
                <a:lnTo>
                  <a:pt x="2576" y="1973"/>
                </a:lnTo>
                <a:lnTo>
                  <a:pt x="2562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3" y="2100"/>
                </a:lnTo>
                <a:lnTo>
                  <a:pt x="2487" y="2124"/>
                </a:lnTo>
                <a:lnTo>
                  <a:pt x="2470" y="2148"/>
                </a:lnTo>
                <a:lnTo>
                  <a:pt x="2453" y="2172"/>
                </a:lnTo>
                <a:lnTo>
                  <a:pt x="2435" y="2195"/>
                </a:lnTo>
                <a:lnTo>
                  <a:pt x="2417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299" y="2346"/>
                </a:lnTo>
                <a:lnTo>
                  <a:pt x="2273" y="2370"/>
                </a:lnTo>
                <a:lnTo>
                  <a:pt x="2246" y="2394"/>
                </a:lnTo>
                <a:lnTo>
                  <a:pt x="2218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1" y="2483"/>
                </a:lnTo>
                <a:lnTo>
                  <a:pt x="2100" y="2503"/>
                </a:lnTo>
                <a:lnTo>
                  <a:pt x="2071" y="2522"/>
                </a:lnTo>
                <a:lnTo>
                  <a:pt x="2039" y="2542"/>
                </a:lnTo>
                <a:lnTo>
                  <a:pt x="2007" y="2559"/>
                </a:lnTo>
                <a:lnTo>
                  <a:pt x="1975" y="2576"/>
                </a:lnTo>
                <a:lnTo>
                  <a:pt x="1941" y="2592"/>
                </a:lnTo>
                <a:lnTo>
                  <a:pt x="1908" y="2607"/>
                </a:lnTo>
                <a:lnTo>
                  <a:pt x="1875" y="2622"/>
                </a:lnTo>
                <a:lnTo>
                  <a:pt x="1841" y="2635"/>
                </a:lnTo>
                <a:lnTo>
                  <a:pt x="1805" y="2648"/>
                </a:lnTo>
                <a:lnTo>
                  <a:pt x="1771" y="2659"/>
                </a:lnTo>
                <a:lnTo>
                  <a:pt x="1736" y="2670"/>
                </a:lnTo>
                <a:lnTo>
                  <a:pt x="1699" y="2680"/>
                </a:lnTo>
                <a:lnTo>
                  <a:pt x="1662" y="2688"/>
                </a:lnTo>
                <a:lnTo>
                  <a:pt x="1626" y="2696"/>
                </a:lnTo>
                <a:lnTo>
                  <a:pt x="1589" y="2703"/>
                </a:lnTo>
                <a:lnTo>
                  <a:pt x="1552" y="2709"/>
                </a:lnTo>
                <a:lnTo>
                  <a:pt x="1514" y="2713"/>
                </a:lnTo>
                <a:lnTo>
                  <a:pt x="1476" y="2718"/>
                </a:lnTo>
                <a:lnTo>
                  <a:pt x="1437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2" y="1361"/>
                </a:moveTo>
                <a:lnTo>
                  <a:pt x="324" y="1415"/>
                </a:lnTo>
                <a:lnTo>
                  <a:pt x="327" y="1468"/>
                </a:lnTo>
                <a:lnTo>
                  <a:pt x="334" y="1519"/>
                </a:lnTo>
                <a:lnTo>
                  <a:pt x="343" y="1571"/>
                </a:lnTo>
                <a:lnTo>
                  <a:pt x="354" y="1621"/>
                </a:lnTo>
                <a:lnTo>
                  <a:pt x="369" y="1670"/>
                </a:lnTo>
                <a:lnTo>
                  <a:pt x="385" y="1718"/>
                </a:lnTo>
                <a:lnTo>
                  <a:pt x="404" y="1765"/>
                </a:lnTo>
                <a:lnTo>
                  <a:pt x="424" y="1811"/>
                </a:lnTo>
                <a:lnTo>
                  <a:pt x="447" y="1857"/>
                </a:lnTo>
                <a:lnTo>
                  <a:pt x="472" y="1900"/>
                </a:lnTo>
                <a:lnTo>
                  <a:pt x="500" y="1941"/>
                </a:lnTo>
                <a:lnTo>
                  <a:pt x="528" y="1982"/>
                </a:lnTo>
                <a:lnTo>
                  <a:pt x="559" y="2021"/>
                </a:lnTo>
                <a:lnTo>
                  <a:pt x="592" y="2059"/>
                </a:lnTo>
                <a:lnTo>
                  <a:pt x="627" y="2096"/>
                </a:lnTo>
                <a:lnTo>
                  <a:pt x="662" y="2130"/>
                </a:lnTo>
                <a:lnTo>
                  <a:pt x="700" y="2162"/>
                </a:lnTo>
                <a:lnTo>
                  <a:pt x="739" y="2193"/>
                </a:lnTo>
                <a:lnTo>
                  <a:pt x="780" y="2223"/>
                </a:lnTo>
                <a:lnTo>
                  <a:pt x="822" y="2249"/>
                </a:lnTo>
                <a:lnTo>
                  <a:pt x="866" y="2274"/>
                </a:lnTo>
                <a:lnTo>
                  <a:pt x="910" y="2297"/>
                </a:lnTo>
                <a:lnTo>
                  <a:pt x="956" y="2317"/>
                </a:lnTo>
                <a:lnTo>
                  <a:pt x="1003" y="2337"/>
                </a:lnTo>
                <a:lnTo>
                  <a:pt x="1052" y="2353"/>
                </a:lnTo>
                <a:lnTo>
                  <a:pt x="1101" y="2367"/>
                </a:lnTo>
                <a:lnTo>
                  <a:pt x="1151" y="2378"/>
                </a:lnTo>
                <a:lnTo>
                  <a:pt x="1202" y="2387"/>
                </a:lnTo>
                <a:lnTo>
                  <a:pt x="1254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3" y="2399"/>
                </a:lnTo>
                <a:lnTo>
                  <a:pt x="1467" y="2394"/>
                </a:lnTo>
                <a:lnTo>
                  <a:pt x="1518" y="2387"/>
                </a:lnTo>
                <a:lnTo>
                  <a:pt x="1570" y="2378"/>
                </a:lnTo>
                <a:lnTo>
                  <a:pt x="1620" y="2367"/>
                </a:lnTo>
                <a:lnTo>
                  <a:pt x="1669" y="2353"/>
                </a:lnTo>
                <a:lnTo>
                  <a:pt x="1717" y="2337"/>
                </a:lnTo>
                <a:lnTo>
                  <a:pt x="1764" y="2317"/>
                </a:lnTo>
                <a:lnTo>
                  <a:pt x="1810" y="2297"/>
                </a:lnTo>
                <a:lnTo>
                  <a:pt x="1855" y="2274"/>
                </a:lnTo>
                <a:lnTo>
                  <a:pt x="1899" y="2249"/>
                </a:lnTo>
                <a:lnTo>
                  <a:pt x="1940" y="2223"/>
                </a:lnTo>
                <a:lnTo>
                  <a:pt x="1982" y="2193"/>
                </a:lnTo>
                <a:lnTo>
                  <a:pt x="2020" y="2162"/>
                </a:lnTo>
                <a:lnTo>
                  <a:pt x="2058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1" y="2021"/>
                </a:lnTo>
                <a:lnTo>
                  <a:pt x="2192" y="1982"/>
                </a:lnTo>
                <a:lnTo>
                  <a:pt x="2222" y="1941"/>
                </a:lnTo>
                <a:lnTo>
                  <a:pt x="2248" y="1900"/>
                </a:lnTo>
                <a:lnTo>
                  <a:pt x="2273" y="1857"/>
                </a:lnTo>
                <a:lnTo>
                  <a:pt x="2296" y="1811"/>
                </a:lnTo>
                <a:lnTo>
                  <a:pt x="2317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6" y="1621"/>
                </a:lnTo>
                <a:lnTo>
                  <a:pt x="2377" y="1571"/>
                </a:lnTo>
                <a:lnTo>
                  <a:pt x="2386" y="1519"/>
                </a:lnTo>
                <a:lnTo>
                  <a:pt x="2393" y="1468"/>
                </a:lnTo>
                <a:lnTo>
                  <a:pt x="2397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3" y="1255"/>
                </a:lnTo>
                <a:lnTo>
                  <a:pt x="2386" y="1204"/>
                </a:lnTo>
                <a:lnTo>
                  <a:pt x="2377" y="1152"/>
                </a:lnTo>
                <a:lnTo>
                  <a:pt x="2366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7" y="956"/>
                </a:lnTo>
                <a:lnTo>
                  <a:pt x="2296" y="911"/>
                </a:lnTo>
                <a:lnTo>
                  <a:pt x="2273" y="866"/>
                </a:lnTo>
                <a:lnTo>
                  <a:pt x="2248" y="823"/>
                </a:lnTo>
                <a:lnTo>
                  <a:pt x="2222" y="780"/>
                </a:lnTo>
                <a:lnTo>
                  <a:pt x="2192" y="740"/>
                </a:lnTo>
                <a:lnTo>
                  <a:pt x="2161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58" y="593"/>
                </a:lnTo>
                <a:lnTo>
                  <a:pt x="2020" y="560"/>
                </a:lnTo>
                <a:lnTo>
                  <a:pt x="1982" y="529"/>
                </a:lnTo>
                <a:lnTo>
                  <a:pt x="1940" y="500"/>
                </a:lnTo>
                <a:lnTo>
                  <a:pt x="1899" y="473"/>
                </a:lnTo>
                <a:lnTo>
                  <a:pt x="1855" y="448"/>
                </a:lnTo>
                <a:lnTo>
                  <a:pt x="1810" y="425"/>
                </a:lnTo>
                <a:lnTo>
                  <a:pt x="1764" y="404"/>
                </a:lnTo>
                <a:lnTo>
                  <a:pt x="1717" y="386"/>
                </a:lnTo>
                <a:lnTo>
                  <a:pt x="1669" y="370"/>
                </a:lnTo>
                <a:lnTo>
                  <a:pt x="1620" y="355"/>
                </a:lnTo>
                <a:lnTo>
                  <a:pt x="1570" y="343"/>
                </a:lnTo>
                <a:lnTo>
                  <a:pt x="1518" y="334"/>
                </a:lnTo>
                <a:lnTo>
                  <a:pt x="1467" y="329"/>
                </a:lnTo>
                <a:lnTo>
                  <a:pt x="1413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4" y="329"/>
                </a:lnTo>
                <a:lnTo>
                  <a:pt x="1202" y="334"/>
                </a:lnTo>
                <a:lnTo>
                  <a:pt x="1151" y="343"/>
                </a:lnTo>
                <a:lnTo>
                  <a:pt x="1101" y="355"/>
                </a:lnTo>
                <a:lnTo>
                  <a:pt x="1052" y="370"/>
                </a:lnTo>
                <a:lnTo>
                  <a:pt x="1003" y="386"/>
                </a:lnTo>
                <a:lnTo>
                  <a:pt x="956" y="404"/>
                </a:lnTo>
                <a:lnTo>
                  <a:pt x="910" y="425"/>
                </a:lnTo>
                <a:lnTo>
                  <a:pt x="866" y="448"/>
                </a:lnTo>
                <a:lnTo>
                  <a:pt x="822" y="473"/>
                </a:lnTo>
                <a:lnTo>
                  <a:pt x="780" y="500"/>
                </a:lnTo>
                <a:lnTo>
                  <a:pt x="739" y="529"/>
                </a:lnTo>
                <a:lnTo>
                  <a:pt x="700" y="560"/>
                </a:lnTo>
                <a:lnTo>
                  <a:pt x="662" y="593"/>
                </a:lnTo>
                <a:lnTo>
                  <a:pt x="627" y="627"/>
                </a:lnTo>
                <a:lnTo>
                  <a:pt x="592" y="663"/>
                </a:lnTo>
                <a:lnTo>
                  <a:pt x="559" y="700"/>
                </a:lnTo>
                <a:lnTo>
                  <a:pt x="528" y="740"/>
                </a:lnTo>
                <a:lnTo>
                  <a:pt x="500" y="780"/>
                </a:lnTo>
                <a:lnTo>
                  <a:pt x="472" y="823"/>
                </a:lnTo>
                <a:lnTo>
                  <a:pt x="447" y="866"/>
                </a:lnTo>
                <a:lnTo>
                  <a:pt x="424" y="911"/>
                </a:lnTo>
                <a:lnTo>
                  <a:pt x="404" y="956"/>
                </a:lnTo>
                <a:lnTo>
                  <a:pt x="385" y="1005"/>
                </a:lnTo>
                <a:lnTo>
                  <a:pt x="369" y="1053"/>
                </a:lnTo>
                <a:lnTo>
                  <a:pt x="354" y="1102"/>
                </a:lnTo>
                <a:lnTo>
                  <a:pt x="343" y="1152"/>
                </a:lnTo>
                <a:lnTo>
                  <a:pt x="334" y="1204"/>
                </a:lnTo>
                <a:lnTo>
                  <a:pt x="327" y="1255"/>
                </a:lnTo>
                <a:lnTo>
                  <a:pt x="324" y="1308"/>
                </a:lnTo>
                <a:lnTo>
                  <a:pt x="322" y="1361"/>
                </a:lnTo>
                <a:lnTo>
                  <a:pt x="322" y="136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solidFill>
                <a:schemeClr val="accent2"/>
              </a:solidFill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CD6C3CA6-D3B5-4CD9-9FC4-C45030D3AF0D}"/>
              </a:ext>
            </a:extLst>
          </p:cNvPr>
          <p:cNvSpPr>
            <a:spLocks noEditPoints="1"/>
          </p:cNvSpPr>
          <p:nvPr/>
        </p:nvSpPr>
        <p:spPr bwMode="auto">
          <a:xfrm>
            <a:off x="8906687" y="3853286"/>
            <a:ext cx="1356404" cy="1356403"/>
          </a:xfrm>
          <a:custGeom>
            <a:avLst/>
            <a:gdLst>
              <a:gd name="T0" fmla="*/ 1169 w 2722"/>
              <a:gd name="T1" fmla="*/ 2709 h 2722"/>
              <a:gd name="T2" fmla="*/ 951 w 2722"/>
              <a:gd name="T3" fmla="*/ 2659 h 2722"/>
              <a:gd name="T4" fmla="*/ 746 w 2722"/>
              <a:gd name="T5" fmla="*/ 2576 h 2722"/>
              <a:gd name="T6" fmla="*/ 561 w 2722"/>
              <a:gd name="T7" fmla="*/ 2462 h 2722"/>
              <a:gd name="T8" fmla="*/ 396 w 2722"/>
              <a:gd name="T9" fmla="*/ 2320 h 2722"/>
              <a:gd name="T10" fmla="*/ 268 w 2722"/>
              <a:gd name="T11" fmla="*/ 2171 h 2722"/>
              <a:gd name="T12" fmla="*/ 173 w 2722"/>
              <a:gd name="T13" fmla="*/ 2025 h 2722"/>
              <a:gd name="T14" fmla="*/ 96 w 2722"/>
              <a:gd name="T15" fmla="*/ 1865 h 2722"/>
              <a:gd name="T16" fmla="*/ 42 w 2722"/>
              <a:gd name="T17" fmla="*/ 1695 h 2722"/>
              <a:gd name="T18" fmla="*/ 10 w 2722"/>
              <a:gd name="T19" fmla="*/ 1516 h 2722"/>
              <a:gd name="T20" fmla="*/ 3 w 2722"/>
              <a:gd name="T21" fmla="*/ 1292 h 2722"/>
              <a:gd name="T22" fmla="*/ 83 w 2722"/>
              <a:gd name="T23" fmla="*/ 894 h 2722"/>
              <a:gd name="T24" fmla="*/ 270 w 2722"/>
              <a:gd name="T25" fmla="*/ 547 h 2722"/>
              <a:gd name="T26" fmla="*/ 547 w 2722"/>
              <a:gd name="T27" fmla="*/ 270 h 2722"/>
              <a:gd name="T28" fmla="*/ 893 w 2722"/>
              <a:gd name="T29" fmla="*/ 83 h 2722"/>
              <a:gd name="T30" fmla="*/ 1291 w 2722"/>
              <a:gd name="T31" fmla="*/ 1 h 2722"/>
              <a:gd name="T32" fmla="*/ 1702 w 2722"/>
              <a:gd name="T33" fmla="*/ 43 h 2722"/>
              <a:gd name="T34" fmla="*/ 2067 w 2722"/>
              <a:gd name="T35" fmla="*/ 197 h 2722"/>
              <a:gd name="T36" fmla="*/ 2368 w 2722"/>
              <a:gd name="T37" fmla="*/ 446 h 2722"/>
              <a:gd name="T38" fmla="*/ 2588 w 2722"/>
              <a:gd name="T39" fmla="*/ 771 h 2722"/>
              <a:gd name="T40" fmla="*/ 2706 w 2722"/>
              <a:gd name="T41" fmla="*/ 1154 h 2722"/>
              <a:gd name="T42" fmla="*/ 2718 w 2722"/>
              <a:gd name="T43" fmla="*/ 1455 h 2722"/>
              <a:gd name="T44" fmla="*/ 2694 w 2722"/>
              <a:gd name="T45" fmla="*/ 1637 h 2722"/>
              <a:gd name="T46" fmla="*/ 2646 w 2722"/>
              <a:gd name="T47" fmla="*/ 1810 h 2722"/>
              <a:gd name="T48" fmla="*/ 2576 w 2722"/>
              <a:gd name="T49" fmla="*/ 1973 h 2722"/>
              <a:gd name="T50" fmla="*/ 2487 w 2722"/>
              <a:gd name="T51" fmla="*/ 2124 h 2722"/>
              <a:gd name="T52" fmla="*/ 2375 w 2722"/>
              <a:gd name="T53" fmla="*/ 2268 h 2722"/>
              <a:gd name="T54" fmla="*/ 2219 w 2722"/>
              <a:gd name="T55" fmla="*/ 2418 h 2722"/>
              <a:gd name="T56" fmla="*/ 2040 w 2722"/>
              <a:gd name="T57" fmla="*/ 2542 h 2722"/>
              <a:gd name="T58" fmla="*/ 1841 w 2722"/>
              <a:gd name="T59" fmla="*/ 2635 h 2722"/>
              <a:gd name="T60" fmla="*/ 1627 w 2722"/>
              <a:gd name="T61" fmla="*/ 2696 h 2722"/>
              <a:gd name="T62" fmla="*/ 1400 w 2722"/>
              <a:gd name="T63" fmla="*/ 2721 h 2722"/>
              <a:gd name="T64" fmla="*/ 345 w 2722"/>
              <a:gd name="T65" fmla="*/ 1571 h 2722"/>
              <a:gd name="T66" fmla="*/ 449 w 2722"/>
              <a:gd name="T67" fmla="*/ 1857 h 2722"/>
              <a:gd name="T68" fmla="*/ 627 w 2722"/>
              <a:gd name="T69" fmla="*/ 2096 h 2722"/>
              <a:gd name="T70" fmla="*/ 866 w 2722"/>
              <a:gd name="T71" fmla="*/ 2274 h 2722"/>
              <a:gd name="T72" fmla="*/ 1152 w 2722"/>
              <a:gd name="T73" fmla="*/ 2378 h 2722"/>
              <a:gd name="T74" fmla="*/ 1467 w 2722"/>
              <a:gd name="T75" fmla="*/ 2394 h 2722"/>
              <a:gd name="T76" fmla="*/ 1766 w 2722"/>
              <a:gd name="T77" fmla="*/ 2317 h 2722"/>
              <a:gd name="T78" fmla="*/ 2022 w 2722"/>
              <a:gd name="T79" fmla="*/ 2162 h 2722"/>
              <a:gd name="T80" fmla="*/ 2222 w 2722"/>
              <a:gd name="T81" fmla="*/ 1941 h 2722"/>
              <a:gd name="T82" fmla="*/ 2352 w 2722"/>
              <a:gd name="T83" fmla="*/ 1670 h 2722"/>
              <a:gd name="T84" fmla="*/ 2399 w 2722"/>
              <a:gd name="T85" fmla="*/ 1361 h 2722"/>
              <a:gd name="T86" fmla="*/ 2367 w 2722"/>
              <a:gd name="T87" fmla="*/ 1102 h 2722"/>
              <a:gd name="T88" fmla="*/ 2249 w 2722"/>
              <a:gd name="T89" fmla="*/ 823 h 2722"/>
              <a:gd name="T90" fmla="*/ 2060 w 2722"/>
              <a:gd name="T91" fmla="*/ 593 h 2722"/>
              <a:gd name="T92" fmla="*/ 1812 w 2722"/>
              <a:gd name="T93" fmla="*/ 425 h 2722"/>
              <a:gd name="T94" fmla="*/ 1519 w 2722"/>
              <a:gd name="T95" fmla="*/ 334 h 2722"/>
              <a:gd name="T96" fmla="*/ 1203 w 2722"/>
              <a:gd name="T97" fmla="*/ 334 h 2722"/>
              <a:gd name="T98" fmla="*/ 911 w 2722"/>
              <a:gd name="T99" fmla="*/ 425 h 2722"/>
              <a:gd name="T100" fmla="*/ 664 w 2722"/>
              <a:gd name="T101" fmla="*/ 593 h 2722"/>
              <a:gd name="T102" fmla="*/ 474 w 2722"/>
              <a:gd name="T103" fmla="*/ 823 h 2722"/>
              <a:gd name="T104" fmla="*/ 356 w 2722"/>
              <a:gd name="T105" fmla="*/ 1102 h 2722"/>
              <a:gd name="T106" fmla="*/ 323 w 2722"/>
              <a:gd name="T107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2" h="2722">
                <a:moveTo>
                  <a:pt x="1361" y="2722"/>
                </a:moveTo>
                <a:lnTo>
                  <a:pt x="1322" y="2721"/>
                </a:lnTo>
                <a:lnTo>
                  <a:pt x="1283" y="2720"/>
                </a:lnTo>
                <a:lnTo>
                  <a:pt x="1246" y="2718"/>
                </a:lnTo>
                <a:lnTo>
                  <a:pt x="1207" y="2713"/>
                </a:lnTo>
                <a:lnTo>
                  <a:pt x="1169" y="2709"/>
                </a:lnTo>
                <a:lnTo>
                  <a:pt x="1132" y="2703"/>
                </a:lnTo>
                <a:lnTo>
                  <a:pt x="1095" y="2696"/>
                </a:lnTo>
                <a:lnTo>
                  <a:pt x="1058" y="2688"/>
                </a:lnTo>
                <a:lnTo>
                  <a:pt x="1021" y="2680"/>
                </a:lnTo>
                <a:lnTo>
                  <a:pt x="986" y="2670"/>
                </a:lnTo>
                <a:lnTo>
                  <a:pt x="951" y="2659"/>
                </a:lnTo>
                <a:lnTo>
                  <a:pt x="915" y="2647"/>
                </a:lnTo>
                <a:lnTo>
                  <a:pt x="881" y="2634"/>
                </a:lnTo>
                <a:lnTo>
                  <a:pt x="847" y="2622"/>
                </a:lnTo>
                <a:lnTo>
                  <a:pt x="812" y="2607"/>
                </a:lnTo>
                <a:lnTo>
                  <a:pt x="779" y="2592"/>
                </a:lnTo>
                <a:lnTo>
                  <a:pt x="746" y="2576"/>
                </a:lnTo>
                <a:lnTo>
                  <a:pt x="714" y="2559"/>
                </a:lnTo>
                <a:lnTo>
                  <a:pt x="682" y="2540"/>
                </a:lnTo>
                <a:lnTo>
                  <a:pt x="651" y="2522"/>
                </a:lnTo>
                <a:lnTo>
                  <a:pt x="620" y="2503"/>
                </a:lnTo>
                <a:lnTo>
                  <a:pt x="590" y="2482"/>
                </a:lnTo>
                <a:lnTo>
                  <a:pt x="561" y="2462"/>
                </a:lnTo>
                <a:lnTo>
                  <a:pt x="531" y="2440"/>
                </a:lnTo>
                <a:lnTo>
                  <a:pt x="502" y="2417"/>
                </a:lnTo>
                <a:lnTo>
                  <a:pt x="475" y="2394"/>
                </a:lnTo>
                <a:lnTo>
                  <a:pt x="448" y="2370"/>
                </a:lnTo>
                <a:lnTo>
                  <a:pt x="421" y="2345"/>
                </a:lnTo>
                <a:lnTo>
                  <a:pt x="396" y="2320"/>
                </a:lnTo>
                <a:lnTo>
                  <a:pt x="371" y="2293"/>
                </a:lnTo>
                <a:lnTo>
                  <a:pt x="346" y="2267"/>
                </a:lnTo>
                <a:lnTo>
                  <a:pt x="322" y="2240"/>
                </a:lnTo>
                <a:lnTo>
                  <a:pt x="303" y="2218"/>
                </a:lnTo>
                <a:lnTo>
                  <a:pt x="285" y="2195"/>
                </a:lnTo>
                <a:lnTo>
                  <a:pt x="268" y="2171"/>
                </a:lnTo>
                <a:lnTo>
                  <a:pt x="251" y="2148"/>
                </a:lnTo>
                <a:lnTo>
                  <a:pt x="234" y="2124"/>
                </a:lnTo>
                <a:lnTo>
                  <a:pt x="218" y="2099"/>
                </a:lnTo>
                <a:lnTo>
                  <a:pt x="203" y="2075"/>
                </a:lnTo>
                <a:lnTo>
                  <a:pt x="187" y="2050"/>
                </a:lnTo>
                <a:lnTo>
                  <a:pt x="173" y="2025"/>
                </a:lnTo>
                <a:lnTo>
                  <a:pt x="158" y="1998"/>
                </a:lnTo>
                <a:lnTo>
                  <a:pt x="146" y="1972"/>
                </a:lnTo>
                <a:lnTo>
                  <a:pt x="132" y="1946"/>
                </a:lnTo>
                <a:lnTo>
                  <a:pt x="119" y="1919"/>
                </a:lnTo>
                <a:lnTo>
                  <a:pt x="108" y="1892"/>
                </a:lnTo>
                <a:lnTo>
                  <a:pt x="96" y="1865"/>
                </a:lnTo>
                <a:lnTo>
                  <a:pt x="86" y="1837"/>
                </a:lnTo>
                <a:lnTo>
                  <a:pt x="76" y="1810"/>
                </a:lnTo>
                <a:lnTo>
                  <a:pt x="67" y="1781"/>
                </a:lnTo>
                <a:lnTo>
                  <a:pt x="58" y="1752"/>
                </a:lnTo>
                <a:lnTo>
                  <a:pt x="50" y="1724"/>
                </a:lnTo>
                <a:lnTo>
                  <a:pt x="42" y="1695"/>
                </a:lnTo>
                <a:lnTo>
                  <a:pt x="35" y="1666"/>
                </a:lnTo>
                <a:lnTo>
                  <a:pt x="28" y="1636"/>
                </a:lnTo>
                <a:lnTo>
                  <a:pt x="22" y="1606"/>
                </a:lnTo>
                <a:lnTo>
                  <a:pt x="18" y="1576"/>
                </a:lnTo>
                <a:lnTo>
                  <a:pt x="13" y="1547"/>
                </a:lnTo>
                <a:lnTo>
                  <a:pt x="10" y="1516"/>
                </a:lnTo>
                <a:lnTo>
                  <a:pt x="6" y="1485"/>
                </a:lnTo>
                <a:lnTo>
                  <a:pt x="4" y="1455"/>
                </a:lnTo>
                <a:lnTo>
                  <a:pt x="2" y="1423"/>
                </a:lnTo>
                <a:lnTo>
                  <a:pt x="0" y="1392"/>
                </a:lnTo>
                <a:lnTo>
                  <a:pt x="0" y="1361"/>
                </a:lnTo>
                <a:lnTo>
                  <a:pt x="3" y="1292"/>
                </a:lnTo>
                <a:lnTo>
                  <a:pt x="7" y="1222"/>
                </a:lnTo>
                <a:lnTo>
                  <a:pt x="16" y="1154"/>
                </a:lnTo>
                <a:lnTo>
                  <a:pt x="28" y="1087"/>
                </a:lnTo>
                <a:lnTo>
                  <a:pt x="44" y="1021"/>
                </a:lnTo>
                <a:lnTo>
                  <a:pt x="62" y="956"/>
                </a:lnTo>
                <a:lnTo>
                  <a:pt x="83" y="894"/>
                </a:lnTo>
                <a:lnTo>
                  <a:pt x="108" y="832"/>
                </a:lnTo>
                <a:lnTo>
                  <a:pt x="134" y="771"/>
                </a:lnTo>
                <a:lnTo>
                  <a:pt x="165" y="713"/>
                </a:lnTo>
                <a:lnTo>
                  <a:pt x="197" y="656"/>
                </a:lnTo>
                <a:lnTo>
                  <a:pt x="233" y="600"/>
                </a:lnTo>
                <a:lnTo>
                  <a:pt x="270" y="547"/>
                </a:lnTo>
                <a:lnTo>
                  <a:pt x="311" y="496"/>
                </a:lnTo>
                <a:lnTo>
                  <a:pt x="354" y="446"/>
                </a:lnTo>
                <a:lnTo>
                  <a:pt x="399" y="398"/>
                </a:lnTo>
                <a:lnTo>
                  <a:pt x="446" y="354"/>
                </a:lnTo>
                <a:lnTo>
                  <a:pt x="496" y="311"/>
                </a:lnTo>
                <a:lnTo>
                  <a:pt x="547" y="270"/>
                </a:lnTo>
                <a:lnTo>
                  <a:pt x="601" y="233"/>
                </a:lnTo>
                <a:lnTo>
                  <a:pt x="656" y="197"/>
                </a:lnTo>
                <a:lnTo>
                  <a:pt x="713" y="164"/>
                </a:lnTo>
                <a:lnTo>
                  <a:pt x="771" y="134"/>
                </a:lnTo>
                <a:lnTo>
                  <a:pt x="832" y="107"/>
                </a:lnTo>
                <a:lnTo>
                  <a:pt x="893" y="83"/>
                </a:lnTo>
                <a:lnTo>
                  <a:pt x="956" y="61"/>
                </a:lnTo>
                <a:lnTo>
                  <a:pt x="1021" y="43"/>
                </a:lnTo>
                <a:lnTo>
                  <a:pt x="1087" y="28"/>
                </a:lnTo>
                <a:lnTo>
                  <a:pt x="1154" y="16"/>
                </a:lnTo>
                <a:lnTo>
                  <a:pt x="1222" y="7"/>
                </a:lnTo>
                <a:lnTo>
                  <a:pt x="1291" y="1"/>
                </a:lnTo>
                <a:lnTo>
                  <a:pt x="1361" y="0"/>
                </a:lnTo>
                <a:lnTo>
                  <a:pt x="1431" y="1"/>
                </a:lnTo>
                <a:lnTo>
                  <a:pt x="1501" y="7"/>
                </a:lnTo>
                <a:lnTo>
                  <a:pt x="1568" y="16"/>
                </a:lnTo>
                <a:lnTo>
                  <a:pt x="1635" y="28"/>
                </a:lnTo>
                <a:lnTo>
                  <a:pt x="1702" y="43"/>
                </a:lnTo>
                <a:lnTo>
                  <a:pt x="1766" y="61"/>
                </a:lnTo>
                <a:lnTo>
                  <a:pt x="1829" y="83"/>
                </a:lnTo>
                <a:lnTo>
                  <a:pt x="1890" y="107"/>
                </a:lnTo>
                <a:lnTo>
                  <a:pt x="1951" y="134"/>
                </a:lnTo>
                <a:lnTo>
                  <a:pt x="2009" y="164"/>
                </a:lnTo>
                <a:lnTo>
                  <a:pt x="2067" y="197"/>
                </a:lnTo>
                <a:lnTo>
                  <a:pt x="2121" y="233"/>
                </a:lnTo>
                <a:lnTo>
                  <a:pt x="2175" y="270"/>
                </a:lnTo>
                <a:lnTo>
                  <a:pt x="2227" y="311"/>
                </a:lnTo>
                <a:lnTo>
                  <a:pt x="2276" y="354"/>
                </a:lnTo>
                <a:lnTo>
                  <a:pt x="2324" y="398"/>
                </a:lnTo>
                <a:lnTo>
                  <a:pt x="2368" y="446"/>
                </a:lnTo>
                <a:lnTo>
                  <a:pt x="2411" y="496"/>
                </a:lnTo>
                <a:lnTo>
                  <a:pt x="2452" y="547"/>
                </a:lnTo>
                <a:lnTo>
                  <a:pt x="2490" y="600"/>
                </a:lnTo>
                <a:lnTo>
                  <a:pt x="2525" y="656"/>
                </a:lnTo>
                <a:lnTo>
                  <a:pt x="2558" y="713"/>
                </a:lnTo>
                <a:lnTo>
                  <a:pt x="2588" y="771"/>
                </a:lnTo>
                <a:lnTo>
                  <a:pt x="2615" y="832"/>
                </a:lnTo>
                <a:lnTo>
                  <a:pt x="2639" y="894"/>
                </a:lnTo>
                <a:lnTo>
                  <a:pt x="2661" y="956"/>
                </a:lnTo>
                <a:lnTo>
                  <a:pt x="2679" y="1021"/>
                </a:lnTo>
                <a:lnTo>
                  <a:pt x="2694" y="1087"/>
                </a:lnTo>
                <a:lnTo>
                  <a:pt x="2706" y="1154"/>
                </a:lnTo>
                <a:lnTo>
                  <a:pt x="2715" y="1222"/>
                </a:lnTo>
                <a:lnTo>
                  <a:pt x="2721" y="1292"/>
                </a:lnTo>
                <a:lnTo>
                  <a:pt x="2722" y="1361"/>
                </a:lnTo>
                <a:lnTo>
                  <a:pt x="2722" y="1392"/>
                </a:lnTo>
                <a:lnTo>
                  <a:pt x="2721" y="1424"/>
                </a:lnTo>
                <a:lnTo>
                  <a:pt x="2718" y="1455"/>
                </a:lnTo>
                <a:lnTo>
                  <a:pt x="2716" y="1486"/>
                </a:lnTo>
                <a:lnTo>
                  <a:pt x="2714" y="1516"/>
                </a:lnTo>
                <a:lnTo>
                  <a:pt x="2709" y="1547"/>
                </a:lnTo>
                <a:lnTo>
                  <a:pt x="2705" y="1576"/>
                </a:lnTo>
                <a:lnTo>
                  <a:pt x="2700" y="1607"/>
                </a:lnTo>
                <a:lnTo>
                  <a:pt x="2694" y="1637"/>
                </a:lnTo>
                <a:lnTo>
                  <a:pt x="2687" y="1666"/>
                </a:lnTo>
                <a:lnTo>
                  <a:pt x="2681" y="1695"/>
                </a:lnTo>
                <a:lnTo>
                  <a:pt x="2673" y="1724"/>
                </a:lnTo>
                <a:lnTo>
                  <a:pt x="2665" y="1754"/>
                </a:lnTo>
                <a:lnTo>
                  <a:pt x="2655" y="1781"/>
                </a:lnTo>
                <a:lnTo>
                  <a:pt x="2646" y="1810"/>
                </a:lnTo>
                <a:lnTo>
                  <a:pt x="2636" y="1838"/>
                </a:lnTo>
                <a:lnTo>
                  <a:pt x="2626" y="1866"/>
                </a:lnTo>
                <a:lnTo>
                  <a:pt x="2614" y="1893"/>
                </a:lnTo>
                <a:lnTo>
                  <a:pt x="2603" y="1919"/>
                </a:lnTo>
                <a:lnTo>
                  <a:pt x="2590" y="1947"/>
                </a:lnTo>
                <a:lnTo>
                  <a:pt x="2576" y="1973"/>
                </a:lnTo>
                <a:lnTo>
                  <a:pt x="2564" y="2000"/>
                </a:lnTo>
                <a:lnTo>
                  <a:pt x="2549" y="2025"/>
                </a:lnTo>
                <a:lnTo>
                  <a:pt x="2534" y="2050"/>
                </a:lnTo>
                <a:lnTo>
                  <a:pt x="2519" y="2075"/>
                </a:lnTo>
                <a:lnTo>
                  <a:pt x="2504" y="2100"/>
                </a:lnTo>
                <a:lnTo>
                  <a:pt x="2487" y="2124"/>
                </a:lnTo>
                <a:lnTo>
                  <a:pt x="2471" y="2148"/>
                </a:lnTo>
                <a:lnTo>
                  <a:pt x="2454" y="2172"/>
                </a:lnTo>
                <a:lnTo>
                  <a:pt x="2436" y="2195"/>
                </a:lnTo>
                <a:lnTo>
                  <a:pt x="2418" y="2218"/>
                </a:lnTo>
                <a:lnTo>
                  <a:pt x="2399" y="2241"/>
                </a:lnTo>
                <a:lnTo>
                  <a:pt x="2375" y="2268"/>
                </a:lnTo>
                <a:lnTo>
                  <a:pt x="2351" y="2295"/>
                </a:lnTo>
                <a:lnTo>
                  <a:pt x="2326" y="2321"/>
                </a:lnTo>
                <a:lnTo>
                  <a:pt x="2300" y="2346"/>
                </a:lnTo>
                <a:lnTo>
                  <a:pt x="2273" y="2370"/>
                </a:lnTo>
                <a:lnTo>
                  <a:pt x="2247" y="2394"/>
                </a:lnTo>
                <a:lnTo>
                  <a:pt x="2219" y="2418"/>
                </a:lnTo>
                <a:lnTo>
                  <a:pt x="2190" y="2440"/>
                </a:lnTo>
                <a:lnTo>
                  <a:pt x="2161" y="2462"/>
                </a:lnTo>
                <a:lnTo>
                  <a:pt x="2132" y="2483"/>
                </a:lnTo>
                <a:lnTo>
                  <a:pt x="2102" y="2503"/>
                </a:lnTo>
                <a:lnTo>
                  <a:pt x="2071" y="2522"/>
                </a:lnTo>
                <a:lnTo>
                  <a:pt x="2040" y="2542"/>
                </a:lnTo>
                <a:lnTo>
                  <a:pt x="2008" y="2559"/>
                </a:lnTo>
                <a:lnTo>
                  <a:pt x="1975" y="2576"/>
                </a:lnTo>
                <a:lnTo>
                  <a:pt x="1943" y="2592"/>
                </a:lnTo>
                <a:lnTo>
                  <a:pt x="1910" y="2607"/>
                </a:lnTo>
                <a:lnTo>
                  <a:pt x="1876" y="2622"/>
                </a:lnTo>
                <a:lnTo>
                  <a:pt x="1841" y="2635"/>
                </a:lnTo>
                <a:lnTo>
                  <a:pt x="1807" y="2648"/>
                </a:lnTo>
                <a:lnTo>
                  <a:pt x="1772" y="2659"/>
                </a:lnTo>
                <a:lnTo>
                  <a:pt x="1736" y="2670"/>
                </a:lnTo>
                <a:lnTo>
                  <a:pt x="1701" y="2680"/>
                </a:lnTo>
                <a:lnTo>
                  <a:pt x="1664" y="2688"/>
                </a:lnTo>
                <a:lnTo>
                  <a:pt x="1627" y="2696"/>
                </a:lnTo>
                <a:lnTo>
                  <a:pt x="1590" y="2703"/>
                </a:lnTo>
                <a:lnTo>
                  <a:pt x="1553" y="2709"/>
                </a:lnTo>
                <a:lnTo>
                  <a:pt x="1515" y="2713"/>
                </a:lnTo>
                <a:lnTo>
                  <a:pt x="1477" y="2718"/>
                </a:lnTo>
                <a:lnTo>
                  <a:pt x="1439" y="2720"/>
                </a:lnTo>
                <a:lnTo>
                  <a:pt x="1400" y="2721"/>
                </a:lnTo>
                <a:lnTo>
                  <a:pt x="1361" y="2722"/>
                </a:lnTo>
                <a:close/>
                <a:moveTo>
                  <a:pt x="323" y="1361"/>
                </a:moveTo>
                <a:lnTo>
                  <a:pt x="324" y="1415"/>
                </a:lnTo>
                <a:lnTo>
                  <a:pt x="329" y="1468"/>
                </a:lnTo>
                <a:lnTo>
                  <a:pt x="335" y="1519"/>
                </a:lnTo>
                <a:lnTo>
                  <a:pt x="345" y="1571"/>
                </a:lnTo>
                <a:lnTo>
                  <a:pt x="356" y="1621"/>
                </a:lnTo>
                <a:lnTo>
                  <a:pt x="370" y="1670"/>
                </a:lnTo>
                <a:lnTo>
                  <a:pt x="386" y="1718"/>
                </a:lnTo>
                <a:lnTo>
                  <a:pt x="404" y="1765"/>
                </a:lnTo>
                <a:lnTo>
                  <a:pt x="426" y="1811"/>
                </a:lnTo>
                <a:lnTo>
                  <a:pt x="449" y="1857"/>
                </a:lnTo>
                <a:lnTo>
                  <a:pt x="474" y="1900"/>
                </a:lnTo>
                <a:lnTo>
                  <a:pt x="500" y="1941"/>
                </a:lnTo>
                <a:lnTo>
                  <a:pt x="529" y="1982"/>
                </a:lnTo>
                <a:lnTo>
                  <a:pt x="560" y="2021"/>
                </a:lnTo>
                <a:lnTo>
                  <a:pt x="593" y="2059"/>
                </a:lnTo>
                <a:lnTo>
                  <a:pt x="627" y="2096"/>
                </a:lnTo>
                <a:lnTo>
                  <a:pt x="664" y="2130"/>
                </a:lnTo>
                <a:lnTo>
                  <a:pt x="701" y="2162"/>
                </a:lnTo>
                <a:lnTo>
                  <a:pt x="740" y="2193"/>
                </a:lnTo>
                <a:lnTo>
                  <a:pt x="780" y="2223"/>
                </a:lnTo>
                <a:lnTo>
                  <a:pt x="823" y="2249"/>
                </a:lnTo>
                <a:lnTo>
                  <a:pt x="866" y="2274"/>
                </a:lnTo>
                <a:lnTo>
                  <a:pt x="911" y="2297"/>
                </a:lnTo>
                <a:lnTo>
                  <a:pt x="957" y="2317"/>
                </a:lnTo>
                <a:lnTo>
                  <a:pt x="1004" y="2337"/>
                </a:lnTo>
                <a:lnTo>
                  <a:pt x="1052" y="2353"/>
                </a:lnTo>
                <a:lnTo>
                  <a:pt x="1102" y="2367"/>
                </a:lnTo>
                <a:lnTo>
                  <a:pt x="1152" y="2378"/>
                </a:lnTo>
                <a:lnTo>
                  <a:pt x="1203" y="2387"/>
                </a:lnTo>
                <a:lnTo>
                  <a:pt x="1255" y="2394"/>
                </a:lnTo>
                <a:lnTo>
                  <a:pt x="1307" y="2399"/>
                </a:lnTo>
                <a:lnTo>
                  <a:pt x="1361" y="2400"/>
                </a:lnTo>
                <a:lnTo>
                  <a:pt x="1415" y="2399"/>
                </a:lnTo>
                <a:lnTo>
                  <a:pt x="1467" y="2394"/>
                </a:lnTo>
                <a:lnTo>
                  <a:pt x="1519" y="2387"/>
                </a:lnTo>
                <a:lnTo>
                  <a:pt x="1570" y="2378"/>
                </a:lnTo>
                <a:lnTo>
                  <a:pt x="1621" y="2367"/>
                </a:lnTo>
                <a:lnTo>
                  <a:pt x="1670" y="2353"/>
                </a:lnTo>
                <a:lnTo>
                  <a:pt x="1718" y="2337"/>
                </a:lnTo>
                <a:lnTo>
                  <a:pt x="1766" y="2317"/>
                </a:lnTo>
                <a:lnTo>
                  <a:pt x="1812" y="2297"/>
                </a:lnTo>
                <a:lnTo>
                  <a:pt x="1856" y="2274"/>
                </a:lnTo>
                <a:lnTo>
                  <a:pt x="1900" y="2249"/>
                </a:lnTo>
                <a:lnTo>
                  <a:pt x="1942" y="2223"/>
                </a:lnTo>
                <a:lnTo>
                  <a:pt x="1982" y="2193"/>
                </a:lnTo>
                <a:lnTo>
                  <a:pt x="2022" y="2162"/>
                </a:lnTo>
                <a:lnTo>
                  <a:pt x="2060" y="2130"/>
                </a:lnTo>
                <a:lnTo>
                  <a:pt x="2095" y="2096"/>
                </a:lnTo>
                <a:lnTo>
                  <a:pt x="2129" y="2059"/>
                </a:lnTo>
                <a:lnTo>
                  <a:pt x="2163" y="2021"/>
                </a:lnTo>
                <a:lnTo>
                  <a:pt x="2193" y="1982"/>
                </a:lnTo>
                <a:lnTo>
                  <a:pt x="2222" y="1941"/>
                </a:lnTo>
                <a:lnTo>
                  <a:pt x="2249" y="1900"/>
                </a:lnTo>
                <a:lnTo>
                  <a:pt x="2275" y="1857"/>
                </a:lnTo>
                <a:lnTo>
                  <a:pt x="2297" y="1811"/>
                </a:lnTo>
                <a:lnTo>
                  <a:pt x="2318" y="1765"/>
                </a:lnTo>
                <a:lnTo>
                  <a:pt x="2336" y="1718"/>
                </a:lnTo>
                <a:lnTo>
                  <a:pt x="2352" y="1670"/>
                </a:lnTo>
                <a:lnTo>
                  <a:pt x="2367" y="1621"/>
                </a:lnTo>
                <a:lnTo>
                  <a:pt x="2379" y="1571"/>
                </a:lnTo>
                <a:lnTo>
                  <a:pt x="2388" y="1519"/>
                </a:lnTo>
                <a:lnTo>
                  <a:pt x="2394" y="1468"/>
                </a:lnTo>
                <a:lnTo>
                  <a:pt x="2398" y="1415"/>
                </a:lnTo>
                <a:lnTo>
                  <a:pt x="2399" y="1361"/>
                </a:lnTo>
                <a:lnTo>
                  <a:pt x="2399" y="1361"/>
                </a:lnTo>
                <a:lnTo>
                  <a:pt x="2398" y="1308"/>
                </a:lnTo>
                <a:lnTo>
                  <a:pt x="2394" y="1255"/>
                </a:lnTo>
                <a:lnTo>
                  <a:pt x="2388" y="1204"/>
                </a:lnTo>
                <a:lnTo>
                  <a:pt x="2379" y="1152"/>
                </a:lnTo>
                <a:lnTo>
                  <a:pt x="2367" y="1102"/>
                </a:lnTo>
                <a:lnTo>
                  <a:pt x="2352" y="1053"/>
                </a:lnTo>
                <a:lnTo>
                  <a:pt x="2336" y="1005"/>
                </a:lnTo>
                <a:lnTo>
                  <a:pt x="2318" y="956"/>
                </a:lnTo>
                <a:lnTo>
                  <a:pt x="2297" y="911"/>
                </a:lnTo>
                <a:lnTo>
                  <a:pt x="2275" y="866"/>
                </a:lnTo>
                <a:lnTo>
                  <a:pt x="2249" y="823"/>
                </a:lnTo>
                <a:lnTo>
                  <a:pt x="2222" y="780"/>
                </a:lnTo>
                <a:lnTo>
                  <a:pt x="2193" y="740"/>
                </a:lnTo>
                <a:lnTo>
                  <a:pt x="2163" y="700"/>
                </a:lnTo>
                <a:lnTo>
                  <a:pt x="2129" y="663"/>
                </a:lnTo>
                <a:lnTo>
                  <a:pt x="2095" y="627"/>
                </a:lnTo>
                <a:lnTo>
                  <a:pt x="2060" y="593"/>
                </a:lnTo>
                <a:lnTo>
                  <a:pt x="2022" y="560"/>
                </a:lnTo>
                <a:lnTo>
                  <a:pt x="1982" y="529"/>
                </a:lnTo>
                <a:lnTo>
                  <a:pt x="1942" y="500"/>
                </a:lnTo>
                <a:lnTo>
                  <a:pt x="1900" y="473"/>
                </a:lnTo>
                <a:lnTo>
                  <a:pt x="1856" y="448"/>
                </a:lnTo>
                <a:lnTo>
                  <a:pt x="1812" y="425"/>
                </a:lnTo>
                <a:lnTo>
                  <a:pt x="1766" y="404"/>
                </a:lnTo>
                <a:lnTo>
                  <a:pt x="1718" y="386"/>
                </a:lnTo>
                <a:lnTo>
                  <a:pt x="1670" y="370"/>
                </a:lnTo>
                <a:lnTo>
                  <a:pt x="1621" y="355"/>
                </a:lnTo>
                <a:lnTo>
                  <a:pt x="1570" y="343"/>
                </a:lnTo>
                <a:lnTo>
                  <a:pt x="1519" y="334"/>
                </a:lnTo>
                <a:lnTo>
                  <a:pt x="1467" y="329"/>
                </a:lnTo>
                <a:lnTo>
                  <a:pt x="1415" y="324"/>
                </a:lnTo>
                <a:lnTo>
                  <a:pt x="1361" y="323"/>
                </a:lnTo>
                <a:lnTo>
                  <a:pt x="1307" y="324"/>
                </a:lnTo>
                <a:lnTo>
                  <a:pt x="1255" y="329"/>
                </a:lnTo>
                <a:lnTo>
                  <a:pt x="1203" y="334"/>
                </a:lnTo>
                <a:lnTo>
                  <a:pt x="1152" y="343"/>
                </a:lnTo>
                <a:lnTo>
                  <a:pt x="1102" y="355"/>
                </a:lnTo>
                <a:lnTo>
                  <a:pt x="1052" y="370"/>
                </a:lnTo>
                <a:lnTo>
                  <a:pt x="1004" y="386"/>
                </a:lnTo>
                <a:lnTo>
                  <a:pt x="957" y="404"/>
                </a:lnTo>
                <a:lnTo>
                  <a:pt x="911" y="425"/>
                </a:lnTo>
                <a:lnTo>
                  <a:pt x="866" y="448"/>
                </a:lnTo>
                <a:lnTo>
                  <a:pt x="823" y="473"/>
                </a:lnTo>
                <a:lnTo>
                  <a:pt x="780" y="500"/>
                </a:lnTo>
                <a:lnTo>
                  <a:pt x="740" y="529"/>
                </a:lnTo>
                <a:lnTo>
                  <a:pt x="701" y="560"/>
                </a:lnTo>
                <a:lnTo>
                  <a:pt x="664" y="593"/>
                </a:lnTo>
                <a:lnTo>
                  <a:pt x="627" y="627"/>
                </a:lnTo>
                <a:lnTo>
                  <a:pt x="593" y="663"/>
                </a:lnTo>
                <a:lnTo>
                  <a:pt x="560" y="700"/>
                </a:lnTo>
                <a:lnTo>
                  <a:pt x="529" y="740"/>
                </a:lnTo>
                <a:lnTo>
                  <a:pt x="500" y="780"/>
                </a:lnTo>
                <a:lnTo>
                  <a:pt x="474" y="823"/>
                </a:lnTo>
                <a:lnTo>
                  <a:pt x="449" y="866"/>
                </a:lnTo>
                <a:lnTo>
                  <a:pt x="426" y="911"/>
                </a:lnTo>
                <a:lnTo>
                  <a:pt x="404" y="956"/>
                </a:lnTo>
                <a:lnTo>
                  <a:pt x="386" y="1005"/>
                </a:lnTo>
                <a:lnTo>
                  <a:pt x="370" y="1053"/>
                </a:lnTo>
                <a:lnTo>
                  <a:pt x="356" y="1102"/>
                </a:lnTo>
                <a:lnTo>
                  <a:pt x="345" y="1152"/>
                </a:lnTo>
                <a:lnTo>
                  <a:pt x="335" y="1204"/>
                </a:lnTo>
                <a:lnTo>
                  <a:pt x="329" y="1255"/>
                </a:lnTo>
                <a:lnTo>
                  <a:pt x="324" y="1308"/>
                </a:lnTo>
                <a:lnTo>
                  <a:pt x="323" y="1361"/>
                </a:lnTo>
                <a:lnTo>
                  <a:pt x="323" y="13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solidFill>
                <a:schemeClr val="accent4"/>
              </a:solidFill>
              <a:latin typeface="Open Sans" panose="020B0606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25CF85E1-DD68-4284-8179-BCC98BA7F4CD}"/>
              </a:ext>
            </a:extLst>
          </p:cNvPr>
          <p:cNvSpPr txBox="1">
            <a:spLocks/>
          </p:cNvSpPr>
          <p:nvPr/>
        </p:nvSpPr>
        <p:spPr>
          <a:xfrm>
            <a:off x="1712642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Lorem Ipsum has been the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F7A822CB-0020-43C7-85C7-800ED672F069}"/>
              </a:ext>
            </a:extLst>
          </p:cNvPr>
          <p:cNvSpPr txBox="1">
            <a:spLocks/>
          </p:cNvSpPr>
          <p:nvPr/>
        </p:nvSpPr>
        <p:spPr>
          <a:xfrm>
            <a:off x="6356116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Lorem Ipsum has been the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898F8E2-A7AD-4D92-BBA3-2F47B913A589}"/>
              </a:ext>
            </a:extLst>
          </p:cNvPr>
          <p:cNvSpPr txBox="1">
            <a:spLocks/>
          </p:cNvSpPr>
          <p:nvPr/>
        </p:nvSpPr>
        <p:spPr>
          <a:xfrm>
            <a:off x="8690420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Lorem Ipsum has been the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C70268D-6D0B-4966-A729-FD24ECCE80C6}"/>
              </a:ext>
            </a:extLst>
          </p:cNvPr>
          <p:cNvSpPr txBox="1">
            <a:spLocks/>
          </p:cNvSpPr>
          <p:nvPr/>
        </p:nvSpPr>
        <p:spPr>
          <a:xfrm>
            <a:off x="3951585" y="2637375"/>
            <a:ext cx="1788938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Lorem Ipsum has been the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F201B2-CC5E-4DE6-9041-78EFBEE0C036}"/>
              </a:ext>
            </a:extLst>
          </p:cNvPr>
          <p:cNvSpPr txBox="1"/>
          <p:nvPr/>
        </p:nvSpPr>
        <p:spPr>
          <a:xfrm>
            <a:off x="1774393" y="2298821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Insert Title </a:t>
            </a:r>
            <a:r>
              <a:rPr lang="en-US" sz="1600" dirty="0">
                <a:solidFill>
                  <a:schemeClr val="accent1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A9D64-9200-448E-8FE2-30536EAE0AAD}"/>
              </a:ext>
            </a:extLst>
          </p:cNvPr>
          <p:cNvSpPr txBox="1"/>
          <p:nvPr/>
        </p:nvSpPr>
        <p:spPr>
          <a:xfrm>
            <a:off x="3966442" y="2298821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Insert Title </a:t>
            </a: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FBC85-1895-494B-B560-C0298B84F2B4}"/>
              </a:ext>
            </a:extLst>
          </p:cNvPr>
          <p:cNvSpPr txBox="1"/>
          <p:nvPr/>
        </p:nvSpPr>
        <p:spPr>
          <a:xfrm>
            <a:off x="6344476" y="2298821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Insert Title </a:t>
            </a: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D43D7-5A43-43A3-9047-8035DB3F0B22}"/>
              </a:ext>
            </a:extLst>
          </p:cNvPr>
          <p:cNvSpPr txBox="1"/>
          <p:nvPr/>
        </p:nvSpPr>
        <p:spPr>
          <a:xfrm>
            <a:off x="8674346" y="2298821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</a:rPr>
              <a:t>Insert Title </a:t>
            </a:r>
            <a:r>
              <a:rPr lang="en-US" sz="1600" dirty="0">
                <a:solidFill>
                  <a:schemeClr val="accent4"/>
                </a:solidFill>
                <a:latin typeface="Open Sans" panose="020B0606030504020204" pitchFamily="34" charset="0"/>
              </a:rPr>
              <a:t>Here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CBEF675-E970-415B-9D59-F37D53A3EA4B}"/>
              </a:ext>
            </a:extLst>
          </p:cNvPr>
          <p:cNvSpPr/>
          <p:nvPr/>
        </p:nvSpPr>
        <p:spPr>
          <a:xfrm>
            <a:off x="1285533" y="5520485"/>
            <a:ext cx="962093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0AC80-E6C7-4582-AE24-7CDFF8F18A99}"/>
              </a:ext>
            </a:extLst>
          </p:cNvPr>
          <p:cNvGrpSpPr/>
          <p:nvPr/>
        </p:nvGrpSpPr>
        <p:grpSpPr>
          <a:xfrm>
            <a:off x="6978220" y="4229479"/>
            <a:ext cx="551738" cy="552047"/>
            <a:chOff x="552450" y="496887"/>
            <a:chExt cx="1012258" cy="1012825"/>
          </a:xfrm>
          <a:solidFill>
            <a:schemeClr val="accent4">
              <a:lumMod val="50000"/>
            </a:schemeClr>
          </a:solidFill>
        </p:grpSpPr>
        <p:sp>
          <p:nvSpPr>
            <p:cNvPr id="20" name="Freeform 1396">
              <a:extLst>
                <a:ext uri="{FF2B5EF4-FFF2-40B4-BE49-F238E27FC236}">
                  <a16:creationId xmlns:a16="http://schemas.microsoft.com/office/drawing/2014/main" id="{BB988678-2EEA-463C-9827-03079B6F1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450" y="496887"/>
              <a:ext cx="1012258" cy="1012825"/>
            </a:xfrm>
            <a:custGeom>
              <a:avLst/>
              <a:gdLst>
                <a:gd name="T0" fmla="*/ 1468 w 3573"/>
                <a:gd name="T1" fmla="*/ 833 h 3576"/>
                <a:gd name="T2" fmla="*/ 1133 w 3573"/>
                <a:gd name="T3" fmla="*/ 1024 h 3576"/>
                <a:gd name="T4" fmla="*/ 893 w 3573"/>
                <a:gd name="T5" fmla="*/ 1326 h 3576"/>
                <a:gd name="T6" fmla="*/ 784 w 3573"/>
                <a:gd name="T7" fmla="*/ 1705 h 3576"/>
                <a:gd name="T8" fmla="*/ 832 w 3573"/>
                <a:gd name="T9" fmla="*/ 2105 h 3576"/>
                <a:gd name="T10" fmla="*/ 1023 w 3573"/>
                <a:gd name="T11" fmla="*/ 2442 h 3576"/>
                <a:gd name="T12" fmla="*/ 1325 w 3573"/>
                <a:gd name="T13" fmla="*/ 2681 h 3576"/>
                <a:gd name="T14" fmla="*/ 1704 w 3573"/>
                <a:gd name="T15" fmla="*/ 2791 h 3576"/>
                <a:gd name="T16" fmla="*/ 2103 w 3573"/>
                <a:gd name="T17" fmla="*/ 2743 h 3576"/>
                <a:gd name="T18" fmla="*/ 2440 w 3573"/>
                <a:gd name="T19" fmla="*/ 2552 h 3576"/>
                <a:gd name="T20" fmla="*/ 2679 w 3573"/>
                <a:gd name="T21" fmla="*/ 2250 h 3576"/>
                <a:gd name="T22" fmla="*/ 2788 w 3573"/>
                <a:gd name="T23" fmla="*/ 1870 h 3576"/>
                <a:gd name="T24" fmla="*/ 2740 w 3573"/>
                <a:gd name="T25" fmla="*/ 1470 h 3576"/>
                <a:gd name="T26" fmla="*/ 2549 w 3573"/>
                <a:gd name="T27" fmla="*/ 1133 h 3576"/>
                <a:gd name="T28" fmla="*/ 2248 w 3573"/>
                <a:gd name="T29" fmla="*/ 894 h 3576"/>
                <a:gd name="T30" fmla="*/ 1868 w 3573"/>
                <a:gd name="T31" fmla="*/ 784 h 3576"/>
                <a:gd name="T32" fmla="*/ 1998 w 3573"/>
                <a:gd name="T33" fmla="*/ 12 h 3576"/>
                <a:gd name="T34" fmla="*/ 2063 w 3573"/>
                <a:gd name="T35" fmla="*/ 118 h 3576"/>
                <a:gd name="T36" fmla="*/ 2420 w 3573"/>
                <a:gd name="T37" fmla="*/ 506 h 3576"/>
                <a:gd name="T38" fmla="*/ 2807 w 3573"/>
                <a:gd name="T39" fmla="*/ 384 h 3576"/>
                <a:gd name="T40" fmla="*/ 2917 w 3573"/>
                <a:gd name="T41" fmla="*/ 395 h 3576"/>
                <a:gd name="T42" fmla="*/ 3194 w 3573"/>
                <a:gd name="T43" fmla="*/ 697 h 3576"/>
                <a:gd name="T44" fmla="*/ 3162 w 3573"/>
                <a:gd name="T45" fmla="*/ 804 h 3576"/>
                <a:gd name="T46" fmla="*/ 3138 w 3573"/>
                <a:gd name="T47" fmla="*/ 1326 h 3576"/>
                <a:gd name="T48" fmla="*/ 3505 w 3573"/>
                <a:gd name="T49" fmla="*/ 1521 h 3576"/>
                <a:gd name="T50" fmla="*/ 3573 w 3573"/>
                <a:gd name="T51" fmla="*/ 1627 h 3576"/>
                <a:gd name="T52" fmla="*/ 3528 w 3573"/>
                <a:gd name="T53" fmla="*/ 2040 h 3576"/>
                <a:gd name="T54" fmla="*/ 3167 w 3573"/>
                <a:gd name="T55" fmla="*/ 2158 h 3576"/>
                <a:gd name="T56" fmla="*/ 2974 w 3573"/>
                <a:gd name="T57" fmla="*/ 2583 h 3576"/>
                <a:gd name="T58" fmla="*/ 3197 w 3573"/>
                <a:gd name="T59" fmla="*/ 2854 h 3576"/>
                <a:gd name="T60" fmla="*/ 2935 w 3573"/>
                <a:gd name="T61" fmla="*/ 3165 h 3576"/>
                <a:gd name="T62" fmla="*/ 2830 w 3573"/>
                <a:gd name="T63" fmla="*/ 3198 h 3576"/>
                <a:gd name="T64" fmla="*/ 2502 w 3573"/>
                <a:gd name="T65" fmla="*/ 3026 h 3576"/>
                <a:gd name="T66" fmla="*/ 2064 w 3573"/>
                <a:gd name="T67" fmla="*/ 3190 h 3576"/>
                <a:gd name="T68" fmla="*/ 2020 w 3573"/>
                <a:gd name="T69" fmla="*/ 3550 h 3576"/>
                <a:gd name="T70" fmla="*/ 1600 w 3573"/>
                <a:gd name="T71" fmla="*/ 3573 h 3576"/>
                <a:gd name="T72" fmla="*/ 1512 w 3573"/>
                <a:gd name="T73" fmla="*/ 3485 h 3576"/>
                <a:gd name="T74" fmla="*/ 1237 w 3573"/>
                <a:gd name="T75" fmla="*/ 3109 h 3576"/>
                <a:gd name="T76" fmla="*/ 785 w 3573"/>
                <a:gd name="T77" fmla="*/ 3181 h 3576"/>
                <a:gd name="T78" fmla="*/ 675 w 3573"/>
                <a:gd name="T79" fmla="*/ 3191 h 3576"/>
                <a:gd name="T80" fmla="*/ 384 w 3573"/>
                <a:gd name="T81" fmla="*/ 2899 h 3576"/>
                <a:gd name="T82" fmla="*/ 395 w 3573"/>
                <a:gd name="T83" fmla="*/ 2790 h 3576"/>
                <a:gd name="T84" fmla="*/ 467 w 3573"/>
                <a:gd name="T85" fmla="*/ 2337 h 3576"/>
                <a:gd name="T86" fmla="*/ 91 w 3573"/>
                <a:gd name="T87" fmla="*/ 2063 h 3576"/>
                <a:gd name="T88" fmla="*/ 3 w 3573"/>
                <a:gd name="T89" fmla="*/ 1975 h 3576"/>
                <a:gd name="T90" fmla="*/ 26 w 3573"/>
                <a:gd name="T91" fmla="*/ 1553 h 3576"/>
                <a:gd name="T92" fmla="*/ 385 w 3573"/>
                <a:gd name="T93" fmla="*/ 1509 h 3576"/>
                <a:gd name="T94" fmla="*/ 549 w 3573"/>
                <a:gd name="T95" fmla="*/ 1071 h 3576"/>
                <a:gd name="T96" fmla="*/ 378 w 3573"/>
                <a:gd name="T97" fmla="*/ 743 h 3576"/>
                <a:gd name="T98" fmla="*/ 410 w 3573"/>
                <a:gd name="T99" fmla="*/ 636 h 3576"/>
                <a:gd name="T100" fmla="*/ 720 w 3573"/>
                <a:gd name="T101" fmla="*/ 375 h 3576"/>
                <a:gd name="T102" fmla="*/ 991 w 3573"/>
                <a:gd name="T103" fmla="*/ 599 h 3576"/>
                <a:gd name="T104" fmla="*/ 1415 w 3573"/>
                <a:gd name="T105" fmla="*/ 407 h 3576"/>
                <a:gd name="T106" fmla="*/ 1533 w 3573"/>
                <a:gd name="T107" fmla="*/ 44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3" h="3576">
                  <a:moveTo>
                    <a:pt x="1786" y="781"/>
                  </a:moveTo>
                  <a:lnTo>
                    <a:pt x="1704" y="784"/>
                  </a:lnTo>
                  <a:lnTo>
                    <a:pt x="1623" y="795"/>
                  </a:lnTo>
                  <a:lnTo>
                    <a:pt x="1544" y="810"/>
                  </a:lnTo>
                  <a:lnTo>
                    <a:pt x="1468" y="833"/>
                  </a:lnTo>
                  <a:lnTo>
                    <a:pt x="1395" y="860"/>
                  </a:lnTo>
                  <a:lnTo>
                    <a:pt x="1325" y="894"/>
                  </a:lnTo>
                  <a:lnTo>
                    <a:pt x="1256" y="932"/>
                  </a:lnTo>
                  <a:lnTo>
                    <a:pt x="1192" y="976"/>
                  </a:lnTo>
                  <a:lnTo>
                    <a:pt x="1133" y="1024"/>
                  </a:lnTo>
                  <a:lnTo>
                    <a:pt x="1075" y="1077"/>
                  </a:lnTo>
                  <a:lnTo>
                    <a:pt x="1023" y="1133"/>
                  </a:lnTo>
                  <a:lnTo>
                    <a:pt x="975" y="1194"/>
                  </a:lnTo>
                  <a:lnTo>
                    <a:pt x="932" y="1258"/>
                  </a:lnTo>
                  <a:lnTo>
                    <a:pt x="893" y="1326"/>
                  </a:lnTo>
                  <a:lnTo>
                    <a:pt x="860" y="1396"/>
                  </a:lnTo>
                  <a:lnTo>
                    <a:pt x="832" y="1470"/>
                  </a:lnTo>
                  <a:lnTo>
                    <a:pt x="810" y="1546"/>
                  </a:lnTo>
                  <a:lnTo>
                    <a:pt x="794" y="1625"/>
                  </a:lnTo>
                  <a:lnTo>
                    <a:pt x="784" y="1705"/>
                  </a:lnTo>
                  <a:lnTo>
                    <a:pt x="781" y="1788"/>
                  </a:lnTo>
                  <a:lnTo>
                    <a:pt x="784" y="1870"/>
                  </a:lnTo>
                  <a:lnTo>
                    <a:pt x="794" y="1951"/>
                  </a:lnTo>
                  <a:lnTo>
                    <a:pt x="810" y="2029"/>
                  </a:lnTo>
                  <a:lnTo>
                    <a:pt x="832" y="2105"/>
                  </a:lnTo>
                  <a:lnTo>
                    <a:pt x="860" y="2179"/>
                  </a:lnTo>
                  <a:lnTo>
                    <a:pt x="893" y="2250"/>
                  </a:lnTo>
                  <a:lnTo>
                    <a:pt x="932" y="2317"/>
                  </a:lnTo>
                  <a:lnTo>
                    <a:pt x="975" y="2381"/>
                  </a:lnTo>
                  <a:lnTo>
                    <a:pt x="1023" y="2442"/>
                  </a:lnTo>
                  <a:lnTo>
                    <a:pt x="1075" y="2499"/>
                  </a:lnTo>
                  <a:lnTo>
                    <a:pt x="1133" y="2552"/>
                  </a:lnTo>
                  <a:lnTo>
                    <a:pt x="1192" y="2600"/>
                  </a:lnTo>
                  <a:lnTo>
                    <a:pt x="1256" y="2643"/>
                  </a:lnTo>
                  <a:lnTo>
                    <a:pt x="1325" y="2681"/>
                  </a:lnTo>
                  <a:lnTo>
                    <a:pt x="1395" y="2715"/>
                  </a:lnTo>
                  <a:lnTo>
                    <a:pt x="1468" y="2743"/>
                  </a:lnTo>
                  <a:lnTo>
                    <a:pt x="1544" y="2765"/>
                  </a:lnTo>
                  <a:lnTo>
                    <a:pt x="1623" y="2782"/>
                  </a:lnTo>
                  <a:lnTo>
                    <a:pt x="1704" y="2791"/>
                  </a:lnTo>
                  <a:lnTo>
                    <a:pt x="1786" y="2795"/>
                  </a:lnTo>
                  <a:lnTo>
                    <a:pt x="1868" y="2791"/>
                  </a:lnTo>
                  <a:lnTo>
                    <a:pt x="1949" y="2782"/>
                  </a:lnTo>
                  <a:lnTo>
                    <a:pt x="2027" y="2765"/>
                  </a:lnTo>
                  <a:lnTo>
                    <a:pt x="2103" y="2743"/>
                  </a:lnTo>
                  <a:lnTo>
                    <a:pt x="2177" y="2715"/>
                  </a:lnTo>
                  <a:lnTo>
                    <a:pt x="2248" y="2681"/>
                  </a:lnTo>
                  <a:lnTo>
                    <a:pt x="2315" y="2643"/>
                  </a:lnTo>
                  <a:lnTo>
                    <a:pt x="2379" y="2600"/>
                  </a:lnTo>
                  <a:lnTo>
                    <a:pt x="2440" y="2552"/>
                  </a:lnTo>
                  <a:lnTo>
                    <a:pt x="2497" y="2499"/>
                  </a:lnTo>
                  <a:lnTo>
                    <a:pt x="2549" y="2442"/>
                  </a:lnTo>
                  <a:lnTo>
                    <a:pt x="2597" y="2381"/>
                  </a:lnTo>
                  <a:lnTo>
                    <a:pt x="2640" y="2317"/>
                  </a:lnTo>
                  <a:lnTo>
                    <a:pt x="2679" y="2250"/>
                  </a:lnTo>
                  <a:lnTo>
                    <a:pt x="2712" y="2179"/>
                  </a:lnTo>
                  <a:lnTo>
                    <a:pt x="2740" y="2105"/>
                  </a:lnTo>
                  <a:lnTo>
                    <a:pt x="2762" y="2029"/>
                  </a:lnTo>
                  <a:lnTo>
                    <a:pt x="2778" y="1951"/>
                  </a:lnTo>
                  <a:lnTo>
                    <a:pt x="2788" y="1870"/>
                  </a:lnTo>
                  <a:lnTo>
                    <a:pt x="2791" y="1788"/>
                  </a:lnTo>
                  <a:lnTo>
                    <a:pt x="2788" y="1705"/>
                  </a:lnTo>
                  <a:lnTo>
                    <a:pt x="2778" y="1625"/>
                  </a:lnTo>
                  <a:lnTo>
                    <a:pt x="2762" y="1546"/>
                  </a:lnTo>
                  <a:lnTo>
                    <a:pt x="2740" y="1470"/>
                  </a:lnTo>
                  <a:lnTo>
                    <a:pt x="2712" y="1396"/>
                  </a:lnTo>
                  <a:lnTo>
                    <a:pt x="2679" y="1326"/>
                  </a:lnTo>
                  <a:lnTo>
                    <a:pt x="2640" y="1258"/>
                  </a:lnTo>
                  <a:lnTo>
                    <a:pt x="2597" y="1194"/>
                  </a:lnTo>
                  <a:lnTo>
                    <a:pt x="2549" y="1133"/>
                  </a:lnTo>
                  <a:lnTo>
                    <a:pt x="2497" y="1077"/>
                  </a:lnTo>
                  <a:lnTo>
                    <a:pt x="2440" y="1024"/>
                  </a:lnTo>
                  <a:lnTo>
                    <a:pt x="2379" y="976"/>
                  </a:lnTo>
                  <a:lnTo>
                    <a:pt x="2315" y="932"/>
                  </a:lnTo>
                  <a:lnTo>
                    <a:pt x="2248" y="894"/>
                  </a:lnTo>
                  <a:lnTo>
                    <a:pt x="2177" y="860"/>
                  </a:lnTo>
                  <a:lnTo>
                    <a:pt x="2103" y="833"/>
                  </a:lnTo>
                  <a:lnTo>
                    <a:pt x="2027" y="810"/>
                  </a:lnTo>
                  <a:lnTo>
                    <a:pt x="1949" y="795"/>
                  </a:lnTo>
                  <a:lnTo>
                    <a:pt x="1868" y="784"/>
                  </a:lnTo>
                  <a:lnTo>
                    <a:pt x="1786" y="781"/>
                  </a:lnTo>
                  <a:close/>
                  <a:moveTo>
                    <a:pt x="1626" y="0"/>
                  </a:moveTo>
                  <a:lnTo>
                    <a:pt x="1946" y="0"/>
                  </a:lnTo>
                  <a:lnTo>
                    <a:pt x="1973" y="4"/>
                  </a:lnTo>
                  <a:lnTo>
                    <a:pt x="1998" y="12"/>
                  </a:lnTo>
                  <a:lnTo>
                    <a:pt x="2020" y="26"/>
                  </a:lnTo>
                  <a:lnTo>
                    <a:pt x="2038" y="44"/>
                  </a:lnTo>
                  <a:lnTo>
                    <a:pt x="2051" y="67"/>
                  </a:lnTo>
                  <a:lnTo>
                    <a:pt x="2061" y="91"/>
                  </a:lnTo>
                  <a:lnTo>
                    <a:pt x="2063" y="118"/>
                  </a:lnTo>
                  <a:lnTo>
                    <a:pt x="2063" y="384"/>
                  </a:lnTo>
                  <a:lnTo>
                    <a:pt x="2157" y="406"/>
                  </a:lnTo>
                  <a:lnTo>
                    <a:pt x="2247" y="433"/>
                  </a:lnTo>
                  <a:lnTo>
                    <a:pt x="2335" y="467"/>
                  </a:lnTo>
                  <a:lnTo>
                    <a:pt x="2420" y="506"/>
                  </a:lnTo>
                  <a:lnTo>
                    <a:pt x="2501" y="549"/>
                  </a:lnTo>
                  <a:lnTo>
                    <a:pt x="2580" y="598"/>
                  </a:lnTo>
                  <a:lnTo>
                    <a:pt x="2768" y="409"/>
                  </a:lnTo>
                  <a:lnTo>
                    <a:pt x="2787" y="395"/>
                  </a:lnTo>
                  <a:lnTo>
                    <a:pt x="2807" y="384"/>
                  </a:lnTo>
                  <a:lnTo>
                    <a:pt x="2829" y="378"/>
                  </a:lnTo>
                  <a:lnTo>
                    <a:pt x="2852" y="375"/>
                  </a:lnTo>
                  <a:lnTo>
                    <a:pt x="2875" y="378"/>
                  </a:lnTo>
                  <a:lnTo>
                    <a:pt x="2896" y="384"/>
                  </a:lnTo>
                  <a:lnTo>
                    <a:pt x="2917" y="395"/>
                  </a:lnTo>
                  <a:lnTo>
                    <a:pt x="2935" y="409"/>
                  </a:lnTo>
                  <a:lnTo>
                    <a:pt x="3162" y="636"/>
                  </a:lnTo>
                  <a:lnTo>
                    <a:pt x="3178" y="655"/>
                  </a:lnTo>
                  <a:lnTo>
                    <a:pt x="3187" y="675"/>
                  </a:lnTo>
                  <a:lnTo>
                    <a:pt x="3194" y="697"/>
                  </a:lnTo>
                  <a:lnTo>
                    <a:pt x="3196" y="720"/>
                  </a:lnTo>
                  <a:lnTo>
                    <a:pt x="3194" y="743"/>
                  </a:lnTo>
                  <a:lnTo>
                    <a:pt x="3187" y="765"/>
                  </a:lnTo>
                  <a:lnTo>
                    <a:pt x="3178" y="785"/>
                  </a:lnTo>
                  <a:lnTo>
                    <a:pt x="3162" y="804"/>
                  </a:lnTo>
                  <a:lnTo>
                    <a:pt x="2973" y="993"/>
                  </a:lnTo>
                  <a:lnTo>
                    <a:pt x="3022" y="1071"/>
                  </a:lnTo>
                  <a:lnTo>
                    <a:pt x="3067" y="1153"/>
                  </a:lnTo>
                  <a:lnTo>
                    <a:pt x="3105" y="1238"/>
                  </a:lnTo>
                  <a:lnTo>
                    <a:pt x="3138" y="1326"/>
                  </a:lnTo>
                  <a:lnTo>
                    <a:pt x="3166" y="1416"/>
                  </a:lnTo>
                  <a:lnTo>
                    <a:pt x="3187" y="1509"/>
                  </a:lnTo>
                  <a:lnTo>
                    <a:pt x="3453" y="1509"/>
                  </a:lnTo>
                  <a:lnTo>
                    <a:pt x="3481" y="1512"/>
                  </a:lnTo>
                  <a:lnTo>
                    <a:pt x="3505" y="1521"/>
                  </a:lnTo>
                  <a:lnTo>
                    <a:pt x="3528" y="1535"/>
                  </a:lnTo>
                  <a:lnTo>
                    <a:pt x="3546" y="1553"/>
                  </a:lnTo>
                  <a:lnTo>
                    <a:pt x="3560" y="1576"/>
                  </a:lnTo>
                  <a:lnTo>
                    <a:pt x="3570" y="1600"/>
                  </a:lnTo>
                  <a:lnTo>
                    <a:pt x="3573" y="1627"/>
                  </a:lnTo>
                  <a:lnTo>
                    <a:pt x="3573" y="1948"/>
                  </a:lnTo>
                  <a:lnTo>
                    <a:pt x="3570" y="1975"/>
                  </a:lnTo>
                  <a:lnTo>
                    <a:pt x="3561" y="2000"/>
                  </a:lnTo>
                  <a:lnTo>
                    <a:pt x="3547" y="2022"/>
                  </a:lnTo>
                  <a:lnTo>
                    <a:pt x="3528" y="2040"/>
                  </a:lnTo>
                  <a:lnTo>
                    <a:pt x="3507" y="2054"/>
                  </a:lnTo>
                  <a:lnTo>
                    <a:pt x="3482" y="2063"/>
                  </a:lnTo>
                  <a:lnTo>
                    <a:pt x="3454" y="2066"/>
                  </a:lnTo>
                  <a:lnTo>
                    <a:pt x="3187" y="2066"/>
                  </a:lnTo>
                  <a:lnTo>
                    <a:pt x="3167" y="2158"/>
                  </a:lnTo>
                  <a:lnTo>
                    <a:pt x="3138" y="2250"/>
                  </a:lnTo>
                  <a:lnTo>
                    <a:pt x="3106" y="2337"/>
                  </a:lnTo>
                  <a:lnTo>
                    <a:pt x="3067" y="2423"/>
                  </a:lnTo>
                  <a:lnTo>
                    <a:pt x="3023" y="2504"/>
                  </a:lnTo>
                  <a:lnTo>
                    <a:pt x="2974" y="2583"/>
                  </a:lnTo>
                  <a:lnTo>
                    <a:pt x="3162" y="2772"/>
                  </a:lnTo>
                  <a:lnTo>
                    <a:pt x="3178" y="2790"/>
                  </a:lnTo>
                  <a:lnTo>
                    <a:pt x="3188" y="2811"/>
                  </a:lnTo>
                  <a:lnTo>
                    <a:pt x="3195" y="2833"/>
                  </a:lnTo>
                  <a:lnTo>
                    <a:pt x="3197" y="2854"/>
                  </a:lnTo>
                  <a:lnTo>
                    <a:pt x="3195" y="2877"/>
                  </a:lnTo>
                  <a:lnTo>
                    <a:pt x="3188" y="2899"/>
                  </a:lnTo>
                  <a:lnTo>
                    <a:pt x="3178" y="2920"/>
                  </a:lnTo>
                  <a:lnTo>
                    <a:pt x="3162" y="2938"/>
                  </a:lnTo>
                  <a:lnTo>
                    <a:pt x="2935" y="3165"/>
                  </a:lnTo>
                  <a:lnTo>
                    <a:pt x="2917" y="3181"/>
                  </a:lnTo>
                  <a:lnTo>
                    <a:pt x="2897" y="3191"/>
                  </a:lnTo>
                  <a:lnTo>
                    <a:pt x="2875" y="3198"/>
                  </a:lnTo>
                  <a:lnTo>
                    <a:pt x="2853" y="3200"/>
                  </a:lnTo>
                  <a:lnTo>
                    <a:pt x="2830" y="3198"/>
                  </a:lnTo>
                  <a:lnTo>
                    <a:pt x="2808" y="3191"/>
                  </a:lnTo>
                  <a:lnTo>
                    <a:pt x="2788" y="3181"/>
                  </a:lnTo>
                  <a:lnTo>
                    <a:pt x="2769" y="3165"/>
                  </a:lnTo>
                  <a:lnTo>
                    <a:pt x="2580" y="2976"/>
                  </a:lnTo>
                  <a:lnTo>
                    <a:pt x="2502" y="3026"/>
                  </a:lnTo>
                  <a:lnTo>
                    <a:pt x="2420" y="3070"/>
                  </a:lnTo>
                  <a:lnTo>
                    <a:pt x="2335" y="3109"/>
                  </a:lnTo>
                  <a:lnTo>
                    <a:pt x="2248" y="3141"/>
                  </a:lnTo>
                  <a:lnTo>
                    <a:pt x="2158" y="3170"/>
                  </a:lnTo>
                  <a:lnTo>
                    <a:pt x="2064" y="3190"/>
                  </a:lnTo>
                  <a:lnTo>
                    <a:pt x="2064" y="3458"/>
                  </a:lnTo>
                  <a:lnTo>
                    <a:pt x="2061" y="3485"/>
                  </a:lnTo>
                  <a:lnTo>
                    <a:pt x="2052" y="3510"/>
                  </a:lnTo>
                  <a:lnTo>
                    <a:pt x="2038" y="3532"/>
                  </a:lnTo>
                  <a:lnTo>
                    <a:pt x="2020" y="3550"/>
                  </a:lnTo>
                  <a:lnTo>
                    <a:pt x="1998" y="3563"/>
                  </a:lnTo>
                  <a:lnTo>
                    <a:pt x="1973" y="3573"/>
                  </a:lnTo>
                  <a:lnTo>
                    <a:pt x="1947" y="3576"/>
                  </a:lnTo>
                  <a:lnTo>
                    <a:pt x="1626" y="3576"/>
                  </a:lnTo>
                  <a:lnTo>
                    <a:pt x="1600" y="3573"/>
                  </a:lnTo>
                  <a:lnTo>
                    <a:pt x="1575" y="3563"/>
                  </a:lnTo>
                  <a:lnTo>
                    <a:pt x="1553" y="3550"/>
                  </a:lnTo>
                  <a:lnTo>
                    <a:pt x="1534" y="3532"/>
                  </a:lnTo>
                  <a:lnTo>
                    <a:pt x="1520" y="3510"/>
                  </a:lnTo>
                  <a:lnTo>
                    <a:pt x="1512" y="3485"/>
                  </a:lnTo>
                  <a:lnTo>
                    <a:pt x="1508" y="3458"/>
                  </a:lnTo>
                  <a:lnTo>
                    <a:pt x="1508" y="3190"/>
                  </a:lnTo>
                  <a:lnTo>
                    <a:pt x="1415" y="3170"/>
                  </a:lnTo>
                  <a:lnTo>
                    <a:pt x="1325" y="3141"/>
                  </a:lnTo>
                  <a:lnTo>
                    <a:pt x="1237" y="3109"/>
                  </a:lnTo>
                  <a:lnTo>
                    <a:pt x="1152" y="3070"/>
                  </a:lnTo>
                  <a:lnTo>
                    <a:pt x="1071" y="3026"/>
                  </a:lnTo>
                  <a:lnTo>
                    <a:pt x="993" y="2976"/>
                  </a:lnTo>
                  <a:lnTo>
                    <a:pt x="804" y="3165"/>
                  </a:lnTo>
                  <a:lnTo>
                    <a:pt x="785" y="3181"/>
                  </a:lnTo>
                  <a:lnTo>
                    <a:pt x="764" y="3191"/>
                  </a:lnTo>
                  <a:lnTo>
                    <a:pt x="743" y="3198"/>
                  </a:lnTo>
                  <a:lnTo>
                    <a:pt x="720" y="3200"/>
                  </a:lnTo>
                  <a:lnTo>
                    <a:pt x="698" y="3198"/>
                  </a:lnTo>
                  <a:lnTo>
                    <a:pt x="675" y="3191"/>
                  </a:lnTo>
                  <a:lnTo>
                    <a:pt x="656" y="3181"/>
                  </a:lnTo>
                  <a:lnTo>
                    <a:pt x="637" y="3165"/>
                  </a:lnTo>
                  <a:lnTo>
                    <a:pt x="410" y="2938"/>
                  </a:lnTo>
                  <a:lnTo>
                    <a:pt x="395" y="2920"/>
                  </a:lnTo>
                  <a:lnTo>
                    <a:pt x="384" y="2899"/>
                  </a:lnTo>
                  <a:lnTo>
                    <a:pt x="378" y="2877"/>
                  </a:lnTo>
                  <a:lnTo>
                    <a:pt x="376" y="2854"/>
                  </a:lnTo>
                  <a:lnTo>
                    <a:pt x="378" y="2833"/>
                  </a:lnTo>
                  <a:lnTo>
                    <a:pt x="384" y="2811"/>
                  </a:lnTo>
                  <a:lnTo>
                    <a:pt x="395" y="2790"/>
                  </a:lnTo>
                  <a:lnTo>
                    <a:pt x="410" y="2772"/>
                  </a:lnTo>
                  <a:lnTo>
                    <a:pt x="598" y="2583"/>
                  </a:lnTo>
                  <a:lnTo>
                    <a:pt x="549" y="2504"/>
                  </a:lnTo>
                  <a:lnTo>
                    <a:pt x="506" y="2422"/>
                  </a:lnTo>
                  <a:lnTo>
                    <a:pt x="467" y="2337"/>
                  </a:lnTo>
                  <a:lnTo>
                    <a:pt x="434" y="2250"/>
                  </a:lnTo>
                  <a:lnTo>
                    <a:pt x="406" y="2158"/>
                  </a:lnTo>
                  <a:lnTo>
                    <a:pt x="385" y="2066"/>
                  </a:lnTo>
                  <a:lnTo>
                    <a:pt x="118" y="2066"/>
                  </a:lnTo>
                  <a:lnTo>
                    <a:pt x="91" y="2063"/>
                  </a:lnTo>
                  <a:lnTo>
                    <a:pt x="66" y="2054"/>
                  </a:lnTo>
                  <a:lnTo>
                    <a:pt x="44" y="2040"/>
                  </a:lnTo>
                  <a:lnTo>
                    <a:pt x="26" y="2022"/>
                  </a:lnTo>
                  <a:lnTo>
                    <a:pt x="12" y="2000"/>
                  </a:lnTo>
                  <a:lnTo>
                    <a:pt x="3" y="1975"/>
                  </a:lnTo>
                  <a:lnTo>
                    <a:pt x="0" y="1948"/>
                  </a:lnTo>
                  <a:lnTo>
                    <a:pt x="0" y="1627"/>
                  </a:lnTo>
                  <a:lnTo>
                    <a:pt x="3" y="1600"/>
                  </a:lnTo>
                  <a:lnTo>
                    <a:pt x="12" y="1576"/>
                  </a:lnTo>
                  <a:lnTo>
                    <a:pt x="26" y="1553"/>
                  </a:lnTo>
                  <a:lnTo>
                    <a:pt x="44" y="1535"/>
                  </a:lnTo>
                  <a:lnTo>
                    <a:pt x="66" y="1521"/>
                  </a:lnTo>
                  <a:lnTo>
                    <a:pt x="91" y="1512"/>
                  </a:lnTo>
                  <a:lnTo>
                    <a:pt x="118" y="1509"/>
                  </a:lnTo>
                  <a:lnTo>
                    <a:pt x="385" y="1509"/>
                  </a:lnTo>
                  <a:lnTo>
                    <a:pt x="406" y="1416"/>
                  </a:lnTo>
                  <a:lnTo>
                    <a:pt x="434" y="1326"/>
                  </a:lnTo>
                  <a:lnTo>
                    <a:pt x="467" y="1238"/>
                  </a:lnTo>
                  <a:lnTo>
                    <a:pt x="506" y="1153"/>
                  </a:lnTo>
                  <a:lnTo>
                    <a:pt x="549" y="1071"/>
                  </a:lnTo>
                  <a:lnTo>
                    <a:pt x="598" y="993"/>
                  </a:lnTo>
                  <a:lnTo>
                    <a:pt x="410" y="804"/>
                  </a:lnTo>
                  <a:lnTo>
                    <a:pt x="395" y="785"/>
                  </a:lnTo>
                  <a:lnTo>
                    <a:pt x="384" y="765"/>
                  </a:lnTo>
                  <a:lnTo>
                    <a:pt x="378" y="743"/>
                  </a:lnTo>
                  <a:lnTo>
                    <a:pt x="376" y="720"/>
                  </a:lnTo>
                  <a:lnTo>
                    <a:pt x="378" y="697"/>
                  </a:lnTo>
                  <a:lnTo>
                    <a:pt x="384" y="675"/>
                  </a:lnTo>
                  <a:lnTo>
                    <a:pt x="395" y="655"/>
                  </a:lnTo>
                  <a:lnTo>
                    <a:pt x="410" y="636"/>
                  </a:lnTo>
                  <a:lnTo>
                    <a:pt x="636" y="410"/>
                  </a:lnTo>
                  <a:lnTo>
                    <a:pt x="655" y="395"/>
                  </a:lnTo>
                  <a:lnTo>
                    <a:pt x="675" y="384"/>
                  </a:lnTo>
                  <a:lnTo>
                    <a:pt x="697" y="378"/>
                  </a:lnTo>
                  <a:lnTo>
                    <a:pt x="720" y="375"/>
                  </a:lnTo>
                  <a:lnTo>
                    <a:pt x="742" y="378"/>
                  </a:lnTo>
                  <a:lnTo>
                    <a:pt x="764" y="384"/>
                  </a:lnTo>
                  <a:lnTo>
                    <a:pt x="784" y="395"/>
                  </a:lnTo>
                  <a:lnTo>
                    <a:pt x="802" y="410"/>
                  </a:lnTo>
                  <a:lnTo>
                    <a:pt x="991" y="599"/>
                  </a:lnTo>
                  <a:lnTo>
                    <a:pt x="1070" y="550"/>
                  </a:lnTo>
                  <a:lnTo>
                    <a:pt x="1152" y="506"/>
                  </a:lnTo>
                  <a:lnTo>
                    <a:pt x="1237" y="467"/>
                  </a:lnTo>
                  <a:lnTo>
                    <a:pt x="1325" y="434"/>
                  </a:lnTo>
                  <a:lnTo>
                    <a:pt x="1415" y="407"/>
                  </a:lnTo>
                  <a:lnTo>
                    <a:pt x="1507" y="385"/>
                  </a:lnTo>
                  <a:lnTo>
                    <a:pt x="1507" y="118"/>
                  </a:lnTo>
                  <a:lnTo>
                    <a:pt x="1511" y="91"/>
                  </a:lnTo>
                  <a:lnTo>
                    <a:pt x="1519" y="67"/>
                  </a:lnTo>
                  <a:lnTo>
                    <a:pt x="1533" y="44"/>
                  </a:lnTo>
                  <a:lnTo>
                    <a:pt x="1552" y="26"/>
                  </a:lnTo>
                  <a:lnTo>
                    <a:pt x="1574" y="12"/>
                  </a:lnTo>
                  <a:lnTo>
                    <a:pt x="1598" y="4"/>
                  </a:lnTo>
                  <a:lnTo>
                    <a:pt x="1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2" name="Freeform 1397">
              <a:extLst>
                <a:ext uri="{FF2B5EF4-FFF2-40B4-BE49-F238E27FC236}">
                  <a16:creationId xmlns:a16="http://schemas.microsoft.com/office/drawing/2014/main" id="{3F832BB2-81A9-4706-849D-BB6CBE767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45" y="780115"/>
              <a:ext cx="444668" cy="445235"/>
            </a:xfrm>
            <a:custGeom>
              <a:avLst/>
              <a:gdLst>
                <a:gd name="T0" fmla="*/ 724 w 1572"/>
                <a:gd name="T1" fmla="*/ 257 h 1572"/>
                <a:gd name="T2" fmla="*/ 719 w 1572"/>
                <a:gd name="T3" fmla="*/ 343 h 1572"/>
                <a:gd name="T4" fmla="*/ 705 w 1572"/>
                <a:gd name="T5" fmla="*/ 374 h 1572"/>
                <a:gd name="T6" fmla="*/ 619 w 1572"/>
                <a:gd name="T7" fmla="*/ 413 h 1572"/>
                <a:gd name="T8" fmla="*/ 538 w 1572"/>
                <a:gd name="T9" fmla="*/ 500 h 1572"/>
                <a:gd name="T10" fmla="*/ 515 w 1572"/>
                <a:gd name="T11" fmla="*/ 627 h 1572"/>
                <a:gd name="T12" fmla="*/ 562 w 1572"/>
                <a:gd name="T13" fmla="*/ 738 h 1572"/>
                <a:gd name="T14" fmla="*/ 671 w 1572"/>
                <a:gd name="T15" fmla="*/ 818 h 1572"/>
                <a:gd name="T16" fmla="*/ 806 w 1572"/>
                <a:gd name="T17" fmla="*/ 876 h 1572"/>
                <a:gd name="T18" fmla="*/ 868 w 1572"/>
                <a:gd name="T19" fmla="*/ 934 h 1572"/>
                <a:gd name="T20" fmla="*/ 858 w 1572"/>
                <a:gd name="T21" fmla="*/ 1006 h 1572"/>
                <a:gd name="T22" fmla="*/ 759 w 1572"/>
                <a:gd name="T23" fmla="*/ 1046 h 1572"/>
                <a:gd name="T24" fmla="*/ 614 w 1572"/>
                <a:gd name="T25" fmla="*/ 1016 h 1572"/>
                <a:gd name="T26" fmla="*/ 549 w 1572"/>
                <a:gd name="T27" fmla="*/ 993 h 1572"/>
                <a:gd name="T28" fmla="*/ 521 w 1572"/>
                <a:gd name="T29" fmla="*/ 1058 h 1572"/>
                <a:gd name="T30" fmla="*/ 508 w 1572"/>
                <a:gd name="T31" fmla="*/ 1133 h 1572"/>
                <a:gd name="T32" fmla="*/ 570 w 1572"/>
                <a:gd name="T33" fmla="*/ 1170 h 1572"/>
                <a:gd name="T34" fmla="*/ 688 w 1572"/>
                <a:gd name="T35" fmla="*/ 1197 h 1572"/>
                <a:gd name="T36" fmla="*/ 709 w 1572"/>
                <a:gd name="T37" fmla="*/ 1223 h 1572"/>
                <a:gd name="T38" fmla="*/ 718 w 1572"/>
                <a:gd name="T39" fmla="*/ 1314 h 1572"/>
                <a:gd name="T40" fmla="*/ 831 w 1572"/>
                <a:gd name="T41" fmla="*/ 1322 h 1572"/>
                <a:gd name="T42" fmla="*/ 849 w 1572"/>
                <a:gd name="T43" fmla="*/ 1257 h 1572"/>
                <a:gd name="T44" fmla="*/ 866 w 1572"/>
                <a:gd name="T45" fmla="*/ 1186 h 1572"/>
                <a:gd name="T46" fmla="*/ 966 w 1572"/>
                <a:gd name="T47" fmla="*/ 1139 h 1572"/>
                <a:gd name="T48" fmla="*/ 1048 w 1572"/>
                <a:gd name="T49" fmla="*/ 1035 h 1572"/>
                <a:gd name="T50" fmla="*/ 1060 w 1572"/>
                <a:gd name="T51" fmla="*/ 901 h 1572"/>
                <a:gd name="T52" fmla="*/ 995 w 1572"/>
                <a:gd name="T53" fmla="*/ 780 h 1572"/>
                <a:gd name="T54" fmla="*/ 848 w 1572"/>
                <a:gd name="T55" fmla="*/ 693 h 1572"/>
                <a:gd name="T56" fmla="*/ 731 w 1572"/>
                <a:gd name="T57" fmla="*/ 635 h 1572"/>
                <a:gd name="T58" fmla="*/ 704 w 1572"/>
                <a:gd name="T59" fmla="*/ 574 h 1572"/>
                <a:gd name="T60" fmla="*/ 747 w 1572"/>
                <a:gd name="T61" fmla="*/ 523 h 1572"/>
                <a:gd name="T62" fmla="*/ 877 w 1572"/>
                <a:gd name="T63" fmla="*/ 519 h 1572"/>
                <a:gd name="T64" fmla="*/ 982 w 1572"/>
                <a:gd name="T65" fmla="*/ 553 h 1572"/>
                <a:gd name="T66" fmla="*/ 1014 w 1572"/>
                <a:gd name="T67" fmla="*/ 485 h 1572"/>
                <a:gd name="T68" fmla="*/ 1019 w 1572"/>
                <a:gd name="T69" fmla="*/ 407 h 1572"/>
                <a:gd name="T70" fmla="*/ 903 w 1572"/>
                <a:gd name="T71" fmla="*/ 369 h 1572"/>
                <a:gd name="T72" fmla="*/ 858 w 1572"/>
                <a:gd name="T73" fmla="*/ 354 h 1572"/>
                <a:gd name="T74" fmla="*/ 855 w 1572"/>
                <a:gd name="T75" fmla="*/ 289 h 1572"/>
                <a:gd name="T76" fmla="*/ 830 w 1572"/>
                <a:gd name="T77" fmla="*/ 248 h 1572"/>
                <a:gd name="T78" fmla="*/ 786 w 1572"/>
                <a:gd name="T79" fmla="*/ 0 h 1572"/>
                <a:gd name="T80" fmla="*/ 1060 w 1572"/>
                <a:gd name="T81" fmla="*/ 49 h 1572"/>
                <a:gd name="T82" fmla="*/ 1292 w 1572"/>
                <a:gd name="T83" fmla="*/ 184 h 1572"/>
                <a:gd name="T84" fmla="*/ 1464 w 1572"/>
                <a:gd name="T85" fmla="*/ 389 h 1572"/>
                <a:gd name="T86" fmla="*/ 1559 w 1572"/>
                <a:gd name="T87" fmla="*/ 644 h 1572"/>
                <a:gd name="T88" fmla="*/ 1559 w 1572"/>
                <a:gd name="T89" fmla="*/ 927 h 1572"/>
                <a:gd name="T90" fmla="*/ 1464 w 1572"/>
                <a:gd name="T91" fmla="*/ 1183 h 1572"/>
                <a:gd name="T92" fmla="*/ 1292 w 1572"/>
                <a:gd name="T93" fmla="*/ 1387 h 1572"/>
                <a:gd name="T94" fmla="*/ 1060 w 1572"/>
                <a:gd name="T95" fmla="*/ 1523 h 1572"/>
                <a:gd name="T96" fmla="*/ 786 w 1572"/>
                <a:gd name="T97" fmla="*/ 1572 h 1572"/>
                <a:gd name="T98" fmla="*/ 512 w 1572"/>
                <a:gd name="T99" fmla="*/ 1523 h 1572"/>
                <a:gd name="T100" fmla="*/ 279 w 1572"/>
                <a:gd name="T101" fmla="*/ 1387 h 1572"/>
                <a:gd name="T102" fmla="*/ 108 w 1572"/>
                <a:gd name="T103" fmla="*/ 1183 h 1572"/>
                <a:gd name="T104" fmla="*/ 13 w 1572"/>
                <a:gd name="T105" fmla="*/ 927 h 1572"/>
                <a:gd name="T106" fmla="*/ 12 w 1572"/>
                <a:gd name="T107" fmla="*/ 650 h 1572"/>
                <a:gd name="T108" fmla="*/ 99 w 1572"/>
                <a:gd name="T109" fmla="*/ 404 h 1572"/>
                <a:gd name="T110" fmla="*/ 257 w 1572"/>
                <a:gd name="T111" fmla="*/ 204 h 1572"/>
                <a:gd name="T112" fmla="*/ 468 w 1572"/>
                <a:gd name="T113" fmla="*/ 66 h 1572"/>
                <a:gd name="T114" fmla="*/ 719 w 1572"/>
                <a:gd name="T115" fmla="*/ 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72" h="1572">
                  <a:moveTo>
                    <a:pt x="757" y="246"/>
                  </a:moveTo>
                  <a:lnTo>
                    <a:pt x="741" y="248"/>
                  </a:lnTo>
                  <a:lnTo>
                    <a:pt x="731" y="251"/>
                  </a:lnTo>
                  <a:lnTo>
                    <a:pt x="724" y="257"/>
                  </a:lnTo>
                  <a:lnTo>
                    <a:pt x="721" y="268"/>
                  </a:lnTo>
                  <a:lnTo>
                    <a:pt x="720" y="285"/>
                  </a:lnTo>
                  <a:lnTo>
                    <a:pt x="720" y="328"/>
                  </a:lnTo>
                  <a:lnTo>
                    <a:pt x="719" y="343"/>
                  </a:lnTo>
                  <a:lnTo>
                    <a:pt x="719" y="354"/>
                  </a:lnTo>
                  <a:lnTo>
                    <a:pt x="717" y="363"/>
                  </a:lnTo>
                  <a:lnTo>
                    <a:pt x="713" y="368"/>
                  </a:lnTo>
                  <a:lnTo>
                    <a:pt x="705" y="374"/>
                  </a:lnTo>
                  <a:lnTo>
                    <a:pt x="694" y="378"/>
                  </a:lnTo>
                  <a:lnTo>
                    <a:pt x="679" y="383"/>
                  </a:lnTo>
                  <a:lnTo>
                    <a:pt x="647" y="396"/>
                  </a:lnTo>
                  <a:lnTo>
                    <a:pt x="619" y="413"/>
                  </a:lnTo>
                  <a:lnTo>
                    <a:pt x="594" y="430"/>
                  </a:lnTo>
                  <a:lnTo>
                    <a:pt x="572" y="451"/>
                  </a:lnTo>
                  <a:lnTo>
                    <a:pt x="553" y="474"/>
                  </a:lnTo>
                  <a:lnTo>
                    <a:pt x="538" y="500"/>
                  </a:lnTo>
                  <a:lnTo>
                    <a:pt x="526" y="528"/>
                  </a:lnTo>
                  <a:lnTo>
                    <a:pt x="518" y="560"/>
                  </a:lnTo>
                  <a:lnTo>
                    <a:pt x="514" y="593"/>
                  </a:lnTo>
                  <a:lnTo>
                    <a:pt x="515" y="627"/>
                  </a:lnTo>
                  <a:lnTo>
                    <a:pt x="519" y="659"/>
                  </a:lnTo>
                  <a:lnTo>
                    <a:pt x="529" y="688"/>
                  </a:lnTo>
                  <a:lnTo>
                    <a:pt x="543" y="714"/>
                  </a:lnTo>
                  <a:lnTo>
                    <a:pt x="562" y="738"/>
                  </a:lnTo>
                  <a:lnTo>
                    <a:pt x="582" y="760"/>
                  </a:lnTo>
                  <a:lnTo>
                    <a:pt x="607" y="780"/>
                  </a:lnTo>
                  <a:lnTo>
                    <a:pt x="635" y="799"/>
                  </a:lnTo>
                  <a:lnTo>
                    <a:pt x="671" y="818"/>
                  </a:lnTo>
                  <a:lnTo>
                    <a:pt x="709" y="835"/>
                  </a:lnTo>
                  <a:lnTo>
                    <a:pt x="747" y="850"/>
                  </a:lnTo>
                  <a:lnTo>
                    <a:pt x="786" y="866"/>
                  </a:lnTo>
                  <a:lnTo>
                    <a:pt x="806" y="876"/>
                  </a:lnTo>
                  <a:lnTo>
                    <a:pt x="823" y="886"/>
                  </a:lnTo>
                  <a:lnTo>
                    <a:pt x="842" y="899"/>
                  </a:lnTo>
                  <a:lnTo>
                    <a:pt x="857" y="915"/>
                  </a:lnTo>
                  <a:lnTo>
                    <a:pt x="868" y="934"/>
                  </a:lnTo>
                  <a:lnTo>
                    <a:pt x="872" y="952"/>
                  </a:lnTo>
                  <a:lnTo>
                    <a:pt x="872" y="971"/>
                  </a:lnTo>
                  <a:lnTo>
                    <a:pt x="868" y="989"/>
                  </a:lnTo>
                  <a:lnTo>
                    <a:pt x="858" y="1006"/>
                  </a:lnTo>
                  <a:lnTo>
                    <a:pt x="843" y="1021"/>
                  </a:lnTo>
                  <a:lnTo>
                    <a:pt x="823" y="1031"/>
                  </a:lnTo>
                  <a:lnTo>
                    <a:pt x="792" y="1041"/>
                  </a:lnTo>
                  <a:lnTo>
                    <a:pt x="759" y="1046"/>
                  </a:lnTo>
                  <a:lnTo>
                    <a:pt x="727" y="1045"/>
                  </a:lnTo>
                  <a:lnTo>
                    <a:pt x="688" y="1038"/>
                  </a:lnTo>
                  <a:lnTo>
                    <a:pt x="650" y="1028"/>
                  </a:lnTo>
                  <a:lnTo>
                    <a:pt x="614" y="1016"/>
                  </a:lnTo>
                  <a:lnTo>
                    <a:pt x="578" y="1000"/>
                  </a:lnTo>
                  <a:lnTo>
                    <a:pt x="566" y="994"/>
                  </a:lnTo>
                  <a:lnTo>
                    <a:pt x="556" y="992"/>
                  </a:lnTo>
                  <a:lnTo>
                    <a:pt x="549" y="993"/>
                  </a:lnTo>
                  <a:lnTo>
                    <a:pt x="543" y="998"/>
                  </a:lnTo>
                  <a:lnTo>
                    <a:pt x="538" y="1006"/>
                  </a:lnTo>
                  <a:lnTo>
                    <a:pt x="533" y="1020"/>
                  </a:lnTo>
                  <a:lnTo>
                    <a:pt x="521" y="1058"/>
                  </a:lnTo>
                  <a:lnTo>
                    <a:pt x="512" y="1097"/>
                  </a:lnTo>
                  <a:lnTo>
                    <a:pt x="507" y="1112"/>
                  </a:lnTo>
                  <a:lnTo>
                    <a:pt x="506" y="1124"/>
                  </a:lnTo>
                  <a:lnTo>
                    <a:pt x="508" y="1133"/>
                  </a:lnTo>
                  <a:lnTo>
                    <a:pt x="515" y="1141"/>
                  </a:lnTo>
                  <a:lnTo>
                    <a:pt x="525" y="1148"/>
                  </a:lnTo>
                  <a:lnTo>
                    <a:pt x="539" y="1155"/>
                  </a:lnTo>
                  <a:lnTo>
                    <a:pt x="570" y="1170"/>
                  </a:lnTo>
                  <a:lnTo>
                    <a:pt x="604" y="1179"/>
                  </a:lnTo>
                  <a:lnTo>
                    <a:pt x="638" y="1188"/>
                  </a:lnTo>
                  <a:lnTo>
                    <a:pt x="671" y="1193"/>
                  </a:lnTo>
                  <a:lnTo>
                    <a:pt x="688" y="1197"/>
                  </a:lnTo>
                  <a:lnTo>
                    <a:pt x="697" y="1200"/>
                  </a:lnTo>
                  <a:lnTo>
                    <a:pt x="704" y="1204"/>
                  </a:lnTo>
                  <a:lnTo>
                    <a:pt x="707" y="1212"/>
                  </a:lnTo>
                  <a:lnTo>
                    <a:pt x="709" y="1223"/>
                  </a:lnTo>
                  <a:lnTo>
                    <a:pt x="709" y="1239"/>
                  </a:lnTo>
                  <a:lnTo>
                    <a:pt x="710" y="1290"/>
                  </a:lnTo>
                  <a:lnTo>
                    <a:pt x="713" y="1304"/>
                  </a:lnTo>
                  <a:lnTo>
                    <a:pt x="718" y="1314"/>
                  </a:lnTo>
                  <a:lnTo>
                    <a:pt x="728" y="1321"/>
                  </a:lnTo>
                  <a:lnTo>
                    <a:pt x="743" y="1324"/>
                  </a:lnTo>
                  <a:lnTo>
                    <a:pt x="818" y="1324"/>
                  </a:lnTo>
                  <a:lnTo>
                    <a:pt x="831" y="1322"/>
                  </a:lnTo>
                  <a:lnTo>
                    <a:pt x="841" y="1315"/>
                  </a:lnTo>
                  <a:lnTo>
                    <a:pt x="847" y="1305"/>
                  </a:lnTo>
                  <a:lnTo>
                    <a:pt x="848" y="1291"/>
                  </a:lnTo>
                  <a:lnTo>
                    <a:pt x="849" y="1257"/>
                  </a:lnTo>
                  <a:lnTo>
                    <a:pt x="848" y="1222"/>
                  </a:lnTo>
                  <a:lnTo>
                    <a:pt x="849" y="1207"/>
                  </a:lnTo>
                  <a:lnTo>
                    <a:pt x="856" y="1195"/>
                  </a:lnTo>
                  <a:lnTo>
                    <a:pt x="866" y="1186"/>
                  </a:lnTo>
                  <a:lnTo>
                    <a:pt x="880" y="1180"/>
                  </a:lnTo>
                  <a:lnTo>
                    <a:pt x="911" y="1170"/>
                  </a:lnTo>
                  <a:lnTo>
                    <a:pt x="939" y="1156"/>
                  </a:lnTo>
                  <a:lnTo>
                    <a:pt x="966" y="1139"/>
                  </a:lnTo>
                  <a:lnTo>
                    <a:pt x="989" y="1120"/>
                  </a:lnTo>
                  <a:lnTo>
                    <a:pt x="1011" y="1096"/>
                  </a:lnTo>
                  <a:lnTo>
                    <a:pt x="1033" y="1066"/>
                  </a:lnTo>
                  <a:lnTo>
                    <a:pt x="1048" y="1035"/>
                  </a:lnTo>
                  <a:lnTo>
                    <a:pt x="1059" y="1001"/>
                  </a:lnTo>
                  <a:lnTo>
                    <a:pt x="1064" y="968"/>
                  </a:lnTo>
                  <a:lnTo>
                    <a:pt x="1064" y="935"/>
                  </a:lnTo>
                  <a:lnTo>
                    <a:pt x="1060" y="901"/>
                  </a:lnTo>
                  <a:lnTo>
                    <a:pt x="1050" y="868"/>
                  </a:lnTo>
                  <a:lnTo>
                    <a:pt x="1036" y="837"/>
                  </a:lnTo>
                  <a:lnTo>
                    <a:pt x="1018" y="807"/>
                  </a:lnTo>
                  <a:lnTo>
                    <a:pt x="995" y="780"/>
                  </a:lnTo>
                  <a:lnTo>
                    <a:pt x="968" y="755"/>
                  </a:lnTo>
                  <a:lnTo>
                    <a:pt x="935" y="735"/>
                  </a:lnTo>
                  <a:lnTo>
                    <a:pt x="892" y="713"/>
                  </a:lnTo>
                  <a:lnTo>
                    <a:pt x="848" y="693"/>
                  </a:lnTo>
                  <a:lnTo>
                    <a:pt x="804" y="675"/>
                  </a:lnTo>
                  <a:lnTo>
                    <a:pt x="779" y="664"/>
                  </a:lnTo>
                  <a:lnTo>
                    <a:pt x="754" y="651"/>
                  </a:lnTo>
                  <a:lnTo>
                    <a:pt x="731" y="635"/>
                  </a:lnTo>
                  <a:lnTo>
                    <a:pt x="718" y="620"/>
                  </a:lnTo>
                  <a:lnTo>
                    <a:pt x="709" y="605"/>
                  </a:lnTo>
                  <a:lnTo>
                    <a:pt x="704" y="590"/>
                  </a:lnTo>
                  <a:lnTo>
                    <a:pt x="704" y="574"/>
                  </a:lnTo>
                  <a:lnTo>
                    <a:pt x="709" y="558"/>
                  </a:lnTo>
                  <a:lnTo>
                    <a:pt x="717" y="544"/>
                  </a:lnTo>
                  <a:lnTo>
                    <a:pt x="730" y="532"/>
                  </a:lnTo>
                  <a:lnTo>
                    <a:pt x="747" y="523"/>
                  </a:lnTo>
                  <a:lnTo>
                    <a:pt x="769" y="516"/>
                  </a:lnTo>
                  <a:lnTo>
                    <a:pt x="791" y="514"/>
                  </a:lnTo>
                  <a:lnTo>
                    <a:pt x="834" y="514"/>
                  </a:lnTo>
                  <a:lnTo>
                    <a:pt x="877" y="519"/>
                  </a:lnTo>
                  <a:lnTo>
                    <a:pt x="918" y="530"/>
                  </a:lnTo>
                  <a:lnTo>
                    <a:pt x="958" y="547"/>
                  </a:lnTo>
                  <a:lnTo>
                    <a:pt x="971" y="552"/>
                  </a:lnTo>
                  <a:lnTo>
                    <a:pt x="982" y="553"/>
                  </a:lnTo>
                  <a:lnTo>
                    <a:pt x="989" y="550"/>
                  </a:lnTo>
                  <a:lnTo>
                    <a:pt x="996" y="542"/>
                  </a:lnTo>
                  <a:lnTo>
                    <a:pt x="1001" y="528"/>
                  </a:lnTo>
                  <a:lnTo>
                    <a:pt x="1014" y="485"/>
                  </a:lnTo>
                  <a:lnTo>
                    <a:pt x="1027" y="441"/>
                  </a:lnTo>
                  <a:lnTo>
                    <a:pt x="1029" y="428"/>
                  </a:lnTo>
                  <a:lnTo>
                    <a:pt x="1026" y="417"/>
                  </a:lnTo>
                  <a:lnTo>
                    <a:pt x="1019" y="407"/>
                  </a:lnTo>
                  <a:lnTo>
                    <a:pt x="1007" y="401"/>
                  </a:lnTo>
                  <a:lnTo>
                    <a:pt x="973" y="388"/>
                  </a:lnTo>
                  <a:lnTo>
                    <a:pt x="938" y="377"/>
                  </a:lnTo>
                  <a:lnTo>
                    <a:pt x="903" y="369"/>
                  </a:lnTo>
                  <a:lnTo>
                    <a:pt x="885" y="367"/>
                  </a:lnTo>
                  <a:lnTo>
                    <a:pt x="872" y="364"/>
                  </a:lnTo>
                  <a:lnTo>
                    <a:pt x="863" y="360"/>
                  </a:lnTo>
                  <a:lnTo>
                    <a:pt x="858" y="354"/>
                  </a:lnTo>
                  <a:lnTo>
                    <a:pt x="856" y="345"/>
                  </a:lnTo>
                  <a:lnTo>
                    <a:pt x="855" y="332"/>
                  </a:lnTo>
                  <a:lnTo>
                    <a:pt x="855" y="314"/>
                  </a:lnTo>
                  <a:lnTo>
                    <a:pt x="855" y="289"/>
                  </a:lnTo>
                  <a:lnTo>
                    <a:pt x="853" y="271"/>
                  </a:lnTo>
                  <a:lnTo>
                    <a:pt x="849" y="259"/>
                  </a:lnTo>
                  <a:lnTo>
                    <a:pt x="842" y="252"/>
                  </a:lnTo>
                  <a:lnTo>
                    <a:pt x="830" y="248"/>
                  </a:lnTo>
                  <a:lnTo>
                    <a:pt x="811" y="246"/>
                  </a:lnTo>
                  <a:lnTo>
                    <a:pt x="786" y="246"/>
                  </a:lnTo>
                  <a:lnTo>
                    <a:pt x="757" y="246"/>
                  </a:lnTo>
                  <a:close/>
                  <a:moveTo>
                    <a:pt x="786" y="0"/>
                  </a:moveTo>
                  <a:lnTo>
                    <a:pt x="858" y="3"/>
                  </a:lnTo>
                  <a:lnTo>
                    <a:pt x="928" y="12"/>
                  </a:lnTo>
                  <a:lnTo>
                    <a:pt x="995" y="27"/>
                  </a:lnTo>
                  <a:lnTo>
                    <a:pt x="1060" y="49"/>
                  </a:lnTo>
                  <a:lnTo>
                    <a:pt x="1123" y="75"/>
                  </a:lnTo>
                  <a:lnTo>
                    <a:pt x="1183" y="106"/>
                  </a:lnTo>
                  <a:lnTo>
                    <a:pt x="1239" y="143"/>
                  </a:lnTo>
                  <a:lnTo>
                    <a:pt x="1292" y="184"/>
                  </a:lnTo>
                  <a:lnTo>
                    <a:pt x="1341" y="229"/>
                  </a:lnTo>
                  <a:lnTo>
                    <a:pt x="1387" y="279"/>
                  </a:lnTo>
                  <a:lnTo>
                    <a:pt x="1428" y="332"/>
                  </a:lnTo>
                  <a:lnTo>
                    <a:pt x="1464" y="389"/>
                  </a:lnTo>
                  <a:lnTo>
                    <a:pt x="1496" y="449"/>
                  </a:lnTo>
                  <a:lnTo>
                    <a:pt x="1523" y="511"/>
                  </a:lnTo>
                  <a:lnTo>
                    <a:pt x="1543" y="576"/>
                  </a:lnTo>
                  <a:lnTo>
                    <a:pt x="1559" y="644"/>
                  </a:lnTo>
                  <a:lnTo>
                    <a:pt x="1568" y="714"/>
                  </a:lnTo>
                  <a:lnTo>
                    <a:pt x="1572" y="785"/>
                  </a:lnTo>
                  <a:lnTo>
                    <a:pt x="1568" y="856"/>
                  </a:lnTo>
                  <a:lnTo>
                    <a:pt x="1559" y="927"/>
                  </a:lnTo>
                  <a:lnTo>
                    <a:pt x="1543" y="994"/>
                  </a:lnTo>
                  <a:lnTo>
                    <a:pt x="1523" y="1060"/>
                  </a:lnTo>
                  <a:lnTo>
                    <a:pt x="1496" y="1123"/>
                  </a:lnTo>
                  <a:lnTo>
                    <a:pt x="1464" y="1183"/>
                  </a:lnTo>
                  <a:lnTo>
                    <a:pt x="1428" y="1239"/>
                  </a:lnTo>
                  <a:lnTo>
                    <a:pt x="1387" y="1292"/>
                  </a:lnTo>
                  <a:lnTo>
                    <a:pt x="1341" y="1341"/>
                  </a:lnTo>
                  <a:lnTo>
                    <a:pt x="1292" y="1387"/>
                  </a:lnTo>
                  <a:lnTo>
                    <a:pt x="1239" y="1428"/>
                  </a:lnTo>
                  <a:lnTo>
                    <a:pt x="1183" y="1464"/>
                  </a:lnTo>
                  <a:lnTo>
                    <a:pt x="1123" y="1496"/>
                  </a:lnTo>
                  <a:lnTo>
                    <a:pt x="1060" y="1523"/>
                  </a:lnTo>
                  <a:lnTo>
                    <a:pt x="995" y="1544"/>
                  </a:lnTo>
                  <a:lnTo>
                    <a:pt x="928" y="1559"/>
                  </a:lnTo>
                  <a:lnTo>
                    <a:pt x="858" y="1569"/>
                  </a:lnTo>
                  <a:lnTo>
                    <a:pt x="786" y="1572"/>
                  </a:lnTo>
                  <a:lnTo>
                    <a:pt x="715" y="1569"/>
                  </a:lnTo>
                  <a:lnTo>
                    <a:pt x="645" y="1559"/>
                  </a:lnTo>
                  <a:lnTo>
                    <a:pt x="577" y="1544"/>
                  </a:lnTo>
                  <a:lnTo>
                    <a:pt x="512" y="1523"/>
                  </a:lnTo>
                  <a:lnTo>
                    <a:pt x="449" y="1496"/>
                  </a:lnTo>
                  <a:lnTo>
                    <a:pt x="389" y="1464"/>
                  </a:lnTo>
                  <a:lnTo>
                    <a:pt x="332" y="1428"/>
                  </a:lnTo>
                  <a:lnTo>
                    <a:pt x="279" y="1387"/>
                  </a:lnTo>
                  <a:lnTo>
                    <a:pt x="230" y="1341"/>
                  </a:lnTo>
                  <a:lnTo>
                    <a:pt x="185" y="1292"/>
                  </a:lnTo>
                  <a:lnTo>
                    <a:pt x="143" y="1239"/>
                  </a:lnTo>
                  <a:lnTo>
                    <a:pt x="108" y="1183"/>
                  </a:lnTo>
                  <a:lnTo>
                    <a:pt x="76" y="1123"/>
                  </a:lnTo>
                  <a:lnTo>
                    <a:pt x="49" y="1060"/>
                  </a:lnTo>
                  <a:lnTo>
                    <a:pt x="28" y="994"/>
                  </a:lnTo>
                  <a:lnTo>
                    <a:pt x="13" y="927"/>
                  </a:lnTo>
                  <a:lnTo>
                    <a:pt x="3" y="856"/>
                  </a:lnTo>
                  <a:lnTo>
                    <a:pt x="0" y="785"/>
                  </a:lnTo>
                  <a:lnTo>
                    <a:pt x="3" y="717"/>
                  </a:lnTo>
                  <a:lnTo>
                    <a:pt x="12" y="650"/>
                  </a:lnTo>
                  <a:lnTo>
                    <a:pt x="26" y="585"/>
                  </a:lnTo>
                  <a:lnTo>
                    <a:pt x="46" y="523"/>
                  </a:lnTo>
                  <a:lnTo>
                    <a:pt x="70" y="462"/>
                  </a:lnTo>
                  <a:lnTo>
                    <a:pt x="99" y="404"/>
                  </a:lnTo>
                  <a:lnTo>
                    <a:pt x="133" y="349"/>
                  </a:lnTo>
                  <a:lnTo>
                    <a:pt x="171" y="296"/>
                  </a:lnTo>
                  <a:lnTo>
                    <a:pt x="213" y="248"/>
                  </a:lnTo>
                  <a:lnTo>
                    <a:pt x="257" y="204"/>
                  </a:lnTo>
                  <a:lnTo>
                    <a:pt x="305" y="164"/>
                  </a:lnTo>
                  <a:lnTo>
                    <a:pt x="356" y="127"/>
                  </a:lnTo>
                  <a:lnTo>
                    <a:pt x="411" y="94"/>
                  </a:lnTo>
                  <a:lnTo>
                    <a:pt x="468" y="66"/>
                  </a:lnTo>
                  <a:lnTo>
                    <a:pt x="528" y="43"/>
                  </a:lnTo>
                  <a:lnTo>
                    <a:pt x="590" y="25"/>
                  </a:lnTo>
                  <a:lnTo>
                    <a:pt x="653" y="11"/>
                  </a:lnTo>
                  <a:lnTo>
                    <a:pt x="719" y="2"/>
                  </a:lnTo>
                  <a:lnTo>
                    <a:pt x="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94860-207F-40BE-8F00-F4FE2CBC5588}"/>
              </a:ext>
            </a:extLst>
          </p:cNvPr>
          <p:cNvGrpSpPr/>
          <p:nvPr/>
        </p:nvGrpSpPr>
        <p:grpSpPr>
          <a:xfrm>
            <a:off x="4627216" y="4221789"/>
            <a:ext cx="602931" cy="563205"/>
            <a:chOff x="2295326" y="533400"/>
            <a:chExt cx="1184476" cy="1106433"/>
          </a:xfrm>
          <a:solidFill>
            <a:schemeClr val="accent4">
              <a:lumMod val="75000"/>
            </a:schemeClr>
          </a:solidFill>
        </p:grpSpPr>
        <p:sp>
          <p:nvSpPr>
            <p:cNvPr id="25" name="Freeform 1402">
              <a:extLst>
                <a:ext uri="{FF2B5EF4-FFF2-40B4-BE49-F238E27FC236}">
                  <a16:creationId xmlns:a16="http://schemas.microsoft.com/office/drawing/2014/main" id="{5E2EA121-F1F7-4C70-B414-459BB7F0D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795" y="686966"/>
              <a:ext cx="187553" cy="378881"/>
            </a:xfrm>
            <a:custGeom>
              <a:avLst/>
              <a:gdLst>
                <a:gd name="T0" fmla="*/ 147 w 594"/>
                <a:gd name="T1" fmla="*/ 0 h 1206"/>
                <a:gd name="T2" fmla="*/ 173 w 594"/>
                <a:gd name="T3" fmla="*/ 3 h 1206"/>
                <a:gd name="T4" fmla="*/ 199 w 594"/>
                <a:gd name="T5" fmla="*/ 12 h 1206"/>
                <a:gd name="T6" fmla="*/ 219 w 594"/>
                <a:gd name="T7" fmla="*/ 27 h 1206"/>
                <a:gd name="T8" fmla="*/ 235 w 594"/>
                <a:gd name="T9" fmla="*/ 46 h 1206"/>
                <a:gd name="T10" fmla="*/ 246 w 594"/>
                <a:gd name="T11" fmla="*/ 69 h 1206"/>
                <a:gd name="T12" fmla="*/ 252 w 594"/>
                <a:gd name="T13" fmla="*/ 96 h 1206"/>
                <a:gd name="T14" fmla="*/ 290 w 594"/>
                <a:gd name="T15" fmla="*/ 676 h 1206"/>
                <a:gd name="T16" fmla="*/ 292 w 594"/>
                <a:gd name="T17" fmla="*/ 694 h 1206"/>
                <a:gd name="T18" fmla="*/ 299 w 594"/>
                <a:gd name="T19" fmla="*/ 710 h 1206"/>
                <a:gd name="T20" fmla="*/ 308 w 594"/>
                <a:gd name="T21" fmla="*/ 724 h 1206"/>
                <a:gd name="T22" fmla="*/ 567 w 594"/>
                <a:gd name="T23" fmla="*/ 1033 h 1206"/>
                <a:gd name="T24" fmla="*/ 568 w 594"/>
                <a:gd name="T25" fmla="*/ 1034 h 1206"/>
                <a:gd name="T26" fmla="*/ 570 w 594"/>
                <a:gd name="T27" fmla="*/ 1035 h 1206"/>
                <a:gd name="T28" fmla="*/ 571 w 594"/>
                <a:gd name="T29" fmla="*/ 1037 h 1206"/>
                <a:gd name="T30" fmla="*/ 572 w 594"/>
                <a:gd name="T31" fmla="*/ 1038 h 1206"/>
                <a:gd name="T32" fmla="*/ 583 w 594"/>
                <a:gd name="T33" fmla="*/ 1057 h 1206"/>
                <a:gd name="T34" fmla="*/ 590 w 594"/>
                <a:gd name="T35" fmla="*/ 1077 h 1206"/>
                <a:gd name="T36" fmla="*/ 594 w 594"/>
                <a:gd name="T37" fmla="*/ 1097 h 1206"/>
                <a:gd name="T38" fmla="*/ 592 w 594"/>
                <a:gd name="T39" fmla="*/ 1119 h 1206"/>
                <a:gd name="T40" fmla="*/ 587 w 594"/>
                <a:gd name="T41" fmla="*/ 1140 h 1206"/>
                <a:gd name="T42" fmla="*/ 576 w 594"/>
                <a:gd name="T43" fmla="*/ 1158 h 1206"/>
                <a:gd name="T44" fmla="*/ 563 w 594"/>
                <a:gd name="T45" fmla="*/ 1176 h 1206"/>
                <a:gd name="T46" fmla="*/ 544 w 594"/>
                <a:gd name="T47" fmla="*/ 1190 h 1206"/>
                <a:gd name="T48" fmla="*/ 525 w 594"/>
                <a:gd name="T49" fmla="*/ 1200 h 1206"/>
                <a:gd name="T50" fmla="*/ 503 w 594"/>
                <a:gd name="T51" fmla="*/ 1206 h 1206"/>
                <a:gd name="T52" fmla="*/ 482 w 594"/>
                <a:gd name="T53" fmla="*/ 1206 h 1206"/>
                <a:gd name="T54" fmla="*/ 460 w 594"/>
                <a:gd name="T55" fmla="*/ 1202 h 1206"/>
                <a:gd name="T56" fmla="*/ 439 w 594"/>
                <a:gd name="T57" fmla="*/ 1194 h 1206"/>
                <a:gd name="T58" fmla="*/ 420 w 594"/>
                <a:gd name="T59" fmla="*/ 1181 h 1206"/>
                <a:gd name="T60" fmla="*/ 63 w 594"/>
                <a:gd name="T61" fmla="*/ 881 h 1206"/>
                <a:gd name="T62" fmla="*/ 43 w 594"/>
                <a:gd name="T63" fmla="*/ 864 h 1206"/>
                <a:gd name="T64" fmla="*/ 24 w 594"/>
                <a:gd name="T65" fmla="*/ 841 h 1206"/>
                <a:gd name="T66" fmla="*/ 10 w 594"/>
                <a:gd name="T67" fmla="*/ 815 h 1206"/>
                <a:gd name="T68" fmla="*/ 2 w 594"/>
                <a:gd name="T69" fmla="*/ 786 h 1206"/>
                <a:gd name="T70" fmla="*/ 0 w 594"/>
                <a:gd name="T71" fmla="*/ 758 h 1206"/>
                <a:gd name="T72" fmla="*/ 0 w 594"/>
                <a:gd name="T73" fmla="*/ 751 h 1206"/>
                <a:gd name="T74" fmla="*/ 0 w 594"/>
                <a:gd name="T75" fmla="*/ 747 h 1206"/>
                <a:gd name="T76" fmla="*/ 0 w 594"/>
                <a:gd name="T77" fmla="*/ 743 h 1206"/>
                <a:gd name="T78" fmla="*/ 1 w 594"/>
                <a:gd name="T79" fmla="*/ 738 h 1206"/>
                <a:gd name="T80" fmla="*/ 42 w 594"/>
                <a:gd name="T81" fmla="*/ 100 h 1206"/>
                <a:gd name="T82" fmla="*/ 43 w 594"/>
                <a:gd name="T83" fmla="*/ 97 h 1206"/>
                <a:gd name="T84" fmla="*/ 43 w 594"/>
                <a:gd name="T85" fmla="*/ 93 h 1206"/>
                <a:gd name="T86" fmla="*/ 43 w 594"/>
                <a:gd name="T87" fmla="*/ 92 h 1206"/>
                <a:gd name="T88" fmla="*/ 49 w 594"/>
                <a:gd name="T89" fmla="*/ 67 h 1206"/>
                <a:gd name="T90" fmla="*/ 60 w 594"/>
                <a:gd name="T91" fmla="*/ 45 h 1206"/>
                <a:gd name="T92" fmla="*/ 77 w 594"/>
                <a:gd name="T93" fmla="*/ 27 h 1206"/>
                <a:gd name="T94" fmla="*/ 98 w 594"/>
                <a:gd name="T95" fmla="*/ 12 h 1206"/>
                <a:gd name="T96" fmla="*/ 121 w 594"/>
                <a:gd name="T97" fmla="*/ 3 h 1206"/>
                <a:gd name="T98" fmla="*/ 147 w 594"/>
                <a:gd name="T99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4" h="1206">
                  <a:moveTo>
                    <a:pt x="147" y="0"/>
                  </a:moveTo>
                  <a:lnTo>
                    <a:pt x="173" y="3"/>
                  </a:lnTo>
                  <a:lnTo>
                    <a:pt x="199" y="12"/>
                  </a:lnTo>
                  <a:lnTo>
                    <a:pt x="219" y="27"/>
                  </a:lnTo>
                  <a:lnTo>
                    <a:pt x="235" y="46"/>
                  </a:lnTo>
                  <a:lnTo>
                    <a:pt x="246" y="69"/>
                  </a:lnTo>
                  <a:lnTo>
                    <a:pt x="252" y="96"/>
                  </a:lnTo>
                  <a:lnTo>
                    <a:pt x="290" y="676"/>
                  </a:lnTo>
                  <a:lnTo>
                    <a:pt x="292" y="694"/>
                  </a:lnTo>
                  <a:lnTo>
                    <a:pt x="299" y="710"/>
                  </a:lnTo>
                  <a:lnTo>
                    <a:pt x="308" y="724"/>
                  </a:lnTo>
                  <a:lnTo>
                    <a:pt x="567" y="1033"/>
                  </a:lnTo>
                  <a:lnTo>
                    <a:pt x="568" y="1034"/>
                  </a:lnTo>
                  <a:lnTo>
                    <a:pt x="570" y="1035"/>
                  </a:lnTo>
                  <a:lnTo>
                    <a:pt x="571" y="1037"/>
                  </a:lnTo>
                  <a:lnTo>
                    <a:pt x="572" y="1038"/>
                  </a:lnTo>
                  <a:lnTo>
                    <a:pt x="583" y="1057"/>
                  </a:lnTo>
                  <a:lnTo>
                    <a:pt x="590" y="1077"/>
                  </a:lnTo>
                  <a:lnTo>
                    <a:pt x="594" y="1097"/>
                  </a:lnTo>
                  <a:lnTo>
                    <a:pt x="592" y="1119"/>
                  </a:lnTo>
                  <a:lnTo>
                    <a:pt x="587" y="1140"/>
                  </a:lnTo>
                  <a:lnTo>
                    <a:pt x="576" y="1158"/>
                  </a:lnTo>
                  <a:lnTo>
                    <a:pt x="563" y="1176"/>
                  </a:lnTo>
                  <a:lnTo>
                    <a:pt x="544" y="1190"/>
                  </a:lnTo>
                  <a:lnTo>
                    <a:pt x="525" y="1200"/>
                  </a:lnTo>
                  <a:lnTo>
                    <a:pt x="503" y="1206"/>
                  </a:lnTo>
                  <a:lnTo>
                    <a:pt x="482" y="1206"/>
                  </a:lnTo>
                  <a:lnTo>
                    <a:pt x="460" y="1202"/>
                  </a:lnTo>
                  <a:lnTo>
                    <a:pt x="439" y="1194"/>
                  </a:lnTo>
                  <a:lnTo>
                    <a:pt x="420" y="1181"/>
                  </a:lnTo>
                  <a:lnTo>
                    <a:pt x="63" y="881"/>
                  </a:lnTo>
                  <a:lnTo>
                    <a:pt x="43" y="864"/>
                  </a:lnTo>
                  <a:lnTo>
                    <a:pt x="24" y="841"/>
                  </a:lnTo>
                  <a:lnTo>
                    <a:pt x="10" y="815"/>
                  </a:lnTo>
                  <a:lnTo>
                    <a:pt x="2" y="786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7"/>
                  </a:lnTo>
                  <a:lnTo>
                    <a:pt x="0" y="743"/>
                  </a:lnTo>
                  <a:lnTo>
                    <a:pt x="1" y="738"/>
                  </a:lnTo>
                  <a:lnTo>
                    <a:pt x="42" y="100"/>
                  </a:lnTo>
                  <a:lnTo>
                    <a:pt x="43" y="97"/>
                  </a:lnTo>
                  <a:lnTo>
                    <a:pt x="43" y="93"/>
                  </a:lnTo>
                  <a:lnTo>
                    <a:pt x="43" y="92"/>
                  </a:lnTo>
                  <a:lnTo>
                    <a:pt x="49" y="67"/>
                  </a:lnTo>
                  <a:lnTo>
                    <a:pt x="60" y="45"/>
                  </a:lnTo>
                  <a:lnTo>
                    <a:pt x="77" y="27"/>
                  </a:lnTo>
                  <a:lnTo>
                    <a:pt x="98" y="12"/>
                  </a:lnTo>
                  <a:lnTo>
                    <a:pt x="121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6" name="Freeform 1403">
              <a:extLst>
                <a:ext uri="{FF2B5EF4-FFF2-40B4-BE49-F238E27FC236}">
                  <a16:creationId xmlns:a16="http://schemas.microsoft.com/office/drawing/2014/main" id="{D2EE302A-4B59-40AE-8CF3-1D6E56D99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368" y="533400"/>
              <a:ext cx="746434" cy="765314"/>
            </a:xfrm>
            <a:custGeom>
              <a:avLst/>
              <a:gdLst>
                <a:gd name="T0" fmla="*/ 1246 w 2374"/>
                <a:gd name="T1" fmla="*/ 3 h 2432"/>
                <a:gd name="T2" fmla="*/ 1421 w 2374"/>
                <a:gd name="T3" fmla="*/ 29 h 2432"/>
                <a:gd name="T4" fmla="*/ 1588 w 2374"/>
                <a:gd name="T5" fmla="*/ 80 h 2432"/>
                <a:gd name="T6" fmla="*/ 1745 w 2374"/>
                <a:gd name="T7" fmla="*/ 152 h 2432"/>
                <a:gd name="T8" fmla="*/ 1887 w 2374"/>
                <a:gd name="T9" fmla="*/ 245 h 2432"/>
                <a:gd name="T10" fmla="*/ 2016 w 2374"/>
                <a:gd name="T11" fmla="*/ 357 h 2432"/>
                <a:gd name="T12" fmla="*/ 2128 w 2374"/>
                <a:gd name="T13" fmla="*/ 486 h 2432"/>
                <a:gd name="T14" fmla="*/ 2221 w 2374"/>
                <a:gd name="T15" fmla="*/ 630 h 2432"/>
                <a:gd name="T16" fmla="*/ 2294 w 2374"/>
                <a:gd name="T17" fmla="*/ 785 h 2432"/>
                <a:gd name="T18" fmla="*/ 2344 w 2374"/>
                <a:gd name="T19" fmla="*/ 953 h 2432"/>
                <a:gd name="T20" fmla="*/ 2370 w 2374"/>
                <a:gd name="T21" fmla="*/ 1129 h 2432"/>
                <a:gd name="T22" fmla="*/ 2370 w 2374"/>
                <a:gd name="T23" fmla="*/ 1313 h 2432"/>
                <a:gd name="T24" fmla="*/ 2343 w 2374"/>
                <a:gd name="T25" fmla="*/ 1493 h 2432"/>
                <a:gd name="T26" fmla="*/ 2292 w 2374"/>
                <a:gd name="T27" fmla="*/ 1663 h 2432"/>
                <a:gd name="T28" fmla="*/ 2215 w 2374"/>
                <a:gd name="T29" fmla="*/ 1821 h 2432"/>
                <a:gd name="T30" fmla="*/ 2119 w 2374"/>
                <a:gd name="T31" fmla="*/ 1966 h 2432"/>
                <a:gd name="T32" fmla="*/ 2003 w 2374"/>
                <a:gd name="T33" fmla="*/ 2095 h 2432"/>
                <a:gd name="T34" fmla="*/ 1870 w 2374"/>
                <a:gd name="T35" fmla="*/ 2208 h 2432"/>
                <a:gd name="T36" fmla="*/ 1722 w 2374"/>
                <a:gd name="T37" fmla="*/ 2300 h 2432"/>
                <a:gd name="T38" fmla="*/ 1561 w 2374"/>
                <a:gd name="T39" fmla="*/ 2371 h 2432"/>
                <a:gd name="T40" fmla="*/ 1388 w 2374"/>
                <a:gd name="T41" fmla="*/ 2418 h 2432"/>
                <a:gd name="T42" fmla="*/ 1303 w 2374"/>
                <a:gd name="T43" fmla="*/ 2364 h 2432"/>
                <a:gd name="T44" fmla="*/ 1302 w 2374"/>
                <a:gd name="T45" fmla="*/ 2204 h 2432"/>
                <a:gd name="T46" fmla="*/ 1369 w 2374"/>
                <a:gd name="T47" fmla="*/ 2100 h 2432"/>
                <a:gd name="T48" fmla="*/ 1513 w 2374"/>
                <a:gd name="T49" fmla="*/ 2052 h 2432"/>
                <a:gd name="T50" fmla="*/ 1644 w 2374"/>
                <a:gd name="T51" fmla="*/ 1982 h 2432"/>
                <a:gd name="T52" fmla="*/ 1762 w 2374"/>
                <a:gd name="T53" fmla="*/ 1892 h 2432"/>
                <a:gd name="T54" fmla="*/ 1863 w 2374"/>
                <a:gd name="T55" fmla="*/ 1783 h 2432"/>
                <a:gd name="T56" fmla="*/ 1946 w 2374"/>
                <a:gd name="T57" fmla="*/ 1660 h 2432"/>
                <a:gd name="T58" fmla="*/ 2007 w 2374"/>
                <a:gd name="T59" fmla="*/ 1524 h 2432"/>
                <a:gd name="T60" fmla="*/ 2046 w 2374"/>
                <a:gd name="T61" fmla="*/ 1376 h 2432"/>
                <a:gd name="T62" fmla="*/ 2060 w 2374"/>
                <a:gd name="T63" fmla="*/ 1220 h 2432"/>
                <a:gd name="T64" fmla="*/ 2046 w 2374"/>
                <a:gd name="T65" fmla="*/ 1065 h 2432"/>
                <a:gd name="T66" fmla="*/ 2008 w 2374"/>
                <a:gd name="T67" fmla="*/ 920 h 2432"/>
                <a:gd name="T68" fmla="*/ 1948 w 2374"/>
                <a:gd name="T69" fmla="*/ 784 h 2432"/>
                <a:gd name="T70" fmla="*/ 1867 w 2374"/>
                <a:gd name="T71" fmla="*/ 662 h 2432"/>
                <a:gd name="T72" fmla="*/ 1767 w 2374"/>
                <a:gd name="T73" fmla="*/ 554 h 2432"/>
                <a:gd name="T74" fmla="*/ 1652 w 2374"/>
                <a:gd name="T75" fmla="*/ 464 h 2432"/>
                <a:gd name="T76" fmla="*/ 1523 w 2374"/>
                <a:gd name="T77" fmla="*/ 393 h 2432"/>
                <a:gd name="T78" fmla="*/ 1383 w 2374"/>
                <a:gd name="T79" fmla="*/ 343 h 2432"/>
                <a:gd name="T80" fmla="*/ 1232 w 2374"/>
                <a:gd name="T81" fmla="*/ 317 h 2432"/>
                <a:gd name="T82" fmla="*/ 1073 w 2374"/>
                <a:gd name="T83" fmla="*/ 317 h 2432"/>
                <a:gd name="T84" fmla="*/ 916 w 2374"/>
                <a:gd name="T85" fmla="*/ 346 h 2432"/>
                <a:gd name="T86" fmla="*/ 769 w 2374"/>
                <a:gd name="T87" fmla="*/ 400 h 2432"/>
                <a:gd name="T88" fmla="*/ 637 w 2374"/>
                <a:gd name="T89" fmla="*/ 478 h 2432"/>
                <a:gd name="T90" fmla="*/ 519 w 2374"/>
                <a:gd name="T91" fmla="*/ 576 h 2432"/>
                <a:gd name="T92" fmla="*/ 419 w 2374"/>
                <a:gd name="T93" fmla="*/ 692 h 2432"/>
                <a:gd name="T94" fmla="*/ 340 w 2374"/>
                <a:gd name="T95" fmla="*/ 825 h 2432"/>
                <a:gd name="T96" fmla="*/ 234 w 2374"/>
                <a:gd name="T97" fmla="*/ 873 h 2432"/>
                <a:gd name="T98" fmla="*/ 80 w 2374"/>
                <a:gd name="T99" fmla="*/ 838 h 2432"/>
                <a:gd name="T100" fmla="*/ 32 w 2374"/>
                <a:gd name="T101" fmla="*/ 743 h 2432"/>
                <a:gd name="T102" fmla="*/ 113 w 2374"/>
                <a:gd name="T103" fmla="*/ 586 h 2432"/>
                <a:gd name="T104" fmla="*/ 216 w 2374"/>
                <a:gd name="T105" fmla="*/ 443 h 2432"/>
                <a:gd name="T106" fmla="*/ 337 w 2374"/>
                <a:gd name="T107" fmla="*/ 316 h 2432"/>
                <a:gd name="T108" fmla="*/ 474 w 2374"/>
                <a:gd name="T109" fmla="*/ 208 h 2432"/>
                <a:gd name="T110" fmla="*/ 627 w 2374"/>
                <a:gd name="T111" fmla="*/ 120 h 2432"/>
                <a:gd name="T112" fmla="*/ 792 w 2374"/>
                <a:gd name="T113" fmla="*/ 54 h 2432"/>
                <a:gd name="T114" fmla="*/ 969 w 2374"/>
                <a:gd name="T115" fmla="*/ 13 h 2432"/>
                <a:gd name="T116" fmla="*/ 1154 w 2374"/>
                <a:gd name="T117" fmla="*/ 0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74" h="2432">
                  <a:moveTo>
                    <a:pt x="1154" y="0"/>
                  </a:moveTo>
                  <a:lnTo>
                    <a:pt x="1246" y="3"/>
                  </a:lnTo>
                  <a:lnTo>
                    <a:pt x="1335" y="12"/>
                  </a:lnTo>
                  <a:lnTo>
                    <a:pt x="1421" y="29"/>
                  </a:lnTo>
                  <a:lnTo>
                    <a:pt x="1506" y="51"/>
                  </a:lnTo>
                  <a:lnTo>
                    <a:pt x="1588" y="80"/>
                  </a:lnTo>
                  <a:lnTo>
                    <a:pt x="1668" y="113"/>
                  </a:lnTo>
                  <a:lnTo>
                    <a:pt x="1745" y="152"/>
                  </a:lnTo>
                  <a:lnTo>
                    <a:pt x="1818" y="196"/>
                  </a:lnTo>
                  <a:lnTo>
                    <a:pt x="1887" y="245"/>
                  </a:lnTo>
                  <a:lnTo>
                    <a:pt x="1954" y="299"/>
                  </a:lnTo>
                  <a:lnTo>
                    <a:pt x="2016" y="357"/>
                  </a:lnTo>
                  <a:lnTo>
                    <a:pt x="2075" y="419"/>
                  </a:lnTo>
                  <a:lnTo>
                    <a:pt x="2128" y="486"/>
                  </a:lnTo>
                  <a:lnTo>
                    <a:pt x="2177" y="555"/>
                  </a:lnTo>
                  <a:lnTo>
                    <a:pt x="2221" y="630"/>
                  </a:lnTo>
                  <a:lnTo>
                    <a:pt x="2261" y="706"/>
                  </a:lnTo>
                  <a:lnTo>
                    <a:pt x="2294" y="785"/>
                  </a:lnTo>
                  <a:lnTo>
                    <a:pt x="2322" y="867"/>
                  </a:lnTo>
                  <a:lnTo>
                    <a:pt x="2344" y="953"/>
                  </a:lnTo>
                  <a:lnTo>
                    <a:pt x="2361" y="1040"/>
                  </a:lnTo>
                  <a:lnTo>
                    <a:pt x="2370" y="1129"/>
                  </a:lnTo>
                  <a:lnTo>
                    <a:pt x="2374" y="1220"/>
                  </a:lnTo>
                  <a:lnTo>
                    <a:pt x="2370" y="1313"/>
                  </a:lnTo>
                  <a:lnTo>
                    <a:pt x="2360" y="1404"/>
                  </a:lnTo>
                  <a:lnTo>
                    <a:pt x="2343" y="1493"/>
                  </a:lnTo>
                  <a:lnTo>
                    <a:pt x="2320" y="1579"/>
                  </a:lnTo>
                  <a:lnTo>
                    <a:pt x="2292" y="1663"/>
                  </a:lnTo>
                  <a:lnTo>
                    <a:pt x="2256" y="1743"/>
                  </a:lnTo>
                  <a:lnTo>
                    <a:pt x="2215" y="1821"/>
                  </a:lnTo>
                  <a:lnTo>
                    <a:pt x="2169" y="1895"/>
                  </a:lnTo>
                  <a:lnTo>
                    <a:pt x="2119" y="1966"/>
                  </a:lnTo>
                  <a:lnTo>
                    <a:pt x="2063" y="2034"/>
                  </a:lnTo>
                  <a:lnTo>
                    <a:pt x="2003" y="2095"/>
                  </a:lnTo>
                  <a:lnTo>
                    <a:pt x="1939" y="2154"/>
                  </a:lnTo>
                  <a:lnTo>
                    <a:pt x="1870" y="2208"/>
                  </a:lnTo>
                  <a:lnTo>
                    <a:pt x="1797" y="2257"/>
                  </a:lnTo>
                  <a:lnTo>
                    <a:pt x="1722" y="2300"/>
                  </a:lnTo>
                  <a:lnTo>
                    <a:pt x="1643" y="2338"/>
                  </a:lnTo>
                  <a:lnTo>
                    <a:pt x="1561" y="2371"/>
                  </a:lnTo>
                  <a:lnTo>
                    <a:pt x="1475" y="2397"/>
                  </a:lnTo>
                  <a:lnTo>
                    <a:pt x="1388" y="2418"/>
                  </a:lnTo>
                  <a:lnTo>
                    <a:pt x="1298" y="2432"/>
                  </a:lnTo>
                  <a:lnTo>
                    <a:pt x="1303" y="2364"/>
                  </a:lnTo>
                  <a:lnTo>
                    <a:pt x="1305" y="2294"/>
                  </a:lnTo>
                  <a:lnTo>
                    <a:pt x="1302" y="2204"/>
                  </a:lnTo>
                  <a:lnTo>
                    <a:pt x="1294" y="2116"/>
                  </a:lnTo>
                  <a:lnTo>
                    <a:pt x="1369" y="2100"/>
                  </a:lnTo>
                  <a:lnTo>
                    <a:pt x="1442" y="2079"/>
                  </a:lnTo>
                  <a:lnTo>
                    <a:pt x="1513" y="2052"/>
                  </a:lnTo>
                  <a:lnTo>
                    <a:pt x="1580" y="2020"/>
                  </a:lnTo>
                  <a:lnTo>
                    <a:pt x="1644" y="1982"/>
                  </a:lnTo>
                  <a:lnTo>
                    <a:pt x="1705" y="1939"/>
                  </a:lnTo>
                  <a:lnTo>
                    <a:pt x="1762" y="1892"/>
                  </a:lnTo>
                  <a:lnTo>
                    <a:pt x="1814" y="1839"/>
                  </a:lnTo>
                  <a:lnTo>
                    <a:pt x="1863" y="1783"/>
                  </a:lnTo>
                  <a:lnTo>
                    <a:pt x="1907" y="1724"/>
                  </a:lnTo>
                  <a:lnTo>
                    <a:pt x="1946" y="1660"/>
                  </a:lnTo>
                  <a:lnTo>
                    <a:pt x="1979" y="1593"/>
                  </a:lnTo>
                  <a:lnTo>
                    <a:pt x="2007" y="1524"/>
                  </a:lnTo>
                  <a:lnTo>
                    <a:pt x="2030" y="1451"/>
                  </a:lnTo>
                  <a:lnTo>
                    <a:pt x="2046" y="1376"/>
                  </a:lnTo>
                  <a:lnTo>
                    <a:pt x="2056" y="1298"/>
                  </a:lnTo>
                  <a:lnTo>
                    <a:pt x="2060" y="1220"/>
                  </a:lnTo>
                  <a:lnTo>
                    <a:pt x="2056" y="1142"/>
                  </a:lnTo>
                  <a:lnTo>
                    <a:pt x="2046" y="1065"/>
                  </a:lnTo>
                  <a:lnTo>
                    <a:pt x="2030" y="992"/>
                  </a:lnTo>
                  <a:lnTo>
                    <a:pt x="2008" y="920"/>
                  </a:lnTo>
                  <a:lnTo>
                    <a:pt x="1981" y="850"/>
                  </a:lnTo>
                  <a:lnTo>
                    <a:pt x="1948" y="784"/>
                  </a:lnTo>
                  <a:lnTo>
                    <a:pt x="1910" y="721"/>
                  </a:lnTo>
                  <a:lnTo>
                    <a:pt x="1867" y="662"/>
                  </a:lnTo>
                  <a:lnTo>
                    <a:pt x="1820" y="606"/>
                  </a:lnTo>
                  <a:lnTo>
                    <a:pt x="1767" y="554"/>
                  </a:lnTo>
                  <a:lnTo>
                    <a:pt x="1711" y="506"/>
                  </a:lnTo>
                  <a:lnTo>
                    <a:pt x="1652" y="464"/>
                  </a:lnTo>
                  <a:lnTo>
                    <a:pt x="1589" y="425"/>
                  </a:lnTo>
                  <a:lnTo>
                    <a:pt x="1523" y="393"/>
                  </a:lnTo>
                  <a:lnTo>
                    <a:pt x="1455" y="364"/>
                  </a:lnTo>
                  <a:lnTo>
                    <a:pt x="1383" y="343"/>
                  </a:lnTo>
                  <a:lnTo>
                    <a:pt x="1308" y="327"/>
                  </a:lnTo>
                  <a:lnTo>
                    <a:pt x="1232" y="317"/>
                  </a:lnTo>
                  <a:lnTo>
                    <a:pt x="1154" y="314"/>
                  </a:lnTo>
                  <a:lnTo>
                    <a:pt x="1073" y="317"/>
                  </a:lnTo>
                  <a:lnTo>
                    <a:pt x="993" y="328"/>
                  </a:lnTo>
                  <a:lnTo>
                    <a:pt x="916" y="346"/>
                  </a:lnTo>
                  <a:lnTo>
                    <a:pt x="841" y="370"/>
                  </a:lnTo>
                  <a:lnTo>
                    <a:pt x="769" y="400"/>
                  </a:lnTo>
                  <a:lnTo>
                    <a:pt x="701" y="436"/>
                  </a:lnTo>
                  <a:lnTo>
                    <a:pt x="637" y="478"/>
                  </a:lnTo>
                  <a:lnTo>
                    <a:pt x="575" y="524"/>
                  </a:lnTo>
                  <a:lnTo>
                    <a:pt x="519" y="576"/>
                  </a:lnTo>
                  <a:lnTo>
                    <a:pt x="467" y="632"/>
                  </a:lnTo>
                  <a:lnTo>
                    <a:pt x="419" y="692"/>
                  </a:lnTo>
                  <a:lnTo>
                    <a:pt x="377" y="757"/>
                  </a:lnTo>
                  <a:lnTo>
                    <a:pt x="340" y="825"/>
                  </a:lnTo>
                  <a:lnTo>
                    <a:pt x="309" y="896"/>
                  </a:lnTo>
                  <a:lnTo>
                    <a:pt x="234" y="873"/>
                  </a:lnTo>
                  <a:lnTo>
                    <a:pt x="157" y="853"/>
                  </a:lnTo>
                  <a:lnTo>
                    <a:pt x="80" y="838"/>
                  </a:lnTo>
                  <a:lnTo>
                    <a:pt x="0" y="826"/>
                  </a:lnTo>
                  <a:lnTo>
                    <a:pt x="32" y="743"/>
                  </a:lnTo>
                  <a:lnTo>
                    <a:pt x="70" y="663"/>
                  </a:lnTo>
                  <a:lnTo>
                    <a:pt x="113" y="586"/>
                  </a:lnTo>
                  <a:lnTo>
                    <a:pt x="162" y="512"/>
                  </a:lnTo>
                  <a:lnTo>
                    <a:pt x="216" y="443"/>
                  </a:lnTo>
                  <a:lnTo>
                    <a:pt x="274" y="377"/>
                  </a:lnTo>
                  <a:lnTo>
                    <a:pt x="337" y="316"/>
                  </a:lnTo>
                  <a:lnTo>
                    <a:pt x="403" y="259"/>
                  </a:lnTo>
                  <a:lnTo>
                    <a:pt x="474" y="208"/>
                  </a:lnTo>
                  <a:lnTo>
                    <a:pt x="549" y="161"/>
                  </a:lnTo>
                  <a:lnTo>
                    <a:pt x="627" y="120"/>
                  </a:lnTo>
                  <a:lnTo>
                    <a:pt x="709" y="84"/>
                  </a:lnTo>
                  <a:lnTo>
                    <a:pt x="792" y="54"/>
                  </a:lnTo>
                  <a:lnTo>
                    <a:pt x="880" y="30"/>
                  </a:lnTo>
                  <a:lnTo>
                    <a:pt x="969" y="13"/>
                  </a:lnTo>
                  <a:lnTo>
                    <a:pt x="1061" y="3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7" name="Freeform 1404">
              <a:extLst>
                <a:ext uri="{FF2B5EF4-FFF2-40B4-BE49-F238E27FC236}">
                  <a16:creationId xmlns:a16="http://schemas.microsoft.com/office/drawing/2014/main" id="{40B00800-1338-45FB-92F3-1AEE3750F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326" y="870742"/>
              <a:ext cx="767832" cy="769091"/>
            </a:xfrm>
            <a:custGeom>
              <a:avLst/>
              <a:gdLst>
                <a:gd name="T0" fmla="*/ 1036 w 2439"/>
                <a:gd name="T1" fmla="*/ 724 h 2445"/>
                <a:gd name="T2" fmla="*/ 846 w 2439"/>
                <a:gd name="T3" fmla="*/ 845 h 2445"/>
                <a:gd name="T4" fmla="*/ 724 w 2439"/>
                <a:gd name="T5" fmla="*/ 1034 h 2445"/>
                <a:gd name="T6" fmla="*/ 691 w 2439"/>
                <a:gd name="T7" fmla="*/ 1248 h 2445"/>
                <a:gd name="T8" fmla="*/ 746 w 2439"/>
                <a:gd name="T9" fmla="*/ 1459 h 2445"/>
                <a:gd name="T10" fmla="*/ 887 w 2439"/>
                <a:gd name="T11" fmla="*/ 1636 h 2445"/>
                <a:gd name="T12" fmla="*/ 1085 w 2439"/>
                <a:gd name="T13" fmla="*/ 1736 h 2445"/>
                <a:gd name="T14" fmla="*/ 1301 w 2439"/>
                <a:gd name="T15" fmla="*/ 1748 h 2445"/>
                <a:gd name="T16" fmla="*/ 1506 w 2439"/>
                <a:gd name="T17" fmla="*/ 1671 h 2445"/>
                <a:gd name="T18" fmla="*/ 1667 w 2439"/>
                <a:gd name="T19" fmla="*/ 1511 h 2445"/>
                <a:gd name="T20" fmla="*/ 1745 w 2439"/>
                <a:gd name="T21" fmla="*/ 1306 h 2445"/>
                <a:gd name="T22" fmla="*/ 1734 w 2439"/>
                <a:gd name="T23" fmla="*/ 1089 h 2445"/>
                <a:gd name="T24" fmla="*/ 1636 w 2439"/>
                <a:gd name="T25" fmla="*/ 891 h 2445"/>
                <a:gd name="T26" fmla="*/ 1460 w 2439"/>
                <a:gd name="T27" fmla="*/ 748 h 2445"/>
                <a:gd name="T28" fmla="*/ 1249 w 2439"/>
                <a:gd name="T29" fmla="*/ 692 h 2445"/>
                <a:gd name="T30" fmla="*/ 1327 w 2439"/>
                <a:gd name="T31" fmla="*/ 4 h 2445"/>
                <a:gd name="T32" fmla="*/ 1395 w 2439"/>
                <a:gd name="T33" fmla="*/ 60 h 2445"/>
                <a:gd name="T34" fmla="*/ 1482 w 2439"/>
                <a:gd name="T35" fmla="*/ 280 h 2445"/>
                <a:gd name="T36" fmla="*/ 1771 w 2439"/>
                <a:gd name="T37" fmla="*/ 416 h 2445"/>
                <a:gd name="T38" fmla="*/ 1945 w 2439"/>
                <a:gd name="T39" fmla="*/ 276 h 2445"/>
                <a:gd name="T40" fmla="*/ 2028 w 2439"/>
                <a:gd name="T41" fmla="*/ 305 h 2445"/>
                <a:gd name="T42" fmla="*/ 2171 w 2439"/>
                <a:gd name="T43" fmla="*/ 480 h 2445"/>
                <a:gd name="T44" fmla="*/ 2140 w 2439"/>
                <a:gd name="T45" fmla="*/ 564 h 2445"/>
                <a:gd name="T46" fmla="*/ 2124 w 2439"/>
                <a:gd name="T47" fmla="*/ 853 h 2445"/>
                <a:gd name="T48" fmla="*/ 2337 w 2439"/>
                <a:gd name="T49" fmla="*/ 1043 h 2445"/>
                <a:gd name="T50" fmla="*/ 2417 w 2439"/>
                <a:gd name="T51" fmla="*/ 1082 h 2445"/>
                <a:gd name="T52" fmla="*/ 2439 w 2439"/>
                <a:gd name="T53" fmla="*/ 1307 h 2445"/>
                <a:gd name="T54" fmla="*/ 2400 w 2439"/>
                <a:gd name="T55" fmla="*/ 1387 h 2445"/>
                <a:gd name="T56" fmla="*/ 2179 w 2439"/>
                <a:gd name="T57" fmla="*/ 1409 h 2445"/>
                <a:gd name="T58" fmla="*/ 2095 w 2439"/>
                <a:gd name="T59" fmla="*/ 1660 h 2445"/>
                <a:gd name="T60" fmla="*/ 2151 w 2439"/>
                <a:gd name="T61" fmla="*/ 1905 h 2445"/>
                <a:gd name="T62" fmla="*/ 2160 w 2439"/>
                <a:gd name="T63" fmla="*/ 1993 h 2445"/>
                <a:gd name="T64" fmla="*/ 2004 w 2439"/>
                <a:gd name="T65" fmla="*/ 2160 h 2445"/>
                <a:gd name="T66" fmla="*/ 1917 w 2439"/>
                <a:gd name="T67" fmla="*/ 2169 h 2445"/>
                <a:gd name="T68" fmla="*/ 1712 w 2439"/>
                <a:gd name="T69" fmla="*/ 2072 h 2445"/>
                <a:gd name="T70" fmla="*/ 1465 w 2439"/>
                <a:gd name="T71" fmla="*/ 2175 h 2445"/>
                <a:gd name="T72" fmla="*/ 1388 w 2439"/>
                <a:gd name="T73" fmla="*/ 2388 h 2445"/>
                <a:gd name="T74" fmla="*/ 1320 w 2439"/>
                <a:gd name="T75" fmla="*/ 2442 h 2445"/>
                <a:gd name="T76" fmla="*/ 1092 w 2439"/>
                <a:gd name="T77" fmla="*/ 2433 h 2445"/>
                <a:gd name="T78" fmla="*/ 1037 w 2439"/>
                <a:gd name="T79" fmla="*/ 2365 h 2445"/>
                <a:gd name="T80" fmla="*/ 907 w 2439"/>
                <a:gd name="T81" fmla="*/ 2154 h 2445"/>
                <a:gd name="T82" fmla="*/ 666 w 2439"/>
                <a:gd name="T83" fmla="*/ 2034 h 2445"/>
                <a:gd name="T84" fmla="*/ 496 w 2439"/>
                <a:gd name="T85" fmla="*/ 2169 h 2445"/>
                <a:gd name="T86" fmla="*/ 411 w 2439"/>
                <a:gd name="T87" fmla="*/ 2139 h 2445"/>
                <a:gd name="T88" fmla="*/ 269 w 2439"/>
                <a:gd name="T89" fmla="*/ 1964 h 2445"/>
                <a:gd name="T90" fmla="*/ 299 w 2439"/>
                <a:gd name="T91" fmla="*/ 1880 h 2445"/>
                <a:gd name="T92" fmla="*/ 311 w 2439"/>
                <a:gd name="T93" fmla="*/ 1595 h 2445"/>
                <a:gd name="T94" fmla="*/ 103 w 2439"/>
                <a:gd name="T95" fmla="*/ 1402 h 2445"/>
                <a:gd name="T96" fmla="*/ 23 w 2439"/>
                <a:gd name="T97" fmla="*/ 1363 h 2445"/>
                <a:gd name="T98" fmla="*/ 1 w 2439"/>
                <a:gd name="T99" fmla="*/ 1139 h 2445"/>
                <a:gd name="T100" fmla="*/ 40 w 2439"/>
                <a:gd name="T101" fmla="*/ 1059 h 2445"/>
                <a:gd name="T102" fmla="*/ 257 w 2439"/>
                <a:gd name="T103" fmla="*/ 1037 h 2445"/>
                <a:gd name="T104" fmla="*/ 343 w 2439"/>
                <a:gd name="T105" fmla="*/ 786 h 2445"/>
                <a:gd name="T106" fmla="*/ 289 w 2439"/>
                <a:gd name="T107" fmla="*/ 541 h 2445"/>
                <a:gd name="T108" fmla="*/ 280 w 2439"/>
                <a:gd name="T109" fmla="*/ 453 h 2445"/>
                <a:gd name="T110" fmla="*/ 436 w 2439"/>
                <a:gd name="T111" fmla="*/ 286 h 2445"/>
                <a:gd name="T112" fmla="*/ 523 w 2439"/>
                <a:gd name="T113" fmla="*/ 276 h 2445"/>
                <a:gd name="T114" fmla="*/ 730 w 2439"/>
                <a:gd name="T115" fmla="*/ 374 h 2445"/>
                <a:gd name="T116" fmla="*/ 976 w 2439"/>
                <a:gd name="T117" fmla="*/ 275 h 2445"/>
                <a:gd name="T118" fmla="*/ 1052 w 2439"/>
                <a:gd name="T119" fmla="*/ 58 h 2445"/>
                <a:gd name="T120" fmla="*/ 1121 w 2439"/>
                <a:gd name="T121" fmla="*/ 4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39" h="2445">
                  <a:moveTo>
                    <a:pt x="1195" y="691"/>
                  </a:moveTo>
                  <a:lnTo>
                    <a:pt x="1141" y="696"/>
                  </a:lnTo>
                  <a:lnTo>
                    <a:pt x="1088" y="708"/>
                  </a:lnTo>
                  <a:lnTo>
                    <a:pt x="1036" y="724"/>
                  </a:lnTo>
                  <a:lnTo>
                    <a:pt x="984" y="746"/>
                  </a:lnTo>
                  <a:lnTo>
                    <a:pt x="936" y="773"/>
                  </a:lnTo>
                  <a:lnTo>
                    <a:pt x="889" y="806"/>
                  </a:lnTo>
                  <a:lnTo>
                    <a:pt x="846" y="845"/>
                  </a:lnTo>
                  <a:lnTo>
                    <a:pt x="807" y="889"/>
                  </a:lnTo>
                  <a:lnTo>
                    <a:pt x="774" y="934"/>
                  </a:lnTo>
                  <a:lnTo>
                    <a:pt x="747" y="982"/>
                  </a:lnTo>
                  <a:lnTo>
                    <a:pt x="724" y="1034"/>
                  </a:lnTo>
                  <a:lnTo>
                    <a:pt x="708" y="1085"/>
                  </a:lnTo>
                  <a:lnTo>
                    <a:pt x="697" y="1139"/>
                  </a:lnTo>
                  <a:lnTo>
                    <a:pt x="691" y="1194"/>
                  </a:lnTo>
                  <a:lnTo>
                    <a:pt x="691" y="1248"/>
                  </a:lnTo>
                  <a:lnTo>
                    <a:pt x="695" y="1302"/>
                  </a:lnTo>
                  <a:lnTo>
                    <a:pt x="707" y="1355"/>
                  </a:lnTo>
                  <a:lnTo>
                    <a:pt x="723" y="1408"/>
                  </a:lnTo>
                  <a:lnTo>
                    <a:pt x="746" y="1459"/>
                  </a:lnTo>
                  <a:lnTo>
                    <a:pt x="773" y="1507"/>
                  </a:lnTo>
                  <a:lnTo>
                    <a:pt x="806" y="1554"/>
                  </a:lnTo>
                  <a:lnTo>
                    <a:pt x="844" y="1597"/>
                  </a:lnTo>
                  <a:lnTo>
                    <a:pt x="887" y="1636"/>
                  </a:lnTo>
                  <a:lnTo>
                    <a:pt x="933" y="1669"/>
                  </a:lnTo>
                  <a:lnTo>
                    <a:pt x="982" y="1697"/>
                  </a:lnTo>
                  <a:lnTo>
                    <a:pt x="1032" y="1720"/>
                  </a:lnTo>
                  <a:lnTo>
                    <a:pt x="1085" y="1736"/>
                  </a:lnTo>
                  <a:lnTo>
                    <a:pt x="1137" y="1747"/>
                  </a:lnTo>
                  <a:lnTo>
                    <a:pt x="1192" y="1753"/>
                  </a:lnTo>
                  <a:lnTo>
                    <a:pt x="1246" y="1753"/>
                  </a:lnTo>
                  <a:lnTo>
                    <a:pt x="1301" y="1748"/>
                  </a:lnTo>
                  <a:lnTo>
                    <a:pt x="1354" y="1737"/>
                  </a:lnTo>
                  <a:lnTo>
                    <a:pt x="1407" y="1721"/>
                  </a:lnTo>
                  <a:lnTo>
                    <a:pt x="1457" y="1698"/>
                  </a:lnTo>
                  <a:lnTo>
                    <a:pt x="1506" y="1671"/>
                  </a:lnTo>
                  <a:lnTo>
                    <a:pt x="1552" y="1637"/>
                  </a:lnTo>
                  <a:lnTo>
                    <a:pt x="1595" y="1600"/>
                  </a:lnTo>
                  <a:lnTo>
                    <a:pt x="1634" y="1556"/>
                  </a:lnTo>
                  <a:lnTo>
                    <a:pt x="1667" y="1511"/>
                  </a:lnTo>
                  <a:lnTo>
                    <a:pt x="1694" y="1461"/>
                  </a:lnTo>
                  <a:lnTo>
                    <a:pt x="1717" y="1411"/>
                  </a:lnTo>
                  <a:lnTo>
                    <a:pt x="1733" y="1358"/>
                  </a:lnTo>
                  <a:lnTo>
                    <a:pt x="1745" y="1306"/>
                  </a:lnTo>
                  <a:lnTo>
                    <a:pt x="1750" y="1251"/>
                  </a:lnTo>
                  <a:lnTo>
                    <a:pt x="1750" y="1197"/>
                  </a:lnTo>
                  <a:lnTo>
                    <a:pt x="1746" y="1142"/>
                  </a:lnTo>
                  <a:lnTo>
                    <a:pt x="1734" y="1089"/>
                  </a:lnTo>
                  <a:lnTo>
                    <a:pt x="1718" y="1037"/>
                  </a:lnTo>
                  <a:lnTo>
                    <a:pt x="1697" y="986"/>
                  </a:lnTo>
                  <a:lnTo>
                    <a:pt x="1669" y="937"/>
                  </a:lnTo>
                  <a:lnTo>
                    <a:pt x="1636" y="891"/>
                  </a:lnTo>
                  <a:lnTo>
                    <a:pt x="1597" y="847"/>
                  </a:lnTo>
                  <a:lnTo>
                    <a:pt x="1554" y="808"/>
                  </a:lnTo>
                  <a:lnTo>
                    <a:pt x="1508" y="775"/>
                  </a:lnTo>
                  <a:lnTo>
                    <a:pt x="1460" y="748"/>
                  </a:lnTo>
                  <a:lnTo>
                    <a:pt x="1409" y="725"/>
                  </a:lnTo>
                  <a:lnTo>
                    <a:pt x="1358" y="708"/>
                  </a:lnTo>
                  <a:lnTo>
                    <a:pt x="1304" y="698"/>
                  </a:lnTo>
                  <a:lnTo>
                    <a:pt x="1249" y="692"/>
                  </a:lnTo>
                  <a:lnTo>
                    <a:pt x="1195" y="691"/>
                  </a:lnTo>
                  <a:close/>
                  <a:moveTo>
                    <a:pt x="1145" y="0"/>
                  </a:moveTo>
                  <a:lnTo>
                    <a:pt x="1304" y="1"/>
                  </a:lnTo>
                  <a:lnTo>
                    <a:pt x="1327" y="4"/>
                  </a:lnTo>
                  <a:lnTo>
                    <a:pt x="1348" y="12"/>
                  </a:lnTo>
                  <a:lnTo>
                    <a:pt x="1368" y="24"/>
                  </a:lnTo>
                  <a:lnTo>
                    <a:pt x="1384" y="40"/>
                  </a:lnTo>
                  <a:lnTo>
                    <a:pt x="1395" y="60"/>
                  </a:lnTo>
                  <a:lnTo>
                    <a:pt x="1403" y="81"/>
                  </a:lnTo>
                  <a:lnTo>
                    <a:pt x="1407" y="105"/>
                  </a:lnTo>
                  <a:lnTo>
                    <a:pt x="1406" y="262"/>
                  </a:lnTo>
                  <a:lnTo>
                    <a:pt x="1482" y="280"/>
                  </a:lnTo>
                  <a:lnTo>
                    <a:pt x="1557" y="305"/>
                  </a:lnTo>
                  <a:lnTo>
                    <a:pt x="1631" y="336"/>
                  </a:lnTo>
                  <a:lnTo>
                    <a:pt x="1702" y="373"/>
                  </a:lnTo>
                  <a:lnTo>
                    <a:pt x="1771" y="416"/>
                  </a:lnTo>
                  <a:lnTo>
                    <a:pt x="1883" y="304"/>
                  </a:lnTo>
                  <a:lnTo>
                    <a:pt x="1901" y="291"/>
                  </a:lnTo>
                  <a:lnTo>
                    <a:pt x="1922" y="280"/>
                  </a:lnTo>
                  <a:lnTo>
                    <a:pt x="1945" y="276"/>
                  </a:lnTo>
                  <a:lnTo>
                    <a:pt x="1967" y="276"/>
                  </a:lnTo>
                  <a:lnTo>
                    <a:pt x="1989" y="280"/>
                  </a:lnTo>
                  <a:lnTo>
                    <a:pt x="2010" y="291"/>
                  </a:lnTo>
                  <a:lnTo>
                    <a:pt x="2028" y="305"/>
                  </a:lnTo>
                  <a:lnTo>
                    <a:pt x="2141" y="419"/>
                  </a:lnTo>
                  <a:lnTo>
                    <a:pt x="2156" y="437"/>
                  </a:lnTo>
                  <a:lnTo>
                    <a:pt x="2165" y="457"/>
                  </a:lnTo>
                  <a:lnTo>
                    <a:pt x="2171" y="480"/>
                  </a:lnTo>
                  <a:lnTo>
                    <a:pt x="2169" y="502"/>
                  </a:lnTo>
                  <a:lnTo>
                    <a:pt x="2165" y="525"/>
                  </a:lnTo>
                  <a:lnTo>
                    <a:pt x="2155" y="546"/>
                  </a:lnTo>
                  <a:lnTo>
                    <a:pt x="2140" y="564"/>
                  </a:lnTo>
                  <a:lnTo>
                    <a:pt x="2028" y="676"/>
                  </a:lnTo>
                  <a:lnTo>
                    <a:pt x="2064" y="733"/>
                  </a:lnTo>
                  <a:lnTo>
                    <a:pt x="2096" y="791"/>
                  </a:lnTo>
                  <a:lnTo>
                    <a:pt x="2124" y="853"/>
                  </a:lnTo>
                  <a:lnTo>
                    <a:pt x="2147" y="915"/>
                  </a:lnTo>
                  <a:lnTo>
                    <a:pt x="2165" y="978"/>
                  </a:lnTo>
                  <a:lnTo>
                    <a:pt x="2180" y="1042"/>
                  </a:lnTo>
                  <a:lnTo>
                    <a:pt x="2337" y="1043"/>
                  </a:lnTo>
                  <a:lnTo>
                    <a:pt x="2360" y="1045"/>
                  </a:lnTo>
                  <a:lnTo>
                    <a:pt x="2382" y="1053"/>
                  </a:lnTo>
                  <a:lnTo>
                    <a:pt x="2401" y="1066"/>
                  </a:lnTo>
                  <a:lnTo>
                    <a:pt x="2417" y="1082"/>
                  </a:lnTo>
                  <a:lnTo>
                    <a:pt x="2430" y="1101"/>
                  </a:lnTo>
                  <a:lnTo>
                    <a:pt x="2437" y="1123"/>
                  </a:lnTo>
                  <a:lnTo>
                    <a:pt x="2439" y="1148"/>
                  </a:lnTo>
                  <a:lnTo>
                    <a:pt x="2439" y="1307"/>
                  </a:lnTo>
                  <a:lnTo>
                    <a:pt x="2435" y="1331"/>
                  </a:lnTo>
                  <a:lnTo>
                    <a:pt x="2428" y="1352"/>
                  </a:lnTo>
                  <a:lnTo>
                    <a:pt x="2416" y="1371"/>
                  </a:lnTo>
                  <a:lnTo>
                    <a:pt x="2400" y="1387"/>
                  </a:lnTo>
                  <a:lnTo>
                    <a:pt x="2381" y="1400"/>
                  </a:lnTo>
                  <a:lnTo>
                    <a:pt x="2359" y="1406"/>
                  </a:lnTo>
                  <a:lnTo>
                    <a:pt x="2335" y="1410"/>
                  </a:lnTo>
                  <a:lnTo>
                    <a:pt x="2179" y="1409"/>
                  </a:lnTo>
                  <a:lnTo>
                    <a:pt x="2165" y="1473"/>
                  </a:lnTo>
                  <a:lnTo>
                    <a:pt x="2145" y="1537"/>
                  </a:lnTo>
                  <a:lnTo>
                    <a:pt x="2123" y="1600"/>
                  </a:lnTo>
                  <a:lnTo>
                    <a:pt x="2095" y="1660"/>
                  </a:lnTo>
                  <a:lnTo>
                    <a:pt x="2063" y="1720"/>
                  </a:lnTo>
                  <a:lnTo>
                    <a:pt x="2027" y="1777"/>
                  </a:lnTo>
                  <a:lnTo>
                    <a:pt x="2136" y="1887"/>
                  </a:lnTo>
                  <a:lnTo>
                    <a:pt x="2151" y="1905"/>
                  </a:lnTo>
                  <a:lnTo>
                    <a:pt x="2160" y="1926"/>
                  </a:lnTo>
                  <a:lnTo>
                    <a:pt x="2165" y="1948"/>
                  </a:lnTo>
                  <a:lnTo>
                    <a:pt x="2165" y="1971"/>
                  </a:lnTo>
                  <a:lnTo>
                    <a:pt x="2160" y="1993"/>
                  </a:lnTo>
                  <a:lnTo>
                    <a:pt x="2150" y="2014"/>
                  </a:lnTo>
                  <a:lnTo>
                    <a:pt x="2135" y="2033"/>
                  </a:lnTo>
                  <a:lnTo>
                    <a:pt x="2023" y="2145"/>
                  </a:lnTo>
                  <a:lnTo>
                    <a:pt x="2004" y="2160"/>
                  </a:lnTo>
                  <a:lnTo>
                    <a:pt x="1983" y="2169"/>
                  </a:lnTo>
                  <a:lnTo>
                    <a:pt x="1962" y="2175"/>
                  </a:lnTo>
                  <a:lnTo>
                    <a:pt x="1939" y="2174"/>
                  </a:lnTo>
                  <a:lnTo>
                    <a:pt x="1917" y="2169"/>
                  </a:lnTo>
                  <a:lnTo>
                    <a:pt x="1895" y="2159"/>
                  </a:lnTo>
                  <a:lnTo>
                    <a:pt x="1877" y="2144"/>
                  </a:lnTo>
                  <a:lnTo>
                    <a:pt x="1770" y="2035"/>
                  </a:lnTo>
                  <a:lnTo>
                    <a:pt x="1712" y="2072"/>
                  </a:lnTo>
                  <a:lnTo>
                    <a:pt x="1652" y="2105"/>
                  </a:lnTo>
                  <a:lnTo>
                    <a:pt x="1591" y="2133"/>
                  </a:lnTo>
                  <a:lnTo>
                    <a:pt x="1529" y="2155"/>
                  </a:lnTo>
                  <a:lnTo>
                    <a:pt x="1465" y="2175"/>
                  </a:lnTo>
                  <a:lnTo>
                    <a:pt x="1400" y="2190"/>
                  </a:lnTo>
                  <a:lnTo>
                    <a:pt x="1399" y="2342"/>
                  </a:lnTo>
                  <a:lnTo>
                    <a:pt x="1396" y="2366"/>
                  </a:lnTo>
                  <a:lnTo>
                    <a:pt x="1388" y="2388"/>
                  </a:lnTo>
                  <a:lnTo>
                    <a:pt x="1377" y="2407"/>
                  </a:lnTo>
                  <a:lnTo>
                    <a:pt x="1361" y="2422"/>
                  </a:lnTo>
                  <a:lnTo>
                    <a:pt x="1342" y="2434"/>
                  </a:lnTo>
                  <a:lnTo>
                    <a:pt x="1320" y="2442"/>
                  </a:lnTo>
                  <a:lnTo>
                    <a:pt x="1296" y="2445"/>
                  </a:lnTo>
                  <a:lnTo>
                    <a:pt x="1137" y="2444"/>
                  </a:lnTo>
                  <a:lnTo>
                    <a:pt x="1113" y="2441"/>
                  </a:lnTo>
                  <a:lnTo>
                    <a:pt x="1092" y="2433"/>
                  </a:lnTo>
                  <a:lnTo>
                    <a:pt x="1073" y="2422"/>
                  </a:lnTo>
                  <a:lnTo>
                    <a:pt x="1057" y="2405"/>
                  </a:lnTo>
                  <a:lnTo>
                    <a:pt x="1045" y="2386"/>
                  </a:lnTo>
                  <a:lnTo>
                    <a:pt x="1037" y="2365"/>
                  </a:lnTo>
                  <a:lnTo>
                    <a:pt x="1034" y="2341"/>
                  </a:lnTo>
                  <a:lnTo>
                    <a:pt x="1036" y="2189"/>
                  </a:lnTo>
                  <a:lnTo>
                    <a:pt x="971" y="2174"/>
                  </a:lnTo>
                  <a:lnTo>
                    <a:pt x="907" y="2154"/>
                  </a:lnTo>
                  <a:lnTo>
                    <a:pt x="844" y="2131"/>
                  </a:lnTo>
                  <a:lnTo>
                    <a:pt x="782" y="2103"/>
                  </a:lnTo>
                  <a:lnTo>
                    <a:pt x="723" y="2071"/>
                  </a:lnTo>
                  <a:lnTo>
                    <a:pt x="666" y="2034"/>
                  </a:lnTo>
                  <a:lnTo>
                    <a:pt x="557" y="2139"/>
                  </a:lnTo>
                  <a:lnTo>
                    <a:pt x="538" y="2154"/>
                  </a:lnTo>
                  <a:lnTo>
                    <a:pt x="517" y="2163"/>
                  </a:lnTo>
                  <a:lnTo>
                    <a:pt x="496" y="2169"/>
                  </a:lnTo>
                  <a:lnTo>
                    <a:pt x="473" y="2169"/>
                  </a:lnTo>
                  <a:lnTo>
                    <a:pt x="450" y="2163"/>
                  </a:lnTo>
                  <a:lnTo>
                    <a:pt x="429" y="2154"/>
                  </a:lnTo>
                  <a:lnTo>
                    <a:pt x="411" y="2139"/>
                  </a:lnTo>
                  <a:lnTo>
                    <a:pt x="298" y="2026"/>
                  </a:lnTo>
                  <a:lnTo>
                    <a:pt x="283" y="2008"/>
                  </a:lnTo>
                  <a:lnTo>
                    <a:pt x="274" y="1987"/>
                  </a:lnTo>
                  <a:lnTo>
                    <a:pt x="269" y="1964"/>
                  </a:lnTo>
                  <a:lnTo>
                    <a:pt x="269" y="1942"/>
                  </a:lnTo>
                  <a:lnTo>
                    <a:pt x="274" y="1920"/>
                  </a:lnTo>
                  <a:lnTo>
                    <a:pt x="284" y="1899"/>
                  </a:lnTo>
                  <a:lnTo>
                    <a:pt x="299" y="1880"/>
                  </a:lnTo>
                  <a:lnTo>
                    <a:pt x="406" y="1774"/>
                  </a:lnTo>
                  <a:lnTo>
                    <a:pt x="370" y="1716"/>
                  </a:lnTo>
                  <a:lnTo>
                    <a:pt x="338" y="1656"/>
                  </a:lnTo>
                  <a:lnTo>
                    <a:pt x="311" y="1595"/>
                  </a:lnTo>
                  <a:lnTo>
                    <a:pt x="288" y="1531"/>
                  </a:lnTo>
                  <a:lnTo>
                    <a:pt x="268" y="1467"/>
                  </a:lnTo>
                  <a:lnTo>
                    <a:pt x="255" y="1403"/>
                  </a:lnTo>
                  <a:lnTo>
                    <a:pt x="103" y="1402"/>
                  </a:lnTo>
                  <a:lnTo>
                    <a:pt x="79" y="1398"/>
                  </a:lnTo>
                  <a:lnTo>
                    <a:pt x="57" y="1392"/>
                  </a:lnTo>
                  <a:lnTo>
                    <a:pt x="38" y="1379"/>
                  </a:lnTo>
                  <a:lnTo>
                    <a:pt x="23" y="1363"/>
                  </a:lnTo>
                  <a:lnTo>
                    <a:pt x="10" y="1344"/>
                  </a:lnTo>
                  <a:lnTo>
                    <a:pt x="2" y="1322"/>
                  </a:lnTo>
                  <a:lnTo>
                    <a:pt x="0" y="1298"/>
                  </a:lnTo>
                  <a:lnTo>
                    <a:pt x="1" y="1139"/>
                  </a:lnTo>
                  <a:lnTo>
                    <a:pt x="3" y="1116"/>
                  </a:lnTo>
                  <a:lnTo>
                    <a:pt x="11" y="1094"/>
                  </a:lnTo>
                  <a:lnTo>
                    <a:pt x="24" y="1075"/>
                  </a:lnTo>
                  <a:lnTo>
                    <a:pt x="40" y="1059"/>
                  </a:lnTo>
                  <a:lnTo>
                    <a:pt x="58" y="1047"/>
                  </a:lnTo>
                  <a:lnTo>
                    <a:pt x="80" y="1039"/>
                  </a:lnTo>
                  <a:lnTo>
                    <a:pt x="104" y="1037"/>
                  </a:lnTo>
                  <a:lnTo>
                    <a:pt x="257" y="1037"/>
                  </a:lnTo>
                  <a:lnTo>
                    <a:pt x="272" y="973"/>
                  </a:lnTo>
                  <a:lnTo>
                    <a:pt x="291" y="909"/>
                  </a:lnTo>
                  <a:lnTo>
                    <a:pt x="314" y="846"/>
                  </a:lnTo>
                  <a:lnTo>
                    <a:pt x="343" y="786"/>
                  </a:lnTo>
                  <a:lnTo>
                    <a:pt x="375" y="726"/>
                  </a:lnTo>
                  <a:lnTo>
                    <a:pt x="412" y="668"/>
                  </a:lnTo>
                  <a:lnTo>
                    <a:pt x="304" y="559"/>
                  </a:lnTo>
                  <a:lnTo>
                    <a:pt x="289" y="541"/>
                  </a:lnTo>
                  <a:lnTo>
                    <a:pt x="280" y="520"/>
                  </a:lnTo>
                  <a:lnTo>
                    <a:pt x="274" y="497"/>
                  </a:lnTo>
                  <a:lnTo>
                    <a:pt x="275" y="476"/>
                  </a:lnTo>
                  <a:lnTo>
                    <a:pt x="280" y="453"/>
                  </a:lnTo>
                  <a:lnTo>
                    <a:pt x="290" y="432"/>
                  </a:lnTo>
                  <a:lnTo>
                    <a:pt x="305" y="414"/>
                  </a:lnTo>
                  <a:lnTo>
                    <a:pt x="417" y="301"/>
                  </a:lnTo>
                  <a:lnTo>
                    <a:pt x="436" y="286"/>
                  </a:lnTo>
                  <a:lnTo>
                    <a:pt x="457" y="276"/>
                  </a:lnTo>
                  <a:lnTo>
                    <a:pt x="478" y="271"/>
                  </a:lnTo>
                  <a:lnTo>
                    <a:pt x="501" y="271"/>
                  </a:lnTo>
                  <a:lnTo>
                    <a:pt x="523" y="276"/>
                  </a:lnTo>
                  <a:lnTo>
                    <a:pt x="545" y="286"/>
                  </a:lnTo>
                  <a:lnTo>
                    <a:pt x="563" y="301"/>
                  </a:lnTo>
                  <a:lnTo>
                    <a:pt x="673" y="411"/>
                  </a:lnTo>
                  <a:lnTo>
                    <a:pt x="730" y="374"/>
                  </a:lnTo>
                  <a:lnTo>
                    <a:pt x="789" y="343"/>
                  </a:lnTo>
                  <a:lnTo>
                    <a:pt x="851" y="316"/>
                  </a:lnTo>
                  <a:lnTo>
                    <a:pt x="912" y="293"/>
                  </a:lnTo>
                  <a:lnTo>
                    <a:pt x="976" y="275"/>
                  </a:lnTo>
                  <a:lnTo>
                    <a:pt x="1041" y="260"/>
                  </a:lnTo>
                  <a:lnTo>
                    <a:pt x="1041" y="103"/>
                  </a:lnTo>
                  <a:lnTo>
                    <a:pt x="1045" y="80"/>
                  </a:lnTo>
                  <a:lnTo>
                    <a:pt x="1052" y="58"/>
                  </a:lnTo>
                  <a:lnTo>
                    <a:pt x="1064" y="39"/>
                  </a:lnTo>
                  <a:lnTo>
                    <a:pt x="1080" y="23"/>
                  </a:lnTo>
                  <a:lnTo>
                    <a:pt x="1100" y="10"/>
                  </a:lnTo>
                  <a:lnTo>
                    <a:pt x="1121" y="4"/>
                  </a:lnTo>
                  <a:lnTo>
                    <a:pt x="1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144698-B289-427F-AE8E-A4B348805C41}"/>
              </a:ext>
            </a:extLst>
          </p:cNvPr>
          <p:cNvGrpSpPr/>
          <p:nvPr/>
        </p:nvGrpSpPr>
        <p:grpSpPr>
          <a:xfrm>
            <a:off x="2463869" y="4223713"/>
            <a:ext cx="327555" cy="560412"/>
            <a:chOff x="6613525" y="3800475"/>
            <a:chExt cx="1603375" cy="27432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8" name="Freeform 1274">
              <a:extLst>
                <a:ext uri="{FF2B5EF4-FFF2-40B4-BE49-F238E27FC236}">
                  <a16:creationId xmlns:a16="http://schemas.microsoft.com/office/drawing/2014/main" id="{C8855435-AD31-4E0A-B3D4-56BA0B74C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3525" y="3800475"/>
              <a:ext cx="1603375" cy="2743200"/>
            </a:xfrm>
            <a:custGeom>
              <a:avLst/>
              <a:gdLst>
                <a:gd name="T0" fmla="*/ 873 w 2019"/>
                <a:gd name="T1" fmla="*/ 301 h 3458"/>
                <a:gd name="T2" fmla="*/ 684 w 2019"/>
                <a:gd name="T3" fmla="*/ 365 h 3458"/>
                <a:gd name="T4" fmla="*/ 523 w 2019"/>
                <a:gd name="T5" fmla="*/ 476 h 3458"/>
                <a:gd name="T6" fmla="*/ 398 w 2019"/>
                <a:gd name="T7" fmla="*/ 626 h 3458"/>
                <a:gd name="T8" fmla="*/ 317 w 2019"/>
                <a:gd name="T9" fmla="*/ 806 h 3458"/>
                <a:gd name="T10" fmla="*/ 288 w 2019"/>
                <a:gd name="T11" fmla="*/ 1009 h 3458"/>
                <a:gd name="T12" fmla="*/ 302 w 2019"/>
                <a:gd name="T13" fmla="*/ 1115 h 3458"/>
                <a:gd name="T14" fmla="*/ 339 w 2019"/>
                <a:gd name="T15" fmla="*/ 1268 h 3458"/>
                <a:gd name="T16" fmla="*/ 399 w 2019"/>
                <a:gd name="T17" fmla="*/ 1463 h 3458"/>
                <a:gd name="T18" fmla="*/ 482 w 2019"/>
                <a:gd name="T19" fmla="*/ 1696 h 3458"/>
                <a:gd name="T20" fmla="*/ 584 w 2019"/>
                <a:gd name="T21" fmla="*/ 1963 h 3458"/>
                <a:gd name="T22" fmla="*/ 710 w 2019"/>
                <a:gd name="T23" fmla="*/ 2276 h 3458"/>
                <a:gd name="T24" fmla="*/ 1006 w 2019"/>
                <a:gd name="T25" fmla="*/ 2959 h 3458"/>
                <a:gd name="T26" fmla="*/ 1113 w 2019"/>
                <a:gd name="T27" fmla="*/ 2733 h 3458"/>
                <a:gd name="T28" fmla="*/ 1355 w 2019"/>
                <a:gd name="T29" fmla="*/ 2166 h 3458"/>
                <a:gd name="T30" fmla="*/ 1473 w 2019"/>
                <a:gd name="T31" fmla="*/ 1869 h 3458"/>
                <a:gd name="T32" fmla="*/ 1568 w 2019"/>
                <a:gd name="T33" fmla="*/ 1615 h 3458"/>
                <a:gd name="T34" fmla="*/ 1643 w 2019"/>
                <a:gd name="T35" fmla="*/ 1394 h 3458"/>
                <a:gd name="T36" fmla="*/ 1696 w 2019"/>
                <a:gd name="T37" fmla="*/ 1213 h 3458"/>
                <a:gd name="T38" fmla="*/ 1725 w 2019"/>
                <a:gd name="T39" fmla="*/ 1075 h 3458"/>
                <a:gd name="T40" fmla="*/ 1728 w 2019"/>
                <a:gd name="T41" fmla="*/ 939 h 3458"/>
                <a:gd name="T42" fmla="*/ 1681 w 2019"/>
                <a:gd name="T43" fmla="*/ 744 h 3458"/>
                <a:gd name="T44" fmla="*/ 1584 w 2019"/>
                <a:gd name="T45" fmla="*/ 572 h 3458"/>
                <a:gd name="T46" fmla="*/ 1446 w 2019"/>
                <a:gd name="T47" fmla="*/ 435 h 3458"/>
                <a:gd name="T48" fmla="*/ 1275 w 2019"/>
                <a:gd name="T49" fmla="*/ 339 h 3458"/>
                <a:gd name="T50" fmla="*/ 1080 w 2019"/>
                <a:gd name="T51" fmla="*/ 292 h 3458"/>
                <a:gd name="T52" fmla="*/ 1093 w 2019"/>
                <a:gd name="T53" fmla="*/ 4 h 3458"/>
                <a:gd name="T54" fmla="*/ 1329 w 2019"/>
                <a:gd name="T55" fmla="*/ 52 h 3458"/>
                <a:gd name="T56" fmla="*/ 1542 w 2019"/>
                <a:gd name="T57" fmla="*/ 151 h 3458"/>
                <a:gd name="T58" fmla="*/ 1723 w 2019"/>
                <a:gd name="T59" fmla="*/ 295 h 3458"/>
                <a:gd name="T60" fmla="*/ 1869 w 2019"/>
                <a:gd name="T61" fmla="*/ 477 h 3458"/>
                <a:gd name="T62" fmla="*/ 1968 w 2019"/>
                <a:gd name="T63" fmla="*/ 689 h 3458"/>
                <a:gd name="T64" fmla="*/ 2016 w 2019"/>
                <a:gd name="T65" fmla="*/ 926 h 3458"/>
                <a:gd name="T66" fmla="*/ 2013 w 2019"/>
                <a:gd name="T67" fmla="*/ 1100 h 3458"/>
                <a:gd name="T68" fmla="*/ 1978 w 2019"/>
                <a:gd name="T69" fmla="*/ 1273 h 3458"/>
                <a:gd name="T70" fmla="*/ 1916 w 2019"/>
                <a:gd name="T71" fmla="*/ 1492 h 3458"/>
                <a:gd name="T72" fmla="*/ 1826 w 2019"/>
                <a:gd name="T73" fmla="*/ 1753 h 3458"/>
                <a:gd name="T74" fmla="*/ 1711 w 2019"/>
                <a:gd name="T75" fmla="*/ 2055 h 3458"/>
                <a:gd name="T76" fmla="*/ 1576 w 2019"/>
                <a:gd name="T77" fmla="*/ 2388 h 3458"/>
                <a:gd name="T78" fmla="*/ 1276 w 2019"/>
                <a:gd name="T79" fmla="*/ 3077 h 3458"/>
                <a:gd name="T80" fmla="*/ 1178 w 2019"/>
                <a:gd name="T81" fmla="*/ 3294 h 3458"/>
                <a:gd name="T82" fmla="*/ 1146 w 2019"/>
                <a:gd name="T83" fmla="*/ 3362 h 3458"/>
                <a:gd name="T84" fmla="*/ 1109 w 2019"/>
                <a:gd name="T85" fmla="*/ 3419 h 3458"/>
                <a:gd name="T86" fmla="*/ 1046 w 2019"/>
                <a:gd name="T87" fmla="*/ 3455 h 3458"/>
                <a:gd name="T88" fmla="*/ 974 w 2019"/>
                <a:gd name="T89" fmla="*/ 3454 h 3458"/>
                <a:gd name="T90" fmla="*/ 909 w 2019"/>
                <a:gd name="T91" fmla="*/ 3419 h 3458"/>
                <a:gd name="T92" fmla="*/ 873 w 2019"/>
                <a:gd name="T93" fmla="*/ 3362 h 3458"/>
                <a:gd name="T94" fmla="*/ 841 w 2019"/>
                <a:gd name="T95" fmla="*/ 3294 h 3458"/>
                <a:gd name="T96" fmla="*/ 743 w 2019"/>
                <a:gd name="T97" fmla="*/ 3077 h 3458"/>
                <a:gd name="T98" fmla="*/ 444 w 2019"/>
                <a:gd name="T99" fmla="*/ 2386 h 3458"/>
                <a:gd name="T100" fmla="*/ 310 w 2019"/>
                <a:gd name="T101" fmla="*/ 2056 h 3458"/>
                <a:gd name="T102" fmla="*/ 195 w 2019"/>
                <a:gd name="T103" fmla="*/ 1753 h 3458"/>
                <a:gd name="T104" fmla="*/ 105 w 2019"/>
                <a:gd name="T105" fmla="*/ 1491 h 3458"/>
                <a:gd name="T106" fmla="*/ 42 w 2019"/>
                <a:gd name="T107" fmla="*/ 1272 h 3458"/>
                <a:gd name="T108" fmla="*/ 7 w 2019"/>
                <a:gd name="T109" fmla="*/ 1099 h 3458"/>
                <a:gd name="T110" fmla="*/ 3 w 2019"/>
                <a:gd name="T111" fmla="*/ 926 h 3458"/>
                <a:gd name="T112" fmla="*/ 51 w 2019"/>
                <a:gd name="T113" fmla="*/ 689 h 3458"/>
                <a:gd name="T114" fmla="*/ 151 w 2019"/>
                <a:gd name="T115" fmla="*/ 477 h 3458"/>
                <a:gd name="T116" fmla="*/ 296 w 2019"/>
                <a:gd name="T117" fmla="*/ 295 h 3458"/>
                <a:gd name="T118" fmla="*/ 478 w 2019"/>
                <a:gd name="T119" fmla="*/ 151 h 3458"/>
                <a:gd name="T120" fmla="*/ 691 w 2019"/>
                <a:gd name="T121" fmla="*/ 52 h 3458"/>
                <a:gd name="T122" fmla="*/ 927 w 2019"/>
                <a:gd name="T123" fmla="*/ 4 h 3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9" h="3458">
                  <a:moveTo>
                    <a:pt x="1010" y="289"/>
                  </a:moveTo>
                  <a:lnTo>
                    <a:pt x="940" y="292"/>
                  </a:lnTo>
                  <a:lnTo>
                    <a:pt x="873" y="301"/>
                  </a:lnTo>
                  <a:lnTo>
                    <a:pt x="808" y="317"/>
                  </a:lnTo>
                  <a:lnTo>
                    <a:pt x="744" y="339"/>
                  </a:lnTo>
                  <a:lnTo>
                    <a:pt x="684" y="365"/>
                  </a:lnTo>
                  <a:lnTo>
                    <a:pt x="627" y="398"/>
                  </a:lnTo>
                  <a:lnTo>
                    <a:pt x="574" y="435"/>
                  </a:lnTo>
                  <a:lnTo>
                    <a:pt x="523" y="476"/>
                  </a:lnTo>
                  <a:lnTo>
                    <a:pt x="478" y="522"/>
                  </a:lnTo>
                  <a:lnTo>
                    <a:pt x="435" y="572"/>
                  </a:lnTo>
                  <a:lnTo>
                    <a:pt x="398" y="626"/>
                  </a:lnTo>
                  <a:lnTo>
                    <a:pt x="366" y="684"/>
                  </a:lnTo>
                  <a:lnTo>
                    <a:pt x="339" y="744"/>
                  </a:lnTo>
                  <a:lnTo>
                    <a:pt x="317" y="806"/>
                  </a:lnTo>
                  <a:lnTo>
                    <a:pt x="302" y="872"/>
                  </a:lnTo>
                  <a:lnTo>
                    <a:pt x="292" y="939"/>
                  </a:lnTo>
                  <a:lnTo>
                    <a:pt x="288" y="1009"/>
                  </a:lnTo>
                  <a:lnTo>
                    <a:pt x="290" y="1039"/>
                  </a:lnTo>
                  <a:lnTo>
                    <a:pt x="294" y="1075"/>
                  </a:lnTo>
                  <a:lnTo>
                    <a:pt x="302" y="1115"/>
                  </a:lnTo>
                  <a:lnTo>
                    <a:pt x="311" y="1161"/>
                  </a:lnTo>
                  <a:lnTo>
                    <a:pt x="323" y="1212"/>
                  </a:lnTo>
                  <a:lnTo>
                    <a:pt x="339" y="1268"/>
                  </a:lnTo>
                  <a:lnTo>
                    <a:pt x="356" y="1329"/>
                  </a:lnTo>
                  <a:lnTo>
                    <a:pt x="377" y="1393"/>
                  </a:lnTo>
                  <a:lnTo>
                    <a:pt x="399" y="1463"/>
                  </a:lnTo>
                  <a:lnTo>
                    <a:pt x="424" y="1536"/>
                  </a:lnTo>
                  <a:lnTo>
                    <a:pt x="451" y="1614"/>
                  </a:lnTo>
                  <a:lnTo>
                    <a:pt x="482" y="1696"/>
                  </a:lnTo>
                  <a:lnTo>
                    <a:pt x="514" y="1781"/>
                  </a:lnTo>
                  <a:lnTo>
                    <a:pt x="547" y="1870"/>
                  </a:lnTo>
                  <a:lnTo>
                    <a:pt x="584" y="1963"/>
                  </a:lnTo>
                  <a:lnTo>
                    <a:pt x="622" y="2059"/>
                  </a:lnTo>
                  <a:lnTo>
                    <a:pt x="665" y="2165"/>
                  </a:lnTo>
                  <a:lnTo>
                    <a:pt x="710" y="2276"/>
                  </a:lnTo>
                  <a:lnTo>
                    <a:pt x="806" y="2503"/>
                  </a:lnTo>
                  <a:lnTo>
                    <a:pt x="906" y="2732"/>
                  </a:lnTo>
                  <a:lnTo>
                    <a:pt x="1006" y="2959"/>
                  </a:lnTo>
                  <a:lnTo>
                    <a:pt x="1010" y="2967"/>
                  </a:lnTo>
                  <a:lnTo>
                    <a:pt x="1013" y="2959"/>
                  </a:lnTo>
                  <a:lnTo>
                    <a:pt x="1113" y="2733"/>
                  </a:lnTo>
                  <a:lnTo>
                    <a:pt x="1213" y="2505"/>
                  </a:lnTo>
                  <a:lnTo>
                    <a:pt x="1309" y="2278"/>
                  </a:lnTo>
                  <a:lnTo>
                    <a:pt x="1355" y="2166"/>
                  </a:lnTo>
                  <a:lnTo>
                    <a:pt x="1400" y="2057"/>
                  </a:lnTo>
                  <a:lnTo>
                    <a:pt x="1437" y="1962"/>
                  </a:lnTo>
                  <a:lnTo>
                    <a:pt x="1473" y="1869"/>
                  </a:lnTo>
                  <a:lnTo>
                    <a:pt x="1507" y="1781"/>
                  </a:lnTo>
                  <a:lnTo>
                    <a:pt x="1539" y="1696"/>
                  </a:lnTo>
                  <a:lnTo>
                    <a:pt x="1568" y="1615"/>
                  </a:lnTo>
                  <a:lnTo>
                    <a:pt x="1595" y="1537"/>
                  </a:lnTo>
                  <a:lnTo>
                    <a:pt x="1621" y="1463"/>
                  </a:lnTo>
                  <a:lnTo>
                    <a:pt x="1643" y="1394"/>
                  </a:lnTo>
                  <a:lnTo>
                    <a:pt x="1663" y="1330"/>
                  </a:lnTo>
                  <a:lnTo>
                    <a:pt x="1681" y="1269"/>
                  </a:lnTo>
                  <a:lnTo>
                    <a:pt x="1696" y="1213"/>
                  </a:lnTo>
                  <a:lnTo>
                    <a:pt x="1708" y="1162"/>
                  </a:lnTo>
                  <a:lnTo>
                    <a:pt x="1718" y="1116"/>
                  </a:lnTo>
                  <a:lnTo>
                    <a:pt x="1725" y="1075"/>
                  </a:lnTo>
                  <a:lnTo>
                    <a:pt x="1730" y="1040"/>
                  </a:lnTo>
                  <a:lnTo>
                    <a:pt x="1731" y="1009"/>
                  </a:lnTo>
                  <a:lnTo>
                    <a:pt x="1728" y="939"/>
                  </a:lnTo>
                  <a:lnTo>
                    <a:pt x="1718" y="872"/>
                  </a:lnTo>
                  <a:lnTo>
                    <a:pt x="1702" y="806"/>
                  </a:lnTo>
                  <a:lnTo>
                    <a:pt x="1681" y="744"/>
                  </a:lnTo>
                  <a:lnTo>
                    <a:pt x="1653" y="684"/>
                  </a:lnTo>
                  <a:lnTo>
                    <a:pt x="1622" y="626"/>
                  </a:lnTo>
                  <a:lnTo>
                    <a:pt x="1584" y="572"/>
                  </a:lnTo>
                  <a:lnTo>
                    <a:pt x="1542" y="522"/>
                  </a:lnTo>
                  <a:lnTo>
                    <a:pt x="1496" y="476"/>
                  </a:lnTo>
                  <a:lnTo>
                    <a:pt x="1446" y="435"/>
                  </a:lnTo>
                  <a:lnTo>
                    <a:pt x="1392" y="398"/>
                  </a:lnTo>
                  <a:lnTo>
                    <a:pt x="1335" y="365"/>
                  </a:lnTo>
                  <a:lnTo>
                    <a:pt x="1275" y="339"/>
                  </a:lnTo>
                  <a:lnTo>
                    <a:pt x="1212" y="317"/>
                  </a:lnTo>
                  <a:lnTo>
                    <a:pt x="1146" y="301"/>
                  </a:lnTo>
                  <a:lnTo>
                    <a:pt x="1080" y="292"/>
                  </a:lnTo>
                  <a:lnTo>
                    <a:pt x="1010" y="289"/>
                  </a:lnTo>
                  <a:close/>
                  <a:moveTo>
                    <a:pt x="1010" y="0"/>
                  </a:moveTo>
                  <a:lnTo>
                    <a:pt x="1093" y="4"/>
                  </a:lnTo>
                  <a:lnTo>
                    <a:pt x="1174" y="13"/>
                  </a:lnTo>
                  <a:lnTo>
                    <a:pt x="1252" y="29"/>
                  </a:lnTo>
                  <a:lnTo>
                    <a:pt x="1329" y="52"/>
                  </a:lnTo>
                  <a:lnTo>
                    <a:pt x="1403" y="79"/>
                  </a:lnTo>
                  <a:lnTo>
                    <a:pt x="1474" y="113"/>
                  </a:lnTo>
                  <a:lnTo>
                    <a:pt x="1542" y="151"/>
                  </a:lnTo>
                  <a:lnTo>
                    <a:pt x="1606" y="195"/>
                  </a:lnTo>
                  <a:lnTo>
                    <a:pt x="1666" y="243"/>
                  </a:lnTo>
                  <a:lnTo>
                    <a:pt x="1723" y="295"/>
                  </a:lnTo>
                  <a:lnTo>
                    <a:pt x="1777" y="352"/>
                  </a:lnTo>
                  <a:lnTo>
                    <a:pt x="1825" y="413"/>
                  </a:lnTo>
                  <a:lnTo>
                    <a:pt x="1869" y="477"/>
                  </a:lnTo>
                  <a:lnTo>
                    <a:pt x="1907" y="545"/>
                  </a:lnTo>
                  <a:lnTo>
                    <a:pt x="1940" y="616"/>
                  </a:lnTo>
                  <a:lnTo>
                    <a:pt x="1968" y="689"/>
                  </a:lnTo>
                  <a:lnTo>
                    <a:pt x="1990" y="766"/>
                  </a:lnTo>
                  <a:lnTo>
                    <a:pt x="2006" y="845"/>
                  </a:lnTo>
                  <a:lnTo>
                    <a:pt x="2016" y="926"/>
                  </a:lnTo>
                  <a:lnTo>
                    <a:pt x="2019" y="1009"/>
                  </a:lnTo>
                  <a:lnTo>
                    <a:pt x="2017" y="1052"/>
                  </a:lnTo>
                  <a:lnTo>
                    <a:pt x="2013" y="1100"/>
                  </a:lnTo>
                  <a:lnTo>
                    <a:pt x="2004" y="1152"/>
                  </a:lnTo>
                  <a:lnTo>
                    <a:pt x="1993" y="1211"/>
                  </a:lnTo>
                  <a:lnTo>
                    <a:pt x="1978" y="1273"/>
                  </a:lnTo>
                  <a:lnTo>
                    <a:pt x="1960" y="1342"/>
                  </a:lnTo>
                  <a:lnTo>
                    <a:pt x="1940" y="1414"/>
                  </a:lnTo>
                  <a:lnTo>
                    <a:pt x="1916" y="1492"/>
                  </a:lnTo>
                  <a:lnTo>
                    <a:pt x="1888" y="1575"/>
                  </a:lnTo>
                  <a:lnTo>
                    <a:pt x="1859" y="1661"/>
                  </a:lnTo>
                  <a:lnTo>
                    <a:pt x="1826" y="1753"/>
                  </a:lnTo>
                  <a:lnTo>
                    <a:pt x="1790" y="1849"/>
                  </a:lnTo>
                  <a:lnTo>
                    <a:pt x="1752" y="1950"/>
                  </a:lnTo>
                  <a:lnTo>
                    <a:pt x="1711" y="2055"/>
                  </a:lnTo>
                  <a:lnTo>
                    <a:pt x="1668" y="2165"/>
                  </a:lnTo>
                  <a:lnTo>
                    <a:pt x="1623" y="2276"/>
                  </a:lnTo>
                  <a:lnTo>
                    <a:pt x="1576" y="2388"/>
                  </a:lnTo>
                  <a:lnTo>
                    <a:pt x="1478" y="2618"/>
                  </a:lnTo>
                  <a:lnTo>
                    <a:pt x="1378" y="2849"/>
                  </a:lnTo>
                  <a:lnTo>
                    <a:pt x="1276" y="3077"/>
                  </a:lnTo>
                  <a:lnTo>
                    <a:pt x="1241" y="3154"/>
                  </a:lnTo>
                  <a:lnTo>
                    <a:pt x="1209" y="3226"/>
                  </a:lnTo>
                  <a:lnTo>
                    <a:pt x="1178" y="3294"/>
                  </a:lnTo>
                  <a:lnTo>
                    <a:pt x="1166" y="3321"/>
                  </a:lnTo>
                  <a:lnTo>
                    <a:pt x="1155" y="3344"/>
                  </a:lnTo>
                  <a:lnTo>
                    <a:pt x="1146" y="3362"/>
                  </a:lnTo>
                  <a:lnTo>
                    <a:pt x="1141" y="3375"/>
                  </a:lnTo>
                  <a:lnTo>
                    <a:pt x="1127" y="3399"/>
                  </a:lnTo>
                  <a:lnTo>
                    <a:pt x="1109" y="3419"/>
                  </a:lnTo>
                  <a:lnTo>
                    <a:pt x="1091" y="3435"/>
                  </a:lnTo>
                  <a:lnTo>
                    <a:pt x="1069" y="3446"/>
                  </a:lnTo>
                  <a:lnTo>
                    <a:pt x="1046" y="3455"/>
                  </a:lnTo>
                  <a:lnTo>
                    <a:pt x="1022" y="3458"/>
                  </a:lnTo>
                  <a:lnTo>
                    <a:pt x="998" y="3458"/>
                  </a:lnTo>
                  <a:lnTo>
                    <a:pt x="974" y="3454"/>
                  </a:lnTo>
                  <a:lnTo>
                    <a:pt x="951" y="3446"/>
                  </a:lnTo>
                  <a:lnTo>
                    <a:pt x="929" y="3434"/>
                  </a:lnTo>
                  <a:lnTo>
                    <a:pt x="909" y="3419"/>
                  </a:lnTo>
                  <a:lnTo>
                    <a:pt x="893" y="3399"/>
                  </a:lnTo>
                  <a:lnTo>
                    <a:pt x="879" y="3375"/>
                  </a:lnTo>
                  <a:lnTo>
                    <a:pt x="873" y="3362"/>
                  </a:lnTo>
                  <a:lnTo>
                    <a:pt x="864" y="3343"/>
                  </a:lnTo>
                  <a:lnTo>
                    <a:pt x="853" y="3321"/>
                  </a:lnTo>
                  <a:lnTo>
                    <a:pt x="841" y="3294"/>
                  </a:lnTo>
                  <a:lnTo>
                    <a:pt x="811" y="3226"/>
                  </a:lnTo>
                  <a:lnTo>
                    <a:pt x="778" y="3153"/>
                  </a:lnTo>
                  <a:lnTo>
                    <a:pt x="743" y="3077"/>
                  </a:lnTo>
                  <a:lnTo>
                    <a:pt x="641" y="2848"/>
                  </a:lnTo>
                  <a:lnTo>
                    <a:pt x="541" y="2616"/>
                  </a:lnTo>
                  <a:lnTo>
                    <a:pt x="444" y="2386"/>
                  </a:lnTo>
                  <a:lnTo>
                    <a:pt x="398" y="2274"/>
                  </a:lnTo>
                  <a:lnTo>
                    <a:pt x="354" y="2166"/>
                  </a:lnTo>
                  <a:lnTo>
                    <a:pt x="310" y="2056"/>
                  </a:lnTo>
                  <a:lnTo>
                    <a:pt x="269" y="1950"/>
                  </a:lnTo>
                  <a:lnTo>
                    <a:pt x="231" y="1850"/>
                  </a:lnTo>
                  <a:lnTo>
                    <a:pt x="195" y="1753"/>
                  </a:lnTo>
                  <a:lnTo>
                    <a:pt x="162" y="1661"/>
                  </a:lnTo>
                  <a:lnTo>
                    <a:pt x="132" y="1574"/>
                  </a:lnTo>
                  <a:lnTo>
                    <a:pt x="105" y="1491"/>
                  </a:lnTo>
                  <a:lnTo>
                    <a:pt x="81" y="1413"/>
                  </a:lnTo>
                  <a:lnTo>
                    <a:pt x="59" y="1341"/>
                  </a:lnTo>
                  <a:lnTo>
                    <a:pt x="42" y="1272"/>
                  </a:lnTo>
                  <a:lnTo>
                    <a:pt x="26" y="1210"/>
                  </a:lnTo>
                  <a:lnTo>
                    <a:pt x="15" y="1152"/>
                  </a:lnTo>
                  <a:lnTo>
                    <a:pt x="7" y="1099"/>
                  </a:lnTo>
                  <a:lnTo>
                    <a:pt x="2" y="1052"/>
                  </a:lnTo>
                  <a:lnTo>
                    <a:pt x="0" y="1009"/>
                  </a:lnTo>
                  <a:lnTo>
                    <a:pt x="3" y="926"/>
                  </a:lnTo>
                  <a:lnTo>
                    <a:pt x="13" y="845"/>
                  </a:lnTo>
                  <a:lnTo>
                    <a:pt x="30" y="766"/>
                  </a:lnTo>
                  <a:lnTo>
                    <a:pt x="51" y="689"/>
                  </a:lnTo>
                  <a:lnTo>
                    <a:pt x="80" y="616"/>
                  </a:lnTo>
                  <a:lnTo>
                    <a:pt x="113" y="545"/>
                  </a:lnTo>
                  <a:lnTo>
                    <a:pt x="151" y="477"/>
                  </a:lnTo>
                  <a:lnTo>
                    <a:pt x="195" y="413"/>
                  </a:lnTo>
                  <a:lnTo>
                    <a:pt x="243" y="352"/>
                  </a:lnTo>
                  <a:lnTo>
                    <a:pt x="296" y="295"/>
                  </a:lnTo>
                  <a:lnTo>
                    <a:pt x="353" y="243"/>
                  </a:lnTo>
                  <a:lnTo>
                    <a:pt x="413" y="195"/>
                  </a:lnTo>
                  <a:lnTo>
                    <a:pt x="478" y="151"/>
                  </a:lnTo>
                  <a:lnTo>
                    <a:pt x="545" y="113"/>
                  </a:lnTo>
                  <a:lnTo>
                    <a:pt x="616" y="79"/>
                  </a:lnTo>
                  <a:lnTo>
                    <a:pt x="691" y="52"/>
                  </a:lnTo>
                  <a:lnTo>
                    <a:pt x="767" y="29"/>
                  </a:lnTo>
                  <a:lnTo>
                    <a:pt x="846" y="13"/>
                  </a:lnTo>
                  <a:lnTo>
                    <a:pt x="927" y="4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9" name="Freeform 1275">
              <a:extLst>
                <a:ext uri="{FF2B5EF4-FFF2-40B4-BE49-F238E27FC236}">
                  <a16:creationId xmlns:a16="http://schemas.microsoft.com/office/drawing/2014/main" id="{33011C6A-1B38-4040-B3F8-B94EFFD90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0725" y="4257675"/>
              <a:ext cx="687388" cy="685800"/>
            </a:xfrm>
            <a:custGeom>
              <a:avLst/>
              <a:gdLst>
                <a:gd name="T0" fmla="*/ 403 w 865"/>
                <a:gd name="T1" fmla="*/ 290 h 864"/>
                <a:gd name="T2" fmla="*/ 352 w 865"/>
                <a:gd name="T3" fmla="*/ 312 h 864"/>
                <a:gd name="T4" fmla="*/ 314 w 865"/>
                <a:gd name="T5" fmla="*/ 351 h 864"/>
                <a:gd name="T6" fmla="*/ 292 w 865"/>
                <a:gd name="T7" fmla="*/ 403 h 864"/>
                <a:gd name="T8" fmla="*/ 292 w 865"/>
                <a:gd name="T9" fmla="*/ 460 h 864"/>
                <a:gd name="T10" fmla="*/ 314 w 865"/>
                <a:gd name="T11" fmla="*/ 512 h 864"/>
                <a:gd name="T12" fmla="*/ 352 w 865"/>
                <a:gd name="T13" fmla="*/ 551 h 864"/>
                <a:gd name="T14" fmla="*/ 403 w 865"/>
                <a:gd name="T15" fmla="*/ 573 h 864"/>
                <a:gd name="T16" fmla="*/ 462 w 865"/>
                <a:gd name="T17" fmla="*/ 573 h 864"/>
                <a:gd name="T18" fmla="*/ 514 w 865"/>
                <a:gd name="T19" fmla="*/ 551 h 864"/>
                <a:gd name="T20" fmla="*/ 552 w 865"/>
                <a:gd name="T21" fmla="*/ 512 h 864"/>
                <a:gd name="T22" fmla="*/ 574 w 865"/>
                <a:gd name="T23" fmla="*/ 460 h 864"/>
                <a:gd name="T24" fmla="*/ 574 w 865"/>
                <a:gd name="T25" fmla="*/ 403 h 864"/>
                <a:gd name="T26" fmla="*/ 552 w 865"/>
                <a:gd name="T27" fmla="*/ 351 h 864"/>
                <a:gd name="T28" fmla="*/ 514 w 865"/>
                <a:gd name="T29" fmla="*/ 312 h 864"/>
                <a:gd name="T30" fmla="*/ 462 w 865"/>
                <a:gd name="T31" fmla="*/ 290 h 864"/>
                <a:gd name="T32" fmla="*/ 433 w 865"/>
                <a:gd name="T33" fmla="*/ 0 h 864"/>
                <a:gd name="T34" fmla="*/ 540 w 865"/>
                <a:gd name="T35" fmla="*/ 13 h 864"/>
                <a:gd name="T36" fmla="*/ 636 w 865"/>
                <a:gd name="T37" fmla="*/ 50 h 864"/>
                <a:gd name="T38" fmla="*/ 720 w 865"/>
                <a:gd name="T39" fmla="*/ 108 h 864"/>
                <a:gd name="T40" fmla="*/ 788 w 865"/>
                <a:gd name="T41" fmla="*/ 184 h 864"/>
                <a:gd name="T42" fmla="*/ 836 w 865"/>
                <a:gd name="T43" fmla="*/ 275 h 864"/>
                <a:gd name="T44" fmla="*/ 862 w 865"/>
                <a:gd name="T45" fmla="*/ 377 h 864"/>
                <a:gd name="T46" fmla="*/ 862 w 865"/>
                <a:gd name="T47" fmla="*/ 486 h 864"/>
                <a:gd name="T48" fmla="*/ 836 w 865"/>
                <a:gd name="T49" fmla="*/ 588 h 864"/>
                <a:gd name="T50" fmla="*/ 788 w 865"/>
                <a:gd name="T51" fmla="*/ 679 h 864"/>
                <a:gd name="T52" fmla="*/ 720 w 865"/>
                <a:gd name="T53" fmla="*/ 755 h 864"/>
                <a:gd name="T54" fmla="*/ 636 w 865"/>
                <a:gd name="T55" fmla="*/ 813 h 864"/>
                <a:gd name="T56" fmla="*/ 540 w 865"/>
                <a:gd name="T57" fmla="*/ 850 h 864"/>
                <a:gd name="T58" fmla="*/ 433 w 865"/>
                <a:gd name="T59" fmla="*/ 864 h 864"/>
                <a:gd name="T60" fmla="*/ 326 w 865"/>
                <a:gd name="T61" fmla="*/ 850 h 864"/>
                <a:gd name="T62" fmla="*/ 229 w 865"/>
                <a:gd name="T63" fmla="*/ 813 h 864"/>
                <a:gd name="T64" fmla="*/ 145 w 865"/>
                <a:gd name="T65" fmla="*/ 755 h 864"/>
                <a:gd name="T66" fmla="*/ 78 w 865"/>
                <a:gd name="T67" fmla="*/ 679 h 864"/>
                <a:gd name="T68" fmla="*/ 29 w 865"/>
                <a:gd name="T69" fmla="*/ 588 h 864"/>
                <a:gd name="T70" fmla="*/ 3 w 865"/>
                <a:gd name="T71" fmla="*/ 486 h 864"/>
                <a:gd name="T72" fmla="*/ 3 w 865"/>
                <a:gd name="T73" fmla="*/ 377 h 864"/>
                <a:gd name="T74" fmla="*/ 29 w 865"/>
                <a:gd name="T75" fmla="*/ 275 h 864"/>
                <a:gd name="T76" fmla="*/ 78 w 865"/>
                <a:gd name="T77" fmla="*/ 184 h 864"/>
                <a:gd name="T78" fmla="*/ 145 w 865"/>
                <a:gd name="T79" fmla="*/ 108 h 864"/>
                <a:gd name="T80" fmla="*/ 229 w 865"/>
                <a:gd name="T81" fmla="*/ 50 h 864"/>
                <a:gd name="T82" fmla="*/ 326 w 865"/>
                <a:gd name="T83" fmla="*/ 13 h 864"/>
                <a:gd name="T84" fmla="*/ 433 w 865"/>
                <a:gd name="T8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5" h="864">
                  <a:moveTo>
                    <a:pt x="433" y="288"/>
                  </a:moveTo>
                  <a:lnTo>
                    <a:pt x="403" y="290"/>
                  </a:lnTo>
                  <a:lnTo>
                    <a:pt x="377" y="299"/>
                  </a:lnTo>
                  <a:lnTo>
                    <a:pt x="352" y="312"/>
                  </a:lnTo>
                  <a:lnTo>
                    <a:pt x="331" y="329"/>
                  </a:lnTo>
                  <a:lnTo>
                    <a:pt x="314" y="351"/>
                  </a:lnTo>
                  <a:lnTo>
                    <a:pt x="299" y="375"/>
                  </a:lnTo>
                  <a:lnTo>
                    <a:pt x="292" y="403"/>
                  </a:lnTo>
                  <a:lnTo>
                    <a:pt x="288" y="432"/>
                  </a:lnTo>
                  <a:lnTo>
                    <a:pt x="292" y="460"/>
                  </a:lnTo>
                  <a:lnTo>
                    <a:pt x="299" y="488"/>
                  </a:lnTo>
                  <a:lnTo>
                    <a:pt x="314" y="512"/>
                  </a:lnTo>
                  <a:lnTo>
                    <a:pt x="331" y="534"/>
                  </a:lnTo>
                  <a:lnTo>
                    <a:pt x="352" y="551"/>
                  </a:lnTo>
                  <a:lnTo>
                    <a:pt x="377" y="564"/>
                  </a:lnTo>
                  <a:lnTo>
                    <a:pt x="403" y="573"/>
                  </a:lnTo>
                  <a:lnTo>
                    <a:pt x="433" y="576"/>
                  </a:lnTo>
                  <a:lnTo>
                    <a:pt x="462" y="573"/>
                  </a:lnTo>
                  <a:lnTo>
                    <a:pt x="488" y="564"/>
                  </a:lnTo>
                  <a:lnTo>
                    <a:pt x="514" y="551"/>
                  </a:lnTo>
                  <a:lnTo>
                    <a:pt x="534" y="534"/>
                  </a:lnTo>
                  <a:lnTo>
                    <a:pt x="552" y="512"/>
                  </a:lnTo>
                  <a:lnTo>
                    <a:pt x="566" y="488"/>
                  </a:lnTo>
                  <a:lnTo>
                    <a:pt x="574" y="460"/>
                  </a:lnTo>
                  <a:lnTo>
                    <a:pt x="577" y="432"/>
                  </a:lnTo>
                  <a:lnTo>
                    <a:pt x="574" y="403"/>
                  </a:lnTo>
                  <a:lnTo>
                    <a:pt x="566" y="375"/>
                  </a:lnTo>
                  <a:lnTo>
                    <a:pt x="552" y="351"/>
                  </a:lnTo>
                  <a:lnTo>
                    <a:pt x="534" y="329"/>
                  </a:lnTo>
                  <a:lnTo>
                    <a:pt x="514" y="312"/>
                  </a:lnTo>
                  <a:lnTo>
                    <a:pt x="488" y="299"/>
                  </a:lnTo>
                  <a:lnTo>
                    <a:pt x="462" y="290"/>
                  </a:lnTo>
                  <a:lnTo>
                    <a:pt x="433" y="288"/>
                  </a:lnTo>
                  <a:close/>
                  <a:moveTo>
                    <a:pt x="433" y="0"/>
                  </a:moveTo>
                  <a:lnTo>
                    <a:pt x="487" y="3"/>
                  </a:lnTo>
                  <a:lnTo>
                    <a:pt x="540" y="13"/>
                  </a:lnTo>
                  <a:lnTo>
                    <a:pt x="589" y="28"/>
                  </a:lnTo>
                  <a:lnTo>
                    <a:pt x="636" y="50"/>
                  </a:lnTo>
                  <a:lnTo>
                    <a:pt x="680" y="76"/>
                  </a:lnTo>
                  <a:lnTo>
                    <a:pt x="720" y="108"/>
                  </a:lnTo>
                  <a:lnTo>
                    <a:pt x="756" y="145"/>
                  </a:lnTo>
                  <a:lnTo>
                    <a:pt x="788" y="184"/>
                  </a:lnTo>
                  <a:lnTo>
                    <a:pt x="815" y="228"/>
                  </a:lnTo>
                  <a:lnTo>
                    <a:pt x="836" y="275"/>
                  </a:lnTo>
                  <a:lnTo>
                    <a:pt x="852" y="325"/>
                  </a:lnTo>
                  <a:lnTo>
                    <a:pt x="862" y="377"/>
                  </a:lnTo>
                  <a:lnTo>
                    <a:pt x="865" y="432"/>
                  </a:lnTo>
                  <a:lnTo>
                    <a:pt x="862" y="486"/>
                  </a:lnTo>
                  <a:lnTo>
                    <a:pt x="852" y="538"/>
                  </a:lnTo>
                  <a:lnTo>
                    <a:pt x="836" y="588"/>
                  </a:lnTo>
                  <a:lnTo>
                    <a:pt x="815" y="635"/>
                  </a:lnTo>
                  <a:lnTo>
                    <a:pt x="788" y="679"/>
                  </a:lnTo>
                  <a:lnTo>
                    <a:pt x="756" y="719"/>
                  </a:lnTo>
                  <a:lnTo>
                    <a:pt x="720" y="755"/>
                  </a:lnTo>
                  <a:lnTo>
                    <a:pt x="680" y="787"/>
                  </a:lnTo>
                  <a:lnTo>
                    <a:pt x="636" y="813"/>
                  </a:lnTo>
                  <a:lnTo>
                    <a:pt x="589" y="835"/>
                  </a:lnTo>
                  <a:lnTo>
                    <a:pt x="540" y="850"/>
                  </a:lnTo>
                  <a:lnTo>
                    <a:pt x="487" y="860"/>
                  </a:lnTo>
                  <a:lnTo>
                    <a:pt x="433" y="864"/>
                  </a:lnTo>
                  <a:lnTo>
                    <a:pt x="378" y="860"/>
                  </a:lnTo>
                  <a:lnTo>
                    <a:pt x="326" y="850"/>
                  </a:lnTo>
                  <a:lnTo>
                    <a:pt x="276" y="835"/>
                  </a:lnTo>
                  <a:lnTo>
                    <a:pt x="229" y="813"/>
                  </a:lnTo>
                  <a:lnTo>
                    <a:pt x="186" y="787"/>
                  </a:lnTo>
                  <a:lnTo>
                    <a:pt x="145" y="755"/>
                  </a:lnTo>
                  <a:lnTo>
                    <a:pt x="109" y="719"/>
                  </a:lnTo>
                  <a:lnTo>
                    <a:pt x="78" y="679"/>
                  </a:lnTo>
                  <a:lnTo>
                    <a:pt x="50" y="635"/>
                  </a:lnTo>
                  <a:lnTo>
                    <a:pt x="29" y="588"/>
                  </a:lnTo>
                  <a:lnTo>
                    <a:pt x="13" y="538"/>
                  </a:lnTo>
                  <a:lnTo>
                    <a:pt x="3" y="486"/>
                  </a:lnTo>
                  <a:lnTo>
                    <a:pt x="0" y="432"/>
                  </a:lnTo>
                  <a:lnTo>
                    <a:pt x="3" y="377"/>
                  </a:lnTo>
                  <a:lnTo>
                    <a:pt x="13" y="325"/>
                  </a:lnTo>
                  <a:lnTo>
                    <a:pt x="29" y="275"/>
                  </a:lnTo>
                  <a:lnTo>
                    <a:pt x="50" y="228"/>
                  </a:lnTo>
                  <a:lnTo>
                    <a:pt x="78" y="184"/>
                  </a:lnTo>
                  <a:lnTo>
                    <a:pt x="109" y="145"/>
                  </a:lnTo>
                  <a:lnTo>
                    <a:pt x="145" y="108"/>
                  </a:lnTo>
                  <a:lnTo>
                    <a:pt x="186" y="76"/>
                  </a:lnTo>
                  <a:lnTo>
                    <a:pt x="229" y="50"/>
                  </a:lnTo>
                  <a:lnTo>
                    <a:pt x="276" y="28"/>
                  </a:lnTo>
                  <a:lnTo>
                    <a:pt x="326" y="13"/>
                  </a:lnTo>
                  <a:lnTo>
                    <a:pt x="378" y="3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40" name="Group 1278">
            <a:extLst>
              <a:ext uri="{FF2B5EF4-FFF2-40B4-BE49-F238E27FC236}">
                <a16:creationId xmlns:a16="http://schemas.microsoft.com/office/drawing/2014/main" id="{4CAF8CAD-069C-4A20-9E4E-2869CAC80E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13184" y="4223716"/>
            <a:ext cx="389084" cy="560409"/>
            <a:chOff x="3729" y="1964"/>
            <a:chExt cx="243" cy="350"/>
          </a:xfrm>
          <a:solidFill>
            <a:schemeClr val="accent4"/>
          </a:solidFill>
        </p:grpSpPr>
        <p:sp>
          <p:nvSpPr>
            <p:cNvPr id="41" name="Freeform 1280">
              <a:extLst>
                <a:ext uri="{FF2B5EF4-FFF2-40B4-BE49-F238E27FC236}">
                  <a16:creationId xmlns:a16="http://schemas.microsoft.com/office/drawing/2014/main" id="{F6F06477-93B8-4777-AA67-3C2646EA0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7" y="2040"/>
              <a:ext cx="89" cy="90"/>
            </a:xfrm>
            <a:custGeom>
              <a:avLst/>
              <a:gdLst>
                <a:gd name="T0" fmla="*/ 401 w 888"/>
                <a:gd name="T1" fmla="*/ 131 h 897"/>
                <a:gd name="T2" fmla="*/ 321 w 888"/>
                <a:gd name="T3" fmla="*/ 154 h 897"/>
                <a:gd name="T4" fmla="*/ 251 w 888"/>
                <a:gd name="T5" fmla="*/ 196 h 897"/>
                <a:gd name="T6" fmla="*/ 193 w 888"/>
                <a:gd name="T7" fmla="*/ 253 h 897"/>
                <a:gd name="T8" fmla="*/ 152 w 888"/>
                <a:gd name="T9" fmla="*/ 324 h 897"/>
                <a:gd name="T10" fmla="*/ 129 w 888"/>
                <a:gd name="T11" fmla="*/ 405 h 897"/>
                <a:gd name="T12" fmla="*/ 129 w 888"/>
                <a:gd name="T13" fmla="*/ 492 h 897"/>
                <a:gd name="T14" fmla="*/ 152 w 888"/>
                <a:gd name="T15" fmla="*/ 573 h 897"/>
                <a:gd name="T16" fmla="*/ 193 w 888"/>
                <a:gd name="T17" fmla="*/ 644 h 897"/>
                <a:gd name="T18" fmla="*/ 251 w 888"/>
                <a:gd name="T19" fmla="*/ 702 h 897"/>
                <a:gd name="T20" fmla="*/ 321 w 888"/>
                <a:gd name="T21" fmla="*/ 743 h 897"/>
                <a:gd name="T22" fmla="*/ 401 w 888"/>
                <a:gd name="T23" fmla="*/ 766 h 897"/>
                <a:gd name="T24" fmla="*/ 488 w 888"/>
                <a:gd name="T25" fmla="*/ 766 h 897"/>
                <a:gd name="T26" fmla="*/ 568 w 888"/>
                <a:gd name="T27" fmla="*/ 743 h 897"/>
                <a:gd name="T28" fmla="*/ 638 w 888"/>
                <a:gd name="T29" fmla="*/ 702 h 897"/>
                <a:gd name="T30" fmla="*/ 695 w 888"/>
                <a:gd name="T31" fmla="*/ 644 h 897"/>
                <a:gd name="T32" fmla="*/ 737 w 888"/>
                <a:gd name="T33" fmla="*/ 573 h 897"/>
                <a:gd name="T34" fmla="*/ 758 w 888"/>
                <a:gd name="T35" fmla="*/ 492 h 897"/>
                <a:gd name="T36" fmla="*/ 758 w 888"/>
                <a:gd name="T37" fmla="*/ 405 h 897"/>
                <a:gd name="T38" fmla="*/ 737 w 888"/>
                <a:gd name="T39" fmla="*/ 324 h 897"/>
                <a:gd name="T40" fmla="*/ 695 w 888"/>
                <a:gd name="T41" fmla="*/ 253 h 897"/>
                <a:gd name="T42" fmla="*/ 638 w 888"/>
                <a:gd name="T43" fmla="*/ 196 h 897"/>
                <a:gd name="T44" fmla="*/ 568 w 888"/>
                <a:gd name="T45" fmla="*/ 154 h 897"/>
                <a:gd name="T46" fmla="*/ 488 w 888"/>
                <a:gd name="T47" fmla="*/ 131 h 897"/>
                <a:gd name="T48" fmla="*/ 444 w 888"/>
                <a:gd name="T49" fmla="*/ 0 h 897"/>
                <a:gd name="T50" fmla="*/ 546 w 888"/>
                <a:gd name="T51" fmla="*/ 12 h 897"/>
                <a:gd name="T52" fmla="*/ 639 w 888"/>
                <a:gd name="T53" fmla="*/ 46 h 897"/>
                <a:gd name="T54" fmla="*/ 721 w 888"/>
                <a:gd name="T55" fmla="*/ 100 h 897"/>
                <a:gd name="T56" fmla="*/ 791 w 888"/>
                <a:gd name="T57" fmla="*/ 168 h 897"/>
                <a:gd name="T58" fmla="*/ 844 w 888"/>
                <a:gd name="T59" fmla="*/ 252 h 897"/>
                <a:gd name="T60" fmla="*/ 876 w 888"/>
                <a:gd name="T61" fmla="*/ 346 h 897"/>
                <a:gd name="T62" fmla="*/ 888 w 888"/>
                <a:gd name="T63" fmla="*/ 449 h 897"/>
                <a:gd name="T64" fmla="*/ 876 w 888"/>
                <a:gd name="T65" fmla="*/ 551 h 897"/>
                <a:gd name="T66" fmla="*/ 844 w 888"/>
                <a:gd name="T67" fmla="*/ 645 h 897"/>
                <a:gd name="T68" fmla="*/ 791 w 888"/>
                <a:gd name="T69" fmla="*/ 729 h 897"/>
                <a:gd name="T70" fmla="*/ 721 w 888"/>
                <a:gd name="T71" fmla="*/ 798 h 897"/>
                <a:gd name="T72" fmla="*/ 639 w 888"/>
                <a:gd name="T73" fmla="*/ 851 h 897"/>
                <a:gd name="T74" fmla="*/ 546 w 888"/>
                <a:gd name="T75" fmla="*/ 885 h 897"/>
                <a:gd name="T76" fmla="*/ 444 w 888"/>
                <a:gd name="T77" fmla="*/ 897 h 897"/>
                <a:gd name="T78" fmla="*/ 343 w 888"/>
                <a:gd name="T79" fmla="*/ 885 h 897"/>
                <a:gd name="T80" fmla="*/ 248 w 888"/>
                <a:gd name="T81" fmla="*/ 851 h 897"/>
                <a:gd name="T82" fmla="*/ 166 w 888"/>
                <a:gd name="T83" fmla="*/ 798 h 897"/>
                <a:gd name="T84" fmla="*/ 97 w 888"/>
                <a:gd name="T85" fmla="*/ 729 h 897"/>
                <a:gd name="T86" fmla="*/ 45 w 888"/>
                <a:gd name="T87" fmla="*/ 645 h 897"/>
                <a:gd name="T88" fmla="*/ 11 w 888"/>
                <a:gd name="T89" fmla="*/ 551 h 897"/>
                <a:gd name="T90" fmla="*/ 0 w 888"/>
                <a:gd name="T91" fmla="*/ 449 h 897"/>
                <a:gd name="T92" fmla="*/ 11 w 888"/>
                <a:gd name="T93" fmla="*/ 346 h 897"/>
                <a:gd name="T94" fmla="*/ 45 w 888"/>
                <a:gd name="T95" fmla="*/ 252 h 897"/>
                <a:gd name="T96" fmla="*/ 97 w 888"/>
                <a:gd name="T97" fmla="*/ 168 h 897"/>
                <a:gd name="T98" fmla="*/ 166 w 888"/>
                <a:gd name="T99" fmla="*/ 100 h 897"/>
                <a:gd name="T100" fmla="*/ 248 w 888"/>
                <a:gd name="T101" fmla="*/ 46 h 897"/>
                <a:gd name="T102" fmla="*/ 343 w 888"/>
                <a:gd name="T103" fmla="*/ 12 h 897"/>
                <a:gd name="T104" fmla="*/ 444 w 888"/>
                <a:gd name="T105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8" h="897">
                  <a:moveTo>
                    <a:pt x="444" y="129"/>
                  </a:moveTo>
                  <a:lnTo>
                    <a:pt x="401" y="131"/>
                  </a:lnTo>
                  <a:lnTo>
                    <a:pt x="360" y="140"/>
                  </a:lnTo>
                  <a:lnTo>
                    <a:pt x="321" y="154"/>
                  </a:lnTo>
                  <a:lnTo>
                    <a:pt x="284" y="173"/>
                  </a:lnTo>
                  <a:lnTo>
                    <a:pt x="251" y="196"/>
                  </a:lnTo>
                  <a:lnTo>
                    <a:pt x="219" y="223"/>
                  </a:lnTo>
                  <a:lnTo>
                    <a:pt x="193" y="253"/>
                  </a:lnTo>
                  <a:lnTo>
                    <a:pt x="171" y="287"/>
                  </a:lnTo>
                  <a:lnTo>
                    <a:pt x="152" y="324"/>
                  </a:lnTo>
                  <a:lnTo>
                    <a:pt x="138" y="364"/>
                  </a:lnTo>
                  <a:lnTo>
                    <a:pt x="129" y="405"/>
                  </a:lnTo>
                  <a:lnTo>
                    <a:pt x="126" y="449"/>
                  </a:lnTo>
                  <a:lnTo>
                    <a:pt x="129" y="492"/>
                  </a:lnTo>
                  <a:lnTo>
                    <a:pt x="138" y="534"/>
                  </a:lnTo>
                  <a:lnTo>
                    <a:pt x="152" y="573"/>
                  </a:lnTo>
                  <a:lnTo>
                    <a:pt x="171" y="610"/>
                  </a:lnTo>
                  <a:lnTo>
                    <a:pt x="193" y="644"/>
                  </a:lnTo>
                  <a:lnTo>
                    <a:pt x="219" y="674"/>
                  </a:lnTo>
                  <a:lnTo>
                    <a:pt x="251" y="702"/>
                  </a:lnTo>
                  <a:lnTo>
                    <a:pt x="284" y="725"/>
                  </a:lnTo>
                  <a:lnTo>
                    <a:pt x="321" y="743"/>
                  </a:lnTo>
                  <a:lnTo>
                    <a:pt x="360" y="757"/>
                  </a:lnTo>
                  <a:lnTo>
                    <a:pt x="401" y="766"/>
                  </a:lnTo>
                  <a:lnTo>
                    <a:pt x="444" y="768"/>
                  </a:lnTo>
                  <a:lnTo>
                    <a:pt x="488" y="766"/>
                  </a:lnTo>
                  <a:lnTo>
                    <a:pt x="529" y="757"/>
                  </a:lnTo>
                  <a:lnTo>
                    <a:pt x="568" y="743"/>
                  </a:lnTo>
                  <a:lnTo>
                    <a:pt x="605" y="725"/>
                  </a:lnTo>
                  <a:lnTo>
                    <a:pt x="638" y="702"/>
                  </a:lnTo>
                  <a:lnTo>
                    <a:pt x="668" y="674"/>
                  </a:lnTo>
                  <a:lnTo>
                    <a:pt x="695" y="644"/>
                  </a:lnTo>
                  <a:lnTo>
                    <a:pt x="718" y="610"/>
                  </a:lnTo>
                  <a:lnTo>
                    <a:pt x="737" y="573"/>
                  </a:lnTo>
                  <a:lnTo>
                    <a:pt x="751" y="534"/>
                  </a:lnTo>
                  <a:lnTo>
                    <a:pt x="758" y="492"/>
                  </a:lnTo>
                  <a:lnTo>
                    <a:pt x="761" y="449"/>
                  </a:lnTo>
                  <a:lnTo>
                    <a:pt x="758" y="405"/>
                  </a:lnTo>
                  <a:lnTo>
                    <a:pt x="751" y="364"/>
                  </a:lnTo>
                  <a:lnTo>
                    <a:pt x="737" y="324"/>
                  </a:lnTo>
                  <a:lnTo>
                    <a:pt x="718" y="287"/>
                  </a:lnTo>
                  <a:lnTo>
                    <a:pt x="695" y="253"/>
                  </a:lnTo>
                  <a:lnTo>
                    <a:pt x="668" y="223"/>
                  </a:lnTo>
                  <a:lnTo>
                    <a:pt x="638" y="196"/>
                  </a:lnTo>
                  <a:lnTo>
                    <a:pt x="605" y="173"/>
                  </a:lnTo>
                  <a:lnTo>
                    <a:pt x="568" y="154"/>
                  </a:lnTo>
                  <a:lnTo>
                    <a:pt x="529" y="140"/>
                  </a:lnTo>
                  <a:lnTo>
                    <a:pt x="488" y="131"/>
                  </a:lnTo>
                  <a:lnTo>
                    <a:pt x="444" y="129"/>
                  </a:lnTo>
                  <a:close/>
                  <a:moveTo>
                    <a:pt x="444" y="0"/>
                  </a:moveTo>
                  <a:lnTo>
                    <a:pt x="496" y="4"/>
                  </a:lnTo>
                  <a:lnTo>
                    <a:pt x="546" y="12"/>
                  </a:lnTo>
                  <a:lnTo>
                    <a:pt x="594" y="26"/>
                  </a:lnTo>
                  <a:lnTo>
                    <a:pt x="639" y="46"/>
                  </a:lnTo>
                  <a:lnTo>
                    <a:pt x="682" y="70"/>
                  </a:lnTo>
                  <a:lnTo>
                    <a:pt x="721" y="100"/>
                  </a:lnTo>
                  <a:lnTo>
                    <a:pt x="758" y="132"/>
                  </a:lnTo>
                  <a:lnTo>
                    <a:pt x="791" y="168"/>
                  </a:lnTo>
                  <a:lnTo>
                    <a:pt x="819" y="209"/>
                  </a:lnTo>
                  <a:lnTo>
                    <a:pt x="844" y="252"/>
                  </a:lnTo>
                  <a:lnTo>
                    <a:pt x="862" y="298"/>
                  </a:lnTo>
                  <a:lnTo>
                    <a:pt x="876" y="346"/>
                  </a:lnTo>
                  <a:lnTo>
                    <a:pt x="886" y="396"/>
                  </a:lnTo>
                  <a:lnTo>
                    <a:pt x="888" y="449"/>
                  </a:lnTo>
                  <a:lnTo>
                    <a:pt x="886" y="501"/>
                  </a:lnTo>
                  <a:lnTo>
                    <a:pt x="876" y="551"/>
                  </a:lnTo>
                  <a:lnTo>
                    <a:pt x="862" y="599"/>
                  </a:lnTo>
                  <a:lnTo>
                    <a:pt x="844" y="645"/>
                  </a:lnTo>
                  <a:lnTo>
                    <a:pt x="819" y="689"/>
                  </a:lnTo>
                  <a:lnTo>
                    <a:pt x="791" y="729"/>
                  </a:lnTo>
                  <a:lnTo>
                    <a:pt x="758" y="765"/>
                  </a:lnTo>
                  <a:lnTo>
                    <a:pt x="721" y="798"/>
                  </a:lnTo>
                  <a:lnTo>
                    <a:pt x="682" y="827"/>
                  </a:lnTo>
                  <a:lnTo>
                    <a:pt x="639" y="851"/>
                  </a:lnTo>
                  <a:lnTo>
                    <a:pt x="594" y="871"/>
                  </a:lnTo>
                  <a:lnTo>
                    <a:pt x="546" y="885"/>
                  </a:lnTo>
                  <a:lnTo>
                    <a:pt x="496" y="894"/>
                  </a:lnTo>
                  <a:lnTo>
                    <a:pt x="444" y="897"/>
                  </a:lnTo>
                  <a:lnTo>
                    <a:pt x="392" y="894"/>
                  </a:lnTo>
                  <a:lnTo>
                    <a:pt x="343" y="885"/>
                  </a:lnTo>
                  <a:lnTo>
                    <a:pt x="294" y="871"/>
                  </a:lnTo>
                  <a:lnTo>
                    <a:pt x="248" y="851"/>
                  </a:lnTo>
                  <a:lnTo>
                    <a:pt x="206" y="827"/>
                  </a:lnTo>
                  <a:lnTo>
                    <a:pt x="166" y="798"/>
                  </a:lnTo>
                  <a:lnTo>
                    <a:pt x="131" y="765"/>
                  </a:lnTo>
                  <a:lnTo>
                    <a:pt x="97" y="729"/>
                  </a:lnTo>
                  <a:lnTo>
                    <a:pt x="69" y="689"/>
                  </a:lnTo>
                  <a:lnTo>
                    <a:pt x="45" y="645"/>
                  </a:lnTo>
                  <a:lnTo>
                    <a:pt x="26" y="599"/>
                  </a:lnTo>
                  <a:lnTo>
                    <a:pt x="11" y="551"/>
                  </a:lnTo>
                  <a:lnTo>
                    <a:pt x="3" y="501"/>
                  </a:lnTo>
                  <a:lnTo>
                    <a:pt x="0" y="449"/>
                  </a:lnTo>
                  <a:lnTo>
                    <a:pt x="3" y="396"/>
                  </a:lnTo>
                  <a:lnTo>
                    <a:pt x="11" y="346"/>
                  </a:lnTo>
                  <a:lnTo>
                    <a:pt x="26" y="298"/>
                  </a:lnTo>
                  <a:lnTo>
                    <a:pt x="45" y="252"/>
                  </a:lnTo>
                  <a:lnTo>
                    <a:pt x="69" y="209"/>
                  </a:lnTo>
                  <a:lnTo>
                    <a:pt x="97" y="168"/>
                  </a:lnTo>
                  <a:lnTo>
                    <a:pt x="131" y="132"/>
                  </a:lnTo>
                  <a:lnTo>
                    <a:pt x="166" y="100"/>
                  </a:lnTo>
                  <a:lnTo>
                    <a:pt x="206" y="70"/>
                  </a:lnTo>
                  <a:lnTo>
                    <a:pt x="248" y="46"/>
                  </a:lnTo>
                  <a:lnTo>
                    <a:pt x="294" y="26"/>
                  </a:lnTo>
                  <a:lnTo>
                    <a:pt x="343" y="12"/>
                  </a:lnTo>
                  <a:lnTo>
                    <a:pt x="392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2" name="Freeform 1281">
              <a:extLst>
                <a:ext uri="{FF2B5EF4-FFF2-40B4-BE49-F238E27FC236}">
                  <a16:creationId xmlns:a16="http://schemas.microsoft.com/office/drawing/2014/main" id="{9A501976-2E20-4859-BBF6-42427F3EE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9" y="1964"/>
              <a:ext cx="243" cy="350"/>
            </a:xfrm>
            <a:custGeom>
              <a:avLst/>
              <a:gdLst>
                <a:gd name="T0" fmla="*/ 1061 w 2434"/>
                <a:gd name="T1" fmla="*/ 140 h 3505"/>
                <a:gd name="T2" fmla="*/ 836 w 2434"/>
                <a:gd name="T3" fmla="*/ 198 h 3505"/>
                <a:gd name="T4" fmla="*/ 629 w 2434"/>
                <a:gd name="T5" fmla="*/ 302 h 3505"/>
                <a:gd name="T6" fmla="*/ 446 w 2434"/>
                <a:gd name="T7" fmla="*/ 451 h 3505"/>
                <a:gd name="T8" fmla="*/ 307 w 2434"/>
                <a:gd name="T9" fmla="*/ 626 h 3505"/>
                <a:gd name="T10" fmla="*/ 208 w 2434"/>
                <a:gd name="T11" fmla="*/ 830 h 3505"/>
                <a:gd name="T12" fmla="*/ 146 w 2434"/>
                <a:gd name="T13" fmla="*/ 1054 h 3505"/>
                <a:gd name="T14" fmla="*/ 124 w 2434"/>
                <a:gd name="T15" fmla="*/ 1288 h 3505"/>
                <a:gd name="T16" fmla="*/ 143 w 2434"/>
                <a:gd name="T17" fmla="*/ 1520 h 3505"/>
                <a:gd name="T18" fmla="*/ 201 w 2434"/>
                <a:gd name="T19" fmla="*/ 1744 h 3505"/>
                <a:gd name="T20" fmla="*/ 302 w 2434"/>
                <a:gd name="T21" fmla="*/ 1948 h 3505"/>
                <a:gd name="T22" fmla="*/ 2088 w 2434"/>
                <a:gd name="T23" fmla="*/ 2012 h 3505"/>
                <a:gd name="T24" fmla="*/ 2202 w 2434"/>
                <a:gd name="T25" fmla="*/ 1816 h 3505"/>
                <a:gd name="T26" fmla="*/ 2276 w 2434"/>
                <a:gd name="T27" fmla="*/ 1597 h 3505"/>
                <a:gd name="T28" fmla="*/ 2307 w 2434"/>
                <a:gd name="T29" fmla="*/ 1366 h 3505"/>
                <a:gd name="T30" fmla="*/ 2299 w 2434"/>
                <a:gd name="T31" fmla="*/ 1132 h 3505"/>
                <a:gd name="T32" fmla="*/ 2251 w 2434"/>
                <a:gd name="T33" fmla="*/ 904 h 3505"/>
                <a:gd name="T34" fmla="*/ 2163 w 2434"/>
                <a:gd name="T35" fmla="*/ 692 h 3505"/>
                <a:gd name="T36" fmla="*/ 2038 w 2434"/>
                <a:gd name="T37" fmla="*/ 505 h 3505"/>
                <a:gd name="T38" fmla="*/ 1869 w 2434"/>
                <a:gd name="T39" fmla="*/ 347 h 3505"/>
                <a:gd name="T40" fmla="*/ 1670 w 2434"/>
                <a:gd name="T41" fmla="*/ 227 h 3505"/>
                <a:gd name="T42" fmla="*/ 1450 w 2434"/>
                <a:gd name="T43" fmla="*/ 154 h 3505"/>
                <a:gd name="T44" fmla="*/ 1218 w 2434"/>
                <a:gd name="T45" fmla="*/ 129 h 3505"/>
                <a:gd name="T46" fmla="*/ 1378 w 2434"/>
                <a:gd name="T47" fmla="*/ 11 h 3505"/>
                <a:gd name="T48" fmla="*/ 1609 w 2434"/>
                <a:gd name="T49" fmla="*/ 66 h 3505"/>
                <a:gd name="T50" fmla="*/ 1825 w 2434"/>
                <a:gd name="T51" fmla="*/ 164 h 3505"/>
                <a:gd name="T52" fmla="*/ 2018 w 2434"/>
                <a:gd name="T53" fmla="*/ 305 h 3505"/>
                <a:gd name="T54" fmla="*/ 2181 w 2434"/>
                <a:gd name="T55" fmla="*/ 480 h 3505"/>
                <a:gd name="T56" fmla="*/ 2302 w 2434"/>
                <a:gd name="T57" fmla="*/ 686 h 3505"/>
                <a:gd name="T58" fmla="*/ 2384 w 2434"/>
                <a:gd name="T59" fmla="*/ 916 h 3505"/>
                <a:gd name="T60" fmla="*/ 2428 w 2434"/>
                <a:gd name="T61" fmla="*/ 1159 h 3505"/>
                <a:gd name="T62" fmla="*/ 2431 w 2434"/>
                <a:gd name="T63" fmla="*/ 1406 h 3505"/>
                <a:gd name="T64" fmla="*/ 2392 w 2434"/>
                <a:gd name="T65" fmla="*/ 1651 h 3505"/>
                <a:gd name="T66" fmla="*/ 2313 w 2434"/>
                <a:gd name="T67" fmla="*/ 1880 h 3505"/>
                <a:gd name="T68" fmla="*/ 2191 w 2434"/>
                <a:gd name="T69" fmla="*/ 2087 h 3505"/>
                <a:gd name="T70" fmla="*/ 196 w 2434"/>
                <a:gd name="T71" fmla="*/ 2020 h 3505"/>
                <a:gd name="T72" fmla="*/ 89 w 2434"/>
                <a:gd name="T73" fmla="*/ 1805 h 3505"/>
                <a:gd name="T74" fmla="*/ 24 w 2434"/>
                <a:gd name="T75" fmla="*/ 1570 h 3505"/>
                <a:gd name="T76" fmla="*/ 0 w 2434"/>
                <a:gd name="T77" fmla="*/ 1324 h 3505"/>
                <a:gd name="T78" fmla="*/ 16 w 2434"/>
                <a:gd name="T79" fmla="*/ 1077 h 3505"/>
                <a:gd name="T80" fmla="*/ 73 w 2434"/>
                <a:gd name="T81" fmla="*/ 837 h 3505"/>
                <a:gd name="T82" fmla="*/ 168 w 2434"/>
                <a:gd name="T83" fmla="*/ 614 h 3505"/>
                <a:gd name="T84" fmla="*/ 302 w 2434"/>
                <a:gd name="T85" fmla="*/ 418 h 3505"/>
                <a:gd name="T86" fmla="*/ 477 w 2434"/>
                <a:gd name="T87" fmla="*/ 253 h 3505"/>
                <a:gd name="T88" fmla="*/ 679 w 2434"/>
                <a:gd name="T89" fmla="*/ 126 h 3505"/>
                <a:gd name="T90" fmla="*/ 900 w 2434"/>
                <a:gd name="T91" fmla="*/ 42 h 3505"/>
                <a:gd name="T92" fmla="*/ 1136 w 2434"/>
                <a:gd name="T93" fmla="*/ 4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3505">
                  <a:moveTo>
                    <a:pt x="1218" y="129"/>
                  </a:moveTo>
                  <a:lnTo>
                    <a:pt x="1139" y="131"/>
                  </a:lnTo>
                  <a:lnTo>
                    <a:pt x="1061" y="140"/>
                  </a:lnTo>
                  <a:lnTo>
                    <a:pt x="984" y="154"/>
                  </a:lnTo>
                  <a:lnTo>
                    <a:pt x="909" y="173"/>
                  </a:lnTo>
                  <a:lnTo>
                    <a:pt x="836" y="198"/>
                  </a:lnTo>
                  <a:lnTo>
                    <a:pt x="764" y="227"/>
                  </a:lnTo>
                  <a:lnTo>
                    <a:pt x="695" y="262"/>
                  </a:lnTo>
                  <a:lnTo>
                    <a:pt x="629" y="302"/>
                  </a:lnTo>
                  <a:lnTo>
                    <a:pt x="565" y="347"/>
                  </a:lnTo>
                  <a:lnTo>
                    <a:pt x="503" y="396"/>
                  </a:lnTo>
                  <a:lnTo>
                    <a:pt x="446" y="451"/>
                  </a:lnTo>
                  <a:lnTo>
                    <a:pt x="395" y="505"/>
                  </a:lnTo>
                  <a:lnTo>
                    <a:pt x="350" y="564"/>
                  </a:lnTo>
                  <a:lnTo>
                    <a:pt x="307" y="626"/>
                  </a:lnTo>
                  <a:lnTo>
                    <a:pt x="269" y="692"/>
                  </a:lnTo>
                  <a:lnTo>
                    <a:pt x="237" y="761"/>
                  </a:lnTo>
                  <a:lnTo>
                    <a:pt x="208" y="830"/>
                  </a:lnTo>
                  <a:lnTo>
                    <a:pt x="183" y="904"/>
                  </a:lnTo>
                  <a:lnTo>
                    <a:pt x="162" y="979"/>
                  </a:lnTo>
                  <a:lnTo>
                    <a:pt x="146" y="1054"/>
                  </a:lnTo>
                  <a:lnTo>
                    <a:pt x="134" y="1132"/>
                  </a:lnTo>
                  <a:lnTo>
                    <a:pt x="128" y="1209"/>
                  </a:lnTo>
                  <a:lnTo>
                    <a:pt x="124" y="1288"/>
                  </a:lnTo>
                  <a:lnTo>
                    <a:pt x="126" y="1365"/>
                  </a:lnTo>
                  <a:lnTo>
                    <a:pt x="132" y="1444"/>
                  </a:lnTo>
                  <a:lnTo>
                    <a:pt x="143" y="1520"/>
                  </a:lnTo>
                  <a:lnTo>
                    <a:pt x="158" y="1596"/>
                  </a:lnTo>
                  <a:lnTo>
                    <a:pt x="177" y="1670"/>
                  </a:lnTo>
                  <a:lnTo>
                    <a:pt x="201" y="1744"/>
                  </a:lnTo>
                  <a:lnTo>
                    <a:pt x="231" y="1814"/>
                  </a:lnTo>
                  <a:lnTo>
                    <a:pt x="264" y="1882"/>
                  </a:lnTo>
                  <a:lnTo>
                    <a:pt x="302" y="1948"/>
                  </a:lnTo>
                  <a:lnTo>
                    <a:pt x="344" y="2010"/>
                  </a:lnTo>
                  <a:lnTo>
                    <a:pt x="1218" y="3281"/>
                  </a:lnTo>
                  <a:lnTo>
                    <a:pt x="2088" y="2012"/>
                  </a:lnTo>
                  <a:lnTo>
                    <a:pt x="2131" y="1950"/>
                  </a:lnTo>
                  <a:lnTo>
                    <a:pt x="2169" y="1884"/>
                  </a:lnTo>
                  <a:lnTo>
                    <a:pt x="2202" y="1816"/>
                  </a:lnTo>
                  <a:lnTo>
                    <a:pt x="2232" y="1745"/>
                  </a:lnTo>
                  <a:lnTo>
                    <a:pt x="2255" y="1672"/>
                  </a:lnTo>
                  <a:lnTo>
                    <a:pt x="2276" y="1597"/>
                  </a:lnTo>
                  <a:lnTo>
                    <a:pt x="2291" y="1521"/>
                  </a:lnTo>
                  <a:lnTo>
                    <a:pt x="2301" y="1444"/>
                  </a:lnTo>
                  <a:lnTo>
                    <a:pt x="2307" y="1366"/>
                  </a:lnTo>
                  <a:lnTo>
                    <a:pt x="2310" y="1288"/>
                  </a:lnTo>
                  <a:lnTo>
                    <a:pt x="2306" y="1209"/>
                  </a:lnTo>
                  <a:lnTo>
                    <a:pt x="2299" y="1132"/>
                  </a:lnTo>
                  <a:lnTo>
                    <a:pt x="2288" y="1054"/>
                  </a:lnTo>
                  <a:lnTo>
                    <a:pt x="2272" y="979"/>
                  </a:lnTo>
                  <a:lnTo>
                    <a:pt x="2251" y="904"/>
                  </a:lnTo>
                  <a:lnTo>
                    <a:pt x="2226" y="830"/>
                  </a:lnTo>
                  <a:lnTo>
                    <a:pt x="2197" y="761"/>
                  </a:lnTo>
                  <a:lnTo>
                    <a:pt x="2163" y="692"/>
                  </a:lnTo>
                  <a:lnTo>
                    <a:pt x="2127" y="626"/>
                  </a:lnTo>
                  <a:lnTo>
                    <a:pt x="2084" y="564"/>
                  </a:lnTo>
                  <a:lnTo>
                    <a:pt x="2038" y="505"/>
                  </a:lnTo>
                  <a:lnTo>
                    <a:pt x="1988" y="451"/>
                  </a:lnTo>
                  <a:lnTo>
                    <a:pt x="1931" y="396"/>
                  </a:lnTo>
                  <a:lnTo>
                    <a:pt x="1869" y="347"/>
                  </a:lnTo>
                  <a:lnTo>
                    <a:pt x="1805" y="302"/>
                  </a:lnTo>
                  <a:lnTo>
                    <a:pt x="1739" y="262"/>
                  </a:lnTo>
                  <a:lnTo>
                    <a:pt x="1670" y="227"/>
                  </a:lnTo>
                  <a:lnTo>
                    <a:pt x="1599" y="198"/>
                  </a:lnTo>
                  <a:lnTo>
                    <a:pt x="1525" y="173"/>
                  </a:lnTo>
                  <a:lnTo>
                    <a:pt x="1450" y="154"/>
                  </a:lnTo>
                  <a:lnTo>
                    <a:pt x="1373" y="140"/>
                  </a:lnTo>
                  <a:lnTo>
                    <a:pt x="1295" y="131"/>
                  </a:lnTo>
                  <a:lnTo>
                    <a:pt x="1218" y="129"/>
                  </a:lnTo>
                  <a:close/>
                  <a:moveTo>
                    <a:pt x="1218" y="0"/>
                  </a:moveTo>
                  <a:lnTo>
                    <a:pt x="1298" y="4"/>
                  </a:lnTo>
                  <a:lnTo>
                    <a:pt x="1378" y="11"/>
                  </a:lnTo>
                  <a:lnTo>
                    <a:pt x="1457" y="24"/>
                  </a:lnTo>
                  <a:lnTo>
                    <a:pt x="1534" y="42"/>
                  </a:lnTo>
                  <a:lnTo>
                    <a:pt x="1609" y="66"/>
                  </a:lnTo>
                  <a:lnTo>
                    <a:pt x="1683" y="93"/>
                  </a:lnTo>
                  <a:lnTo>
                    <a:pt x="1755" y="126"/>
                  </a:lnTo>
                  <a:lnTo>
                    <a:pt x="1825" y="164"/>
                  </a:lnTo>
                  <a:lnTo>
                    <a:pt x="1892" y="206"/>
                  </a:lnTo>
                  <a:lnTo>
                    <a:pt x="1957" y="253"/>
                  </a:lnTo>
                  <a:lnTo>
                    <a:pt x="2018" y="305"/>
                  </a:lnTo>
                  <a:lnTo>
                    <a:pt x="2078" y="360"/>
                  </a:lnTo>
                  <a:lnTo>
                    <a:pt x="2131" y="418"/>
                  </a:lnTo>
                  <a:lnTo>
                    <a:pt x="2181" y="480"/>
                  </a:lnTo>
                  <a:lnTo>
                    <a:pt x="2225" y="546"/>
                  </a:lnTo>
                  <a:lnTo>
                    <a:pt x="2266" y="614"/>
                  </a:lnTo>
                  <a:lnTo>
                    <a:pt x="2302" y="686"/>
                  </a:lnTo>
                  <a:lnTo>
                    <a:pt x="2334" y="761"/>
                  </a:lnTo>
                  <a:lnTo>
                    <a:pt x="2362" y="837"/>
                  </a:lnTo>
                  <a:lnTo>
                    <a:pt x="2384" y="916"/>
                  </a:lnTo>
                  <a:lnTo>
                    <a:pt x="2404" y="995"/>
                  </a:lnTo>
                  <a:lnTo>
                    <a:pt x="2418" y="1077"/>
                  </a:lnTo>
                  <a:lnTo>
                    <a:pt x="2428" y="1159"/>
                  </a:lnTo>
                  <a:lnTo>
                    <a:pt x="2433" y="1242"/>
                  </a:lnTo>
                  <a:lnTo>
                    <a:pt x="2434" y="1325"/>
                  </a:lnTo>
                  <a:lnTo>
                    <a:pt x="2431" y="1406"/>
                  </a:lnTo>
                  <a:lnTo>
                    <a:pt x="2422" y="1489"/>
                  </a:lnTo>
                  <a:lnTo>
                    <a:pt x="2409" y="1570"/>
                  </a:lnTo>
                  <a:lnTo>
                    <a:pt x="2392" y="1651"/>
                  </a:lnTo>
                  <a:lnTo>
                    <a:pt x="2370" y="1729"/>
                  </a:lnTo>
                  <a:lnTo>
                    <a:pt x="2344" y="1806"/>
                  </a:lnTo>
                  <a:lnTo>
                    <a:pt x="2313" y="1880"/>
                  </a:lnTo>
                  <a:lnTo>
                    <a:pt x="2277" y="1952"/>
                  </a:lnTo>
                  <a:lnTo>
                    <a:pt x="2236" y="2021"/>
                  </a:lnTo>
                  <a:lnTo>
                    <a:pt x="2191" y="2087"/>
                  </a:lnTo>
                  <a:lnTo>
                    <a:pt x="1218" y="3505"/>
                  </a:lnTo>
                  <a:lnTo>
                    <a:pt x="241" y="2085"/>
                  </a:lnTo>
                  <a:lnTo>
                    <a:pt x="196" y="2020"/>
                  </a:lnTo>
                  <a:lnTo>
                    <a:pt x="156" y="1951"/>
                  </a:lnTo>
                  <a:lnTo>
                    <a:pt x="120" y="1879"/>
                  </a:lnTo>
                  <a:lnTo>
                    <a:pt x="89" y="1805"/>
                  </a:lnTo>
                  <a:lnTo>
                    <a:pt x="63" y="1728"/>
                  </a:lnTo>
                  <a:lnTo>
                    <a:pt x="41" y="1650"/>
                  </a:lnTo>
                  <a:lnTo>
                    <a:pt x="24" y="1570"/>
                  </a:lnTo>
                  <a:lnTo>
                    <a:pt x="11" y="1488"/>
                  </a:lnTo>
                  <a:lnTo>
                    <a:pt x="3" y="1406"/>
                  </a:lnTo>
                  <a:lnTo>
                    <a:pt x="0" y="1324"/>
                  </a:lnTo>
                  <a:lnTo>
                    <a:pt x="0" y="1242"/>
                  </a:lnTo>
                  <a:lnTo>
                    <a:pt x="5" y="1159"/>
                  </a:lnTo>
                  <a:lnTo>
                    <a:pt x="16" y="1077"/>
                  </a:lnTo>
                  <a:lnTo>
                    <a:pt x="30" y="995"/>
                  </a:lnTo>
                  <a:lnTo>
                    <a:pt x="49" y="916"/>
                  </a:lnTo>
                  <a:lnTo>
                    <a:pt x="73" y="837"/>
                  </a:lnTo>
                  <a:lnTo>
                    <a:pt x="100" y="761"/>
                  </a:lnTo>
                  <a:lnTo>
                    <a:pt x="132" y="686"/>
                  </a:lnTo>
                  <a:lnTo>
                    <a:pt x="168" y="614"/>
                  </a:lnTo>
                  <a:lnTo>
                    <a:pt x="209" y="546"/>
                  </a:lnTo>
                  <a:lnTo>
                    <a:pt x="253" y="480"/>
                  </a:lnTo>
                  <a:lnTo>
                    <a:pt x="302" y="418"/>
                  </a:lnTo>
                  <a:lnTo>
                    <a:pt x="356" y="360"/>
                  </a:lnTo>
                  <a:lnTo>
                    <a:pt x="415" y="305"/>
                  </a:lnTo>
                  <a:lnTo>
                    <a:pt x="477" y="253"/>
                  </a:lnTo>
                  <a:lnTo>
                    <a:pt x="541" y="206"/>
                  </a:lnTo>
                  <a:lnTo>
                    <a:pt x="609" y="164"/>
                  </a:lnTo>
                  <a:lnTo>
                    <a:pt x="679" y="126"/>
                  </a:lnTo>
                  <a:lnTo>
                    <a:pt x="751" y="93"/>
                  </a:lnTo>
                  <a:lnTo>
                    <a:pt x="825" y="66"/>
                  </a:lnTo>
                  <a:lnTo>
                    <a:pt x="900" y="42"/>
                  </a:lnTo>
                  <a:lnTo>
                    <a:pt x="977" y="24"/>
                  </a:lnTo>
                  <a:lnTo>
                    <a:pt x="1056" y="11"/>
                  </a:lnTo>
                  <a:lnTo>
                    <a:pt x="1136" y="4"/>
                  </a:lnTo>
                  <a:lnTo>
                    <a:pt x="1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43F33B5-7E79-44E1-B5F0-A48BD92214E8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690A81-EFA7-4EAD-A58A-BBE3AFEB2936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DDC4E4F2-6154-44D8-9766-9DDC54EC9D39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B1FF68-5E33-42AA-A9EA-AADD5EA37E35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E51438-3596-4FA9-824D-9570B9306160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266093653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CF3D7-01A8-43C2-B0DD-4C4BB04E0C6E}"/>
              </a:ext>
            </a:extLst>
          </p:cNvPr>
          <p:cNvSpPr/>
          <p:nvPr/>
        </p:nvSpPr>
        <p:spPr>
          <a:xfrm>
            <a:off x="3144635" y="4086199"/>
            <a:ext cx="2218134" cy="1094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9AE0C8-0213-420A-BDE4-3AA2016B5233}"/>
              </a:ext>
            </a:extLst>
          </p:cNvPr>
          <p:cNvSpPr/>
          <p:nvPr/>
        </p:nvSpPr>
        <p:spPr>
          <a:xfrm>
            <a:off x="6692155" y="5328991"/>
            <a:ext cx="2218134" cy="1094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9AD9C-687B-461B-8C43-60B1FBDAFB81}"/>
              </a:ext>
            </a:extLst>
          </p:cNvPr>
          <p:cNvSpPr/>
          <p:nvPr/>
        </p:nvSpPr>
        <p:spPr>
          <a:xfrm>
            <a:off x="6692155" y="2976386"/>
            <a:ext cx="2218134" cy="10943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cxnSp>
        <p:nvCxnSpPr>
          <p:cNvPr id="6" name="Прямая соединительная линия 22">
            <a:extLst>
              <a:ext uri="{FF2B5EF4-FFF2-40B4-BE49-F238E27FC236}">
                <a16:creationId xmlns:a16="http://schemas.microsoft.com/office/drawing/2014/main" id="{43B8DDE8-8849-4404-9904-F5BEAA807C6A}"/>
              </a:ext>
            </a:extLst>
          </p:cNvPr>
          <p:cNvCxnSpPr>
            <a:cxnSpLocks/>
          </p:cNvCxnSpPr>
          <p:nvPr/>
        </p:nvCxnSpPr>
        <p:spPr>
          <a:xfrm>
            <a:off x="6031082" y="1819656"/>
            <a:ext cx="0" cy="50580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:a16="http://schemas.microsoft.com/office/drawing/2014/main" id="{86887C24-68C8-45BA-A9F2-5D69E2D05127}"/>
              </a:ext>
            </a:extLst>
          </p:cNvPr>
          <p:cNvSpPr txBox="1">
            <a:spLocks/>
          </p:cNvSpPr>
          <p:nvPr/>
        </p:nvSpPr>
        <p:spPr>
          <a:xfrm>
            <a:off x="6692155" y="5422253"/>
            <a:ext cx="2218134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 dummy ever</a:t>
            </a: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1AA5195-921E-47DA-9E88-300C863CCFF5}"/>
              </a:ext>
            </a:extLst>
          </p:cNvPr>
          <p:cNvSpPr/>
          <p:nvPr/>
        </p:nvSpPr>
        <p:spPr>
          <a:xfrm>
            <a:off x="6692156" y="2438732"/>
            <a:ext cx="2222020" cy="476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единительная линия 60">
            <a:extLst>
              <a:ext uri="{FF2B5EF4-FFF2-40B4-BE49-F238E27FC236}">
                <a16:creationId xmlns:a16="http://schemas.microsoft.com/office/drawing/2014/main" id="{B6529DF7-C411-4773-8E7B-5A8AAF5658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8621" y="2677049"/>
            <a:ext cx="653535" cy="0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66">
            <a:extLst>
              <a:ext uri="{FF2B5EF4-FFF2-40B4-BE49-F238E27FC236}">
                <a16:creationId xmlns:a16="http://schemas.microsoft.com/office/drawing/2014/main" id="{EAC0706F-9D20-40FE-8417-4DE163A4B76E}"/>
              </a:ext>
            </a:extLst>
          </p:cNvPr>
          <p:cNvSpPr/>
          <p:nvPr/>
        </p:nvSpPr>
        <p:spPr>
          <a:xfrm>
            <a:off x="6692156" y="4786654"/>
            <a:ext cx="2222019" cy="476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67">
            <a:extLst>
              <a:ext uri="{FF2B5EF4-FFF2-40B4-BE49-F238E27FC236}">
                <a16:creationId xmlns:a16="http://schemas.microsoft.com/office/drawing/2014/main" id="{3077E697-15E7-4075-970F-605B0BBEBF2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038621" y="5024971"/>
            <a:ext cx="653535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72">
            <a:extLst>
              <a:ext uri="{FF2B5EF4-FFF2-40B4-BE49-F238E27FC236}">
                <a16:creationId xmlns:a16="http://schemas.microsoft.com/office/drawing/2014/main" id="{B72D6B2A-7745-4698-BE68-10329E51F31D}"/>
              </a:ext>
            </a:extLst>
          </p:cNvPr>
          <p:cNvSpPr/>
          <p:nvPr/>
        </p:nvSpPr>
        <p:spPr>
          <a:xfrm flipH="1">
            <a:off x="3127298" y="3527580"/>
            <a:ext cx="2252809" cy="4766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Прямая соединительная линия 73">
            <a:extLst>
              <a:ext uri="{FF2B5EF4-FFF2-40B4-BE49-F238E27FC236}">
                <a16:creationId xmlns:a16="http://schemas.microsoft.com/office/drawing/2014/main" id="{CEEA40EC-7C99-4463-8DC4-BC1E6B33DE7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380107" y="3765897"/>
            <a:ext cx="658514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2">
            <a:extLst>
              <a:ext uri="{FF2B5EF4-FFF2-40B4-BE49-F238E27FC236}">
                <a16:creationId xmlns:a16="http://schemas.microsoft.com/office/drawing/2014/main" id="{C496C9BD-18E7-4560-AA8C-05A7548F6A88}"/>
              </a:ext>
            </a:extLst>
          </p:cNvPr>
          <p:cNvSpPr txBox="1">
            <a:spLocks/>
          </p:cNvSpPr>
          <p:nvPr/>
        </p:nvSpPr>
        <p:spPr>
          <a:xfrm>
            <a:off x="6692155" y="3003781"/>
            <a:ext cx="2218134" cy="10395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 dummy ever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C637D8E-1BC0-4B8E-A946-817B314B1DEA}"/>
              </a:ext>
            </a:extLst>
          </p:cNvPr>
          <p:cNvSpPr txBox="1">
            <a:spLocks/>
          </p:cNvSpPr>
          <p:nvPr/>
        </p:nvSpPr>
        <p:spPr>
          <a:xfrm>
            <a:off x="3144635" y="4140991"/>
            <a:ext cx="2218134" cy="1039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 dummy ever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38512-41F5-4815-99BB-AF8FA52FDB68}"/>
              </a:ext>
            </a:extLst>
          </p:cNvPr>
          <p:cNvSpPr/>
          <p:nvPr/>
        </p:nvSpPr>
        <p:spPr>
          <a:xfrm>
            <a:off x="5892475" y="1819656"/>
            <a:ext cx="304793" cy="304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212FB-54D1-4DF0-A0DD-C9AF681B0DF8}"/>
              </a:ext>
            </a:extLst>
          </p:cNvPr>
          <p:cNvSpPr txBox="1"/>
          <p:nvPr/>
        </p:nvSpPr>
        <p:spPr>
          <a:xfrm>
            <a:off x="7293485" y="2506262"/>
            <a:ext cx="978153" cy="3385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January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CD99F-280E-485F-B09A-E80F086D5CF8}"/>
              </a:ext>
            </a:extLst>
          </p:cNvPr>
          <p:cNvSpPr txBox="1"/>
          <p:nvPr/>
        </p:nvSpPr>
        <p:spPr>
          <a:xfrm>
            <a:off x="7473021" y="483347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May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6993D-E03E-41A4-ABD5-5CFCF61CCC01}"/>
              </a:ext>
            </a:extLst>
          </p:cNvPr>
          <p:cNvSpPr txBox="1"/>
          <p:nvPr/>
        </p:nvSpPr>
        <p:spPr>
          <a:xfrm>
            <a:off x="3698904" y="3574931"/>
            <a:ext cx="110959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February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B32E1-39BC-4669-AE28-F70255371B31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C2E0D5-2DBF-4BAA-B237-D93603EB7B1A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57941E5B-1774-45D2-9FC7-51AF283FA0B8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15064-77AA-4C57-8172-DE51EDFCC392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52FB3-7AA8-493E-96B4-3FBC37A74FAE}"/>
              </a:ext>
            </a:extLst>
          </p:cNvPr>
          <p:cNvSpPr txBox="1"/>
          <p:nvPr/>
        </p:nvSpPr>
        <p:spPr>
          <a:xfrm>
            <a:off x="4053079" y="453602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149756316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06DECC-E59F-4E7A-AF5A-49FB6A4D2BD2}"/>
              </a:ext>
            </a:extLst>
          </p:cNvPr>
          <p:cNvSpPr/>
          <p:nvPr/>
        </p:nvSpPr>
        <p:spPr>
          <a:xfrm>
            <a:off x="2767976" y="3156312"/>
            <a:ext cx="2218134" cy="1094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DDF0F-8ABD-48D6-83C6-24FF2F1B7D60}"/>
              </a:ext>
            </a:extLst>
          </p:cNvPr>
          <p:cNvSpPr/>
          <p:nvPr/>
        </p:nvSpPr>
        <p:spPr>
          <a:xfrm>
            <a:off x="6319573" y="1586057"/>
            <a:ext cx="2218134" cy="10943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cxnSp>
        <p:nvCxnSpPr>
          <p:cNvPr id="6" name="Прямая соединительная линия 22">
            <a:extLst>
              <a:ext uri="{FF2B5EF4-FFF2-40B4-BE49-F238E27FC236}">
                <a16:creationId xmlns:a16="http://schemas.microsoft.com/office/drawing/2014/main" id="{9CCF5FB4-8D68-4072-A6F5-40AD9140E36F}"/>
              </a:ext>
            </a:extLst>
          </p:cNvPr>
          <p:cNvCxnSpPr>
            <a:cxnSpLocks/>
          </p:cNvCxnSpPr>
          <p:nvPr/>
        </p:nvCxnSpPr>
        <p:spPr>
          <a:xfrm>
            <a:off x="5662060" y="0"/>
            <a:ext cx="10230" cy="494936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D876CC9C-125F-47C4-B734-B60CB001B6AE}"/>
              </a:ext>
            </a:extLst>
          </p:cNvPr>
          <p:cNvSpPr/>
          <p:nvPr/>
        </p:nvSpPr>
        <p:spPr>
          <a:xfrm>
            <a:off x="6319574" y="1048403"/>
            <a:ext cx="2222020" cy="476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 algn="ctr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60">
            <a:extLst>
              <a:ext uri="{FF2B5EF4-FFF2-40B4-BE49-F238E27FC236}">
                <a16:creationId xmlns:a16="http://schemas.microsoft.com/office/drawing/2014/main" id="{C8A7B6D6-604A-44B5-AD31-56AAE5F6973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66039" y="1286720"/>
            <a:ext cx="653535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72">
            <a:extLst>
              <a:ext uri="{FF2B5EF4-FFF2-40B4-BE49-F238E27FC236}">
                <a16:creationId xmlns:a16="http://schemas.microsoft.com/office/drawing/2014/main" id="{C9A68CDB-3664-45B1-8FC1-163B48A928C5}"/>
              </a:ext>
            </a:extLst>
          </p:cNvPr>
          <p:cNvSpPr/>
          <p:nvPr/>
        </p:nvSpPr>
        <p:spPr>
          <a:xfrm flipH="1">
            <a:off x="2750639" y="2597693"/>
            <a:ext cx="2252809" cy="476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359" algn="ctr"/>
            <a:endParaRPr lang="ru-RU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единительная линия 73">
            <a:extLst>
              <a:ext uri="{FF2B5EF4-FFF2-40B4-BE49-F238E27FC236}">
                <a16:creationId xmlns:a16="http://schemas.microsoft.com/office/drawing/2014/main" id="{3553ACC2-E17D-474F-9B43-C7659B1699D0}"/>
              </a:ext>
            </a:extLst>
          </p:cNvPr>
          <p:cNvCxnSpPr>
            <a:cxnSpLocks/>
          </p:cNvCxnSpPr>
          <p:nvPr/>
        </p:nvCxnSpPr>
        <p:spPr>
          <a:xfrm>
            <a:off x="5011601" y="2836010"/>
            <a:ext cx="662591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2">
            <a:extLst>
              <a:ext uri="{FF2B5EF4-FFF2-40B4-BE49-F238E27FC236}">
                <a16:creationId xmlns:a16="http://schemas.microsoft.com/office/drawing/2014/main" id="{92F0E322-BEC0-4D12-9C96-1518CDEAD79B}"/>
              </a:ext>
            </a:extLst>
          </p:cNvPr>
          <p:cNvSpPr txBox="1">
            <a:spLocks/>
          </p:cNvSpPr>
          <p:nvPr/>
        </p:nvSpPr>
        <p:spPr>
          <a:xfrm>
            <a:off x="6319573" y="1613452"/>
            <a:ext cx="2218134" cy="10395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 dummy ever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FB5D5672-6C77-4524-A158-BD8C907354D9}"/>
              </a:ext>
            </a:extLst>
          </p:cNvPr>
          <p:cNvSpPr txBox="1">
            <a:spLocks/>
          </p:cNvSpPr>
          <p:nvPr/>
        </p:nvSpPr>
        <p:spPr>
          <a:xfrm>
            <a:off x="2793467" y="3211104"/>
            <a:ext cx="2218134" cy="1039575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" sz="1200" dirty="0">
                <a:solidFill>
                  <a:schemeClr val="bg1"/>
                </a:solidFill>
              </a:rPr>
              <a:t>Lorem Ipsum has been the industry's standard dummy text dummy ever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F9EE6-EA32-4064-8B85-F121B2250F9A}"/>
              </a:ext>
            </a:extLst>
          </p:cNvPr>
          <p:cNvSpPr/>
          <p:nvPr/>
        </p:nvSpPr>
        <p:spPr>
          <a:xfrm>
            <a:off x="5519893" y="4794242"/>
            <a:ext cx="304793" cy="304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95675-A5C6-4B97-B12E-8F4A6CAED6C4}"/>
              </a:ext>
            </a:extLst>
          </p:cNvPr>
          <p:cNvSpPr txBox="1"/>
          <p:nvPr/>
        </p:nvSpPr>
        <p:spPr>
          <a:xfrm>
            <a:off x="3567503" y="265422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EC578-3679-42FD-9A4A-10611218A2B1}"/>
              </a:ext>
            </a:extLst>
          </p:cNvPr>
          <p:cNvSpPr txBox="1"/>
          <p:nvPr/>
        </p:nvSpPr>
        <p:spPr>
          <a:xfrm>
            <a:off x="7066542" y="1097835"/>
            <a:ext cx="728084" cy="3385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Apryl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7856-EAEF-454E-91DF-F9931F49D0C6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F52A6-B0DE-41B7-B90D-BD7088406C79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97D0CE4B-8338-454A-9980-9AB7771B6648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0FB93-FD71-4E78-9549-20A948296C3D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5D502-E977-445C-B0FA-1B54552BFF5C}"/>
              </a:ext>
            </a:extLst>
          </p:cNvPr>
          <p:cNvSpPr txBox="1"/>
          <p:nvPr/>
        </p:nvSpPr>
        <p:spPr>
          <a:xfrm>
            <a:off x="4186583" y="5426619"/>
            <a:ext cx="408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INFOGRAPHIC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CREATIVE</a:t>
            </a:r>
          </a:p>
        </p:txBody>
      </p:sp>
    </p:spTree>
    <p:extLst>
      <p:ext uri="{BB962C8B-B14F-4D97-AF65-F5344CB8AC3E}">
        <p14:creationId xmlns:p14="http://schemas.microsoft.com/office/powerpoint/2010/main" val="36484391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4576DD-F997-4B5D-AFA7-AC3AF73F7A95}"/>
              </a:ext>
            </a:extLst>
          </p:cNvPr>
          <p:cNvSpPr/>
          <p:nvPr/>
        </p:nvSpPr>
        <p:spPr>
          <a:xfrm>
            <a:off x="7544100" y="5967290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0C35F-FA0C-4966-BA2E-8BBAEEAFF9ED}"/>
              </a:ext>
            </a:extLst>
          </p:cNvPr>
          <p:cNvGrpSpPr/>
          <p:nvPr/>
        </p:nvGrpSpPr>
        <p:grpSpPr>
          <a:xfrm rot="5400000" flipH="1">
            <a:off x="5952518" y="5208966"/>
            <a:ext cx="50801" cy="2260297"/>
            <a:chOff x="650968" y="3915655"/>
            <a:chExt cx="60232" cy="14188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0444C7-303B-4BC5-BE13-111D29ABD357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F6168B-CBC0-49E7-BF04-6A26AF666E8E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DD650A-21CA-4BF9-A6D8-B50A5B54FAC2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DBD5F-60F4-4F5C-994E-1C2720184D54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87D94011-FD5C-4021-830D-E0CEB7AFD21B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ED6DC-9F8A-473C-AD1D-17DA852EB1C2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B3CA-2CC6-4BFD-B2CC-85F286BF0618}"/>
              </a:ext>
            </a:extLst>
          </p:cNvPr>
          <p:cNvSpPr txBox="1"/>
          <p:nvPr/>
        </p:nvSpPr>
        <p:spPr>
          <a:xfrm>
            <a:off x="850605" y="1513169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WHITE FOR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NEWS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8E17-B4E9-4968-B4E2-75909D068FD2}"/>
              </a:ext>
            </a:extLst>
          </p:cNvPr>
          <p:cNvSpPr/>
          <p:nvPr/>
        </p:nvSpPr>
        <p:spPr>
          <a:xfrm>
            <a:off x="852573" y="3282631"/>
            <a:ext cx="3675883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 the place easiest and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28E334-3D74-484C-A187-2C013163E9C5}"/>
              </a:ext>
            </a:extLst>
          </p:cNvPr>
          <p:cNvSpPr/>
          <p:nvPr/>
        </p:nvSpPr>
        <p:spPr>
          <a:xfrm>
            <a:off x="849917" y="2769516"/>
            <a:ext cx="2595837" cy="30777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FASHION DESIGN </a:t>
            </a:r>
            <a:r>
              <a:rPr lang="en-US" sz="1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#654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8C0D9C-2D86-46D2-B7A8-CB5222027112}"/>
              </a:ext>
            </a:extLst>
          </p:cNvPr>
          <p:cNvSpPr/>
          <p:nvPr/>
        </p:nvSpPr>
        <p:spPr>
          <a:xfrm>
            <a:off x="944835" y="4125753"/>
            <a:ext cx="1378424" cy="389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 now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9BC25E-EDBA-4EA3-99B7-6F120BE70D89}"/>
              </a:ext>
            </a:extLst>
          </p:cNvPr>
          <p:cNvSpPr/>
          <p:nvPr/>
        </p:nvSpPr>
        <p:spPr>
          <a:xfrm>
            <a:off x="864431" y="4727996"/>
            <a:ext cx="3675883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 the place easiest and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399FA-D6A2-441A-8C41-35CC2D1973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E722AC-4D86-46A4-8930-28EAAF00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0011302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954F-F6D5-4634-B764-D35C46FAAC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148E77-C869-483A-931C-289B8BD522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0A6B64-0EE0-465A-A25F-9104BBC53F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71A1A0-5C26-4253-A0C0-AECCF02A00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5E4815-97CC-4A0E-8A75-6B69F4D7FE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5712ED-DBA1-4954-B433-45299CE0CF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19F636C-4527-4A3A-87CD-E345E23B0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F8A6AD-35FB-4DF0-AC71-807953ACA239}"/>
              </a:ext>
            </a:extLst>
          </p:cNvPr>
          <p:cNvSpPr/>
          <p:nvPr/>
        </p:nvSpPr>
        <p:spPr>
          <a:xfrm>
            <a:off x="524162" y="584198"/>
            <a:ext cx="11116295" cy="5834744"/>
          </a:xfrm>
          <a:custGeom>
            <a:avLst/>
            <a:gdLst>
              <a:gd name="connsiteX0" fmla="*/ 6204856 w 12192000"/>
              <a:gd name="connsiteY0" fmla="*/ 859970 h 6858000"/>
              <a:gd name="connsiteX1" fmla="*/ 3657599 w 12192000"/>
              <a:gd name="connsiteY1" fmla="*/ 3407227 h 6858000"/>
              <a:gd name="connsiteX2" fmla="*/ 6204856 w 12192000"/>
              <a:gd name="connsiteY2" fmla="*/ 5954484 h 6858000"/>
              <a:gd name="connsiteX3" fmla="*/ 8752113 w 12192000"/>
              <a:gd name="connsiteY3" fmla="*/ 3407227 h 6858000"/>
              <a:gd name="connsiteX4" fmla="*/ 6204856 w 12192000"/>
              <a:gd name="connsiteY4" fmla="*/ 85997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204856" y="859970"/>
                </a:moveTo>
                <a:cubicBezTo>
                  <a:pt x="4798046" y="859970"/>
                  <a:pt x="3657599" y="2000416"/>
                  <a:pt x="3657599" y="3407227"/>
                </a:cubicBezTo>
                <a:cubicBezTo>
                  <a:pt x="3657599" y="4814038"/>
                  <a:pt x="4798046" y="5954484"/>
                  <a:pt x="6204856" y="5954484"/>
                </a:cubicBezTo>
                <a:cubicBezTo>
                  <a:pt x="7611667" y="5954484"/>
                  <a:pt x="8752113" y="4814038"/>
                  <a:pt x="8752113" y="3407227"/>
                </a:cubicBezTo>
                <a:cubicBezTo>
                  <a:pt x="8752113" y="2000416"/>
                  <a:pt x="7611667" y="859970"/>
                  <a:pt x="6204856" y="85997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BA76C-C6FA-4883-A034-72179A396E53}"/>
              </a:ext>
            </a:extLst>
          </p:cNvPr>
          <p:cNvSpPr txBox="1"/>
          <p:nvPr/>
        </p:nvSpPr>
        <p:spPr>
          <a:xfrm>
            <a:off x="2520607" y="2618497"/>
            <a:ext cx="715078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2293938" algn="l"/>
              </a:tabLst>
            </a:pPr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TH</a:t>
            </a:r>
            <a:r>
              <a:rPr lang="en-US" sz="10000" b="1" cap="all" spc="500" dirty="0">
                <a:solidFill>
                  <a:schemeClr val="bg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AN</a:t>
            </a:r>
            <a:r>
              <a:rPr lang="en-US" sz="10000" b="1" cap="all" spc="500" dirty="0">
                <a:solidFill>
                  <a:schemeClr val="accent1"/>
                </a:solidFill>
                <a:latin typeface="Montserrat" panose="00000500000000000000" pitchFamily="50" charset="0"/>
                <a:cs typeface="Poppins SemiBold" panose="02000000000000000000" pitchFamily="2" charset="0"/>
              </a:rPr>
              <a:t>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64DB2-2092-4A4D-816A-EEE1C73481EE}"/>
              </a:ext>
            </a:extLst>
          </p:cNvPr>
          <p:cNvSpPr/>
          <p:nvPr/>
        </p:nvSpPr>
        <p:spPr>
          <a:xfrm>
            <a:off x="4607483" y="3972522"/>
            <a:ext cx="2727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200" spc="300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MODERN PRESENTATION</a:t>
            </a:r>
            <a:endParaRPr lang="id-ID" sz="120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ECFB7-695C-4B51-83BA-F00035667648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7F96F-48F2-4AC1-B421-4F4DD7B5FD8A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46F0F9EE-0EFB-40DF-A2A2-94F7401BE2D1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378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18EB93-B979-43DB-B986-9C3DD2312B18}"/>
              </a:ext>
            </a:extLst>
          </p:cNvPr>
          <p:cNvSpPr txBox="1"/>
          <p:nvPr/>
        </p:nvSpPr>
        <p:spPr>
          <a:xfrm rot="5400000">
            <a:off x="51433" y="4391943"/>
            <a:ext cx="291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Promo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22E03-37EA-4B86-95D8-764F75E4980C}"/>
              </a:ext>
            </a:extLst>
          </p:cNvPr>
          <p:cNvGrpSpPr/>
          <p:nvPr/>
        </p:nvGrpSpPr>
        <p:grpSpPr>
          <a:xfrm>
            <a:off x="1462677" y="17962"/>
            <a:ext cx="45719" cy="2884894"/>
            <a:chOff x="1462677" y="-25580"/>
            <a:chExt cx="45719" cy="28848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0A7928-B462-458A-A2FC-6E2A83969A1B}"/>
                </a:ext>
              </a:extLst>
            </p:cNvPr>
            <p:cNvSpPr/>
            <p:nvPr/>
          </p:nvSpPr>
          <p:spPr>
            <a:xfrm>
              <a:off x="1462677" y="-25580"/>
              <a:ext cx="45719" cy="16003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B56DE3-70DD-4F74-B7E7-A8F26A4E0141}"/>
                </a:ext>
              </a:extLst>
            </p:cNvPr>
            <p:cNvSpPr/>
            <p:nvPr/>
          </p:nvSpPr>
          <p:spPr>
            <a:xfrm>
              <a:off x="1462677" y="1737905"/>
              <a:ext cx="45719" cy="11214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6F50C4-9106-444F-879A-4A2D63CDBAB6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A4868-682C-44C0-B17F-34B8BCF1183C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C44D5C95-D9A9-499E-9096-A5E7CC1D8971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03CBC-9A4C-4D40-945D-D0B10C49A79A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6C298-FDC3-437F-8439-FA7B1CFA605F}"/>
              </a:ext>
            </a:extLst>
          </p:cNvPr>
          <p:cNvSpPr txBox="1"/>
          <p:nvPr/>
        </p:nvSpPr>
        <p:spPr>
          <a:xfrm>
            <a:off x="7359831" y="1587611"/>
            <a:ext cx="3872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WOMAN WITH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CASUAL DRESSING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69DD5-B35B-486C-B3C0-0A9F0D58E066}"/>
              </a:ext>
            </a:extLst>
          </p:cNvPr>
          <p:cNvSpPr/>
          <p:nvPr/>
        </p:nvSpPr>
        <p:spPr>
          <a:xfrm>
            <a:off x="7486104" y="2890572"/>
            <a:ext cx="600502" cy="600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DFEBF-88BD-4018-8ABC-FD6A146B9ECF}"/>
              </a:ext>
            </a:extLst>
          </p:cNvPr>
          <p:cNvSpPr/>
          <p:nvPr/>
        </p:nvSpPr>
        <p:spPr>
          <a:xfrm>
            <a:off x="7564567" y="3036934"/>
            <a:ext cx="2866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CLEAN </a:t>
            </a:r>
            <a:r>
              <a:rPr lang="en-US" sz="1400" b="1" spc="300" dirty="0">
                <a:solidFill>
                  <a:schemeClr val="accent4"/>
                </a:solidFill>
                <a:latin typeface="Open Sans" panose="020B0606030504020204" pitchFamily="34" charset="0"/>
              </a:rPr>
              <a:t>PRESENTATION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341761-9806-438A-8FD4-B57DA3FC5E7B}"/>
              </a:ext>
            </a:extLst>
          </p:cNvPr>
          <p:cNvSpPr/>
          <p:nvPr/>
        </p:nvSpPr>
        <p:spPr>
          <a:xfrm>
            <a:off x="7428049" y="3775547"/>
            <a:ext cx="399945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dog. DJs flock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6AB7F-AA97-44E0-9632-A15D3869FC24}"/>
              </a:ext>
            </a:extLst>
          </p:cNvPr>
          <p:cNvSpPr/>
          <p:nvPr/>
        </p:nvSpPr>
        <p:spPr>
          <a:xfrm>
            <a:off x="7428048" y="4653553"/>
            <a:ext cx="399945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 quiz prog. dog. DJs flock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09B6C-5453-498E-BEC1-4F78D90CCD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453912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F0ED2-29A1-4E80-AF76-A522BC50A6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5D145-BA73-4A89-8E16-744D00878D18}"/>
              </a:ext>
            </a:extLst>
          </p:cNvPr>
          <p:cNvSpPr/>
          <p:nvPr/>
        </p:nvSpPr>
        <p:spPr>
          <a:xfrm>
            <a:off x="9093803" y="4878718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CC692-42A3-45C5-8BE7-4EB302C43A38}"/>
              </a:ext>
            </a:extLst>
          </p:cNvPr>
          <p:cNvSpPr txBox="1"/>
          <p:nvPr/>
        </p:nvSpPr>
        <p:spPr>
          <a:xfrm>
            <a:off x="4390502" y="430527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MODERN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31E5-DD57-435F-8939-EB7C03458405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587F9-2903-4501-BE28-FA47135DDE28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A581F-E5E5-4E30-927D-A0D11BC71C1C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E8A3A682-DC02-4A3E-8D4A-21A84ECE852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D44C66-5262-4776-948F-DEE0CC05C47D}"/>
              </a:ext>
            </a:extLst>
          </p:cNvPr>
          <p:cNvGrpSpPr/>
          <p:nvPr/>
        </p:nvGrpSpPr>
        <p:grpSpPr>
          <a:xfrm rot="5400000" flipH="1">
            <a:off x="7502221" y="4120394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14C97-6AB1-4166-B71F-3388B425A1CD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117F9-CA17-4023-B53E-2F9648D0D71F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F97DE-581C-45B5-A589-0E4AEB8A8846}"/>
              </a:ext>
            </a:extLst>
          </p:cNvPr>
          <p:cNvSpPr/>
          <p:nvPr/>
        </p:nvSpPr>
        <p:spPr>
          <a:xfrm>
            <a:off x="965777" y="2185847"/>
            <a:ext cx="2985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4E1D5-4E57-4EA3-A39D-A8D5778349F9}"/>
              </a:ext>
            </a:extLst>
          </p:cNvPr>
          <p:cNvSpPr/>
          <p:nvPr/>
        </p:nvSpPr>
        <p:spPr>
          <a:xfrm>
            <a:off x="4569710" y="2222913"/>
            <a:ext cx="2985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2DA12-B76C-42DB-8A51-AA0D92EA1D88}"/>
              </a:ext>
            </a:extLst>
          </p:cNvPr>
          <p:cNvSpPr/>
          <p:nvPr/>
        </p:nvSpPr>
        <p:spPr>
          <a:xfrm>
            <a:off x="8240588" y="2233549"/>
            <a:ext cx="2985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7B38D-BBF2-484F-9811-241E9C588C21}"/>
              </a:ext>
            </a:extLst>
          </p:cNvPr>
          <p:cNvSpPr txBox="1"/>
          <p:nvPr/>
        </p:nvSpPr>
        <p:spPr>
          <a:xfrm>
            <a:off x="1407134" y="1843753"/>
            <a:ext cx="2102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pc="3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QUALITIES 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8E996-DB14-4196-91BD-40020AACCBC6}"/>
              </a:ext>
            </a:extLst>
          </p:cNvPr>
          <p:cNvSpPr txBox="1"/>
          <p:nvPr/>
        </p:nvSpPr>
        <p:spPr>
          <a:xfrm>
            <a:off x="5011067" y="1843753"/>
            <a:ext cx="2102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EDITION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935F2-2646-4E2B-B053-AA054B24AF60}"/>
              </a:ext>
            </a:extLst>
          </p:cNvPr>
          <p:cNvSpPr txBox="1"/>
          <p:nvPr/>
        </p:nvSpPr>
        <p:spPr>
          <a:xfrm>
            <a:off x="8681945" y="1858267"/>
            <a:ext cx="2102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pc="3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GLOBAL</a:t>
            </a:r>
          </a:p>
        </p:txBody>
      </p:sp>
    </p:spTree>
    <p:extLst>
      <p:ext uri="{BB962C8B-B14F-4D97-AF65-F5344CB8AC3E}">
        <p14:creationId xmlns:p14="http://schemas.microsoft.com/office/powerpoint/2010/main" val="17074910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AED78F-76B2-42AE-BBF6-FB544C816858}"/>
              </a:ext>
            </a:extLst>
          </p:cNvPr>
          <p:cNvSpPr txBox="1"/>
          <p:nvPr/>
        </p:nvSpPr>
        <p:spPr>
          <a:xfrm rot="5400000">
            <a:off x="10188926" y="3626994"/>
            <a:ext cx="291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New Item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F27F95-BD90-48D6-892B-DE7DDCD9CAA9}"/>
              </a:ext>
            </a:extLst>
          </p:cNvPr>
          <p:cNvGrpSpPr/>
          <p:nvPr/>
        </p:nvGrpSpPr>
        <p:grpSpPr>
          <a:xfrm>
            <a:off x="11645889" y="0"/>
            <a:ext cx="45719" cy="2206171"/>
            <a:chOff x="1462677" y="-25580"/>
            <a:chExt cx="45719" cy="2884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DAD52E-0421-4CCB-90EE-062ECBCE4990}"/>
                </a:ext>
              </a:extLst>
            </p:cNvPr>
            <p:cNvSpPr/>
            <p:nvPr/>
          </p:nvSpPr>
          <p:spPr>
            <a:xfrm>
              <a:off x="1462677" y="-25580"/>
              <a:ext cx="45719" cy="16003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DE49E3-6A61-4FB1-98AB-EFF104DC1D3B}"/>
                </a:ext>
              </a:extLst>
            </p:cNvPr>
            <p:cNvSpPr/>
            <p:nvPr/>
          </p:nvSpPr>
          <p:spPr>
            <a:xfrm>
              <a:off x="1462677" y="1737905"/>
              <a:ext cx="45719" cy="11214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A4494B-FC0B-4CE8-82AA-E01CF6C682AC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9C69E-D86A-4DC8-A5D2-28AED55F0C91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DE90F067-BD6E-4E13-AE80-EA9BA9D75FEC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DD842-0082-4DAE-A7E6-4EF922D1B420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AD97F-E23B-4E70-BC73-D8D74901A5A7}"/>
              </a:ext>
            </a:extLst>
          </p:cNvPr>
          <p:cNvSpPr txBox="1"/>
          <p:nvPr/>
        </p:nvSpPr>
        <p:spPr>
          <a:xfrm>
            <a:off x="593795" y="1647484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MODERN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0688A7-A5C8-476D-8A9D-2944FC40837C}"/>
              </a:ext>
            </a:extLst>
          </p:cNvPr>
          <p:cNvSpPr/>
          <p:nvPr/>
        </p:nvSpPr>
        <p:spPr>
          <a:xfrm>
            <a:off x="620477" y="3361718"/>
            <a:ext cx="3598688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 the place that you want to go Whether you're on foot public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F2966D-7CB5-4576-B09E-5312B5C7F745}"/>
              </a:ext>
            </a:extLst>
          </p:cNvPr>
          <p:cNvSpPr/>
          <p:nvPr/>
        </p:nvSpPr>
        <p:spPr>
          <a:xfrm>
            <a:off x="1482276" y="5008463"/>
            <a:ext cx="1754400" cy="157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B8827-7C0C-4334-8231-33C0D629D322}"/>
              </a:ext>
            </a:extLst>
          </p:cNvPr>
          <p:cNvSpPr/>
          <p:nvPr/>
        </p:nvSpPr>
        <p:spPr>
          <a:xfrm>
            <a:off x="1488262" y="4664943"/>
            <a:ext cx="2034087" cy="157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040A1-B7C0-4CA8-ABE0-F4FC915A0F63}"/>
              </a:ext>
            </a:extLst>
          </p:cNvPr>
          <p:cNvSpPr/>
          <p:nvPr/>
        </p:nvSpPr>
        <p:spPr>
          <a:xfrm>
            <a:off x="595323" y="4524912"/>
            <a:ext cx="892939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9DFD3A-2810-4951-A900-2DBA1A0B03F4}"/>
              </a:ext>
            </a:extLst>
          </p:cNvPr>
          <p:cNvSpPr/>
          <p:nvPr/>
        </p:nvSpPr>
        <p:spPr>
          <a:xfrm>
            <a:off x="620477" y="4870679"/>
            <a:ext cx="892939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8A9B6-CDA4-4EFB-9C7C-4E16F77196AA}"/>
              </a:ext>
            </a:extLst>
          </p:cNvPr>
          <p:cNvSpPr/>
          <p:nvPr/>
        </p:nvSpPr>
        <p:spPr>
          <a:xfrm>
            <a:off x="3698039" y="4481041"/>
            <a:ext cx="641408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734D1-B221-4655-8E43-B1A2D978B55A}"/>
              </a:ext>
            </a:extLst>
          </p:cNvPr>
          <p:cNvSpPr/>
          <p:nvPr/>
        </p:nvSpPr>
        <p:spPr>
          <a:xfrm>
            <a:off x="3704325" y="4816545"/>
            <a:ext cx="641408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10C0C4-2AC8-4634-BB4B-7DB775F57BB0}"/>
              </a:ext>
            </a:extLst>
          </p:cNvPr>
          <p:cNvSpPr/>
          <p:nvPr/>
        </p:nvSpPr>
        <p:spPr>
          <a:xfrm>
            <a:off x="632387" y="2875517"/>
            <a:ext cx="23552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 PROGRESS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148BE-8945-4376-AF74-F4439AEE22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90E38C-3E04-49A2-B763-99FF19BEC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215945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086B88-9EE6-4AC2-9B4C-A21B289EEDC9}"/>
              </a:ext>
            </a:extLst>
          </p:cNvPr>
          <p:cNvGrpSpPr/>
          <p:nvPr/>
        </p:nvGrpSpPr>
        <p:grpSpPr>
          <a:xfrm rot="5400000" flipH="1">
            <a:off x="5727548" y="4340829"/>
            <a:ext cx="50801" cy="2260297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98DB8E-4977-4FCE-81F0-53ED78E6811D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A513D-4787-4CA5-9A60-958A7CBB2A68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45FE5-1E1C-4A03-9AD8-F2153B45F02B}"/>
              </a:ext>
            </a:extLst>
          </p:cNvPr>
          <p:cNvSpPr/>
          <p:nvPr/>
        </p:nvSpPr>
        <p:spPr>
          <a:xfrm>
            <a:off x="1691516" y="5184424"/>
            <a:ext cx="2328940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 fastest way to 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F9DA6-E71F-49A9-A26F-6B4107E16E43}"/>
              </a:ext>
            </a:extLst>
          </p:cNvPr>
          <p:cNvSpPr txBox="1"/>
          <p:nvPr/>
        </p:nvSpPr>
        <p:spPr>
          <a:xfrm>
            <a:off x="7643692" y="1547613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MODERN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3AE44-014B-4110-B383-42E8909E3465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FC1C3-7A59-438F-B47B-CE9EF8754E92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5CC7B82A-B024-457F-B3C1-9C335B6B125B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9FF36-A6E3-44ED-ACA1-5DB449AB6BB1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2A6CB1-6E9F-4340-A4EC-78C4007B973C}"/>
              </a:ext>
            </a:extLst>
          </p:cNvPr>
          <p:cNvSpPr txBox="1"/>
          <p:nvPr/>
        </p:nvSpPr>
        <p:spPr>
          <a:xfrm>
            <a:off x="8230172" y="3010063"/>
            <a:ext cx="266593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CONFIRMATION NOW</a:t>
            </a:r>
            <a:endParaRPr lang="id-ID" sz="16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6F2EF5-1451-48B4-A6B3-DC7AA175D6D3}"/>
              </a:ext>
            </a:extLst>
          </p:cNvPr>
          <p:cNvSpPr/>
          <p:nvPr/>
        </p:nvSpPr>
        <p:spPr>
          <a:xfrm>
            <a:off x="7643692" y="3585556"/>
            <a:ext cx="3605950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quick, brown fox jumps over a lazy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dog. DJs flock by when MTV ax quiz prog. quick,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quick,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34">
            <a:extLst>
              <a:ext uri="{FF2B5EF4-FFF2-40B4-BE49-F238E27FC236}">
                <a16:creationId xmlns:a16="http://schemas.microsoft.com/office/drawing/2014/main" id="{0571BF27-4A5D-4912-89D4-BF20633DD8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8064" y="2966521"/>
            <a:ext cx="351741" cy="350067"/>
            <a:chOff x="285" y="355"/>
            <a:chExt cx="3783" cy="3765"/>
          </a:xfrm>
          <a:solidFill>
            <a:schemeClr val="accent4"/>
          </a:solidFill>
        </p:grpSpPr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F987C400-5E6C-43EA-844E-79F04522F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1957"/>
              <a:ext cx="1376" cy="2048"/>
            </a:xfrm>
            <a:custGeom>
              <a:avLst/>
              <a:gdLst>
                <a:gd name="T0" fmla="*/ 0 w 1376"/>
                <a:gd name="T1" fmla="*/ 0 h 2048"/>
                <a:gd name="T2" fmla="*/ 1376 w 1376"/>
                <a:gd name="T3" fmla="*/ 867 h 2048"/>
                <a:gd name="T4" fmla="*/ 0 w 1376"/>
                <a:gd name="T5" fmla="*/ 2048 h 2048"/>
                <a:gd name="T6" fmla="*/ 0 w 1376"/>
                <a:gd name="T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6" h="2048">
                  <a:moveTo>
                    <a:pt x="0" y="0"/>
                  </a:moveTo>
                  <a:lnTo>
                    <a:pt x="1376" y="867"/>
                  </a:lnTo>
                  <a:lnTo>
                    <a:pt x="0" y="20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573DACF3-C225-42F8-8365-6648E7AC1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2913"/>
              <a:ext cx="3567" cy="1207"/>
            </a:xfrm>
            <a:custGeom>
              <a:avLst/>
              <a:gdLst>
                <a:gd name="T0" fmla="*/ 1406 w 3567"/>
                <a:gd name="T1" fmla="*/ 0 h 1207"/>
                <a:gd name="T2" fmla="*/ 1784 w 3567"/>
                <a:gd name="T3" fmla="*/ 237 h 1207"/>
                <a:gd name="T4" fmla="*/ 2160 w 3567"/>
                <a:gd name="T5" fmla="*/ 0 h 1207"/>
                <a:gd name="T6" fmla="*/ 3567 w 3567"/>
                <a:gd name="T7" fmla="*/ 1207 h 1207"/>
                <a:gd name="T8" fmla="*/ 0 w 3567"/>
                <a:gd name="T9" fmla="*/ 1207 h 1207"/>
                <a:gd name="T10" fmla="*/ 1406 w 3567"/>
                <a:gd name="T11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7" h="1207">
                  <a:moveTo>
                    <a:pt x="1406" y="0"/>
                  </a:moveTo>
                  <a:lnTo>
                    <a:pt x="1784" y="237"/>
                  </a:lnTo>
                  <a:lnTo>
                    <a:pt x="2160" y="0"/>
                  </a:lnTo>
                  <a:lnTo>
                    <a:pt x="3567" y="1207"/>
                  </a:lnTo>
                  <a:lnTo>
                    <a:pt x="0" y="1207"/>
                  </a:lnTo>
                  <a:lnTo>
                    <a:pt x="1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EA9C0755-F4D7-4854-92F6-CEA42360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1957"/>
              <a:ext cx="1375" cy="2048"/>
            </a:xfrm>
            <a:custGeom>
              <a:avLst/>
              <a:gdLst>
                <a:gd name="T0" fmla="*/ 1375 w 1375"/>
                <a:gd name="T1" fmla="*/ 0 h 2048"/>
                <a:gd name="T2" fmla="*/ 1375 w 1375"/>
                <a:gd name="T3" fmla="*/ 2048 h 2048"/>
                <a:gd name="T4" fmla="*/ 0 w 1375"/>
                <a:gd name="T5" fmla="*/ 867 h 2048"/>
                <a:gd name="T6" fmla="*/ 1375 w 1375"/>
                <a:gd name="T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5" h="2048">
                  <a:moveTo>
                    <a:pt x="1375" y="0"/>
                  </a:moveTo>
                  <a:lnTo>
                    <a:pt x="1375" y="2048"/>
                  </a:lnTo>
                  <a:lnTo>
                    <a:pt x="0" y="867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70F71749-B44B-4943-B2AC-1D24F1B2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" y="355"/>
              <a:ext cx="3634" cy="1864"/>
            </a:xfrm>
            <a:custGeom>
              <a:avLst/>
              <a:gdLst>
                <a:gd name="T0" fmla="*/ 1819 w 3634"/>
                <a:gd name="T1" fmla="*/ 0 h 1864"/>
                <a:gd name="T2" fmla="*/ 2384 w 3634"/>
                <a:gd name="T3" fmla="*/ 457 h 1864"/>
                <a:gd name="T4" fmla="*/ 3158 w 3634"/>
                <a:gd name="T5" fmla="*/ 457 h 1864"/>
                <a:gd name="T6" fmla="*/ 3158 w 3634"/>
                <a:gd name="T7" fmla="*/ 1081 h 1864"/>
                <a:gd name="T8" fmla="*/ 3634 w 3634"/>
                <a:gd name="T9" fmla="*/ 1464 h 1864"/>
                <a:gd name="T10" fmla="*/ 3158 w 3634"/>
                <a:gd name="T11" fmla="*/ 1764 h 1864"/>
                <a:gd name="T12" fmla="*/ 3001 w 3634"/>
                <a:gd name="T13" fmla="*/ 1864 h 1864"/>
                <a:gd name="T14" fmla="*/ 3001 w 3634"/>
                <a:gd name="T15" fmla="*/ 614 h 1864"/>
                <a:gd name="T16" fmla="*/ 636 w 3634"/>
                <a:gd name="T17" fmla="*/ 614 h 1864"/>
                <a:gd name="T18" fmla="*/ 636 w 3634"/>
                <a:gd name="T19" fmla="*/ 1864 h 1864"/>
                <a:gd name="T20" fmla="*/ 479 w 3634"/>
                <a:gd name="T21" fmla="*/ 1764 h 1864"/>
                <a:gd name="T22" fmla="*/ 0 w 3634"/>
                <a:gd name="T23" fmla="*/ 1462 h 1864"/>
                <a:gd name="T24" fmla="*/ 479 w 3634"/>
                <a:gd name="T25" fmla="*/ 1078 h 1864"/>
                <a:gd name="T26" fmla="*/ 479 w 3634"/>
                <a:gd name="T27" fmla="*/ 457 h 1864"/>
                <a:gd name="T28" fmla="*/ 1252 w 3634"/>
                <a:gd name="T29" fmla="*/ 457 h 1864"/>
                <a:gd name="T30" fmla="*/ 1819 w 3634"/>
                <a:gd name="T3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34" h="1864">
                  <a:moveTo>
                    <a:pt x="1819" y="0"/>
                  </a:moveTo>
                  <a:lnTo>
                    <a:pt x="2384" y="457"/>
                  </a:lnTo>
                  <a:lnTo>
                    <a:pt x="3158" y="457"/>
                  </a:lnTo>
                  <a:lnTo>
                    <a:pt x="3158" y="1081"/>
                  </a:lnTo>
                  <a:lnTo>
                    <a:pt x="3634" y="1464"/>
                  </a:lnTo>
                  <a:lnTo>
                    <a:pt x="3158" y="1764"/>
                  </a:lnTo>
                  <a:lnTo>
                    <a:pt x="3001" y="1864"/>
                  </a:lnTo>
                  <a:lnTo>
                    <a:pt x="3001" y="614"/>
                  </a:lnTo>
                  <a:lnTo>
                    <a:pt x="636" y="614"/>
                  </a:lnTo>
                  <a:lnTo>
                    <a:pt x="636" y="1864"/>
                  </a:lnTo>
                  <a:lnTo>
                    <a:pt x="479" y="1764"/>
                  </a:lnTo>
                  <a:lnTo>
                    <a:pt x="0" y="1462"/>
                  </a:lnTo>
                  <a:lnTo>
                    <a:pt x="479" y="1078"/>
                  </a:lnTo>
                  <a:lnTo>
                    <a:pt x="479" y="457"/>
                  </a:lnTo>
                  <a:lnTo>
                    <a:pt x="1252" y="457"/>
                  </a:lnTo>
                  <a:lnTo>
                    <a:pt x="1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F76EB3E0-3011-455F-8C7C-B95F74AD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127"/>
              <a:ext cx="473" cy="118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2" name="Rectangle 41">
              <a:extLst>
                <a:ext uri="{FF2B5EF4-FFF2-40B4-BE49-F238E27FC236}">
                  <a16:creationId xmlns:a16="http://schemas.microsoft.com/office/drawing/2014/main" id="{AC0D8D8D-9697-4802-BE1D-BAC28B9E9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346"/>
              <a:ext cx="472" cy="9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240AE9A8-0675-49FB-B427-C4DE2726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639"/>
              <a:ext cx="472" cy="66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464AC-35ED-4C0F-B430-B3D74E6CC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263493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F4F8A3-346A-4190-B4BA-54AB14D871EC}"/>
              </a:ext>
            </a:extLst>
          </p:cNvPr>
          <p:cNvSpPr txBox="1"/>
          <p:nvPr/>
        </p:nvSpPr>
        <p:spPr>
          <a:xfrm>
            <a:off x="9521282" y="2370576"/>
            <a:ext cx="2278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 Member Customer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4853E4-A98B-46F5-902C-17CECA675883}"/>
              </a:ext>
            </a:extLst>
          </p:cNvPr>
          <p:cNvGrpSpPr/>
          <p:nvPr/>
        </p:nvGrpSpPr>
        <p:grpSpPr>
          <a:xfrm>
            <a:off x="11536774" y="4207060"/>
            <a:ext cx="60232" cy="1759431"/>
            <a:chOff x="650968" y="3915655"/>
            <a:chExt cx="60232" cy="1418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BCCC73-3D1C-4130-B953-203E024628D9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C01DF2-DBF4-4D46-88DB-132E28267099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17E59-9B28-45B0-8C4E-40DC6C8A100D}"/>
              </a:ext>
            </a:extLst>
          </p:cNvPr>
          <p:cNvGrpSpPr/>
          <p:nvPr/>
        </p:nvGrpSpPr>
        <p:grpSpPr>
          <a:xfrm>
            <a:off x="11594831" y="4221574"/>
            <a:ext cx="60232" cy="1759431"/>
            <a:chOff x="650968" y="3915655"/>
            <a:chExt cx="60232" cy="14188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9DF833-340D-4FF0-BAB2-868C9D790035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84F182-7735-4144-B8D5-50F5C19C9F5E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3673CE-E074-4DFA-9279-8EA0CC0C9987}"/>
              </a:ext>
            </a:extLst>
          </p:cNvPr>
          <p:cNvSpPr txBox="1"/>
          <p:nvPr/>
        </p:nvSpPr>
        <p:spPr>
          <a:xfrm>
            <a:off x="2186722" y="1575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6DC64-FFA6-49E3-8102-75E8C77E9C78}"/>
              </a:ext>
            </a:extLst>
          </p:cNvPr>
          <p:cNvSpPr txBox="1"/>
          <p:nvPr/>
        </p:nvSpPr>
        <p:spPr>
          <a:xfrm>
            <a:off x="864431" y="147009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1844DB39-96CD-473C-AD6B-B9AE3F44A3FA}"/>
              </a:ext>
            </a:extLst>
          </p:cNvPr>
          <p:cNvSpPr/>
          <p:nvPr/>
        </p:nvSpPr>
        <p:spPr>
          <a:xfrm>
            <a:off x="211541" y="148567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0FBC4-A788-4255-B72F-A52591EF666F}"/>
              </a:ext>
            </a:extLst>
          </p:cNvPr>
          <p:cNvSpPr txBox="1"/>
          <p:nvPr/>
        </p:nvSpPr>
        <p:spPr>
          <a:xfrm>
            <a:off x="0" y="570124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6A267-B5AB-44BC-8F91-BFBD9EE82257}"/>
              </a:ext>
            </a:extLst>
          </p:cNvPr>
          <p:cNvSpPr txBox="1"/>
          <p:nvPr/>
        </p:nvSpPr>
        <p:spPr>
          <a:xfrm>
            <a:off x="701294" y="1521089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NATURE FOR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DCF26A-0722-41B1-AD01-9D2093A10F0E}"/>
              </a:ext>
            </a:extLst>
          </p:cNvPr>
          <p:cNvSpPr/>
          <p:nvPr/>
        </p:nvSpPr>
        <p:spPr>
          <a:xfrm>
            <a:off x="758430" y="4875247"/>
            <a:ext cx="461665" cy="4616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861B1C-7DE4-4ED8-9A1A-D074904A77C4}"/>
              </a:ext>
            </a:extLst>
          </p:cNvPr>
          <p:cNvSpPr/>
          <p:nvPr/>
        </p:nvSpPr>
        <p:spPr>
          <a:xfrm>
            <a:off x="1448453" y="4875246"/>
            <a:ext cx="461665" cy="4616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AD8213-A76E-413D-B823-B542F7B248E0}"/>
              </a:ext>
            </a:extLst>
          </p:cNvPr>
          <p:cNvSpPr/>
          <p:nvPr/>
        </p:nvSpPr>
        <p:spPr>
          <a:xfrm>
            <a:off x="2138476" y="4875245"/>
            <a:ext cx="461665" cy="4616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2" name="Freeform 99">
            <a:extLst>
              <a:ext uri="{FF2B5EF4-FFF2-40B4-BE49-F238E27FC236}">
                <a16:creationId xmlns:a16="http://schemas.microsoft.com/office/drawing/2014/main" id="{56C1CE9A-AAA6-4863-93EB-F98CB967772B}"/>
              </a:ext>
            </a:extLst>
          </p:cNvPr>
          <p:cNvSpPr>
            <a:spLocks noEditPoints="1"/>
          </p:cNvSpPr>
          <p:nvPr/>
        </p:nvSpPr>
        <p:spPr bwMode="auto">
          <a:xfrm>
            <a:off x="2268393" y="4978353"/>
            <a:ext cx="178246" cy="283741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Open Sans" panose="020B0606030504020204" pitchFamily="34" charset="0"/>
            </a:endParaRPr>
          </a:p>
        </p:txBody>
      </p:sp>
      <p:sp>
        <p:nvSpPr>
          <p:cNvPr id="23" name="Freeform 110">
            <a:extLst>
              <a:ext uri="{FF2B5EF4-FFF2-40B4-BE49-F238E27FC236}">
                <a16:creationId xmlns:a16="http://schemas.microsoft.com/office/drawing/2014/main" id="{97BFDABA-5AB6-4971-8DD9-2336DE0624F7}"/>
              </a:ext>
            </a:extLst>
          </p:cNvPr>
          <p:cNvSpPr>
            <a:spLocks noEditPoints="1"/>
          </p:cNvSpPr>
          <p:nvPr/>
        </p:nvSpPr>
        <p:spPr bwMode="auto">
          <a:xfrm>
            <a:off x="1568327" y="5029048"/>
            <a:ext cx="220918" cy="21702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Open Sans" panose="020B0606030504020204" pitchFamily="34" charset="0"/>
            </a:endParaRPr>
          </a:p>
        </p:txBody>
      </p:sp>
      <p:sp>
        <p:nvSpPr>
          <p:cNvPr id="24" name="Freeform 111">
            <a:extLst>
              <a:ext uri="{FF2B5EF4-FFF2-40B4-BE49-F238E27FC236}">
                <a16:creationId xmlns:a16="http://schemas.microsoft.com/office/drawing/2014/main" id="{2B3C0E48-7885-45A3-83C5-095A798916A7}"/>
              </a:ext>
            </a:extLst>
          </p:cNvPr>
          <p:cNvSpPr>
            <a:spLocks noEditPoints="1"/>
          </p:cNvSpPr>
          <p:nvPr/>
        </p:nvSpPr>
        <p:spPr bwMode="auto">
          <a:xfrm>
            <a:off x="882158" y="5014534"/>
            <a:ext cx="206513" cy="207990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D5FAC3-74EE-4B41-A4C9-B8B2B4217B54}"/>
              </a:ext>
            </a:extLst>
          </p:cNvPr>
          <p:cNvSpPr/>
          <p:nvPr/>
        </p:nvSpPr>
        <p:spPr>
          <a:xfrm>
            <a:off x="725989" y="2798976"/>
            <a:ext cx="3605950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quick, brown fox jumps over a lazy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dog. DJs flock by when MTV ax quiz prog. quick,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quick,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246AD-1137-4D58-9AC2-A3F61D9B5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21890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348625-FBB5-4646-8A6C-B07B3C569E17}"/>
              </a:ext>
            </a:extLst>
          </p:cNvPr>
          <p:cNvGrpSpPr/>
          <p:nvPr/>
        </p:nvGrpSpPr>
        <p:grpSpPr>
          <a:xfrm rot="5400000" flipH="1">
            <a:off x="3049663" y="4956781"/>
            <a:ext cx="50801" cy="2260297"/>
            <a:chOff x="650968" y="3915655"/>
            <a:chExt cx="60232" cy="14188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D093B4-AF4F-4306-BAFB-FD7BD1A01D14}"/>
                </a:ext>
              </a:extLst>
            </p:cNvPr>
            <p:cNvSpPr/>
            <p:nvPr/>
          </p:nvSpPr>
          <p:spPr>
            <a:xfrm>
              <a:off x="650968" y="3915655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70C759-93BA-4AFC-912D-DEA2B3FBA1F5}"/>
                </a:ext>
              </a:extLst>
            </p:cNvPr>
            <p:cNvSpPr/>
            <p:nvPr/>
          </p:nvSpPr>
          <p:spPr>
            <a:xfrm>
              <a:off x="650968" y="4692711"/>
              <a:ext cx="60232" cy="641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C393D-8396-4C24-B768-1B570A74A452}"/>
              </a:ext>
            </a:extLst>
          </p:cNvPr>
          <p:cNvSpPr/>
          <p:nvPr/>
        </p:nvSpPr>
        <p:spPr>
          <a:xfrm>
            <a:off x="4712238" y="5800377"/>
            <a:ext cx="1855422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 will show you The easiest 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93B3D-F714-4491-88D1-56937C913186}"/>
              </a:ext>
            </a:extLst>
          </p:cNvPr>
          <p:cNvSpPr txBox="1"/>
          <p:nvPr/>
        </p:nvSpPr>
        <p:spPr>
          <a:xfrm>
            <a:off x="9229023" y="14856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C998A-7D17-43B2-AD09-81E1B723977A}"/>
              </a:ext>
            </a:extLst>
          </p:cNvPr>
          <p:cNvSpPr txBox="1"/>
          <p:nvPr/>
        </p:nvSpPr>
        <p:spPr>
          <a:xfrm>
            <a:off x="10178013" y="14856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&amp; Clean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87BFE1C7-5A37-43DD-921A-5CE0A86DF562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05443-A588-406C-B073-24B1A9496A9B}"/>
              </a:ext>
            </a:extLst>
          </p:cNvPr>
          <p:cNvSpPr txBox="1"/>
          <p:nvPr/>
        </p:nvSpPr>
        <p:spPr>
          <a:xfrm>
            <a:off x="10696745" y="5749835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85000"/>
                    <a:alpha val="52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B5D8C-2AA8-4AD8-B28F-C463E618BCB9}"/>
              </a:ext>
            </a:extLst>
          </p:cNvPr>
          <p:cNvSpPr txBox="1"/>
          <p:nvPr/>
        </p:nvSpPr>
        <p:spPr>
          <a:xfrm>
            <a:off x="7419367" y="1477936"/>
            <a:ext cx="341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FRESH IDEAS </a:t>
            </a:r>
            <a:r>
              <a:rPr lang="en-US" sz="2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 VALUE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8F3D223-0951-467B-9444-C0D9C74A2DFC}"/>
              </a:ext>
            </a:extLst>
          </p:cNvPr>
          <p:cNvSpPr/>
          <p:nvPr/>
        </p:nvSpPr>
        <p:spPr>
          <a:xfrm>
            <a:off x="7549773" y="2914055"/>
            <a:ext cx="291719" cy="32405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9D42DF9-0B30-4DD5-BA44-A6BC310703AB}"/>
              </a:ext>
            </a:extLst>
          </p:cNvPr>
          <p:cNvSpPr/>
          <p:nvPr/>
        </p:nvSpPr>
        <p:spPr>
          <a:xfrm>
            <a:off x="7547427" y="3741705"/>
            <a:ext cx="291719" cy="32405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0C20B8-454C-4A2B-BE85-5CB8438129D5}"/>
              </a:ext>
            </a:extLst>
          </p:cNvPr>
          <p:cNvSpPr/>
          <p:nvPr/>
        </p:nvSpPr>
        <p:spPr>
          <a:xfrm>
            <a:off x="7420554" y="4486230"/>
            <a:ext cx="3934383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jumps over a lazy dog. DJs flock by when MTV ax quiz prog. quick, over a lazy dog. DJs flock by when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prog. quick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4B74D-3849-4874-9F5B-B5E5DCECF7B4}"/>
              </a:ext>
            </a:extLst>
          </p:cNvPr>
          <p:cNvSpPr/>
          <p:nvPr/>
        </p:nvSpPr>
        <p:spPr>
          <a:xfrm>
            <a:off x="7974175" y="3595313"/>
            <a:ext cx="3380763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795BC6-5A5A-4AAE-A66D-D49F92D4314D}"/>
              </a:ext>
            </a:extLst>
          </p:cNvPr>
          <p:cNvSpPr/>
          <p:nvPr/>
        </p:nvSpPr>
        <p:spPr>
          <a:xfrm>
            <a:off x="7974174" y="2758365"/>
            <a:ext cx="3380763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quick, brown fox jumps over a lazy dog. DJs flock by when MTV ax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0E103-7866-4EC1-A431-FB393D2353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7385333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Redbiz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51515"/>
      </a:accent1>
      <a:accent2>
        <a:srgbClr val="A31111"/>
      </a:accent2>
      <a:accent3>
        <a:srgbClr val="840E0E"/>
      </a:accent3>
      <a:accent4>
        <a:srgbClr val="690B0B"/>
      </a:accent4>
      <a:accent5>
        <a:srgbClr val="530909"/>
      </a:accent5>
      <a:accent6>
        <a:srgbClr val="380606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1596</Words>
  <Application>Microsoft Office PowerPoint</Application>
  <PresentationFormat>Widescreen</PresentationFormat>
  <Paragraphs>300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Chevin Pro Light</vt:lpstr>
      <vt:lpstr>Montserrat</vt:lpstr>
      <vt:lpstr>Open Sans</vt:lpstr>
      <vt:lpstr>Questrial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aqr</dc:creator>
  <cp:lastModifiedBy>HP</cp:lastModifiedBy>
  <cp:revision>23</cp:revision>
  <dcterms:created xsi:type="dcterms:W3CDTF">2020-06-24T03:06:37Z</dcterms:created>
  <dcterms:modified xsi:type="dcterms:W3CDTF">2020-06-25T09:48:40Z</dcterms:modified>
</cp:coreProperties>
</file>