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257" r:id="rId2"/>
    <p:sldId id="300" r:id="rId3"/>
    <p:sldId id="299" r:id="rId4"/>
    <p:sldId id="291" r:id="rId5"/>
    <p:sldId id="296" r:id="rId6"/>
    <p:sldId id="297" r:id="rId7"/>
    <p:sldId id="298" r:id="rId8"/>
    <p:sldId id="303" r:id="rId9"/>
    <p:sldId id="302" r:id="rId10"/>
    <p:sldId id="301" r:id="rId11"/>
    <p:sldId id="289" r:id="rId12"/>
    <p:sldId id="290" r:id="rId13"/>
    <p:sldId id="304" r:id="rId14"/>
    <p:sldId id="292" r:id="rId15"/>
    <p:sldId id="293" r:id="rId16"/>
    <p:sldId id="294" r:id="rId17"/>
    <p:sldId id="295" r:id="rId18"/>
  </p:sldIdLst>
  <p:sldSz cx="9144000" cy="6858000" type="screen4x3"/>
  <p:notesSz cx="6805613" cy="9939338"/>
  <p:defaultTextStyle>
    <a:defPPr>
      <a:defRPr lang="de-DE"/>
    </a:defPPr>
    <a:lvl1pPr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E92"/>
    <a:srgbClr val="A6B3BD"/>
    <a:srgbClr val="7A8E97"/>
    <a:srgbClr val="9AA4A5"/>
    <a:srgbClr val="7A8B94"/>
    <a:srgbClr val="008EFF"/>
    <a:srgbClr val="74B42F"/>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showGuides="1">
      <p:cViewPr>
        <p:scale>
          <a:sx n="90" d="100"/>
          <a:sy n="90" d="100"/>
        </p:scale>
        <p:origin x="-2244" y="-5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9575" cy="496888"/>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defRPr>
            </a:lvl1pPr>
          </a:lstStyle>
          <a:p>
            <a:pPr>
              <a:defRPr/>
            </a:pPr>
            <a:endParaRPr lang="de-DE"/>
          </a:p>
        </p:txBody>
      </p:sp>
      <p:sp>
        <p:nvSpPr>
          <p:cNvPr id="3" name="Datumsplatzhalter 2"/>
          <p:cNvSpPr>
            <a:spLocks noGrp="1"/>
          </p:cNvSpPr>
          <p:nvPr>
            <p:ph type="dt" sz="quarter" idx="1"/>
          </p:nvPr>
        </p:nvSpPr>
        <p:spPr>
          <a:xfrm>
            <a:off x="3854450" y="0"/>
            <a:ext cx="2949575" cy="49688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A447F7BA-139B-AB48-8A24-D52A7B6737C1}" type="datetime1">
              <a:rPr lang="de-DE"/>
              <a:pPr>
                <a:defRPr/>
              </a:pPr>
              <a:t>11.01.2019</a:t>
            </a:fld>
            <a:endParaRPr lang="de-DE"/>
          </a:p>
        </p:txBody>
      </p:sp>
      <p:sp>
        <p:nvSpPr>
          <p:cNvPr id="4" name="Fußzeilenplatzhalter 3"/>
          <p:cNvSpPr>
            <a:spLocks noGrp="1"/>
          </p:cNvSpPr>
          <p:nvPr>
            <p:ph type="ftr" sz="quarter" idx="2"/>
          </p:nvPr>
        </p:nvSpPr>
        <p:spPr>
          <a:xfrm>
            <a:off x="0" y="9440863"/>
            <a:ext cx="2949575" cy="496887"/>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defRPr>
            </a:lvl1pPr>
          </a:lstStyle>
          <a:p>
            <a:pPr>
              <a:defRPr/>
            </a:pPr>
            <a:endParaRPr lang="de-DE"/>
          </a:p>
        </p:txBody>
      </p:sp>
      <p:sp>
        <p:nvSpPr>
          <p:cNvPr id="5" name="Foliennummernplatzhalter 4"/>
          <p:cNvSpPr>
            <a:spLocks noGrp="1"/>
          </p:cNvSpPr>
          <p:nvPr>
            <p:ph type="sldNum" sz="quarter" idx="3"/>
          </p:nvPr>
        </p:nvSpPr>
        <p:spPr>
          <a:xfrm>
            <a:off x="3854450" y="9440863"/>
            <a:ext cx="2949575" cy="496887"/>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32A2893D-2C8F-9A43-9B62-5A01B071488D}" type="slidenum">
              <a:rPr lang="de-DE"/>
              <a:pPr>
                <a:defRPr/>
              </a:pPr>
              <a:t>‹Nr.›</a:t>
            </a:fld>
            <a:endParaRPr lang="de-DE"/>
          </a:p>
        </p:txBody>
      </p:sp>
    </p:spTree>
    <p:extLst>
      <p:ext uri="{BB962C8B-B14F-4D97-AF65-F5344CB8AC3E}">
        <p14:creationId xmlns:p14="http://schemas.microsoft.com/office/powerpoint/2010/main" val="5599615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9575" cy="496888"/>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defRPr>
            </a:lvl1pPr>
          </a:lstStyle>
          <a:p>
            <a:pPr>
              <a:defRPr/>
            </a:pPr>
            <a:endParaRPr lang="de-DE"/>
          </a:p>
        </p:txBody>
      </p:sp>
      <p:sp>
        <p:nvSpPr>
          <p:cNvPr id="3" name="Datumsplatzhalter 2"/>
          <p:cNvSpPr>
            <a:spLocks noGrp="1"/>
          </p:cNvSpPr>
          <p:nvPr>
            <p:ph type="dt" idx="1"/>
          </p:nvPr>
        </p:nvSpPr>
        <p:spPr>
          <a:xfrm>
            <a:off x="3854450" y="0"/>
            <a:ext cx="2949575" cy="49688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52343B73-6247-7140-833B-93AEF9E5C7F2}" type="datetime1">
              <a:rPr lang="de-DE"/>
              <a:pPr>
                <a:defRPr/>
              </a:pPr>
              <a:t>11.01.2019</a:t>
            </a:fld>
            <a:endParaRPr lang="de-DE"/>
          </a:p>
        </p:txBody>
      </p:sp>
      <p:sp>
        <p:nvSpPr>
          <p:cNvPr id="4" name="Folienbildplatzhalter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de-DE" noProof="0"/>
          </a:p>
        </p:txBody>
      </p:sp>
      <p:sp>
        <p:nvSpPr>
          <p:cNvPr id="5" name="Notizenplatzhalter 4"/>
          <p:cNvSpPr>
            <a:spLocks noGrp="1"/>
          </p:cNvSpPr>
          <p:nvPr>
            <p:ph type="body" sz="quarter" idx="3"/>
          </p:nvPr>
        </p:nvSpPr>
        <p:spPr>
          <a:xfrm>
            <a:off x="681038" y="4721225"/>
            <a:ext cx="5443537" cy="4471988"/>
          </a:xfrm>
          <a:prstGeom prst="rect">
            <a:avLst/>
          </a:prstGeom>
        </p:spPr>
        <p:txBody>
          <a:bodyPr vert="horz" wrap="square" lIns="91440" tIns="45720" rIns="91440" bIns="45720" numCol="1" anchor="t" anchorCtr="0" compatLnSpc="1">
            <a:prstTxWarp prst="textNoShape">
              <a:avLst/>
            </a:prstTxWarp>
            <a:normAutofit/>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0" y="9440863"/>
            <a:ext cx="2949575" cy="496887"/>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defRPr>
            </a:lvl1pPr>
          </a:lstStyle>
          <a:p>
            <a:pPr>
              <a:defRPr/>
            </a:pPr>
            <a:endParaRPr lang="de-DE"/>
          </a:p>
        </p:txBody>
      </p:sp>
      <p:sp>
        <p:nvSpPr>
          <p:cNvPr id="7" name="Foliennummernplatzhalter 6"/>
          <p:cNvSpPr>
            <a:spLocks noGrp="1"/>
          </p:cNvSpPr>
          <p:nvPr>
            <p:ph type="sldNum" sz="quarter" idx="5"/>
          </p:nvPr>
        </p:nvSpPr>
        <p:spPr>
          <a:xfrm>
            <a:off x="3854450" y="9440863"/>
            <a:ext cx="2949575" cy="496887"/>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AED2CA73-8110-1D4E-BEEE-470C73578DE3}" type="slidenum">
              <a:rPr lang="de-DE"/>
              <a:pPr>
                <a:defRPr/>
              </a:pPr>
              <a:t>‹Nr.›</a:t>
            </a:fld>
            <a:endParaRPr lang="de-DE"/>
          </a:p>
        </p:txBody>
      </p:sp>
    </p:spTree>
    <p:extLst>
      <p:ext uri="{BB962C8B-B14F-4D97-AF65-F5344CB8AC3E}">
        <p14:creationId xmlns:p14="http://schemas.microsoft.com/office/powerpoint/2010/main" val="46256209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85" charset="-128"/>
        <a:cs typeface="ＭＳ Ｐゴシック" pitchFamily="85"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85"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85"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85"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8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Folienbildplatzhalt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5362"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spcBef>
                <a:spcPct val="0"/>
              </a:spcBef>
            </a:pPr>
            <a:endParaRPr lang="de-DE">
              <a:latin typeface="Calibri" charset="0"/>
              <a:ea typeface="ＭＳ Ｐゴシック" charset="0"/>
              <a:cs typeface="ＭＳ Ｐゴシック" charset="0"/>
            </a:endParaRPr>
          </a:p>
        </p:txBody>
      </p:sp>
      <p:sp>
        <p:nvSpPr>
          <p:cNvPr id="15363" name="Foliennummernplatzhalt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1E2FE90-FA94-2544-B449-E6721B1D1D30}" type="slidenum">
              <a:rPr lang="de-DE" sz="1200">
                <a:latin typeface="Calibri" charset="0"/>
              </a:rPr>
              <a:pPr eaLnBrk="1" hangingPunct="1"/>
              <a:t>1</a:t>
            </a:fld>
            <a:endParaRPr lang="de-DE" sz="1200">
              <a:latin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Titel 1"/>
          <p:cNvSpPr>
            <a:spLocks noGrp="1"/>
          </p:cNvSpPr>
          <p:nvPr>
            <p:ph type="title"/>
          </p:nvPr>
        </p:nvSpPr>
        <p:spPr>
          <a:xfrm>
            <a:off x="482993" y="1072273"/>
            <a:ext cx="8765926" cy="685800"/>
          </a:xfrm>
          <a:prstGeom prst="rect">
            <a:avLst/>
          </a:prstGeom>
        </p:spPr>
        <p:txBody>
          <a:bodyPr/>
          <a:lstStyle>
            <a:lvl1pPr algn="l">
              <a:defRPr sz="2400" cap="all" baseline="0">
                <a:latin typeface="Arial"/>
                <a:cs typeface="Arial"/>
              </a:defRPr>
            </a:lvl1pPr>
          </a:lstStyle>
          <a:p>
            <a:r>
              <a:rPr lang="de-DE" dirty="0" smtClean="0"/>
              <a:t>Mastertitelformat bearbeiten</a:t>
            </a:r>
            <a:endParaRPr lang="de-DE" dirty="0"/>
          </a:p>
        </p:txBody>
      </p:sp>
      <p:sp>
        <p:nvSpPr>
          <p:cNvPr id="8" name="Inhaltsplatzhalter 2"/>
          <p:cNvSpPr>
            <a:spLocks noGrp="1"/>
          </p:cNvSpPr>
          <p:nvPr>
            <p:ph idx="1"/>
          </p:nvPr>
        </p:nvSpPr>
        <p:spPr>
          <a:xfrm>
            <a:off x="482993" y="1753837"/>
            <a:ext cx="8435156" cy="4897436"/>
          </a:xfrm>
          <a:prstGeom prst="rect">
            <a:avLst/>
          </a:prstGeom>
        </p:spPr>
        <p:txBody>
          <a:bodyPr/>
          <a:lstStyle>
            <a:lvl1pPr marL="342900" indent="-342900">
              <a:buFont typeface="Wingdings" charset="2"/>
              <a:buChar char="§"/>
              <a:defRPr sz="2400">
                <a:latin typeface="Arial"/>
                <a:cs typeface="Arial"/>
              </a:defRPr>
            </a:lvl1pPr>
            <a:lvl2pPr>
              <a:defRPr sz="2200">
                <a:latin typeface="Arial"/>
                <a:cs typeface="Arial"/>
              </a:defRPr>
            </a:lvl2pPr>
            <a:lvl3pPr>
              <a:defRPr sz="2000">
                <a:latin typeface="Arial"/>
                <a:cs typeface="Arial"/>
              </a:defRPr>
            </a:lvl3pPr>
            <a:lvl4pPr>
              <a:defRPr sz="1800">
                <a:latin typeface="Arial"/>
                <a:cs typeface="Arial"/>
              </a:defRPr>
            </a:lvl4pPr>
            <a:lvl5pPr>
              <a:defRPr sz="1800">
                <a:latin typeface="Arial"/>
                <a:cs typeface="Arial"/>
              </a:defRPr>
            </a:lvl5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0" name="Textplatzhalter 12"/>
          <p:cNvSpPr txBox="1">
            <a:spLocks/>
          </p:cNvSpPr>
          <p:nvPr userDrawn="1"/>
        </p:nvSpPr>
        <p:spPr bwMode="auto">
          <a:xfrm>
            <a:off x="42863" y="6604000"/>
            <a:ext cx="7772400" cy="279400"/>
          </a:xfrm>
          <a:prstGeom prst="rect">
            <a:avLst/>
          </a:prstGeom>
          <a:noFill/>
          <a:ln w="9525">
            <a:noFill/>
            <a:miter lim="800000"/>
            <a:headEnd/>
            <a:tailEnd/>
          </a:ln>
        </p:spPr>
        <p:txBody>
          <a:bodyPr/>
          <a:lstStyle>
            <a:lvl1pPr defTabSz="817563" eaLnBrk="0" hangingPunct="0">
              <a:defRPr sz="2400">
                <a:solidFill>
                  <a:schemeClr val="tx1"/>
                </a:solidFill>
                <a:latin typeface="Arial" charset="0"/>
                <a:ea typeface="ＭＳ Ｐゴシック" charset="0"/>
                <a:cs typeface="ＭＳ Ｐゴシック" charset="0"/>
              </a:defRPr>
            </a:lvl1pPr>
            <a:lvl2pPr marL="37931725" indent="-37474525" defTabSz="817563"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20000"/>
              </a:spcBef>
              <a:buClr>
                <a:srgbClr val="333333"/>
              </a:buClr>
              <a:buSzPct val="65000"/>
              <a:buFont typeface="Wingdings" charset="0"/>
              <a:buNone/>
              <a:defRPr/>
            </a:pPr>
            <a:r>
              <a:rPr lang="de-DE" sz="1200" dirty="0" smtClean="0">
                <a:solidFill>
                  <a:schemeClr val="bg1"/>
                </a:solidFill>
                <a:latin typeface="Arial"/>
                <a:cs typeface="Arial"/>
              </a:rPr>
              <a:t>Prof. Maximilian Mustermann</a:t>
            </a:r>
          </a:p>
        </p:txBody>
      </p:sp>
    </p:spTree>
    <p:extLst>
      <p:ext uri="{BB962C8B-B14F-4D97-AF65-F5344CB8AC3E}">
        <p14:creationId xmlns:p14="http://schemas.microsoft.com/office/powerpoint/2010/main" val="4291472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 und vertikaler Text">
    <p:spTree>
      <p:nvGrpSpPr>
        <p:cNvPr id="1" name=""/>
        <p:cNvGrpSpPr/>
        <p:nvPr/>
      </p:nvGrpSpPr>
      <p:grpSpPr>
        <a:xfrm>
          <a:off x="0" y="0"/>
          <a:ext cx="0" cy="0"/>
          <a:chOff x="0" y="0"/>
          <a:chExt cx="0" cy="0"/>
        </a:xfrm>
      </p:grpSpPr>
      <p:sp>
        <p:nvSpPr>
          <p:cNvPr id="7" name="Titel 1"/>
          <p:cNvSpPr>
            <a:spLocks noGrp="1"/>
          </p:cNvSpPr>
          <p:nvPr>
            <p:ph type="title"/>
          </p:nvPr>
        </p:nvSpPr>
        <p:spPr>
          <a:xfrm>
            <a:off x="503132" y="1058600"/>
            <a:ext cx="8462714" cy="685800"/>
          </a:xfrm>
          <a:prstGeom prst="rect">
            <a:avLst/>
          </a:prstGeom>
        </p:spPr>
        <p:txBody>
          <a:bodyPr/>
          <a:lstStyle>
            <a:lvl1pPr algn="l">
              <a:defRPr sz="2400" cap="all" baseline="0">
                <a:latin typeface="Arial"/>
                <a:cs typeface="Arial"/>
              </a:defRPr>
            </a:lvl1pPr>
          </a:lstStyle>
          <a:p>
            <a:r>
              <a:rPr lang="de-DE" dirty="0" smtClean="0"/>
              <a:t>Mastertitelformat bearbeiten</a:t>
            </a:r>
            <a:endParaRPr lang="de-DE" dirty="0"/>
          </a:p>
        </p:txBody>
      </p:sp>
      <p:sp>
        <p:nvSpPr>
          <p:cNvPr id="8" name="Vertikaler Textplatzhalter 2"/>
          <p:cNvSpPr>
            <a:spLocks noGrp="1"/>
          </p:cNvSpPr>
          <p:nvPr>
            <p:ph type="body" orient="vert" idx="1"/>
          </p:nvPr>
        </p:nvSpPr>
        <p:spPr>
          <a:xfrm rot="10800000">
            <a:off x="492507" y="1727024"/>
            <a:ext cx="8496622" cy="4681115"/>
          </a:xfrm>
          <a:prstGeom prst="rect">
            <a:avLst/>
          </a:prstGeom>
        </p:spPr>
        <p:txBody>
          <a:bodyPr vert="eaVert"/>
          <a:lstStyle>
            <a:lvl1pPr marL="342900" indent="-342900">
              <a:buFont typeface="Wingdings" charset="2"/>
              <a:buChar char="§"/>
              <a:defRPr sz="2400">
                <a:latin typeface="Arial"/>
                <a:cs typeface="Arial"/>
              </a:defRPr>
            </a:lvl1pPr>
            <a:lvl2pPr>
              <a:defRPr sz="2200">
                <a:latin typeface="Arial"/>
                <a:cs typeface="Arial"/>
              </a:defRPr>
            </a:lvl2pPr>
            <a:lvl3pPr>
              <a:defRPr sz="2000">
                <a:latin typeface="Arial"/>
                <a:cs typeface="Arial"/>
              </a:defRPr>
            </a:lvl3pPr>
            <a:lvl4pPr>
              <a:defRPr sz="1800">
                <a:latin typeface="Arial"/>
                <a:cs typeface="Arial"/>
              </a:defRPr>
            </a:lvl4pPr>
            <a:lvl5pPr>
              <a:defRPr sz="1800">
                <a:latin typeface="Arial"/>
                <a:cs typeface="Arial"/>
              </a:defRPr>
            </a:lvl5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85522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kaler Titel und Text">
    <p:spTree>
      <p:nvGrpSpPr>
        <p:cNvPr id="1" name=""/>
        <p:cNvGrpSpPr/>
        <p:nvPr/>
      </p:nvGrpSpPr>
      <p:grpSpPr>
        <a:xfrm>
          <a:off x="0" y="0"/>
          <a:ext cx="0" cy="0"/>
          <a:chOff x="0" y="0"/>
          <a:chExt cx="0" cy="0"/>
        </a:xfrm>
      </p:grpSpPr>
      <p:sp>
        <p:nvSpPr>
          <p:cNvPr id="7" name="Vertikaler Titel 1"/>
          <p:cNvSpPr>
            <a:spLocks noGrp="1"/>
          </p:cNvSpPr>
          <p:nvPr>
            <p:ph type="title" orient="vert" hasCustomPrompt="1"/>
          </p:nvPr>
        </p:nvSpPr>
        <p:spPr>
          <a:xfrm rot="10800000">
            <a:off x="478399" y="1008995"/>
            <a:ext cx="1749136" cy="5328591"/>
          </a:xfrm>
          <a:prstGeom prst="rect">
            <a:avLst/>
          </a:prstGeom>
        </p:spPr>
        <p:txBody>
          <a:bodyPr vert="eaVert"/>
          <a:lstStyle>
            <a:lvl1pPr algn="l">
              <a:defRPr sz="2400" cap="all" baseline="0">
                <a:latin typeface="Arial"/>
                <a:cs typeface="Arial"/>
              </a:defRPr>
            </a:lvl1pPr>
          </a:lstStyle>
          <a:p>
            <a:r>
              <a:rPr lang="de-DE" dirty="0" smtClean="0"/>
              <a:t>Mastertitelformat bearbeiten</a:t>
            </a:r>
            <a:endParaRPr lang="de-DE" dirty="0"/>
          </a:p>
        </p:txBody>
      </p:sp>
      <p:sp>
        <p:nvSpPr>
          <p:cNvPr id="8" name="Vertikaler Textplatzhalter 2"/>
          <p:cNvSpPr>
            <a:spLocks noGrp="1"/>
          </p:cNvSpPr>
          <p:nvPr>
            <p:ph type="body" orient="vert" idx="1"/>
          </p:nvPr>
        </p:nvSpPr>
        <p:spPr>
          <a:xfrm rot="10800000">
            <a:off x="2235165" y="1008996"/>
            <a:ext cx="6768430" cy="5345038"/>
          </a:xfrm>
          <a:prstGeom prst="rect">
            <a:avLst/>
          </a:prstGeom>
        </p:spPr>
        <p:txBody>
          <a:bodyPr vert="eaVert"/>
          <a:lstStyle>
            <a:lvl1pPr marL="342900" indent="-342900">
              <a:buFont typeface="Wingdings" charset="2"/>
              <a:buChar char="§"/>
              <a:defRPr sz="2400">
                <a:latin typeface="Arial"/>
                <a:cs typeface="Arial"/>
              </a:defRPr>
            </a:lvl1pPr>
            <a:lvl2pPr>
              <a:defRPr sz="2200">
                <a:latin typeface="Arial"/>
                <a:cs typeface="Arial"/>
              </a:defRPr>
            </a:lvl2pPr>
            <a:lvl3pPr>
              <a:defRPr sz="2000">
                <a:latin typeface="Arial"/>
                <a:cs typeface="Arial"/>
              </a:defRPr>
            </a:lvl3pPr>
            <a:lvl4pPr>
              <a:defRPr sz="1800">
                <a:latin typeface="Arial"/>
                <a:cs typeface="Arial"/>
              </a:defRPr>
            </a:lvl4pPr>
            <a:lvl5pPr>
              <a:defRPr sz="1800">
                <a:latin typeface="Arial"/>
                <a:cs typeface="Arial"/>
              </a:defRPr>
            </a:lvl5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2059941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7" name="Titel 1"/>
          <p:cNvSpPr>
            <a:spLocks noGrp="1"/>
          </p:cNvSpPr>
          <p:nvPr>
            <p:ph type="title"/>
          </p:nvPr>
        </p:nvSpPr>
        <p:spPr>
          <a:xfrm>
            <a:off x="420043" y="3475574"/>
            <a:ext cx="7772400" cy="1362075"/>
          </a:xfrm>
          <a:prstGeom prst="rect">
            <a:avLst/>
          </a:prstGeom>
        </p:spPr>
        <p:txBody>
          <a:bodyPr/>
          <a:lstStyle>
            <a:lvl1pPr algn="l">
              <a:defRPr sz="4000" b="1" cap="all">
                <a:latin typeface="Arial"/>
                <a:cs typeface="Arial"/>
              </a:defRPr>
            </a:lvl1pPr>
          </a:lstStyle>
          <a:p>
            <a:r>
              <a:rPr lang="de-DE" dirty="0" smtClean="0"/>
              <a:t>Mastertitelformat bearbeiten</a:t>
            </a:r>
            <a:endParaRPr lang="de-DE" dirty="0"/>
          </a:p>
        </p:txBody>
      </p:sp>
      <p:sp>
        <p:nvSpPr>
          <p:cNvPr id="8" name="Textplatzhalter 2"/>
          <p:cNvSpPr>
            <a:spLocks noGrp="1"/>
          </p:cNvSpPr>
          <p:nvPr>
            <p:ph type="body" idx="1"/>
          </p:nvPr>
        </p:nvSpPr>
        <p:spPr>
          <a:xfrm>
            <a:off x="420043" y="1975387"/>
            <a:ext cx="7772400" cy="1500187"/>
          </a:xfrm>
          <a:prstGeom prst="rect">
            <a:avLst/>
          </a:prstGeom>
        </p:spPr>
        <p:txBody>
          <a:bodyPr anchor="b"/>
          <a:lstStyle>
            <a:lvl1pPr marL="0" indent="0">
              <a:buNone/>
              <a:defRPr sz="2000">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smtClean="0"/>
              <a:t>Mastertextformat bearbeiten</a:t>
            </a:r>
          </a:p>
        </p:txBody>
      </p:sp>
    </p:spTree>
    <p:extLst>
      <p:ext uri="{BB962C8B-B14F-4D97-AF65-F5344CB8AC3E}">
        <p14:creationId xmlns:p14="http://schemas.microsoft.com/office/powerpoint/2010/main" val="1793350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sp>
        <p:nvSpPr>
          <p:cNvPr id="7" name="Inhaltsplatzhalter 2"/>
          <p:cNvSpPr>
            <a:spLocks noGrp="1"/>
          </p:cNvSpPr>
          <p:nvPr>
            <p:ph sz="half" idx="1"/>
          </p:nvPr>
        </p:nvSpPr>
        <p:spPr>
          <a:xfrm>
            <a:off x="624798" y="1784883"/>
            <a:ext cx="4085406" cy="4881562"/>
          </a:xfrm>
          <a:prstGeom prst="rect">
            <a:avLst/>
          </a:prstGeom>
        </p:spPr>
        <p:txBody>
          <a:bodyPr/>
          <a:lstStyle>
            <a:lvl1pPr marL="342900" indent="-342900">
              <a:buFont typeface="Wingdings" charset="2"/>
              <a:buChar char="§"/>
              <a:defRPr sz="2400">
                <a:latin typeface="Arial"/>
                <a:cs typeface="Arial"/>
              </a:defRPr>
            </a:lvl1pPr>
            <a:lvl2pPr>
              <a:defRPr sz="2200">
                <a:latin typeface="Arial"/>
                <a:cs typeface="Arial"/>
              </a:defRPr>
            </a:lvl2pPr>
            <a:lvl3pPr>
              <a:defRPr sz="2000">
                <a:latin typeface="Arial"/>
                <a:cs typeface="Arial"/>
              </a:defRPr>
            </a:lvl3pPr>
            <a:lvl4pPr>
              <a:defRPr sz="1800">
                <a:latin typeface="Arial"/>
                <a:cs typeface="Arial"/>
              </a:defRPr>
            </a:lvl4pPr>
            <a:lvl5pPr>
              <a:defRPr sz="1800">
                <a:latin typeface="Arial"/>
                <a:cs typeface="Arial"/>
              </a:defRPr>
            </a:lvl5pPr>
            <a:lvl6pPr>
              <a:defRPr sz="1800"/>
            </a:lvl6pPr>
            <a:lvl7pPr>
              <a:defRPr sz="1800"/>
            </a:lvl7pPr>
            <a:lvl8pPr>
              <a:defRPr sz="1800"/>
            </a:lvl8pPr>
            <a:lvl9pPr>
              <a:defRPr sz="1800"/>
            </a:lvl9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8" name="Inhaltsplatzhalter 3"/>
          <p:cNvSpPr>
            <a:spLocks noGrp="1"/>
          </p:cNvSpPr>
          <p:nvPr>
            <p:ph sz="half" idx="2"/>
          </p:nvPr>
        </p:nvSpPr>
        <p:spPr>
          <a:xfrm>
            <a:off x="4998236" y="1784883"/>
            <a:ext cx="4086000" cy="4881562"/>
          </a:xfrm>
          <a:prstGeom prst="rect">
            <a:avLst/>
          </a:prstGeom>
        </p:spPr>
        <p:txBody>
          <a:bodyPr/>
          <a:lstStyle>
            <a:lvl1pPr marL="342900" indent="-342900">
              <a:buFont typeface="Wingdings" charset="2"/>
              <a:buChar char="§"/>
              <a:defRPr sz="2400">
                <a:latin typeface="Arial"/>
                <a:cs typeface="Arial"/>
              </a:defRPr>
            </a:lvl1pPr>
            <a:lvl2pPr>
              <a:defRPr sz="2200">
                <a:latin typeface="Arial"/>
                <a:cs typeface="Arial"/>
              </a:defRPr>
            </a:lvl2pPr>
            <a:lvl3pPr>
              <a:defRPr sz="2000">
                <a:latin typeface="Arial"/>
                <a:cs typeface="Arial"/>
              </a:defRPr>
            </a:lvl3pPr>
            <a:lvl4pPr>
              <a:defRPr sz="1800">
                <a:latin typeface="Arial"/>
                <a:cs typeface="Arial"/>
              </a:defRPr>
            </a:lvl4pPr>
            <a:lvl5pPr>
              <a:defRPr sz="1800">
                <a:latin typeface="Arial"/>
                <a:cs typeface="Arial"/>
              </a:defRPr>
            </a:lvl5pPr>
            <a:lvl6pPr>
              <a:defRPr sz="1800"/>
            </a:lvl6pPr>
            <a:lvl7pPr>
              <a:defRPr sz="1800"/>
            </a:lvl7pPr>
            <a:lvl8pPr>
              <a:defRPr sz="1800"/>
            </a:lvl8pPr>
            <a:lvl9pPr>
              <a:defRPr sz="1800"/>
            </a:lvl9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9" name="Titel 1"/>
          <p:cNvSpPr txBox="1">
            <a:spLocks/>
          </p:cNvSpPr>
          <p:nvPr userDrawn="1"/>
        </p:nvSpPr>
        <p:spPr>
          <a:xfrm>
            <a:off x="408774" y="1084000"/>
            <a:ext cx="7696200" cy="685800"/>
          </a:xfrm>
          <a:prstGeom prst="rect">
            <a:avLst/>
          </a:prstGeom>
        </p:spPr>
        <p:txBody>
          <a:bodyPr/>
          <a:lstStyle>
            <a:lvl1pPr algn="l" defTabSz="817563" rtl="0" eaLnBrk="1" fontAlgn="base" hangingPunct="1">
              <a:spcBef>
                <a:spcPct val="0"/>
              </a:spcBef>
              <a:spcAft>
                <a:spcPct val="0"/>
              </a:spcAft>
              <a:defRPr sz="2200" cap="all" baseline="0">
                <a:solidFill>
                  <a:srgbClr val="333333"/>
                </a:solidFill>
                <a:latin typeface="+mj-lt"/>
                <a:ea typeface="ＭＳ Ｐゴシック" pitchFamily="68" charset="-128"/>
                <a:cs typeface="ＭＳ Ｐゴシック" pitchFamily="68" charset="-128"/>
              </a:defRPr>
            </a:lvl1pPr>
            <a:lvl2pPr algn="l" defTabSz="817563" rtl="0" eaLnBrk="1" fontAlgn="base" hangingPunct="1">
              <a:spcBef>
                <a:spcPct val="0"/>
              </a:spcBef>
              <a:spcAft>
                <a:spcPct val="0"/>
              </a:spcAft>
              <a:defRPr sz="2200">
                <a:solidFill>
                  <a:srgbClr val="333333"/>
                </a:solidFill>
                <a:latin typeface="Arial" pitchFamily="67" charset="0"/>
                <a:ea typeface="ＭＳ Ｐゴシック" pitchFamily="68" charset="-128"/>
                <a:cs typeface="ＭＳ Ｐゴシック" pitchFamily="68" charset="-128"/>
              </a:defRPr>
            </a:lvl2pPr>
            <a:lvl3pPr algn="l" defTabSz="817563" rtl="0" eaLnBrk="1" fontAlgn="base" hangingPunct="1">
              <a:spcBef>
                <a:spcPct val="0"/>
              </a:spcBef>
              <a:spcAft>
                <a:spcPct val="0"/>
              </a:spcAft>
              <a:defRPr sz="2200">
                <a:solidFill>
                  <a:srgbClr val="333333"/>
                </a:solidFill>
                <a:latin typeface="Arial" pitchFamily="67" charset="0"/>
                <a:ea typeface="ＭＳ Ｐゴシック" pitchFamily="68" charset="-128"/>
                <a:cs typeface="ＭＳ Ｐゴシック" pitchFamily="68" charset="-128"/>
              </a:defRPr>
            </a:lvl3pPr>
            <a:lvl4pPr algn="l" defTabSz="817563" rtl="0" eaLnBrk="1" fontAlgn="base" hangingPunct="1">
              <a:spcBef>
                <a:spcPct val="0"/>
              </a:spcBef>
              <a:spcAft>
                <a:spcPct val="0"/>
              </a:spcAft>
              <a:defRPr sz="2200">
                <a:solidFill>
                  <a:srgbClr val="333333"/>
                </a:solidFill>
                <a:latin typeface="Arial" pitchFamily="67" charset="0"/>
                <a:ea typeface="ＭＳ Ｐゴシック" pitchFamily="68" charset="-128"/>
                <a:cs typeface="ＭＳ Ｐゴシック" pitchFamily="68" charset="-128"/>
              </a:defRPr>
            </a:lvl4pPr>
            <a:lvl5pPr algn="l" defTabSz="817563" rtl="0" eaLnBrk="1" fontAlgn="base" hangingPunct="1">
              <a:spcBef>
                <a:spcPct val="0"/>
              </a:spcBef>
              <a:spcAft>
                <a:spcPct val="0"/>
              </a:spcAft>
              <a:defRPr sz="2200">
                <a:solidFill>
                  <a:srgbClr val="333333"/>
                </a:solidFill>
                <a:latin typeface="Arial" pitchFamily="67" charset="0"/>
                <a:ea typeface="ＭＳ Ｐゴシック" pitchFamily="68" charset="-128"/>
                <a:cs typeface="ＭＳ Ｐゴシック" pitchFamily="68" charset="-128"/>
              </a:defRPr>
            </a:lvl5pPr>
            <a:lvl6pPr marL="457200" algn="l" defTabSz="817563" rtl="0" eaLnBrk="1" fontAlgn="base" hangingPunct="1">
              <a:spcBef>
                <a:spcPct val="0"/>
              </a:spcBef>
              <a:spcAft>
                <a:spcPct val="0"/>
              </a:spcAft>
              <a:defRPr sz="2200">
                <a:solidFill>
                  <a:srgbClr val="333333"/>
                </a:solidFill>
                <a:latin typeface="Arial" pitchFamily="67" charset="0"/>
              </a:defRPr>
            </a:lvl6pPr>
            <a:lvl7pPr marL="914400" algn="l" defTabSz="817563" rtl="0" eaLnBrk="1" fontAlgn="base" hangingPunct="1">
              <a:spcBef>
                <a:spcPct val="0"/>
              </a:spcBef>
              <a:spcAft>
                <a:spcPct val="0"/>
              </a:spcAft>
              <a:defRPr sz="2200">
                <a:solidFill>
                  <a:srgbClr val="333333"/>
                </a:solidFill>
                <a:latin typeface="Arial" pitchFamily="67" charset="0"/>
              </a:defRPr>
            </a:lvl7pPr>
            <a:lvl8pPr marL="1371600" algn="l" defTabSz="817563" rtl="0" eaLnBrk="1" fontAlgn="base" hangingPunct="1">
              <a:spcBef>
                <a:spcPct val="0"/>
              </a:spcBef>
              <a:spcAft>
                <a:spcPct val="0"/>
              </a:spcAft>
              <a:defRPr sz="2200">
                <a:solidFill>
                  <a:srgbClr val="333333"/>
                </a:solidFill>
                <a:latin typeface="Arial" pitchFamily="67" charset="0"/>
              </a:defRPr>
            </a:lvl8pPr>
            <a:lvl9pPr marL="1828800" algn="l" defTabSz="817563" rtl="0" eaLnBrk="1" fontAlgn="base" hangingPunct="1">
              <a:spcBef>
                <a:spcPct val="0"/>
              </a:spcBef>
              <a:spcAft>
                <a:spcPct val="0"/>
              </a:spcAft>
              <a:defRPr sz="2200">
                <a:solidFill>
                  <a:srgbClr val="333333"/>
                </a:solidFill>
                <a:latin typeface="Arial" pitchFamily="67" charset="0"/>
              </a:defRPr>
            </a:lvl9pPr>
          </a:lstStyle>
          <a:p>
            <a:r>
              <a:rPr lang="de-DE" sz="2400" dirty="0" smtClean="0">
                <a:latin typeface="Arial"/>
                <a:cs typeface="Arial"/>
              </a:rPr>
              <a:t>Mastertitelformat bearbeiten</a:t>
            </a:r>
            <a:endParaRPr lang="de-DE" sz="2400" dirty="0">
              <a:latin typeface="Arial"/>
              <a:cs typeface="Arial"/>
            </a:endParaRPr>
          </a:p>
        </p:txBody>
      </p:sp>
    </p:spTree>
    <p:extLst>
      <p:ext uri="{BB962C8B-B14F-4D97-AF65-F5344CB8AC3E}">
        <p14:creationId xmlns:p14="http://schemas.microsoft.com/office/powerpoint/2010/main" val="1021173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8" name="Inhaltsplatzhalter 2"/>
          <p:cNvSpPr>
            <a:spLocks noGrp="1"/>
          </p:cNvSpPr>
          <p:nvPr>
            <p:ph sz="half" idx="1"/>
          </p:nvPr>
        </p:nvSpPr>
        <p:spPr>
          <a:xfrm>
            <a:off x="624798" y="1784883"/>
            <a:ext cx="4085406" cy="4881562"/>
          </a:xfrm>
          <a:prstGeom prst="rect">
            <a:avLst/>
          </a:prstGeom>
        </p:spPr>
        <p:txBody>
          <a:bodyPr/>
          <a:lstStyle>
            <a:lvl1pPr marL="342900" indent="-342900">
              <a:buFont typeface="Wingdings" charset="2"/>
              <a:buChar char="§"/>
              <a:defRPr sz="2400">
                <a:latin typeface="Arial"/>
                <a:cs typeface="Arial"/>
              </a:defRPr>
            </a:lvl1pPr>
            <a:lvl2pPr>
              <a:defRPr sz="2200">
                <a:latin typeface="Arial"/>
                <a:cs typeface="Arial"/>
              </a:defRPr>
            </a:lvl2pPr>
            <a:lvl3pPr>
              <a:defRPr sz="2000">
                <a:latin typeface="Arial"/>
                <a:cs typeface="Arial"/>
              </a:defRPr>
            </a:lvl3pPr>
            <a:lvl4pPr>
              <a:defRPr sz="1800">
                <a:latin typeface="Arial"/>
                <a:cs typeface="Arial"/>
              </a:defRPr>
            </a:lvl4pPr>
            <a:lvl5pPr>
              <a:defRPr sz="1800">
                <a:latin typeface="Arial"/>
                <a:cs typeface="Arial"/>
              </a:defRPr>
            </a:lvl5pPr>
            <a:lvl6pPr>
              <a:defRPr sz="1800"/>
            </a:lvl6pPr>
            <a:lvl7pPr>
              <a:defRPr sz="1800"/>
            </a:lvl7pPr>
            <a:lvl8pPr>
              <a:defRPr sz="1800"/>
            </a:lvl8pPr>
            <a:lvl9pPr>
              <a:defRPr sz="1800"/>
            </a:lvl9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9" name="Inhaltsplatzhalter 3"/>
          <p:cNvSpPr>
            <a:spLocks noGrp="1"/>
          </p:cNvSpPr>
          <p:nvPr>
            <p:ph sz="half" idx="2"/>
          </p:nvPr>
        </p:nvSpPr>
        <p:spPr>
          <a:xfrm>
            <a:off x="4998236" y="1784883"/>
            <a:ext cx="4086000" cy="4881562"/>
          </a:xfrm>
          <a:prstGeom prst="rect">
            <a:avLst/>
          </a:prstGeom>
        </p:spPr>
        <p:txBody>
          <a:bodyPr/>
          <a:lstStyle>
            <a:lvl1pPr marL="342900" indent="-342900">
              <a:buFont typeface="Wingdings" charset="2"/>
              <a:buChar char="§"/>
              <a:defRPr sz="2400">
                <a:latin typeface="Arial"/>
                <a:cs typeface="Arial"/>
              </a:defRPr>
            </a:lvl1pPr>
            <a:lvl2pPr>
              <a:defRPr sz="2200">
                <a:latin typeface="Arial"/>
                <a:cs typeface="Arial"/>
              </a:defRPr>
            </a:lvl2pPr>
            <a:lvl3pPr>
              <a:defRPr sz="2000">
                <a:latin typeface="Arial"/>
                <a:cs typeface="Arial"/>
              </a:defRPr>
            </a:lvl3pPr>
            <a:lvl4pPr>
              <a:defRPr sz="1800">
                <a:latin typeface="Arial"/>
                <a:cs typeface="Arial"/>
              </a:defRPr>
            </a:lvl4pPr>
            <a:lvl5pPr>
              <a:defRPr sz="1800">
                <a:latin typeface="Arial"/>
                <a:cs typeface="Arial"/>
              </a:defRPr>
            </a:lvl5pPr>
            <a:lvl6pPr>
              <a:defRPr sz="1800"/>
            </a:lvl6pPr>
            <a:lvl7pPr>
              <a:defRPr sz="1800"/>
            </a:lvl7pPr>
            <a:lvl8pPr>
              <a:defRPr sz="1800"/>
            </a:lvl8pPr>
            <a:lvl9pPr>
              <a:defRPr sz="1800"/>
            </a:lvl9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0" name="Titel 1"/>
          <p:cNvSpPr txBox="1">
            <a:spLocks/>
          </p:cNvSpPr>
          <p:nvPr userDrawn="1"/>
        </p:nvSpPr>
        <p:spPr>
          <a:xfrm>
            <a:off x="408774" y="1084000"/>
            <a:ext cx="7696200" cy="685800"/>
          </a:xfrm>
          <a:prstGeom prst="rect">
            <a:avLst/>
          </a:prstGeom>
        </p:spPr>
        <p:txBody>
          <a:bodyPr/>
          <a:lstStyle>
            <a:lvl1pPr algn="l" defTabSz="817563" rtl="0" eaLnBrk="1" fontAlgn="base" hangingPunct="1">
              <a:spcBef>
                <a:spcPct val="0"/>
              </a:spcBef>
              <a:spcAft>
                <a:spcPct val="0"/>
              </a:spcAft>
              <a:defRPr sz="2200" cap="all" baseline="0">
                <a:solidFill>
                  <a:srgbClr val="333333"/>
                </a:solidFill>
                <a:latin typeface="+mj-lt"/>
                <a:ea typeface="ＭＳ Ｐゴシック" pitchFamily="68" charset="-128"/>
                <a:cs typeface="ＭＳ Ｐゴシック" pitchFamily="68" charset="-128"/>
              </a:defRPr>
            </a:lvl1pPr>
            <a:lvl2pPr algn="l" defTabSz="817563" rtl="0" eaLnBrk="1" fontAlgn="base" hangingPunct="1">
              <a:spcBef>
                <a:spcPct val="0"/>
              </a:spcBef>
              <a:spcAft>
                <a:spcPct val="0"/>
              </a:spcAft>
              <a:defRPr sz="2200">
                <a:solidFill>
                  <a:srgbClr val="333333"/>
                </a:solidFill>
                <a:latin typeface="Arial" pitchFamily="67" charset="0"/>
                <a:ea typeface="ＭＳ Ｐゴシック" pitchFamily="68" charset="-128"/>
                <a:cs typeface="ＭＳ Ｐゴシック" pitchFamily="68" charset="-128"/>
              </a:defRPr>
            </a:lvl2pPr>
            <a:lvl3pPr algn="l" defTabSz="817563" rtl="0" eaLnBrk="1" fontAlgn="base" hangingPunct="1">
              <a:spcBef>
                <a:spcPct val="0"/>
              </a:spcBef>
              <a:spcAft>
                <a:spcPct val="0"/>
              </a:spcAft>
              <a:defRPr sz="2200">
                <a:solidFill>
                  <a:srgbClr val="333333"/>
                </a:solidFill>
                <a:latin typeface="Arial" pitchFamily="67" charset="0"/>
                <a:ea typeface="ＭＳ Ｐゴシック" pitchFamily="68" charset="-128"/>
                <a:cs typeface="ＭＳ Ｐゴシック" pitchFamily="68" charset="-128"/>
              </a:defRPr>
            </a:lvl3pPr>
            <a:lvl4pPr algn="l" defTabSz="817563" rtl="0" eaLnBrk="1" fontAlgn="base" hangingPunct="1">
              <a:spcBef>
                <a:spcPct val="0"/>
              </a:spcBef>
              <a:spcAft>
                <a:spcPct val="0"/>
              </a:spcAft>
              <a:defRPr sz="2200">
                <a:solidFill>
                  <a:srgbClr val="333333"/>
                </a:solidFill>
                <a:latin typeface="Arial" pitchFamily="67" charset="0"/>
                <a:ea typeface="ＭＳ Ｐゴシック" pitchFamily="68" charset="-128"/>
                <a:cs typeface="ＭＳ Ｐゴシック" pitchFamily="68" charset="-128"/>
              </a:defRPr>
            </a:lvl4pPr>
            <a:lvl5pPr algn="l" defTabSz="817563" rtl="0" eaLnBrk="1" fontAlgn="base" hangingPunct="1">
              <a:spcBef>
                <a:spcPct val="0"/>
              </a:spcBef>
              <a:spcAft>
                <a:spcPct val="0"/>
              </a:spcAft>
              <a:defRPr sz="2200">
                <a:solidFill>
                  <a:srgbClr val="333333"/>
                </a:solidFill>
                <a:latin typeface="Arial" pitchFamily="67" charset="0"/>
                <a:ea typeface="ＭＳ Ｐゴシック" pitchFamily="68" charset="-128"/>
                <a:cs typeface="ＭＳ Ｐゴシック" pitchFamily="68" charset="-128"/>
              </a:defRPr>
            </a:lvl5pPr>
            <a:lvl6pPr marL="457200" algn="l" defTabSz="817563" rtl="0" eaLnBrk="1" fontAlgn="base" hangingPunct="1">
              <a:spcBef>
                <a:spcPct val="0"/>
              </a:spcBef>
              <a:spcAft>
                <a:spcPct val="0"/>
              </a:spcAft>
              <a:defRPr sz="2200">
                <a:solidFill>
                  <a:srgbClr val="333333"/>
                </a:solidFill>
                <a:latin typeface="Arial" pitchFamily="67" charset="0"/>
              </a:defRPr>
            </a:lvl6pPr>
            <a:lvl7pPr marL="914400" algn="l" defTabSz="817563" rtl="0" eaLnBrk="1" fontAlgn="base" hangingPunct="1">
              <a:spcBef>
                <a:spcPct val="0"/>
              </a:spcBef>
              <a:spcAft>
                <a:spcPct val="0"/>
              </a:spcAft>
              <a:defRPr sz="2200">
                <a:solidFill>
                  <a:srgbClr val="333333"/>
                </a:solidFill>
                <a:latin typeface="Arial" pitchFamily="67" charset="0"/>
              </a:defRPr>
            </a:lvl7pPr>
            <a:lvl8pPr marL="1371600" algn="l" defTabSz="817563" rtl="0" eaLnBrk="1" fontAlgn="base" hangingPunct="1">
              <a:spcBef>
                <a:spcPct val="0"/>
              </a:spcBef>
              <a:spcAft>
                <a:spcPct val="0"/>
              </a:spcAft>
              <a:defRPr sz="2200">
                <a:solidFill>
                  <a:srgbClr val="333333"/>
                </a:solidFill>
                <a:latin typeface="Arial" pitchFamily="67" charset="0"/>
              </a:defRPr>
            </a:lvl8pPr>
            <a:lvl9pPr marL="1828800" algn="l" defTabSz="817563" rtl="0" eaLnBrk="1" fontAlgn="base" hangingPunct="1">
              <a:spcBef>
                <a:spcPct val="0"/>
              </a:spcBef>
              <a:spcAft>
                <a:spcPct val="0"/>
              </a:spcAft>
              <a:defRPr sz="2200">
                <a:solidFill>
                  <a:srgbClr val="333333"/>
                </a:solidFill>
                <a:latin typeface="Arial" pitchFamily="67" charset="0"/>
              </a:defRPr>
            </a:lvl9pPr>
          </a:lstStyle>
          <a:p>
            <a:r>
              <a:rPr lang="de-DE" sz="2400" dirty="0" smtClean="0">
                <a:latin typeface="Arial"/>
                <a:cs typeface="Arial"/>
              </a:rPr>
              <a:t>Mastertitelformat bearbeiten</a:t>
            </a:r>
            <a:endParaRPr lang="de-DE" sz="2400" dirty="0">
              <a:latin typeface="Arial"/>
              <a:cs typeface="Arial"/>
            </a:endParaRPr>
          </a:p>
        </p:txBody>
      </p:sp>
    </p:spTree>
    <p:extLst>
      <p:ext uri="{BB962C8B-B14F-4D97-AF65-F5344CB8AC3E}">
        <p14:creationId xmlns:p14="http://schemas.microsoft.com/office/powerpoint/2010/main" val="251357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10" name="Textplatzhalter 2"/>
          <p:cNvSpPr>
            <a:spLocks noGrp="1"/>
          </p:cNvSpPr>
          <p:nvPr>
            <p:ph type="body" idx="1"/>
          </p:nvPr>
        </p:nvSpPr>
        <p:spPr>
          <a:xfrm>
            <a:off x="593775" y="1758072"/>
            <a:ext cx="4040188" cy="826218"/>
          </a:xfrm>
          <a:prstGeom prst="rect">
            <a:avLst/>
          </a:prstGeom>
        </p:spPr>
        <p:txBody>
          <a:bodyPr anchor="b"/>
          <a:lstStyle>
            <a:lvl1pPr marL="0" indent="0">
              <a:buNone/>
              <a:defRPr sz="24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Mastertextformat bearbeiten</a:t>
            </a:r>
          </a:p>
        </p:txBody>
      </p:sp>
      <p:sp>
        <p:nvSpPr>
          <p:cNvPr id="11" name="Inhaltsplatzhalter 3"/>
          <p:cNvSpPr>
            <a:spLocks noGrp="1"/>
          </p:cNvSpPr>
          <p:nvPr>
            <p:ph sz="half" idx="2"/>
          </p:nvPr>
        </p:nvSpPr>
        <p:spPr>
          <a:xfrm>
            <a:off x="593775" y="2584289"/>
            <a:ext cx="4040188" cy="4071219"/>
          </a:xfrm>
          <a:prstGeom prst="rect">
            <a:avLst/>
          </a:prstGeom>
        </p:spPr>
        <p:txBody>
          <a:bodyPr/>
          <a:lstStyle>
            <a:lvl1pPr marL="342900" indent="-342900">
              <a:buFont typeface="Wingdings" charset="2"/>
              <a:buChar char="§"/>
              <a:defRPr sz="2400">
                <a:latin typeface="Arial"/>
                <a:cs typeface="Arial"/>
              </a:defRPr>
            </a:lvl1pPr>
            <a:lvl2pPr>
              <a:defRPr sz="2200">
                <a:latin typeface="Arial"/>
                <a:cs typeface="Arial"/>
              </a:defRPr>
            </a:lvl2pPr>
            <a:lvl3pPr>
              <a:defRPr sz="2000">
                <a:latin typeface="Arial"/>
                <a:cs typeface="Arial"/>
              </a:defRPr>
            </a:lvl3pPr>
            <a:lvl4pPr>
              <a:defRPr sz="1800">
                <a:latin typeface="Arial"/>
                <a:cs typeface="Arial"/>
              </a:defRPr>
            </a:lvl4pPr>
            <a:lvl5pPr>
              <a:defRPr sz="1800">
                <a:latin typeface="Arial"/>
                <a:cs typeface="Arial"/>
              </a:defRPr>
            </a:lvl5pPr>
            <a:lvl6pPr>
              <a:defRPr sz="1600"/>
            </a:lvl6pPr>
            <a:lvl7pPr>
              <a:defRPr sz="1600"/>
            </a:lvl7pPr>
            <a:lvl8pPr>
              <a:defRPr sz="1600"/>
            </a:lvl8pPr>
            <a:lvl9pPr>
              <a:defRPr sz="1600"/>
            </a:lvl9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2" name="Textplatzhalter 4"/>
          <p:cNvSpPr>
            <a:spLocks noGrp="1"/>
          </p:cNvSpPr>
          <p:nvPr>
            <p:ph type="body" sz="quarter" idx="3"/>
          </p:nvPr>
        </p:nvSpPr>
        <p:spPr>
          <a:xfrm>
            <a:off x="4974953" y="1758072"/>
            <a:ext cx="4085084" cy="826218"/>
          </a:xfrm>
          <a:prstGeom prst="rect">
            <a:avLst/>
          </a:prstGeom>
        </p:spPr>
        <p:txBody>
          <a:bodyPr anchor="b"/>
          <a:lstStyle>
            <a:lvl1pPr marL="0" indent="0">
              <a:buNone/>
              <a:defRPr sz="24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Mastertextformat bearbeiten</a:t>
            </a:r>
          </a:p>
        </p:txBody>
      </p:sp>
      <p:sp>
        <p:nvSpPr>
          <p:cNvPr id="13" name="Inhaltsplatzhalter 5"/>
          <p:cNvSpPr>
            <a:spLocks noGrp="1"/>
          </p:cNvSpPr>
          <p:nvPr>
            <p:ph sz="quarter" idx="4"/>
          </p:nvPr>
        </p:nvSpPr>
        <p:spPr>
          <a:xfrm>
            <a:off x="4974953" y="2584289"/>
            <a:ext cx="4085084" cy="4071219"/>
          </a:xfrm>
          <a:prstGeom prst="rect">
            <a:avLst/>
          </a:prstGeom>
        </p:spPr>
        <p:txBody>
          <a:bodyPr/>
          <a:lstStyle>
            <a:lvl1pPr marL="342900" indent="-342900">
              <a:buFont typeface="Wingdings" charset="2"/>
              <a:buChar char="§"/>
              <a:defRPr sz="2400">
                <a:latin typeface="Arial"/>
                <a:cs typeface="Arial"/>
              </a:defRPr>
            </a:lvl1pPr>
            <a:lvl2pPr>
              <a:defRPr sz="2200">
                <a:latin typeface="Arial"/>
                <a:cs typeface="Arial"/>
              </a:defRPr>
            </a:lvl2pPr>
            <a:lvl3pPr>
              <a:defRPr sz="2000">
                <a:latin typeface="Arial"/>
                <a:cs typeface="Arial"/>
              </a:defRPr>
            </a:lvl3pPr>
            <a:lvl4pPr>
              <a:defRPr sz="1800">
                <a:latin typeface="Arial"/>
                <a:cs typeface="Arial"/>
              </a:defRPr>
            </a:lvl4pPr>
            <a:lvl5pPr>
              <a:defRPr sz="1800">
                <a:latin typeface="Arial"/>
                <a:cs typeface="Arial"/>
              </a:defRPr>
            </a:lvl5pPr>
            <a:lvl6pPr>
              <a:defRPr sz="1600"/>
            </a:lvl6pPr>
            <a:lvl7pPr>
              <a:defRPr sz="1600"/>
            </a:lvl7pPr>
            <a:lvl8pPr>
              <a:defRPr sz="1600"/>
            </a:lvl8pPr>
            <a:lvl9pPr>
              <a:defRPr sz="1600"/>
            </a:lvl9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4" name="Titel 1"/>
          <p:cNvSpPr txBox="1">
            <a:spLocks/>
          </p:cNvSpPr>
          <p:nvPr userDrawn="1"/>
        </p:nvSpPr>
        <p:spPr>
          <a:xfrm>
            <a:off x="366441" y="1071300"/>
            <a:ext cx="7696200" cy="685800"/>
          </a:xfrm>
          <a:prstGeom prst="rect">
            <a:avLst/>
          </a:prstGeom>
        </p:spPr>
        <p:txBody>
          <a:bodyPr/>
          <a:lstStyle>
            <a:lvl1pPr algn="l" defTabSz="817563" rtl="0" eaLnBrk="1" fontAlgn="base" hangingPunct="1">
              <a:spcBef>
                <a:spcPct val="0"/>
              </a:spcBef>
              <a:spcAft>
                <a:spcPct val="0"/>
              </a:spcAft>
              <a:defRPr sz="2200" cap="all" baseline="0">
                <a:solidFill>
                  <a:srgbClr val="333333"/>
                </a:solidFill>
                <a:latin typeface="+mj-lt"/>
                <a:ea typeface="ＭＳ Ｐゴシック" pitchFamily="68" charset="-128"/>
                <a:cs typeface="ＭＳ Ｐゴシック" pitchFamily="68" charset="-128"/>
              </a:defRPr>
            </a:lvl1pPr>
            <a:lvl2pPr algn="l" defTabSz="817563" rtl="0" eaLnBrk="1" fontAlgn="base" hangingPunct="1">
              <a:spcBef>
                <a:spcPct val="0"/>
              </a:spcBef>
              <a:spcAft>
                <a:spcPct val="0"/>
              </a:spcAft>
              <a:defRPr sz="2200">
                <a:solidFill>
                  <a:srgbClr val="333333"/>
                </a:solidFill>
                <a:latin typeface="Arial" pitchFamily="67" charset="0"/>
                <a:ea typeface="ＭＳ Ｐゴシック" pitchFamily="68" charset="-128"/>
                <a:cs typeface="ＭＳ Ｐゴシック" pitchFamily="68" charset="-128"/>
              </a:defRPr>
            </a:lvl2pPr>
            <a:lvl3pPr algn="l" defTabSz="817563" rtl="0" eaLnBrk="1" fontAlgn="base" hangingPunct="1">
              <a:spcBef>
                <a:spcPct val="0"/>
              </a:spcBef>
              <a:spcAft>
                <a:spcPct val="0"/>
              </a:spcAft>
              <a:defRPr sz="2200">
                <a:solidFill>
                  <a:srgbClr val="333333"/>
                </a:solidFill>
                <a:latin typeface="Arial" pitchFamily="67" charset="0"/>
                <a:ea typeface="ＭＳ Ｐゴシック" pitchFamily="68" charset="-128"/>
                <a:cs typeface="ＭＳ Ｐゴシック" pitchFamily="68" charset="-128"/>
              </a:defRPr>
            </a:lvl3pPr>
            <a:lvl4pPr algn="l" defTabSz="817563" rtl="0" eaLnBrk="1" fontAlgn="base" hangingPunct="1">
              <a:spcBef>
                <a:spcPct val="0"/>
              </a:spcBef>
              <a:spcAft>
                <a:spcPct val="0"/>
              </a:spcAft>
              <a:defRPr sz="2200">
                <a:solidFill>
                  <a:srgbClr val="333333"/>
                </a:solidFill>
                <a:latin typeface="Arial" pitchFamily="67" charset="0"/>
                <a:ea typeface="ＭＳ Ｐゴシック" pitchFamily="68" charset="-128"/>
                <a:cs typeface="ＭＳ Ｐゴシック" pitchFamily="68" charset="-128"/>
              </a:defRPr>
            </a:lvl4pPr>
            <a:lvl5pPr algn="l" defTabSz="817563" rtl="0" eaLnBrk="1" fontAlgn="base" hangingPunct="1">
              <a:spcBef>
                <a:spcPct val="0"/>
              </a:spcBef>
              <a:spcAft>
                <a:spcPct val="0"/>
              </a:spcAft>
              <a:defRPr sz="2200">
                <a:solidFill>
                  <a:srgbClr val="333333"/>
                </a:solidFill>
                <a:latin typeface="Arial" pitchFamily="67" charset="0"/>
                <a:ea typeface="ＭＳ Ｐゴシック" pitchFamily="68" charset="-128"/>
                <a:cs typeface="ＭＳ Ｐゴシック" pitchFamily="68" charset="-128"/>
              </a:defRPr>
            </a:lvl5pPr>
            <a:lvl6pPr marL="457200" algn="l" defTabSz="817563" rtl="0" eaLnBrk="1" fontAlgn="base" hangingPunct="1">
              <a:spcBef>
                <a:spcPct val="0"/>
              </a:spcBef>
              <a:spcAft>
                <a:spcPct val="0"/>
              </a:spcAft>
              <a:defRPr sz="2200">
                <a:solidFill>
                  <a:srgbClr val="333333"/>
                </a:solidFill>
                <a:latin typeface="Arial" pitchFamily="67" charset="0"/>
              </a:defRPr>
            </a:lvl6pPr>
            <a:lvl7pPr marL="914400" algn="l" defTabSz="817563" rtl="0" eaLnBrk="1" fontAlgn="base" hangingPunct="1">
              <a:spcBef>
                <a:spcPct val="0"/>
              </a:spcBef>
              <a:spcAft>
                <a:spcPct val="0"/>
              </a:spcAft>
              <a:defRPr sz="2200">
                <a:solidFill>
                  <a:srgbClr val="333333"/>
                </a:solidFill>
                <a:latin typeface="Arial" pitchFamily="67" charset="0"/>
              </a:defRPr>
            </a:lvl7pPr>
            <a:lvl8pPr marL="1371600" algn="l" defTabSz="817563" rtl="0" eaLnBrk="1" fontAlgn="base" hangingPunct="1">
              <a:spcBef>
                <a:spcPct val="0"/>
              </a:spcBef>
              <a:spcAft>
                <a:spcPct val="0"/>
              </a:spcAft>
              <a:defRPr sz="2200">
                <a:solidFill>
                  <a:srgbClr val="333333"/>
                </a:solidFill>
                <a:latin typeface="Arial" pitchFamily="67" charset="0"/>
              </a:defRPr>
            </a:lvl8pPr>
            <a:lvl9pPr marL="1828800" algn="l" defTabSz="817563" rtl="0" eaLnBrk="1" fontAlgn="base" hangingPunct="1">
              <a:spcBef>
                <a:spcPct val="0"/>
              </a:spcBef>
              <a:spcAft>
                <a:spcPct val="0"/>
              </a:spcAft>
              <a:defRPr sz="2200">
                <a:solidFill>
                  <a:srgbClr val="333333"/>
                </a:solidFill>
                <a:latin typeface="Arial" pitchFamily="67" charset="0"/>
              </a:defRPr>
            </a:lvl9pPr>
          </a:lstStyle>
          <a:p>
            <a:r>
              <a:rPr lang="de-DE" sz="2400" dirty="0" smtClean="0">
                <a:latin typeface="Arial"/>
                <a:cs typeface="Arial"/>
              </a:rPr>
              <a:t>Mastertitelformat bearbeiten</a:t>
            </a:r>
            <a:endParaRPr lang="de-DE" sz="2400" dirty="0">
              <a:latin typeface="Arial"/>
              <a:cs typeface="Arial"/>
            </a:endParaRPr>
          </a:p>
        </p:txBody>
      </p:sp>
    </p:spTree>
    <p:extLst>
      <p:ext uri="{BB962C8B-B14F-4D97-AF65-F5344CB8AC3E}">
        <p14:creationId xmlns:p14="http://schemas.microsoft.com/office/powerpoint/2010/main" val="3585204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6" name="Titel 1"/>
          <p:cNvSpPr>
            <a:spLocks noGrp="1"/>
          </p:cNvSpPr>
          <p:nvPr>
            <p:ph type="title"/>
          </p:nvPr>
        </p:nvSpPr>
        <p:spPr>
          <a:xfrm>
            <a:off x="685800" y="2630413"/>
            <a:ext cx="7772400" cy="1600200"/>
          </a:xfrm>
          <a:prstGeom prst="rect">
            <a:avLst/>
          </a:prstGeom>
        </p:spPr>
        <p:txBody>
          <a:bodyPr/>
          <a:lstStyle>
            <a:lvl1pPr algn="l">
              <a:defRPr sz="4000" cap="all" baseline="0">
                <a:latin typeface="Arial"/>
                <a:cs typeface="Arial"/>
              </a:defRPr>
            </a:lvl1pPr>
          </a:lstStyle>
          <a:p>
            <a:r>
              <a:rPr lang="de-DE" dirty="0" smtClean="0"/>
              <a:t>Mastertitelformat bearbeiten</a:t>
            </a:r>
            <a:endParaRPr lang="de-DE" dirty="0"/>
          </a:p>
        </p:txBody>
      </p:sp>
    </p:spTree>
    <p:extLst>
      <p:ext uri="{BB962C8B-B14F-4D97-AF65-F5344CB8AC3E}">
        <p14:creationId xmlns:p14="http://schemas.microsoft.com/office/powerpoint/2010/main" val="4259982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6469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mit Beschriftung">
    <p:spTree>
      <p:nvGrpSpPr>
        <p:cNvPr id="1" name=""/>
        <p:cNvGrpSpPr/>
        <p:nvPr/>
      </p:nvGrpSpPr>
      <p:grpSpPr>
        <a:xfrm>
          <a:off x="0" y="0"/>
          <a:ext cx="0" cy="0"/>
          <a:chOff x="0" y="0"/>
          <a:chExt cx="0" cy="0"/>
        </a:xfrm>
      </p:grpSpPr>
      <p:sp>
        <p:nvSpPr>
          <p:cNvPr id="8" name="Titel 1"/>
          <p:cNvSpPr>
            <a:spLocks noGrp="1"/>
          </p:cNvSpPr>
          <p:nvPr>
            <p:ph type="title"/>
          </p:nvPr>
        </p:nvSpPr>
        <p:spPr>
          <a:xfrm>
            <a:off x="569101" y="1246024"/>
            <a:ext cx="3008313" cy="998587"/>
          </a:xfrm>
          <a:prstGeom prst="rect">
            <a:avLst/>
          </a:prstGeom>
        </p:spPr>
        <p:txBody>
          <a:bodyPr anchor="b"/>
          <a:lstStyle>
            <a:lvl1pPr algn="l">
              <a:defRPr sz="2000" b="1">
                <a:latin typeface="Arial"/>
                <a:cs typeface="Arial"/>
              </a:defRPr>
            </a:lvl1pPr>
          </a:lstStyle>
          <a:p>
            <a:r>
              <a:rPr lang="de-DE" dirty="0" smtClean="0"/>
              <a:t>Mastertitelformat bearbeiten</a:t>
            </a:r>
            <a:endParaRPr lang="de-DE" dirty="0"/>
          </a:p>
        </p:txBody>
      </p:sp>
      <p:sp>
        <p:nvSpPr>
          <p:cNvPr id="9" name="Inhaltsplatzhalter 2"/>
          <p:cNvSpPr>
            <a:spLocks noGrp="1"/>
          </p:cNvSpPr>
          <p:nvPr>
            <p:ph idx="1"/>
          </p:nvPr>
        </p:nvSpPr>
        <p:spPr>
          <a:xfrm>
            <a:off x="3686951" y="1246024"/>
            <a:ext cx="5344864" cy="5607397"/>
          </a:xfrm>
          <a:prstGeom prst="rect">
            <a:avLst/>
          </a:prstGeom>
        </p:spPr>
        <p:txBody>
          <a:bodyPr/>
          <a:lstStyle>
            <a:lvl1pPr marL="342900" indent="-342900">
              <a:buFont typeface="Wingdings" charset="2"/>
              <a:buChar char="§"/>
              <a:defRPr sz="2400">
                <a:latin typeface="Arial"/>
                <a:cs typeface="Arial"/>
              </a:defRPr>
            </a:lvl1pPr>
            <a:lvl2pPr>
              <a:defRPr sz="2200">
                <a:latin typeface="Arial"/>
                <a:cs typeface="Arial"/>
              </a:defRPr>
            </a:lvl2pPr>
            <a:lvl3pPr>
              <a:defRPr sz="2400">
                <a:latin typeface="Arial"/>
                <a:cs typeface="Arial"/>
              </a:defRPr>
            </a:lvl3pPr>
            <a:lvl4pPr>
              <a:defRPr sz="2000">
                <a:latin typeface="Arial"/>
                <a:cs typeface="Arial"/>
              </a:defRPr>
            </a:lvl4pPr>
            <a:lvl5pPr>
              <a:defRPr sz="2000">
                <a:latin typeface="Arial"/>
                <a:cs typeface="Arial"/>
              </a:defRPr>
            </a:lvl5pPr>
            <a:lvl6pPr>
              <a:defRPr sz="2000"/>
            </a:lvl6pPr>
            <a:lvl7pPr>
              <a:defRPr sz="2000"/>
            </a:lvl7pPr>
            <a:lvl8pPr>
              <a:defRPr sz="2000"/>
            </a:lvl8pPr>
            <a:lvl9pPr>
              <a:defRPr sz="2000"/>
            </a:lvl9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0" name="Textplatzhalter 3"/>
          <p:cNvSpPr>
            <a:spLocks noGrp="1"/>
          </p:cNvSpPr>
          <p:nvPr>
            <p:ph type="body" sz="half" idx="2"/>
          </p:nvPr>
        </p:nvSpPr>
        <p:spPr>
          <a:xfrm>
            <a:off x="569101" y="2316346"/>
            <a:ext cx="3008313" cy="4536777"/>
          </a:xfrm>
          <a:prstGeom prst="rect">
            <a:avLst/>
          </a:prstGeom>
        </p:spPr>
        <p:txBody>
          <a:bodyPr/>
          <a:lstStyle>
            <a:lvl1pPr marL="0" indent="0">
              <a:buNone/>
              <a:defRPr sz="1400">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smtClean="0"/>
              <a:t>Mastertextformat bearbeiten</a:t>
            </a:r>
          </a:p>
        </p:txBody>
      </p:sp>
    </p:spTree>
    <p:extLst>
      <p:ext uri="{BB962C8B-B14F-4D97-AF65-F5344CB8AC3E}">
        <p14:creationId xmlns:p14="http://schemas.microsoft.com/office/powerpoint/2010/main" val="1704719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mit Beschriftung">
    <p:spTree>
      <p:nvGrpSpPr>
        <p:cNvPr id="1" name=""/>
        <p:cNvGrpSpPr/>
        <p:nvPr/>
      </p:nvGrpSpPr>
      <p:grpSpPr>
        <a:xfrm>
          <a:off x="0" y="0"/>
          <a:ext cx="0" cy="0"/>
          <a:chOff x="0" y="0"/>
          <a:chExt cx="0" cy="0"/>
        </a:xfrm>
      </p:grpSpPr>
      <p:sp>
        <p:nvSpPr>
          <p:cNvPr id="8" name="Bildplatzhalter 2"/>
          <p:cNvSpPr>
            <a:spLocks noGrp="1"/>
          </p:cNvSpPr>
          <p:nvPr>
            <p:ph type="pic" idx="1"/>
          </p:nvPr>
        </p:nvSpPr>
        <p:spPr>
          <a:xfrm>
            <a:off x="521984" y="1050131"/>
            <a:ext cx="8156349" cy="4579938"/>
          </a:xfrm>
          <a:prstGeom prst="rect">
            <a:avLst/>
          </a:prstGeom>
        </p:spPr>
        <p:txBody>
          <a:bodyPr/>
          <a:lstStyle>
            <a:lvl1pPr marL="0" indent="0">
              <a:buNone/>
              <a:defRPr sz="32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dirty="0" smtClean="0"/>
              <a:t>Bild auf Platzhalter ziehen oder durch Klicken auf Symbol hinzufügen</a:t>
            </a:r>
          </a:p>
        </p:txBody>
      </p:sp>
      <p:sp>
        <p:nvSpPr>
          <p:cNvPr id="9" name="Titel 1"/>
          <p:cNvSpPr>
            <a:spLocks noGrp="1"/>
          </p:cNvSpPr>
          <p:nvPr>
            <p:ph type="title"/>
          </p:nvPr>
        </p:nvSpPr>
        <p:spPr>
          <a:xfrm>
            <a:off x="521984" y="5701505"/>
            <a:ext cx="8156349" cy="432271"/>
          </a:xfrm>
          <a:prstGeom prst="rect">
            <a:avLst/>
          </a:prstGeom>
        </p:spPr>
        <p:txBody>
          <a:bodyPr anchor="b"/>
          <a:lstStyle>
            <a:lvl1pPr algn="l">
              <a:defRPr sz="2400" b="1" cap="all" baseline="0">
                <a:latin typeface="Arial"/>
                <a:cs typeface="Arial"/>
              </a:defRPr>
            </a:lvl1pPr>
          </a:lstStyle>
          <a:p>
            <a:r>
              <a:rPr lang="de-DE" dirty="0" smtClean="0"/>
              <a:t>Mastertitelformat bearbeiten</a:t>
            </a:r>
            <a:endParaRPr lang="de-DE" dirty="0"/>
          </a:p>
        </p:txBody>
      </p:sp>
      <p:sp>
        <p:nvSpPr>
          <p:cNvPr id="10" name="Textplatzhalter 3"/>
          <p:cNvSpPr>
            <a:spLocks noGrp="1"/>
          </p:cNvSpPr>
          <p:nvPr>
            <p:ph type="body" sz="half" idx="2" hasCustomPrompt="1"/>
          </p:nvPr>
        </p:nvSpPr>
        <p:spPr>
          <a:xfrm>
            <a:off x="531508" y="6152827"/>
            <a:ext cx="8146825" cy="504056"/>
          </a:xfrm>
          <a:prstGeom prst="rect">
            <a:avLst/>
          </a:prstGeom>
        </p:spPr>
        <p:txBody>
          <a:bodyPr/>
          <a:lstStyle>
            <a:lvl1pPr marL="0" marR="0" indent="0" algn="l" defTabSz="817563" rtl="0" eaLnBrk="1" fontAlgn="base" latinLnBrk="0" hangingPunct="1">
              <a:lnSpc>
                <a:spcPct val="100000"/>
              </a:lnSpc>
              <a:spcBef>
                <a:spcPct val="20000"/>
              </a:spcBef>
              <a:spcAft>
                <a:spcPct val="0"/>
              </a:spcAft>
              <a:buClr>
                <a:srgbClr val="333333"/>
              </a:buClr>
              <a:buSzPct val="65000"/>
              <a:buFont typeface="Wingdings" charset="0"/>
              <a:buNone/>
              <a:tabLst/>
              <a:defRPr sz="1400">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smtClean="0"/>
              <a:t>Mastertextformat bearbeiten</a:t>
            </a:r>
          </a:p>
        </p:txBody>
      </p:sp>
    </p:spTree>
    <p:extLst>
      <p:ext uri="{BB962C8B-B14F-4D97-AF65-F5344CB8AC3E}">
        <p14:creationId xmlns:p14="http://schemas.microsoft.com/office/powerpoint/2010/main" val="2219277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p:cNvSpPr/>
          <p:nvPr userDrawn="1"/>
        </p:nvSpPr>
        <p:spPr>
          <a:xfrm>
            <a:off x="-45950" y="0"/>
            <a:ext cx="9202650" cy="6603999"/>
          </a:xfrm>
          <a:prstGeom prst="rect">
            <a:avLst/>
          </a:prstGeom>
          <a:solidFill>
            <a:schemeClr val="bg1">
              <a:lumMod val="85000"/>
              <a:alpha val="60000"/>
            </a:schemeClr>
          </a:solidFill>
          <a:ln>
            <a:noFill/>
          </a:ln>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endParaRPr lang="de-DE" sz="1800" smtClean="0">
              <a:solidFill>
                <a:srgbClr val="FFFFFF"/>
              </a:solidFill>
              <a:latin typeface="Calibri" charset="0"/>
            </a:endParaRPr>
          </a:p>
        </p:txBody>
      </p:sp>
      <p:cxnSp>
        <p:nvCxnSpPr>
          <p:cNvPr id="9" name="Gerade Verbindung 22"/>
          <p:cNvCxnSpPr>
            <a:cxnSpLocks noChangeShapeType="1"/>
          </p:cNvCxnSpPr>
          <p:nvPr userDrawn="1"/>
        </p:nvCxnSpPr>
        <p:spPr bwMode="auto">
          <a:xfrm>
            <a:off x="0" y="6743700"/>
            <a:ext cx="9164638" cy="1588"/>
          </a:xfrm>
          <a:prstGeom prst="line">
            <a:avLst/>
          </a:prstGeom>
          <a:noFill/>
          <a:ln w="254000" cap="flat" cmpd="sng" algn="ctr">
            <a:solidFill>
              <a:schemeClr val="bg1">
                <a:lumMod val="50000"/>
              </a:schemeClr>
            </a:solidFill>
            <a:prstDash val="solid"/>
            <a:round/>
            <a:headEnd type="none" w="med" len="med"/>
            <a:tailEnd type="none" w="med" len="med"/>
          </a:ln>
        </p:spPr>
      </p:cxnSp>
      <p:sp>
        <p:nvSpPr>
          <p:cNvPr id="11" name="Text Box 11"/>
          <p:cNvSpPr txBox="1">
            <a:spLocks noChangeArrowheads="1"/>
          </p:cNvSpPr>
          <p:nvPr userDrawn="1"/>
        </p:nvSpPr>
        <p:spPr bwMode="auto">
          <a:xfrm>
            <a:off x="7251700" y="6657975"/>
            <a:ext cx="1541463" cy="185738"/>
          </a:xfrm>
          <a:prstGeom prst="rect">
            <a:avLst/>
          </a:prstGeom>
          <a:noFill/>
          <a:ln w="9525">
            <a:noFill/>
            <a:miter lim="800000"/>
            <a:headEnd/>
            <a:tailEnd/>
          </a:ln>
          <a:effectLst/>
        </p:spPr>
        <p:txBody>
          <a:bodyPr lIns="0" tIns="0" rIns="0" bIns="0">
            <a:spAutoFit/>
          </a:bodyPr>
          <a:lstStyle>
            <a:lvl1pPr defTabSz="817563" eaLnBrk="0" hangingPunct="0">
              <a:defRPr sz="2400">
                <a:solidFill>
                  <a:schemeClr val="tx1"/>
                </a:solidFill>
                <a:latin typeface="Arial" charset="0"/>
                <a:ea typeface="ＭＳ Ｐゴシック" charset="0"/>
                <a:cs typeface="ＭＳ Ｐゴシック" charset="0"/>
              </a:defRPr>
            </a:lvl1pPr>
            <a:lvl2pPr marL="37931725" indent="-37474525" defTabSz="817563"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defRPr/>
            </a:pPr>
            <a:fld id="{6B895F2B-F514-234D-A4FD-FADBBD3D9A62}" type="slidenum">
              <a:rPr lang="de-DE" sz="1200" smtClean="0">
                <a:solidFill>
                  <a:schemeClr val="bg1"/>
                </a:solidFill>
                <a:cs typeface="Univers 55" charset="0"/>
              </a:rPr>
              <a:pPr algn="r">
                <a:defRPr/>
              </a:pPr>
              <a:t>‹Nr.›</a:t>
            </a:fld>
            <a:r>
              <a:rPr lang="de-DE" sz="1200" smtClean="0">
                <a:solidFill>
                  <a:schemeClr val="bg1"/>
                </a:solidFill>
                <a:cs typeface="Univers 55" charset="0"/>
              </a:rPr>
              <a:t> von 12</a:t>
            </a:r>
          </a:p>
        </p:txBody>
      </p:sp>
      <p:cxnSp>
        <p:nvCxnSpPr>
          <p:cNvPr id="1031" name="Gerade Verbindung 23"/>
          <p:cNvCxnSpPr>
            <a:cxnSpLocks noChangeShapeType="1"/>
          </p:cNvCxnSpPr>
          <p:nvPr userDrawn="1"/>
        </p:nvCxnSpPr>
        <p:spPr bwMode="auto">
          <a:xfrm>
            <a:off x="0" y="6619875"/>
            <a:ext cx="9163050" cy="1588"/>
          </a:xfrm>
          <a:prstGeom prst="line">
            <a:avLst/>
          </a:prstGeom>
          <a:noFill/>
          <a:ln w="25400">
            <a:solidFill>
              <a:srgbClr val="74B42F"/>
            </a:solidFill>
            <a:round/>
            <a:headEnd/>
            <a:tailEnd/>
          </a:ln>
          <a:extLst>
            <a:ext uri="{909E8E84-426E-40DD-AFC4-6F175D3DCCD1}">
              <a14:hiddenFill xmlns:a14="http://schemas.microsoft.com/office/drawing/2010/main">
                <a:noFill/>
              </a14:hiddenFill>
            </a:ext>
          </a:extLst>
        </p:spPr>
      </p:cxnSp>
      <p:pic>
        <p:nvPicPr>
          <p:cNvPr id="1033" name="Bild 11" descr="Logo_BUW-1.Weiss-01.png"/>
          <p:cNvPicPr>
            <a:picLocks noChangeAspect="1"/>
          </p:cNvPicPr>
          <p:nvPr userDrawn="1"/>
        </p:nvPicPr>
        <p:blipFill>
          <a:blip r:embed="rId13">
            <a:alphaModFix amt="19000"/>
            <a:extLst>
              <a:ext uri="{28A0092B-C50C-407E-A947-70E740481C1C}">
                <a14:useLocalDpi xmlns:a14="http://schemas.microsoft.com/office/drawing/2010/main" val="0"/>
              </a:ext>
            </a:extLst>
          </a:blip>
          <a:srcRect l="9019" t="10001" r="76489" b="17500"/>
          <a:stretch>
            <a:fillRect/>
          </a:stretch>
        </p:blipFill>
        <p:spPr bwMode="auto">
          <a:xfrm>
            <a:off x="6588125" y="1104900"/>
            <a:ext cx="2606675" cy="4876800"/>
          </a:xfrm>
          <a:prstGeom prst="rect">
            <a:avLst/>
          </a:prstGeom>
          <a:noFill/>
          <a:ln>
            <a:noFill/>
          </a:ln>
          <a:extLst>
            <a:ext uri="{909E8E84-426E-40DD-AFC4-6F175D3DCCD1}">
              <a14:hiddenFill xmlns:a14="http://schemas.microsoft.com/office/drawing/2010/main">
                <a:solidFill>
                  <a:srgbClr val="FFFFFF">
                    <a:alpha val="18823"/>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hteck 11"/>
          <p:cNvSpPr/>
          <p:nvPr userDrawn="1"/>
        </p:nvSpPr>
        <p:spPr>
          <a:xfrm>
            <a:off x="7416800" y="271463"/>
            <a:ext cx="1727200" cy="539750"/>
          </a:xfrm>
          <a:prstGeom prst="rect">
            <a:avLst/>
          </a:prstGeom>
          <a:solidFill>
            <a:srgbClr val="7DB423"/>
          </a:solidFill>
          <a:ln>
            <a:noFill/>
          </a:ln>
          <a:effectLst>
            <a:outerShdw blurRad="136525" dist="25400" dir="8520000" rotWithShape="0">
              <a:srgbClr val="000000">
                <a:alpha val="42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sz="1800"/>
          </a:p>
        </p:txBody>
      </p:sp>
      <p:pic>
        <p:nvPicPr>
          <p:cNvPr id="1035" name="Bild 12" descr="BUW_Logo-weiss.pn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524750" y="331788"/>
            <a:ext cx="114617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pitchFamily="85" charset="-128"/>
          <a:cs typeface="ＭＳ Ｐゴシック" pitchFamily="85" charset="-128"/>
        </a:defRPr>
      </a:lvl1pPr>
      <a:lvl2pPr algn="ctr" defTabSz="457200" rtl="0" eaLnBrk="0" fontAlgn="base" hangingPunct="0">
        <a:spcBef>
          <a:spcPct val="0"/>
        </a:spcBef>
        <a:spcAft>
          <a:spcPct val="0"/>
        </a:spcAft>
        <a:defRPr sz="4400">
          <a:solidFill>
            <a:schemeClr val="tx1"/>
          </a:solidFill>
          <a:latin typeface="Calibri" pitchFamily="85" charset="0"/>
          <a:ea typeface="ＭＳ Ｐゴシック" pitchFamily="85" charset="-128"/>
          <a:cs typeface="ＭＳ Ｐゴシック" pitchFamily="85" charset="-128"/>
        </a:defRPr>
      </a:lvl2pPr>
      <a:lvl3pPr algn="ctr" defTabSz="457200" rtl="0" eaLnBrk="0" fontAlgn="base" hangingPunct="0">
        <a:spcBef>
          <a:spcPct val="0"/>
        </a:spcBef>
        <a:spcAft>
          <a:spcPct val="0"/>
        </a:spcAft>
        <a:defRPr sz="4400">
          <a:solidFill>
            <a:schemeClr val="tx1"/>
          </a:solidFill>
          <a:latin typeface="Calibri" pitchFamily="85" charset="0"/>
          <a:ea typeface="ＭＳ Ｐゴシック" pitchFamily="85" charset="-128"/>
          <a:cs typeface="ＭＳ Ｐゴシック" pitchFamily="85" charset="-128"/>
        </a:defRPr>
      </a:lvl3pPr>
      <a:lvl4pPr algn="ctr" defTabSz="457200" rtl="0" eaLnBrk="0" fontAlgn="base" hangingPunct="0">
        <a:spcBef>
          <a:spcPct val="0"/>
        </a:spcBef>
        <a:spcAft>
          <a:spcPct val="0"/>
        </a:spcAft>
        <a:defRPr sz="4400">
          <a:solidFill>
            <a:schemeClr val="tx1"/>
          </a:solidFill>
          <a:latin typeface="Calibri" pitchFamily="85" charset="0"/>
          <a:ea typeface="ＭＳ Ｐゴシック" pitchFamily="85" charset="-128"/>
          <a:cs typeface="ＭＳ Ｐゴシック" pitchFamily="85" charset="-128"/>
        </a:defRPr>
      </a:lvl4pPr>
      <a:lvl5pPr algn="ctr" defTabSz="457200" rtl="0" eaLnBrk="0" fontAlgn="base" hangingPunct="0">
        <a:spcBef>
          <a:spcPct val="0"/>
        </a:spcBef>
        <a:spcAft>
          <a:spcPct val="0"/>
        </a:spcAft>
        <a:defRPr sz="4400">
          <a:solidFill>
            <a:schemeClr val="tx1"/>
          </a:solidFill>
          <a:latin typeface="Calibri" pitchFamily="85" charset="0"/>
          <a:ea typeface="ＭＳ Ｐゴシック" pitchFamily="85" charset="-128"/>
          <a:cs typeface="ＭＳ Ｐゴシック" pitchFamily="85" charset="-128"/>
        </a:defRPr>
      </a:lvl5pPr>
      <a:lvl6pPr marL="457200" algn="ctr" defTabSz="457200" rtl="0" fontAlgn="base">
        <a:spcBef>
          <a:spcPct val="0"/>
        </a:spcBef>
        <a:spcAft>
          <a:spcPct val="0"/>
        </a:spcAft>
        <a:defRPr sz="4400">
          <a:solidFill>
            <a:schemeClr val="tx1"/>
          </a:solidFill>
          <a:latin typeface="Calibri" pitchFamily="85" charset="0"/>
          <a:ea typeface="ＭＳ Ｐゴシック" pitchFamily="85" charset="-128"/>
          <a:cs typeface="ＭＳ Ｐゴシック" pitchFamily="85" charset="-128"/>
        </a:defRPr>
      </a:lvl6pPr>
      <a:lvl7pPr marL="914400" algn="ctr" defTabSz="457200" rtl="0" fontAlgn="base">
        <a:spcBef>
          <a:spcPct val="0"/>
        </a:spcBef>
        <a:spcAft>
          <a:spcPct val="0"/>
        </a:spcAft>
        <a:defRPr sz="4400">
          <a:solidFill>
            <a:schemeClr val="tx1"/>
          </a:solidFill>
          <a:latin typeface="Calibri" pitchFamily="85" charset="0"/>
          <a:ea typeface="ＭＳ Ｐゴシック" pitchFamily="85" charset="-128"/>
          <a:cs typeface="ＭＳ Ｐゴシック" pitchFamily="85" charset="-128"/>
        </a:defRPr>
      </a:lvl7pPr>
      <a:lvl8pPr marL="1371600" algn="ctr" defTabSz="457200" rtl="0" fontAlgn="base">
        <a:spcBef>
          <a:spcPct val="0"/>
        </a:spcBef>
        <a:spcAft>
          <a:spcPct val="0"/>
        </a:spcAft>
        <a:defRPr sz="4400">
          <a:solidFill>
            <a:schemeClr val="tx1"/>
          </a:solidFill>
          <a:latin typeface="Calibri" pitchFamily="85" charset="0"/>
          <a:ea typeface="ＭＳ Ｐゴシック" pitchFamily="85" charset="-128"/>
          <a:cs typeface="ＭＳ Ｐゴシック" pitchFamily="85" charset="-128"/>
        </a:defRPr>
      </a:lvl8pPr>
      <a:lvl9pPr marL="1828800" algn="ctr" defTabSz="457200" rtl="0" fontAlgn="base">
        <a:spcBef>
          <a:spcPct val="0"/>
        </a:spcBef>
        <a:spcAft>
          <a:spcPct val="0"/>
        </a:spcAft>
        <a:defRPr sz="4400">
          <a:solidFill>
            <a:schemeClr val="tx1"/>
          </a:solidFill>
          <a:latin typeface="Calibri" pitchFamily="85" charset="0"/>
          <a:ea typeface="ＭＳ Ｐゴシック" pitchFamily="85" charset="-128"/>
          <a:cs typeface="ＭＳ Ｐゴシック" pitchFamily="85"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85" charset="-128"/>
          <a:cs typeface="ＭＳ Ｐゴシック" pitchFamily="85"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85"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85"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85"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8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jpe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Gerade Verbindung 7"/>
          <p:cNvCxnSpPr/>
          <p:nvPr/>
        </p:nvCxnSpPr>
        <p:spPr>
          <a:xfrm>
            <a:off x="0" y="912813"/>
            <a:ext cx="9144000" cy="1587"/>
          </a:xfrm>
          <a:prstGeom prst="line">
            <a:avLst/>
          </a:prstGeom>
          <a:ln>
            <a:solidFill>
              <a:srgbClr val="74B42F"/>
            </a:solidFill>
          </a:ln>
          <a:effectLst/>
        </p:spPr>
        <p:style>
          <a:lnRef idx="2">
            <a:schemeClr val="accent1"/>
          </a:lnRef>
          <a:fillRef idx="0">
            <a:schemeClr val="accent1"/>
          </a:fillRef>
          <a:effectRef idx="1">
            <a:schemeClr val="accent1"/>
          </a:effectRef>
          <a:fontRef idx="minor">
            <a:schemeClr val="tx1"/>
          </a:fontRef>
        </p:style>
      </p:cxnSp>
      <p:sp>
        <p:nvSpPr>
          <p:cNvPr id="3" name="Rechteck 2"/>
          <p:cNvSpPr/>
          <p:nvPr/>
        </p:nvSpPr>
        <p:spPr>
          <a:xfrm>
            <a:off x="8210550" y="6677025"/>
            <a:ext cx="742950" cy="180975"/>
          </a:xfrm>
          <a:prstGeom prst="rect">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el 11"/>
          <p:cNvSpPr txBox="1">
            <a:spLocks/>
          </p:cNvSpPr>
          <p:nvPr/>
        </p:nvSpPr>
        <p:spPr bwMode="auto">
          <a:xfrm>
            <a:off x="0" y="2051191"/>
            <a:ext cx="8878185" cy="1269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7563" eaLnBrk="0" hangingPunct="0">
              <a:defRPr sz="2400">
                <a:solidFill>
                  <a:schemeClr val="tx1"/>
                </a:solidFill>
                <a:latin typeface="Arial" charset="0"/>
                <a:ea typeface="ＭＳ Ｐゴシック" charset="0"/>
                <a:cs typeface="ＭＳ Ｐゴシック" charset="0"/>
              </a:defRPr>
            </a:lvl1pPr>
            <a:lvl2pPr marL="742950" indent="-285750" defTabSz="817563" eaLnBrk="0" hangingPunct="0">
              <a:defRPr sz="2400">
                <a:solidFill>
                  <a:schemeClr val="tx1"/>
                </a:solidFill>
                <a:latin typeface="Arial" charset="0"/>
                <a:ea typeface="ＭＳ Ｐゴシック" charset="0"/>
              </a:defRPr>
            </a:lvl2pPr>
            <a:lvl3pPr marL="1143000" indent="-228600" defTabSz="817563" eaLnBrk="0" hangingPunct="0">
              <a:defRPr sz="2400">
                <a:solidFill>
                  <a:schemeClr val="tx1"/>
                </a:solidFill>
                <a:latin typeface="Arial" charset="0"/>
                <a:ea typeface="ＭＳ Ｐゴシック" charset="0"/>
              </a:defRPr>
            </a:lvl3pPr>
            <a:lvl4pPr marL="1600200" indent="-228600" defTabSz="817563" eaLnBrk="0" hangingPunct="0">
              <a:defRPr sz="2400">
                <a:solidFill>
                  <a:schemeClr val="tx1"/>
                </a:solidFill>
                <a:latin typeface="Arial" charset="0"/>
                <a:ea typeface="ＭＳ Ｐゴシック" charset="0"/>
              </a:defRPr>
            </a:lvl4pPr>
            <a:lvl5pPr marL="2057400" indent="-228600" defTabSz="817563" eaLnBrk="0" hangingPunct="0">
              <a:defRPr sz="2400">
                <a:solidFill>
                  <a:schemeClr val="tx1"/>
                </a:solidFill>
                <a:latin typeface="Arial" charset="0"/>
                <a:ea typeface="ＭＳ Ｐゴシック" charset="0"/>
              </a:defRPr>
            </a:lvl5pPr>
            <a:lvl6pPr marL="2514600" indent="-228600" defTabSz="81756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81756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81756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817563" eaLnBrk="0" fontAlgn="base" hangingPunct="0">
              <a:spcBef>
                <a:spcPct val="0"/>
              </a:spcBef>
              <a:spcAft>
                <a:spcPct val="0"/>
              </a:spcAft>
              <a:defRPr sz="2400">
                <a:solidFill>
                  <a:schemeClr val="tx1"/>
                </a:solidFill>
                <a:latin typeface="Arial" charset="0"/>
                <a:ea typeface="ＭＳ Ｐゴシック" charset="0"/>
              </a:defRPr>
            </a:lvl9pPr>
          </a:lstStyle>
          <a:p>
            <a:pPr lvl="0" algn="ctr" defTabSz="457200" eaLnBrk="1" hangingPunct="1"/>
            <a:r>
              <a:rPr lang="de-DE" sz="3600" b="1" dirty="0" smtClean="0"/>
              <a:t> Unvollständigkeit und Quantentheorie</a:t>
            </a:r>
            <a:endParaRPr lang="de-DE" sz="3200" dirty="0" smtClean="0"/>
          </a:p>
        </p:txBody>
      </p:sp>
      <p:sp>
        <p:nvSpPr>
          <p:cNvPr id="10" name="Titel 11"/>
          <p:cNvSpPr txBox="1">
            <a:spLocks/>
          </p:cNvSpPr>
          <p:nvPr/>
        </p:nvSpPr>
        <p:spPr bwMode="auto">
          <a:xfrm>
            <a:off x="298450" y="296863"/>
            <a:ext cx="70358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7563" eaLnBrk="0" hangingPunct="0">
              <a:defRPr sz="2400">
                <a:solidFill>
                  <a:schemeClr val="tx1"/>
                </a:solidFill>
                <a:latin typeface="Arial" charset="0"/>
                <a:ea typeface="ＭＳ Ｐゴシック" charset="0"/>
                <a:cs typeface="ＭＳ Ｐゴシック" charset="0"/>
              </a:defRPr>
            </a:lvl1pPr>
            <a:lvl2pPr marL="742950" indent="-285750" defTabSz="817563" eaLnBrk="0" hangingPunct="0">
              <a:defRPr sz="2400">
                <a:solidFill>
                  <a:schemeClr val="tx1"/>
                </a:solidFill>
                <a:latin typeface="Arial" charset="0"/>
                <a:ea typeface="ＭＳ Ｐゴシック" charset="0"/>
              </a:defRPr>
            </a:lvl2pPr>
            <a:lvl3pPr marL="1143000" indent="-228600" defTabSz="817563" eaLnBrk="0" hangingPunct="0">
              <a:defRPr sz="2400">
                <a:solidFill>
                  <a:schemeClr val="tx1"/>
                </a:solidFill>
                <a:latin typeface="Arial" charset="0"/>
                <a:ea typeface="ＭＳ Ｐゴシック" charset="0"/>
              </a:defRPr>
            </a:lvl3pPr>
            <a:lvl4pPr marL="1600200" indent="-228600" defTabSz="817563" eaLnBrk="0" hangingPunct="0">
              <a:defRPr sz="2400">
                <a:solidFill>
                  <a:schemeClr val="tx1"/>
                </a:solidFill>
                <a:latin typeface="Arial" charset="0"/>
                <a:ea typeface="ＭＳ Ｐゴシック" charset="0"/>
              </a:defRPr>
            </a:lvl4pPr>
            <a:lvl5pPr marL="2057400" indent="-228600" defTabSz="817563" eaLnBrk="0" hangingPunct="0">
              <a:defRPr sz="2400">
                <a:solidFill>
                  <a:schemeClr val="tx1"/>
                </a:solidFill>
                <a:latin typeface="Arial" charset="0"/>
                <a:ea typeface="ＭＳ Ｐゴシック" charset="0"/>
              </a:defRPr>
            </a:lvl5pPr>
            <a:lvl6pPr marL="2514600" indent="-228600" defTabSz="81756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81756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81756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817563" eaLnBrk="0" fontAlgn="base" hangingPunct="0">
              <a:spcBef>
                <a:spcPct val="0"/>
              </a:spcBef>
              <a:spcAft>
                <a:spcPct val="0"/>
              </a:spcAft>
              <a:defRPr sz="2400">
                <a:solidFill>
                  <a:schemeClr val="tx1"/>
                </a:solidFill>
                <a:latin typeface="Arial" charset="0"/>
                <a:ea typeface="ＭＳ Ｐゴシック" charset="0"/>
              </a:defRPr>
            </a:lvl9pPr>
          </a:lstStyle>
          <a:p>
            <a:r>
              <a:rPr lang="de-DE" sz="1800" dirty="0" smtClean="0"/>
              <a:t>Berlin</a:t>
            </a:r>
            <a:endParaRPr lang="de-DE" sz="1800" dirty="0"/>
          </a:p>
        </p:txBody>
      </p:sp>
      <p:sp>
        <p:nvSpPr>
          <p:cNvPr id="11" name="Textfeld 10"/>
          <p:cNvSpPr txBox="1"/>
          <p:nvPr/>
        </p:nvSpPr>
        <p:spPr>
          <a:xfrm>
            <a:off x="1436089" y="3037222"/>
            <a:ext cx="6495176" cy="1200329"/>
          </a:xfrm>
          <a:prstGeom prst="rect">
            <a:avLst/>
          </a:prstGeom>
          <a:noFill/>
        </p:spPr>
        <p:txBody>
          <a:bodyPr wrap="none" rtlCol="0">
            <a:spAutoFit/>
          </a:bodyPr>
          <a:lstStyle/>
          <a:p>
            <a:r>
              <a:rPr lang="de-DE" dirty="0" smtClean="0">
                <a:latin typeface="+mn-lt"/>
              </a:rPr>
              <a:t>Oliver Passon </a:t>
            </a:r>
          </a:p>
          <a:p>
            <a:r>
              <a:rPr lang="de-DE" dirty="0" smtClean="0">
                <a:latin typeface="+mn-lt"/>
              </a:rPr>
              <a:t>Bergische Universität Wuppertal</a:t>
            </a:r>
          </a:p>
          <a:p>
            <a:r>
              <a:rPr lang="de-DE" dirty="0" smtClean="0">
                <a:latin typeface="+mn-lt"/>
              </a:rPr>
              <a:t>Fakultät für Mathematik und Naturwissenschaften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2105246" y="322060"/>
            <a:ext cx="4355680" cy="461665"/>
          </a:xfrm>
          <a:prstGeom prst="rect">
            <a:avLst/>
          </a:prstGeom>
          <a:noFill/>
        </p:spPr>
        <p:txBody>
          <a:bodyPr wrap="none" rtlCol="0">
            <a:spAutoFit/>
          </a:bodyPr>
          <a:lstStyle/>
          <a:p>
            <a:r>
              <a:rPr lang="de-DE" b="1" dirty="0" smtClean="0"/>
              <a:t>Zusammenhang zur Physik?</a:t>
            </a:r>
            <a:endParaRPr lang="de-DE" b="1" dirty="0"/>
          </a:p>
        </p:txBody>
      </p:sp>
      <p:sp>
        <p:nvSpPr>
          <p:cNvPr id="3" name="Textfeld 2"/>
          <p:cNvSpPr txBox="1"/>
          <p:nvPr/>
        </p:nvSpPr>
        <p:spPr>
          <a:xfrm>
            <a:off x="216196" y="906364"/>
            <a:ext cx="8672623" cy="2246769"/>
          </a:xfrm>
          <a:prstGeom prst="rect">
            <a:avLst/>
          </a:prstGeom>
          <a:noFill/>
        </p:spPr>
        <p:txBody>
          <a:bodyPr wrap="square" rtlCol="0">
            <a:spAutoFit/>
          </a:bodyPr>
          <a:lstStyle/>
          <a:p>
            <a:r>
              <a:rPr lang="de-DE" sz="2000" dirty="0" smtClean="0"/>
              <a:t>Die Physik nutzt selber die Arithmetik – ist in diesem Sinne von seiner Unvollständigkeit betroffen… </a:t>
            </a:r>
          </a:p>
          <a:p>
            <a:endParaRPr lang="de-DE" sz="2000" dirty="0"/>
          </a:p>
          <a:p>
            <a:r>
              <a:rPr lang="de-DE" sz="2000" b="1" dirty="0" smtClean="0"/>
              <a:t>Interessanter scheint folgendes:</a:t>
            </a:r>
          </a:p>
          <a:p>
            <a:r>
              <a:rPr lang="de-DE" sz="2000" dirty="0" smtClean="0"/>
              <a:t>„Eine physikalische Theorie ist unvollständig, wenn in ihr sinnvolle physikalische Aussagen weder bewiesen noch widerlegt werden können – und wenn diese Aussagen der Theorie hinzugefügt werden können.“ </a:t>
            </a:r>
            <a:endParaRPr lang="de-DE" sz="2000" dirty="0"/>
          </a:p>
        </p:txBody>
      </p:sp>
      <p:sp>
        <p:nvSpPr>
          <p:cNvPr id="4" name="Textfeld 3"/>
          <p:cNvSpPr txBox="1"/>
          <p:nvPr/>
        </p:nvSpPr>
        <p:spPr>
          <a:xfrm>
            <a:off x="216197" y="3334129"/>
            <a:ext cx="8576930" cy="1323439"/>
          </a:xfrm>
          <a:prstGeom prst="rect">
            <a:avLst/>
          </a:prstGeom>
          <a:noFill/>
        </p:spPr>
        <p:txBody>
          <a:bodyPr wrap="square" rtlCol="0">
            <a:spAutoFit/>
          </a:bodyPr>
          <a:lstStyle/>
          <a:p>
            <a:r>
              <a:rPr lang="de-DE" sz="2000" b="1" dirty="0" smtClean="0"/>
              <a:t>Beispiel</a:t>
            </a:r>
            <a:r>
              <a:rPr lang="de-DE" sz="2000" dirty="0" smtClean="0"/>
              <a:t> (Jammer 1985): Das </a:t>
            </a:r>
            <a:r>
              <a:rPr lang="de-DE" sz="2000" dirty="0" err="1" smtClean="0"/>
              <a:t>d‘Alembert</a:t>
            </a:r>
            <a:r>
              <a:rPr lang="de-DE" sz="2000" dirty="0" err="1"/>
              <a:t>'</a:t>
            </a:r>
            <a:r>
              <a:rPr lang="de-DE" sz="2000" dirty="0" err="1" smtClean="0"/>
              <a:t>sche</a:t>
            </a:r>
            <a:r>
              <a:rPr lang="de-DE" sz="2000" dirty="0" smtClean="0"/>
              <a:t> Prinzip („Zwangskräfte leisten keine virtuelle Arbeit“) folgt nicht aus der Newton'schen Mechanik – kann ihr aber hinzugefügt werden. → Die Newton'sche Mechanik ist unvollständig. </a:t>
            </a:r>
            <a:endParaRPr lang="de-DE" sz="2000" dirty="0"/>
          </a:p>
        </p:txBody>
      </p:sp>
      <p:sp>
        <p:nvSpPr>
          <p:cNvPr id="5" name="Textfeld 4"/>
          <p:cNvSpPr txBox="1"/>
          <p:nvPr/>
        </p:nvSpPr>
        <p:spPr>
          <a:xfrm>
            <a:off x="216197" y="4698626"/>
            <a:ext cx="8576930" cy="1015663"/>
          </a:xfrm>
          <a:prstGeom prst="rect">
            <a:avLst/>
          </a:prstGeom>
          <a:noFill/>
        </p:spPr>
        <p:txBody>
          <a:bodyPr wrap="square" rtlCol="0">
            <a:spAutoFit/>
          </a:bodyPr>
          <a:lstStyle/>
          <a:p>
            <a:r>
              <a:rPr lang="de-DE" sz="2000" b="1" dirty="0" smtClean="0"/>
              <a:t>Daraus folgt: </a:t>
            </a:r>
            <a:r>
              <a:rPr lang="de-DE" sz="2000" dirty="0" smtClean="0"/>
              <a:t>Ist die Vollständigkeit einer physikalischen Theorie überhaupt erstrebenswert? Ist die </a:t>
            </a:r>
            <a:r>
              <a:rPr lang="de-DE" sz="2000" dirty="0" smtClean="0">
                <a:solidFill>
                  <a:srgbClr val="FF0000"/>
                </a:solidFill>
              </a:rPr>
              <a:t>Un</a:t>
            </a:r>
            <a:r>
              <a:rPr lang="de-DE" sz="2000" dirty="0" smtClean="0"/>
              <a:t>vollständigkeit einer empirischen Theorie nicht vielleicht Ausdruck ihrer Fruchtbarkeit? </a:t>
            </a:r>
            <a:endParaRPr lang="de-DE" sz="2000" dirty="0"/>
          </a:p>
        </p:txBody>
      </p:sp>
      <p:sp>
        <p:nvSpPr>
          <p:cNvPr id="6" name="Textfeld 5"/>
          <p:cNvSpPr txBox="1"/>
          <p:nvPr/>
        </p:nvSpPr>
        <p:spPr>
          <a:xfrm>
            <a:off x="216196" y="5858636"/>
            <a:ext cx="8576930" cy="707886"/>
          </a:xfrm>
          <a:prstGeom prst="rect">
            <a:avLst/>
          </a:prstGeom>
          <a:noFill/>
        </p:spPr>
        <p:txBody>
          <a:bodyPr wrap="square" rtlCol="0">
            <a:spAutoFit/>
          </a:bodyPr>
          <a:lstStyle/>
          <a:p>
            <a:r>
              <a:rPr lang="de-DE" sz="2000" b="1" dirty="0" smtClean="0"/>
              <a:t>Jedoch: </a:t>
            </a:r>
            <a:r>
              <a:rPr lang="de-DE" sz="2000" dirty="0" smtClean="0"/>
              <a:t>Die Frage der „Vollständigkeit“ wurde vor der Quantentheorie in der Physik </a:t>
            </a:r>
            <a:r>
              <a:rPr lang="de-DE" sz="2000" dirty="0" smtClean="0"/>
              <a:t>(praktisch) nie </a:t>
            </a:r>
            <a:r>
              <a:rPr lang="de-DE" sz="2000" dirty="0" smtClean="0"/>
              <a:t>gestellt…</a:t>
            </a:r>
            <a:endParaRPr lang="de-DE" sz="2000" dirty="0"/>
          </a:p>
        </p:txBody>
      </p:sp>
    </p:spTree>
    <p:extLst>
      <p:ext uri="{BB962C8B-B14F-4D97-AF65-F5344CB8AC3E}">
        <p14:creationId xmlns:p14="http://schemas.microsoft.com/office/powerpoint/2010/main" val="162939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p:cNvSpPr/>
          <p:nvPr/>
        </p:nvSpPr>
        <p:spPr>
          <a:xfrm>
            <a:off x="8335971" y="6642689"/>
            <a:ext cx="489098" cy="236577"/>
          </a:xfrm>
          <a:prstGeom prst="rect">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3" name="Textfeld 2"/>
          <p:cNvSpPr txBox="1"/>
          <p:nvPr/>
        </p:nvSpPr>
        <p:spPr>
          <a:xfrm>
            <a:off x="589623" y="350874"/>
            <a:ext cx="2238754" cy="461665"/>
          </a:xfrm>
          <a:prstGeom prst="rect">
            <a:avLst/>
          </a:prstGeom>
          <a:noFill/>
        </p:spPr>
        <p:txBody>
          <a:bodyPr wrap="none" rtlCol="0">
            <a:spAutoFit/>
          </a:bodyPr>
          <a:lstStyle/>
          <a:p>
            <a:r>
              <a:rPr lang="de-DE" dirty="0" smtClean="0"/>
              <a:t>Die EPR Arbeit</a:t>
            </a:r>
            <a:endParaRPr lang="de-DE" dirty="0"/>
          </a:p>
        </p:txBody>
      </p:sp>
      <p:pic>
        <p:nvPicPr>
          <p:cNvPr id="11" name="Picture 2" descr="https://www.ias.edu/sites/default/files/EPR_NYT%20May%204%2C%201935.jpg?13897363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601" y="1050313"/>
            <a:ext cx="3379335" cy="410445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2" name="Rechteck 11"/>
          <p:cNvSpPr/>
          <p:nvPr/>
        </p:nvSpPr>
        <p:spPr>
          <a:xfrm>
            <a:off x="4211960" y="1027639"/>
            <a:ext cx="4572000" cy="5016758"/>
          </a:xfrm>
          <a:prstGeom prst="rect">
            <a:avLst/>
          </a:prstGeom>
          <a:solidFill>
            <a:schemeClr val="bg1"/>
          </a:solidFill>
          <a:ln>
            <a:solidFill>
              <a:schemeClr val="tx1"/>
            </a:solidFill>
          </a:ln>
        </p:spPr>
        <p:txBody>
          <a:bodyPr>
            <a:spAutoFit/>
          </a:bodyPr>
          <a:lstStyle/>
          <a:p>
            <a:pPr algn="just"/>
            <a:r>
              <a:rPr lang="en-US" sz="2000" dirty="0" smtClean="0">
                <a:latin typeface="Times New Roman" panose="02020603050405020304" pitchFamily="18" charset="0"/>
                <a:cs typeface="Times New Roman" panose="02020603050405020304" pitchFamily="18" charset="0"/>
              </a:rPr>
              <a:t>“Professor </a:t>
            </a:r>
            <a:r>
              <a:rPr lang="en-US" sz="2000" dirty="0">
                <a:latin typeface="Times New Roman" panose="02020603050405020304" pitchFamily="18" charset="0"/>
                <a:cs typeface="Times New Roman" panose="02020603050405020304" pitchFamily="18" charset="0"/>
              </a:rPr>
              <a:t>Albert Einstein will attack science’s important theory of quantum mechanics, a theory of which he was a sort of grandfather. He concludes that while it is “correct” it is not “complete.” With two colleagues at the Institute for Advanced Study here, the noted scientist is about to report to the American Physical Society what is wrong with the theory of quantum mechanics. The quantum theory with which science predicts with some success inter-atomic happenings does not meet the requirements for a satisfactory physical theory, Professor Einstein will report in a joint paper with Dr. Boris </a:t>
            </a:r>
            <a:r>
              <a:rPr lang="en-US" sz="2000" dirty="0" err="1">
                <a:latin typeface="Times New Roman" panose="02020603050405020304" pitchFamily="18" charset="0"/>
                <a:cs typeface="Times New Roman" panose="02020603050405020304" pitchFamily="18" charset="0"/>
              </a:rPr>
              <a:t>Podolsky</a:t>
            </a:r>
            <a:r>
              <a:rPr lang="en-US" sz="2000" dirty="0">
                <a:latin typeface="Times New Roman" panose="02020603050405020304" pitchFamily="18" charset="0"/>
                <a:cs typeface="Times New Roman" panose="02020603050405020304" pitchFamily="18" charset="0"/>
              </a:rPr>
              <a:t> and Dr. N. Rosen</a:t>
            </a:r>
            <a:r>
              <a:rPr lang="en-US" sz="2000" dirty="0" smtClean="0">
                <a:latin typeface="Times New Roman" panose="02020603050405020304" pitchFamily="18" charset="0"/>
                <a:cs typeface="Times New Roman" panose="02020603050405020304" pitchFamily="18" charset="0"/>
              </a:rPr>
              <a:t>.”</a:t>
            </a:r>
            <a:endParaRPr lang="de-DE" sz="2000" dirty="0">
              <a:latin typeface="Times New Roman" panose="02020603050405020304" pitchFamily="18" charset="0"/>
              <a:cs typeface="Times New Roman" panose="02020603050405020304" pitchFamily="18" charset="0"/>
            </a:endParaRPr>
          </a:p>
        </p:txBody>
      </p:sp>
      <p:sp>
        <p:nvSpPr>
          <p:cNvPr id="13" name="Rechteck 12"/>
          <p:cNvSpPr/>
          <p:nvPr/>
        </p:nvSpPr>
        <p:spPr>
          <a:xfrm>
            <a:off x="835661" y="5373216"/>
            <a:ext cx="3088267" cy="369332"/>
          </a:xfrm>
          <a:prstGeom prst="rect">
            <a:avLst/>
          </a:prstGeom>
        </p:spPr>
        <p:txBody>
          <a:bodyPr wrap="square">
            <a:spAutoFit/>
          </a:bodyPr>
          <a:lstStyle/>
          <a:p>
            <a:r>
              <a:rPr lang="en-US" b="1" i="1" dirty="0"/>
              <a:t>New York </a:t>
            </a:r>
            <a:r>
              <a:rPr lang="en-US" b="1" i="1" dirty="0" smtClean="0"/>
              <a:t>Times, </a:t>
            </a:r>
            <a:r>
              <a:rPr lang="en-US" dirty="0" smtClean="0"/>
              <a:t>May </a:t>
            </a:r>
            <a:r>
              <a:rPr lang="en-US" dirty="0"/>
              <a:t>4, 1935</a:t>
            </a:r>
          </a:p>
        </p:txBody>
      </p:sp>
    </p:spTree>
    <p:extLst>
      <p:ext uri="{BB962C8B-B14F-4D97-AF65-F5344CB8AC3E}">
        <p14:creationId xmlns:p14="http://schemas.microsoft.com/office/powerpoint/2010/main" val="2981520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240" y="896624"/>
            <a:ext cx="8377906" cy="3441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7365" y="4444414"/>
            <a:ext cx="4197781" cy="20403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Gerade Verbindung 3"/>
          <p:cNvCxnSpPr/>
          <p:nvPr/>
        </p:nvCxnSpPr>
        <p:spPr>
          <a:xfrm>
            <a:off x="676233" y="3014334"/>
            <a:ext cx="3544893"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Gerade Verbindung 5"/>
          <p:cNvCxnSpPr/>
          <p:nvPr/>
        </p:nvCxnSpPr>
        <p:spPr>
          <a:xfrm>
            <a:off x="7131616" y="2095600"/>
            <a:ext cx="89596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Gerade Verbindung 8"/>
          <p:cNvCxnSpPr/>
          <p:nvPr/>
        </p:nvCxnSpPr>
        <p:spPr>
          <a:xfrm>
            <a:off x="530909" y="3166734"/>
            <a:ext cx="177244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hteck 13"/>
          <p:cNvSpPr/>
          <p:nvPr/>
        </p:nvSpPr>
        <p:spPr>
          <a:xfrm>
            <a:off x="8335971" y="6642689"/>
            <a:ext cx="489098" cy="236577"/>
          </a:xfrm>
          <a:prstGeom prst="rect">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902117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414671" y="340242"/>
            <a:ext cx="7134445" cy="461665"/>
          </a:xfrm>
          <a:prstGeom prst="rect">
            <a:avLst/>
          </a:prstGeom>
          <a:noFill/>
        </p:spPr>
        <p:txBody>
          <a:bodyPr wrap="square" rtlCol="0">
            <a:spAutoFit/>
          </a:bodyPr>
          <a:lstStyle/>
          <a:p>
            <a:r>
              <a:rPr lang="en-US" b="1" dirty="0" smtClean="0"/>
              <a:t>The prehistory of the EPR paper</a:t>
            </a:r>
            <a:endParaRPr lang="en-US" b="1" dirty="0"/>
          </a:p>
        </p:txBody>
      </p:sp>
      <p:sp>
        <p:nvSpPr>
          <p:cNvPr id="3" name="Textfeld 2"/>
          <p:cNvSpPr txBox="1"/>
          <p:nvPr/>
        </p:nvSpPr>
        <p:spPr>
          <a:xfrm>
            <a:off x="184299" y="1073852"/>
            <a:ext cx="8729329"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The notion of Quantum theory being “complete” was apparently brought up by Bohr in 1927. </a:t>
            </a:r>
          </a:p>
          <a:p>
            <a:pPr marL="342900" indent="-342900">
              <a:buFont typeface="Arial" panose="020B0604020202020204" pitchFamily="34" charset="0"/>
              <a:buChar char="•"/>
            </a:pPr>
            <a:r>
              <a:rPr lang="en-US" sz="2000" dirty="0" smtClean="0"/>
              <a:t>Already at that time Einstein developed thought experiments to challenge this alleged completeness.</a:t>
            </a:r>
          </a:p>
          <a:p>
            <a:pPr marL="342900" indent="-342900">
              <a:buFont typeface="Arial" panose="020B0604020202020204" pitchFamily="34" charset="0"/>
              <a:buChar char="•"/>
            </a:pPr>
            <a:r>
              <a:rPr lang="en-US" sz="2000" dirty="0" smtClean="0"/>
              <a:t>In 1930 John von Neumann found a proof of the impossibility of hidden variables (published 1932 in his “</a:t>
            </a:r>
            <a:r>
              <a:rPr lang="en-US" sz="2000" dirty="0" err="1" smtClean="0"/>
              <a:t>Mathematische</a:t>
            </a:r>
            <a:r>
              <a:rPr lang="en-US" sz="2000" dirty="0" smtClean="0"/>
              <a:t> </a:t>
            </a:r>
            <a:r>
              <a:rPr lang="en-US" sz="2000" dirty="0" err="1" smtClean="0"/>
              <a:t>Grundlagen</a:t>
            </a:r>
            <a:r>
              <a:rPr lang="en-US" sz="2000" dirty="0" smtClean="0"/>
              <a:t> der </a:t>
            </a:r>
            <a:r>
              <a:rPr lang="en-US" sz="2000" dirty="0" err="1" smtClean="0"/>
              <a:t>Quantenmechanik</a:t>
            </a:r>
            <a:r>
              <a:rPr lang="en-US" sz="2000" dirty="0" smtClean="0"/>
              <a:t>”, S. 171):</a:t>
            </a:r>
            <a:endParaRPr lang="en-US"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7293" y="3323410"/>
            <a:ext cx="6435246" cy="22144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feld 4"/>
          <p:cNvSpPr txBox="1"/>
          <p:nvPr/>
        </p:nvSpPr>
        <p:spPr>
          <a:xfrm>
            <a:off x="184298" y="5622931"/>
            <a:ext cx="8729329"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According to Jammer (1985) this was viewed as a proof of the “absolute completeness” of quantum mechanics (in the sense of Tarski, 1930). </a:t>
            </a:r>
            <a:endParaRPr lang="en-US" sz="2000" dirty="0"/>
          </a:p>
        </p:txBody>
      </p:sp>
    </p:spTree>
    <p:extLst>
      <p:ext uri="{BB962C8B-B14F-4D97-AF65-F5344CB8AC3E}">
        <p14:creationId xmlns:p14="http://schemas.microsoft.com/office/powerpoint/2010/main" val="19507078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8335971" y="6642689"/>
            <a:ext cx="489098" cy="236577"/>
          </a:xfrm>
          <a:prstGeom prst="rect">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3" name="Textfeld 2"/>
          <p:cNvSpPr txBox="1"/>
          <p:nvPr/>
        </p:nvSpPr>
        <p:spPr>
          <a:xfrm>
            <a:off x="414671" y="340242"/>
            <a:ext cx="7134445" cy="830997"/>
          </a:xfrm>
          <a:prstGeom prst="rect">
            <a:avLst/>
          </a:prstGeom>
          <a:noFill/>
        </p:spPr>
        <p:txBody>
          <a:bodyPr wrap="square" rtlCol="0">
            <a:spAutoFit/>
          </a:bodyPr>
          <a:lstStyle/>
          <a:p>
            <a:r>
              <a:rPr lang="en-US" b="1" dirty="0" smtClean="0"/>
              <a:t>Some history on the development of the EPR problem</a:t>
            </a:r>
            <a:endParaRPr lang="en-US" b="1" dirty="0"/>
          </a:p>
        </p:txBody>
      </p:sp>
      <p:sp>
        <p:nvSpPr>
          <p:cNvPr id="4" name="Textfeld 3"/>
          <p:cNvSpPr txBox="1"/>
          <p:nvPr/>
        </p:nvSpPr>
        <p:spPr>
          <a:xfrm>
            <a:off x="414671" y="1339702"/>
            <a:ext cx="8527310" cy="1569660"/>
          </a:xfrm>
          <a:prstGeom prst="rect">
            <a:avLst/>
          </a:prstGeom>
          <a:noFill/>
        </p:spPr>
        <p:txBody>
          <a:bodyPr wrap="square" rtlCol="0">
            <a:spAutoFit/>
          </a:bodyPr>
          <a:lstStyle/>
          <a:p>
            <a:pPr marL="342900" indent="-342900">
              <a:buFont typeface="Arial" panose="020B0604020202020204" pitchFamily="34" charset="0"/>
              <a:buChar char="•"/>
            </a:pPr>
            <a:r>
              <a:rPr lang="en-US" dirty="0" smtClean="0"/>
              <a:t>The EPR idea was due to Einstein, some important technical input due to Rosen and most of the writing was done by </a:t>
            </a:r>
            <a:r>
              <a:rPr lang="en-US" dirty="0" err="1" smtClean="0"/>
              <a:t>Podolsky</a:t>
            </a:r>
            <a:r>
              <a:rPr lang="en-US" dirty="0" smtClean="0"/>
              <a:t>…</a:t>
            </a:r>
          </a:p>
          <a:p>
            <a:pPr marL="342900" indent="-342900">
              <a:buFont typeface="Arial" panose="020B0604020202020204" pitchFamily="34" charset="0"/>
              <a:buChar char="•"/>
            </a:pPr>
            <a:r>
              <a:rPr lang="en-US" dirty="0" smtClean="0"/>
              <a:t>…since he was most interested in mathematical logic.</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8326" y="2837556"/>
            <a:ext cx="3849032" cy="26042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hteck 4"/>
          <p:cNvSpPr/>
          <p:nvPr/>
        </p:nvSpPr>
        <p:spPr>
          <a:xfrm>
            <a:off x="414670" y="2985514"/>
            <a:ext cx="4571999" cy="2308324"/>
          </a:xfrm>
          <a:prstGeom prst="rect">
            <a:avLst/>
          </a:prstGeom>
        </p:spPr>
        <p:txBody>
          <a:bodyPr wrap="square">
            <a:spAutoFit/>
          </a:bodyPr>
          <a:lstStyle/>
          <a:p>
            <a:pPr marL="342900" indent="-342900">
              <a:buFont typeface="Arial" panose="020B0604020202020204" pitchFamily="34" charset="0"/>
              <a:buChar char="•"/>
            </a:pPr>
            <a:r>
              <a:rPr lang="en-US" dirty="0"/>
              <a:t>In </a:t>
            </a:r>
            <a:r>
              <a:rPr lang="en-US" dirty="0" smtClean="0"/>
              <a:t>1934 (February/March) Gödel lectured at Princeton.</a:t>
            </a:r>
          </a:p>
          <a:p>
            <a:pPr marL="342900" indent="-342900">
              <a:buFont typeface="Arial" panose="020B0604020202020204" pitchFamily="34" charset="0"/>
              <a:buChar char="•"/>
            </a:pPr>
            <a:r>
              <a:rPr lang="en-US" dirty="0" smtClean="0"/>
              <a:t>In Spring 1935 EP and R worked daily on the paper (10-12h in E’s office).</a:t>
            </a:r>
          </a:p>
          <a:p>
            <a:pPr marL="342900" indent="-342900">
              <a:buFont typeface="Arial" panose="020B0604020202020204" pitchFamily="34" charset="0"/>
              <a:buChar char="•"/>
            </a:pPr>
            <a:r>
              <a:rPr lang="en-US" dirty="0" smtClean="0"/>
              <a:t>Submitted March 25, 1935    </a:t>
            </a:r>
            <a:endParaRPr lang="en-US" dirty="0"/>
          </a:p>
        </p:txBody>
      </p:sp>
    </p:spTree>
    <p:extLst>
      <p:ext uri="{BB962C8B-B14F-4D97-AF65-F5344CB8AC3E}">
        <p14:creationId xmlns:p14="http://schemas.microsoft.com/office/powerpoint/2010/main" val="20523742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8335971" y="6642689"/>
            <a:ext cx="489098" cy="236577"/>
          </a:xfrm>
          <a:prstGeom prst="rect">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0523742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8335971" y="6642689"/>
            <a:ext cx="489098" cy="236577"/>
          </a:xfrm>
          <a:prstGeom prst="rect">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0523742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8335971" y="6642689"/>
            <a:ext cx="489098" cy="236577"/>
          </a:xfrm>
          <a:prstGeom prst="rect">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052374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2849533" y="1472887"/>
            <a:ext cx="6209413" cy="1754326"/>
          </a:xfrm>
          <a:prstGeom prst="rect">
            <a:avLst/>
          </a:prstGeom>
        </p:spPr>
        <p:txBody>
          <a:bodyPr wrap="square">
            <a:spAutoFit/>
          </a:bodyPr>
          <a:lstStyle/>
          <a:p>
            <a:r>
              <a:rPr lang="de-DE" sz="1800" dirty="0" smtClean="0"/>
              <a:t>„In </a:t>
            </a:r>
            <a:r>
              <a:rPr lang="de-DE" sz="1800" dirty="0"/>
              <a:t>der Logik kam es mir wunderlich vor, </a:t>
            </a:r>
            <a:r>
              <a:rPr lang="de-DE" sz="1800" dirty="0" err="1"/>
              <a:t>daß</a:t>
            </a:r>
            <a:r>
              <a:rPr lang="de-DE" sz="1800" dirty="0"/>
              <a:t> ich diejenigen Geistesoperationen, die </a:t>
            </a:r>
            <a:r>
              <a:rPr lang="de-DE" sz="1800" dirty="0" smtClean="0"/>
              <a:t>ich von </a:t>
            </a:r>
            <a:r>
              <a:rPr lang="de-DE" sz="1800" dirty="0"/>
              <a:t>Jugend auf mit der größten Bequemlichkeit verrichtete, so aus einander </a:t>
            </a:r>
            <a:r>
              <a:rPr lang="de-DE" sz="1800" dirty="0" smtClean="0"/>
              <a:t>zerren, verein-</a:t>
            </a:r>
            <a:r>
              <a:rPr lang="de-DE" sz="1800" dirty="0" err="1" smtClean="0"/>
              <a:t>zeln</a:t>
            </a:r>
            <a:r>
              <a:rPr lang="de-DE" sz="1800" dirty="0" smtClean="0"/>
              <a:t> und </a:t>
            </a:r>
            <a:r>
              <a:rPr lang="de-DE" sz="1800" dirty="0"/>
              <a:t>gleichsam zerstören sollte, um den </a:t>
            </a:r>
            <a:r>
              <a:rPr lang="de-DE" sz="1800" dirty="0" smtClean="0"/>
              <a:t>rechten </a:t>
            </a:r>
            <a:r>
              <a:rPr lang="de-DE" sz="1800" dirty="0" err="1" smtClean="0"/>
              <a:t>Ge</a:t>
            </a:r>
            <a:r>
              <a:rPr lang="de-DE" sz="1800" dirty="0" smtClean="0"/>
              <a:t>-brauch </a:t>
            </a:r>
            <a:r>
              <a:rPr lang="de-DE" sz="1800" dirty="0"/>
              <a:t>derselben einzusehen</a:t>
            </a:r>
            <a:r>
              <a:rPr lang="de-DE" sz="1800" dirty="0" smtClean="0"/>
              <a:t>.“</a:t>
            </a:r>
            <a:endParaRPr lang="de-DE" sz="1800" dirty="0"/>
          </a:p>
          <a:p>
            <a:r>
              <a:rPr lang="de-DE" sz="1800" dirty="0" smtClean="0"/>
              <a:t>(aus: „Dichtung und Wahrheit“) </a:t>
            </a:r>
            <a:endParaRPr lang="de-DE" sz="1800" dirty="0"/>
          </a:p>
        </p:txBody>
      </p:sp>
      <p:pic>
        <p:nvPicPr>
          <p:cNvPr id="7170" name="Picture 2" descr="Image result for goeth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23" y="1472887"/>
            <a:ext cx="2530548" cy="4021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65968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267443" y="308344"/>
            <a:ext cx="5379614" cy="461665"/>
          </a:xfrm>
          <a:prstGeom prst="rect">
            <a:avLst/>
          </a:prstGeom>
          <a:noFill/>
        </p:spPr>
        <p:txBody>
          <a:bodyPr wrap="none" rtlCol="0">
            <a:spAutoFit/>
          </a:bodyPr>
          <a:lstStyle/>
          <a:p>
            <a:r>
              <a:rPr lang="de-DE" b="1" dirty="0" smtClean="0"/>
              <a:t>Vorbemerkung: „Formale Systeme“</a:t>
            </a:r>
            <a:endParaRPr lang="de-DE" b="1" dirty="0"/>
          </a:p>
        </p:txBody>
      </p:sp>
      <p:sp>
        <p:nvSpPr>
          <p:cNvPr id="3" name="Textfeld 2"/>
          <p:cNvSpPr txBox="1"/>
          <p:nvPr/>
        </p:nvSpPr>
        <p:spPr>
          <a:xfrm>
            <a:off x="267443" y="1095129"/>
            <a:ext cx="8802128" cy="2246769"/>
          </a:xfrm>
          <a:prstGeom prst="rect">
            <a:avLst/>
          </a:prstGeom>
          <a:noFill/>
        </p:spPr>
        <p:txBody>
          <a:bodyPr wrap="square" rtlCol="0">
            <a:spAutoFit/>
          </a:bodyPr>
          <a:lstStyle/>
          <a:p>
            <a:r>
              <a:rPr lang="de-DE" sz="2000" dirty="0" smtClean="0"/>
              <a:t>Ein formales System </a:t>
            </a:r>
            <a:r>
              <a:rPr lang="de-DE" sz="2000" i="1" dirty="0" smtClean="0"/>
              <a:t>S</a:t>
            </a:r>
            <a:r>
              <a:rPr lang="de-DE" sz="2000" dirty="0" smtClean="0"/>
              <a:t> besteht aus:</a:t>
            </a:r>
          </a:p>
          <a:p>
            <a:pPr marL="342900" indent="-342900">
              <a:buFont typeface="Arial" panose="020B0604020202020204" pitchFamily="34" charset="0"/>
              <a:buChar char="•"/>
            </a:pPr>
            <a:endParaRPr lang="de-DE" sz="2000" dirty="0" smtClean="0"/>
          </a:p>
          <a:p>
            <a:pPr marL="342900" indent="-342900">
              <a:buFont typeface="Arial" panose="020B0604020202020204" pitchFamily="34" charset="0"/>
              <a:buChar char="•"/>
            </a:pPr>
            <a:r>
              <a:rPr lang="de-DE" sz="2000" dirty="0" smtClean="0"/>
              <a:t>Einem </a:t>
            </a:r>
            <a:r>
              <a:rPr lang="de-DE" sz="2000" b="1" dirty="0" smtClean="0"/>
              <a:t>Alphabet</a:t>
            </a:r>
            <a:r>
              <a:rPr lang="de-DE" sz="2000" dirty="0" smtClean="0"/>
              <a:t> (d.h. Symbole)</a:t>
            </a:r>
          </a:p>
          <a:p>
            <a:pPr marL="342900" indent="-342900">
              <a:buFont typeface="Arial" panose="020B0604020202020204" pitchFamily="34" charset="0"/>
              <a:buChar char="•"/>
            </a:pPr>
            <a:r>
              <a:rPr lang="de-DE" sz="2000" b="1" dirty="0" smtClean="0">
                <a:solidFill>
                  <a:srgbClr val="002E92"/>
                </a:solidFill>
              </a:rPr>
              <a:t>Syntaktischen</a:t>
            </a:r>
            <a:r>
              <a:rPr lang="de-DE" sz="2000" dirty="0" smtClean="0"/>
              <a:t> Regeln (entscheiden über „wohlgeformte“ Zeichenketten = </a:t>
            </a:r>
            <a:r>
              <a:rPr lang="de-DE" sz="2000" b="1" dirty="0" smtClean="0"/>
              <a:t>Formeln</a:t>
            </a:r>
            <a:r>
              <a:rPr lang="de-DE" sz="2000" dirty="0" smtClean="0"/>
              <a:t>)</a:t>
            </a:r>
          </a:p>
          <a:p>
            <a:pPr marL="342900" indent="-342900">
              <a:buFont typeface="Arial" panose="020B0604020202020204" pitchFamily="34" charset="0"/>
              <a:buChar char="•"/>
            </a:pPr>
            <a:r>
              <a:rPr lang="de-DE" sz="2000" b="1" dirty="0" smtClean="0"/>
              <a:t>Axiomen</a:t>
            </a:r>
            <a:r>
              <a:rPr lang="de-DE" sz="2000" dirty="0" smtClean="0"/>
              <a:t> (spezielle Formeln)</a:t>
            </a:r>
          </a:p>
          <a:p>
            <a:pPr marL="342900" indent="-342900">
              <a:buFont typeface="Arial" panose="020B0604020202020204" pitchFamily="34" charset="0"/>
              <a:buChar char="•"/>
            </a:pPr>
            <a:r>
              <a:rPr lang="de-DE" sz="2000" b="1" dirty="0" smtClean="0"/>
              <a:t>Ableitungsregeln </a:t>
            </a:r>
            <a:r>
              <a:rPr lang="de-DE" sz="2000" dirty="0" smtClean="0"/>
              <a:t>(erzeugen aus Formeln andere Formeln)</a:t>
            </a:r>
          </a:p>
        </p:txBody>
      </p:sp>
      <p:sp>
        <p:nvSpPr>
          <p:cNvPr id="4" name="Rechteck 3"/>
          <p:cNvSpPr/>
          <p:nvPr/>
        </p:nvSpPr>
        <p:spPr>
          <a:xfrm>
            <a:off x="267443" y="3460654"/>
            <a:ext cx="8802128" cy="1015663"/>
          </a:xfrm>
          <a:prstGeom prst="rect">
            <a:avLst/>
          </a:prstGeom>
        </p:spPr>
        <p:txBody>
          <a:bodyPr wrap="square">
            <a:spAutoFit/>
          </a:bodyPr>
          <a:lstStyle/>
          <a:p>
            <a:r>
              <a:rPr lang="de-DE" sz="2000" dirty="0" smtClean="0"/>
              <a:t>Ein </a:t>
            </a:r>
            <a:r>
              <a:rPr lang="de-DE" sz="2000" b="1" dirty="0" smtClean="0"/>
              <a:t>Beweis</a:t>
            </a:r>
            <a:r>
              <a:rPr lang="de-DE" sz="2000" dirty="0"/>
              <a:t> </a:t>
            </a:r>
            <a:r>
              <a:rPr lang="de-DE" sz="2000" dirty="0" smtClean="0"/>
              <a:t>ist </a:t>
            </a:r>
            <a:r>
              <a:rPr lang="de-DE" sz="2000" dirty="0"/>
              <a:t>eine endliche Folge von </a:t>
            </a:r>
            <a:r>
              <a:rPr lang="de-DE" sz="2000" dirty="0" smtClean="0"/>
              <a:t>Formeln, wobei </a:t>
            </a:r>
            <a:r>
              <a:rPr lang="de-DE" sz="2000" dirty="0"/>
              <a:t>jedes Folgenglied ein Axiom ist oder von </a:t>
            </a:r>
            <a:r>
              <a:rPr lang="de-DE" sz="2000" dirty="0" smtClean="0"/>
              <a:t>früheren Folgengliedern durch </a:t>
            </a:r>
            <a:r>
              <a:rPr lang="de-DE" sz="2000" dirty="0"/>
              <a:t>Anwendung einer Ableitungsregel erhalten wurde.</a:t>
            </a:r>
          </a:p>
        </p:txBody>
      </p:sp>
      <p:sp>
        <p:nvSpPr>
          <p:cNvPr id="5" name="Rechteck 4"/>
          <p:cNvSpPr/>
          <p:nvPr/>
        </p:nvSpPr>
        <p:spPr>
          <a:xfrm>
            <a:off x="267443" y="4575919"/>
            <a:ext cx="8527312" cy="400110"/>
          </a:xfrm>
          <a:prstGeom prst="rect">
            <a:avLst/>
          </a:prstGeom>
        </p:spPr>
        <p:txBody>
          <a:bodyPr wrap="square">
            <a:spAutoFit/>
          </a:bodyPr>
          <a:lstStyle/>
          <a:p>
            <a:r>
              <a:rPr lang="de-DE" sz="2000" dirty="0" smtClean="0"/>
              <a:t>Ein</a:t>
            </a:r>
            <a:r>
              <a:rPr lang="de-DE" sz="2000" dirty="0"/>
              <a:t> </a:t>
            </a:r>
            <a:r>
              <a:rPr lang="de-DE" sz="2000" b="1" dirty="0" smtClean="0"/>
              <a:t>Satz</a:t>
            </a:r>
            <a:r>
              <a:rPr lang="de-DE" sz="2000" dirty="0"/>
              <a:t> </a:t>
            </a:r>
            <a:r>
              <a:rPr lang="de-DE" sz="2000" dirty="0" smtClean="0"/>
              <a:t>(Theorem) ist </a:t>
            </a:r>
            <a:r>
              <a:rPr lang="de-DE" sz="2000" dirty="0"/>
              <a:t>die letzte Formel in einem </a:t>
            </a:r>
            <a:r>
              <a:rPr lang="de-DE" sz="2000" dirty="0" smtClean="0"/>
              <a:t>Beweis.</a:t>
            </a:r>
            <a:endParaRPr lang="de-DE" sz="2000" dirty="0"/>
          </a:p>
        </p:txBody>
      </p:sp>
      <p:sp>
        <p:nvSpPr>
          <p:cNvPr id="6" name="Rechteck 5"/>
          <p:cNvSpPr/>
          <p:nvPr/>
        </p:nvSpPr>
        <p:spPr>
          <a:xfrm>
            <a:off x="267442" y="5118570"/>
            <a:ext cx="8802129" cy="1323439"/>
          </a:xfrm>
          <a:prstGeom prst="rect">
            <a:avLst/>
          </a:prstGeom>
        </p:spPr>
        <p:txBody>
          <a:bodyPr wrap="square">
            <a:spAutoFit/>
          </a:bodyPr>
          <a:lstStyle/>
          <a:p>
            <a:r>
              <a:rPr lang="de-DE" sz="2000" dirty="0" smtClean="0"/>
              <a:t>Die Elemente des formalen Systems können inhaltlich „</a:t>
            </a:r>
            <a:r>
              <a:rPr lang="de-DE" sz="2000" b="1" dirty="0" smtClean="0"/>
              <a:t>interpretiert</a:t>
            </a:r>
            <a:r>
              <a:rPr lang="de-DE" sz="2000" dirty="0" smtClean="0"/>
              <a:t>“ werden (d.h. erhalten eine </a:t>
            </a:r>
            <a:r>
              <a:rPr lang="de-DE" sz="2000" dirty="0" smtClean="0">
                <a:solidFill>
                  <a:srgbClr val="FF0000"/>
                </a:solidFill>
              </a:rPr>
              <a:t>Bedeutung/</a:t>
            </a:r>
            <a:r>
              <a:rPr lang="de-DE" sz="2000" b="1" dirty="0" smtClean="0">
                <a:solidFill>
                  <a:srgbClr val="FF0000"/>
                </a:solidFill>
              </a:rPr>
              <a:t>Semantik</a:t>
            </a:r>
            <a:r>
              <a:rPr lang="de-DE" sz="2000" dirty="0" smtClean="0"/>
              <a:t>). In einem „</a:t>
            </a:r>
            <a:r>
              <a:rPr lang="de-DE" sz="2000" b="1" dirty="0" smtClean="0"/>
              <a:t>Modell</a:t>
            </a:r>
            <a:r>
              <a:rPr lang="de-DE" sz="2000" dirty="0" smtClean="0"/>
              <a:t>“ des formalen Systems werden alle seine Theoreme zu </a:t>
            </a:r>
            <a:r>
              <a:rPr lang="de-DE" sz="2000" dirty="0" smtClean="0">
                <a:solidFill>
                  <a:srgbClr val="FF0000"/>
                </a:solidFill>
              </a:rPr>
              <a:t>wahren</a:t>
            </a:r>
            <a:r>
              <a:rPr lang="de-DE" sz="2000" dirty="0" smtClean="0"/>
              <a:t> Aussagen bezüglich dieser Interpretation.</a:t>
            </a:r>
            <a:endParaRPr lang="de-DE" sz="2000" dirty="0"/>
          </a:p>
        </p:txBody>
      </p:sp>
      <p:pic>
        <p:nvPicPr>
          <p:cNvPr id="6146" name="Picture 2" descr="Image result for formal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1919" y="0"/>
            <a:ext cx="1822081" cy="2019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8512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8335971" y="6642689"/>
            <a:ext cx="489098" cy="236577"/>
          </a:xfrm>
          <a:prstGeom prst="rect">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731" y="992702"/>
            <a:ext cx="6286500"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56" y="1509489"/>
            <a:ext cx="585787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16" y="2165170"/>
            <a:ext cx="5689554" cy="36537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7" name="Gruppieren 16"/>
          <p:cNvGrpSpPr/>
          <p:nvPr/>
        </p:nvGrpSpPr>
        <p:grpSpPr>
          <a:xfrm>
            <a:off x="6103959" y="2619153"/>
            <a:ext cx="3040041" cy="1453117"/>
            <a:chOff x="6103959" y="2619153"/>
            <a:chExt cx="3040041" cy="1453117"/>
          </a:xfrm>
        </p:grpSpPr>
        <p:sp>
          <p:nvSpPr>
            <p:cNvPr id="3" name="Geschweifte Klammer rechts 2"/>
            <p:cNvSpPr/>
            <p:nvPr/>
          </p:nvSpPr>
          <p:spPr>
            <a:xfrm>
              <a:off x="6103959" y="2619153"/>
              <a:ext cx="388088" cy="1453117"/>
            </a:xfrm>
            <a:prstGeom prst="rightBrace">
              <a:avLst>
                <a:gd name="adj1" fmla="val 22032"/>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 name="Textfeld 3"/>
            <p:cNvSpPr txBox="1"/>
            <p:nvPr/>
          </p:nvSpPr>
          <p:spPr>
            <a:xfrm>
              <a:off x="6592783" y="2700489"/>
              <a:ext cx="2551217" cy="1323439"/>
            </a:xfrm>
            <a:prstGeom prst="rect">
              <a:avLst/>
            </a:prstGeom>
            <a:noFill/>
          </p:spPr>
          <p:txBody>
            <a:bodyPr wrap="square" rtlCol="0">
              <a:spAutoFit/>
            </a:bodyPr>
            <a:lstStyle/>
            <a:p>
              <a:r>
                <a:rPr lang="de-DE" sz="2000" dirty="0" smtClean="0"/>
                <a:t>Betreffen nur die syntaktische Ebene (kein Wahrheits-begriff)</a:t>
              </a:r>
              <a:endParaRPr lang="de-DE" sz="2000" dirty="0"/>
            </a:p>
          </p:txBody>
        </p:sp>
      </p:grpSp>
      <p:grpSp>
        <p:nvGrpSpPr>
          <p:cNvPr id="19" name="Gruppieren 18"/>
          <p:cNvGrpSpPr/>
          <p:nvPr/>
        </p:nvGrpSpPr>
        <p:grpSpPr>
          <a:xfrm>
            <a:off x="6103959" y="4094995"/>
            <a:ext cx="2997810" cy="1938992"/>
            <a:chOff x="6103959" y="4094995"/>
            <a:chExt cx="2997810" cy="1938992"/>
          </a:xfrm>
        </p:grpSpPr>
        <p:sp>
          <p:nvSpPr>
            <p:cNvPr id="9" name="Geschweifte Klammer rechts 8"/>
            <p:cNvSpPr/>
            <p:nvPr/>
          </p:nvSpPr>
          <p:spPr>
            <a:xfrm>
              <a:off x="6103959" y="4203405"/>
              <a:ext cx="388088" cy="1615484"/>
            </a:xfrm>
            <a:prstGeom prst="rightBrace">
              <a:avLst>
                <a:gd name="adj1" fmla="val 22032"/>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feld 10"/>
            <p:cNvSpPr txBox="1"/>
            <p:nvPr/>
          </p:nvSpPr>
          <p:spPr>
            <a:xfrm>
              <a:off x="6550552" y="4094995"/>
              <a:ext cx="2551217" cy="1938992"/>
            </a:xfrm>
            <a:prstGeom prst="rect">
              <a:avLst/>
            </a:prstGeom>
            <a:noFill/>
          </p:spPr>
          <p:txBody>
            <a:bodyPr wrap="square" rtlCol="0">
              <a:spAutoFit/>
            </a:bodyPr>
            <a:lstStyle/>
            <a:p>
              <a:r>
                <a:rPr lang="de-DE" sz="2000" dirty="0" smtClean="0"/>
                <a:t>Verknüpfen syntaktische und semantische Ebene (Interpretation des Kalküls voraus-gesetzt)</a:t>
              </a:r>
              <a:endParaRPr lang="de-DE" sz="2000" dirty="0"/>
            </a:p>
          </p:txBody>
        </p:sp>
      </p:grpSp>
      <p:sp>
        <p:nvSpPr>
          <p:cNvPr id="5" name="Textfeld 4"/>
          <p:cNvSpPr txBox="1"/>
          <p:nvPr/>
        </p:nvSpPr>
        <p:spPr>
          <a:xfrm>
            <a:off x="267443" y="308344"/>
            <a:ext cx="7072577" cy="461665"/>
          </a:xfrm>
          <a:prstGeom prst="rect">
            <a:avLst/>
          </a:prstGeom>
          <a:noFill/>
        </p:spPr>
        <p:txBody>
          <a:bodyPr wrap="none" rtlCol="0">
            <a:spAutoFit/>
          </a:bodyPr>
          <a:lstStyle/>
          <a:p>
            <a:r>
              <a:rPr lang="de-DE" dirty="0" smtClean="0"/>
              <a:t>Beweisbarkeit und Wahrheit in formalen Systemen</a:t>
            </a:r>
            <a:endParaRPr lang="de-DE" dirty="0"/>
          </a:p>
        </p:txBody>
      </p:sp>
      <p:sp>
        <p:nvSpPr>
          <p:cNvPr id="13" name="Textfeld 12"/>
          <p:cNvSpPr txBox="1"/>
          <p:nvPr/>
        </p:nvSpPr>
        <p:spPr>
          <a:xfrm>
            <a:off x="6139473" y="1499934"/>
            <a:ext cx="2962296" cy="400110"/>
          </a:xfrm>
          <a:prstGeom prst="rect">
            <a:avLst/>
          </a:prstGeom>
          <a:solidFill>
            <a:schemeClr val="bg1"/>
          </a:solidFill>
        </p:spPr>
        <p:txBody>
          <a:bodyPr wrap="square" rtlCol="0">
            <a:spAutoFit/>
          </a:bodyPr>
          <a:lstStyle/>
          <a:p>
            <a:r>
              <a:rPr lang="de-DE" sz="2000" dirty="0" smtClean="0">
                <a:latin typeface="Times New Roman" panose="02020603050405020304" pitchFamily="18" charset="0"/>
                <a:cs typeface="Times New Roman" panose="02020603050405020304" pitchFamily="18" charset="0"/>
              </a:rPr>
              <a:t>(Interpretation notwendig!)</a:t>
            </a:r>
            <a:endParaRPr lang="de-DE" sz="2000" dirty="0">
              <a:latin typeface="Times New Roman" panose="02020603050405020304" pitchFamily="18" charset="0"/>
              <a:cs typeface="Times New Roman" panose="02020603050405020304" pitchFamily="18" charset="0"/>
            </a:endParaRPr>
          </a:p>
        </p:txBody>
      </p:sp>
      <p:sp>
        <p:nvSpPr>
          <p:cNvPr id="6" name="Textfeld 5"/>
          <p:cNvSpPr txBox="1"/>
          <p:nvPr/>
        </p:nvSpPr>
        <p:spPr>
          <a:xfrm>
            <a:off x="3657645" y="6133592"/>
            <a:ext cx="3147080" cy="369332"/>
          </a:xfrm>
          <a:prstGeom prst="rect">
            <a:avLst/>
          </a:prstGeom>
          <a:solidFill>
            <a:schemeClr val="bg1"/>
          </a:solidFill>
        </p:spPr>
        <p:txBody>
          <a:bodyPr wrap="none" rtlCol="0">
            <a:spAutoFit/>
          </a:bodyPr>
          <a:lstStyle/>
          <a:p>
            <a:r>
              <a:rPr lang="de-DE" sz="1800" dirty="0" smtClean="0"/>
              <a:t>“syntaktische Vollständigkeit”</a:t>
            </a:r>
            <a:endParaRPr lang="de-DE" sz="1800" dirty="0"/>
          </a:p>
        </p:txBody>
      </p:sp>
      <p:sp>
        <p:nvSpPr>
          <p:cNvPr id="15" name="Textfeld 14"/>
          <p:cNvSpPr txBox="1"/>
          <p:nvPr/>
        </p:nvSpPr>
        <p:spPr>
          <a:xfrm>
            <a:off x="230744" y="6005214"/>
            <a:ext cx="3172728" cy="369332"/>
          </a:xfrm>
          <a:prstGeom prst="rect">
            <a:avLst/>
          </a:prstGeom>
          <a:solidFill>
            <a:schemeClr val="bg1"/>
          </a:solidFill>
        </p:spPr>
        <p:txBody>
          <a:bodyPr wrap="none" rtlCol="0">
            <a:spAutoFit/>
          </a:bodyPr>
          <a:lstStyle/>
          <a:p>
            <a:r>
              <a:rPr lang="de-DE" sz="1800" dirty="0" smtClean="0"/>
              <a:t>“semantische Vollständigkeit”</a:t>
            </a:r>
            <a:endParaRPr lang="de-DE" sz="1800" dirty="0"/>
          </a:p>
        </p:txBody>
      </p:sp>
      <p:cxnSp>
        <p:nvCxnSpPr>
          <p:cNvPr id="8" name="Gerade Verbindung mit Pfeil 7"/>
          <p:cNvCxnSpPr>
            <a:stCxn id="6" idx="0"/>
          </p:cNvCxnSpPr>
          <p:nvPr/>
        </p:nvCxnSpPr>
        <p:spPr>
          <a:xfrm flipH="1" flipV="1">
            <a:off x="2115879" y="3530009"/>
            <a:ext cx="3115306" cy="260358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Gerade Verbindung mit Pfeil 17"/>
          <p:cNvCxnSpPr>
            <a:stCxn id="15" idx="0"/>
          </p:cNvCxnSpPr>
          <p:nvPr/>
        </p:nvCxnSpPr>
        <p:spPr>
          <a:xfrm flipH="1" flipV="1">
            <a:off x="1477926" y="5337544"/>
            <a:ext cx="339182" cy="66767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7492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p:cNvSpPr txBox="1"/>
          <p:nvPr/>
        </p:nvSpPr>
        <p:spPr>
          <a:xfrm>
            <a:off x="267443" y="308344"/>
            <a:ext cx="6036461" cy="461665"/>
          </a:xfrm>
          <a:prstGeom prst="rect">
            <a:avLst/>
          </a:prstGeom>
          <a:noFill/>
        </p:spPr>
        <p:txBody>
          <a:bodyPr wrap="none" rtlCol="0">
            <a:spAutoFit/>
          </a:bodyPr>
          <a:lstStyle/>
          <a:p>
            <a:r>
              <a:rPr lang="de-DE" dirty="0" smtClean="0"/>
              <a:t>Zusammenhang zwischen diesen Begriffen</a:t>
            </a:r>
            <a:endParaRPr lang="de-DE"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523" y="1059158"/>
            <a:ext cx="6339724" cy="14075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2" name="Textfeld 1"/>
              <p:cNvSpPr txBox="1"/>
              <p:nvPr/>
            </p:nvSpPr>
            <p:spPr>
              <a:xfrm flipH="1">
                <a:off x="561523" y="2802254"/>
                <a:ext cx="7763770" cy="2554545"/>
              </a:xfrm>
              <a:prstGeom prst="rect">
                <a:avLst/>
              </a:prstGeom>
              <a:noFill/>
            </p:spPr>
            <p:txBody>
              <a:bodyPr wrap="square" rtlCol="0">
                <a:spAutoFit/>
              </a:bodyPr>
              <a:lstStyle/>
              <a:p>
                <a:r>
                  <a:rPr lang="de-DE" sz="2000" b="1" dirty="0" smtClean="0"/>
                  <a:t>Begründung</a:t>
                </a:r>
                <a:r>
                  <a:rPr lang="de-DE" sz="2000" dirty="0" smtClean="0"/>
                  <a:t>: </a:t>
                </a:r>
              </a:p>
              <a:p>
                <a:endParaRPr lang="de-DE" sz="2000" dirty="0" smtClean="0"/>
              </a:p>
              <a:p>
                <a:pPr marL="514350" indent="-514350">
                  <a:buAutoNum type="romanLcParenBoth"/>
                </a:pPr>
                <a:r>
                  <a:rPr lang="de-DE" sz="2000" dirty="0" smtClean="0"/>
                  <a:t>Nach Voraussetzung ist </a:t>
                </a:r>
                <a14:m>
                  <m:oMath xmlns:m="http://schemas.openxmlformats.org/officeDocument/2006/math">
                    <m:r>
                      <a:rPr lang="de-DE" sz="2000" i="1" smtClean="0">
                        <a:latin typeface="Cambria Math"/>
                        <a:ea typeface="Cambria Math"/>
                      </a:rPr>
                      <m:t>𝜑</m:t>
                    </m:r>
                    <m:r>
                      <a:rPr lang="de-DE" sz="2000" b="0" i="1" smtClean="0">
                        <a:latin typeface="Cambria Math"/>
                        <a:ea typeface="Cambria Math"/>
                      </a:rPr>
                      <m:t> </m:t>
                    </m:r>
                  </m:oMath>
                </a14:m>
                <a:r>
                  <a:rPr lang="de-DE" sz="2000" dirty="0" smtClean="0"/>
                  <a:t>oder </a:t>
                </a:r>
                <a14:m>
                  <m:oMath xmlns:m="http://schemas.openxmlformats.org/officeDocument/2006/math">
                    <m:r>
                      <a:rPr lang="de-DE" sz="2000" i="1" smtClean="0">
                        <a:latin typeface="Cambria Math"/>
                        <a:ea typeface="Cambria Math"/>
                      </a:rPr>
                      <m:t>¬</m:t>
                    </m:r>
                    <m:r>
                      <a:rPr lang="de-DE" sz="2000" i="1" smtClean="0">
                        <a:latin typeface="Cambria Math"/>
                        <a:ea typeface="Cambria Math"/>
                      </a:rPr>
                      <m:t>𝜑</m:t>
                    </m:r>
                  </m:oMath>
                </a14:m>
                <a:r>
                  <a:rPr lang="de-DE" sz="2000" dirty="0" smtClean="0"/>
                  <a:t> wahr. Aus der Vollständigkeit folgt also auch die Beweisbarkeit von </a:t>
                </a:r>
                <a14:m>
                  <m:oMath xmlns:m="http://schemas.openxmlformats.org/officeDocument/2006/math">
                    <m:r>
                      <a:rPr lang="de-DE" sz="2000" i="1">
                        <a:latin typeface="Cambria Math"/>
                        <a:ea typeface="Cambria Math"/>
                      </a:rPr>
                      <m:t>𝜑</m:t>
                    </m:r>
                    <m:r>
                      <a:rPr lang="de-DE" sz="2000" i="1">
                        <a:latin typeface="Cambria Math"/>
                        <a:ea typeface="Cambria Math"/>
                      </a:rPr>
                      <m:t> </m:t>
                    </m:r>
                  </m:oMath>
                </a14:m>
                <a:r>
                  <a:rPr lang="de-DE" sz="2000" dirty="0"/>
                  <a:t>oder </a:t>
                </a:r>
                <a14:m>
                  <m:oMath xmlns:m="http://schemas.openxmlformats.org/officeDocument/2006/math">
                    <m:r>
                      <a:rPr lang="de-DE" sz="2000" i="1">
                        <a:latin typeface="Cambria Math"/>
                        <a:ea typeface="Cambria Math"/>
                      </a:rPr>
                      <m:t>¬</m:t>
                    </m:r>
                    <m:r>
                      <a:rPr lang="de-DE" sz="2000" i="1">
                        <a:latin typeface="Cambria Math"/>
                        <a:ea typeface="Cambria Math"/>
                      </a:rPr>
                      <m:t>𝜑</m:t>
                    </m:r>
                  </m:oMath>
                </a14:m>
                <a:r>
                  <a:rPr lang="de-DE" sz="2000" dirty="0" smtClean="0"/>
                  <a:t>.</a:t>
                </a:r>
              </a:p>
              <a:p>
                <a:pPr marL="514350" indent="-514350">
                  <a:buAutoNum type="romanLcParenBoth"/>
                </a:pPr>
                <a:r>
                  <a:rPr lang="de-DE" sz="2000" dirty="0" smtClean="0"/>
                  <a:t>In einem korrekten Kalkül lassen sich nur wahre Aussagen beweisen. Da nur  </a:t>
                </a:r>
                <a14:m>
                  <m:oMath xmlns:m="http://schemas.openxmlformats.org/officeDocument/2006/math">
                    <m:r>
                      <a:rPr lang="de-DE" sz="2000" i="1">
                        <a:latin typeface="Cambria Math"/>
                        <a:ea typeface="Cambria Math"/>
                      </a:rPr>
                      <m:t>𝜑</m:t>
                    </m:r>
                    <m:r>
                      <a:rPr lang="de-DE" sz="2000" i="1">
                        <a:latin typeface="Cambria Math"/>
                        <a:ea typeface="Cambria Math"/>
                      </a:rPr>
                      <m:t> </m:t>
                    </m:r>
                  </m:oMath>
                </a14:m>
                <a:r>
                  <a:rPr lang="de-DE" sz="2000" dirty="0"/>
                  <a:t>oder </a:t>
                </a:r>
                <a14:m>
                  <m:oMath xmlns:m="http://schemas.openxmlformats.org/officeDocument/2006/math">
                    <m:r>
                      <a:rPr lang="de-DE" sz="2000" i="1">
                        <a:latin typeface="Cambria Math"/>
                        <a:ea typeface="Cambria Math"/>
                      </a:rPr>
                      <m:t>¬</m:t>
                    </m:r>
                    <m:r>
                      <a:rPr lang="de-DE" sz="2000" i="1">
                        <a:latin typeface="Cambria Math"/>
                        <a:ea typeface="Cambria Math"/>
                      </a:rPr>
                      <m:t>𝜑</m:t>
                    </m:r>
                  </m:oMath>
                </a14:m>
                <a:r>
                  <a:rPr lang="de-DE" sz="2000" dirty="0" smtClean="0"/>
                  <a:t> wahr sein können, ist also auch nur eine davon beweisbar.  </a:t>
                </a:r>
                <a:endParaRPr lang="de-DE" sz="2000" dirty="0"/>
              </a:p>
            </p:txBody>
          </p:sp>
        </mc:Choice>
        <mc:Fallback xmlns="">
          <p:sp>
            <p:nvSpPr>
              <p:cNvPr id="2" name="Textfeld 1"/>
              <p:cNvSpPr txBox="1">
                <a:spLocks noRot="1" noChangeAspect="1" noMove="1" noResize="1" noEditPoints="1" noAdjustHandles="1" noChangeArrowheads="1" noChangeShapeType="1" noTextEdit="1"/>
              </p:cNvSpPr>
              <p:nvPr/>
            </p:nvSpPr>
            <p:spPr>
              <a:xfrm flipH="1">
                <a:off x="561523" y="2802254"/>
                <a:ext cx="7763770" cy="2554545"/>
              </a:xfrm>
              <a:prstGeom prst="rect">
                <a:avLst/>
              </a:prstGeom>
              <a:blipFill rotWithShape="1">
                <a:blip r:embed="rId3"/>
                <a:stretch>
                  <a:fillRect l="-785" t="-955" b="-3580"/>
                </a:stretch>
              </a:blipFill>
            </p:spPr>
            <p:txBody>
              <a:bodyPr/>
              <a:lstStyle/>
              <a:p>
                <a:r>
                  <a:rPr lang="en-US">
                    <a:noFill/>
                  </a:rPr>
                  <a:t> </a:t>
                </a:r>
              </a:p>
            </p:txBody>
          </p:sp>
        </mc:Fallback>
      </mc:AlternateContent>
    </p:spTree>
    <p:extLst>
      <p:ext uri="{BB962C8B-B14F-4D97-AF65-F5344CB8AC3E}">
        <p14:creationId xmlns:p14="http://schemas.microsoft.com/office/powerpoint/2010/main" val="79854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159495" y="2377404"/>
            <a:ext cx="8899468" cy="1200329"/>
          </a:xfrm>
          <a:prstGeom prst="rect">
            <a:avLst/>
          </a:prstGeom>
          <a:solidFill>
            <a:schemeClr val="bg1"/>
          </a:solidFill>
        </p:spPr>
        <p:txBody>
          <a:bodyPr wrap="square" rtlCol="0">
            <a:spAutoFit/>
          </a:bodyPr>
          <a:lstStyle/>
          <a:p>
            <a:pPr marL="342900" indent="-342900">
              <a:buFont typeface="Arial" panose="020B0604020202020204" pitchFamily="34" charset="0"/>
              <a:buChar char="•"/>
            </a:pPr>
            <a:r>
              <a:rPr lang="de-DE" dirty="0" smtClean="0"/>
              <a:t>(</a:t>
            </a:r>
            <a:r>
              <a:rPr lang="de-DE" dirty="0" smtClean="0">
                <a:solidFill>
                  <a:srgbClr val="FF0000"/>
                </a:solidFill>
              </a:rPr>
              <a:t>Semantische</a:t>
            </a:r>
            <a:r>
              <a:rPr lang="de-DE" dirty="0" smtClean="0"/>
              <a:t> Variante) </a:t>
            </a:r>
            <a:r>
              <a:rPr lang="de-DE" dirty="0" smtClean="0">
                <a:solidFill>
                  <a:srgbClr val="002E92"/>
                </a:solidFill>
              </a:rPr>
              <a:t>Wenn </a:t>
            </a:r>
            <a:r>
              <a:rPr lang="de-DE" i="1" dirty="0" smtClean="0">
                <a:solidFill>
                  <a:srgbClr val="002E92"/>
                </a:solidFill>
              </a:rPr>
              <a:t>S</a:t>
            </a:r>
            <a:r>
              <a:rPr lang="de-DE" dirty="0" smtClean="0">
                <a:solidFill>
                  <a:srgbClr val="002E92"/>
                </a:solidFill>
              </a:rPr>
              <a:t> korrekt ist </a:t>
            </a:r>
            <a:r>
              <a:rPr lang="de-DE" dirty="0" smtClean="0"/>
              <a:t>(d.h. jede beweisbare Aussage auch wahr</a:t>
            </a:r>
            <a:r>
              <a:rPr lang="de-DE" dirty="0" smtClean="0">
                <a:solidFill>
                  <a:srgbClr val="002E92"/>
                </a:solidFill>
              </a:rPr>
              <a:t>), ist es unvollständig </a:t>
            </a:r>
            <a:r>
              <a:rPr lang="de-DE" dirty="0" smtClean="0"/>
              <a:t>(d.h. es gibt wahre Aussagen, die nicht bewiesen werden können).    </a:t>
            </a:r>
          </a:p>
        </p:txBody>
      </p:sp>
      <p:sp>
        <p:nvSpPr>
          <p:cNvPr id="3" name="Rechteck 2"/>
          <p:cNvSpPr/>
          <p:nvPr/>
        </p:nvSpPr>
        <p:spPr>
          <a:xfrm>
            <a:off x="297708" y="5313530"/>
            <a:ext cx="8495414" cy="1200329"/>
          </a:xfrm>
          <a:prstGeom prst="rect">
            <a:avLst/>
          </a:prstGeom>
        </p:spPr>
        <p:txBody>
          <a:bodyPr wrap="square">
            <a:spAutoFit/>
          </a:bodyPr>
          <a:lstStyle/>
          <a:p>
            <a:r>
              <a:rPr lang="de-DE" sz="1800" dirty="0" smtClean="0"/>
              <a:t>Da jedes negationsunvollständige formale System, das die Peano-Arithmetik formalisiert, auch unvollständig ist und aus der Korrektheit eines formalen System stets dessen Widerspruchsfreiheit folgt, ist die semantische Formulierung eine direkte Folgerung aus der syntaktischen!</a:t>
            </a:r>
            <a:endParaRPr lang="de-DE" sz="1800" dirty="0"/>
          </a:p>
        </p:txBody>
      </p:sp>
      <mc:AlternateContent xmlns:mc="http://schemas.openxmlformats.org/markup-compatibility/2006" xmlns:a14="http://schemas.microsoft.com/office/drawing/2010/main">
        <mc:Choice Requires="a14">
          <p:sp>
            <p:nvSpPr>
              <p:cNvPr id="4" name="Rechteck 3"/>
              <p:cNvSpPr/>
              <p:nvPr/>
            </p:nvSpPr>
            <p:spPr>
              <a:xfrm>
                <a:off x="143530" y="3734404"/>
                <a:ext cx="8904784" cy="1569660"/>
              </a:xfrm>
              <a:prstGeom prst="rect">
                <a:avLst/>
              </a:prstGeom>
              <a:solidFill>
                <a:schemeClr val="bg1"/>
              </a:solidFill>
            </p:spPr>
            <p:txBody>
              <a:bodyPr wrap="square">
                <a:spAutoFit/>
              </a:bodyPr>
              <a:lstStyle/>
              <a:p>
                <a:pPr marL="342900" indent="-342900">
                  <a:buFont typeface="Arial" panose="020B0604020202020204" pitchFamily="34" charset="0"/>
                  <a:buChar char="•"/>
                </a:pPr>
                <a:r>
                  <a:rPr lang="de-DE" dirty="0"/>
                  <a:t>(</a:t>
                </a:r>
                <a:r>
                  <a:rPr lang="de-DE" dirty="0">
                    <a:solidFill>
                      <a:srgbClr val="FF0000"/>
                    </a:solidFill>
                  </a:rPr>
                  <a:t>Syntaktische</a:t>
                </a:r>
                <a:r>
                  <a:rPr lang="de-DE" dirty="0"/>
                  <a:t> Variante) </a:t>
                </a:r>
                <a:r>
                  <a:rPr lang="de-DE" dirty="0">
                    <a:solidFill>
                      <a:srgbClr val="002E92"/>
                    </a:solidFill>
                  </a:rPr>
                  <a:t>Wenn </a:t>
                </a:r>
                <a:r>
                  <a:rPr lang="de-DE" i="1" dirty="0">
                    <a:solidFill>
                      <a:srgbClr val="002E92"/>
                    </a:solidFill>
                  </a:rPr>
                  <a:t>S</a:t>
                </a:r>
                <a:r>
                  <a:rPr lang="de-DE" dirty="0">
                    <a:solidFill>
                      <a:srgbClr val="002E92"/>
                    </a:solidFill>
                  </a:rPr>
                  <a:t> widerspruchsfrei ist </a:t>
                </a:r>
                <a:r>
                  <a:rPr lang="de-DE" dirty="0"/>
                  <a:t>(d.h.  </a:t>
                </a:r>
                <a14:m>
                  <m:oMath xmlns:m="http://schemas.openxmlformats.org/officeDocument/2006/math">
                    <m:r>
                      <a:rPr lang="de-DE" i="1">
                        <a:latin typeface="Cambria Math"/>
                        <a:ea typeface="Cambria Math"/>
                      </a:rPr>
                      <m:t>𝜑</m:t>
                    </m:r>
                    <m:r>
                      <a:rPr lang="de-DE" i="1">
                        <a:latin typeface="Cambria Math"/>
                        <a:ea typeface="Cambria Math"/>
                      </a:rPr>
                      <m:t> </m:t>
                    </m:r>
                  </m:oMath>
                </a14:m>
                <a:r>
                  <a:rPr lang="de-DE" dirty="0"/>
                  <a:t>und </a:t>
                </a:r>
                <a14:m>
                  <m:oMath xmlns:m="http://schemas.openxmlformats.org/officeDocument/2006/math">
                    <m:r>
                      <a:rPr lang="de-DE" i="1">
                        <a:latin typeface="Cambria Math"/>
                        <a:ea typeface="Cambria Math"/>
                      </a:rPr>
                      <m:t>¬</m:t>
                    </m:r>
                    <m:r>
                      <a:rPr lang="de-DE" i="1">
                        <a:latin typeface="Cambria Math"/>
                        <a:ea typeface="Cambria Math"/>
                      </a:rPr>
                      <m:t>𝜑</m:t>
                    </m:r>
                  </m:oMath>
                </a14:m>
                <a:r>
                  <a:rPr lang="de-DE" dirty="0"/>
                  <a:t> können nicht gemeinsam abgeleitet werden</a:t>
                </a:r>
                <a:r>
                  <a:rPr lang="de-DE" dirty="0">
                    <a:solidFill>
                      <a:srgbClr val="002E92"/>
                    </a:solidFill>
                  </a:rPr>
                  <a:t>), ist es negationsunvollständig </a:t>
                </a:r>
                <a:r>
                  <a:rPr lang="de-DE" dirty="0"/>
                  <a:t>(d.h. es </a:t>
                </a:r>
                <a:r>
                  <a:rPr lang="de-DE" dirty="0" smtClean="0"/>
                  <a:t>gibt unentscheidbare Aussagen). </a:t>
                </a:r>
                <a:endParaRPr lang="de-DE" dirty="0"/>
              </a:p>
            </p:txBody>
          </p:sp>
        </mc:Choice>
        <mc:Fallback xmlns="">
          <p:sp>
            <p:nvSpPr>
              <p:cNvPr id="4" name="Rechteck 3"/>
              <p:cNvSpPr>
                <a:spLocks noRot="1" noChangeAspect="1" noMove="1" noResize="1" noEditPoints="1" noAdjustHandles="1" noChangeArrowheads="1" noChangeShapeType="1" noTextEdit="1"/>
              </p:cNvSpPr>
              <p:nvPr/>
            </p:nvSpPr>
            <p:spPr>
              <a:xfrm>
                <a:off x="143530" y="3734404"/>
                <a:ext cx="8904784" cy="1569660"/>
              </a:xfrm>
              <a:prstGeom prst="rect">
                <a:avLst/>
              </a:prstGeom>
              <a:blipFill rotWithShape="1">
                <a:blip r:embed="rId2"/>
                <a:stretch>
                  <a:fillRect l="-959" t="-2724" r="-753" b="-8560"/>
                </a:stretch>
              </a:blipFill>
            </p:spPr>
            <p:txBody>
              <a:bodyPr/>
              <a:lstStyle/>
              <a:p>
                <a:r>
                  <a:rPr lang="en-US">
                    <a:noFill/>
                  </a:rPr>
                  <a:t> </a:t>
                </a:r>
              </a:p>
            </p:txBody>
          </p:sp>
        </mc:Fallback>
      </mc:AlternateContent>
      <p:sp>
        <p:nvSpPr>
          <p:cNvPr id="5" name="Rechteck 4"/>
          <p:cNvSpPr/>
          <p:nvPr/>
        </p:nvSpPr>
        <p:spPr>
          <a:xfrm>
            <a:off x="58461" y="297893"/>
            <a:ext cx="7224823" cy="461665"/>
          </a:xfrm>
          <a:prstGeom prst="rect">
            <a:avLst/>
          </a:prstGeom>
        </p:spPr>
        <p:txBody>
          <a:bodyPr wrap="square">
            <a:spAutoFit/>
          </a:bodyPr>
          <a:lstStyle/>
          <a:p>
            <a:pPr algn="r"/>
            <a:r>
              <a:rPr lang="de-DE" b="1" dirty="0"/>
              <a:t>Gödels erster Unvollständigkeitssatz</a:t>
            </a:r>
          </a:p>
        </p:txBody>
      </p:sp>
      <p:sp>
        <p:nvSpPr>
          <p:cNvPr id="6" name="Rechteck 5"/>
          <p:cNvSpPr/>
          <p:nvPr/>
        </p:nvSpPr>
        <p:spPr>
          <a:xfrm>
            <a:off x="1903211" y="1390557"/>
            <a:ext cx="7145103" cy="830997"/>
          </a:xfrm>
          <a:prstGeom prst="rect">
            <a:avLst/>
          </a:prstGeom>
        </p:spPr>
        <p:txBody>
          <a:bodyPr wrap="square">
            <a:spAutoFit/>
          </a:bodyPr>
          <a:lstStyle/>
          <a:p>
            <a:r>
              <a:rPr lang="de-DE" i="1" dirty="0"/>
              <a:t>S</a:t>
            </a:r>
            <a:r>
              <a:rPr lang="de-DE" dirty="0"/>
              <a:t> sei stark genug, um die Peano-Arithmetik zu </a:t>
            </a:r>
            <a:r>
              <a:rPr lang="de-DE" dirty="0" smtClean="0"/>
              <a:t>formalisieren:</a:t>
            </a:r>
            <a:endParaRPr lang="de-DE" dirty="0"/>
          </a:p>
        </p:txBody>
      </p:sp>
      <p:pic>
        <p:nvPicPr>
          <p:cNvPr id="3076"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708" y="759559"/>
            <a:ext cx="1461995" cy="1461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422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history.computer.org/pioneers/images/ross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20" y="1255280"/>
            <a:ext cx="1671912" cy="2082003"/>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170121" y="322060"/>
            <a:ext cx="7161384" cy="461665"/>
          </a:xfrm>
          <a:prstGeom prst="rect">
            <a:avLst/>
          </a:prstGeom>
          <a:noFill/>
        </p:spPr>
        <p:txBody>
          <a:bodyPr wrap="none" rtlCol="0">
            <a:spAutoFit/>
          </a:bodyPr>
          <a:lstStyle/>
          <a:p>
            <a:r>
              <a:rPr lang="de-DE" dirty="0" smtClean="0"/>
              <a:t>Welche Variante wurde von Gödel 1931 bewiesen?</a:t>
            </a:r>
            <a:endParaRPr lang="de-DE" dirty="0"/>
          </a:p>
        </p:txBody>
      </p:sp>
      <mc:AlternateContent xmlns:mc="http://schemas.openxmlformats.org/markup-compatibility/2006" xmlns:a14="http://schemas.microsoft.com/office/drawing/2010/main">
        <mc:Choice Requires="a14">
          <p:sp>
            <p:nvSpPr>
              <p:cNvPr id="3" name="Textfeld 2"/>
              <p:cNvSpPr txBox="1"/>
              <p:nvPr/>
            </p:nvSpPr>
            <p:spPr>
              <a:xfrm>
                <a:off x="1956390" y="1255280"/>
                <a:ext cx="7081283" cy="1569660"/>
              </a:xfrm>
              <a:prstGeom prst="rect">
                <a:avLst/>
              </a:prstGeom>
              <a:noFill/>
            </p:spPr>
            <p:txBody>
              <a:bodyPr wrap="square" rtlCol="0">
                <a:spAutoFit/>
              </a:bodyPr>
              <a:lstStyle/>
              <a:p>
                <a:r>
                  <a:rPr lang="de-DE" dirty="0" smtClean="0">
                    <a:solidFill>
                      <a:schemeClr val="tx1"/>
                    </a:solidFill>
                  </a:rPr>
                  <a:t>Die syntaktische Variante in abgeschwächter Form („</a:t>
                </a:r>
                <a14:m>
                  <m:oMath xmlns:m="http://schemas.openxmlformats.org/officeDocument/2006/math">
                    <m:r>
                      <a:rPr lang="de-DE" i="1" smtClean="0">
                        <a:solidFill>
                          <a:schemeClr val="tx1"/>
                        </a:solidFill>
                        <a:latin typeface="Cambria Math"/>
                        <a:ea typeface="Cambria Math"/>
                      </a:rPr>
                      <m:t>𝜔</m:t>
                    </m:r>
                    <m:r>
                      <a:rPr lang="de-DE" b="0" i="0" smtClean="0">
                        <a:solidFill>
                          <a:schemeClr val="tx1"/>
                        </a:solidFill>
                        <a:latin typeface="Cambria Math"/>
                        <a:ea typeface="Cambria Math"/>
                      </a:rPr>
                      <m:t>−</m:t>
                    </m:r>
                  </m:oMath>
                </a14:m>
                <a:r>
                  <a:rPr lang="de-DE" dirty="0" smtClean="0">
                    <a:solidFill>
                      <a:schemeClr val="tx1"/>
                    </a:solidFill>
                  </a:rPr>
                  <a:t>Widerspruchsfreiheit“ statt „Widerspruchs-freiheit“). Erst</a:t>
                </a:r>
                <a:r>
                  <a:rPr lang="de-DE" dirty="0">
                    <a:solidFill>
                      <a:schemeClr val="tx1"/>
                    </a:solidFill>
                  </a:rPr>
                  <a:t> Barkley </a:t>
                </a:r>
                <a:r>
                  <a:rPr lang="de-DE" dirty="0" smtClean="0">
                    <a:solidFill>
                      <a:schemeClr val="tx1"/>
                    </a:solidFill>
                  </a:rPr>
                  <a:t>Rosser gelang 1936 der Beweis der allgemeineren Formulierung.    </a:t>
                </a:r>
                <a:endParaRPr lang="de-DE" dirty="0">
                  <a:solidFill>
                    <a:schemeClr val="tx1"/>
                  </a:solidFill>
                </a:endParaRPr>
              </a:p>
            </p:txBody>
          </p:sp>
        </mc:Choice>
        <mc:Fallback xmlns="">
          <p:sp>
            <p:nvSpPr>
              <p:cNvPr id="3" name="Textfeld 2"/>
              <p:cNvSpPr txBox="1">
                <a:spLocks noRot="1" noChangeAspect="1" noMove="1" noResize="1" noEditPoints="1" noAdjustHandles="1" noChangeArrowheads="1" noChangeShapeType="1" noTextEdit="1"/>
              </p:cNvSpPr>
              <p:nvPr/>
            </p:nvSpPr>
            <p:spPr>
              <a:xfrm>
                <a:off x="1956390" y="1255280"/>
                <a:ext cx="7081283" cy="1569660"/>
              </a:xfrm>
              <a:prstGeom prst="rect">
                <a:avLst/>
              </a:prstGeom>
              <a:blipFill rotWithShape="1">
                <a:blip r:embed="rId3"/>
                <a:stretch>
                  <a:fillRect l="-1377" t="-2724" r="-1635" b="-8560"/>
                </a:stretch>
              </a:blipFill>
            </p:spPr>
            <p:txBody>
              <a:bodyPr/>
              <a:lstStyle/>
              <a:p>
                <a:r>
                  <a:rPr lang="en-US">
                    <a:noFill/>
                  </a:rPr>
                  <a:t> </a:t>
                </a:r>
              </a:p>
            </p:txBody>
          </p:sp>
        </mc:Fallback>
      </mc:AlternateContent>
      <p:sp>
        <p:nvSpPr>
          <p:cNvPr id="4" name="Rechteck 3"/>
          <p:cNvSpPr/>
          <p:nvPr/>
        </p:nvSpPr>
        <p:spPr>
          <a:xfrm>
            <a:off x="170119" y="3701809"/>
            <a:ext cx="8771860" cy="1200329"/>
          </a:xfrm>
          <a:prstGeom prst="rect">
            <a:avLst/>
          </a:prstGeom>
          <a:solidFill>
            <a:schemeClr val="bg1"/>
          </a:solidFill>
        </p:spPr>
        <p:txBody>
          <a:bodyPr wrap="square">
            <a:spAutoFit/>
          </a:bodyPr>
          <a:lstStyle/>
          <a:p>
            <a:pPr algn="ctr"/>
            <a:r>
              <a:rPr lang="de-DE" b="1" dirty="0" smtClean="0"/>
              <a:t>Gödels zweiter Unvollständigkeitssatz</a:t>
            </a:r>
          </a:p>
          <a:p>
            <a:r>
              <a:rPr lang="de-DE" dirty="0" smtClean="0"/>
              <a:t>Die Widerspruchsfreiheit von </a:t>
            </a:r>
            <a:r>
              <a:rPr lang="de-DE" i="1" dirty="0" smtClean="0"/>
              <a:t>S</a:t>
            </a:r>
            <a:r>
              <a:rPr lang="de-DE" dirty="0" smtClean="0"/>
              <a:t> ist eine in </a:t>
            </a:r>
            <a:r>
              <a:rPr lang="de-DE" i="1" dirty="0" smtClean="0"/>
              <a:t>S</a:t>
            </a:r>
            <a:r>
              <a:rPr lang="de-DE" dirty="0" smtClean="0"/>
              <a:t> unentscheidbare Aussage. </a:t>
            </a:r>
          </a:p>
        </p:txBody>
      </p:sp>
      <mc:AlternateContent xmlns:mc="http://schemas.openxmlformats.org/markup-compatibility/2006" xmlns:a14="http://schemas.microsoft.com/office/drawing/2010/main">
        <mc:Choice Requires="a14">
          <p:sp>
            <p:nvSpPr>
              <p:cNvPr id="5" name="Rechteck 4"/>
              <p:cNvSpPr/>
              <p:nvPr/>
            </p:nvSpPr>
            <p:spPr>
              <a:xfrm>
                <a:off x="170119" y="5188881"/>
                <a:ext cx="8750597" cy="646331"/>
              </a:xfrm>
              <a:prstGeom prst="rect">
                <a:avLst/>
              </a:prstGeom>
            </p:spPr>
            <p:txBody>
              <a:bodyPr wrap="square">
                <a:spAutoFit/>
              </a:bodyPr>
              <a:lstStyle/>
              <a:p>
                <a:r>
                  <a:rPr lang="de-DE" sz="1800" dirty="0"/>
                  <a:t>(</a:t>
                </a:r>
                <a:r>
                  <a:rPr lang="de-DE" sz="1800" b="1" dirty="0"/>
                  <a:t>Anmerkung</a:t>
                </a:r>
                <a:r>
                  <a:rPr lang="de-DE" sz="1800" dirty="0"/>
                  <a:t>: Mit einem ausdrucksstärkeren System </a:t>
                </a:r>
                <a14:m>
                  <m:oMath xmlns:m="http://schemas.openxmlformats.org/officeDocument/2006/math">
                    <m:sSup>
                      <m:sSupPr>
                        <m:ctrlPr>
                          <a:rPr lang="de-DE" sz="1800" i="1">
                            <a:latin typeface="Cambria Math"/>
                          </a:rPr>
                        </m:ctrlPr>
                      </m:sSupPr>
                      <m:e>
                        <m:r>
                          <a:rPr lang="de-DE" sz="1800" i="1">
                            <a:latin typeface="Cambria Math"/>
                          </a:rPr>
                          <m:t>𝑆</m:t>
                        </m:r>
                      </m:e>
                      <m:sup>
                        <m:r>
                          <a:rPr lang="de-DE" sz="1800" i="1">
                            <a:latin typeface="Cambria Math"/>
                          </a:rPr>
                          <m:t>∗</m:t>
                        </m:r>
                      </m:sup>
                    </m:sSup>
                  </m:oMath>
                </a14:m>
                <a:r>
                  <a:rPr lang="de-DE" sz="1800" dirty="0"/>
                  <a:t>oder anderen </a:t>
                </a:r>
                <a:r>
                  <a:rPr lang="de-DE" sz="1800" dirty="0" smtClean="0"/>
                  <a:t>Beweis-methoden </a:t>
                </a:r>
                <a:r>
                  <a:rPr lang="de-DE" sz="1800" dirty="0"/>
                  <a:t>kann die Widerspruchsfreiheit von </a:t>
                </a:r>
                <a:r>
                  <a:rPr lang="de-DE" sz="1800" i="1" dirty="0"/>
                  <a:t>S</a:t>
                </a:r>
                <a:r>
                  <a:rPr lang="de-DE" sz="1800" dirty="0"/>
                  <a:t> sehr wohl gezeigt werden…)</a:t>
                </a:r>
              </a:p>
            </p:txBody>
          </p:sp>
        </mc:Choice>
        <mc:Fallback xmlns="">
          <p:sp>
            <p:nvSpPr>
              <p:cNvPr id="5" name="Rechteck 4"/>
              <p:cNvSpPr>
                <a:spLocks noRot="1" noChangeAspect="1" noMove="1" noResize="1" noEditPoints="1" noAdjustHandles="1" noChangeArrowheads="1" noChangeShapeType="1" noTextEdit="1"/>
              </p:cNvSpPr>
              <p:nvPr/>
            </p:nvSpPr>
            <p:spPr>
              <a:xfrm>
                <a:off x="170119" y="5188881"/>
                <a:ext cx="8750597" cy="646331"/>
              </a:xfrm>
              <a:prstGeom prst="rect">
                <a:avLst/>
              </a:prstGeom>
              <a:blipFill rotWithShape="1">
                <a:blip r:embed="rId4"/>
                <a:stretch>
                  <a:fillRect l="-627" t="-4717" b="-14151"/>
                </a:stretch>
              </a:blipFill>
            </p:spPr>
            <p:txBody>
              <a:bodyPr/>
              <a:lstStyle/>
              <a:p>
                <a:r>
                  <a:rPr lang="en-US">
                    <a:noFill/>
                  </a:rPr>
                  <a:t> </a:t>
                </a:r>
              </a:p>
            </p:txBody>
          </p:sp>
        </mc:Fallback>
      </mc:AlternateContent>
    </p:spTree>
    <p:extLst>
      <p:ext uri="{BB962C8B-B14F-4D97-AF65-F5344CB8AC3E}">
        <p14:creationId xmlns:p14="http://schemas.microsoft.com/office/powerpoint/2010/main" val="3798550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078" y="1414462"/>
            <a:ext cx="6362700" cy="402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hteck 1"/>
          <p:cNvSpPr/>
          <p:nvPr/>
        </p:nvSpPr>
        <p:spPr>
          <a:xfrm>
            <a:off x="287078" y="371611"/>
            <a:ext cx="7060019" cy="923330"/>
          </a:xfrm>
          <a:prstGeom prst="rect">
            <a:avLst/>
          </a:prstGeom>
        </p:spPr>
        <p:txBody>
          <a:bodyPr wrap="square">
            <a:spAutoFit/>
          </a:bodyPr>
          <a:lstStyle/>
          <a:p>
            <a:r>
              <a:rPr lang="en-US" sz="1800" dirty="0" smtClean="0"/>
              <a:t>In 1930 the city of </a:t>
            </a:r>
            <a:r>
              <a:rPr lang="en-US" sz="1800" dirty="0" err="1" smtClean="0"/>
              <a:t>Königsberg</a:t>
            </a:r>
            <a:r>
              <a:rPr lang="en-US" sz="1800" dirty="0" smtClean="0"/>
              <a:t> hosted the "</a:t>
            </a:r>
            <a:r>
              <a:rPr lang="en-US" sz="1800" dirty="0" err="1" smtClean="0"/>
              <a:t>Tagung</a:t>
            </a:r>
            <a:r>
              <a:rPr lang="en-US" sz="1800" dirty="0" smtClean="0"/>
              <a:t> </a:t>
            </a:r>
            <a:r>
              <a:rPr lang="en-US" sz="1800" dirty="0" err="1" smtClean="0"/>
              <a:t>für</a:t>
            </a:r>
            <a:r>
              <a:rPr lang="en-US" sz="1800" dirty="0" smtClean="0"/>
              <a:t> </a:t>
            </a:r>
            <a:r>
              <a:rPr lang="en-US" sz="1800" dirty="0" err="1" smtClean="0"/>
              <a:t>Erkenntnislehre</a:t>
            </a:r>
            <a:r>
              <a:rPr lang="en-US" sz="1800" dirty="0" smtClean="0"/>
              <a:t> der </a:t>
            </a:r>
            <a:r>
              <a:rPr lang="en-US" sz="1800" dirty="0" err="1" smtClean="0"/>
              <a:t>exakten</a:t>
            </a:r>
            <a:r>
              <a:rPr lang="en-US" sz="1800" dirty="0" smtClean="0"/>
              <a:t> </a:t>
            </a:r>
            <a:r>
              <a:rPr lang="en-US" sz="1800" dirty="0" err="1" smtClean="0"/>
              <a:t>Wissenschaften</a:t>
            </a:r>
            <a:r>
              <a:rPr lang="en-US" sz="1800" dirty="0" smtClean="0"/>
              <a:t>" (in connection with the "</a:t>
            </a:r>
            <a:r>
              <a:rPr lang="en-US" sz="1800" dirty="0" err="1" smtClean="0"/>
              <a:t>Physiker</a:t>
            </a:r>
            <a:r>
              <a:rPr lang="en-US" sz="1800" dirty="0" smtClean="0"/>
              <a:t>-, </a:t>
            </a:r>
            <a:r>
              <a:rPr lang="en-US" sz="1800" dirty="0" err="1" smtClean="0"/>
              <a:t>Mathematik</a:t>
            </a:r>
            <a:r>
              <a:rPr lang="en-US" sz="1800" dirty="0" smtClean="0"/>
              <a:t>- und </a:t>
            </a:r>
            <a:r>
              <a:rPr lang="en-US" sz="1800" dirty="0" err="1" smtClean="0"/>
              <a:t>Naturforscher-Tagung</a:t>
            </a:r>
            <a:r>
              <a:rPr lang="en-US" sz="1800" dirty="0" smtClean="0"/>
              <a:t>"). </a:t>
            </a:r>
            <a:endParaRPr lang="en-US" sz="1800" dirty="0"/>
          </a:p>
        </p:txBody>
      </p:sp>
      <p:cxnSp>
        <p:nvCxnSpPr>
          <p:cNvPr id="4" name="Gerade Verbindung 3"/>
          <p:cNvCxnSpPr/>
          <p:nvPr/>
        </p:nvCxnSpPr>
        <p:spPr>
          <a:xfrm flipV="1">
            <a:off x="4146698" y="2626243"/>
            <a:ext cx="1307804" cy="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 name="Gerade Verbindung 6"/>
          <p:cNvCxnSpPr/>
          <p:nvPr/>
        </p:nvCxnSpPr>
        <p:spPr>
          <a:xfrm>
            <a:off x="3115339" y="3214578"/>
            <a:ext cx="137160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4" name="Gerade Verbindung 13"/>
          <p:cNvCxnSpPr/>
          <p:nvPr/>
        </p:nvCxnSpPr>
        <p:spPr>
          <a:xfrm flipV="1">
            <a:off x="1860697" y="3785191"/>
            <a:ext cx="4625163" cy="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6" name="Gerade Verbindung 15"/>
          <p:cNvCxnSpPr/>
          <p:nvPr/>
        </p:nvCxnSpPr>
        <p:spPr>
          <a:xfrm flipV="1">
            <a:off x="372140" y="3997843"/>
            <a:ext cx="1350334" cy="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Gerade Verbindung 17"/>
          <p:cNvCxnSpPr/>
          <p:nvPr/>
        </p:nvCxnSpPr>
        <p:spPr>
          <a:xfrm>
            <a:off x="712380" y="4571631"/>
            <a:ext cx="590549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22" name="Textfeld 21"/>
          <p:cNvSpPr txBox="1"/>
          <p:nvPr/>
        </p:nvSpPr>
        <p:spPr>
          <a:xfrm>
            <a:off x="5018567" y="5709683"/>
            <a:ext cx="3902149" cy="646331"/>
          </a:xfrm>
          <a:prstGeom prst="rect">
            <a:avLst/>
          </a:prstGeom>
          <a:noFill/>
          <a:ln>
            <a:solidFill>
              <a:schemeClr val="tx1"/>
            </a:solidFill>
          </a:ln>
        </p:spPr>
        <p:txBody>
          <a:bodyPr wrap="square" rtlCol="0">
            <a:spAutoFit/>
          </a:bodyPr>
          <a:lstStyle/>
          <a:p>
            <a:r>
              <a:rPr lang="en-US" sz="1800" dirty="0" smtClean="0"/>
              <a:t>First informal announcement of the incompleteness result by Gödel!</a:t>
            </a:r>
            <a:endParaRPr lang="en-US" sz="1800" dirty="0"/>
          </a:p>
        </p:txBody>
      </p:sp>
      <p:cxnSp>
        <p:nvCxnSpPr>
          <p:cNvPr id="24" name="Gerade Verbindung mit Pfeil 23"/>
          <p:cNvCxnSpPr>
            <a:stCxn id="22" idx="0"/>
          </p:cNvCxnSpPr>
          <p:nvPr/>
        </p:nvCxnSpPr>
        <p:spPr>
          <a:xfrm flipH="1" flipV="1">
            <a:off x="3944679" y="4646428"/>
            <a:ext cx="3024963" cy="1063255"/>
          </a:xfrm>
          <a:prstGeom prst="straightConnector1">
            <a:avLst/>
          </a:prstGeom>
          <a:ln w="31750">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4042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747492" y="935665"/>
            <a:ext cx="8290182" cy="830997"/>
          </a:xfrm>
          <a:prstGeom prst="rect">
            <a:avLst/>
          </a:prstGeom>
          <a:noFill/>
        </p:spPr>
        <p:txBody>
          <a:bodyPr wrap="square" rtlCol="0">
            <a:spAutoFit/>
          </a:bodyPr>
          <a:lstStyle/>
          <a:p>
            <a:r>
              <a:rPr lang="en-US" dirty="0" smtClean="0"/>
              <a:t>John von Neumann realized its importance and anticipated the second incompleteness theorem:</a:t>
            </a:r>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492" y="1881520"/>
            <a:ext cx="5461923" cy="23167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feld 5"/>
          <p:cNvSpPr txBox="1"/>
          <p:nvPr/>
        </p:nvSpPr>
        <p:spPr>
          <a:xfrm>
            <a:off x="747492" y="4649972"/>
            <a:ext cx="8290182" cy="830997"/>
          </a:xfrm>
          <a:prstGeom prst="rect">
            <a:avLst/>
          </a:prstGeom>
          <a:noFill/>
        </p:spPr>
        <p:txBody>
          <a:bodyPr wrap="square" rtlCol="0">
            <a:spAutoFit/>
          </a:bodyPr>
          <a:lstStyle/>
          <a:p>
            <a:r>
              <a:rPr lang="en-US" dirty="0" smtClean="0"/>
              <a:t>However, at that time the Gödel paper was submitted already…</a:t>
            </a:r>
            <a:endParaRPr lang="en-US" dirty="0"/>
          </a:p>
        </p:txBody>
      </p:sp>
    </p:spTree>
    <p:extLst>
      <p:ext uri="{BB962C8B-B14F-4D97-AF65-F5344CB8AC3E}">
        <p14:creationId xmlns:p14="http://schemas.microsoft.com/office/powerpoint/2010/main" val="12630336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971</Words>
  <Application>Microsoft Office PowerPoint</Application>
  <PresentationFormat>Bildschirmpräsentation (4:3)</PresentationFormat>
  <Paragraphs>65</Paragraphs>
  <Slides>17</Slides>
  <Notes>1</Notes>
  <HiddenSlides>0</HiddenSlides>
  <MMClips>0</MMClips>
  <ScaleCrop>false</ScaleCrop>
  <HeadingPairs>
    <vt:vector size="4" baseType="variant">
      <vt:variant>
        <vt:lpstr>Design</vt:lpstr>
      </vt:variant>
      <vt:variant>
        <vt:i4>1</vt:i4>
      </vt:variant>
      <vt:variant>
        <vt:lpstr>Folientitel</vt:lpstr>
      </vt:variant>
      <vt:variant>
        <vt:i4>17</vt:i4>
      </vt:variant>
    </vt:vector>
  </HeadingPairs>
  <TitlesOfParts>
    <vt:vector size="18" baseType="lpstr">
      <vt:lpstr>Office-Design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Bergische Universität Wuppertal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Stephanie Saage</dc:creator>
  <cp:lastModifiedBy>DDP</cp:lastModifiedBy>
  <cp:revision>363</cp:revision>
  <cp:lastPrinted>2010-05-04T10:09:37Z</cp:lastPrinted>
  <dcterms:created xsi:type="dcterms:W3CDTF">2010-05-14T07:23:28Z</dcterms:created>
  <dcterms:modified xsi:type="dcterms:W3CDTF">2019-01-11T13:13:16Z</dcterms:modified>
</cp:coreProperties>
</file>