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5"/>
  </p:normalViewPr>
  <p:slideViewPr>
    <p:cSldViewPr snapToGrid="0" snapToObjects="1">
      <p:cViewPr>
        <p:scale>
          <a:sx n="118" d="100"/>
          <a:sy n="118" d="100"/>
        </p:scale>
        <p:origin x="12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163-A419-6F44-81CF-D79E5C4169D7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4230-2F3B-9141-95D1-5B28DCF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6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163-A419-6F44-81CF-D79E5C4169D7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4230-2F3B-9141-95D1-5B28DCF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163-A419-6F44-81CF-D79E5C4169D7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4230-2F3B-9141-95D1-5B28DCF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163-A419-6F44-81CF-D79E5C4169D7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4230-2F3B-9141-95D1-5B28DCF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163-A419-6F44-81CF-D79E5C4169D7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4230-2F3B-9141-95D1-5B28DCF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163-A419-6F44-81CF-D79E5C4169D7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4230-2F3B-9141-95D1-5B28DCF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163-A419-6F44-81CF-D79E5C4169D7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4230-2F3B-9141-95D1-5B28DCF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163-A419-6F44-81CF-D79E5C4169D7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4230-2F3B-9141-95D1-5B28DCF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163-A419-6F44-81CF-D79E5C4169D7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4230-2F3B-9141-95D1-5B28DCF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163-A419-6F44-81CF-D79E5C4169D7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4230-2F3B-9141-95D1-5B28DCF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163-A419-6F44-81CF-D79E5C4169D7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4230-2F3B-9141-95D1-5B28DCF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4163-A419-6F44-81CF-D79E5C4169D7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04230-2F3B-9141-95D1-5B28DCF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609600" y="968187"/>
            <a:ext cx="367553" cy="35858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263508" y="1089375"/>
            <a:ext cx="564444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14307" y="716506"/>
            <a:ext cx="1254054" cy="74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84711" y="347174"/>
            <a:ext cx="13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tactile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49980" y="1462244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Appli</a:t>
            </a:r>
            <a:r>
              <a:rPr lang="en-US" dirty="0" smtClean="0"/>
              <a:t> QT</a:t>
            </a:r>
            <a:endParaRPr lang="en-US" dirty="0"/>
          </a:p>
        </p:txBody>
      </p:sp>
      <p:sp>
        <p:nvSpPr>
          <p:cNvPr id="25" name="Up-Down Arrow 24"/>
          <p:cNvSpPr/>
          <p:nvPr/>
        </p:nvSpPr>
        <p:spPr>
          <a:xfrm>
            <a:off x="2632837" y="1831576"/>
            <a:ext cx="122782" cy="4398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/>
          <p:cNvSpPr/>
          <p:nvPr/>
        </p:nvSpPr>
        <p:spPr>
          <a:xfrm>
            <a:off x="2443397" y="2405922"/>
            <a:ext cx="502171" cy="6745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45568" y="2620089"/>
            <a:ext cx="1017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Base de </a:t>
            </a:r>
            <a:r>
              <a:rPr lang="en-US" sz="1000" dirty="0" err="1" smtClean="0"/>
              <a:t>donnée</a:t>
            </a:r>
            <a:endParaRPr lang="en-US" sz="1000" dirty="0"/>
          </a:p>
        </p:txBody>
      </p:sp>
      <p:sp>
        <p:nvSpPr>
          <p:cNvPr id="28" name="Up-Down Arrow 27"/>
          <p:cNvSpPr/>
          <p:nvPr/>
        </p:nvSpPr>
        <p:spPr>
          <a:xfrm>
            <a:off x="2632837" y="3214941"/>
            <a:ext cx="122782" cy="4398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16" y="3789569"/>
            <a:ext cx="695588" cy="47314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06754" y="42627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Moteur</a:t>
            </a:r>
            <a:r>
              <a:rPr lang="en-US" sz="1000" dirty="0" smtClean="0"/>
              <a:t> Django</a:t>
            </a:r>
            <a:endParaRPr lang="en-US" sz="1000" dirty="0"/>
          </a:p>
        </p:txBody>
      </p:sp>
      <p:sp>
        <p:nvSpPr>
          <p:cNvPr id="31" name="Left Arrow 30"/>
          <p:cNvSpPr/>
          <p:nvPr/>
        </p:nvSpPr>
        <p:spPr>
          <a:xfrm>
            <a:off x="3368361" y="3957777"/>
            <a:ext cx="594233" cy="132755"/>
          </a:xfrm>
          <a:prstGeom prst="leftArrow">
            <a:avLst>
              <a:gd name="adj1" fmla="val 425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lded Corner 34"/>
          <p:cNvSpPr/>
          <p:nvPr/>
        </p:nvSpPr>
        <p:spPr>
          <a:xfrm>
            <a:off x="4287951" y="3789569"/>
            <a:ext cx="453655" cy="60354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09671" y="4395066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Interface admin</a:t>
            </a:r>
            <a:endParaRPr lang="en-US" sz="1000" dirty="0"/>
          </a:p>
        </p:txBody>
      </p:sp>
      <p:sp>
        <p:nvSpPr>
          <p:cNvPr id="37" name="Left Arrow 36"/>
          <p:cNvSpPr/>
          <p:nvPr/>
        </p:nvSpPr>
        <p:spPr>
          <a:xfrm>
            <a:off x="5052735" y="3956343"/>
            <a:ext cx="594233" cy="132755"/>
          </a:xfrm>
          <a:prstGeom prst="leftArrow">
            <a:avLst>
              <a:gd name="adj1" fmla="val 425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5991816" y="3843425"/>
            <a:ext cx="367553" cy="35858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0135" y="1326776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Utilisateur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900343" y="4215149"/>
            <a:ext cx="550498" cy="25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Admin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459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2018-03-05T16:06:14Z</dcterms:created>
  <dcterms:modified xsi:type="dcterms:W3CDTF">2018-03-05T16:59:10Z</dcterms:modified>
</cp:coreProperties>
</file>