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8"/>
    <p:restoredTop sz="94647"/>
  </p:normalViewPr>
  <p:slideViewPr>
    <p:cSldViewPr snapToGrid="0" snapToObjects="1">
      <p:cViewPr varScale="1">
        <p:scale>
          <a:sx n="102" d="100"/>
          <a:sy n="102" d="100"/>
        </p:scale>
        <p:origin x="21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Kirse" userId="abbeb7622fd92e22" providerId="LiveId" clId="{3473BA8A-4287-4021-9F06-4B9908325194}"/>
    <pc:docChg chg="delSld modSld">
      <pc:chgData name="Henry Kirse" userId="abbeb7622fd92e22" providerId="LiveId" clId="{3473BA8A-4287-4021-9F06-4B9908325194}" dt="2018-06-15T22:06:19.243" v="15" actId="2696"/>
      <pc:docMkLst>
        <pc:docMk/>
      </pc:docMkLst>
      <pc:sldChg chg="del">
        <pc:chgData name="Henry Kirse" userId="abbeb7622fd92e22" providerId="LiveId" clId="{3473BA8A-4287-4021-9F06-4B9908325194}" dt="2018-06-15T22:06:19.243" v="15" actId="2696"/>
        <pc:sldMkLst>
          <pc:docMk/>
          <pc:sldMk cId="4162503557" sldId="262"/>
        </pc:sldMkLst>
      </pc:sldChg>
      <pc:sldChg chg="modSp">
        <pc:chgData name="Henry Kirse" userId="abbeb7622fd92e22" providerId="LiveId" clId="{3473BA8A-4287-4021-9F06-4B9908325194}" dt="2018-06-15T22:04:00.642" v="14" actId="20577"/>
        <pc:sldMkLst>
          <pc:docMk/>
          <pc:sldMk cId="2386579662" sldId="263"/>
        </pc:sldMkLst>
        <pc:spChg chg="mod">
          <ac:chgData name="Henry Kirse" userId="abbeb7622fd92e22" providerId="LiveId" clId="{3473BA8A-4287-4021-9F06-4B9908325194}" dt="2018-06-15T22:04:00.642" v="14" actId="20577"/>
          <ac:spMkLst>
            <pc:docMk/>
            <pc:sldMk cId="2386579662" sldId="263"/>
            <ac:spMk id="3" creationId="{AC073C5C-E43B-47E4-A419-B8CDF33989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C66E-C19B-E141-8687-4641F56AD9B2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5F3C0F4-1D7E-C445-8F30-BF781DC3BE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20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C66E-C19B-E141-8687-4641F56AD9B2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C0F4-1D7E-C445-8F30-BF781DC3BEB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5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C66E-C19B-E141-8687-4641F56AD9B2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C0F4-1D7E-C445-8F30-BF781DC3BE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74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C66E-C19B-E141-8687-4641F56AD9B2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C0F4-1D7E-C445-8F30-BF781DC3BEB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11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C66E-C19B-E141-8687-4641F56AD9B2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C0F4-1D7E-C445-8F30-BF781DC3BE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81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C66E-C19B-E141-8687-4641F56AD9B2}" type="datetimeFigureOut">
              <a:rPr lang="en-US" smtClean="0"/>
              <a:t>6/16/18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C0F4-1D7E-C445-8F30-BF781DC3BEB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81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C66E-C19B-E141-8687-4641F56AD9B2}" type="datetimeFigureOut">
              <a:rPr lang="en-US" smtClean="0"/>
              <a:t>6/16/18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C0F4-1D7E-C445-8F30-BF781DC3BEB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5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C66E-C19B-E141-8687-4641F56AD9B2}" type="datetimeFigureOut">
              <a:rPr lang="en-US" smtClean="0"/>
              <a:t>6/16/18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C0F4-1D7E-C445-8F30-BF781DC3BEB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69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C66E-C19B-E141-8687-4641F56AD9B2}" type="datetimeFigureOut">
              <a:rPr lang="en-US" smtClean="0"/>
              <a:t>6/16/18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C0F4-1D7E-C445-8F30-BF781DC3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4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C66E-C19B-E141-8687-4641F56AD9B2}" type="datetimeFigureOut">
              <a:rPr lang="en-US" smtClean="0"/>
              <a:t>6/16/18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C0F4-1D7E-C445-8F30-BF781DC3BEB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12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521C66E-C19B-E141-8687-4641F56AD9B2}" type="datetimeFigureOut">
              <a:rPr lang="en-US" smtClean="0"/>
              <a:t>6/16/18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C0F4-1D7E-C445-8F30-BF781DC3BEB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89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1C66E-C19B-E141-8687-4641F56AD9B2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5F3C0F4-1D7E-C445-8F30-BF781DC3BEB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2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hrouded-garden-83490.herokuap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9DD6-0DF1-584F-A519-5A3F7BAB0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31102-AC13-514E-AEF6-79211F8C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A simple app for finding work,  and getting work done!</a:t>
            </a:r>
          </a:p>
        </p:txBody>
      </p:sp>
    </p:spTree>
    <p:extLst>
      <p:ext uri="{BB962C8B-B14F-4D97-AF65-F5344CB8AC3E}">
        <p14:creationId xmlns:p14="http://schemas.microsoft.com/office/powerpoint/2010/main" val="123502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CD34-F201-AD40-95C9-65AEF1AD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BC4A4-08B2-D14B-9E85-E546CD65B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609" y="2015732"/>
            <a:ext cx="9868951" cy="3450613"/>
          </a:xfrm>
        </p:spPr>
        <p:txBody>
          <a:bodyPr>
            <a:normAutofit/>
          </a:bodyPr>
          <a:lstStyle/>
          <a:p>
            <a:r>
              <a:rPr lang="en-US" sz="2200" dirty="0"/>
              <a:t>The concept behind this application is essentially to create a bulletin board for work postings – particularly for one-time jobs that someone needs done.</a:t>
            </a:r>
          </a:p>
          <a:p>
            <a:r>
              <a:rPr lang="en-US" sz="2200" dirty="0"/>
              <a:t>People who need a skilled worker for a job can post their requests for viewing, and skilled workers can visit to take on those posted jobs.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b="1" dirty="0"/>
              <a:t>Mission Statement: </a:t>
            </a:r>
            <a:r>
              <a:rPr lang="en-US" sz="2200" dirty="0"/>
              <a:t>Bridge the gap between people who need a job done and those looking for work, in a user friendly online space.</a:t>
            </a:r>
          </a:p>
          <a:p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92897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8041-0F0C-2F40-AC3E-801AC5E7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457D7-1000-164B-AF4E-75A2E1FAF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53754"/>
            <a:ext cx="6718061" cy="345061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The core of the application is really just like a bulletin board – where people both post and read information on flyers – however this “bulletin board” is online.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The application is minimalist in its aspirations – it is solely intended to connect people with skills and a desire to work, with people who need to find those workers.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Once a person-to-person connection is successfully made, the app has accomplished its primary purpose.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C4AA2EF-9A20-4757-9661-7CF2C521F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2418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041E7DF-39F0-DB42-8938-0E067E46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64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Design process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D8782-9CBE-8D4A-90B7-FBD0CFB43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31" y="1815316"/>
            <a:ext cx="7128542" cy="345061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Our early ideas were more creative and lofty, but also made achieving a MVP in the timeframe much more uncertain.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We did, however, take some of the basic functionality ideas from those first ideas (interaction between participants &amp; general principles), and transitioned them over to the job exchange idea for Jobber.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With Jobber, we had a MVP in mind, while also considering where we wanted to keep building functionality once the basics were met.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2D9C269-F0E5-4794-A5B4-EA04FD204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5460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3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E7DF-39F0-DB42-8938-0E067E46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D8782-9CBE-8D4A-90B7-FBD0CFB43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9887" y="2203622"/>
            <a:ext cx="4172212" cy="3450613"/>
          </a:xfrm>
        </p:spPr>
        <p:txBody>
          <a:bodyPr>
            <a:normAutofit/>
          </a:bodyPr>
          <a:lstStyle/>
          <a:p>
            <a:r>
              <a:rPr lang="en-US" sz="2400" dirty="0" err="1"/>
              <a:t>Express.js</a:t>
            </a:r>
            <a:endParaRPr lang="en-US" sz="2400" dirty="0"/>
          </a:p>
          <a:p>
            <a:r>
              <a:rPr lang="en-US" sz="2400" dirty="0"/>
              <a:t>HTML / CSS / JS</a:t>
            </a:r>
          </a:p>
          <a:p>
            <a:r>
              <a:rPr lang="en-US" sz="2400" dirty="0"/>
              <a:t>MySQL / </a:t>
            </a:r>
            <a:r>
              <a:rPr lang="en-US" sz="2400" dirty="0" err="1"/>
              <a:t>Sequelize</a:t>
            </a:r>
            <a:endParaRPr lang="en-US" sz="2400" dirty="0"/>
          </a:p>
          <a:p>
            <a:r>
              <a:rPr lang="en-US" sz="2400" dirty="0"/>
              <a:t>Bootstrap</a:t>
            </a:r>
          </a:p>
          <a:p>
            <a:r>
              <a:rPr lang="en-US" sz="2400" dirty="0" err="1"/>
              <a:t>Chart.js</a:t>
            </a:r>
            <a:endParaRPr lang="en-US" sz="2400" dirty="0"/>
          </a:p>
          <a:p>
            <a:r>
              <a:rPr lang="en-US" sz="2400" dirty="0"/>
              <a:t>Canvas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448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E7DF-39F0-DB42-8938-0E067E46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D8782-9CBE-8D4A-90B7-FBD0CFB4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Now for the demonstration…</a:t>
            </a:r>
          </a:p>
          <a:p>
            <a:endParaRPr lang="en-US" sz="2200" dirty="0"/>
          </a:p>
          <a:p>
            <a:pPr marL="0" indent="0" algn="ctr">
              <a:buNone/>
            </a:pPr>
            <a:r>
              <a:rPr lang="en-US" sz="4000" dirty="0">
                <a:hlinkClick r:id="rId2"/>
              </a:rPr>
              <a:t>Jobber App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3843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A894-A2A0-4213-94E4-7C271CEE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Directions for Future Developments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73C5C-E43B-47E4-A419-B8CDF3398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Full encryption of password using </a:t>
            </a:r>
            <a:r>
              <a:rPr lang="en-US" sz="2400" dirty="0" err="1"/>
              <a:t>bcrypt</a:t>
            </a:r>
            <a:r>
              <a:rPr lang="en-US" sz="2400"/>
              <a:t> package</a:t>
            </a:r>
            <a:endParaRPr lang="en-US" sz="2400" dirty="0"/>
          </a:p>
          <a:p>
            <a:r>
              <a:rPr lang="en-US" sz="2400" dirty="0"/>
              <a:t>Authentication of password and email using Passport.js</a:t>
            </a:r>
          </a:p>
          <a:p>
            <a:r>
              <a:rPr lang="en-US" sz="2400" dirty="0"/>
              <a:t>Additional user-data collection</a:t>
            </a:r>
          </a:p>
          <a:p>
            <a:pPr lvl="1"/>
            <a:r>
              <a:rPr lang="en-US" sz="1900" dirty="0"/>
              <a:t>Can be collected for both the employer and employee</a:t>
            </a:r>
          </a:p>
          <a:p>
            <a:pPr lvl="1"/>
            <a:r>
              <a:rPr lang="en-US" sz="1900" dirty="0"/>
              <a:t>Add full functionality of both employer and employee performance</a:t>
            </a:r>
          </a:p>
          <a:p>
            <a:pPr lvl="1"/>
            <a:r>
              <a:rPr lang="en-US" sz="1900" dirty="0"/>
              <a:t>Look into storing user data long term</a:t>
            </a:r>
          </a:p>
          <a:p>
            <a:pPr lvl="1"/>
            <a:r>
              <a:rPr lang="en-US" sz="1900" dirty="0"/>
              <a:t>Provide notifications to both employer and employee when there is movement with a job</a:t>
            </a:r>
          </a:p>
          <a:p>
            <a:pPr lvl="1"/>
            <a:r>
              <a:rPr lang="en-US" sz="1900" dirty="0"/>
              <a:t>Possibility of adding predictability based on data by providing past users notifications without the need to search the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796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367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Jobber</vt:lpstr>
      <vt:lpstr>App concept</vt:lpstr>
      <vt:lpstr>motivation</vt:lpstr>
      <vt:lpstr>Design process</vt:lpstr>
      <vt:lpstr>technologies</vt:lpstr>
      <vt:lpstr>functionality</vt:lpstr>
      <vt:lpstr>Directions for Future Developments 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Jobber</dc:title>
  <dc:creator>Edward Nimocks</dc:creator>
  <cp:lastModifiedBy>Edward Nimocks</cp:lastModifiedBy>
  <cp:revision>14</cp:revision>
  <dcterms:created xsi:type="dcterms:W3CDTF">2018-06-13T16:26:47Z</dcterms:created>
  <dcterms:modified xsi:type="dcterms:W3CDTF">2018-06-16T12:26:39Z</dcterms:modified>
</cp:coreProperties>
</file>