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E7CA2-23F9-3F40-9696-9FF086CE039C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9919F-D6A4-E948-A0B9-886DC1996A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01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9919F-D6A4-E948-A0B9-886DC1996AB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67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3ACE-1A3B-0547-8911-52028480B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98F8C-C19A-1943-B336-E7ED7F738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B70B5-E4D8-A24A-824C-D6A79CF1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6B633-D717-4F47-B886-3222DE27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F0CBE-DAAE-3C4A-8779-39F51609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5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27F7-9573-C140-B0E9-739935F1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523D9-7DED-014E-A932-42E493B51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A4AD2-B58C-7F48-B642-09DAD600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D3F6F-A983-8944-85A7-B9FA018B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576B5-66FD-A647-9B78-FFA0E2C2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19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770A2-37CF-294E-94CB-8FD37539E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D3A6E-3E80-FE46-B9DE-811D00001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DC471-9126-6642-91F8-40044151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4B490-E74E-9644-90A6-A120504F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9E4BF-C33C-7442-A05A-D01B8B8F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7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5971-9F68-A740-9FF3-557C5424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BAFA2-0FC0-574B-8156-12BB5EC17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CDA17-7FC5-894B-9A1C-317B535A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245A0-2C90-9548-86C1-FB08F108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62BBF-5620-5C4F-A6FF-59F0D002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95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C7ED-F8D8-2747-AA55-BE8B21AD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2E0DA-DD6D-114E-B583-5C5840330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7E8E3-C6DC-9B40-865C-CC2E63CC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38EFE-D263-D545-B41D-67E6BD82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9783D-BA29-BC42-8948-5E117898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37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08B7-EDB3-A547-8483-DF4A2BC3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8837-D713-714E-8F66-EE929472E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EE86F-10A1-C141-9FCA-E61171B02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C49AC-151C-0C49-A093-8440AF5D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CB323-9F81-0B48-9545-BC3B9105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1812F-889C-7F42-B850-85B29981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20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E4BD-C336-5C4F-94DF-F3B076B7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F277D-41A2-4248-BCB9-D0CF05899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61675-356C-3346-B245-DC789D885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7D2619-D510-FB4F-92FF-D1BC367E9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F3A9A-28DD-1641-A306-2E576BCD7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CD639-850D-8B4C-9C86-48693EFA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C6D5D-E2D1-7647-977F-1F4D6148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1C2C9-1FBF-6F4C-90EF-813E9A19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11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B070-00DF-4141-B9B4-2C396C3A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B8E9F-CC06-6A42-BD21-664FA6E7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A4BED-8D64-E54F-AD9B-0B471818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171F7-12E6-4948-BDB2-61BB1707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18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AA100-26AA-1D4D-B154-2B7B2183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A66BB-C167-984E-874A-697D5A44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A7BE1-0DE8-3247-ABF9-C73EA479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10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6449-7B28-7D46-AD58-80CDF8D6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031AF-1C1C-8146-840E-C87F0F19C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4F57B-2FA5-B74A-9055-75B870E91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127E1-2AC9-384C-9415-27741817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BFE00-0213-8546-B084-8F32A777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6E8B3-4047-3A41-9BD5-2C08972B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78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E7C4-B9E9-D743-82C2-F7FCBCB8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D1564-4060-214A-8554-0DA9F926F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06BF9-FB19-1F4C-9D4A-F5C50E3DC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F85D8-0407-654A-9E7B-27FFFC7B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6C3B-601F-4648-B862-C51A0466401A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707C0-5CC3-E846-A0FC-13D614C7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07C3-7E26-8145-810E-FC10DF92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42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04A42-BA3A-384E-9905-B5F6C2A5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9A30B-81EF-5D47-A391-7103A0585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9BEC-0E5D-7D42-831F-0BE872C27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76C3B-601F-4648-B862-C51A0466401A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0BBB8-77A4-524D-9076-63576B5BC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012DF-167E-304C-ADE9-EA8D3D573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5554D-5E46-3144-B204-BF0FB3A435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76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aptop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Phone-htc-nexus-one.sv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commons.wikimedia.org/wiki/File:User_font_awesom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869C3F89-642C-114A-AC9E-A2C7974F0C50}"/>
              </a:ext>
            </a:extLst>
          </p:cNvPr>
          <p:cNvSpPr/>
          <p:nvPr/>
        </p:nvSpPr>
        <p:spPr>
          <a:xfrm>
            <a:off x="7071991" y="283755"/>
            <a:ext cx="2038865" cy="60212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001391-883D-4648-B1A1-F3456FDB479B}"/>
              </a:ext>
            </a:extLst>
          </p:cNvPr>
          <p:cNvSpPr/>
          <p:nvPr/>
        </p:nvSpPr>
        <p:spPr>
          <a:xfrm>
            <a:off x="148183" y="1767789"/>
            <a:ext cx="1140431" cy="523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HV</a:t>
            </a:r>
          </a:p>
          <a:p>
            <a:pPr algn="ctr"/>
            <a:r>
              <a:rPr lang="fr-FR" dirty="0"/>
              <a:t>interface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890E2B-E471-F348-B16F-3B4F9305F162}"/>
              </a:ext>
            </a:extLst>
          </p:cNvPr>
          <p:cNvSpPr/>
          <p:nvPr/>
        </p:nvSpPr>
        <p:spPr>
          <a:xfrm>
            <a:off x="148183" y="2550337"/>
            <a:ext cx="1140431" cy="523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LV</a:t>
            </a:r>
          </a:p>
          <a:p>
            <a:pPr algn="ctr"/>
            <a:r>
              <a:rPr lang="fr-FR" dirty="0"/>
              <a:t>interface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55FB5C3-6DB8-A644-A353-A7E90C034617}"/>
              </a:ext>
            </a:extLst>
          </p:cNvPr>
          <p:cNvSpPr/>
          <p:nvPr/>
        </p:nvSpPr>
        <p:spPr>
          <a:xfrm>
            <a:off x="4067960" y="3095090"/>
            <a:ext cx="1140432" cy="17063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MQTT</a:t>
            </a:r>
          </a:p>
          <a:p>
            <a:pPr algn="ctr"/>
            <a:r>
              <a:rPr lang="fr-FR" dirty="0"/>
              <a:t>Broker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521939-8D7D-AF40-94DE-9D00E357BB69}"/>
              </a:ext>
            </a:extLst>
          </p:cNvPr>
          <p:cNvSpPr/>
          <p:nvPr/>
        </p:nvSpPr>
        <p:spPr>
          <a:xfrm>
            <a:off x="148183" y="425302"/>
            <a:ext cx="1140431" cy="523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PH2ACF</a:t>
            </a:r>
          </a:p>
          <a:p>
            <a:pPr algn="ctr"/>
            <a:r>
              <a:rPr lang="fr-FR" dirty="0"/>
              <a:t>interface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9DB1B03-F905-4344-90B8-DD94DD7E592E}"/>
              </a:ext>
            </a:extLst>
          </p:cNvPr>
          <p:cNvSpPr/>
          <p:nvPr/>
        </p:nvSpPr>
        <p:spPr>
          <a:xfrm>
            <a:off x="5434959" y="891845"/>
            <a:ext cx="1140431" cy="5239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InfluxDB</a:t>
            </a:r>
            <a:endParaRPr lang="fr-FR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36675E0-0426-CF43-9632-9F8142A9D0F8}"/>
              </a:ext>
            </a:extLst>
          </p:cNvPr>
          <p:cNvSpPr/>
          <p:nvPr/>
        </p:nvSpPr>
        <p:spPr>
          <a:xfrm>
            <a:off x="5376023" y="1752008"/>
            <a:ext cx="1258301" cy="6842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Telegraf</a:t>
            </a:r>
            <a:endParaRPr lang="fr-FR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F2CB5D2-D1EB-DB45-9496-3C22658B7BAC}"/>
              </a:ext>
            </a:extLst>
          </p:cNvPr>
          <p:cNvSpPr/>
          <p:nvPr/>
        </p:nvSpPr>
        <p:spPr>
          <a:xfrm>
            <a:off x="7430191" y="1826564"/>
            <a:ext cx="1383591" cy="5239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Grafana</a:t>
            </a:r>
            <a:endParaRPr lang="fr-FR" dirty="0"/>
          </a:p>
          <a:p>
            <a:pPr algn="ctr"/>
            <a:r>
              <a:rPr lang="fr-FR" dirty="0"/>
              <a:t>Dashboard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273E95C-BEA8-B340-8197-5FB65040CD33}"/>
              </a:ext>
            </a:extLst>
          </p:cNvPr>
          <p:cNvSpPr/>
          <p:nvPr/>
        </p:nvSpPr>
        <p:spPr>
          <a:xfrm>
            <a:off x="7551772" y="4351263"/>
            <a:ext cx="1140431" cy="8035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Nodered</a:t>
            </a:r>
            <a:endParaRPr lang="fr-FR" dirty="0"/>
          </a:p>
          <a:p>
            <a:pPr algn="ctr"/>
            <a:r>
              <a:rPr lang="fr-FR" dirty="0"/>
              <a:t> ~ </a:t>
            </a:r>
            <a:r>
              <a:rPr lang="fr-FR" dirty="0" err="1"/>
              <a:t>labview</a:t>
            </a:r>
            <a:endParaRPr lang="fr-FR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FF29AA3-7F53-614F-9B7E-2EA4348B52DA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1288614" y="2029780"/>
            <a:ext cx="3349562" cy="1065310"/>
          </a:xfrm>
          <a:prstGeom prst="bentConnector2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2234A72-ABF7-5D4A-A2B2-9E05FA611DAE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1288614" y="2812328"/>
            <a:ext cx="3349562" cy="282762"/>
          </a:xfrm>
          <a:prstGeom prst="bentConnector2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C282AB9-F1AB-5E4F-9466-B11CFA27701D}"/>
              </a:ext>
            </a:extLst>
          </p:cNvPr>
          <p:cNvCxnSpPr>
            <a:cxnSpLocks/>
            <a:stCxn id="78" idx="3"/>
            <a:endCxn id="7" idx="2"/>
          </p:cNvCxnSpPr>
          <p:nvPr/>
        </p:nvCxnSpPr>
        <p:spPr>
          <a:xfrm flipV="1">
            <a:off x="1422931" y="4801454"/>
            <a:ext cx="3215245" cy="1115905"/>
          </a:xfrm>
          <a:prstGeom prst="bentConnector2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1B3977D-34F0-F64C-BB29-8CE0DB09247A}"/>
              </a:ext>
            </a:extLst>
          </p:cNvPr>
          <p:cNvCxnSpPr>
            <a:cxnSpLocks/>
            <a:stCxn id="7" idx="1"/>
            <a:endCxn id="70" idx="3"/>
          </p:cNvCxnSpPr>
          <p:nvPr/>
        </p:nvCxnSpPr>
        <p:spPr>
          <a:xfrm rot="10800000" flipV="1">
            <a:off x="1387510" y="3948272"/>
            <a:ext cx="2680451" cy="2132"/>
          </a:xfrm>
          <a:prstGeom prst="bentConnector3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5F169D2-273E-0040-9821-29D16A72F164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5208392" y="2436302"/>
            <a:ext cx="796782" cy="1511970"/>
          </a:xfrm>
          <a:prstGeom prst="bentConnector2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816CAF-6E83-174B-B952-516D079C652E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6005174" y="1415827"/>
            <a:ext cx="1" cy="336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B26200D-53D9-7F43-862A-CFC0BCE3F739}"/>
              </a:ext>
            </a:extLst>
          </p:cNvPr>
          <p:cNvSpPr txBox="1"/>
          <p:nvPr/>
        </p:nvSpPr>
        <p:spPr>
          <a:xfrm>
            <a:off x="1743276" y="1431790"/>
            <a:ext cx="359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" pitchFamily="2" charset="0"/>
              </a:rPr>
              <a:t>   /</a:t>
            </a:r>
            <a:r>
              <a:rPr lang="fr-FR" sz="1200" dirty="0" err="1">
                <a:latin typeface="Courier" pitchFamily="2" charset="0"/>
              </a:rPr>
              <a:t>hv</a:t>
            </a:r>
            <a:r>
              <a:rPr lang="fr-FR" sz="1200" dirty="0">
                <a:latin typeface="Courier" pitchFamily="2" charset="0"/>
              </a:rPr>
              <a:t>/</a:t>
            </a:r>
            <a:r>
              <a:rPr lang="fr-FR" sz="1200" dirty="0" err="1">
                <a:latin typeface="Courier" pitchFamily="2" charset="0"/>
              </a:rPr>
              <a:t>status</a:t>
            </a:r>
            <a:r>
              <a:rPr lang="fr-FR" sz="1200" dirty="0">
                <a:latin typeface="Courier" pitchFamily="2" charset="0"/>
              </a:rPr>
              <a:t>/voltage/ch1 200. &gt;</a:t>
            </a:r>
          </a:p>
          <a:p>
            <a:r>
              <a:rPr lang="fr-FR" sz="1200" dirty="0">
                <a:latin typeface="Courier" pitchFamily="2" charset="0"/>
              </a:rPr>
              <a:t>&lt;  /</a:t>
            </a:r>
            <a:r>
              <a:rPr lang="fr-FR" sz="1200" dirty="0" err="1">
                <a:latin typeface="Courier" pitchFamily="2" charset="0"/>
              </a:rPr>
              <a:t>hv</a:t>
            </a:r>
            <a:r>
              <a:rPr lang="fr-FR" sz="1200" dirty="0">
                <a:latin typeface="Courier" pitchFamily="2" charset="0"/>
              </a:rPr>
              <a:t>/cmd/switch/ch1 on/off</a:t>
            </a:r>
          </a:p>
          <a:p>
            <a:r>
              <a:rPr lang="fr-FR" sz="1200" dirty="0">
                <a:latin typeface="Courier" pitchFamily="2" charset="0"/>
              </a:rPr>
              <a:t>&lt;  /</a:t>
            </a:r>
            <a:r>
              <a:rPr lang="fr-FR" sz="1200" dirty="0" err="1">
                <a:latin typeface="Courier" pitchFamily="2" charset="0"/>
              </a:rPr>
              <a:t>hv</a:t>
            </a:r>
            <a:r>
              <a:rPr lang="fr-FR" sz="1200" dirty="0">
                <a:latin typeface="Courier" pitchFamily="2" charset="0"/>
              </a:rPr>
              <a:t>/cmd/</a:t>
            </a:r>
            <a:r>
              <a:rPr lang="fr-FR" sz="1200" dirty="0" err="1">
                <a:latin typeface="Courier" pitchFamily="2" charset="0"/>
              </a:rPr>
              <a:t>setv</a:t>
            </a:r>
            <a:r>
              <a:rPr lang="fr-FR" sz="1200" dirty="0">
                <a:latin typeface="Courier" pitchFamily="2" charset="0"/>
              </a:rPr>
              <a:t>/ch1 200.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9433DD-B4C2-7D42-A096-8E82791A3251}"/>
              </a:ext>
            </a:extLst>
          </p:cNvPr>
          <p:cNvSpPr txBox="1"/>
          <p:nvPr/>
        </p:nvSpPr>
        <p:spPr>
          <a:xfrm>
            <a:off x="2124070" y="2562435"/>
            <a:ext cx="189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" pitchFamily="2" charset="0"/>
              </a:rPr>
              <a:t>/lv/* (</a:t>
            </a:r>
            <a:r>
              <a:rPr lang="fr-FR" sz="1200" dirty="0" err="1">
                <a:latin typeface="Courier" pitchFamily="2" charset="0"/>
              </a:rPr>
              <a:t>same</a:t>
            </a:r>
            <a:r>
              <a:rPr lang="fr-FR" sz="1200" dirty="0">
                <a:latin typeface="Courier" pitchFamily="2" charset="0"/>
              </a:rPr>
              <a:t> as HV)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DC1BB9-98A2-2442-BBDD-7813117117DF}"/>
              </a:ext>
            </a:extLst>
          </p:cNvPr>
          <p:cNvSpPr txBox="1"/>
          <p:nvPr/>
        </p:nvSpPr>
        <p:spPr>
          <a:xfrm>
            <a:off x="1719462" y="5271028"/>
            <a:ext cx="234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" pitchFamily="2" charset="0"/>
              </a:rPr>
              <a:t>/</a:t>
            </a:r>
            <a:r>
              <a:rPr lang="fr-FR" sz="1200" dirty="0" err="1">
                <a:latin typeface="Courier" pitchFamily="2" charset="0"/>
              </a:rPr>
              <a:t>sensor</a:t>
            </a:r>
            <a:r>
              <a:rPr lang="fr-FR" sz="1200" dirty="0">
                <a:latin typeface="Courier" pitchFamily="2" charset="0"/>
              </a:rPr>
              <a:t>/</a:t>
            </a:r>
            <a:r>
              <a:rPr lang="fr-FR" sz="1200" dirty="0" err="1">
                <a:latin typeface="Courier" pitchFamily="2" charset="0"/>
              </a:rPr>
              <a:t>temperature</a:t>
            </a:r>
            <a:r>
              <a:rPr lang="fr-FR" sz="1200" dirty="0">
                <a:latin typeface="Courier" pitchFamily="2" charset="0"/>
              </a:rPr>
              <a:t>/t1</a:t>
            </a:r>
          </a:p>
          <a:p>
            <a:r>
              <a:rPr lang="fr-FR" sz="1200" dirty="0">
                <a:latin typeface="Courier" pitchFamily="2" charset="0"/>
              </a:rPr>
              <a:t>/</a:t>
            </a:r>
            <a:r>
              <a:rPr lang="fr-FR" sz="1200" dirty="0" err="1">
                <a:latin typeface="Courier" pitchFamily="2" charset="0"/>
              </a:rPr>
              <a:t>sensor</a:t>
            </a:r>
            <a:r>
              <a:rPr lang="fr-FR" sz="1200" dirty="0">
                <a:latin typeface="Courier" pitchFamily="2" charset="0"/>
              </a:rPr>
              <a:t>/</a:t>
            </a:r>
            <a:r>
              <a:rPr lang="fr-FR" sz="1200" dirty="0" err="1">
                <a:latin typeface="Courier" pitchFamily="2" charset="0"/>
              </a:rPr>
              <a:t>humidity</a:t>
            </a:r>
            <a:r>
              <a:rPr lang="fr-FR" sz="1200" dirty="0">
                <a:latin typeface="Courier" pitchFamily="2" charset="0"/>
              </a:rPr>
              <a:t>/h1</a:t>
            </a:r>
          </a:p>
          <a:p>
            <a:r>
              <a:rPr lang="fr-FR" sz="1200" dirty="0">
                <a:latin typeface="Courier" pitchFamily="2" charset="0"/>
              </a:rPr>
              <a:t>...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2CDDFE0-B9AD-3644-A46D-E21D099F1318}"/>
              </a:ext>
            </a:extLst>
          </p:cNvPr>
          <p:cNvGrpSpPr/>
          <p:nvPr/>
        </p:nvGrpSpPr>
        <p:grpSpPr>
          <a:xfrm>
            <a:off x="91895" y="3625975"/>
            <a:ext cx="1295614" cy="737645"/>
            <a:chOff x="2018449" y="3700382"/>
            <a:chExt cx="1295614" cy="737645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D53DC42E-3286-184C-A6AD-64A0CBD46AAB}"/>
                </a:ext>
              </a:extLst>
            </p:cNvPr>
            <p:cNvSpPr/>
            <p:nvPr/>
          </p:nvSpPr>
          <p:spPr>
            <a:xfrm>
              <a:off x="2018449" y="3789169"/>
              <a:ext cx="1239326" cy="648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ESP8266</a:t>
              </a:r>
            </a:p>
            <a:p>
              <a:pPr algn="ctr"/>
              <a:r>
                <a:rPr lang="fr-FR" dirty="0" err="1"/>
                <a:t>controller</a:t>
              </a:r>
              <a:endParaRPr lang="fr-FR" dirty="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9AA48624-2A9E-F34A-B374-09F779A43EFE}"/>
                </a:ext>
              </a:extLst>
            </p:cNvPr>
            <p:cNvSpPr/>
            <p:nvPr/>
          </p:nvSpPr>
          <p:spPr>
            <a:xfrm>
              <a:off x="2074737" y="3700382"/>
              <a:ext cx="1239326" cy="6488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ESP8266</a:t>
              </a:r>
            </a:p>
            <a:p>
              <a:pPr algn="ctr"/>
              <a:r>
                <a:rPr lang="fr-FR" dirty="0" err="1"/>
                <a:t>controller</a:t>
              </a:r>
              <a:endParaRPr lang="fr-FR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7A1AF0B-FFBF-5544-BC5A-5E2FB5C9F621}"/>
              </a:ext>
            </a:extLst>
          </p:cNvPr>
          <p:cNvGrpSpPr/>
          <p:nvPr/>
        </p:nvGrpSpPr>
        <p:grpSpPr>
          <a:xfrm>
            <a:off x="137591" y="5592930"/>
            <a:ext cx="1285340" cy="737645"/>
            <a:chOff x="2141737" y="3700382"/>
            <a:chExt cx="1285340" cy="737645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B30A8ED7-67DE-A840-8BB9-A5893B6F4A81}"/>
                </a:ext>
              </a:extLst>
            </p:cNvPr>
            <p:cNvSpPr/>
            <p:nvPr/>
          </p:nvSpPr>
          <p:spPr>
            <a:xfrm>
              <a:off x="2141737" y="3789169"/>
              <a:ext cx="1239326" cy="648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ESP8266</a:t>
              </a:r>
            </a:p>
            <a:p>
              <a:pPr algn="ctr"/>
              <a:r>
                <a:rPr lang="fr-FR" dirty="0" err="1"/>
                <a:t>controller</a:t>
              </a:r>
              <a:endParaRPr lang="fr-FR" dirty="0"/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C24E929D-2D82-C849-9409-1BE33F066BFF}"/>
                </a:ext>
              </a:extLst>
            </p:cNvPr>
            <p:cNvSpPr/>
            <p:nvPr/>
          </p:nvSpPr>
          <p:spPr>
            <a:xfrm>
              <a:off x="2187751" y="3700382"/>
              <a:ext cx="1239326" cy="6488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ESP8266</a:t>
              </a:r>
            </a:p>
            <a:p>
              <a:pPr algn="ctr"/>
              <a:r>
                <a:rPr lang="fr-FR" dirty="0" err="1"/>
                <a:t>sensor</a:t>
              </a:r>
              <a:endParaRPr lang="fr-FR"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4D9AD0B8-341B-E246-8CDD-6F8DD69EE123}"/>
              </a:ext>
            </a:extLst>
          </p:cNvPr>
          <p:cNvSpPr txBox="1"/>
          <p:nvPr/>
        </p:nvSpPr>
        <p:spPr>
          <a:xfrm>
            <a:off x="1775750" y="3439360"/>
            <a:ext cx="2348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" pitchFamily="2" charset="0"/>
              </a:rPr>
              <a:t>/switch/s1 on/off</a:t>
            </a:r>
          </a:p>
          <a:p>
            <a:r>
              <a:rPr lang="fr-FR" sz="1200" dirty="0">
                <a:latin typeface="Courier" pitchFamily="2" charset="0"/>
              </a:rPr>
              <a:t>/</a:t>
            </a:r>
            <a:r>
              <a:rPr lang="fr-FR" sz="1200" dirty="0" err="1">
                <a:latin typeface="Courier" pitchFamily="2" charset="0"/>
              </a:rPr>
              <a:t>relay</a:t>
            </a:r>
            <a:r>
              <a:rPr lang="fr-FR" sz="1200" dirty="0">
                <a:latin typeface="Courier" pitchFamily="2" charset="0"/>
              </a:rPr>
              <a:t>/r1  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816135A7-DCD0-1B49-B350-4342059B3678}"/>
              </a:ext>
            </a:extLst>
          </p:cNvPr>
          <p:cNvCxnSpPr>
            <a:stCxn id="15" idx="1"/>
            <a:endCxn id="7" idx="3"/>
          </p:cNvCxnSpPr>
          <p:nvPr/>
        </p:nvCxnSpPr>
        <p:spPr>
          <a:xfrm rot="10800000">
            <a:off x="5208392" y="3948273"/>
            <a:ext cx="2343380" cy="804755"/>
          </a:xfrm>
          <a:prstGeom prst="bentConnector3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C9F587C0-B66C-3F47-9CCF-EC2D451EB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43101" y="1609481"/>
            <a:ext cx="706892" cy="64519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D11234E-B85B-BF43-B1A1-7AF2155BC0ED}"/>
              </a:ext>
            </a:extLst>
          </p:cNvPr>
          <p:cNvSpPr txBox="1"/>
          <p:nvPr/>
        </p:nvSpPr>
        <p:spPr>
          <a:xfrm>
            <a:off x="10804491" y="2200223"/>
            <a:ext cx="7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user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D4697661-4C5C-7748-AA45-8E3093EDA8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096547" y="2599505"/>
            <a:ext cx="706892" cy="64519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FCB701F-B5C7-B341-9DFE-8F70D2E980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256109" y="2575537"/>
            <a:ext cx="953874" cy="684619"/>
          </a:xfrm>
          <a:prstGeom prst="rect">
            <a:avLst/>
          </a:prstGeom>
        </p:spPr>
      </p:pic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D3CA5CD5-0E18-5C4B-8CB7-0C68FCA35838}"/>
              </a:ext>
            </a:extLst>
          </p:cNvPr>
          <p:cNvCxnSpPr>
            <a:stCxn id="15" idx="3"/>
            <a:endCxn id="99" idx="1"/>
          </p:cNvCxnSpPr>
          <p:nvPr/>
        </p:nvCxnSpPr>
        <p:spPr>
          <a:xfrm flipV="1">
            <a:off x="8692203" y="2917847"/>
            <a:ext cx="1563906" cy="183518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9E1C0927-373C-2E47-9A0C-73ABF2ACA304}"/>
              </a:ext>
            </a:extLst>
          </p:cNvPr>
          <p:cNvCxnSpPr>
            <a:cxnSpLocks/>
            <a:stCxn id="14" idx="3"/>
            <a:endCxn id="99" idx="1"/>
          </p:cNvCxnSpPr>
          <p:nvPr/>
        </p:nvCxnSpPr>
        <p:spPr>
          <a:xfrm>
            <a:off x="8813782" y="2088555"/>
            <a:ext cx="1442327" cy="82929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314B570-79AF-F741-989A-37E0D253B872}"/>
              </a:ext>
            </a:extLst>
          </p:cNvPr>
          <p:cNvSpPr txBox="1"/>
          <p:nvPr/>
        </p:nvSpPr>
        <p:spPr>
          <a:xfrm>
            <a:off x="9626555" y="4378572"/>
            <a:ext cx="118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pushbullet</a:t>
            </a:r>
            <a:endParaRPr lang="fr-FR" dirty="0"/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9B14D4F0-8B5C-384F-8626-049178F53BDD}"/>
              </a:ext>
            </a:extLst>
          </p:cNvPr>
          <p:cNvCxnSpPr>
            <a:cxnSpLocks/>
            <a:stCxn id="15" idx="3"/>
            <a:endCxn id="96" idx="2"/>
          </p:cNvCxnSpPr>
          <p:nvPr/>
        </p:nvCxnSpPr>
        <p:spPr>
          <a:xfrm flipV="1">
            <a:off x="8692203" y="3244695"/>
            <a:ext cx="2757790" cy="1508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432464F-C30C-8B4A-AD17-EB9317EC12B6}"/>
              </a:ext>
            </a:extLst>
          </p:cNvPr>
          <p:cNvSpPr txBox="1"/>
          <p:nvPr/>
        </p:nvSpPr>
        <p:spPr>
          <a:xfrm>
            <a:off x="9621989" y="2602713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B3DB2FE-D082-6841-A27A-2C8E052D24BD}"/>
              </a:ext>
            </a:extLst>
          </p:cNvPr>
          <p:cNvSpPr txBox="1"/>
          <p:nvPr/>
        </p:nvSpPr>
        <p:spPr>
          <a:xfrm>
            <a:off x="7094371" y="262494"/>
            <a:ext cx="100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Gateway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BBA7E5B-ED23-1641-844E-7586C00AD0BD}"/>
              </a:ext>
            </a:extLst>
          </p:cNvPr>
          <p:cNvSpPr/>
          <p:nvPr/>
        </p:nvSpPr>
        <p:spPr>
          <a:xfrm>
            <a:off x="5395941" y="164416"/>
            <a:ext cx="1218463" cy="5239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MongoDB</a:t>
            </a:r>
            <a:endParaRPr lang="fr-FR" dirty="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3810BEE-9BB5-A249-A8A1-C13FFA798FA6}"/>
              </a:ext>
            </a:extLst>
          </p:cNvPr>
          <p:cNvCxnSpPr>
            <a:stCxn id="9" idx="3"/>
            <a:endCxn id="51" idx="1"/>
          </p:cNvCxnSpPr>
          <p:nvPr/>
        </p:nvCxnSpPr>
        <p:spPr>
          <a:xfrm flipV="1">
            <a:off x="1288614" y="426407"/>
            <a:ext cx="4107327" cy="260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CA95E751-3C90-7441-AEFB-1BCE29B8EA2F}"/>
              </a:ext>
            </a:extLst>
          </p:cNvPr>
          <p:cNvCxnSpPr>
            <a:cxnSpLocks/>
            <a:stCxn id="9" idx="3"/>
            <a:endCxn id="7" idx="0"/>
          </p:cNvCxnSpPr>
          <p:nvPr/>
        </p:nvCxnSpPr>
        <p:spPr>
          <a:xfrm>
            <a:off x="1288614" y="687293"/>
            <a:ext cx="3349562" cy="2407797"/>
          </a:xfrm>
          <a:prstGeom prst="bentConnector2">
            <a:avLst/>
          </a:prstGeom>
          <a:ln w="127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11B69F1-4CC3-E641-926C-B028E78C4F05}"/>
              </a:ext>
            </a:extLst>
          </p:cNvPr>
          <p:cNvSpPr txBox="1"/>
          <p:nvPr/>
        </p:nvSpPr>
        <p:spPr>
          <a:xfrm>
            <a:off x="2080629" y="739370"/>
            <a:ext cx="189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" pitchFamily="2" charset="0"/>
              </a:rPr>
              <a:t>/ph2acf/</a:t>
            </a:r>
            <a:r>
              <a:rPr lang="fr-FR" sz="1200" dirty="0" err="1">
                <a:latin typeface="Courier" pitchFamily="2" charset="0"/>
              </a:rPr>
              <a:t>runcalib</a:t>
            </a:r>
            <a:r>
              <a:rPr lang="fr-FR" sz="1200" dirty="0">
                <a:latin typeface="Courier" pitchFamily="2" charset="0"/>
              </a:rPr>
              <a:t> </a:t>
            </a:r>
          </a:p>
          <a:p>
            <a:r>
              <a:rPr lang="fr-FR" sz="1200" dirty="0">
                <a:latin typeface="Courier" pitchFamily="2" charset="0"/>
              </a:rPr>
              <a:t>(or </a:t>
            </a:r>
            <a:r>
              <a:rPr lang="fr-FR" sz="1200" dirty="0" err="1">
                <a:latin typeface="Courier" pitchFamily="2" charset="0"/>
              </a:rPr>
              <a:t>whatever</a:t>
            </a:r>
            <a:r>
              <a:rPr lang="fr-FR" sz="1200" dirty="0">
                <a:latin typeface="Courier" pitchFamily="2" charset="0"/>
              </a:rPr>
              <a:t>)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8772F46-B1C7-5149-92C0-F20D07A2534B}"/>
              </a:ext>
            </a:extLst>
          </p:cNvPr>
          <p:cNvCxnSpPr>
            <a:stCxn id="51" idx="3"/>
            <a:endCxn id="14" idx="1"/>
          </p:cNvCxnSpPr>
          <p:nvPr/>
        </p:nvCxnSpPr>
        <p:spPr>
          <a:xfrm>
            <a:off x="6614404" y="426407"/>
            <a:ext cx="815787" cy="16621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8D9991E3-CD1A-C746-BF5E-E8A73AEB1D2A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6575390" y="1153836"/>
            <a:ext cx="854801" cy="934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7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106</Words>
  <Application>Microsoft Macintosh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Bernet</dc:creator>
  <cp:lastModifiedBy>Colin Bernet</cp:lastModifiedBy>
  <cp:revision>6</cp:revision>
  <dcterms:created xsi:type="dcterms:W3CDTF">2020-04-23T08:04:36Z</dcterms:created>
  <dcterms:modified xsi:type="dcterms:W3CDTF">2020-04-29T08:51:55Z</dcterms:modified>
</cp:coreProperties>
</file>