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1"/>
  </p:notesMasterIdLst>
  <p:handoutMasterIdLst>
    <p:handoutMasterId r:id="rId22"/>
  </p:handoutMasterIdLst>
  <p:sldIdLst>
    <p:sldId id="265" r:id="rId5"/>
    <p:sldId id="256" r:id="rId6"/>
    <p:sldId id="262" r:id="rId7"/>
    <p:sldId id="263" r:id="rId8"/>
    <p:sldId id="264" r:id="rId9"/>
    <p:sldId id="275" r:id="rId10"/>
    <p:sldId id="271" r:id="rId11"/>
    <p:sldId id="266" r:id="rId12"/>
    <p:sldId id="270" r:id="rId13"/>
    <p:sldId id="272" r:id="rId14"/>
    <p:sldId id="276" r:id="rId15"/>
    <p:sldId id="273" r:id="rId16"/>
    <p:sldId id="278" r:id="rId17"/>
    <p:sldId id="279" r:id="rId18"/>
    <p:sldId id="280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97D85C-703B-44A3-8B6E-9E6AAD92431C}" v="84" dt="2022-06-09T12:18:11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48" autoAdjust="0"/>
  </p:normalViewPr>
  <p:slideViewPr>
    <p:cSldViewPr snapToGrid="0">
      <p:cViewPr varScale="1">
        <p:scale>
          <a:sx n="101" d="100"/>
          <a:sy n="101" d="100"/>
        </p:scale>
        <p:origin x="84" y="6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2F1AB2-55E3-4944-AF46-252C08478C0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E1E529-3793-4602-A5D0-C6A305039750}">
      <dgm:prSet/>
      <dgm:spPr/>
      <dgm:t>
        <a:bodyPr/>
        <a:lstStyle/>
        <a:p>
          <a:pPr>
            <a:defRPr cap="all"/>
          </a:pPr>
          <a:r>
            <a:rPr lang="en-US"/>
            <a:t>Overview</a:t>
          </a:r>
        </a:p>
      </dgm:t>
    </dgm:pt>
    <dgm:pt modelId="{A73D70BC-3A9A-4EAD-8CFC-D408BE4F747D}" type="parTrans" cxnId="{17CDB1A8-B6DE-4224-AFB9-9CB96F8D0607}">
      <dgm:prSet/>
      <dgm:spPr/>
      <dgm:t>
        <a:bodyPr/>
        <a:lstStyle/>
        <a:p>
          <a:endParaRPr lang="en-US"/>
        </a:p>
      </dgm:t>
    </dgm:pt>
    <dgm:pt modelId="{4536D311-294E-4437-AFD9-FFFEE2768127}" type="sibTrans" cxnId="{17CDB1A8-B6DE-4224-AFB9-9CB96F8D0607}">
      <dgm:prSet/>
      <dgm:spPr/>
      <dgm:t>
        <a:bodyPr/>
        <a:lstStyle/>
        <a:p>
          <a:endParaRPr lang="en-US"/>
        </a:p>
      </dgm:t>
    </dgm:pt>
    <dgm:pt modelId="{E09AC1E3-9C3E-47BA-A50F-A5A58D36BF4C}">
      <dgm:prSet/>
      <dgm:spPr/>
      <dgm:t>
        <a:bodyPr/>
        <a:lstStyle/>
        <a:p>
          <a:pPr>
            <a:defRPr cap="all"/>
          </a:pPr>
          <a:r>
            <a:rPr lang="en-US"/>
            <a:t>Case study</a:t>
          </a:r>
        </a:p>
      </dgm:t>
    </dgm:pt>
    <dgm:pt modelId="{ACCB8378-2FA7-4F12-9ED5-6153985FD620}" type="parTrans" cxnId="{DDB7D2E4-89CA-44F4-A6E9-8A599357C5E9}">
      <dgm:prSet/>
      <dgm:spPr/>
      <dgm:t>
        <a:bodyPr/>
        <a:lstStyle/>
        <a:p>
          <a:endParaRPr lang="en-US"/>
        </a:p>
      </dgm:t>
    </dgm:pt>
    <dgm:pt modelId="{90499291-5E65-456C-9C00-9463D756D229}" type="sibTrans" cxnId="{DDB7D2E4-89CA-44F4-A6E9-8A599357C5E9}">
      <dgm:prSet/>
      <dgm:spPr/>
      <dgm:t>
        <a:bodyPr/>
        <a:lstStyle/>
        <a:p>
          <a:endParaRPr lang="en-US"/>
        </a:p>
      </dgm:t>
    </dgm:pt>
    <dgm:pt modelId="{4BCE2D01-C224-4CC1-A8CE-445E5E0BFF2D}">
      <dgm:prSet/>
      <dgm:spPr/>
      <dgm:t>
        <a:bodyPr/>
        <a:lstStyle/>
        <a:p>
          <a:pPr>
            <a:defRPr cap="all"/>
          </a:pPr>
          <a:r>
            <a:rPr lang="en-US"/>
            <a:t>5 Skills</a:t>
          </a:r>
        </a:p>
      </dgm:t>
    </dgm:pt>
    <dgm:pt modelId="{0D92084D-99DA-4145-8902-8E03621FAAE5}" type="parTrans" cxnId="{01861BC5-DB18-45F8-951D-21438719D5C9}">
      <dgm:prSet/>
      <dgm:spPr/>
      <dgm:t>
        <a:bodyPr/>
        <a:lstStyle/>
        <a:p>
          <a:endParaRPr lang="en-US"/>
        </a:p>
      </dgm:t>
    </dgm:pt>
    <dgm:pt modelId="{3F2C7C03-C527-422B-901A-10C1DBD36BF7}" type="sibTrans" cxnId="{01861BC5-DB18-45F8-951D-21438719D5C9}">
      <dgm:prSet/>
      <dgm:spPr/>
      <dgm:t>
        <a:bodyPr/>
        <a:lstStyle/>
        <a:p>
          <a:endParaRPr lang="en-US"/>
        </a:p>
      </dgm:t>
    </dgm:pt>
    <dgm:pt modelId="{85CC3796-F8CC-4B57-B944-710164491959}">
      <dgm:prSet/>
      <dgm:spPr/>
      <dgm:t>
        <a:bodyPr/>
        <a:lstStyle/>
        <a:p>
          <a:pPr>
            <a:defRPr cap="all"/>
          </a:pPr>
          <a:r>
            <a:rPr lang="en-US"/>
            <a:t>Q &amp; A</a:t>
          </a:r>
        </a:p>
      </dgm:t>
    </dgm:pt>
    <dgm:pt modelId="{E0000FE1-B222-4A56-800F-05C737EC9CB7}" type="parTrans" cxnId="{380AEA60-90EB-44AE-9080-69AD05100D60}">
      <dgm:prSet/>
      <dgm:spPr/>
      <dgm:t>
        <a:bodyPr/>
        <a:lstStyle/>
        <a:p>
          <a:endParaRPr lang="en-US"/>
        </a:p>
      </dgm:t>
    </dgm:pt>
    <dgm:pt modelId="{9277D0A8-4A5D-40D0-B208-1ED699257FA2}" type="sibTrans" cxnId="{380AEA60-90EB-44AE-9080-69AD05100D60}">
      <dgm:prSet/>
      <dgm:spPr/>
      <dgm:t>
        <a:bodyPr/>
        <a:lstStyle/>
        <a:p>
          <a:endParaRPr lang="en-US"/>
        </a:p>
      </dgm:t>
    </dgm:pt>
    <dgm:pt modelId="{4E0870B9-D51F-40E0-A92D-3936A1E7F9B0}" type="pres">
      <dgm:prSet presAssocID="{A82F1AB2-55E3-4944-AF46-252C08478C09}" presName="root" presStyleCnt="0">
        <dgm:presLayoutVars>
          <dgm:dir/>
          <dgm:resizeHandles val="exact"/>
        </dgm:presLayoutVars>
      </dgm:prSet>
      <dgm:spPr/>
    </dgm:pt>
    <dgm:pt modelId="{A83CB94F-AE5F-4F74-92EA-E2E21EC50471}" type="pres">
      <dgm:prSet presAssocID="{A0E1E529-3793-4602-A5D0-C6A305039750}" presName="compNode" presStyleCnt="0"/>
      <dgm:spPr/>
    </dgm:pt>
    <dgm:pt modelId="{E7B4BDD3-E556-4FB1-8A02-EA51E852AA4D}" type="pres">
      <dgm:prSet presAssocID="{A0E1E529-3793-4602-A5D0-C6A305039750}" presName="iconBgRect" presStyleLbl="bgShp" presStyleIdx="0" presStyleCnt="4"/>
      <dgm:spPr/>
    </dgm:pt>
    <dgm:pt modelId="{7AA89E75-D1B5-4D13-94CB-55FE9C8DC129}" type="pres">
      <dgm:prSet presAssocID="{A0E1E529-3793-4602-A5D0-C6A30503975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ufacturing"/>
        </a:ext>
      </dgm:extLst>
    </dgm:pt>
    <dgm:pt modelId="{8F365B45-1C5D-49CA-9228-AAB692B72F3D}" type="pres">
      <dgm:prSet presAssocID="{A0E1E529-3793-4602-A5D0-C6A305039750}" presName="spaceRect" presStyleCnt="0"/>
      <dgm:spPr/>
    </dgm:pt>
    <dgm:pt modelId="{9808266B-34D4-4E17-8833-BA882D61DFA3}" type="pres">
      <dgm:prSet presAssocID="{A0E1E529-3793-4602-A5D0-C6A305039750}" presName="textRect" presStyleLbl="revTx" presStyleIdx="0" presStyleCnt="4">
        <dgm:presLayoutVars>
          <dgm:chMax val="1"/>
          <dgm:chPref val="1"/>
        </dgm:presLayoutVars>
      </dgm:prSet>
      <dgm:spPr/>
    </dgm:pt>
    <dgm:pt modelId="{E12DED59-C6A8-4A0B-A727-13FD10875EC2}" type="pres">
      <dgm:prSet presAssocID="{4536D311-294E-4437-AFD9-FFFEE2768127}" presName="sibTrans" presStyleCnt="0"/>
      <dgm:spPr/>
    </dgm:pt>
    <dgm:pt modelId="{9CAEE225-D812-44FD-A0F8-D052198D91AE}" type="pres">
      <dgm:prSet presAssocID="{E09AC1E3-9C3E-47BA-A50F-A5A58D36BF4C}" presName="compNode" presStyleCnt="0"/>
      <dgm:spPr/>
    </dgm:pt>
    <dgm:pt modelId="{9827C47D-253C-4E95-9118-684613B81152}" type="pres">
      <dgm:prSet presAssocID="{E09AC1E3-9C3E-47BA-A50F-A5A58D36BF4C}" presName="iconBgRect" presStyleLbl="bgShp" presStyleIdx="1" presStyleCnt="4"/>
      <dgm:spPr/>
    </dgm:pt>
    <dgm:pt modelId="{99A54002-35C0-42D1-B330-24E7396F5E84}" type="pres">
      <dgm:prSet presAssocID="{E09AC1E3-9C3E-47BA-A50F-A5A58D36BF4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4546D34D-B77E-4F64-B49A-83D3B4A1EE60}" type="pres">
      <dgm:prSet presAssocID="{E09AC1E3-9C3E-47BA-A50F-A5A58D36BF4C}" presName="spaceRect" presStyleCnt="0"/>
      <dgm:spPr/>
    </dgm:pt>
    <dgm:pt modelId="{333E3FD6-C7E7-4F5C-928A-623CD1449E43}" type="pres">
      <dgm:prSet presAssocID="{E09AC1E3-9C3E-47BA-A50F-A5A58D36BF4C}" presName="textRect" presStyleLbl="revTx" presStyleIdx="1" presStyleCnt="4">
        <dgm:presLayoutVars>
          <dgm:chMax val="1"/>
          <dgm:chPref val="1"/>
        </dgm:presLayoutVars>
      </dgm:prSet>
      <dgm:spPr/>
    </dgm:pt>
    <dgm:pt modelId="{F9754A42-5A63-464D-BA5C-B4F9BF0840C1}" type="pres">
      <dgm:prSet presAssocID="{90499291-5E65-456C-9C00-9463D756D229}" presName="sibTrans" presStyleCnt="0"/>
      <dgm:spPr/>
    </dgm:pt>
    <dgm:pt modelId="{C4E251D7-6B4E-426A-B60D-B73F984EAE7B}" type="pres">
      <dgm:prSet presAssocID="{4BCE2D01-C224-4CC1-A8CE-445E5E0BFF2D}" presName="compNode" presStyleCnt="0"/>
      <dgm:spPr/>
    </dgm:pt>
    <dgm:pt modelId="{DED82551-8F4B-41DC-B8A5-D1D1D183CEB9}" type="pres">
      <dgm:prSet presAssocID="{4BCE2D01-C224-4CC1-A8CE-445E5E0BFF2D}" presName="iconBgRect" presStyleLbl="bgShp" presStyleIdx="2" presStyleCnt="4"/>
      <dgm:spPr/>
    </dgm:pt>
    <dgm:pt modelId="{F1B4DADA-8AD3-431E-9248-E523995B1444}" type="pres">
      <dgm:prSet presAssocID="{4BCE2D01-C224-4CC1-A8CE-445E5E0BFF2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tionary Remove"/>
        </a:ext>
      </dgm:extLst>
    </dgm:pt>
    <dgm:pt modelId="{157183F9-2734-44CC-A8C8-2CA72928F5D2}" type="pres">
      <dgm:prSet presAssocID="{4BCE2D01-C224-4CC1-A8CE-445E5E0BFF2D}" presName="spaceRect" presStyleCnt="0"/>
      <dgm:spPr/>
    </dgm:pt>
    <dgm:pt modelId="{19043B45-61DE-4F72-8E12-EEBDF9AA7B90}" type="pres">
      <dgm:prSet presAssocID="{4BCE2D01-C224-4CC1-A8CE-445E5E0BFF2D}" presName="textRect" presStyleLbl="revTx" presStyleIdx="2" presStyleCnt="4">
        <dgm:presLayoutVars>
          <dgm:chMax val="1"/>
          <dgm:chPref val="1"/>
        </dgm:presLayoutVars>
      </dgm:prSet>
      <dgm:spPr/>
    </dgm:pt>
    <dgm:pt modelId="{0F48CB4C-2C0E-4499-81DD-AE70E8ED4E87}" type="pres">
      <dgm:prSet presAssocID="{3F2C7C03-C527-422B-901A-10C1DBD36BF7}" presName="sibTrans" presStyleCnt="0"/>
      <dgm:spPr/>
    </dgm:pt>
    <dgm:pt modelId="{37A2420F-82B4-4119-A191-90B820FA90E4}" type="pres">
      <dgm:prSet presAssocID="{85CC3796-F8CC-4B57-B944-710164491959}" presName="compNode" presStyleCnt="0"/>
      <dgm:spPr/>
    </dgm:pt>
    <dgm:pt modelId="{5148F25D-7AEC-4B31-B414-6562C81D1EB9}" type="pres">
      <dgm:prSet presAssocID="{85CC3796-F8CC-4B57-B944-710164491959}" presName="iconBgRect" presStyleLbl="bgShp" presStyleIdx="3" presStyleCnt="4"/>
      <dgm:spPr/>
    </dgm:pt>
    <dgm:pt modelId="{A2AB068B-CAE0-49C9-AEE9-DC1941D39782}" type="pres">
      <dgm:prSet presAssocID="{85CC3796-F8CC-4B57-B944-7101644919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0CAA8CE-5216-4CBF-9A06-B7308285EBB3}" type="pres">
      <dgm:prSet presAssocID="{85CC3796-F8CC-4B57-B944-710164491959}" presName="spaceRect" presStyleCnt="0"/>
      <dgm:spPr/>
    </dgm:pt>
    <dgm:pt modelId="{ABB78C32-B8DC-4890-8F6D-3EFEAC42EEEC}" type="pres">
      <dgm:prSet presAssocID="{85CC3796-F8CC-4B57-B944-71016449195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4BEF40E-F2B1-4993-9DE8-9AAA2586E32B}" type="presOf" srcId="{4BCE2D01-C224-4CC1-A8CE-445E5E0BFF2D}" destId="{19043B45-61DE-4F72-8E12-EEBDF9AA7B90}" srcOrd="0" destOrd="0" presId="urn:microsoft.com/office/officeart/2018/5/layout/IconCircleLabelList"/>
    <dgm:cxn modelId="{43A65423-0640-455E-8450-46B07627519D}" type="presOf" srcId="{A82F1AB2-55E3-4944-AF46-252C08478C09}" destId="{4E0870B9-D51F-40E0-A92D-3936A1E7F9B0}" srcOrd="0" destOrd="0" presId="urn:microsoft.com/office/officeart/2018/5/layout/IconCircleLabelList"/>
    <dgm:cxn modelId="{380AEA60-90EB-44AE-9080-69AD05100D60}" srcId="{A82F1AB2-55E3-4944-AF46-252C08478C09}" destId="{85CC3796-F8CC-4B57-B944-710164491959}" srcOrd="3" destOrd="0" parTransId="{E0000FE1-B222-4A56-800F-05C737EC9CB7}" sibTransId="{9277D0A8-4A5D-40D0-B208-1ED699257FA2}"/>
    <dgm:cxn modelId="{D95CAE47-CA9F-431D-854F-A6EBDF117CD9}" type="presOf" srcId="{E09AC1E3-9C3E-47BA-A50F-A5A58D36BF4C}" destId="{333E3FD6-C7E7-4F5C-928A-623CD1449E43}" srcOrd="0" destOrd="0" presId="urn:microsoft.com/office/officeart/2018/5/layout/IconCircleLabelList"/>
    <dgm:cxn modelId="{C38FDCA6-7704-4128-80B7-507168588D61}" type="presOf" srcId="{85CC3796-F8CC-4B57-B944-710164491959}" destId="{ABB78C32-B8DC-4890-8F6D-3EFEAC42EEEC}" srcOrd="0" destOrd="0" presId="urn:microsoft.com/office/officeart/2018/5/layout/IconCircleLabelList"/>
    <dgm:cxn modelId="{17CDB1A8-B6DE-4224-AFB9-9CB96F8D0607}" srcId="{A82F1AB2-55E3-4944-AF46-252C08478C09}" destId="{A0E1E529-3793-4602-A5D0-C6A305039750}" srcOrd="0" destOrd="0" parTransId="{A73D70BC-3A9A-4EAD-8CFC-D408BE4F747D}" sibTransId="{4536D311-294E-4437-AFD9-FFFEE2768127}"/>
    <dgm:cxn modelId="{7B1A0DB3-F4B2-45DB-BB31-C21876DA3CFD}" type="presOf" srcId="{A0E1E529-3793-4602-A5D0-C6A305039750}" destId="{9808266B-34D4-4E17-8833-BA882D61DFA3}" srcOrd="0" destOrd="0" presId="urn:microsoft.com/office/officeart/2018/5/layout/IconCircleLabelList"/>
    <dgm:cxn modelId="{01861BC5-DB18-45F8-951D-21438719D5C9}" srcId="{A82F1AB2-55E3-4944-AF46-252C08478C09}" destId="{4BCE2D01-C224-4CC1-A8CE-445E5E0BFF2D}" srcOrd="2" destOrd="0" parTransId="{0D92084D-99DA-4145-8902-8E03621FAAE5}" sibTransId="{3F2C7C03-C527-422B-901A-10C1DBD36BF7}"/>
    <dgm:cxn modelId="{DDB7D2E4-89CA-44F4-A6E9-8A599357C5E9}" srcId="{A82F1AB2-55E3-4944-AF46-252C08478C09}" destId="{E09AC1E3-9C3E-47BA-A50F-A5A58D36BF4C}" srcOrd="1" destOrd="0" parTransId="{ACCB8378-2FA7-4F12-9ED5-6153985FD620}" sibTransId="{90499291-5E65-456C-9C00-9463D756D229}"/>
    <dgm:cxn modelId="{56F1B28D-506D-4E8C-8E99-12255E1EEA13}" type="presParOf" srcId="{4E0870B9-D51F-40E0-A92D-3936A1E7F9B0}" destId="{A83CB94F-AE5F-4F74-92EA-E2E21EC50471}" srcOrd="0" destOrd="0" presId="urn:microsoft.com/office/officeart/2018/5/layout/IconCircleLabelList"/>
    <dgm:cxn modelId="{14BD07D4-013B-45C7-A5FE-D4E6593F13D8}" type="presParOf" srcId="{A83CB94F-AE5F-4F74-92EA-E2E21EC50471}" destId="{E7B4BDD3-E556-4FB1-8A02-EA51E852AA4D}" srcOrd="0" destOrd="0" presId="urn:microsoft.com/office/officeart/2018/5/layout/IconCircleLabelList"/>
    <dgm:cxn modelId="{6C08BBB8-61B3-4C1C-8304-A1E6EB913686}" type="presParOf" srcId="{A83CB94F-AE5F-4F74-92EA-E2E21EC50471}" destId="{7AA89E75-D1B5-4D13-94CB-55FE9C8DC129}" srcOrd="1" destOrd="0" presId="urn:microsoft.com/office/officeart/2018/5/layout/IconCircleLabelList"/>
    <dgm:cxn modelId="{1A01DE58-3CFB-4623-AEBB-677A1D170064}" type="presParOf" srcId="{A83CB94F-AE5F-4F74-92EA-E2E21EC50471}" destId="{8F365B45-1C5D-49CA-9228-AAB692B72F3D}" srcOrd="2" destOrd="0" presId="urn:microsoft.com/office/officeart/2018/5/layout/IconCircleLabelList"/>
    <dgm:cxn modelId="{821F81CF-7C24-42A5-91B6-5881A18E600F}" type="presParOf" srcId="{A83CB94F-AE5F-4F74-92EA-E2E21EC50471}" destId="{9808266B-34D4-4E17-8833-BA882D61DFA3}" srcOrd="3" destOrd="0" presId="urn:microsoft.com/office/officeart/2018/5/layout/IconCircleLabelList"/>
    <dgm:cxn modelId="{8B9177DC-CBE9-4283-8B82-B45040189B70}" type="presParOf" srcId="{4E0870B9-D51F-40E0-A92D-3936A1E7F9B0}" destId="{E12DED59-C6A8-4A0B-A727-13FD10875EC2}" srcOrd="1" destOrd="0" presId="urn:microsoft.com/office/officeart/2018/5/layout/IconCircleLabelList"/>
    <dgm:cxn modelId="{87252798-B007-45A4-B34E-4F23E9DD2835}" type="presParOf" srcId="{4E0870B9-D51F-40E0-A92D-3936A1E7F9B0}" destId="{9CAEE225-D812-44FD-A0F8-D052198D91AE}" srcOrd="2" destOrd="0" presId="urn:microsoft.com/office/officeart/2018/5/layout/IconCircleLabelList"/>
    <dgm:cxn modelId="{0F436F15-A570-4251-AB8F-002378665915}" type="presParOf" srcId="{9CAEE225-D812-44FD-A0F8-D052198D91AE}" destId="{9827C47D-253C-4E95-9118-684613B81152}" srcOrd="0" destOrd="0" presId="urn:microsoft.com/office/officeart/2018/5/layout/IconCircleLabelList"/>
    <dgm:cxn modelId="{682C40C7-EFE6-45E2-97EA-84B45B68B538}" type="presParOf" srcId="{9CAEE225-D812-44FD-A0F8-D052198D91AE}" destId="{99A54002-35C0-42D1-B330-24E7396F5E84}" srcOrd="1" destOrd="0" presId="urn:microsoft.com/office/officeart/2018/5/layout/IconCircleLabelList"/>
    <dgm:cxn modelId="{03B45FF8-EBE5-4CD6-8C24-A0F8E593F473}" type="presParOf" srcId="{9CAEE225-D812-44FD-A0F8-D052198D91AE}" destId="{4546D34D-B77E-4F64-B49A-83D3B4A1EE60}" srcOrd="2" destOrd="0" presId="urn:microsoft.com/office/officeart/2018/5/layout/IconCircleLabelList"/>
    <dgm:cxn modelId="{58677220-0AB5-47E2-A201-45544ABCEE41}" type="presParOf" srcId="{9CAEE225-D812-44FD-A0F8-D052198D91AE}" destId="{333E3FD6-C7E7-4F5C-928A-623CD1449E43}" srcOrd="3" destOrd="0" presId="urn:microsoft.com/office/officeart/2018/5/layout/IconCircleLabelList"/>
    <dgm:cxn modelId="{A9E46EF8-6842-4082-82F9-249C3ABA942C}" type="presParOf" srcId="{4E0870B9-D51F-40E0-A92D-3936A1E7F9B0}" destId="{F9754A42-5A63-464D-BA5C-B4F9BF0840C1}" srcOrd="3" destOrd="0" presId="urn:microsoft.com/office/officeart/2018/5/layout/IconCircleLabelList"/>
    <dgm:cxn modelId="{7DBC8172-B427-4E91-8FF9-68F4CA263A44}" type="presParOf" srcId="{4E0870B9-D51F-40E0-A92D-3936A1E7F9B0}" destId="{C4E251D7-6B4E-426A-B60D-B73F984EAE7B}" srcOrd="4" destOrd="0" presId="urn:microsoft.com/office/officeart/2018/5/layout/IconCircleLabelList"/>
    <dgm:cxn modelId="{667EAA19-86E7-4A86-A91B-5CA867307B1F}" type="presParOf" srcId="{C4E251D7-6B4E-426A-B60D-B73F984EAE7B}" destId="{DED82551-8F4B-41DC-B8A5-D1D1D183CEB9}" srcOrd="0" destOrd="0" presId="urn:microsoft.com/office/officeart/2018/5/layout/IconCircleLabelList"/>
    <dgm:cxn modelId="{E6DFA29A-7C04-4580-8DB8-9015CFCEDB60}" type="presParOf" srcId="{C4E251D7-6B4E-426A-B60D-B73F984EAE7B}" destId="{F1B4DADA-8AD3-431E-9248-E523995B1444}" srcOrd="1" destOrd="0" presId="urn:microsoft.com/office/officeart/2018/5/layout/IconCircleLabelList"/>
    <dgm:cxn modelId="{4CBD7FE4-353F-4A32-B411-344CE5DF1947}" type="presParOf" srcId="{C4E251D7-6B4E-426A-B60D-B73F984EAE7B}" destId="{157183F9-2734-44CC-A8C8-2CA72928F5D2}" srcOrd="2" destOrd="0" presId="urn:microsoft.com/office/officeart/2018/5/layout/IconCircleLabelList"/>
    <dgm:cxn modelId="{E63DD5AE-7223-4343-9D52-4A3F1E898244}" type="presParOf" srcId="{C4E251D7-6B4E-426A-B60D-B73F984EAE7B}" destId="{19043B45-61DE-4F72-8E12-EEBDF9AA7B90}" srcOrd="3" destOrd="0" presId="urn:microsoft.com/office/officeart/2018/5/layout/IconCircleLabelList"/>
    <dgm:cxn modelId="{4499A97B-155A-45B7-829F-4E98F5CFCB36}" type="presParOf" srcId="{4E0870B9-D51F-40E0-A92D-3936A1E7F9B0}" destId="{0F48CB4C-2C0E-4499-81DD-AE70E8ED4E87}" srcOrd="5" destOrd="0" presId="urn:microsoft.com/office/officeart/2018/5/layout/IconCircleLabelList"/>
    <dgm:cxn modelId="{BE403010-6BC7-4925-A6E7-7DB476641F01}" type="presParOf" srcId="{4E0870B9-D51F-40E0-A92D-3936A1E7F9B0}" destId="{37A2420F-82B4-4119-A191-90B820FA90E4}" srcOrd="6" destOrd="0" presId="urn:microsoft.com/office/officeart/2018/5/layout/IconCircleLabelList"/>
    <dgm:cxn modelId="{A47ABC39-5A34-4448-933F-6908C009CEEE}" type="presParOf" srcId="{37A2420F-82B4-4119-A191-90B820FA90E4}" destId="{5148F25D-7AEC-4B31-B414-6562C81D1EB9}" srcOrd="0" destOrd="0" presId="urn:microsoft.com/office/officeart/2018/5/layout/IconCircleLabelList"/>
    <dgm:cxn modelId="{8FB06B9F-D1A9-4B02-8E19-D67717B12CD4}" type="presParOf" srcId="{37A2420F-82B4-4119-A191-90B820FA90E4}" destId="{A2AB068B-CAE0-49C9-AEE9-DC1941D39782}" srcOrd="1" destOrd="0" presId="urn:microsoft.com/office/officeart/2018/5/layout/IconCircleLabelList"/>
    <dgm:cxn modelId="{D3FF1750-296D-4C07-B6F8-3D20F9B932EE}" type="presParOf" srcId="{37A2420F-82B4-4119-A191-90B820FA90E4}" destId="{80CAA8CE-5216-4CBF-9A06-B7308285EBB3}" srcOrd="2" destOrd="0" presId="urn:microsoft.com/office/officeart/2018/5/layout/IconCircleLabelList"/>
    <dgm:cxn modelId="{77880C83-513C-44D1-8858-49392AAEB23A}" type="presParOf" srcId="{37A2420F-82B4-4119-A191-90B820FA90E4}" destId="{ABB78C32-B8DC-4890-8F6D-3EFEAC42EEE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1DA4B5-1B89-48E5-9F25-B4B56462BEC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04DC8141-83F1-403D-86C3-7BF9DAAA73DA}">
      <dgm:prSet phldrT="[Text]"/>
      <dgm:spPr/>
      <dgm:t>
        <a:bodyPr/>
        <a:lstStyle/>
        <a:p>
          <a:r>
            <a:rPr lang="en-US" dirty="0"/>
            <a:t>High-Level Stories</a:t>
          </a:r>
        </a:p>
      </dgm:t>
    </dgm:pt>
    <dgm:pt modelId="{1F5409AC-4589-4C4E-AE5F-A1B7D4C48EB2}" type="parTrans" cxnId="{8D17B2A8-EAE7-4270-8EF0-72D38177A2A5}">
      <dgm:prSet/>
      <dgm:spPr/>
      <dgm:t>
        <a:bodyPr/>
        <a:lstStyle/>
        <a:p>
          <a:endParaRPr lang="en-US"/>
        </a:p>
      </dgm:t>
    </dgm:pt>
    <dgm:pt modelId="{945906DF-EE4B-48F6-90F3-A9C05D409BAC}" type="sibTrans" cxnId="{8D17B2A8-EAE7-4270-8EF0-72D38177A2A5}">
      <dgm:prSet/>
      <dgm:spPr/>
      <dgm:t>
        <a:bodyPr/>
        <a:lstStyle/>
        <a:p>
          <a:endParaRPr lang="en-US"/>
        </a:p>
      </dgm:t>
    </dgm:pt>
    <dgm:pt modelId="{9405B8EA-255C-4D79-B2A2-FED7D52FDC2C}">
      <dgm:prSet phldrT="[Text]"/>
      <dgm:spPr/>
      <dgm:t>
        <a:bodyPr/>
        <a:lstStyle/>
        <a:p>
          <a:r>
            <a:rPr lang="en-US" dirty="0"/>
            <a:t>SOLID Principles</a:t>
          </a:r>
        </a:p>
      </dgm:t>
    </dgm:pt>
    <dgm:pt modelId="{DBDF40B0-56E9-4D13-B542-319C7C5E6B3D}" type="parTrans" cxnId="{00FE1280-C9EC-48A2-BD43-3C50DCBC796F}">
      <dgm:prSet/>
      <dgm:spPr/>
      <dgm:t>
        <a:bodyPr/>
        <a:lstStyle/>
        <a:p>
          <a:endParaRPr lang="en-US"/>
        </a:p>
      </dgm:t>
    </dgm:pt>
    <dgm:pt modelId="{A6892236-5718-4FB3-87B8-568DCA5D7F01}" type="sibTrans" cxnId="{00FE1280-C9EC-48A2-BD43-3C50DCBC796F}">
      <dgm:prSet/>
      <dgm:spPr/>
      <dgm:t>
        <a:bodyPr/>
        <a:lstStyle/>
        <a:p>
          <a:endParaRPr lang="en-US"/>
        </a:p>
      </dgm:t>
    </dgm:pt>
    <dgm:pt modelId="{86AA3D81-3CE8-409C-B2B7-9DEE30876DEC}">
      <dgm:prSet phldrT="[Text]"/>
      <dgm:spPr/>
      <dgm:t>
        <a:bodyPr/>
        <a:lstStyle/>
        <a:p>
          <a:r>
            <a:rPr lang="en-US" dirty="0"/>
            <a:t>Unit Testing</a:t>
          </a:r>
        </a:p>
      </dgm:t>
    </dgm:pt>
    <dgm:pt modelId="{105A13F0-05B3-4452-9B7E-5E4E8A9BE5AF}" type="parTrans" cxnId="{1E601319-DF6C-4E6E-86DC-4908125D7B4D}">
      <dgm:prSet/>
      <dgm:spPr/>
      <dgm:t>
        <a:bodyPr/>
        <a:lstStyle/>
        <a:p>
          <a:endParaRPr lang="en-US"/>
        </a:p>
      </dgm:t>
    </dgm:pt>
    <dgm:pt modelId="{5D71379C-2478-4738-A164-3666F4A4006D}" type="sibTrans" cxnId="{1E601319-DF6C-4E6E-86DC-4908125D7B4D}">
      <dgm:prSet/>
      <dgm:spPr/>
      <dgm:t>
        <a:bodyPr/>
        <a:lstStyle/>
        <a:p>
          <a:endParaRPr lang="en-US"/>
        </a:p>
      </dgm:t>
    </dgm:pt>
    <dgm:pt modelId="{EDBE0AEB-B35E-4852-BDBC-E54A42A7F850}">
      <dgm:prSet phldrT="[Text]"/>
      <dgm:spPr/>
      <dgm:t>
        <a:bodyPr/>
        <a:lstStyle/>
        <a:p>
          <a:r>
            <a:rPr lang="en-US" dirty="0"/>
            <a:t>Design Patterns</a:t>
          </a:r>
        </a:p>
      </dgm:t>
    </dgm:pt>
    <dgm:pt modelId="{155A45FD-DFCE-4CCB-B236-7F2A25E0B8D2}" type="parTrans" cxnId="{D97AA97F-03E4-466A-BA9D-00CD8C602ED1}">
      <dgm:prSet/>
      <dgm:spPr/>
      <dgm:t>
        <a:bodyPr/>
        <a:lstStyle/>
        <a:p>
          <a:endParaRPr lang="en-US"/>
        </a:p>
      </dgm:t>
    </dgm:pt>
    <dgm:pt modelId="{C20B0717-5BC9-4B65-8E2D-A86F4687B39D}" type="sibTrans" cxnId="{D97AA97F-03E4-466A-BA9D-00CD8C602ED1}">
      <dgm:prSet/>
      <dgm:spPr/>
      <dgm:t>
        <a:bodyPr/>
        <a:lstStyle/>
        <a:p>
          <a:endParaRPr lang="en-US"/>
        </a:p>
      </dgm:t>
    </dgm:pt>
    <dgm:pt modelId="{D46A206A-7FEB-49D0-9C86-770AA02E5D0E}">
      <dgm:prSet phldrT="[Text]"/>
      <dgm:spPr/>
      <dgm:t>
        <a:bodyPr/>
        <a:lstStyle/>
        <a:p>
          <a:r>
            <a:rPr lang="en-US" dirty="0"/>
            <a:t>Interfaces and Classes</a:t>
          </a:r>
        </a:p>
      </dgm:t>
    </dgm:pt>
    <dgm:pt modelId="{D6E069F3-E874-450C-9750-AC785E9FB7FD}" type="parTrans" cxnId="{54938D1E-2703-4A6B-8B5B-A9BF6A55942C}">
      <dgm:prSet/>
      <dgm:spPr/>
      <dgm:t>
        <a:bodyPr/>
        <a:lstStyle/>
        <a:p>
          <a:endParaRPr lang="en-US"/>
        </a:p>
      </dgm:t>
    </dgm:pt>
    <dgm:pt modelId="{FE7EBD17-7C9C-410C-9E00-FF912F62C8AD}" type="sibTrans" cxnId="{54938D1E-2703-4A6B-8B5B-A9BF6A55942C}">
      <dgm:prSet/>
      <dgm:spPr/>
      <dgm:t>
        <a:bodyPr/>
        <a:lstStyle/>
        <a:p>
          <a:endParaRPr lang="en-US"/>
        </a:p>
      </dgm:t>
    </dgm:pt>
    <dgm:pt modelId="{DA74E240-00A6-45AD-8606-A49BD185F5DD}" type="pres">
      <dgm:prSet presAssocID="{FB1DA4B5-1B89-48E5-9F25-B4B56462BEC7}" presName="cycle" presStyleCnt="0">
        <dgm:presLayoutVars>
          <dgm:dir/>
          <dgm:resizeHandles val="exact"/>
        </dgm:presLayoutVars>
      </dgm:prSet>
      <dgm:spPr/>
    </dgm:pt>
    <dgm:pt modelId="{FFD81183-4128-486C-997A-96B549804E84}" type="pres">
      <dgm:prSet presAssocID="{04DC8141-83F1-403D-86C3-7BF9DAAA73DA}" presName="dummy" presStyleCnt="0"/>
      <dgm:spPr/>
    </dgm:pt>
    <dgm:pt modelId="{9E55985F-9D9E-47F9-A736-F29C8C4F4D3F}" type="pres">
      <dgm:prSet presAssocID="{04DC8141-83F1-403D-86C3-7BF9DAAA73DA}" presName="node" presStyleLbl="revTx" presStyleIdx="0" presStyleCnt="5">
        <dgm:presLayoutVars>
          <dgm:bulletEnabled val="1"/>
        </dgm:presLayoutVars>
      </dgm:prSet>
      <dgm:spPr/>
    </dgm:pt>
    <dgm:pt modelId="{05D186F8-ED4E-45B2-B6CA-FB36D2A692C0}" type="pres">
      <dgm:prSet presAssocID="{945906DF-EE4B-48F6-90F3-A9C05D409BAC}" presName="sibTrans" presStyleLbl="node1" presStyleIdx="0" presStyleCnt="5"/>
      <dgm:spPr/>
    </dgm:pt>
    <dgm:pt modelId="{894662A7-B670-49D6-B728-D63D3FA5AD03}" type="pres">
      <dgm:prSet presAssocID="{D46A206A-7FEB-49D0-9C86-770AA02E5D0E}" presName="dummy" presStyleCnt="0"/>
      <dgm:spPr/>
    </dgm:pt>
    <dgm:pt modelId="{97BDB416-25E2-4BD4-95A7-B9A92B4B9B7E}" type="pres">
      <dgm:prSet presAssocID="{D46A206A-7FEB-49D0-9C86-770AA02E5D0E}" presName="node" presStyleLbl="revTx" presStyleIdx="1" presStyleCnt="5">
        <dgm:presLayoutVars>
          <dgm:bulletEnabled val="1"/>
        </dgm:presLayoutVars>
      </dgm:prSet>
      <dgm:spPr/>
    </dgm:pt>
    <dgm:pt modelId="{7E0E2C3D-305E-47AD-BEA0-B0F5A4A39D7D}" type="pres">
      <dgm:prSet presAssocID="{FE7EBD17-7C9C-410C-9E00-FF912F62C8AD}" presName="sibTrans" presStyleLbl="node1" presStyleIdx="1" presStyleCnt="5"/>
      <dgm:spPr/>
    </dgm:pt>
    <dgm:pt modelId="{8A4D484B-5966-4089-A082-2AA88EF821BD}" type="pres">
      <dgm:prSet presAssocID="{9405B8EA-255C-4D79-B2A2-FED7D52FDC2C}" presName="dummy" presStyleCnt="0"/>
      <dgm:spPr/>
    </dgm:pt>
    <dgm:pt modelId="{E060626D-A4C9-4068-BF01-8F996092D265}" type="pres">
      <dgm:prSet presAssocID="{9405B8EA-255C-4D79-B2A2-FED7D52FDC2C}" presName="node" presStyleLbl="revTx" presStyleIdx="2" presStyleCnt="5">
        <dgm:presLayoutVars>
          <dgm:bulletEnabled val="1"/>
        </dgm:presLayoutVars>
      </dgm:prSet>
      <dgm:spPr/>
    </dgm:pt>
    <dgm:pt modelId="{B9C10D26-C95E-4DC2-BB06-B4E7A1E8CDD5}" type="pres">
      <dgm:prSet presAssocID="{A6892236-5718-4FB3-87B8-568DCA5D7F01}" presName="sibTrans" presStyleLbl="node1" presStyleIdx="2" presStyleCnt="5"/>
      <dgm:spPr/>
    </dgm:pt>
    <dgm:pt modelId="{898A0643-5015-459E-95B5-DBF3E5061679}" type="pres">
      <dgm:prSet presAssocID="{86AA3D81-3CE8-409C-B2B7-9DEE30876DEC}" presName="dummy" presStyleCnt="0"/>
      <dgm:spPr/>
    </dgm:pt>
    <dgm:pt modelId="{85514B3A-8678-451E-9411-F39FF3C2A554}" type="pres">
      <dgm:prSet presAssocID="{86AA3D81-3CE8-409C-B2B7-9DEE30876DEC}" presName="node" presStyleLbl="revTx" presStyleIdx="3" presStyleCnt="5">
        <dgm:presLayoutVars>
          <dgm:bulletEnabled val="1"/>
        </dgm:presLayoutVars>
      </dgm:prSet>
      <dgm:spPr/>
    </dgm:pt>
    <dgm:pt modelId="{EB3EA576-41D9-4272-AD46-D68B88067BDA}" type="pres">
      <dgm:prSet presAssocID="{5D71379C-2478-4738-A164-3666F4A4006D}" presName="sibTrans" presStyleLbl="node1" presStyleIdx="3" presStyleCnt="5"/>
      <dgm:spPr/>
    </dgm:pt>
    <dgm:pt modelId="{DEF2A63B-339B-44DC-BC6E-5061A807DB47}" type="pres">
      <dgm:prSet presAssocID="{EDBE0AEB-B35E-4852-BDBC-E54A42A7F850}" presName="dummy" presStyleCnt="0"/>
      <dgm:spPr/>
    </dgm:pt>
    <dgm:pt modelId="{5BBE08FD-4CA1-46B5-A5E8-2D9761560EB9}" type="pres">
      <dgm:prSet presAssocID="{EDBE0AEB-B35E-4852-BDBC-E54A42A7F850}" presName="node" presStyleLbl="revTx" presStyleIdx="4" presStyleCnt="5">
        <dgm:presLayoutVars>
          <dgm:bulletEnabled val="1"/>
        </dgm:presLayoutVars>
      </dgm:prSet>
      <dgm:spPr/>
    </dgm:pt>
    <dgm:pt modelId="{E717934C-711D-4F56-B078-52A48218BBFC}" type="pres">
      <dgm:prSet presAssocID="{C20B0717-5BC9-4B65-8E2D-A86F4687B39D}" presName="sibTrans" presStyleLbl="node1" presStyleIdx="4" presStyleCnt="5"/>
      <dgm:spPr/>
    </dgm:pt>
  </dgm:ptLst>
  <dgm:cxnLst>
    <dgm:cxn modelId="{417F0401-49DB-4E58-BAD2-95B70CEDBCD0}" type="presOf" srcId="{C20B0717-5BC9-4B65-8E2D-A86F4687B39D}" destId="{E717934C-711D-4F56-B078-52A48218BBFC}" srcOrd="0" destOrd="0" presId="urn:microsoft.com/office/officeart/2005/8/layout/cycle1"/>
    <dgm:cxn modelId="{1E601319-DF6C-4E6E-86DC-4908125D7B4D}" srcId="{FB1DA4B5-1B89-48E5-9F25-B4B56462BEC7}" destId="{86AA3D81-3CE8-409C-B2B7-9DEE30876DEC}" srcOrd="3" destOrd="0" parTransId="{105A13F0-05B3-4452-9B7E-5E4E8A9BE5AF}" sibTransId="{5D71379C-2478-4738-A164-3666F4A4006D}"/>
    <dgm:cxn modelId="{AC14EF1C-E724-4D5D-B27F-28419CE86F38}" type="presOf" srcId="{9405B8EA-255C-4D79-B2A2-FED7D52FDC2C}" destId="{E060626D-A4C9-4068-BF01-8F996092D265}" srcOrd="0" destOrd="0" presId="urn:microsoft.com/office/officeart/2005/8/layout/cycle1"/>
    <dgm:cxn modelId="{54938D1E-2703-4A6B-8B5B-A9BF6A55942C}" srcId="{FB1DA4B5-1B89-48E5-9F25-B4B56462BEC7}" destId="{D46A206A-7FEB-49D0-9C86-770AA02E5D0E}" srcOrd="1" destOrd="0" parTransId="{D6E069F3-E874-450C-9750-AC785E9FB7FD}" sibTransId="{FE7EBD17-7C9C-410C-9E00-FF912F62C8AD}"/>
    <dgm:cxn modelId="{EC086A6B-7871-4C66-8D72-F87943A18C8E}" type="presOf" srcId="{945906DF-EE4B-48F6-90F3-A9C05D409BAC}" destId="{05D186F8-ED4E-45B2-B6CA-FB36D2A692C0}" srcOrd="0" destOrd="0" presId="urn:microsoft.com/office/officeart/2005/8/layout/cycle1"/>
    <dgm:cxn modelId="{8B624372-66D6-4BD9-9DAF-0F6985EC78AC}" type="presOf" srcId="{FB1DA4B5-1B89-48E5-9F25-B4B56462BEC7}" destId="{DA74E240-00A6-45AD-8606-A49BD185F5DD}" srcOrd="0" destOrd="0" presId="urn:microsoft.com/office/officeart/2005/8/layout/cycle1"/>
    <dgm:cxn modelId="{D97AA97F-03E4-466A-BA9D-00CD8C602ED1}" srcId="{FB1DA4B5-1B89-48E5-9F25-B4B56462BEC7}" destId="{EDBE0AEB-B35E-4852-BDBC-E54A42A7F850}" srcOrd="4" destOrd="0" parTransId="{155A45FD-DFCE-4CCB-B236-7F2A25E0B8D2}" sibTransId="{C20B0717-5BC9-4B65-8E2D-A86F4687B39D}"/>
    <dgm:cxn modelId="{00FE1280-C9EC-48A2-BD43-3C50DCBC796F}" srcId="{FB1DA4B5-1B89-48E5-9F25-B4B56462BEC7}" destId="{9405B8EA-255C-4D79-B2A2-FED7D52FDC2C}" srcOrd="2" destOrd="0" parTransId="{DBDF40B0-56E9-4D13-B542-319C7C5E6B3D}" sibTransId="{A6892236-5718-4FB3-87B8-568DCA5D7F01}"/>
    <dgm:cxn modelId="{5946FF8A-6E2E-444C-9F13-893A98CF8751}" type="presOf" srcId="{D46A206A-7FEB-49D0-9C86-770AA02E5D0E}" destId="{97BDB416-25E2-4BD4-95A7-B9A92B4B9B7E}" srcOrd="0" destOrd="0" presId="urn:microsoft.com/office/officeart/2005/8/layout/cycle1"/>
    <dgm:cxn modelId="{6597DD9D-A133-4F92-BE60-173450A1819C}" type="presOf" srcId="{5D71379C-2478-4738-A164-3666F4A4006D}" destId="{EB3EA576-41D9-4272-AD46-D68B88067BDA}" srcOrd="0" destOrd="0" presId="urn:microsoft.com/office/officeart/2005/8/layout/cycle1"/>
    <dgm:cxn modelId="{85C92BA1-76F9-4E68-85D2-86FE730123B6}" type="presOf" srcId="{A6892236-5718-4FB3-87B8-568DCA5D7F01}" destId="{B9C10D26-C95E-4DC2-BB06-B4E7A1E8CDD5}" srcOrd="0" destOrd="0" presId="urn:microsoft.com/office/officeart/2005/8/layout/cycle1"/>
    <dgm:cxn modelId="{8D17B2A8-EAE7-4270-8EF0-72D38177A2A5}" srcId="{FB1DA4B5-1B89-48E5-9F25-B4B56462BEC7}" destId="{04DC8141-83F1-403D-86C3-7BF9DAAA73DA}" srcOrd="0" destOrd="0" parTransId="{1F5409AC-4589-4C4E-AE5F-A1B7D4C48EB2}" sibTransId="{945906DF-EE4B-48F6-90F3-A9C05D409BAC}"/>
    <dgm:cxn modelId="{652E64B0-69C9-466B-A9C7-64A88DFB6A93}" type="presOf" srcId="{86AA3D81-3CE8-409C-B2B7-9DEE30876DEC}" destId="{85514B3A-8678-451E-9411-F39FF3C2A554}" srcOrd="0" destOrd="0" presId="urn:microsoft.com/office/officeart/2005/8/layout/cycle1"/>
    <dgm:cxn modelId="{CA8799B0-E326-40D9-8248-0AFF34BB8383}" type="presOf" srcId="{EDBE0AEB-B35E-4852-BDBC-E54A42A7F850}" destId="{5BBE08FD-4CA1-46B5-A5E8-2D9761560EB9}" srcOrd="0" destOrd="0" presId="urn:microsoft.com/office/officeart/2005/8/layout/cycle1"/>
    <dgm:cxn modelId="{42ECA3C2-2530-4686-AD63-B5110EB3427F}" type="presOf" srcId="{04DC8141-83F1-403D-86C3-7BF9DAAA73DA}" destId="{9E55985F-9D9E-47F9-A736-F29C8C4F4D3F}" srcOrd="0" destOrd="0" presId="urn:microsoft.com/office/officeart/2005/8/layout/cycle1"/>
    <dgm:cxn modelId="{C97053E7-3447-4722-A369-690BEC83AF1D}" type="presOf" srcId="{FE7EBD17-7C9C-410C-9E00-FF912F62C8AD}" destId="{7E0E2C3D-305E-47AD-BEA0-B0F5A4A39D7D}" srcOrd="0" destOrd="0" presId="urn:microsoft.com/office/officeart/2005/8/layout/cycle1"/>
    <dgm:cxn modelId="{A07374C5-8096-4FAA-8C48-76F0B8012EB8}" type="presParOf" srcId="{DA74E240-00A6-45AD-8606-A49BD185F5DD}" destId="{FFD81183-4128-486C-997A-96B549804E84}" srcOrd="0" destOrd="0" presId="urn:microsoft.com/office/officeart/2005/8/layout/cycle1"/>
    <dgm:cxn modelId="{06B45576-DCDB-4077-9D0D-EC6D52044CBD}" type="presParOf" srcId="{DA74E240-00A6-45AD-8606-A49BD185F5DD}" destId="{9E55985F-9D9E-47F9-A736-F29C8C4F4D3F}" srcOrd="1" destOrd="0" presId="urn:microsoft.com/office/officeart/2005/8/layout/cycle1"/>
    <dgm:cxn modelId="{91BCFE9D-1A5E-46A2-963B-344355B63FBD}" type="presParOf" srcId="{DA74E240-00A6-45AD-8606-A49BD185F5DD}" destId="{05D186F8-ED4E-45B2-B6CA-FB36D2A692C0}" srcOrd="2" destOrd="0" presId="urn:microsoft.com/office/officeart/2005/8/layout/cycle1"/>
    <dgm:cxn modelId="{4F1959B1-006D-439A-B2B8-F3B19FF2F516}" type="presParOf" srcId="{DA74E240-00A6-45AD-8606-A49BD185F5DD}" destId="{894662A7-B670-49D6-B728-D63D3FA5AD03}" srcOrd="3" destOrd="0" presId="urn:microsoft.com/office/officeart/2005/8/layout/cycle1"/>
    <dgm:cxn modelId="{54A26EDA-3022-4AF3-A8E4-456CA36FE262}" type="presParOf" srcId="{DA74E240-00A6-45AD-8606-A49BD185F5DD}" destId="{97BDB416-25E2-4BD4-95A7-B9A92B4B9B7E}" srcOrd="4" destOrd="0" presId="urn:microsoft.com/office/officeart/2005/8/layout/cycle1"/>
    <dgm:cxn modelId="{714E02E4-EAC7-4DA4-98CD-78E5656CC4F7}" type="presParOf" srcId="{DA74E240-00A6-45AD-8606-A49BD185F5DD}" destId="{7E0E2C3D-305E-47AD-BEA0-B0F5A4A39D7D}" srcOrd="5" destOrd="0" presId="urn:microsoft.com/office/officeart/2005/8/layout/cycle1"/>
    <dgm:cxn modelId="{C0EB218A-D569-4A51-9486-E817D75604E1}" type="presParOf" srcId="{DA74E240-00A6-45AD-8606-A49BD185F5DD}" destId="{8A4D484B-5966-4089-A082-2AA88EF821BD}" srcOrd="6" destOrd="0" presId="urn:microsoft.com/office/officeart/2005/8/layout/cycle1"/>
    <dgm:cxn modelId="{8980D892-A0AD-4D07-B7F0-68E1D3103FDA}" type="presParOf" srcId="{DA74E240-00A6-45AD-8606-A49BD185F5DD}" destId="{E060626D-A4C9-4068-BF01-8F996092D265}" srcOrd="7" destOrd="0" presId="urn:microsoft.com/office/officeart/2005/8/layout/cycle1"/>
    <dgm:cxn modelId="{A20DD9AE-BC73-4DA2-BAD9-3B2C9F0A5161}" type="presParOf" srcId="{DA74E240-00A6-45AD-8606-A49BD185F5DD}" destId="{B9C10D26-C95E-4DC2-BB06-B4E7A1E8CDD5}" srcOrd="8" destOrd="0" presId="urn:microsoft.com/office/officeart/2005/8/layout/cycle1"/>
    <dgm:cxn modelId="{5A036881-586C-474B-8D6A-5FFC08A41CB6}" type="presParOf" srcId="{DA74E240-00A6-45AD-8606-A49BD185F5DD}" destId="{898A0643-5015-459E-95B5-DBF3E5061679}" srcOrd="9" destOrd="0" presId="urn:microsoft.com/office/officeart/2005/8/layout/cycle1"/>
    <dgm:cxn modelId="{66079CB8-B689-4E08-ACB3-CAE32984B04C}" type="presParOf" srcId="{DA74E240-00A6-45AD-8606-A49BD185F5DD}" destId="{85514B3A-8678-451E-9411-F39FF3C2A554}" srcOrd="10" destOrd="0" presId="urn:microsoft.com/office/officeart/2005/8/layout/cycle1"/>
    <dgm:cxn modelId="{1321CD82-04CD-4EE6-8ACE-5C641FDCDB08}" type="presParOf" srcId="{DA74E240-00A6-45AD-8606-A49BD185F5DD}" destId="{EB3EA576-41D9-4272-AD46-D68B88067BDA}" srcOrd="11" destOrd="0" presId="urn:microsoft.com/office/officeart/2005/8/layout/cycle1"/>
    <dgm:cxn modelId="{1A5EC1B9-3C9D-4E17-BC77-360268068BC4}" type="presParOf" srcId="{DA74E240-00A6-45AD-8606-A49BD185F5DD}" destId="{DEF2A63B-339B-44DC-BC6E-5061A807DB47}" srcOrd="12" destOrd="0" presId="urn:microsoft.com/office/officeart/2005/8/layout/cycle1"/>
    <dgm:cxn modelId="{2633B819-1078-4000-BFE6-1465FD1EDD42}" type="presParOf" srcId="{DA74E240-00A6-45AD-8606-A49BD185F5DD}" destId="{5BBE08FD-4CA1-46B5-A5E8-2D9761560EB9}" srcOrd="13" destOrd="0" presId="urn:microsoft.com/office/officeart/2005/8/layout/cycle1"/>
    <dgm:cxn modelId="{5DE5CD79-48EB-4D0C-A8F0-38DC879FED2F}" type="presParOf" srcId="{DA74E240-00A6-45AD-8606-A49BD185F5DD}" destId="{E717934C-711D-4F56-B078-52A48218BBFC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DE8E5F-803E-4A6F-90D3-8E8101FC717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C04E93-DE43-4EC2-99FD-81FD5F17A093}">
      <dgm:prSet phldrT="[Text]"/>
      <dgm:spPr/>
      <dgm:t>
        <a:bodyPr/>
        <a:lstStyle/>
        <a:p>
          <a:r>
            <a:rPr lang="en-US" dirty="0"/>
            <a:t>Search For Keys</a:t>
          </a:r>
        </a:p>
      </dgm:t>
    </dgm:pt>
    <dgm:pt modelId="{391003EA-8479-4E0D-B4F9-2B1CFA29A148}" type="parTrans" cxnId="{F850CC39-B29E-4EE0-8C71-369ACCF01B5C}">
      <dgm:prSet/>
      <dgm:spPr/>
      <dgm:t>
        <a:bodyPr/>
        <a:lstStyle/>
        <a:p>
          <a:endParaRPr lang="en-US"/>
        </a:p>
      </dgm:t>
    </dgm:pt>
    <dgm:pt modelId="{223E01A2-7543-4BE2-B839-AB66D22013D7}" type="sibTrans" cxnId="{F850CC39-B29E-4EE0-8C71-369ACCF01B5C}">
      <dgm:prSet/>
      <dgm:spPr/>
      <dgm:t>
        <a:bodyPr/>
        <a:lstStyle/>
        <a:p>
          <a:endParaRPr lang="en-US"/>
        </a:p>
      </dgm:t>
    </dgm:pt>
    <dgm:pt modelId="{EF368994-C9C1-484B-B806-56352ADB3BB7}">
      <dgm:prSet phldrT="[Text]"/>
      <dgm:spPr/>
      <dgm:t>
        <a:bodyPr/>
        <a:lstStyle/>
        <a:p>
          <a:r>
            <a:rPr lang="en-US" dirty="0"/>
            <a:t>Search The Couch</a:t>
          </a:r>
        </a:p>
      </dgm:t>
    </dgm:pt>
    <dgm:pt modelId="{D12A0E3B-6C56-49B7-A4E9-086E8B4BA89B}" type="parTrans" cxnId="{3764908C-943C-406E-AB41-AC9DF465C0EF}">
      <dgm:prSet/>
      <dgm:spPr/>
      <dgm:t>
        <a:bodyPr/>
        <a:lstStyle/>
        <a:p>
          <a:endParaRPr lang="en-US"/>
        </a:p>
      </dgm:t>
    </dgm:pt>
    <dgm:pt modelId="{8F8DAB0F-8412-4118-BC51-AC1C7EF8D8D2}" type="sibTrans" cxnId="{3764908C-943C-406E-AB41-AC9DF465C0EF}">
      <dgm:prSet/>
      <dgm:spPr/>
      <dgm:t>
        <a:bodyPr/>
        <a:lstStyle/>
        <a:p>
          <a:endParaRPr lang="en-US"/>
        </a:p>
      </dgm:t>
    </dgm:pt>
    <dgm:pt modelId="{5E74C5B9-7610-4C84-A197-AF3EB6414309}">
      <dgm:prSet phldrT="[Text]"/>
      <dgm:spPr/>
      <dgm:t>
        <a:bodyPr/>
        <a:lstStyle/>
        <a:p>
          <a:r>
            <a:rPr lang="en-US" dirty="0"/>
            <a:t>Search The Entry Way</a:t>
          </a:r>
        </a:p>
      </dgm:t>
    </dgm:pt>
    <dgm:pt modelId="{96A96BBD-F403-4D34-BEC7-D514E603312A}" type="parTrans" cxnId="{ED3E86E8-9292-438D-9A52-B8610258F5BF}">
      <dgm:prSet/>
      <dgm:spPr/>
      <dgm:t>
        <a:bodyPr/>
        <a:lstStyle/>
        <a:p>
          <a:endParaRPr lang="en-US"/>
        </a:p>
      </dgm:t>
    </dgm:pt>
    <dgm:pt modelId="{59CF083F-696F-44E1-A9BE-E7E662515030}" type="sibTrans" cxnId="{ED3E86E8-9292-438D-9A52-B8610258F5BF}">
      <dgm:prSet/>
      <dgm:spPr/>
      <dgm:t>
        <a:bodyPr/>
        <a:lstStyle/>
        <a:p>
          <a:endParaRPr lang="en-US"/>
        </a:p>
      </dgm:t>
    </dgm:pt>
    <dgm:pt modelId="{B809101F-6F8A-469D-86A6-3A2E28CF315E}">
      <dgm:prSet phldrT="[Text]"/>
      <dgm:spPr/>
      <dgm:t>
        <a:bodyPr/>
        <a:lstStyle/>
        <a:p>
          <a:r>
            <a:rPr lang="en-US" dirty="0"/>
            <a:t>Ride Shopping Cart</a:t>
          </a:r>
        </a:p>
      </dgm:t>
    </dgm:pt>
    <dgm:pt modelId="{DCE97B85-EDEC-4209-9F82-BB5B2B23BBF4}" type="parTrans" cxnId="{86037A12-6B30-4CF8-BFEB-3A97FD764634}">
      <dgm:prSet/>
      <dgm:spPr/>
      <dgm:t>
        <a:bodyPr/>
        <a:lstStyle/>
        <a:p>
          <a:endParaRPr lang="en-US"/>
        </a:p>
      </dgm:t>
    </dgm:pt>
    <dgm:pt modelId="{C69BC872-92AD-4D47-9642-E1BE4DEBDE82}" type="sibTrans" cxnId="{86037A12-6B30-4CF8-BFEB-3A97FD764634}">
      <dgm:prSet/>
      <dgm:spPr/>
      <dgm:t>
        <a:bodyPr/>
        <a:lstStyle/>
        <a:p>
          <a:endParaRPr lang="en-US"/>
        </a:p>
      </dgm:t>
    </dgm:pt>
    <dgm:pt modelId="{71B4D754-DC37-4EAC-B001-6AF49552667B}">
      <dgm:prSet phldrT="[Text]"/>
      <dgm:spPr/>
      <dgm:t>
        <a:bodyPr/>
        <a:lstStyle/>
        <a:p>
          <a:r>
            <a:rPr lang="en-US" dirty="0"/>
            <a:t>Pickup Groceries Around Store</a:t>
          </a:r>
        </a:p>
      </dgm:t>
    </dgm:pt>
    <dgm:pt modelId="{4461579F-5D99-42F6-BC12-7AC79FEAA42F}" type="parTrans" cxnId="{42C3D7B9-DBDC-405E-8242-03F5689E6F6D}">
      <dgm:prSet/>
      <dgm:spPr/>
      <dgm:t>
        <a:bodyPr/>
        <a:lstStyle/>
        <a:p>
          <a:endParaRPr lang="en-US"/>
        </a:p>
      </dgm:t>
    </dgm:pt>
    <dgm:pt modelId="{AB81DC9C-82D4-4C84-A451-822FDA72EEF7}" type="sibTrans" cxnId="{42C3D7B9-DBDC-405E-8242-03F5689E6F6D}">
      <dgm:prSet/>
      <dgm:spPr/>
      <dgm:t>
        <a:bodyPr/>
        <a:lstStyle/>
        <a:p>
          <a:endParaRPr lang="en-US"/>
        </a:p>
      </dgm:t>
    </dgm:pt>
    <dgm:pt modelId="{2345FF1B-DA5B-4614-B17D-CB31499B15FF}">
      <dgm:prSet phldrT="[Text]"/>
      <dgm:spPr/>
      <dgm:t>
        <a:bodyPr/>
        <a:lstStyle/>
        <a:p>
          <a:r>
            <a:rPr lang="en-US" dirty="0"/>
            <a:t>Pay at the counter</a:t>
          </a:r>
        </a:p>
      </dgm:t>
    </dgm:pt>
    <dgm:pt modelId="{B9D3D93E-539B-4D58-9104-0D5AF26CEB89}" type="parTrans" cxnId="{0E4532A5-BD8D-440A-B678-035679F043B3}">
      <dgm:prSet/>
      <dgm:spPr/>
      <dgm:t>
        <a:bodyPr/>
        <a:lstStyle/>
        <a:p>
          <a:endParaRPr lang="en-US"/>
        </a:p>
      </dgm:t>
    </dgm:pt>
    <dgm:pt modelId="{B4ACE329-160C-4776-90E4-02C1E3A0A020}" type="sibTrans" cxnId="{0E4532A5-BD8D-440A-B678-035679F043B3}">
      <dgm:prSet/>
      <dgm:spPr/>
      <dgm:t>
        <a:bodyPr/>
        <a:lstStyle/>
        <a:p>
          <a:endParaRPr lang="en-US"/>
        </a:p>
      </dgm:t>
    </dgm:pt>
    <dgm:pt modelId="{7F3B35B8-ABF3-45D6-9901-E6D23E1B821E}">
      <dgm:prSet phldrT="[Text]"/>
      <dgm:spPr/>
      <dgm:t>
        <a:bodyPr/>
        <a:lstStyle/>
        <a:p>
          <a:r>
            <a:rPr lang="en-US" dirty="0"/>
            <a:t>Get A Cookie</a:t>
          </a:r>
        </a:p>
      </dgm:t>
    </dgm:pt>
    <dgm:pt modelId="{CA0F9763-BDA5-4208-9575-A98920A2A489}" type="parTrans" cxnId="{DB5B717E-964B-468E-8A27-6949C32A5FC1}">
      <dgm:prSet/>
      <dgm:spPr/>
      <dgm:t>
        <a:bodyPr/>
        <a:lstStyle/>
        <a:p>
          <a:endParaRPr lang="en-US"/>
        </a:p>
      </dgm:t>
    </dgm:pt>
    <dgm:pt modelId="{2D0369D5-F104-4167-8F11-B3EE529E430C}" type="sibTrans" cxnId="{DB5B717E-964B-468E-8A27-6949C32A5FC1}">
      <dgm:prSet/>
      <dgm:spPr/>
      <dgm:t>
        <a:bodyPr/>
        <a:lstStyle/>
        <a:p>
          <a:endParaRPr lang="en-US"/>
        </a:p>
      </dgm:t>
    </dgm:pt>
    <dgm:pt modelId="{CE66249D-F7A2-49D7-82CB-4A025A8D77DE}">
      <dgm:prSet phldrT="[Text]"/>
      <dgm:spPr/>
      <dgm:t>
        <a:bodyPr/>
        <a:lstStyle/>
        <a:p>
          <a:r>
            <a:rPr lang="en-US" dirty="0"/>
            <a:t>Got a cookie in the bakery</a:t>
          </a:r>
        </a:p>
      </dgm:t>
    </dgm:pt>
    <dgm:pt modelId="{94A396D8-80DC-4707-BE8E-FD7495BC6104}" type="parTrans" cxnId="{9D74F849-84EE-4B96-AC54-D41B11661B30}">
      <dgm:prSet/>
      <dgm:spPr/>
      <dgm:t>
        <a:bodyPr/>
        <a:lstStyle/>
        <a:p>
          <a:endParaRPr lang="en-US"/>
        </a:p>
      </dgm:t>
    </dgm:pt>
    <dgm:pt modelId="{D1218525-D71F-45A6-8375-C9DEF3CCD91C}" type="sibTrans" cxnId="{9D74F849-84EE-4B96-AC54-D41B11661B30}">
      <dgm:prSet/>
      <dgm:spPr/>
      <dgm:t>
        <a:bodyPr/>
        <a:lstStyle/>
        <a:p>
          <a:endParaRPr lang="en-US"/>
        </a:p>
      </dgm:t>
    </dgm:pt>
    <dgm:pt modelId="{3E8B95E7-CA01-4A6C-8787-53189A693C84}">
      <dgm:prSet phldrT="[Text]"/>
      <dgm:spPr/>
      <dgm:t>
        <a:bodyPr/>
        <a:lstStyle/>
        <a:p>
          <a:r>
            <a:rPr lang="en-US" dirty="0"/>
            <a:t>Making Dinner</a:t>
          </a:r>
        </a:p>
      </dgm:t>
    </dgm:pt>
    <dgm:pt modelId="{E361F77A-DE18-4B39-9C89-2FB87FA9C625}" type="parTrans" cxnId="{3BAD9FEB-1ABD-431C-8F24-57940AA75C20}">
      <dgm:prSet/>
      <dgm:spPr/>
      <dgm:t>
        <a:bodyPr/>
        <a:lstStyle/>
        <a:p>
          <a:endParaRPr lang="en-US"/>
        </a:p>
      </dgm:t>
    </dgm:pt>
    <dgm:pt modelId="{87768D84-ED85-45D4-B787-BA62E6A42AB1}" type="sibTrans" cxnId="{3BAD9FEB-1ABD-431C-8F24-57940AA75C20}">
      <dgm:prSet/>
      <dgm:spPr/>
      <dgm:t>
        <a:bodyPr/>
        <a:lstStyle/>
        <a:p>
          <a:endParaRPr lang="en-US"/>
        </a:p>
      </dgm:t>
    </dgm:pt>
    <dgm:pt modelId="{7843557D-4301-4FEE-A405-FD25B3A24541}">
      <dgm:prSet phldrT="[Text]"/>
      <dgm:spPr/>
      <dgm:t>
        <a:bodyPr/>
        <a:lstStyle/>
        <a:p>
          <a:r>
            <a:rPr lang="en-US" dirty="0"/>
            <a:t>Mom made a delicious dinner</a:t>
          </a:r>
        </a:p>
      </dgm:t>
    </dgm:pt>
    <dgm:pt modelId="{A3685375-B8D2-4FBE-BDD4-69998A6070B7}" type="parTrans" cxnId="{93198010-F94A-41F7-AA1D-EB6014B4F8D1}">
      <dgm:prSet/>
      <dgm:spPr/>
      <dgm:t>
        <a:bodyPr/>
        <a:lstStyle/>
        <a:p>
          <a:endParaRPr lang="en-US"/>
        </a:p>
      </dgm:t>
    </dgm:pt>
    <dgm:pt modelId="{E88F8D5E-1838-4622-B7B0-30287CD14425}" type="sibTrans" cxnId="{93198010-F94A-41F7-AA1D-EB6014B4F8D1}">
      <dgm:prSet/>
      <dgm:spPr/>
      <dgm:t>
        <a:bodyPr/>
        <a:lstStyle/>
        <a:p>
          <a:endParaRPr lang="en-US"/>
        </a:p>
      </dgm:t>
    </dgm:pt>
    <dgm:pt modelId="{0FADCBB8-C2DB-4097-A3ED-E237298823F5}">
      <dgm:prSet phldrT="[Text]" custT="1"/>
      <dgm:spPr/>
      <dgm:t>
        <a:bodyPr/>
        <a:lstStyle/>
        <a:p>
          <a:r>
            <a:rPr lang="en-US" sz="1200" dirty="0"/>
            <a:t>WHAT</a:t>
          </a:r>
        </a:p>
      </dgm:t>
    </dgm:pt>
    <dgm:pt modelId="{0CA571FC-40A9-48AC-87D1-7A8737020161}" type="parTrans" cxnId="{719FC12A-E3FB-41F8-84BB-FCA273298B68}">
      <dgm:prSet/>
      <dgm:spPr/>
      <dgm:t>
        <a:bodyPr/>
        <a:lstStyle/>
        <a:p>
          <a:endParaRPr lang="en-US"/>
        </a:p>
      </dgm:t>
    </dgm:pt>
    <dgm:pt modelId="{364FBCEA-763D-4F9E-81A2-C0F94BA8EE5B}" type="sibTrans" cxnId="{719FC12A-E3FB-41F8-84BB-FCA273298B68}">
      <dgm:prSet/>
      <dgm:spPr/>
      <dgm:t>
        <a:bodyPr/>
        <a:lstStyle/>
        <a:p>
          <a:endParaRPr lang="en-US"/>
        </a:p>
      </dgm:t>
    </dgm:pt>
    <dgm:pt modelId="{F01766B9-A8B9-4E5D-B0F8-E9A300899A49}">
      <dgm:prSet phldrT="[Text]"/>
      <dgm:spPr/>
      <dgm:t>
        <a:bodyPr/>
        <a:lstStyle/>
        <a:p>
          <a:r>
            <a:rPr lang="en-US" dirty="0"/>
            <a:t>The ice cream melted</a:t>
          </a:r>
        </a:p>
      </dgm:t>
    </dgm:pt>
    <dgm:pt modelId="{E321613F-C70D-48CD-AC04-EFB217D14BE5}" type="parTrans" cxnId="{AC264686-D13B-4C29-9FBB-6CA796C29624}">
      <dgm:prSet/>
      <dgm:spPr/>
      <dgm:t>
        <a:bodyPr/>
        <a:lstStyle/>
        <a:p>
          <a:endParaRPr lang="en-US"/>
        </a:p>
      </dgm:t>
    </dgm:pt>
    <dgm:pt modelId="{15E22543-45B2-4829-8346-0BEDDE4BA578}" type="sibTrans" cxnId="{AC264686-D13B-4C29-9FBB-6CA796C29624}">
      <dgm:prSet/>
      <dgm:spPr/>
      <dgm:t>
        <a:bodyPr/>
        <a:lstStyle/>
        <a:p>
          <a:endParaRPr lang="en-US"/>
        </a:p>
      </dgm:t>
    </dgm:pt>
    <dgm:pt modelId="{98914ACB-61E2-40D2-92B2-BBED609B6597}">
      <dgm:prSet phldrT="[Text]" custT="1"/>
      <dgm:spPr/>
      <dgm:t>
        <a:bodyPr/>
        <a:lstStyle/>
        <a:p>
          <a:r>
            <a:rPr lang="en-US" sz="1800" dirty="0"/>
            <a:t>HOW</a:t>
          </a:r>
        </a:p>
      </dgm:t>
    </dgm:pt>
    <dgm:pt modelId="{A23173AD-9608-4716-836D-B2B79422808F}" type="parTrans" cxnId="{DB32CB81-DD43-49AE-8EE1-244B71245DE8}">
      <dgm:prSet/>
      <dgm:spPr/>
      <dgm:t>
        <a:bodyPr/>
        <a:lstStyle/>
        <a:p>
          <a:endParaRPr lang="en-US"/>
        </a:p>
      </dgm:t>
    </dgm:pt>
    <dgm:pt modelId="{58CFE84A-B6F0-42F5-8245-2732D3B03DF2}" type="sibTrans" cxnId="{DB32CB81-DD43-49AE-8EE1-244B71245DE8}">
      <dgm:prSet/>
      <dgm:spPr/>
      <dgm:t>
        <a:bodyPr/>
        <a:lstStyle/>
        <a:p>
          <a:endParaRPr lang="en-US"/>
        </a:p>
      </dgm:t>
    </dgm:pt>
    <dgm:pt modelId="{29C949CD-3EC3-4EF5-B03C-D84673931664}">
      <dgm:prSet phldrT="[Text]"/>
      <dgm:spPr/>
      <dgm:t>
        <a:bodyPr/>
        <a:lstStyle/>
        <a:p>
          <a:r>
            <a:rPr lang="en-US" dirty="0"/>
            <a:t>Bring the groceries in</a:t>
          </a:r>
        </a:p>
      </dgm:t>
    </dgm:pt>
    <dgm:pt modelId="{39B5E2F2-53CE-485D-8856-AA7CE828D1C1}" type="parTrans" cxnId="{C144D045-8411-4352-B76B-E2FA3D0E12A2}">
      <dgm:prSet/>
      <dgm:spPr/>
      <dgm:t>
        <a:bodyPr/>
        <a:lstStyle/>
        <a:p>
          <a:endParaRPr lang="en-US"/>
        </a:p>
      </dgm:t>
    </dgm:pt>
    <dgm:pt modelId="{0F87A685-9172-4318-99B1-454500CCF807}" type="sibTrans" cxnId="{C144D045-8411-4352-B76B-E2FA3D0E12A2}">
      <dgm:prSet/>
      <dgm:spPr/>
      <dgm:t>
        <a:bodyPr/>
        <a:lstStyle/>
        <a:p>
          <a:endParaRPr lang="en-US"/>
        </a:p>
      </dgm:t>
    </dgm:pt>
    <dgm:pt modelId="{08570F62-890E-4171-8A1C-2AF457EA7E8C}">
      <dgm:prSet phldrT="[Text]"/>
      <dgm:spPr/>
      <dgm:t>
        <a:bodyPr/>
        <a:lstStyle/>
        <a:p>
          <a:r>
            <a:rPr lang="en-US" dirty="0"/>
            <a:t>Enjoy cookie on the way home</a:t>
          </a:r>
        </a:p>
      </dgm:t>
    </dgm:pt>
    <dgm:pt modelId="{92ECAB04-8A9A-4D40-95E2-132F71231042}" type="parTrans" cxnId="{92A0AFB2-4D2D-4C8C-B60E-ED603EBF78A4}">
      <dgm:prSet/>
      <dgm:spPr/>
      <dgm:t>
        <a:bodyPr/>
        <a:lstStyle/>
        <a:p>
          <a:endParaRPr lang="en-US"/>
        </a:p>
      </dgm:t>
    </dgm:pt>
    <dgm:pt modelId="{0E1876C4-6010-430E-89F6-39B0383FBFB9}" type="sibTrans" cxnId="{92A0AFB2-4D2D-4C8C-B60E-ED603EBF78A4}">
      <dgm:prSet/>
      <dgm:spPr/>
      <dgm:t>
        <a:bodyPr/>
        <a:lstStyle/>
        <a:p>
          <a:endParaRPr lang="en-US"/>
        </a:p>
      </dgm:t>
    </dgm:pt>
    <dgm:pt modelId="{C09DF4F5-1836-41DF-978A-CD2B20A1F4C6}" type="pres">
      <dgm:prSet presAssocID="{D4DE8E5F-803E-4A6F-90D3-8E8101FC7170}" presName="linearFlow" presStyleCnt="0">
        <dgm:presLayoutVars>
          <dgm:dir/>
          <dgm:animLvl val="lvl"/>
          <dgm:resizeHandles val="exact"/>
        </dgm:presLayoutVars>
      </dgm:prSet>
      <dgm:spPr/>
    </dgm:pt>
    <dgm:pt modelId="{49C0A039-7F37-4C7A-8E96-0113E5EDF1EF}" type="pres">
      <dgm:prSet presAssocID="{0FADCBB8-C2DB-4097-A3ED-E237298823F5}" presName="composite" presStyleCnt="0"/>
      <dgm:spPr/>
    </dgm:pt>
    <dgm:pt modelId="{2756563B-CFC2-4D62-9250-14C7F3882617}" type="pres">
      <dgm:prSet presAssocID="{0FADCBB8-C2DB-4097-A3ED-E237298823F5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A8209FDC-12DB-405A-988B-BE61AE25DF75}" type="pres">
      <dgm:prSet presAssocID="{0FADCBB8-C2DB-4097-A3ED-E237298823F5}" presName="descendantText" presStyleLbl="alignAcc1" presStyleIdx="0" presStyleCnt="5">
        <dgm:presLayoutVars>
          <dgm:bulletEnabled val="1"/>
        </dgm:presLayoutVars>
      </dgm:prSet>
      <dgm:spPr/>
    </dgm:pt>
    <dgm:pt modelId="{D42D1593-4CDA-4B66-9D0A-0FF2A50803C1}" type="pres">
      <dgm:prSet presAssocID="{364FBCEA-763D-4F9E-81A2-C0F94BA8EE5B}" presName="sp" presStyleCnt="0"/>
      <dgm:spPr/>
    </dgm:pt>
    <dgm:pt modelId="{F721EDDF-C419-45DE-80EF-D1693D775BC4}" type="pres">
      <dgm:prSet presAssocID="{C9C04E93-DE43-4EC2-99FD-81FD5F17A093}" presName="composite" presStyleCnt="0"/>
      <dgm:spPr/>
    </dgm:pt>
    <dgm:pt modelId="{2AD4C977-826B-4994-9738-CF8FF4A13722}" type="pres">
      <dgm:prSet presAssocID="{C9C04E93-DE43-4EC2-99FD-81FD5F17A093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FA34F875-AA6D-4551-9B79-0C7B27EC6102}" type="pres">
      <dgm:prSet presAssocID="{C9C04E93-DE43-4EC2-99FD-81FD5F17A093}" presName="descendantText" presStyleLbl="alignAcc1" presStyleIdx="1" presStyleCnt="5">
        <dgm:presLayoutVars>
          <dgm:bulletEnabled val="1"/>
        </dgm:presLayoutVars>
      </dgm:prSet>
      <dgm:spPr/>
    </dgm:pt>
    <dgm:pt modelId="{56D9AA14-23BA-49BA-A452-44359C999B66}" type="pres">
      <dgm:prSet presAssocID="{223E01A2-7543-4BE2-B839-AB66D22013D7}" presName="sp" presStyleCnt="0"/>
      <dgm:spPr/>
    </dgm:pt>
    <dgm:pt modelId="{DBB7A18C-D4F4-4F0A-85F0-EDE7C29EE4F2}" type="pres">
      <dgm:prSet presAssocID="{B809101F-6F8A-469D-86A6-3A2E28CF315E}" presName="composite" presStyleCnt="0"/>
      <dgm:spPr/>
    </dgm:pt>
    <dgm:pt modelId="{250D9C65-DC37-4B3D-ADA7-1739D265DB00}" type="pres">
      <dgm:prSet presAssocID="{B809101F-6F8A-469D-86A6-3A2E28CF315E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CE6B3887-09B5-4900-933C-CDA34ECCE5A6}" type="pres">
      <dgm:prSet presAssocID="{B809101F-6F8A-469D-86A6-3A2E28CF315E}" presName="descendantText" presStyleLbl="alignAcc1" presStyleIdx="2" presStyleCnt="5">
        <dgm:presLayoutVars>
          <dgm:bulletEnabled val="1"/>
        </dgm:presLayoutVars>
      </dgm:prSet>
      <dgm:spPr/>
    </dgm:pt>
    <dgm:pt modelId="{91391180-A6E8-4380-97A7-61232C08C6C4}" type="pres">
      <dgm:prSet presAssocID="{C69BC872-92AD-4D47-9642-E1BE4DEBDE82}" presName="sp" presStyleCnt="0"/>
      <dgm:spPr/>
    </dgm:pt>
    <dgm:pt modelId="{BFF2E28D-74FB-4A39-9AEE-D5E9F0768D76}" type="pres">
      <dgm:prSet presAssocID="{7F3B35B8-ABF3-45D6-9901-E6D23E1B821E}" presName="composite" presStyleCnt="0"/>
      <dgm:spPr/>
    </dgm:pt>
    <dgm:pt modelId="{75B749C3-4FA1-40C3-9546-A567F50FE594}" type="pres">
      <dgm:prSet presAssocID="{7F3B35B8-ABF3-45D6-9901-E6D23E1B821E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5F188837-3DB9-404D-8B27-19639BE1E5CB}" type="pres">
      <dgm:prSet presAssocID="{7F3B35B8-ABF3-45D6-9901-E6D23E1B821E}" presName="descendantText" presStyleLbl="alignAcc1" presStyleIdx="3" presStyleCnt="5">
        <dgm:presLayoutVars>
          <dgm:bulletEnabled val="1"/>
        </dgm:presLayoutVars>
      </dgm:prSet>
      <dgm:spPr/>
    </dgm:pt>
    <dgm:pt modelId="{52224072-D6BF-493C-ADF1-676A163C5D67}" type="pres">
      <dgm:prSet presAssocID="{2D0369D5-F104-4167-8F11-B3EE529E430C}" presName="sp" presStyleCnt="0"/>
      <dgm:spPr/>
    </dgm:pt>
    <dgm:pt modelId="{2B09DBC6-7268-414D-83E7-7CA051CEBB1D}" type="pres">
      <dgm:prSet presAssocID="{3E8B95E7-CA01-4A6C-8787-53189A693C84}" presName="composite" presStyleCnt="0"/>
      <dgm:spPr/>
    </dgm:pt>
    <dgm:pt modelId="{03501179-8908-4034-8B56-08E5F56D64BC}" type="pres">
      <dgm:prSet presAssocID="{3E8B95E7-CA01-4A6C-8787-53189A693C84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80DC64C2-1CDB-41C9-8E8A-E24038284912}" type="pres">
      <dgm:prSet presAssocID="{3E8B95E7-CA01-4A6C-8787-53189A693C84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2575E40C-4D24-4E92-AE79-A335E09D64C9}" type="presOf" srcId="{C9C04E93-DE43-4EC2-99FD-81FD5F17A093}" destId="{2AD4C977-826B-4994-9738-CF8FF4A13722}" srcOrd="0" destOrd="0" presId="urn:microsoft.com/office/officeart/2005/8/layout/chevron2"/>
    <dgm:cxn modelId="{93198010-F94A-41F7-AA1D-EB6014B4F8D1}" srcId="{3E8B95E7-CA01-4A6C-8787-53189A693C84}" destId="{7843557D-4301-4FEE-A405-FD25B3A24541}" srcOrd="2" destOrd="0" parTransId="{A3685375-B8D2-4FBE-BDD4-69998A6070B7}" sibTransId="{E88F8D5E-1838-4622-B7B0-30287CD14425}"/>
    <dgm:cxn modelId="{86037A12-6B30-4CF8-BFEB-3A97FD764634}" srcId="{D4DE8E5F-803E-4A6F-90D3-8E8101FC7170}" destId="{B809101F-6F8A-469D-86A6-3A2E28CF315E}" srcOrd="2" destOrd="0" parTransId="{DCE97B85-EDEC-4209-9F82-BB5B2B23BBF4}" sibTransId="{C69BC872-92AD-4D47-9642-E1BE4DEBDE82}"/>
    <dgm:cxn modelId="{FA8D7416-77F2-4204-8554-7360F4D5D7AE}" type="presOf" srcId="{B809101F-6F8A-469D-86A6-3A2E28CF315E}" destId="{250D9C65-DC37-4B3D-ADA7-1739D265DB00}" srcOrd="0" destOrd="0" presId="urn:microsoft.com/office/officeart/2005/8/layout/chevron2"/>
    <dgm:cxn modelId="{4E6A7A23-7542-4D3F-A379-219EC7046A4D}" type="presOf" srcId="{2345FF1B-DA5B-4614-B17D-CB31499B15FF}" destId="{CE6B3887-09B5-4900-933C-CDA34ECCE5A6}" srcOrd="0" destOrd="1" presId="urn:microsoft.com/office/officeart/2005/8/layout/chevron2"/>
    <dgm:cxn modelId="{C5FEBE27-B3D3-4CB0-81F4-69BA80822678}" type="presOf" srcId="{08570F62-890E-4171-8A1C-2AF457EA7E8C}" destId="{5F188837-3DB9-404D-8B27-19639BE1E5CB}" srcOrd="0" destOrd="1" presId="urn:microsoft.com/office/officeart/2005/8/layout/chevron2"/>
    <dgm:cxn modelId="{719FC12A-E3FB-41F8-84BB-FCA273298B68}" srcId="{D4DE8E5F-803E-4A6F-90D3-8E8101FC7170}" destId="{0FADCBB8-C2DB-4097-A3ED-E237298823F5}" srcOrd="0" destOrd="0" parTransId="{0CA571FC-40A9-48AC-87D1-7A8737020161}" sibTransId="{364FBCEA-763D-4F9E-81A2-C0F94BA8EE5B}"/>
    <dgm:cxn modelId="{6D3CC32C-B341-46FB-9FEC-C33A8B488048}" type="presOf" srcId="{7843557D-4301-4FEE-A405-FD25B3A24541}" destId="{80DC64C2-1CDB-41C9-8E8A-E24038284912}" srcOrd="0" destOrd="2" presId="urn:microsoft.com/office/officeart/2005/8/layout/chevron2"/>
    <dgm:cxn modelId="{D86AA932-3869-487C-A859-A549602A81D0}" type="presOf" srcId="{5E74C5B9-7610-4C84-A197-AF3EB6414309}" destId="{FA34F875-AA6D-4551-9B79-0C7B27EC6102}" srcOrd="0" destOrd="1" presId="urn:microsoft.com/office/officeart/2005/8/layout/chevron2"/>
    <dgm:cxn modelId="{F850CC39-B29E-4EE0-8C71-369ACCF01B5C}" srcId="{D4DE8E5F-803E-4A6F-90D3-8E8101FC7170}" destId="{C9C04E93-DE43-4EC2-99FD-81FD5F17A093}" srcOrd="1" destOrd="0" parTransId="{391003EA-8479-4E0D-B4F9-2B1CFA29A148}" sibTransId="{223E01A2-7543-4BE2-B839-AB66D22013D7}"/>
    <dgm:cxn modelId="{C144D045-8411-4352-B76B-E2FA3D0E12A2}" srcId="{3E8B95E7-CA01-4A6C-8787-53189A693C84}" destId="{29C949CD-3EC3-4EF5-B03C-D84673931664}" srcOrd="0" destOrd="0" parTransId="{39B5E2F2-53CE-485D-8856-AA7CE828D1C1}" sibTransId="{0F87A685-9172-4318-99B1-454500CCF807}"/>
    <dgm:cxn modelId="{9D74F849-84EE-4B96-AC54-D41B11661B30}" srcId="{7F3B35B8-ABF3-45D6-9901-E6D23E1B821E}" destId="{CE66249D-F7A2-49D7-82CB-4A025A8D77DE}" srcOrd="0" destOrd="0" parTransId="{94A396D8-80DC-4707-BE8E-FD7495BC6104}" sibTransId="{D1218525-D71F-45A6-8375-C9DEF3CCD91C}"/>
    <dgm:cxn modelId="{0AD13B55-86C7-443F-B2E3-023E1D39C9C3}" type="presOf" srcId="{29C949CD-3EC3-4EF5-B03C-D84673931664}" destId="{80DC64C2-1CDB-41C9-8E8A-E24038284912}" srcOrd="0" destOrd="0" presId="urn:microsoft.com/office/officeart/2005/8/layout/chevron2"/>
    <dgm:cxn modelId="{F535F776-ADF7-4AB3-AD17-BC48BFF2831B}" type="presOf" srcId="{CE66249D-F7A2-49D7-82CB-4A025A8D77DE}" destId="{5F188837-3DB9-404D-8B27-19639BE1E5CB}" srcOrd="0" destOrd="0" presId="urn:microsoft.com/office/officeart/2005/8/layout/chevron2"/>
    <dgm:cxn modelId="{B40D1958-D94C-4C18-AAF7-7B3EE9C4D322}" type="presOf" srcId="{7F3B35B8-ABF3-45D6-9901-E6D23E1B821E}" destId="{75B749C3-4FA1-40C3-9546-A567F50FE594}" srcOrd="0" destOrd="0" presId="urn:microsoft.com/office/officeart/2005/8/layout/chevron2"/>
    <dgm:cxn modelId="{DB5B717E-964B-468E-8A27-6949C32A5FC1}" srcId="{D4DE8E5F-803E-4A6F-90D3-8E8101FC7170}" destId="{7F3B35B8-ABF3-45D6-9901-E6D23E1B821E}" srcOrd="3" destOrd="0" parTransId="{CA0F9763-BDA5-4208-9575-A98920A2A489}" sibTransId="{2D0369D5-F104-4167-8F11-B3EE529E430C}"/>
    <dgm:cxn modelId="{DB32CB81-DD43-49AE-8EE1-244B71245DE8}" srcId="{0FADCBB8-C2DB-4097-A3ED-E237298823F5}" destId="{98914ACB-61E2-40D2-92B2-BBED609B6597}" srcOrd="0" destOrd="0" parTransId="{A23173AD-9608-4716-836D-B2B79422808F}" sibTransId="{58CFE84A-B6F0-42F5-8245-2732D3B03DF2}"/>
    <dgm:cxn modelId="{AC264686-D13B-4C29-9FBB-6CA796C29624}" srcId="{3E8B95E7-CA01-4A6C-8787-53189A693C84}" destId="{F01766B9-A8B9-4E5D-B0F8-E9A300899A49}" srcOrd="1" destOrd="0" parTransId="{E321613F-C70D-48CD-AC04-EFB217D14BE5}" sibTransId="{15E22543-45B2-4829-8346-0BEDDE4BA578}"/>
    <dgm:cxn modelId="{3764908C-943C-406E-AB41-AC9DF465C0EF}" srcId="{C9C04E93-DE43-4EC2-99FD-81FD5F17A093}" destId="{EF368994-C9C1-484B-B806-56352ADB3BB7}" srcOrd="0" destOrd="0" parTransId="{D12A0E3B-6C56-49B7-A4E9-086E8B4BA89B}" sibTransId="{8F8DAB0F-8412-4118-BC51-AC1C7EF8D8D2}"/>
    <dgm:cxn modelId="{1653E894-7C0B-4E2A-BDF4-3758AA0BACF4}" type="presOf" srcId="{0FADCBB8-C2DB-4097-A3ED-E237298823F5}" destId="{2756563B-CFC2-4D62-9250-14C7F3882617}" srcOrd="0" destOrd="0" presId="urn:microsoft.com/office/officeart/2005/8/layout/chevron2"/>
    <dgm:cxn modelId="{9A230B95-62C8-4A7E-B816-427FC9BA66C7}" type="presOf" srcId="{98914ACB-61E2-40D2-92B2-BBED609B6597}" destId="{A8209FDC-12DB-405A-988B-BE61AE25DF75}" srcOrd="0" destOrd="0" presId="urn:microsoft.com/office/officeart/2005/8/layout/chevron2"/>
    <dgm:cxn modelId="{238DFD9A-3EAB-4B92-B58C-ED82510455B4}" type="presOf" srcId="{F01766B9-A8B9-4E5D-B0F8-E9A300899A49}" destId="{80DC64C2-1CDB-41C9-8E8A-E24038284912}" srcOrd="0" destOrd="1" presId="urn:microsoft.com/office/officeart/2005/8/layout/chevron2"/>
    <dgm:cxn modelId="{0E4532A5-BD8D-440A-B678-035679F043B3}" srcId="{B809101F-6F8A-469D-86A6-3A2E28CF315E}" destId="{2345FF1B-DA5B-4614-B17D-CB31499B15FF}" srcOrd="1" destOrd="0" parTransId="{B9D3D93E-539B-4D58-9104-0D5AF26CEB89}" sibTransId="{B4ACE329-160C-4776-90E4-02C1E3A0A020}"/>
    <dgm:cxn modelId="{92A0AFB2-4D2D-4C8C-B60E-ED603EBF78A4}" srcId="{7F3B35B8-ABF3-45D6-9901-E6D23E1B821E}" destId="{08570F62-890E-4171-8A1C-2AF457EA7E8C}" srcOrd="1" destOrd="0" parTransId="{92ECAB04-8A9A-4D40-95E2-132F71231042}" sibTransId="{0E1876C4-6010-430E-89F6-39B0383FBFB9}"/>
    <dgm:cxn modelId="{42C3D7B9-DBDC-405E-8242-03F5689E6F6D}" srcId="{B809101F-6F8A-469D-86A6-3A2E28CF315E}" destId="{71B4D754-DC37-4EAC-B001-6AF49552667B}" srcOrd="0" destOrd="0" parTransId="{4461579F-5D99-42F6-BC12-7AC79FEAA42F}" sibTransId="{AB81DC9C-82D4-4C84-A451-822FDA72EEF7}"/>
    <dgm:cxn modelId="{702CDBDA-446E-45A1-8F18-6B2132521C0D}" type="presOf" srcId="{3E8B95E7-CA01-4A6C-8787-53189A693C84}" destId="{03501179-8908-4034-8B56-08E5F56D64BC}" srcOrd="0" destOrd="0" presId="urn:microsoft.com/office/officeart/2005/8/layout/chevron2"/>
    <dgm:cxn modelId="{A11BC5E1-7516-471D-A8DF-1163E68E2980}" type="presOf" srcId="{EF368994-C9C1-484B-B806-56352ADB3BB7}" destId="{FA34F875-AA6D-4551-9B79-0C7B27EC6102}" srcOrd="0" destOrd="0" presId="urn:microsoft.com/office/officeart/2005/8/layout/chevron2"/>
    <dgm:cxn modelId="{ED3E86E8-9292-438D-9A52-B8610258F5BF}" srcId="{C9C04E93-DE43-4EC2-99FD-81FD5F17A093}" destId="{5E74C5B9-7610-4C84-A197-AF3EB6414309}" srcOrd="1" destOrd="0" parTransId="{96A96BBD-F403-4D34-BEC7-D514E603312A}" sibTransId="{59CF083F-696F-44E1-A9BE-E7E662515030}"/>
    <dgm:cxn modelId="{3BAD9FEB-1ABD-431C-8F24-57940AA75C20}" srcId="{D4DE8E5F-803E-4A6F-90D3-8E8101FC7170}" destId="{3E8B95E7-CA01-4A6C-8787-53189A693C84}" srcOrd="4" destOrd="0" parTransId="{E361F77A-DE18-4B39-9C89-2FB87FA9C625}" sibTransId="{87768D84-ED85-45D4-B787-BA62E6A42AB1}"/>
    <dgm:cxn modelId="{B81091EF-81B3-4F2F-B7BA-6770F2065762}" type="presOf" srcId="{D4DE8E5F-803E-4A6F-90D3-8E8101FC7170}" destId="{C09DF4F5-1836-41DF-978A-CD2B20A1F4C6}" srcOrd="0" destOrd="0" presId="urn:microsoft.com/office/officeart/2005/8/layout/chevron2"/>
    <dgm:cxn modelId="{D804E6F5-DBEB-4B4B-8FDC-F5BEC815FEB0}" type="presOf" srcId="{71B4D754-DC37-4EAC-B001-6AF49552667B}" destId="{CE6B3887-09B5-4900-933C-CDA34ECCE5A6}" srcOrd="0" destOrd="0" presId="urn:microsoft.com/office/officeart/2005/8/layout/chevron2"/>
    <dgm:cxn modelId="{AD01F3E6-D2D1-4A05-AA25-E877325D4200}" type="presParOf" srcId="{C09DF4F5-1836-41DF-978A-CD2B20A1F4C6}" destId="{49C0A039-7F37-4C7A-8E96-0113E5EDF1EF}" srcOrd="0" destOrd="0" presId="urn:microsoft.com/office/officeart/2005/8/layout/chevron2"/>
    <dgm:cxn modelId="{3CCFCEAC-3201-4A2F-85D4-2862B5CE13B9}" type="presParOf" srcId="{49C0A039-7F37-4C7A-8E96-0113E5EDF1EF}" destId="{2756563B-CFC2-4D62-9250-14C7F3882617}" srcOrd="0" destOrd="0" presId="urn:microsoft.com/office/officeart/2005/8/layout/chevron2"/>
    <dgm:cxn modelId="{6E1476D2-0024-447B-9876-710B2DB21FB2}" type="presParOf" srcId="{49C0A039-7F37-4C7A-8E96-0113E5EDF1EF}" destId="{A8209FDC-12DB-405A-988B-BE61AE25DF75}" srcOrd="1" destOrd="0" presId="urn:microsoft.com/office/officeart/2005/8/layout/chevron2"/>
    <dgm:cxn modelId="{A1F0B23B-1357-4340-A49A-47F59DC305E9}" type="presParOf" srcId="{C09DF4F5-1836-41DF-978A-CD2B20A1F4C6}" destId="{D42D1593-4CDA-4B66-9D0A-0FF2A50803C1}" srcOrd="1" destOrd="0" presId="urn:microsoft.com/office/officeart/2005/8/layout/chevron2"/>
    <dgm:cxn modelId="{63029889-6175-4CD1-BE92-52B0351D33DE}" type="presParOf" srcId="{C09DF4F5-1836-41DF-978A-CD2B20A1F4C6}" destId="{F721EDDF-C419-45DE-80EF-D1693D775BC4}" srcOrd="2" destOrd="0" presId="urn:microsoft.com/office/officeart/2005/8/layout/chevron2"/>
    <dgm:cxn modelId="{B8A69A1A-30C0-4C5B-BA44-05FE6D362D2D}" type="presParOf" srcId="{F721EDDF-C419-45DE-80EF-D1693D775BC4}" destId="{2AD4C977-826B-4994-9738-CF8FF4A13722}" srcOrd="0" destOrd="0" presId="urn:microsoft.com/office/officeart/2005/8/layout/chevron2"/>
    <dgm:cxn modelId="{DD43F164-92E8-4552-9CB1-836FED4AB78C}" type="presParOf" srcId="{F721EDDF-C419-45DE-80EF-D1693D775BC4}" destId="{FA34F875-AA6D-4551-9B79-0C7B27EC6102}" srcOrd="1" destOrd="0" presId="urn:microsoft.com/office/officeart/2005/8/layout/chevron2"/>
    <dgm:cxn modelId="{C01B72C5-A587-462B-9E6B-F7E14FC87D98}" type="presParOf" srcId="{C09DF4F5-1836-41DF-978A-CD2B20A1F4C6}" destId="{56D9AA14-23BA-49BA-A452-44359C999B66}" srcOrd="3" destOrd="0" presId="urn:microsoft.com/office/officeart/2005/8/layout/chevron2"/>
    <dgm:cxn modelId="{7AAA7328-4BBB-4513-80FC-D34ECFAAB00D}" type="presParOf" srcId="{C09DF4F5-1836-41DF-978A-CD2B20A1F4C6}" destId="{DBB7A18C-D4F4-4F0A-85F0-EDE7C29EE4F2}" srcOrd="4" destOrd="0" presId="urn:microsoft.com/office/officeart/2005/8/layout/chevron2"/>
    <dgm:cxn modelId="{2C1CAA08-8E76-4EDA-BBA4-4C2B0EE82B4C}" type="presParOf" srcId="{DBB7A18C-D4F4-4F0A-85F0-EDE7C29EE4F2}" destId="{250D9C65-DC37-4B3D-ADA7-1739D265DB00}" srcOrd="0" destOrd="0" presId="urn:microsoft.com/office/officeart/2005/8/layout/chevron2"/>
    <dgm:cxn modelId="{775E7AE8-DD50-48F7-8080-A6E805D4ECAF}" type="presParOf" srcId="{DBB7A18C-D4F4-4F0A-85F0-EDE7C29EE4F2}" destId="{CE6B3887-09B5-4900-933C-CDA34ECCE5A6}" srcOrd="1" destOrd="0" presId="urn:microsoft.com/office/officeart/2005/8/layout/chevron2"/>
    <dgm:cxn modelId="{BCCD5BF6-8934-409B-902E-A58A218C3D93}" type="presParOf" srcId="{C09DF4F5-1836-41DF-978A-CD2B20A1F4C6}" destId="{91391180-A6E8-4380-97A7-61232C08C6C4}" srcOrd="5" destOrd="0" presId="urn:microsoft.com/office/officeart/2005/8/layout/chevron2"/>
    <dgm:cxn modelId="{FBE77155-728C-4B6F-88F6-683960C193D5}" type="presParOf" srcId="{C09DF4F5-1836-41DF-978A-CD2B20A1F4C6}" destId="{BFF2E28D-74FB-4A39-9AEE-D5E9F0768D76}" srcOrd="6" destOrd="0" presId="urn:microsoft.com/office/officeart/2005/8/layout/chevron2"/>
    <dgm:cxn modelId="{2D8D80D8-F127-4EC2-8BCB-0C911F6FFFBA}" type="presParOf" srcId="{BFF2E28D-74FB-4A39-9AEE-D5E9F0768D76}" destId="{75B749C3-4FA1-40C3-9546-A567F50FE594}" srcOrd="0" destOrd="0" presId="urn:microsoft.com/office/officeart/2005/8/layout/chevron2"/>
    <dgm:cxn modelId="{A347049E-D860-4BFB-8CCD-5220D7845266}" type="presParOf" srcId="{BFF2E28D-74FB-4A39-9AEE-D5E9F0768D76}" destId="{5F188837-3DB9-404D-8B27-19639BE1E5CB}" srcOrd="1" destOrd="0" presId="urn:microsoft.com/office/officeart/2005/8/layout/chevron2"/>
    <dgm:cxn modelId="{CCE7823D-E94C-4BD7-803E-99E63D4F409C}" type="presParOf" srcId="{C09DF4F5-1836-41DF-978A-CD2B20A1F4C6}" destId="{52224072-D6BF-493C-ADF1-676A163C5D67}" srcOrd="7" destOrd="0" presId="urn:microsoft.com/office/officeart/2005/8/layout/chevron2"/>
    <dgm:cxn modelId="{76E63959-7760-4CE5-BF6E-0ACBB0E8D45D}" type="presParOf" srcId="{C09DF4F5-1836-41DF-978A-CD2B20A1F4C6}" destId="{2B09DBC6-7268-414D-83E7-7CA051CEBB1D}" srcOrd="8" destOrd="0" presId="urn:microsoft.com/office/officeart/2005/8/layout/chevron2"/>
    <dgm:cxn modelId="{A0DFCADD-DEAF-4E3B-8617-F187A1A75A0C}" type="presParOf" srcId="{2B09DBC6-7268-414D-83E7-7CA051CEBB1D}" destId="{03501179-8908-4034-8B56-08E5F56D64BC}" srcOrd="0" destOrd="0" presId="urn:microsoft.com/office/officeart/2005/8/layout/chevron2"/>
    <dgm:cxn modelId="{703978CC-9FC3-4E77-8A39-F7FA1C3E7B05}" type="presParOf" srcId="{2B09DBC6-7268-414D-83E7-7CA051CEBB1D}" destId="{80DC64C2-1CDB-41C9-8E8A-E2403828491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4BDD3-E556-4FB1-8A02-EA51E852AA4D}">
      <dsp:nvSpPr>
        <dsp:cNvPr id="0" name=""/>
        <dsp:cNvSpPr/>
      </dsp:nvSpPr>
      <dsp:spPr>
        <a:xfrm>
          <a:off x="600792" y="528370"/>
          <a:ext cx="1449891" cy="14498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89E75-D1B5-4D13-94CB-55FE9C8DC129}">
      <dsp:nvSpPr>
        <dsp:cNvPr id="0" name=""/>
        <dsp:cNvSpPr/>
      </dsp:nvSpPr>
      <dsp:spPr>
        <a:xfrm>
          <a:off x="909785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8266B-34D4-4E17-8833-BA882D61DFA3}">
      <dsp:nvSpPr>
        <dsp:cNvPr id="0" name=""/>
        <dsp:cNvSpPr/>
      </dsp:nvSpPr>
      <dsp:spPr>
        <a:xfrm>
          <a:off x="137302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Overview</a:t>
          </a:r>
        </a:p>
      </dsp:txBody>
      <dsp:txXfrm>
        <a:off x="137302" y="2429867"/>
        <a:ext cx="2376871" cy="720000"/>
      </dsp:txXfrm>
    </dsp:sp>
    <dsp:sp modelId="{9827C47D-253C-4E95-9118-684613B81152}">
      <dsp:nvSpPr>
        <dsp:cNvPr id="0" name=""/>
        <dsp:cNvSpPr/>
      </dsp:nvSpPr>
      <dsp:spPr>
        <a:xfrm>
          <a:off x="3393616" y="528370"/>
          <a:ext cx="1449891" cy="14498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54002-35C0-42D1-B330-24E7396F5E84}">
      <dsp:nvSpPr>
        <dsp:cNvPr id="0" name=""/>
        <dsp:cNvSpPr/>
      </dsp:nvSpPr>
      <dsp:spPr>
        <a:xfrm>
          <a:off x="3702610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E3FD6-C7E7-4F5C-928A-623CD1449E43}">
      <dsp:nvSpPr>
        <dsp:cNvPr id="0" name=""/>
        <dsp:cNvSpPr/>
      </dsp:nvSpPr>
      <dsp:spPr>
        <a:xfrm>
          <a:off x="2930126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Case study</a:t>
          </a:r>
        </a:p>
      </dsp:txBody>
      <dsp:txXfrm>
        <a:off x="2930126" y="2429867"/>
        <a:ext cx="2376871" cy="720000"/>
      </dsp:txXfrm>
    </dsp:sp>
    <dsp:sp modelId="{DED82551-8F4B-41DC-B8A5-D1D1D183CEB9}">
      <dsp:nvSpPr>
        <dsp:cNvPr id="0" name=""/>
        <dsp:cNvSpPr/>
      </dsp:nvSpPr>
      <dsp:spPr>
        <a:xfrm>
          <a:off x="6186441" y="528370"/>
          <a:ext cx="1449891" cy="14498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4DADA-8AD3-431E-9248-E523995B1444}">
      <dsp:nvSpPr>
        <dsp:cNvPr id="0" name=""/>
        <dsp:cNvSpPr/>
      </dsp:nvSpPr>
      <dsp:spPr>
        <a:xfrm>
          <a:off x="6495434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43B45-61DE-4F72-8E12-EEBDF9AA7B90}">
      <dsp:nvSpPr>
        <dsp:cNvPr id="0" name=""/>
        <dsp:cNvSpPr/>
      </dsp:nvSpPr>
      <dsp:spPr>
        <a:xfrm>
          <a:off x="5722951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5 Skills</a:t>
          </a:r>
        </a:p>
      </dsp:txBody>
      <dsp:txXfrm>
        <a:off x="5722951" y="2429867"/>
        <a:ext cx="2376871" cy="720000"/>
      </dsp:txXfrm>
    </dsp:sp>
    <dsp:sp modelId="{5148F25D-7AEC-4B31-B414-6562C81D1EB9}">
      <dsp:nvSpPr>
        <dsp:cNvPr id="0" name=""/>
        <dsp:cNvSpPr/>
      </dsp:nvSpPr>
      <dsp:spPr>
        <a:xfrm>
          <a:off x="8979265" y="528370"/>
          <a:ext cx="1449891" cy="14498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AB068B-CAE0-49C9-AEE9-DC1941D39782}">
      <dsp:nvSpPr>
        <dsp:cNvPr id="0" name=""/>
        <dsp:cNvSpPr/>
      </dsp:nvSpPr>
      <dsp:spPr>
        <a:xfrm>
          <a:off x="9288259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78C32-B8DC-4890-8F6D-3EFEAC42EEEC}">
      <dsp:nvSpPr>
        <dsp:cNvPr id="0" name=""/>
        <dsp:cNvSpPr/>
      </dsp:nvSpPr>
      <dsp:spPr>
        <a:xfrm>
          <a:off x="8515775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Q &amp; A</a:t>
          </a:r>
        </a:p>
      </dsp:txBody>
      <dsp:txXfrm>
        <a:off x="8515775" y="2429867"/>
        <a:ext cx="237687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5985F-9D9E-47F9-A736-F29C8C4F4D3F}">
      <dsp:nvSpPr>
        <dsp:cNvPr id="0" name=""/>
        <dsp:cNvSpPr/>
      </dsp:nvSpPr>
      <dsp:spPr>
        <a:xfrm>
          <a:off x="3592756" y="36943"/>
          <a:ext cx="1290440" cy="1290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High-Level Stories</a:t>
          </a:r>
        </a:p>
      </dsp:txBody>
      <dsp:txXfrm>
        <a:off x="3592756" y="36943"/>
        <a:ext cx="1290440" cy="1290440"/>
      </dsp:txXfrm>
    </dsp:sp>
    <dsp:sp modelId="{05D186F8-ED4E-45B2-B6CA-FB36D2A692C0}">
      <dsp:nvSpPr>
        <dsp:cNvPr id="0" name=""/>
        <dsp:cNvSpPr/>
      </dsp:nvSpPr>
      <dsp:spPr>
        <a:xfrm>
          <a:off x="556797" y="-434"/>
          <a:ext cx="4838705" cy="4838705"/>
        </a:xfrm>
        <a:prstGeom prst="circularArrow">
          <a:avLst>
            <a:gd name="adj1" fmla="val 5200"/>
            <a:gd name="adj2" fmla="val 335936"/>
            <a:gd name="adj3" fmla="val 21293147"/>
            <a:gd name="adj4" fmla="val 19766322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DB416-25E2-4BD4-95A7-B9A92B4B9B7E}">
      <dsp:nvSpPr>
        <dsp:cNvPr id="0" name=""/>
        <dsp:cNvSpPr/>
      </dsp:nvSpPr>
      <dsp:spPr>
        <a:xfrm>
          <a:off x="4372607" y="2437079"/>
          <a:ext cx="1290440" cy="1290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Interfaces and Classes</a:t>
          </a:r>
        </a:p>
      </dsp:txBody>
      <dsp:txXfrm>
        <a:off x="4372607" y="2437079"/>
        <a:ext cx="1290440" cy="1290440"/>
      </dsp:txXfrm>
    </dsp:sp>
    <dsp:sp modelId="{7E0E2C3D-305E-47AD-BEA0-B0F5A4A39D7D}">
      <dsp:nvSpPr>
        <dsp:cNvPr id="0" name=""/>
        <dsp:cNvSpPr/>
      </dsp:nvSpPr>
      <dsp:spPr>
        <a:xfrm>
          <a:off x="556797" y="-434"/>
          <a:ext cx="4838705" cy="4838705"/>
        </a:xfrm>
        <a:prstGeom prst="circularArrow">
          <a:avLst>
            <a:gd name="adj1" fmla="val 5200"/>
            <a:gd name="adj2" fmla="val 335936"/>
            <a:gd name="adj3" fmla="val 4014600"/>
            <a:gd name="adj4" fmla="val 2253523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0626D-A4C9-4068-BF01-8F996092D265}">
      <dsp:nvSpPr>
        <dsp:cNvPr id="0" name=""/>
        <dsp:cNvSpPr/>
      </dsp:nvSpPr>
      <dsp:spPr>
        <a:xfrm>
          <a:off x="2330929" y="3920445"/>
          <a:ext cx="1290440" cy="1290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SOLID Principles</a:t>
          </a:r>
        </a:p>
      </dsp:txBody>
      <dsp:txXfrm>
        <a:off x="2330929" y="3920445"/>
        <a:ext cx="1290440" cy="1290440"/>
      </dsp:txXfrm>
    </dsp:sp>
    <dsp:sp modelId="{B9C10D26-C95E-4DC2-BB06-B4E7A1E8CDD5}">
      <dsp:nvSpPr>
        <dsp:cNvPr id="0" name=""/>
        <dsp:cNvSpPr/>
      </dsp:nvSpPr>
      <dsp:spPr>
        <a:xfrm>
          <a:off x="556797" y="-434"/>
          <a:ext cx="4838705" cy="4838705"/>
        </a:xfrm>
        <a:prstGeom prst="circularArrow">
          <a:avLst>
            <a:gd name="adj1" fmla="val 5200"/>
            <a:gd name="adj2" fmla="val 335936"/>
            <a:gd name="adj3" fmla="val 8210541"/>
            <a:gd name="adj4" fmla="val 6449464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14B3A-8678-451E-9411-F39FF3C2A554}">
      <dsp:nvSpPr>
        <dsp:cNvPr id="0" name=""/>
        <dsp:cNvSpPr/>
      </dsp:nvSpPr>
      <dsp:spPr>
        <a:xfrm>
          <a:off x="289252" y="2437079"/>
          <a:ext cx="1290440" cy="1290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Unit Testing</a:t>
          </a:r>
        </a:p>
      </dsp:txBody>
      <dsp:txXfrm>
        <a:off x="289252" y="2437079"/>
        <a:ext cx="1290440" cy="1290440"/>
      </dsp:txXfrm>
    </dsp:sp>
    <dsp:sp modelId="{EB3EA576-41D9-4272-AD46-D68B88067BDA}">
      <dsp:nvSpPr>
        <dsp:cNvPr id="0" name=""/>
        <dsp:cNvSpPr/>
      </dsp:nvSpPr>
      <dsp:spPr>
        <a:xfrm>
          <a:off x="556797" y="-434"/>
          <a:ext cx="4838705" cy="4838705"/>
        </a:xfrm>
        <a:prstGeom prst="circularArrow">
          <a:avLst>
            <a:gd name="adj1" fmla="val 5200"/>
            <a:gd name="adj2" fmla="val 335936"/>
            <a:gd name="adj3" fmla="val 12297742"/>
            <a:gd name="adj4" fmla="val 10770917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E08FD-4CA1-46B5-A5E8-2D9761560EB9}">
      <dsp:nvSpPr>
        <dsp:cNvPr id="0" name=""/>
        <dsp:cNvSpPr/>
      </dsp:nvSpPr>
      <dsp:spPr>
        <a:xfrm>
          <a:off x="1069103" y="36943"/>
          <a:ext cx="1290440" cy="1290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Design Patterns</a:t>
          </a:r>
        </a:p>
      </dsp:txBody>
      <dsp:txXfrm>
        <a:off x="1069103" y="36943"/>
        <a:ext cx="1290440" cy="1290440"/>
      </dsp:txXfrm>
    </dsp:sp>
    <dsp:sp modelId="{E717934C-711D-4F56-B078-52A48218BBFC}">
      <dsp:nvSpPr>
        <dsp:cNvPr id="0" name=""/>
        <dsp:cNvSpPr/>
      </dsp:nvSpPr>
      <dsp:spPr>
        <a:xfrm>
          <a:off x="556797" y="-434"/>
          <a:ext cx="4838705" cy="4838705"/>
        </a:xfrm>
        <a:prstGeom prst="circularArrow">
          <a:avLst>
            <a:gd name="adj1" fmla="val 5200"/>
            <a:gd name="adj2" fmla="val 335936"/>
            <a:gd name="adj3" fmla="val 16865589"/>
            <a:gd name="adj4" fmla="val 15198475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6563B-CFC2-4D62-9250-14C7F3882617}">
      <dsp:nvSpPr>
        <dsp:cNvPr id="0" name=""/>
        <dsp:cNvSpPr/>
      </dsp:nvSpPr>
      <dsp:spPr>
        <a:xfrm rot="5400000">
          <a:off x="-130388" y="131085"/>
          <a:ext cx="869256" cy="6084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WHAT</a:t>
          </a:r>
        </a:p>
      </dsp:txBody>
      <dsp:txXfrm rot="-5400000">
        <a:off x="1" y="304937"/>
        <a:ext cx="608479" cy="260777"/>
      </dsp:txXfrm>
    </dsp:sp>
    <dsp:sp modelId="{A8209FDC-12DB-405A-988B-BE61AE25DF75}">
      <dsp:nvSpPr>
        <dsp:cNvPr id="0" name=""/>
        <dsp:cNvSpPr/>
      </dsp:nvSpPr>
      <dsp:spPr>
        <a:xfrm rot="5400000">
          <a:off x="1758434" y="-1149257"/>
          <a:ext cx="565017" cy="28649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HOW</a:t>
          </a:r>
        </a:p>
      </dsp:txBody>
      <dsp:txXfrm rot="-5400000">
        <a:off x="608480" y="28279"/>
        <a:ext cx="2837344" cy="509853"/>
      </dsp:txXfrm>
    </dsp:sp>
    <dsp:sp modelId="{2AD4C977-826B-4994-9738-CF8FF4A13722}">
      <dsp:nvSpPr>
        <dsp:cNvPr id="0" name=""/>
        <dsp:cNvSpPr/>
      </dsp:nvSpPr>
      <dsp:spPr>
        <a:xfrm rot="5400000">
          <a:off x="-130388" y="879893"/>
          <a:ext cx="869256" cy="6084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Search For Keys</a:t>
          </a:r>
        </a:p>
      </dsp:txBody>
      <dsp:txXfrm rot="-5400000">
        <a:off x="1" y="1053745"/>
        <a:ext cx="608479" cy="260777"/>
      </dsp:txXfrm>
    </dsp:sp>
    <dsp:sp modelId="{FA34F875-AA6D-4551-9B79-0C7B27EC6102}">
      <dsp:nvSpPr>
        <dsp:cNvPr id="0" name=""/>
        <dsp:cNvSpPr/>
      </dsp:nvSpPr>
      <dsp:spPr>
        <a:xfrm rot="5400000">
          <a:off x="1758434" y="-400449"/>
          <a:ext cx="565017" cy="28649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Search The Couch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Search The Entry Way</a:t>
          </a:r>
        </a:p>
      </dsp:txBody>
      <dsp:txXfrm rot="-5400000">
        <a:off x="608480" y="777087"/>
        <a:ext cx="2837344" cy="509853"/>
      </dsp:txXfrm>
    </dsp:sp>
    <dsp:sp modelId="{250D9C65-DC37-4B3D-ADA7-1739D265DB00}">
      <dsp:nvSpPr>
        <dsp:cNvPr id="0" name=""/>
        <dsp:cNvSpPr/>
      </dsp:nvSpPr>
      <dsp:spPr>
        <a:xfrm rot="5400000">
          <a:off x="-130388" y="1628700"/>
          <a:ext cx="869256" cy="6084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Ride Shopping Cart</a:t>
          </a:r>
        </a:p>
      </dsp:txBody>
      <dsp:txXfrm rot="-5400000">
        <a:off x="1" y="1802552"/>
        <a:ext cx="608479" cy="260777"/>
      </dsp:txXfrm>
    </dsp:sp>
    <dsp:sp modelId="{CE6B3887-09B5-4900-933C-CDA34ECCE5A6}">
      <dsp:nvSpPr>
        <dsp:cNvPr id="0" name=""/>
        <dsp:cNvSpPr/>
      </dsp:nvSpPr>
      <dsp:spPr>
        <a:xfrm rot="5400000">
          <a:off x="1758434" y="348357"/>
          <a:ext cx="565017" cy="28649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Pickup Groceries Around Store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Pay at the counter</a:t>
          </a:r>
        </a:p>
      </dsp:txBody>
      <dsp:txXfrm rot="-5400000">
        <a:off x="608480" y="1525893"/>
        <a:ext cx="2837344" cy="509853"/>
      </dsp:txXfrm>
    </dsp:sp>
    <dsp:sp modelId="{75B749C3-4FA1-40C3-9546-A567F50FE594}">
      <dsp:nvSpPr>
        <dsp:cNvPr id="0" name=""/>
        <dsp:cNvSpPr/>
      </dsp:nvSpPr>
      <dsp:spPr>
        <a:xfrm rot="5400000">
          <a:off x="-130388" y="2377507"/>
          <a:ext cx="869256" cy="6084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Get A Cookie</a:t>
          </a:r>
        </a:p>
      </dsp:txBody>
      <dsp:txXfrm rot="-5400000">
        <a:off x="1" y="2551359"/>
        <a:ext cx="608479" cy="260777"/>
      </dsp:txXfrm>
    </dsp:sp>
    <dsp:sp modelId="{5F188837-3DB9-404D-8B27-19639BE1E5CB}">
      <dsp:nvSpPr>
        <dsp:cNvPr id="0" name=""/>
        <dsp:cNvSpPr/>
      </dsp:nvSpPr>
      <dsp:spPr>
        <a:xfrm rot="5400000">
          <a:off x="1758434" y="1097164"/>
          <a:ext cx="565017" cy="28649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Got a cookie in the bakery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Enjoy cookie on the way home</a:t>
          </a:r>
        </a:p>
      </dsp:txBody>
      <dsp:txXfrm rot="-5400000">
        <a:off x="608480" y="2274700"/>
        <a:ext cx="2837344" cy="509853"/>
      </dsp:txXfrm>
    </dsp:sp>
    <dsp:sp modelId="{03501179-8908-4034-8B56-08E5F56D64BC}">
      <dsp:nvSpPr>
        <dsp:cNvPr id="0" name=""/>
        <dsp:cNvSpPr/>
      </dsp:nvSpPr>
      <dsp:spPr>
        <a:xfrm rot="5400000">
          <a:off x="-130388" y="3126315"/>
          <a:ext cx="869256" cy="6084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Making Dinner</a:t>
          </a:r>
        </a:p>
      </dsp:txBody>
      <dsp:txXfrm rot="-5400000">
        <a:off x="1" y="3300167"/>
        <a:ext cx="608479" cy="260777"/>
      </dsp:txXfrm>
    </dsp:sp>
    <dsp:sp modelId="{80DC64C2-1CDB-41C9-8E8A-E24038284912}">
      <dsp:nvSpPr>
        <dsp:cNvPr id="0" name=""/>
        <dsp:cNvSpPr/>
      </dsp:nvSpPr>
      <dsp:spPr>
        <a:xfrm rot="5400000">
          <a:off x="1758434" y="1845972"/>
          <a:ext cx="565017" cy="28649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Bring the groceries in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The ice cream melted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Mom made a delicious dinner</a:t>
          </a:r>
        </a:p>
      </dsp:txBody>
      <dsp:txXfrm rot="-5400000">
        <a:off x="608480" y="3023508"/>
        <a:ext cx="2837344" cy="509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ZOrGXk4XFI" TargetMode="External"/><Relationship Id="rId2" Type="http://schemas.openxmlformats.org/officeDocument/2006/relationships/hyperlink" Target="https://blog.amazingmarvin.com/break-large-projects-tasks-bite-sized-task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OeFnOV9YBa4ary9fvCULLn7ohNKR6Ees" TargetMode="External"/><Relationship Id="rId5" Type="http://schemas.openxmlformats.org/officeDocument/2006/relationships/hyperlink" Target="https://www.youtube.com/watch?v=DwbYxP-etMY" TargetMode="External"/><Relationship Id="rId4" Type="http://schemas.openxmlformats.org/officeDocument/2006/relationships/hyperlink" Target="https://www.youtube.com/watch?v=9qvCeRt9_h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berthold/presenta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41B4-9815-A174-80B9-CA85024B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THIS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76326-5D2D-1F74-B16C-2DC26C4A6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  <a:p>
            <a:pPr lvl="1"/>
            <a:r>
              <a:rPr lang="en-US" dirty="0"/>
              <a:t>Mommy lost the keys</a:t>
            </a:r>
          </a:p>
          <a:p>
            <a:pPr lvl="1"/>
            <a:r>
              <a:rPr lang="en-US" dirty="0"/>
              <a:t>First time in a shopping cart</a:t>
            </a:r>
          </a:p>
          <a:p>
            <a:pPr lvl="1"/>
            <a:r>
              <a:rPr lang="en-US" dirty="0"/>
              <a:t>I got a cookie! </a:t>
            </a:r>
          </a:p>
          <a:p>
            <a:pPr lvl="1"/>
            <a:r>
              <a:rPr lang="en-US" dirty="0"/>
              <a:t>The ice cream melted, dinner was still yummy</a:t>
            </a:r>
          </a:p>
          <a:p>
            <a:pPr lvl="1"/>
            <a:endParaRPr lang="en-US" dirty="0"/>
          </a:p>
          <a:p>
            <a:pPr marL="324000" lvl="1" indent="0">
              <a:buNone/>
            </a:pPr>
            <a:r>
              <a:rPr lang="en-US" dirty="0"/>
              <a:t>You could be a winner! </a:t>
            </a:r>
          </a:p>
          <a:p>
            <a:pPr lvl="1"/>
            <a:endParaRPr lang="en-US" dirty="0"/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0D2E4DE7-D846-8A27-17CA-CBF0C6EAD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113" y="2688654"/>
            <a:ext cx="3812573" cy="3812573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A0D768D-11A9-2769-6914-5E97022AC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721" y="890564"/>
            <a:ext cx="4594965" cy="16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FA6FA9D-F348-4E17-701F-8B42E3701C7A}"/>
              </a:ext>
            </a:extLst>
          </p:cNvPr>
          <p:cNvSpPr/>
          <p:nvPr/>
        </p:nvSpPr>
        <p:spPr>
          <a:xfrm>
            <a:off x="3332480" y="4890347"/>
            <a:ext cx="4070773" cy="636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THIS STORY HERE!</a:t>
            </a:r>
          </a:p>
        </p:txBody>
      </p:sp>
    </p:spTree>
    <p:extLst>
      <p:ext uri="{BB962C8B-B14F-4D97-AF65-F5344CB8AC3E}">
        <p14:creationId xmlns:p14="http://schemas.microsoft.com/office/powerpoint/2010/main" val="3648922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D9AF3D-5DCF-EB2C-AF5F-8E92D8C9793E}"/>
              </a:ext>
            </a:extLst>
          </p:cNvPr>
          <p:cNvSpPr/>
          <p:nvPr/>
        </p:nvSpPr>
        <p:spPr>
          <a:xfrm>
            <a:off x="7000241" y="1869440"/>
            <a:ext cx="4392506" cy="45923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InvoiceProcessor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A65C3-2034-A9E7-F597-4D04BE14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STORY TELLING – WHAT ARE THE STEPS?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16C7A-6041-79D5-E584-E561431D6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115180" cy="1876731"/>
          </a:xfrm>
        </p:spPr>
        <p:txBody>
          <a:bodyPr/>
          <a:lstStyle/>
          <a:p>
            <a:r>
              <a:rPr lang="en-US" dirty="0"/>
              <a:t>You are given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shopping cart </a:t>
            </a:r>
            <a:r>
              <a:rPr lang="en-US" dirty="0"/>
              <a:t>that contains items, their prices and item totals</a:t>
            </a:r>
          </a:p>
          <a:p>
            <a:r>
              <a:rPr lang="en-US" dirty="0"/>
              <a:t>You’ve been asked to create an invoice and calculate invoice total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3F6DD9-219B-61D0-62CE-80DCC135143C}"/>
              </a:ext>
            </a:extLst>
          </p:cNvPr>
          <p:cNvGrpSpPr/>
          <p:nvPr/>
        </p:nvGrpSpPr>
        <p:grpSpPr>
          <a:xfrm>
            <a:off x="799253" y="3779520"/>
            <a:ext cx="4538134" cy="2756747"/>
            <a:chOff x="6996853" y="2133600"/>
            <a:chExt cx="4538134" cy="275674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3E2664C-F2D0-C4F1-6522-91EDD6719C98}"/>
                </a:ext>
              </a:extLst>
            </p:cNvPr>
            <p:cNvSpPr/>
            <p:nvPr/>
          </p:nvSpPr>
          <p:spPr>
            <a:xfrm>
              <a:off x="6996853" y="2133600"/>
              <a:ext cx="4538134" cy="275674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8284C3-0F95-7650-1441-5BDAF42D8735}"/>
                </a:ext>
              </a:extLst>
            </p:cNvPr>
            <p:cNvSpPr/>
            <p:nvPr/>
          </p:nvSpPr>
          <p:spPr>
            <a:xfrm>
              <a:off x="7078132" y="2438400"/>
              <a:ext cx="4314613" cy="433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Product A Qty: 1 Unit Price: 4.99 Line: 4.99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00FBE8-2DF0-85BF-D2E7-7CA8CEEAA9DA}"/>
                </a:ext>
              </a:extLst>
            </p:cNvPr>
            <p:cNvSpPr/>
            <p:nvPr/>
          </p:nvSpPr>
          <p:spPr>
            <a:xfrm>
              <a:off x="7078133" y="3072790"/>
              <a:ext cx="4314614" cy="433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Product B Qty: 4 Unit Price: 2.50 Line 10.00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BB00C0-884A-9195-C776-74D71CD3D4EC}"/>
                </a:ext>
              </a:extLst>
            </p:cNvPr>
            <p:cNvSpPr/>
            <p:nvPr/>
          </p:nvSpPr>
          <p:spPr>
            <a:xfrm>
              <a:off x="9591040" y="3725334"/>
              <a:ext cx="1801707" cy="934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dirty="0"/>
                <a:t>Subtotal: 0.00</a:t>
              </a:r>
            </a:p>
            <a:p>
              <a:pPr algn="r"/>
              <a:r>
                <a:rPr lang="en-US" dirty="0"/>
                <a:t>Tax: 0.00</a:t>
              </a:r>
            </a:p>
            <a:p>
              <a:pPr algn="r"/>
              <a:r>
                <a:rPr lang="en-US" dirty="0"/>
                <a:t>Total: 0.00</a:t>
              </a:r>
            </a:p>
            <a:p>
              <a:pPr algn="r"/>
              <a:endParaRPr lang="en-US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2EF2B72-6E52-2BB9-BD0F-23483F14B202}"/>
              </a:ext>
            </a:extLst>
          </p:cNvPr>
          <p:cNvSpPr/>
          <p:nvPr/>
        </p:nvSpPr>
        <p:spPr>
          <a:xfrm>
            <a:off x="7836746" y="2418080"/>
            <a:ext cx="2729653" cy="799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Invoice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290AC7-42C0-5422-83BB-F60A524172C8}"/>
              </a:ext>
            </a:extLst>
          </p:cNvPr>
          <p:cNvSpPr/>
          <p:nvPr/>
        </p:nvSpPr>
        <p:spPr>
          <a:xfrm>
            <a:off x="7836745" y="3379893"/>
            <a:ext cx="2729653" cy="799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Invoice</a:t>
            </a:r>
            <a:r>
              <a:rPr lang="en-US" dirty="0"/>
              <a:t> Subtotal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33B512-9AC1-8272-4668-946463620F9F}"/>
              </a:ext>
            </a:extLst>
          </p:cNvPr>
          <p:cNvSpPr/>
          <p:nvPr/>
        </p:nvSpPr>
        <p:spPr>
          <a:xfrm>
            <a:off x="7836744" y="4352950"/>
            <a:ext cx="2729653" cy="799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Invoice</a:t>
            </a:r>
            <a:r>
              <a:rPr lang="en-US" dirty="0"/>
              <a:t> Tax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D31EDA-BE4A-F6F6-9BE4-E82649C48935}"/>
              </a:ext>
            </a:extLst>
          </p:cNvPr>
          <p:cNvSpPr/>
          <p:nvPr/>
        </p:nvSpPr>
        <p:spPr>
          <a:xfrm>
            <a:off x="7836744" y="5356591"/>
            <a:ext cx="2729653" cy="799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Invoice</a:t>
            </a:r>
            <a:r>
              <a:rPr lang="en-US" dirty="0"/>
              <a:t> Total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13CBD0-ECA4-DA43-7A75-2E621D9179E2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flipH="1">
            <a:off x="9201572" y="3217333"/>
            <a:ext cx="1" cy="16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9ED18B-1001-E438-5A20-BD77DBDAF31D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9201571" y="4179146"/>
            <a:ext cx="1" cy="17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76461A-0DBA-1FE2-924B-C7EC5090AC40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201571" y="5152203"/>
            <a:ext cx="0" cy="20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0DE676-2820-BDA9-7AF4-C75CE65539D1}"/>
              </a:ext>
            </a:extLst>
          </p:cNvPr>
          <p:cNvCxnSpPr>
            <a:endCxn id="13" idx="1"/>
          </p:cNvCxnSpPr>
          <p:nvPr/>
        </p:nvCxnSpPr>
        <p:spPr>
          <a:xfrm flipV="1">
            <a:off x="5107093" y="3779520"/>
            <a:ext cx="2729652" cy="17678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48C0D3-3712-C70C-21B9-04184A05192F}"/>
              </a:ext>
            </a:extLst>
          </p:cNvPr>
          <p:cNvCxnSpPr/>
          <p:nvPr/>
        </p:nvCxnSpPr>
        <p:spPr>
          <a:xfrm flipV="1">
            <a:off x="5068149" y="4752576"/>
            <a:ext cx="2768595" cy="10860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54855E-8CAB-D33A-FD61-A9F8860FF51B}"/>
              </a:ext>
            </a:extLst>
          </p:cNvPr>
          <p:cNvCxnSpPr>
            <a:endCxn id="15" idx="1"/>
          </p:cNvCxnSpPr>
          <p:nvPr/>
        </p:nvCxnSpPr>
        <p:spPr>
          <a:xfrm flipV="1">
            <a:off x="5107093" y="5756218"/>
            <a:ext cx="2729651" cy="353329"/>
          </a:xfrm>
          <a:prstGeom prst="curvedConnector3">
            <a:avLst>
              <a:gd name="adj1" fmla="val 56452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9B2A11-4A2F-01D3-2DAC-2007C407998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79520" y="2817707"/>
            <a:ext cx="4057226" cy="250613"/>
          </a:xfrm>
          <a:prstGeom prst="curvedConnector3">
            <a:avLst>
              <a:gd name="adj1" fmla="val -8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475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27C6-FB35-CFA1-7178-FAAC10EB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– INTERFACES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A2BAD-7948-8466-59FD-E70529FD4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397208" cy="431443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Interfaces</a:t>
            </a:r>
          </a:p>
          <a:p>
            <a:pPr lvl="1"/>
            <a:r>
              <a:rPr lang="en-US" dirty="0"/>
              <a:t>Define contracts of what your class can do</a:t>
            </a:r>
          </a:p>
          <a:p>
            <a:pPr lvl="1"/>
            <a:r>
              <a:rPr lang="en-US" dirty="0"/>
              <a:t>They do not do anything</a:t>
            </a:r>
          </a:p>
          <a:p>
            <a:pPr lvl="1"/>
            <a:r>
              <a:rPr lang="en-US" b="1" dirty="0"/>
              <a:t>WHAT (abstract) it can do</a:t>
            </a:r>
          </a:p>
          <a:p>
            <a:pPr lvl="1"/>
            <a:r>
              <a:rPr lang="en-US" dirty="0"/>
              <a:t>Is-A – Composition over Inheritance</a:t>
            </a:r>
          </a:p>
          <a:p>
            <a:pPr lvl="1"/>
            <a:r>
              <a:rPr lang="en-US" dirty="0"/>
              <a:t>Allow swapping implementations at run-time</a:t>
            </a:r>
          </a:p>
          <a:p>
            <a:r>
              <a:rPr lang="en-US" b="1" dirty="0"/>
              <a:t>Classes</a:t>
            </a:r>
          </a:p>
          <a:p>
            <a:pPr lvl="1"/>
            <a:r>
              <a:rPr lang="en-US" dirty="0"/>
              <a:t>Implements interfaces and does the work </a:t>
            </a:r>
          </a:p>
          <a:p>
            <a:pPr lvl="1"/>
            <a:r>
              <a:rPr lang="en-US" b="1" dirty="0"/>
              <a:t>HOW (concrete) it does it</a:t>
            </a:r>
          </a:p>
          <a:p>
            <a:r>
              <a:rPr lang="en-US" b="1" dirty="0"/>
              <a:t>Tips</a:t>
            </a:r>
          </a:p>
          <a:p>
            <a:pPr lvl="1"/>
            <a:r>
              <a:rPr lang="en-US" dirty="0"/>
              <a:t>Avoid </a:t>
            </a:r>
            <a:r>
              <a:rPr lang="en-US" b="1" dirty="0"/>
              <a:t>Abstract </a:t>
            </a:r>
            <a:r>
              <a:rPr lang="en-US" dirty="0"/>
              <a:t>classes unless there is a clear pattern of re-use – temptation for virtual overrides</a:t>
            </a:r>
          </a:p>
          <a:p>
            <a:pPr lvl="1"/>
            <a:r>
              <a:rPr lang="en-US" dirty="0"/>
              <a:t>Interface per high-level step</a:t>
            </a:r>
          </a:p>
          <a:p>
            <a:pPr lvl="1"/>
            <a:r>
              <a:rPr lang="en-US" dirty="0"/>
              <a:t>When complexity rises – add an interface and move your code</a:t>
            </a:r>
          </a:p>
          <a:p>
            <a:r>
              <a:rPr lang="en-US" b="1" dirty="0"/>
              <a:t>Benefits</a:t>
            </a:r>
          </a:p>
          <a:p>
            <a:pPr lvl="1"/>
            <a:r>
              <a:rPr lang="en-US" dirty="0"/>
              <a:t>Interfaces and classes enable SOLID principles, Unit Testing, and Design Patterns</a:t>
            </a:r>
          </a:p>
          <a:p>
            <a:pPr lvl="1"/>
            <a:r>
              <a:rPr lang="en-US" dirty="0"/>
              <a:t>Interfaces allow swapping implementations</a:t>
            </a:r>
          </a:p>
          <a:p>
            <a:pPr lvl="2"/>
            <a:r>
              <a:rPr lang="en-US" dirty="0"/>
              <a:t>Basic -&gt; Complex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BE8575-F5B8-F1A6-3E35-7282D0CAFB07}"/>
              </a:ext>
            </a:extLst>
          </p:cNvPr>
          <p:cNvSpPr/>
          <p:nvPr/>
        </p:nvSpPr>
        <p:spPr>
          <a:xfrm>
            <a:off x="5985929" y="4107296"/>
            <a:ext cx="1632374" cy="8144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 </a:t>
            </a:r>
            <a:r>
              <a:rPr lang="en-US" dirty="0" err="1"/>
              <a:t>IRun</a:t>
            </a:r>
            <a:endParaRPr lang="en-US" dirty="0"/>
          </a:p>
          <a:p>
            <a:pPr algn="ctr"/>
            <a:r>
              <a:rPr lang="en-US" dirty="0"/>
              <a:t>void Run()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DB8CAE-05EB-B456-373D-20F9EF93DA2D}"/>
              </a:ext>
            </a:extLst>
          </p:cNvPr>
          <p:cNvSpPr/>
          <p:nvPr/>
        </p:nvSpPr>
        <p:spPr>
          <a:xfrm>
            <a:off x="5991013" y="5409931"/>
            <a:ext cx="1632374" cy="8144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 </a:t>
            </a:r>
            <a:r>
              <a:rPr lang="en-US" dirty="0" err="1"/>
              <a:t>ISwim</a:t>
            </a:r>
            <a:endParaRPr lang="en-US" dirty="0"/>
          </a:p>
          <a:p>
            <a:pPr algn="ctr"/>
            <a:r>
              <a:rPr lang="en-US" dirty="0"/>
              <a:t>void Swim()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91A7A9-F062-F78B-CA6A-E60C8E8ACF86}"/>
              </a:ext>
            </a:extLst>
          </p:cNvPr>
          <p:cNvSpPr/>
          <p:nvPr/>
        </p:nvSpPr>
        <p:spPr>
          <a:xfrm>
            <a:off x="9245596" y="4354694"/>
            <a:ext cx="1510453" cy="814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</a:t>
            </a:r>
            <a:br>
              <a:rPr lang="en-US" dirty="0"/>
            </a:br>
            <a:r>
              <a:rPr lang="en-US" dirty="0"/>
              <a:t>Run()</a:t>
            </a:r>
            <a:br>
              <a:rPr lang="en-US" dirty="0"/>
            </a:br>
            <a:r>
              <a:rPr lang="en-US" dirty="0"/>
              <a:t>Swim()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4DB9FF-FF24-9E24-25B8-10C690987BC0}"/>
              </a:ext>
            </a:extLst>
          </p:cNvPr>
          <p:cNvSpPr/>
          <p:nvPr/>
        </p:nvSpPr>
        <p:spPr>
          <a:xfrm>
            <a:off x="9245599" y="2733601"/>
            <a:ext cx="1510453" cy="1373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  <a:br>
              <a:rPr lang="en-US" dirty="0"/>
            </a:br>
            <a:r>
              <a:rPr lang="en-US" dirty="0"/>
              <a:t>Run()</a:t>
            </a:r>
            <a:br>
              <a:rPr lang="en-US" dirty="0"/>
            </a:br>
            <a:r>
              <a:rPr lang="en-US" dirty="0"/>
              <a:t>Swim()</a:t>
            </a:r>
          </a:p>
          <a:p>
            <a:pPr algn="ctr"/>
            <a:r>
              <a:rPr lang="en-US" dirty="0"/>
              <a:t>Talk()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2C3B5E-0282-6393-AF6C-677F430E80A6}"/>
              </a:ext>
            </a:extLst>
          </p:cNvPr>
          <p:cNvSpPr/>
          <p:nvPr/>
        </p:nvSpPr>
        <p:spPr>
          <a:xfrm>
            <a:off x="5991013" y="3014058"/>
            <a:ext cx="1632374" cy="8144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 </a:t>
            </a:r>
            <a:r>
              <a:rPr lang="en-US" dirty="0" err="1"/>
              <a:t>ITalk</a:t>
            </a:r>
            <a:endParaRPr lang="en-US" dirty="0"/>
          </a:p>
          <a:p>
            <a:pPr algn="ctr"/>
            <a:r>
              <a:rPr lang="en-US" dirty="0"/>
              <a:t>void Talk()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E14642-B44C-9410-6B1D-605D99C7D053}"/>
              </a:ext>
            </a:extLst>
          </p:cNvPr>
          <p:cNvSpPr/>
          <p:nvPr/>
        </p:nvSpPr>
        <p:spPr>
          <a:xfrm>
            <a:off x="9245597" y="5401205"/>
            <a:ext cx="1510453" cy="81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Shark</a:t>
            </a:r>
          </a:p>
          <a:p>
            <a:pPr algn="ctr"/>
            <a:r>
              <a:rPr lang="en-US" dirty="0"/>
              <a:t>Swim()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BC7147-9716-F5F1-A409-F19977F4040A}"/>
              </a:ext>
            </a:extLst>
          </p:cNvPr>
          <p:cNvCxnSpPr>
            <a:stCxn id="18" idx="1"/>
            <a:endCxn id="13" idx="3"/>
          </p:cNvCxnSpPr>
          <p:nvPr/>
        </p:nvCxnSpPr>
        <p:spPr>
          <a:xfrm flipH="1">
            <a:off x="7623387" y="5808452"/>
            <a:ext cx="1622210" cy="8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FBB3C4-6705-EBA1-220B-C35DED77227B}"/>
              </a:ext>
            </a:extLst>
          </p:cNvPr>
          <p:cNvCxnSpPr>
            <a:stCxn id="15" idx="1"/>
            <a:endCxn id="13" idx="3"/>
          </p:cNvCxnSpPr>
          <p:nvPr/>
        </p:nvCxnSpPr>
        <p:spPr>
          <a:xfrm flipH="1">
            <a:off x="7623387" y="3420449"/>
            <a:ext cx="1622212" cy="239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DC2A2B-1DE8-D49D-4AB4-179551E58ED4}"/>
              </a:ext>
            </a:extLst>
          </p:cNvPr>
          <p:cNvCxnSpPr>
            <a:stCxn id="15" idx="1"/>
            <a:endCxn id="17" idx="3"/>
          </p:cNvCxnSpPr>
          <p:nvPr/>
        </p:nvCxnSpPr>
        <p:spPr>
          <a:xfrm flipH="1">
            <a:off x="7623387" y="3420449"/>
            <a:ext cx="1622212" cy="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040765-B7AB-9C2C-2564-C524FED48992}"/>
              </a:ext>
            </a:extLst>
          </p:cNvPr>
          <p:cNvCxnSpPr>
            <a:stCxn id="15" idx="1"/>
            <a:endCxn id="4" idx="3"/>
          </p:cNvCxnSpPr>
          <p:nvPr/>
        </p:nvCxnSpPr>
        <p:spPr>
          <a:xfrm flipH="1">
            <a:off x="7618303" y="3420449"/>
            <a:ext cx="1627296" cy="109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B38B89-B9AE-DA17-1474-90BAFD03EBE2}"/>
              </a:ext>
            </a:extLst>
          </p:cNvPr>
          <p:cNvCxnSpPr>
            <a:stCxn id="10" idx="1"/>
            <a:endCxn id="4" idx="3"/>
          </p:cNvCxnSpPr>
          <p:nvPr/>
        </p:nvCxnSpPr>
        <p:spPr>
          <a:xfrm flipH="1" flipV="1">
            <a:off x="7618303" y="4514543"/>
            <a:ext cx="1627293" cy="24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78B89D-7CF3-54BE-2D89-A8E261802894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flipH="1">
            <a:off x="7623387" y="4761941"/>
            <a:ext cx="1622209" cy="105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EE5DA46-3EE9-DF88-8345-89E80F83CDC0}"/>
              </a:ext>
            </a:extLst>
          </p:cNvPr>
          <p:cNvSpPr txBox="1"/>
          <p:nvPr/>
        </p:nvSpPr>
        <p:spPr>
          <a:xfrm>
            <a:off x="5960529" y="2233374"/>
            <a:ext cx="198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Interfaces (WHAT)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B71E3C-1399-E54B-DCB4-F9297108F4B5}"/>
              </a:ext>
            </a:extLst>
          </p:cNvPr>
          <p:cNvSpPr txBox="1"/>
          <p:nvPr/>
        </p:nvSpPr>
        <p:spPr>
          <a:xfrm>
            <a:off x="9127062" y="2233374"/>
            <a:ext cx="167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Classes (HOW)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6FB38B-21CF-391B-A3BD-F722537A4048}"/>
              </a:ext>
            </a:extLst>
          </p:cNvPr>
          <p:cNvSpPr txBox="1"/>
          <p:nvPr/>
        </p:nvSpPr>
        <p:spPr>
          <a:xfrm>
            <a:off x="7142015" y="802975"/>
            <a:ext cx="4367658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rgbClr val="004663"/>
                </a:solidFill>
                <a:effectLst/>
                <a:latin typeface="Inter"/>
              </a:rPr>
              <a:t> “A picture is worth a thousand words. An interface is worth a thousand pictures.” </a:t>
            </a:r>
          </a:p>
          <a:p>
            <a:pPr algn="l"/>
            <a:r>
              <a:rPr lang="en-US" sz="1600" b="0" i="0" dirty="0">
                <a:solidFill>
                  <a:srgbClr val="004663"/>
                </a:solidFill>
                <a:effectLst/>
                <a:latin typeface="Inter"/>
              </a:rPr>
              <a:t>– Ben </a:t>
            </a:r>
            <a:r>
              <a:rPr lang="en-US" sz="1600" b="0" i="0" dirty="0" err="1">
                <a:solidFill>
                  <a:srgbClr val="004663"/>
                </a:solidFill>
                <a:effectLst/>
                <a:latin typeface="Inter"/>
              </a:rPr>
              <a:t>Shneiderman</a:t>
            </a:r>
            <a:endParaRPr lang="en-US" sz="1600" b="0" i="0" dirty="0">
              <a:solidFill>
                <a:srgbClr val="00466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87622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27C6-FB35-CFA1-7178-FAAC10EB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– SOLID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A2BAD-7948-8466-59FD-E70529FD4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61368" cy="397534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Approach</a:t>
            </a:r>
          </a:p>
          <a:p>
            <a:pPr lvl="1"/>
            <a:r>
              <a:rPr lang="en-US" dirty="0"/>
              <a:t>Focus on the S, I, and D in </a:t>
            </a:r>
            <a:r>
              <a:rPr lang="en-US" b="1" dirty="0"/>
              <a:t>S</a:t>
            </a:r>
            <a:r>
              <a:rPr lang="en-US" dirty="0"/>
              <a:t>OL</a:t>
            </a:r>
            <a:r>
              <a:rPr lang="en-US" b="1" dirty="0"/>
              <a:t>ID</a:t>
            </a:r>
          </a:p>
          <a:p>
            <a:pPr lvl="1"/>
            <a:r>
              <a:rPr lang="en-US" dirty="0"/>
              <a:t>Understand the O and L in S</a:t>
            </a:r>
            <a:r>
              <a:rPr lang="en-US" b="1" dirty="0"/>
              <a:t>OL</a:t>
            </a:r>
            <a:r>
              <a:rPr lang="en-US" dirty="0"/>
              <a:t>ID</a:t>
            </a:r>
          </a:p>
          <a:p>
            <a:pPr lvl="1"/>
            <a:r>
              <a:rPr lang="en-US" dirty="0"/>
              <a:t>Set of guidelines and requires trade-offs at times</a:t>
            </a:r>
          </a:p>
          <a:p>
            <a:pPr lvl="1"/>
            <a:r>
              <a:rPr lang="en-US" dirty="0"/>
              <a:t>Favors interfaces to define functionality</a:t>
            </a:r>
          </a:p>
          <a:p>
            <a:pPr lvl="1"/>
            <a:r>
              <a:rPr lang="en-US" dirty="0"/>
              <a:t>Favors classes to group functionality</a:t>
            </a:r>
          </a:p>
          <a:p>
            <a:r>
              <a:rPr lang="en-US" b="1" dirty="0"/>
              <a:t>Tips</a:t>
            </a:r>
          </a:p>
          <a:p>
            <a:pPr lvl="1"/>
            <a:r>
              <a:rPr lang="en-US" dirty="0"/>
              <a:t>Combine SRP and ISP by approaching functionality from an interface perspective</a:t>
            </a:r>
          </a:p>
          <a:p>
            <a:pPr lvl="1"/>
            <a:r>
              <a:rPr lang="en-US" dirty="0"/>
              <a:t>CRUD = 4 interfaces</a:t>
            </a:r>
          </a:p>
          <a:p>
            <a:pPr lvl="1"/>
            <a:r>
              <a:rPr lang="en-US" dirty="0"/>
              <a:t>Make classes implement a single interface and refactor to more</a:t>
            </a:r>
          </a:p>
          <a:p>
            <a:r>
              <a:rPr lang="en-US" b="1" dirty="0"/>
              <a:t>Benefits</a:t>
            </a:r>
          </a:p>
          <a:p>
            <a:pPr lvl="1"/>
            <a:r>
              <a:rPr lang="en-US" dirty="0"/>
              <a:t>Allows simple re-use</a:t>
            </a:r>
          </a:p>
          <a:p>
            <a:pPr lvl="1"/>
            <a:r>
              <a:rPr lang="en-US" dirty="0"/>
              <a:t>Allows maintainable code</a:t>
            </a:r>
          </a:p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AF8A477-4DC7-C779-85BA-1FA99DBB2A32}"/>
              </a:ext>
            </a:extLst>
          </p:cNvPr>
          <p:cNvSpPr txBox="1">
            <a:spLocks/>
          </p:cNvSpPr>
          <p:nvPr/>
        </p:nvSpPr>
        <p:spPr>
          <a:xfrm>
            <a:off x="5488473" y="2176592"/>
            <a:ext cx="4661368" cy="4549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(S)RP – Single Responsibility Principle</a:t>
            </a:r>
          </a:p>
          <a:p>
            <a:pPr lvl="1"/>
            <a:r>
              <a:rPr lang="en-US" dirty="0"/>
              <a:t>One reason for change</a:t>
            </a:r>
          </a:p>
          <a:p>
            <a:r>
              <a:rPr lang="en-US" b="1" dirty="0"/>
              <a:t>(O)CP – Open/Closed Principle</a:t>
            </a:r>
          </a:p>
          <a:p>
            <a:pPr lvl="1"/>
            <a:r>
              <a:rPr lang="en-US" dirty="0"/>
              <a:t>Open for extension Closed for Change</a:t>
            </a:r>
          </a:p>
          <a:p>
            <a:r>
              <a:rPr lang="en-US" b="1" dirty="0"/>
              <a:t>(L)SP – </a:t>
            </a:r>
            <a:r>
              <a:rPr lang="en-US" b="1" dirty="0" err="1"/>
              <a:t>Liskov</a:t>
            </a:r>
            <a:r>
              <a:rPr lang="en-US" b="1" dirty="0"/>
              <a:t> Substitution </a:t>
            </a:r>
            <a:r>
              <a:rPr lang="en-US" b="1" dirty="0" err="1"/>
              <a:t>Princple</a:t>
            </a:r>
            <a:endParaRPr lang="en-US" b="1" dirty="0"/>
          </a:p>
          <a:p>
            <a:pPr lvl="1"/>
            <a:r>
              <a:rPr lang="en-US" dirty="0"/>
              <a:t>Replacement of subclasses and </a:t>
            </a:r>
            <a:r>
              <a:rPr lang="en-US" dirty="0" err="1"/>
              <a:t>superclasses</a:t>
            </a:r>
            <a:r>
              <a:rPr lang="en-US" dirty="0"/>
              <a:t> shouldn’t break functionality</a:t>
            </a:r>
          </a:p>
          <a:p>
            <a:r>
              <a:rPr lang="en-US" b="1" dirty="0"/>
              <a:t>(I)SP – Interface Segregation Principle</a:t>
            </a:r>
          </a:p>
          <a:p>
            <a:pPr lvl="1"/>
            <a:r>
              <a:rPr lang="en-US" dirty="0"/>
              <a:t>Client shouldn’t be exposed to interfaces it doesn’t need</a:t>
            </a:r>
          </a:p>
          <a:p>
            <a:r>
              <a:rPr lang="en-US" b="1" dirty="0"/>
              <a:t>(D)IP – Dependency Inversion Principle</a:t>
            </a:r>
          </a:p>
          <a:p>
            <a:pPr lvl="1"/>
            <a:r>
              <a:rPr lang="en-US" dirty="0"/>
              <a:t>Depend on abstractions rather than concretions – Dependency Injection – don’t new a dependency in your code</a:t>
            </a:r>
          </a:p>
          <a:p>
            <a:pPr lvl="1"/>
            <a:endParaRPr lang="en-US" b="1" dirty="0"/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42D41-33A7-1D4A-674A-51C9018A6FED}"/>
              </a:ext>
            </a:extLst>
          </p:cNvPr>
          <p:cNvSpPr txBox="1"/>
          <p:nvPr/>
        </p:nvSpPr>
        <p:spPr>
          <a:xfrm>
            <a:off x="5488473" y="802975"/>
            <a:ext cx="60212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rgbClr val="004663"/>
                </a:solidFill>
                <a:effectLst/>
                <a:latin typeface="Inter"/>
              </a:rPr>
              <a:t> “You can't build a great building on a weak foundation. You must have a solid foundation if you're going to have a strong superstructure.” </a:t>
            </a:r>
          </a:p>
          <a:p>
            <a:pPr algn="l"/>
            <a:r>
              <a:rPr lang="en-US" sz="1600" b="0" i="0" dirty="0">
                <a:solidFill>
                  <a:srgbClr val="004663"/>
                </a:solidFill>
                <a:effectLst/>
                <a:latin typeface="Inter"/>
              </a:rPr>
              <a:t>– Gordon B. Hinckley</a:t>
            </a:r>
          </a:p>
        </p:txBody>
      </p:sp>
    </p:spTree>
    <p:extLst>
      <p:ext uri="{BB962C8B-B14F-4D97-AF65-F5344CB8AC3E}">
        <p14:creationId xmlns:p14="http://schemas.microsoft.com/office/powerpoint/2010/main" val="2529136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27C6-FB35-CFA1-7178-FAAC10EB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–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A2BAD-7948-8466-59FD-E70529FD4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61368" cy="415934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Approach</a:t>
            </a:r>
          </a:p>
          <a:p>
            <a:pPr lvl="1"/>
            <a:r>
              <a:rPr lang="en-US" dirty="0"/>
              <a:t>Focus on the happy path</a:t>
            </a:r>
          </a:p>
          <a:p>
            <a:pPr lvl="1"/>
            <a:r>
              <a:rPr lang="en-US" dirty="0"/>
              <a:t>Follow Arrange, Act, Assert</a:t>
            </a:r>
          </a:p>
          <a:p>
            <a:pPr lvl="1"/>
            <a:r>
              <a:rPr lang="en-US" dirty="0"/>
              <a:t>Focus on single assertions</a:t>
            </a:r>
          </a:p>
          <a:p>
            <a:pPr lvl="1"/>
            <a:r>
              <a:rPr lang="en-US" dirty="0"/>
              <a:t>Edge cases next</a:t>
            </a:r>
          </a:p>
          <a:p>
            <a:r>
              <a:rPr lang="en-US" b="1" dirty="0"/>
              <a:t>Tips</a:t>
            </a:r>
          </a:p>
          <a:p>
            <a:pPr lvl="1"/>
            <a:r>
              <a:rPr lang="en-US" dirty="0"/>
              <a:t>If it’s too hard to test, break out a class and method</a:t>
            </a:r>
          </a:p>
          <a:p>
            <a:pPr lvl="1"/>
            <a:r>
              <a:rPr lang="en-US" dirty="0"/>
              <a:t>Too many dependencies suggests class doing too much, break it up</a:t>
            </a:r>
          </a:p>
          <a:p>
            <a:pPr lvl="1"/>
            <a:r>
              <a:rPr lang="en-US" dirty="0"/>
              <a:t>Use mocks to simplify branching / Use stubs to understand them</a:t>
            </a:r>
          </a:p>
          <a:p>
            <a:r>
              <a:rPr lang="en-US" b="1" dirty="0"/>
              <a:t>Benefits</a:t>
            </a:r>
          </a:p>
          <a:p>
            <a:pPr lvl="1"/>
            <a:r>
              <a:rPr lang="en-US" dirty="0"/>
              <a:t>Allows code to be created and maintained with confidence</a:t>
            </a:r>
          </a:p>
          <a:p>
            <a:pPr lvl="1"/>
            <a:r>
              <a:rPr lang="en-US" dirty="0"/>
              <a:t>You’ll capture what should and shouldn’t work (negative tests)</a:t>
            </a:r>
          </a:p>
          <a:p>
            <a:pPr lvl="1"/>
            <a:r>
              <a:rPr lang="en-US" dirty="0"/>
              <a:t>Bugs are easier to diagnose by adding a new test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0F2EE3-0515-E9C5-D1CC-C1CBBA034238}"/>
              </a:ext>
            </a:extLst>
          </p:cNvPr>
          <p:cNvSpPr/>
          <p:nvPr/>
        </p:nvSpPr>
        <p:spPr>
          <a:xfrm>
            <a:off x="6404188" y="1849120"/>
            <a:ext cx="4392506" cy="45923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MethodBeingTested</a:t>
            </a:r>
            <a:r>
              <a:rPr lang="en-US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9AEB9-7265-9C8D-8C17-77EB6E64D6D3}"/>
              </a:ext>
            </a:extLst>
          </p:cNvPr>
          <p:cNvSpPr/>
          <p:nvPr/>
        </p:nvSpPr>
        <p:spPr>
          <a:xfrm>
            <a:off x="6651414" y="2397760"/>
            <a:ext cx="3874346" cy="31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Method Input Parameters: param1 = 6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180CB5-C347-FD77-986F-DB0FE0A2A135}"/>
              </a:ext>
            </a:extLst>
          </p:cNvPr>
          <p:cNvSpPr/>
          <p:nvPr/>
        </p:nvSpPr>
        <p:spPr>
          <a:xfrm>
            <a:off x="3901439" y="2397760"/>
            <a:ext cx="2177627" cy="31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Force Branching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2E51AE-EC08-0366-1787-CD8A4C573958}"/>
              </a:ext>
            </a:extLst>
          </p:cNvPr>
          <p:cNvSpPr/>
          <p:nvPr/>
        </p:nvSpPr>
        <p:spPr>
          <a:xfrm>
            <a:off x="3901438" y="2797386"/>
            <a:ext cx="2177627" cy="3127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Be Asserted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B6EAB-0AD7-0E73-4CD3-848A5DE60ACD}"/>
              </a:ext>
            </a:extLst>
          </p:cNvPr>
          <p:cNvSpPr/>
          <p:nvPr/>
        </p:nvSpPr>
        <p:spPr>
          <a:xfrm>
            <a:off x="6570130" y="3583652"/>
            <a:ext cx="4077547" cy="11276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Mock/Spy of Interface1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6165FC-350C-BED6-75F8-C6BE61B21C8D}"/>
              </a:ext>
            </a:extLst>
          </p:cNvPr>
          <p:cNvSpPr/>
          <p:nvPr/>
        </p:nvSpPr>
        <p:spPr>
          <a:xfrm>
            <a:off x="6651414" y="3904145"/>
            <a:ext cx="3874346" cy="3127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Method Input Parameters: var1 = 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E68391-5993-5112-243B-A0D07B9076F0}"/>
              </a:ext>
            </a:extLst>
          </p:cNvPr>
          <p:cNvSpPr/>
          <p:nvPr/>
        </p:nvSpPr>
        <p:spPr>
          <a:xfrm>
            <a:off x="6651415" y="4343225"/>
            <a:ext cx="3874346" cy="31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Method Output </a:t>
            </a:r>
            <a:r>
              <a:rPr lang="en-US" dirty="0" err="1"/>
              <a:t>outputVar</a:t>
            </a:r>
            <a:r>
              <a:rPr lang="en-US" dirty="0"/>
              <a:t> = true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9949EA-55F1-894F-6260-DBCC95D6F987}"/>
              </a:ext>
            </a:extLst>
          </p:cNvPr>
          <p:cNvSpPr/>
          <p:nvPr/>
        </p:nvSpPr>
        <p:spPr>
          <a:xfrm>
            <a:off x="6651414" y="5707616"/>
            <a:ext cx="3874346" cy="3127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Output: return var2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374C94-54F9-1F82-EA65-2773E535E613}"/>
              </a:ext>
            </a:extLst>
          </p:cNvPr>
          <p:cNvSpPr txBox="1"/>
          <p:nvPr/>
        </p:nvSpPr>
        <p:spPr>
          <a:xfrm>
            <a:off x="6990080" y="3017588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var1 = param1 + 2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726246-15DF-C679-9E10-BD24D5D75DC3}"/>
              </a:ext>
            </a:extLst>
          </p:cNvPr>
          <p:cNvSpPr txBox="1"/>
          <p:nvPr/>
        </p:nvSpPr>
        <p:spPr>
          <a:xfrm>
            <a:off x="6990080" y="4858086"/>
            <a:ext cx="2233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var2 = 5</a:t>
            </a:r>
          </a:p>
          <a:p>
            <a:r>
              <a:rPr lang="en-US" dirty="0"/>
              <a:t>if(</a:t>
            </a:r>
            <a:r>
              <a:rPr lang="en-US" dirty="0" err="1"/>
              <a:t>outputVar</a:t>
            </a:r>
            <a:r>
              <a:rPr lang="en-US" dirty="0"/>
              <a:t>) var2 =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1A91C6-91D0-928E-8D58-288DDC39E828}"/>
              </a:ext>
            </a:extLst>
          </p:cNvPr>
          <p:cNvSpPr txBox="1"/>
          <p:nvPr/>
        </p:nvSpPr>
        <p:spPr>
          <a:xfrm>
            <a:off x="7142015" y="802975"/>
            <a:ext cx="4367658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rgbClr val="004663"/>
                </a:solidFill>
                <a:effectLst/>
                <a:latin typeface="Inter"/>
              </a:rPr>
              <a:t> “Testing leads to failure, and failure leads to understanding.– Burt Rutan</a:t>
            </a:r>
          </a:p>
        </p:txBody>
      </p:sp>
    </p:spTree>
    <p:extLst>
      <p:ext uri="{BB962C8B-B14F-4D97-AF65-F5344CB8AC3E}">
        <p14:creationId xmlns:p14="http://schemas.microsoft.com/office/powerpoint/2010/main" val="489764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27C6-FB35-CFA1-7178-FAAC10EB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–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A2BAD-7948-8466-59FD-E70529FD4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61368" cy="415934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Approach</a:t>
            </a:r>
          </a:p>
          <a:p>
            <a:pPr lvl="1"/>
            <a:r>
              <a:rPr lang="en-US" dirty="0"/>
              <a:t>Don’t try to force use of patterns, see when they apply</a:t>
            </a:r>
          </a:p>
          <a:p>
            <a:pPr lvl="1"/>
            <a:r>
              <a:rPr lang="en-US" dirty="0"/>
              <a:t>Understand how the interface is being used, not the implementation</a:t>
            </a:r>
          </a:p>
          <a:p>
            <a:r>
              <a:rPr lang="en-US" b="1" dirty="0"/>
              <a:t>Tips</a:t>
            </a:r>
          </a:p>
          <a:p>
            <a:pPr lvl="1"/>
            <a:r>
              <a:rPr lang="en-US" dirty="0"/>
              <a:t>Look to Composite and Decorator for best code extension</a:t>
            </a:r>
          </a:p>
          <a:p>
            <a:pPr lvl="1"/>
            <a:r>
              <a:rPr lang="en-US" dirty="0"/>
              <a:t>Decorator can be thought of as Adapter with same interface</a:t>
            </a:r>
          </a:p>
          <a:p>
            <a:pPr lvl="2"/>
            <a:r>
              <a:rPr lang="en-US" dirty="0"/>
              <a:t>It adapts existing functionality with new functionality</a:t>
            </a:r>
          </a:p>
          <a:p>
            <a:pPr lvl="1"/>
            <a:r>
              <a:rPr lang="en-US" dirty="0"/>
              <a:t>Look to Builder for making fluent code</a:t>
            </a:r>
          </a:p>
          <a:p>
            <a:pPr lvl="1"/>
            <a:r>
              <a:rPr lang="en-US" dirty="0"/>
              <a:t>Look to Strategy for runtime swapping of algorithms or simplifying complex branching logic</a:t>
            </a:r>
          </a:p>
          <a:p>
            <a:pPr lvl="1"/>
            <a:r>
              <a:rPr lang="en-US" dirty="0"/>
              <a:t>Most examples are an expression of the pattern but they are only a guidance for structure</a:t>
            </a:r>
          </a:p>
          <a:p>
            <a:r>
              <a:rPr lang="en-US" b="1" dirty="0"/>
              <a:t>Benefits</a:t>
            </a:r>
          </a:p>
          <a:p>
            <a:pPr lvl="1"/>
            <a:r>
              <a:rPr lang="en-US" dirty="0"/>
              <a:t>Allows minimizing impact to working code</a:t>
            </a:r>
          </a:p>
          <a:p>
            <a:pPr lvl="1"/>
            <a:r>
              <a:rPr lang="en-US" dirty="0"/>
              <a:t>Look to patterns to help implement feature flags without touching existing code or swapping implementations at runtime</a:t>
            </a:r>
          </a:p>
          <a:p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2F1B96C-8F13-AD07-A0C1-D726FB75EEDF}"/>
              </a:ext>
            </a:extLst>
          </p:cNvPr>
          <p:cNvSpPr/>
          <p:nvPr/>
        </p:nvSpPr>
        <p:spPr>
          <a:xfrm>
            <a:off x="7647093" y="2607733"/>
            <a:ext cx="1977813" cy="125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Composite Tax - Adds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75FFC8-D8CC-9617-04A7-3BC1176D710C}"/>
              </a:ext>
            </a:extLst>
          </p:cNvPr>
          <p:cNvSpPr/>
          <p:nvPr/>
        </p:nvSpPr>
        <p:spPr>
          <a:xfrm>
            <a:off x="5855546" y="4513225"/>
            <a:ext cx="1977813" cy="125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Basic Tax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1B8028-11C0-1C28-D1C9-0AD513E93CBF}"/>
              </a:ext>
            </a:extLst>
          </p:cNvPr>
          <p:cNvSpPr/>
          <p:nvPr/>
        </p:nvSpPr>
        <p:spPr>
          <a:xfrm>
            <a:off x="9144000" y="4513225"/>
            <a:ext cx="1977813" cy="125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Negative Tax Free Product 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FBFE81-5230-6C19-1906-A52525FB8758}"/>
              </a:ext>
            </a:extLst>
          </p:cNvPr>
          <p:cNvCxnSpPr>
            <a:stCxn id="34" idx="3"/>
            <a:endCxn id="35" idx="0"/>
          </p:cNvCxnSpPr>
          <p:nvPr/>
        </p:nvCxnSpPr>
        <p:spPr>
          <a:xfrm flipH="1">
            <a:off x="6844453" y="3681196"/>
            <a:ext cx="1092284" cy="83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E57986-68B9-D462-756F-3A6D29356D4A}"/>
              </a:ext>
            </a:extLst>
          </p:cNvPr>
          <p:cNvCxnSpPr>
            <a:stCxn id="34" idx="5"/>
            <a:endCxn id="36" idx="0"/>
          </p:cNvCxnSpPr>
          <p:nvPr/>
        </p:nvCxnSpPr>
        <p:spPr>
          <a:xfrm>
            <a:off x="9335262" y="3681196"/>
            <a:ext cx="797645" cy="83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963262-30BC-AE85-B32D-BAB35D4AC05D}"/>
              </a:ext>
            </a:extLst>
          </p:cNvPr>
          <p:cNvCxnSpPr>
            <a:endCxn id="34" idx="7"/>
          </p:cNvCxnSpPr>
          <p:nvPr/>
        </p:nvCxnSpPr>
        <p:spPr>
          <a:xfrm flipH="1">
            <a:off x="9335262" y="2282561"/>
            <a:ext cx="1496907" cy="509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B5B1C2D-538A-BEC4-4848-FF5A58432ED9}"/>
              </a:ext>
            </a:extLst>
          </p:cNvPr>
          <p:cNvSpPr txBox="1"/>
          <p:nvPr/>
        </p:nvSpPr>
        <p:spPr>
          <a:xfrm>
            <a:off x="9781881" y="2522188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CalculateTax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A6E534-BC82-21C6-E88B-27682BB1F2A9}"/>
              </a:ext>
            </a:extLst>
          </p:cNvPr>
          <p:cNvSpPr txBox="1"/>
          <p:nvPr/>
        </p:nvSpPr>
        <p:spPr>
          <a:xfrm>
            <a:off x="9624906" y="3749055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CalculateTax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0C2645-1FDD-DF1D-C5FE-0A1A50D6BDC5}"/>
              </a:ext>
            </a:extLst>
          </p:cNvPr>
          <p:cNvSpPr txBox="1"/>
          <p:nvPr/>
        </p:nvSpPr>
        <p:spPr>
          <a:xfrm>
            <a:off x="7307540" y="4005879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CalculateTax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03E58F-F6A1-447F-8C6D-762452AFB573}"/>
              </a:ext>
            </a:extLst>
          </p:cNvPr>
          <p:cNvSpPr txBox="1"/>
          <p:nvPr/>
        </p:nvSpPr>
        <p:spPr>
          <a:xfrm>
            <a:off x="5488473" y="802975"/>
            <a:ext cx="60212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rgbClr val="004663"/>
                </a:solidFill>
                <a:effectLst/>
                <a:latin typeface="Inter"/>
              </a:rPr>
              <a:t> “All fixed set patterns are incapable of adaptability or pliability. The truth is outside of all fixed patterns.” </a:t>
            </a:r>
          </a:p>
          <a:p>
            <a:pPr algn="l"/>
            <a:r>
              <a:rPr lang="en-US" sz="1600" b="0" i="0" dirty="0">
                <a:solidFill>
                  <a:srgbClr val="004663"/>
                </a:solidFill>
                <a:effectLst/>
                <a:latin typeface="Inter"/>
              </a:rPr>
              <a:t>– Bruce Lee</a:t>
            </a:r>
          </a:p>
        </p:txBody>
      </p:sp>
    </p:spTree>
    <p:extLst>
      <p:ext uri="{BB962C8B-B14F-4D97-AF65-F5344CB8AC3E}">
        <p14:creationId xmlns:p14="http://schemas.microsoft.com/office/powerpoint/2010/main" val="363359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27C6-FB35-CFA1-7178-FAAC10EB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– 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A2BAD-7948-8466-59FD-E70529FD4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61368" cy="4159344"/>
          </a:xfrm>
        </p:spPr>
        <p:txBody>
          <a:bodyPr>
            <a:normAutofit/>
          </a:bodyPr>
          <a:lstStyle/>
          <a:p>
            <a:r>
              <a:rPr lang="en-US" b="1" dirty="0"/>
              <a:t>Don’t be discouraged</a:t>
            </a:r>
          </a:p>
          <a:p>
            <a:pPr lvl="1"/>
            <a:r>
              <a:rPr lang="en-US" dirty="0"/>
              <a:t>It takes time and practice to learn</a:t>
            </a:r>
          </a:p>
          <a:p>
            <a:r>
              <a:rPr lang="en-US" b="1" dirty="0"/>
              <a:t>Tips</a:t>
            </a:r>
          </a:p>
          <a:p>
            <a:pPr lvl="1"/>
            <a:r>
              <a:rPr lang="en-US" dirty="0"/>
              <a:t>Read/research (30 mins or less) on a topic each day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0C6CEA2-79A6-DFC3-D94F-FF8F5B9E5B0F}"/>
              </a:ext>
            </a:extLst>
          </p:cNvPr>
          <p:cNvSpPr txBox="1">
            <a:spLocks/>
          </p:cNvSpPr>
          <p:nvPr/>
        </p:nvSpPr>
        <p:spPr>
          <a:xfrm>
            <a:off x="5103887" y="1835524"/>
            <a:ext cx="6601778" cy="486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Resources</a:t>
            </a:r>
          </a:p>
          <a:p>
            <a:pPr lvl="1"/>
            <a:r>
              <a:rPr lang="en-US" dirty="0"/>
              <a:t>Breaking It Down</a:t>
            </a:r>
            <a:r>
              <a:rPr lang="en-US" b="1" dirty="0"/>
              <a:t> - </a:t>
            </a:r>
            <a:r>
              <a:rPr lang="en-US" b="1" dirty="0">
                <a:hlinkClick r:id="rId2"/>
              </a:rPr>
              <a:t>https://blog.amazingmarvin.com/break-large-projects-tasks-bite-sized-tasks/</a:t>
            </a:r>
            <a:endParaRPr lang="en-US" b="1" dirty="0"/>
          </a:p>
          <a:p>
            <a:pPr lvl="1"/>
            <a:r>
              <a:rPr lang="en-US" dirty="0"/>
              <a:t>What are Interfaces? </a:t>
            </a:r>
            <a:r>
              <a:rPr lang="en-US" dirty="0">
                <a:hlinkClick r:id="rId3"/>
              </a:rPr>
              <a:t>https://www.youtube.com/watch?v=MZOrGXk4XFI</a:t>
            </a:r>
            <a:endParaRPr lang="en-US" dirty="0"/>
          </a:p>
          <a:p>
            <a:pPr lvl="1"/>
            <a:r>
              <a:rPr lang="en-US" dirty="0"/>
              <a:t>SOLID Design Principles </a:t>
            </a:r>
            <a:r>
              <a:rPr lang="en-US" dirty="0">
                <a:hlinkClick r:id="rId4"/>
              </a:rPr>
              <a:t>https://www.youtube.com/watch?v=9qvCeRt9_hM</a:t>
            </a:r>
            <a:endParaRPr lang="en-US" dirty="0"/>
          </a:p>
          <a:p>
            <a:pPr lvl="1"/>
            <a:r>
              <a:rPr lang="en-US" dirty="0"/>
              <a:t>Unit Testing - Mocks</a:t>
            </a:r>
            <a:br>
              <a:rPr lang="en-US" dirty="0"/>
            </a:br>
            <a:r>
              <a:rPr lang="en-US" dirty="0">
                <a:hlinkClick r:id="rId5"/>
              </a:rPr>
              <a:t>https://www.youtube.com/watch?v=DwbYxP-etMY</a:t>
            </a:r>
            <a:endParaRPr lang="en-US" dirty="0"/>
          </a:p>
          <a:p>
            <a:pPr lvl="1"/>
            <a:r>
              <a:rPr lang="en-US" dirty="0"/>
              <a:t>Design Patterns in C#</a:t>
            </a:r>
            <a:br>
              <a:rPr lang="en-US" dirty="0"/>
            </a:br>
            <a:r>
              <a:rPr lang="en-US" dirty="0">
                <a:hlinkClick r:id="rId6"/>
              </a:rPr>
              <a:t>https://www.youtube.com/playlist?list=PLOeFnOV9YBa4ary9fvCULLn7ohNKR6Ees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6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Twitter: @cberthold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High perf developers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Skills intersection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41B4-9815-A174-80B9-CA85024B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 Berthold - Presenter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76326-5D2D-1F74-B16C-2DC26C4A6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20 years of experience in engineering scalable solutions and architecture</a:t>
            </a:r>
          </a:p>
          <a:p>
            <a:r>
              <a:rPr lang="en-US" dirty="0"/>
              <a:t>Currently a Lead Cloud Solutions Designer at Jackson National Life Insurance NYSE: JXN</a:t>
            </a:r>
          </a:p>
          <a:p>
            <a:r>
              <a:rPr lang="en-US" dirty="0"/>
              <a:t>Enjoys software architecture, simplifying software design and practical performance in cloud applications</a:t>
            </a:r>
          </a:p>
          <a:p>
            <a:r>
              <a:rPr lang="en-US" dirty="0"/>
              <a:t>Currently learning to play guitar</a:t>
            </a:r>
          </a:p>
          <a:p>
            <a:r>
              <a:rPr lang="en-US" dirty="0"/>
              <a:t>Private pilot</a:t>
            </a:r>
          </a:p>
          <a:p>
            <a:r>
              <a:rPr lang="en-US" dirty="0">
                <a:hlinkClick r:id="rId2"/>
              </a:rPr>
              <a:t>https://github.com/cberthold/presentations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6F22-AA12-EB52-6487-E7C752DA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FDE780-AF7C-3D05-A375-2A5574679D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62871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38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B927E-22C2-BB15-EB45-2CA572A4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48D1-298F-38D2-FF29-73F814407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you will learn about?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Topics or skills useful for everyday development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Introductions only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Tips, tricks and/or resources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Shown from easiest to hardest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Code demo included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9EEA2A-FA70-0DF2-1211-A551D32DD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8732" y="1284256"/>
            <a:ext cx="7625759" cy="428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42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B927E-22C2-BB15-EB45-2CA572A4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48D1-298F-38D2-FF29-73F814407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Common Threads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Separating WHAT and HOW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Breaking up large functions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Maintainability and Organization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Requires Learning and Practice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2150516-4F7A-E9BB-D4D6-273D89981A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609434"/>
              </p:ext>
            </p:extLst>
          </p:nvPr>
        </p:nvGraphicFramePr>
        <p:xfrm>
          <a:off x="5230474" y="1014115"/>
          <a:ext cx="5952300" cy="5212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814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65C3-2034-A9E7-F597-4D04BE14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</a:t>
            </a:r>
            <a:r>
              <a:rPr lang="en-US" dirty="0" err="1"/>
              <a:t>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16C7A-6041-79D5-E584-E561431D6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128728" cy="1876731"/>
          </a:xfrm>
        </p:spPr>
        <p:txBody>
          <a:bodyPr/>
          <a:lstStyle/>
          <a:p>
            <a:r>
              <a:rPr lang="en-US" dirty="0"/>
              <a:t>You are given a shopping cart that contains items, their prices and item totals</a:t>
            </a:r>
          </a:p>
          <a:p>
            <a:r>
              <a:rPr lang="en-US" dirty="0"/>
              <a:t>You’ve been asked to create an invoice and calculate invoice total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3F6DD9-219B-61D0-62CE-80DCC135143C}"/>
              </a:ext>
            </a:extLst>
          </p:cNvPr>
          <p:cNvGrpSpPr/>
          <p:nvPr/>
        </p:nvGrpSpPr>
        <p:grpSpPr>
          <a:xfrm>
            <a:off x="799253" y="3779520"/>
            <a:ext cx="4538134" cy="2756747"/>
            <a:chOff x="6996853" y="2133600"/>
            <a:chExt cx="4538134" cy="275674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3E2664C-F2D0-C4F1-6522-91EDD6719C98}"/>
                </a:ext>
              </a:extLst>
            </p:cNvPr>
            <p:cNvSpPr/>
            <p:nvPr/>
          </p:nvSpPr>
          <p:spPr>
            <a:xfrm>
              <a:off x="6996853" y="2133600"/>
              <a:ext cx="4538134" cy="275674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8284C3-0F95-7650-1441-5BDAF42D8735}"/>
                </a:ext>
              </a:extLst>
            </p:cNvPr>
            <p:cNvSpPr/>
            <p:nvPr/>
          </p:nvSpPr>
          <p:spPr>
            <a:xfrm>
              <a:off x="7078132" y="2438400"/>
              <a:ext cx="4314613" cy="433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Product A Qty: 1 Unit Price: 4.99 Line: 4.99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00FBE8-2DF0-85BF-D2E7-7CA8CEEAA9DA}"/>
                </a:ext>
              </a:extLst>
            </p:cNvPr>
            <p:cNvSpPr/>
            <p:nvPr/>
          </p:nvSpPr>
          <p:spPr>
            <a:xfrm>
              <a:off x="7078133" y="3072790"/>
              <a:ext cx="4314614" cy="433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Product B Qty: 4 Unit Price: 2.50 Line 10.00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BB00C0-884A-9195-C776-74D71CD3D4EC}"/>
                </a:ext>
              </a:extLst>
            </p:cNvPr>
            <p:cNvSpPr/>
            <p:nvPr/>
          </p:nvSpPr>
          <p:spPr>
            <a:xfrm>
              <a:off x="9591040" y="3725334"/>
              <a:ext cx="1801707" cy="934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dirty="0"/>
                <a:t>Subtotal: 0.00</a:t>
              </a:r>
            </a:p>
            <a:p>
              <a:pPr algn="r"/>
              <a:r>
                <a:rPr lang="en-US" dirty="0"/>
                <a:t>Tax: 0.00</a:t>
              </a:r>
            </a:p>
            <a:p>
              <a:pPr algn="r"/>
              <a:r>
                <a:rPr lang="en-US" dirty="0"/>
                <a:t>Total: 0.00</a:t>
              </a:r>
            </a:p>
            <a:p>
              <a:pPr algn="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713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27C6-FB35-CFA1-7178-FAAC10EB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– HIGH-LEVEL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A2BAD-7948-8466-59FD-E70529FD4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254964" cy="367830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Who do you tell stories for?</a:t>
            </a:r>
          </a:p>
          <a:p>
            <a:r>
              <a:rPr lang="en-US" b="1" dirty="0"/>
              <a:t>Approach</a:t>
            </a:r>
          </a:p>
          <a:p>
            <a:pPr lvl="1"/>
            <a:r>
              <a:rPr lang="en-US" dirty="0"/>
              <a:t>Make your code tell a story</a:t>
            </a:r>
          </a:p>
          <a:p>
            <a:pPr lvl="1"/>
            <a:r>
              <a:rPr lang="en-US" dirty="0"/>
              <a:t>Expressed in sequences of steps or methods</a:t>
            </a:r>
          </a:p>
          <a:p>
            <a:pPr lvl="1"/>
            <a:r>
              <a:rPr lang="en-US" dirty="0"/>
              <a:t>Separate </a:t>
            </a:r>
            <a:r>
              <a:rPr lang="en-US" b="1" dirty="0"/>
              <a:t>WHAT (abstract)</a:t>
            </a:r>
            <a:r>
              <a:rPr lang="en-US" dirty="0"/>
              <a:t> from </a:t>
            </a:r>
            <a:r>
              <a:rPr lang="en-US" b="1" dirty="0"/>
              <a:t>HOW (concrete)</a:t>
            </a:r>
          </a:p>
          <a:p>
            <a:pPr lvl="1"/>
            <a:r>
              <a:rPr lang="en-US" dirty="0"/>
              <a:t>Pass context and not complex transformations</a:t>
            </a:r>
          </a:p>
          <a:p>
            <a:pPr lvl="1"/>
            <a:r>
              <a:rPr lang="en-US" dirty="0"/>
              <a:t>Adjust the story to make sense – Refactor Early and Often</a:t>
            </a:r>
          </a:p>
          <a:p>
            <a:pPr lvl="1"/>
            <a:r>
              <a:rPr lang="en-US" dirty="0"/>
              <a:t>Focus on verbs and nouns that communicate intent and value</a:t>
            </a:r>
          </a:p>
          <a:p>
            <a:r>
              <a:rPr lang="en-US" b="1" dirty="0"/>
              <a:t>Tips</a:t>
            </a:r>
          </a:p>
          <a:p>
            <a:pPr lvl="1"/>
            <a:r>
              <a:rPr lang="en-US" dirty="0"/>
              <a:t>Write your steps down first (notebook, code) and then implement</a:t>
            </a:r>
          </a:p>
          <a:p>
            <a:pPr lvl="1"/>
            <a:r>
              <a:rPr lang="en-US" dirty="0"/>
              <a:t>Draw your steps and share with others</a:t>
            </a:r>
          </a:p>
          <a:p>
            <a:r>
              <a:rPr lang="en-US" b="1" dirty="0"/>
              <a:t>Benefits</a:t>
            </a:r>
          </a:p>
          <a:p>
            <a:pPr lvl="1"/>
            <a:r>
              <a:rPr lang="en-US" dirty="0"/>
              <a:t>Steps can be drawn and understood by others</a:t>
            </a:r>
          </a:p>
          <a:p>
            <a:pPr lvl="1"/>
            <a:r>
              <a:rPr lang="en-US" dirty="0"/>
              <a:t>Lots of simple methods are easier to refactor and re-use</a:t>
            </a:r>
          </a:p>
          <a:p>
            <a:pPr lvl="1"/>
            <a:r>
              <a:rPr lang="en-US" dirty="0"/>
              <a:t>Work can be broken down into smaller portions</a:t>
            </a:r>
          </a:p>
          <a:p>
            <a:pPr marL="324000" lvl="1" indent="0">
              <a:buNone/>
            </a:pP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24B2599-0F1A-89B7-1C3E-C8630FAC7B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035362"/>
              </p:ext>
            </p:extLst>
          </p:nvPr>
        </p:nvGraphicFramePr>
        <p:xfrm>
          <a:off x="7817741" y="2180496"/>
          <a:ext cx="3473406" cy="3865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0C74A3C-1148-4F2A-69A6-9C540920BDF6}"/>
              </a:ext>
            </a:extLst>
          </p:cNvPr>
          <p:cNvSpPr/>
          <p:nvPr/>
        </p:nvSpPr>
        <p:spPr>
          <a:xfrm>
            <a:off x="4964853" y="2160246"/>
            <a:ext cx="1131147" cy="783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For 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F0283A-6F32-DE12-2425-001B9579B298}"/>
              </a:ext>
            </a:extLst>
          </p:cNvPr>
          <p:cNvSpPr/>
          <p:nvPr/>
        </p:nvSpPr>
        <p:spPr>
          <a:xfrm>
            <a:off x="4964855" y="3171166"/>
            <a:ext cx="1131145" cy="844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Ride Shopping Cart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17AF0-4281-5F72-815A-20825214B171}"/>
              </a:ext>
            </a:extLst>
          </p:cNvPr>
          <p:cNvSpPr/>
          <p:nvPr/>
        </p:nvSpPr>
        <p:spPr>
          <a:xfrm>
            <a:off x="4964851" y="4251515"/>
            <a:ext cx="1131147" cy="78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a Cookie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DD0A7-3F90-998F-5A7D-3C2D49F7C611}"/>
              </a:ext>
            </a:extLst>
          </p:cNvPr>
          <p:cNvSpPr/>
          <p:nvPr/>
        </p:nvSpPr>
        <p:spPr>
          <a:xfrm>
            <a:off x="4964852" y="5262433"/>
            <a:ext cx="1131147" cy="78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Making Dinner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3C7D8D-3087-3D61-DDDE-AC7FB9EDD11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530427" y="2944191"/>
            <a:ext cx="1" cy="22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57447C-F968-F0CC-014A-FA508791F9AF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5530425" y="4016139"/>
            <a:ext cx="3" cy="23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D52CE9-2EDF-E94E-5CD3-945A2813F46B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530425" y="5035459"/>
            <a:ext cx="1" cy="22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6FA2E2-1464-867F-57E1-1BDA67F19B19}"/>
              </a:ext>
            </a:extLst>
          </p:cNvPr>
          <p:cNvSpPr txBox="1"/>
          <p:nvPr/>
        </p:nvSpPr>
        <p:spPr>
          <a:xfrm>
            <a:off x="7142015" y="802975"/>
            <a:ext cx="4367658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rgbClr val="004663"/>
                </a:solidFill>
                <a:effectLst/>
                <a:latin typeface="Inter"/>
              </a:rPr>
              <a:t> “Unless you have definite, precise, clearly set goals, you are not going to realize the maximum potential that lies within you.” – Zig Ziglar</a:t>
            </a:r>
          </a:p>
        </p:txBody>
      </p:sp>
    </p:spTree>
    <p:extLst>
      <p:ext uri="{BB962C8B-B14F-4D97-AF65-F5344CB8AC3E}">
        <p14:creationId xmlns:p14="http://schemas.microsoft.com/office/powerpoint/2010/main" val="648854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D9AF3D-5DCF-EB2C-AF5F-8E92D8C9793E}"/>
              </a:ext>
            </a:extLst>
          </p:cNvPr>
          <p:cNvSpPr/>
          <p:nvPr/>
        </p:nvSpPr>
        <p:spPr>
          <a:xfrm>
            <a:off x="7000241" y="1869440"/>
            <a:ext cx="4392506" cy="45923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Name this process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A65C3-2034-A9E7-F597-4D04BE14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STORY TELLING – WHAT ARE THE STEPS?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16C7A-6041-79D5-E584-E561431D6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128728" cy="1876731"/>
          </a:xfrm>
        </p:spPr>
        <p:txBody>
          <a:bodyPr/>
          <a:lstStyle/>
          <a:p>
            <a:r>
              <a:rPr lang="en-US" dirty="0"/>
              <a:t>You are given a shopping cart that contains items, their prices and item totals</a:t>
            </a:r>
          </a:p>
          <a:p>
            <a:r>
              <a:rPr lang="en-US" dirty="0"/>
              <a:t>You’ve been asked to create an invoice and calculate invoice total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3F6DD9-219B-61D0-62CE-80DCC135143C}"/>
              </a:ext>
            </a:extLst>
          </p:cNvPr>
          <p:cNvGrpSpPr/>
          <p:nvPr/>
        </p:nvGrpSpPr>
        <p:grpSpPr>
          <a:xfrm>
            <a:off x="799253" y="3779520"/>
            <a:ext cx="4538134" cy="2756747"/>
            <a:chOff x="6996853" y="2133600"/>
            <a:chExt cx="4538134" cy="275674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3E2664C-F2D0-C4F1-6522-91EDD6719C98}"/>
                </a:ext>
              </a:extLst>
            </p:cNvPr>
            <p:cNvSpPr/>
            <p:nvPr/>
          </p:nvSpPr>
          <p:spPr>
            <a:xfrm>
              <a:off x="6996853" y="2133600"/>
              <a:ext cx="4538134" cy="275674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8284C3-0F95-7650-1441-5BDAF42D8735}"/>
                </a:ext>
              </a:extLst>
            </p:cNvPr>
            <p:cNvSpPr/>
            <p:nvPr/>
          </p:nvSpPr>
          <p:spPr>
            <a:xfrm>
              <a:off x="7078132" y="2438400"/>
              <a:ext cx="4314613" cy="433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Product A Qty: 1 Unit Price: 4.99 Line: 4.99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00FBE8-2DF0-85BF-D2E7-7CA8CEEAA9DA}"/>
                </a:ext>
              </a:extLst>
            </p:cNvPr>
            <p:cNvSpPr/>
            <p:nvPr/>
          </p:nvSpPr>
          <p:spPr>
            <a:xfrm>
              <a:off x="7078133" y="3072790"/>
              <a:ext cx="4314614" cy="433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Product B Qty: 4 Unit Price: 2.50 Line 10.00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BB00C0-884A-9195-C776-74D71CD3D4EC}"/>
                </a:ext>
              </a:extLst>
            </p:cNvPr>
            <p:cNvSpPr/>
            <p:nvPr/>
          </p:nvSpPr>
          <p:spPr>
            <a:xfrm>
              <a:off x="9591040" y="3725334"/>
              <a:ext cx="1801707" cy="934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dirty="0"/>
                <a:t>Subtotal: 0.00</a:t>
              </a:r>
            </a:p>
            <a:p>
              <a:pPr algn="r"/>
              <a:r>
                <a:rPr lang="en-US" dirty="0"/>
                <a:t>Tax: 0.00</a:t>
              </a:r>
            </a:p>
            <a:p>
              <a:pPr algn="r"/>
              <a:r>
                <a:rPr lang="en-US" dirty="0"/>
                <a:t>Total: 0.00</a:t>
              </a:r>
            </a:p>
            <a:p>
              <a:pPr algn="r"/>
              <a:endParaRPr lang="en-US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2EF2B72-6E52-2BB9-BD0F-23483F14B202}"/>
              </a:ext>
            </a:extLst>
          </p:cNvPr>
          <p:cNvSpPr/>
          <p:nvPr/>
        </p:nvSpPr>
        <p:spPr>
          <a:xfrm>
            <a:off x="7836745" y="2498762"/>
            <a:ext cx="2729653" cy="799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this step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290AC7-42C0-5422-83BB-F60A524172C8}"/>
              </a:ext>
            </a:extLst>
          </p:cNvPr>
          <p:cNvSpPr/>
          <p:nvPr/>
        </p:nvSpPr>
        <p:spPr>
          <a:xfrm>
            <a:off x="7836744" y="3460575"/>
            <a:ext cx="2729653" cy="799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this step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33B512-9AC1-8272-4668-946463620F9F}"/>
              </a:ext>
            </a:extLst>
          </p:cNvPr>
          <p:cNvSpPr/>
          <p:nvPr/>
        </p:nvSpPr>
        <p:spPr>
          <a:xfrm>
            <a:off x="7836743" y="4433632"/>
            <a:ext cx="2729653" cy="799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this step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D31EDA-BE4A-F6F6-9BE4-E82649C48935}"/>
              </a:ext>
            </a:extLst>
          </p:cNvPr>
          <p:cNvSpPr/>
          <p:nvPr/>
        </p:nvSpPr>
        <p:spPr>
          <a:xfrm>
            <a:off x="7836743" y="5437273"/>
            <a:ext cx="2729653" cy="799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this step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13CBD0-ECA4-DA43-7A75-2E621D9179E2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flipH="1">
            <a:off x="9201571" y="3298015"/>
            <a:ext cx="1" cy="16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9ED18B-1001-E438-5A20-BD77DBDAF31D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9201570" y="4259828"/>
            <a:ext cx="1" cy="17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76461A-0DBA-1FE2-924B-C7EC5090AC40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201570" y="5232885"/>
            <a:ext cx="0" cy="20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5154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6F8DDCA-1219-4DFF-A3D6-68DA671542CC}">
  <we:reference id="wa104051163" version="1.2.0.3" store="en-US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6764</TotalTime>
  <Words>1397</Words>
  <Application>Microsoft Office PowerPoint</Application>
  <PresentationFormat>Widescreen</PresentationFormat>
  <Paragraphs>233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Gill Sans MT</vt:lpstr>
      <vt:lpstr>Inter</vt:lpstr>
      <vt:lpstr>Wingdings 2</vt:lpstr>
      <vt:lpstr>Dividend</vt:lpstr>
      <vt:lpstr>NAME THIS STORY</vt:lpstr>
      <vt:lpstr>High perf developers</vt:lpstr>
      <vt:lpstr>Chris Berthold - Presenter</vt:lpstr>
      <vt:lpstr>AGENDA</vt:lpstr>
      <vt:lpstr>Overview</vt:lpstr>
      <vt:lpstr>Overview</vt:lpstr>
      <vt:lpstr>Case STUDy</vt:lpstr>
      <vt:lpstr>SKILL – HIGH-LEVEL Story telling</vt:lpstr>
      <vt:lpstr>Case STUDY – STORY TELLING – WHAT ARE THE STEPS?</vt:lpstr>
      <vt:lpstr>Case STUDY – STORY TELLING – WHAT ARE THE STEPS?</vt:lpstr>
      <vt:lpstr>SKILL – INTERFACES AND CLASSES</vt:lpstr>
      <vt:lpstr>SKILL – SOLID PRINCIPLES</vt:lpstr>
      <vt:lpstr>SKILL – UNIT TESTING</vt:lpstr>
      <vt:lpstr>SKILL – DESIGN PATTERNS</vt:lpstr>
      <vt:lpstr>SKILL – Final thoughts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THIS STORY</dc:title>
  <dc:creator>Chris Berthold</dc:creator>
  <cp:lastModifiedBy>Chris Berthold</cp:lastModifiedBy>
  <cp:revision>2</cp:revision>
  <dcterms:created xsi:type="dcterms:W3CDTF">2022-06-04T20:01:57Z</dcterms:created>
  <dcterms:modified xsi:type="dcterms:W3CDTF">2022-06-09T19:47:28Z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