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91" d="100"/>
          <a:sy n="9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codebase" TargetMode="External"/><Relationship Id="rId4" Type="http://schemas.openxmlformats.org/officeDocument/2006/relationships/hyperlink" Target="https://12factor.net/build-release-run" TargetMode="External"/><Relationship Id="rId5" Type="http://schemas.openxmlformats.org/officeDocument/2006/relationships/hyperlink" Target="https://12factor.net/dev-prod-par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zure.microsoft.com/en-us/blog/azure-devops-project-public-previe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zspark.microsoft.com/" TargetMode="External"/><Relationship Id="rId4" Type="http://schemas.openxmlformats.org/officeDocument/2006/relationships/hyperlink" Target="https://12factor.net/" TargetMode="External"/><Relationship Id="rId5" Type="http://schemas.openxmlformats.org/officeDocument/2006/relationships/hyperlink" Target="https://www.thoughtworks.com/insights/blog/enabling-continuous-delivery-enterprises-te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zure.microsoft.com/en-us/community/educ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 on </a:t>
            </a:r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Integration and Deployment </a:t>
            </a:r>
            <a:r>
              <a:rPr lang="en-US" dirty="0"/>
              <a:t>Made Easier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Visual Studio Team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/>
          <a:lstStyle/>
          <a:p>
            <a:pPr algn="r"/>
            <a:r>
              <a:rPr lang="en-US" sz="3200" dirty="0" smtClean="0"/>
              <a:t>“DevOps is the union of people, processes, and products to enable continuous delivery of value to end users.”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Donovan Brown,</a:t>
            </a:r>
            <a:br>
              <a:rPr lang="en-US" dirty="0" smtClean="0"/>
            </a:br>
            <a:r>
              <a:rPr lang="en-US" dirty="0" smtClean="0"/>
              <a:t>Microsoft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3379787"/>
            <a:ext cx="5715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https://12factor.net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Manifesto maintained by popular PaaS provider </a:t>
            </a:r>
            <a:r>
              <a:rPr lang="en-US" dirty="0" err="1" smtClean="0"/>
              <a:t>Heroku</a:t>
            </a:r>
            <a:endParaRPr lang="en-US" dirty="0"/>
          </a:p>
          <a:p>
            <a:r>
              <a:rPr lang="en-US" dirty="0" smtClean="0"/>
              <a:t>Is a set of ”Best Practices” to achieve agility and scalability when designing for Software as a Service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hlinkClick r:id="rId3"/>
              </a:rPr>
              <a:t>I. Codebase</a:t>
            </a:r>
            <a:r>
              <a:rPr lang="en-US" b="1" dirty="0"/>
              <a:t> - One codebase tracked in revision control, many deploys</a:t>
            </a:r>
          </a:p>
          <a:p>
            <a:r>
              <a:rPr lang="en-US" b="1" dirty="0">
                <a:hlinkClick r:id="rId4"/>
              </a:rPr>
              <a:t>V. Build, release, run</a:t>
            </a:r>
            <a:r>
              <a:rPr lang="en-US" b="1" dirty="0"/>
              <a:t> - Strictly separate build and run stages</a:t>
            </a:r>
          </a:p>
          <a:p>
            <a:r>
              <a:rPr lang="en-US" b="1" dirty="0">
                <a:hlinkClick r:id="rId5"/>
              </a:rPr>
              <a:t>X. Dev/prod parity</a:t>
            </a:r>
            <a:r>
              <a:rPr lang="en-US" b="1" dirty="0"/>
              <a:t> - Keep development, staging, and production as similar as possible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2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Continuous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is a development practice that requires developers to integrate code into </a:t>
            </a:r>
            <a:r>
              <a:rPr lang="en-US" dirty="0" smtClean="0"/>
              <a:t>centralized repository at regular intervals.</a:t>
            </a:r>
          </a:p>
          <a:p>
            <a:r>
              <a:rPr lang="en-US" dirty="0" smtClean="0"/>
              <a:t>Usually done at least once a day</a:t>
            </a:r>
          </a:p>
          <a:p>
            <a:r>
              <a:rPr lang="en-US" dirty="0" smtClean="0"/>
              <a:t>Each check-in is built and verified</a:t>
            </a:r>
          </a:p>
          <a:p>
            <a:pPr lvl="1"/>
            <a:r>
              <a:rPr lang="en-US" dirty="0" smtClean="0"/>
              <a:t>Code Builds</a:t>
            </a:r>
          </a:p>
          <a:p>
            <a:pPr lvl="1"/>
            <a:r>
              <a:rPr lang="en-US" dirty="0" smtClean="0"/>
              <a:t>Unit Tests Pass</a:t>
            </a:r>
          </a:p>
          <a:p>
            <a:pPr lvl="1"/>
            <a:r>
              <a:rPr lang="en-US" dirty="0" smtClean="0"/>
              <a:t>Additional Policies Applied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Code Coverage, Static Code Analysis,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give users software of all types </a:t>
            </a:r>
            <a:r>
              <a:rPr lang="mr-IN" dirty="0" smtClean="0"/>
              <a:t>–</a:t>
            </a:r>
            <a:r>
              <a:rPr lang="en-US" dirty="0" smtClean="0"/>
              <a:t> features, security, configuration, prototypes, bug fixes, etc. </a:t>
            </a:r>
            <a:r>
              <a:rPr lang="mr-IN" dirty="0" smtClean="0"/>
              <a:t>–</a:t>
            </a:r>
            <a:r>
              <a:rPr lang="en-US" dirty="0" smtClean="0"/>
              <a:t> in an efficient manner.</a:t>
            </a:r>
          </a:p>
          <a:p>
            <a:r>
              <a:rPr lang="en-US" dirty="0" smtClean="0"/>
              <a:t>Done in a consistent manner.</a:t>
            </a:r>
          </a:p>
          <a:p>
            <a:pPr lvl="1"/>
            <a:r>
              <a:rPr lang="en-US" dirty="0" smtClean="0"/>
              <a:t>Safely</a:t>
            </a:r>
          </a:p>
          <a:p>
            <a:pPr lvl="1"/>
            <a:r>
              <a:rPr lang="en-US" dirty="0" smtClean="0"/>
              <a:t>Quickly</a:t>
            </a:r>
          </a:p>
          <a:p>
            <a:r>
              <a:rPr lang="en-US" dirty="0" smtClean="0"/>
              <a:t>Code is always in a deployable state</a:t>
            </a:r>
          </a:p>
          <a:p>
            <a:r>
              <a:rPr lang="en-US" dirty="0" smtClean="0"/>
              <a:t>Some Benefits:</a:t>
            </a:r>
          </a:p>
          <a:p>
            <a:pPr lvl="1"/>
            <a:r>
              <a:rPr lang="en-US" dirty="0" smtClean="0"/>
              <a:t>Less Risk to change</a:t>
            </a:r>
          </a:p>
          <a:p>
            <a:pPr lvl="1"/>
            <a:r>
              <a:rPr lang="en-US" dirty="0" smtClean="0"/>
              <a:t>Lower costs</a:t>
            </a:r>
          </a:p>
          <a:p>
            <a:pPr lvl="1"/>
            <a:r>
              <a:rPr lang="en-US" dirty="0" smtClean="0"/>
              <a:t>Higher Quality </a:t>
            </a:r>
            <a:r>
              <a:rPr lang="mr-IN" dirty="0" smtClean="0"/>
              <a:t>–</a:t>
            </a:r>
            <a:r>
              <a:rPr lang="en-US" dirty="0" smtClean="0"/>
              <a:t> when combined with tools to test regressions</a:t>
            </a:r>
          </a:p>
        </p:txBody>
      </p:sp>
    </p:spTree>
    <p:extLst>
      <p:ext uri="{BB962C8B-B14F-4D97-AF65-F5344CB8AC3E}">
        <p14:creationId xmlns:p14="http://schemas.microsoft.com/office/powerpoint/2010/main" val="35853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34" y="450166"/>
            <a:ext cx="8987172" cy="50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Project </a:t>
            </a:r>
            <a:r>
              <a:rPr lang="en-US" sz="2000" dirty="0" smtClean="0"/>
              <a:t>(public preview)</a:t>
            </a:r>
            <a:br>
              <a:rPr lang="en-US" sz="2000" dirty="0" smtClean="0"/>
            </a:br>
            <a:r>
              <a:rPr lang="en-US" dirty="0" smtClean="0"/>
              <a:t>The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up and running with a new app and a full DevOps pipeline in just a few </a:t>
            </a:r>
            <a:r>
              <a:rPr lang="en-US" dirty="0" smtClean="0"/>
              <a:t>minutes  </a:t>
            </a:r>
            <a:r>
              <a:rPr lang="en-US" dirty="0" smtClean="0">
                <a:solidFill>
                  <a:srgbClr val="0070C0"/>
                </a:solidFill>
              </a:rPr>
              <a:t>(THE “MADE EASY” PART)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Support for a wide range of popular frameworks such as .NET, Java, PHP, Node, and Python</a:t>
            </a:r>
          </a:p>
          <a:p>
            <a:r>
              <a:rPr lang="en-US" dirty="0"/>
              <a:t>Start fresh or bring your own application from GitHub</a:t>
            </a:r>
          </a:p>
          <a:p>
            <a:r>
              <a:rPr lang="en-US" dirty="0"/>
              <a:t>Built-in Application Insights integration for instant analytics and actionable insights</a:t>
            </a:r>
          </a:p>
          <a:p>
            <a:r>
              <a:rPr lang="en-US" dirty="0"/>
              <a:t>Cloud-powered CI/CD using Visual Studio Team Services (VSTS)</a:t>
            </a:r>
          </a:p>
          <a:p>
            <a:r>
              <a:rPr lang="en-US" dirty="0">
                <a:hlinkClick r:id="rId2"/>
              </a:rPr>
              <a:t>https://azure.microsoft.com/en-us/blog/azure-devops-project-public-preview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https://azure.microsoft.com/en-us/community/education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Free Azure Credit for Students and Educators</a:t>
            </a:r>
          </a:p>
          <a:p>
            <a:r>
              <a:rPr lang="en-US" dirty="0">
                <a:hlinkClick r:id="rId3"/>
              </a:rPr>
              <a:t>https://bizspark.microsoft.com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BizSpark - up to $120k in azure credits for qualifying startup businesses</a:t>
            </a:r>
          </a:p>
          <a:p>
            <a:r>
              <a:rPr lang="en-US" dirty="0"/>
              <a:t>Twelve-Factor Apps - </a:t>
            </a:r>
            <a:r>
              <a:rPr lang="en-US" dirty="0">
                <a:hlinkClick r:id="rId4"/>
              </a:rPr>
              <a:t>https://12factor.net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www.thoughtworks.com/insights/blog/enabling-continuous-delivery-enterprises-testing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3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4995</TotalTime>
  <Words>319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Mangal</vt:lpstr>
      <vt:lpstr>Trebuchet MS</vt:lpstr>
      <vt:lpstr>Wingdings 3</vt:lpstr>
      <vt:lpstr>Arial</vt:lpstr>
      <vt:lpstr>Facet</vt:lpstr>
      <vt:lpstr>Take on DevOps</vt:lpstr>
      <vt:lpstr>What is DevOps?</vt:lpstr>
      <vt:lpstr>Twelve-Factor Apps</vt:lpstr>
      <vt:lpstr>What is Continuous Integration?</vt:lpstr>
      <vt:lpstr>Continuous Delivery</vt:lpstr>
      <vt:lpstr>PowerPoint Presentation</vt:lpstr>
      <vt:lpstr>Azure DevOps Project (public preview) The benefits</vt:lpstr>
      <vt:lpstr>DEMO TIME!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on DevOps</dc:title>
  <dc:creator>Chris Berthold</dc:creator>
  <cp:lastModifiedBy>Chris Berthold</cp:lastModifiedBy>
  <cp:revision>8</cp:revision>
  <dcterms:created xsi:type="dcterms:W3CDTF">2018-01-20T16:01:56Z</dcterms:created>
  <dcterms:modified xsi:type="dcterms:W3CDTF">2018-01-24T03:17:50Z</dcterms:modified>
</cp:coreProperties>
</file>