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7" r:id="rId2"/>
    <p:sldId id="258" r:id="rId3"/>
    <p:sldId id="259" r:id="rId4"/>
    <p:sldId id="262" r:id="rId5"/>
    <p:sldId id="260" r:id="rId6"/>
    <p:sldId id="261"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643"/>
  </p:normalViewPr>
  <p:slideViewPr>
    <p:cSldViewPr snapToGrid="0" snapToObjects="1">
      <p:cViewPr varScale="1">
        <p:scale>
          <a:sx n="76" d="100"/>
          <a:sy n="76" d="100"/>
        </p:scale>
        <p:origin x="216"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F2EF02-252D-994E-AF1B-291A1A71CC4D}" type="doc">
      <dgm:prSet loTypeId="urn:microsoft.com/office/officeart/2005/8/layout/venn2" loCatId="" qsTypeId="urn:microsoft.com/office/officeart/2005/8/quickstyle/simple3" qsCatId="simple" csTypeId="urn:microsoft.com/office/officeart/2005/8/colors/accent1_2" csCatId="accent1" phldr="1"/>
      <dgm:spPr/>
      <dgm:t>
        <a:bodyPr/>
        <a:lstStyle/>
        <a:p>
          <a:endParaRPr lang="en-US"/>
        </a:p>
      </dgm:t>
    </dgm:pt>
    <dgm:pt modelId="{531DEC5E-204A-0B44-A7EC-2C6E9A439B1B}">
      <dgm:prSet phldrT="[Text]" custT="1"/>
      <dgm:spPr/>
      <dgm:t>
        <a:bodyPr/>
        <a:lstStyle/>
        <a:p>
          <a:r>
            <a:rPr lang="en-US" sz="1600" b="1" i="0" dirty="0" smtClean="0"/>
            <a:t>Application</a:t>
          </a:r>
          <a:r>
            <a:rPr lang="en-US" sz="1600" b="1" i="0" baseline="0" dirty="0" smtClean="0"/>
            <a:t> </a:t>
          </a:r>
          <a:r>
            <a:rPr lang="en-US" sz="1600" b="1" i="0" baseline="0" dirty="0" smtClean="0"/>
            <a:t>Container</a:t>
          </a:r>
          <a:endParaRPr lang="en-US" sz="1600" b="1" i="0" dirty="0"/>
        </a:p>
      </dgm:t>
    </dgm:pt>
    <dgm:pt modelId="{D696CFA9-9B1A-9F42-B3D2-052AA4C5B6AE}" type="parTrans" cxnId="{A82094A5-30FE-1141-89C8-4ABEC0C1EB0D}">
      <dgm:prSet/>
      <dgm:spPr/>
      <dgm:t>
        <a:bodyPr/>
        <a:lstStyle/>
        <a:p>
          <a:endParaRPr lang="en-US"/>
        </a:p>
      </dgm:t>
    </dgm:pt>
    <dgm:pt modelId="{342C4FF8-9A24-F545-BB24-195DF90E872F}" type="sibTrans" cxnId="{A82094A5-30FE-1141-89C8-4ABEC0C1EB0D}">
      <dgm:prSet/>
      <dgm:spPr/>
      <dgm:t>
        <a:bodyPr/>
        <a:lstStyle/>
        <a:p>
          <a:endParaRPr lang="en-US"/>
        </a:p>
      </dgm:t>
    </dgm:pt>
    <dgm:pt modelId="{B35CCF2F-EBF0-2842-8EA1-BF3850591C92}">
      <dgm:prSet phldrT="[Text]" custT="1"/>
      <dgm:spPr/>
      <dgm:t>
        <a:bodyPr/>
        <a:lstStyle/>
        <a:p>
          <a:r>
            <a:rPr lang="en-US" sz="1200" dirty="0" smtClean="0"/>
            <a:t>Applicati</a:t>
          </a:r>
          <a:r>
            <a:rPr lang="en-US" sz="1200" baseline="0" dirty="0" smtClean="0"/>
            <a:t>on Scoped Objects</a:t>
          </a:r>
          <a:endParaRPr lang="en-US" sz="1200" baseline="0" dirty="0"/>
        </a:p>
      </dgm:t>
    </dgm:pt>
    <dgm:pt modelId="{5D516D2F-B40F-E247-A012-49C6299DD238}" type="parTrans" cxnId="{4BBFE217-22DA-E94D-A2F3-AF08B08ADB4A}">
      <dgm:prSet/>
      <dgm:spPr/>
      <dgm:t>
        <a:bodyPr/>
        <a:lstStyle/>
        <a:p>
          <a:endParaRPr lang="en-US"/>
        </a:p>
      </dgm:t>
    </dgm:pt>
    <dgm:pt modelId="{BB2E7562-0DF7-3646-AAD7-38043097EF3D}" type="sibTrans" cxnId="{4BBFE217-22DA-E94D-A2F3-AF08B08ADB4A}">
      <dgm:prSet/>
      <dgm:spPr/>
      <dgm:t>
        <a:bodyPr/>
        <a:lstStyle/>
        <a:p>
          <a:endParaRPr lang="en-US"/>
        </a:p>
      </dgm:t>
    </dgm:pt>
    <dgm:pt modelId="{CA28FAA7-E4F4-0849-87D5-900133BAB12D}">
      <dgm:prSet phldrT="[Text]" custT="1"/>
      <dgm:spPr/>
      <dgm:t>
        <a:bodyPr/>
        <a:lstStyle/>
        <a:p>
          <a:r>
            <a:rPr lang="en-US" sz="1600" b="1" i="0" baseline="0" dirty="0" smtClean="0"/>
            <a:t>Lifetime Scoped Container</a:t>
          </a:r>
          <a:endParaRPr lang="en-US" sz="1600" b="1" i="0" baseline="0" dirty="0"/>
        </a:p>
      </dgm:t>
    </dgm:pt>
    <dgm:pt modelId="{A8FFDD00-FACF-AE45-AD7D-2980E2EFF943}" type="parTrans" cxnId="{05309FD9-B221-9A45-94DB-6D790CD8BC95}">
      <dgm:prSet/>
      <dgm:spPr/>
      <dgm:t>
        <a:bodyPr/>
        <a:lstStyle/>
        <a:p>
          <a:endParaRPr lang="en-US"/>
        </a:p>
      </dgm:t>
    </dgm:pt>
    <dgm:pt modelId="{083AC3FF-C553-944D-9630-D5B7AA31CC32}" type="sibTrans" cxnId="{05309FD9-B221-9A45-94DB-6D790CD8BC95}">
      <dgm:prSet/>
      <dgm:spPr/>
      <dgm:t>
        <a:bodyPr/>
        <a:lstStyle/>
        <a:p>
          <a:endParaRPr lang="en-US"/>
        </a:p>
      </dgm:t>
    </dgm:pt>
    <dgm:pt modelId="{2CE4EB76-3303-C54D-8575-ADC51317BB16}">
      <dgm:prSet phldrT="[Text]" custT="1"/>
      <dgm:spPr/>
      <dgm:t>
        <a:bodyPr/>
        <a:lstStyle/>
        <a:p>
          <a:r>
            <a:rPr lang="en-US" sz="1200" dirty="0" smtClean="0"/>
            <a:t>Lifetime Scoped Objects</a:t>
          </a:r>
          <a:endParaRPr lang="en-US" sz="1200" dirty="0"/>
        </a:p>
      </dgm:t>
    </dgm:pt>
    <dgm:pt modelId="{19D26199-C90C-1844-8F89-7EE4C6476AF2}" type="parTrans" cxnId="{0418F478-79DB-5D4A-8BE2-03E94F576905}">
      <dgm:prSet/>
      <dgm:spPr/>
      <dgm:t>
        <a:bodyPr/>
        <a:lstStyle/>
        <a:p>
          <a:endParaRPr lang="en-US"/>
        </a:p>
      </dgm:t>
    </dgm:pt>
    <dgm:pt modelId="{03FB42B2-7E82-AE4E-83BC-558F5C87A95E}" type="sibTrans" cxnId="{0418F478-79DB-5D4A-8BE2-03E94F576905}">
      <dgm:prSet/>
      <dgm:spPr/>
      <dgm:t>
        <a:bodyPr/>
        <a:lstStyle/>
        <a:p>
          <a:endParaRPr lang="en-US"/>
        </a:p>
      </dgm:t>
    </dgm:pt>
    <dgm:pt modelId="{EEE7A37E-0AAA-8A45-9942-263D4863661E}">
      <dgm:prSet phldrT="[Text]" custT="1"/>
      <dgm:spPr/>
      <dgm:t>
        <a:bodyPr/>
        <a:lstStyle/>
        <a:p>
          <a:r>
            <a:rPr lang="en-US" sz="1200" baseline="0" dirty="0" smtClean="0"/>
            <a:t>Type Dependencies</a:t>
          </a:r>
          <a:endParaRPr lang="en-US" sz="1200" baseline="0" dirty="0"/>
        </a:p>
      </dgm:t>
    </dgm:pt>
    <dgm:pt modelId="{4C907FF5-B863-A243-AE64-6ABF4DE4A9E3}" type="parTrans" cxnId="{69EDD5DE-C231-F149-9B37-C9713907EE3F}">
      <dgm:prSet/>
      <dgm:spPr/>
      <dgm:t>
        <a:bodyPr/>
        <a:lstStyle/>
        <a:p>
          <a:endParaRPr lang="en-US"/>
        </a:p>
      </dgm:t>
    </dgm:pt>
    <dgm:pt modelId="{29E7FD6B-7A5F-8649-A216-4BC1BE299CFA}" type="sibTrans" cxnId="{69EDD5DE-C231-F149-9B37-C9713907EE3F}">
      <dgm:prSet/>
      <dgm:spPr/>
      <dgm:t>
        <a:bodyPr/>
        <a:lstStyle/>
        <a:p>
          <a:endParaRPr lang="en-US"/>
        </a:p>
      </dgm:t>
    </dgm:pt>
    <dgm:pt modelId="{E721A8B4-7A2E-3D45-8C07-CB66C2B60D61}">
      <dgm:prSet phldrT="[Text]" custT="1"/>
      <dgm:spPr/>
      <dgm:t>
        <a:bodyPr/>
        <a:lstStyle/>
        <a:p>
          <a:r>
            <a:rPr lang="en-US" sz="1200" baseline="0" dirty="0" smtClean="0"/>
            <a:t>Modules</a:t>
          </a:r>
          <a:endParaRPr lang="en-US" sz="1200" baseline="0" dirty="0"/>
        </a:p>
      </dgm:t>
    </dgm:pt>
    <dgm:pt modelId="{C8E30107-6C03-9F46-B8FE-01F3A983F5EE}" type="parTrans" cxnId="{490223DA-9E9E-B641-BCF8-D452820DD96B}">
      <dgm:prSet/>
      <dgm:spPr/>
      <dgm:t>
        <a:bodyPr/>
        <a:lstStyle/>
        <a:p>
          <a:endParaRPr lang="en-US"/>
        </a:p>
      </dgm:t>
    </dgm:pt>
    <dgm:pt modelId="{80DB7F4E-7478-6A4F-B727-0DF4185EE260}" type="sibTrans" cxnId="{490223DA-9E9E-B641-BCF8-D452820DD96B}">
      <dgm:prSet/>
      <dgm:spPr/>
      <dgm:t>
        <a:bodyPr/>
        <a:lstStyle/>
        <a:p>
          <a:endParaRPr lang="en-US"/>
        </a:p>
      </dgm:t>
    </dgm:pt>
    <dgm:pt modelId="{2B1B4AD2-3B1E-454A-B45F-46E7683AD318}">
      <dgm:prSet phldrT="[Text]" custT="1"/>
      <dgm:spPr/>
      <dgm:t>
        <a:bodyPr/>
        <a:lstStyle/>
        <a:p>
          <a:r>
            <a:rPr lang="en-US" sz="1200" baseline="0" dirty="0" smtClean="0"/>
            <a:t>Singleto</a:t>
          </a:r>
          <a:r>
            <a:rPr lang="en-US" sz="1200" dirty="0" smtClean="0"/>
            <a:t>ns</a:t>
          </a:r>
          <a:endParaRPr lang="en-US" sz="1200" dirty="0"/>
        </a:p>
      </dgm:t>
    </dgm:pt>
    <dgm:pt modelId="{C1E63DC1-F56E-9A45-8754-8EB773FB29C6}" type="parTrans" cxnId="{1D138D30-6424-A44D-96A2-3BFA9C8DB8CF}">
      <dgm:prSet/>
      <dgm:spPr/>
      <dgm:t>
        <a:bodyPr/>
        <a:lstStyle/>
        <a:p>
          <a:endParaRPr lang="en-US"/>
        </a:p>
      </dgm:t>
    </dgm:pt>
    <dgm:pt modelId="{7F6BE6D5-0849-AE4A-83E8-CF4D879BDFF3}" type="sibTrans" cxnId="{1D138D30-6424-A44D-96A2-3BFA9C8DB8CF}">
      <dgm:prSet/>
      <dgm:spPr/>
      <dgm:t>
        <a:bodyPr/>
        <a:lstStyle/>
        <a:p>
          <a:endParaRPr lang="en-US"/>
        </a:p>
      </dgm:t>
    </dgm:pt>
    <dgm:pt modelId="{D3D7D3F7-DDD3-1342-9CD7-6C2A1C02772A}">
      <dgm:prSet phldrT="[Text]" custT="1"/>
      <dgm:spPr/>
      <dgm:t>
        <a:bodyPr/>
        <a:lstStyle/>
        <a:p>
          <a:r>
            <a:rPr lang="en-US" sz="1200" baseline="0" dirty="0" smtClean="0"/>
            <a:t>Disposable</a:t>
          </a:r>
          <a:r>
            <a:rPr lang="en-US" sz="1200" dirty="0" smtClean="0"/>
            <a:t> Objects</a:t>
          </a:r>
          <a:endParaRPr lang="en-US" sz="1200" dirty="0"/>
        </a:p>
      </dgm:t>
    </dgm:pt>
    <dgm:pt modelId="{47B9174B-4174-D140-8D3D-06A1370EB6BE}" type="parTrans" cxnId="{3A57438A-0360-7C4B-96C4-945099DA2E5D}">
      <dgm:prSet/>
      <dgm:spPr/>
      <dgm:t>
        <a:bodyPr/>
        <a:lstStyle/>
        <a:p>
          <a:endParaRPr lang="en-US"/>
        </a:p>
      </dgm:t>
    </dgm:pt>
    <dgm:pt modelId="{5091B28A-3A42-BA47-AB76-6A815F0B9B85}" type="sibTrans" cxnId="{3A57438A-0360-7C4B-96C4-945099DA2E5D}">
      <dgm:prSet/>
      <dgm:spPr/>
      <dgm:t>
        <a:bodyPr/>
        <a:lstStyle/>
        <a:p>
          <a:endParaRPr lang="en-US"/>
        </a:p>
      </dgm:t>
    </dgm:pt>
    <dgm:pt modelId="{8E7D092D-8D4C-2A42-83AA-A0B2FEBC3C17}">
      <dgm:prSet phldrT="[Text]" custT="1"/>
      <dgm:spPr/>
      <dgm:t>
        <a:bodyPr/>
        <a:lstStyle/>
        <a:p>
          <a:r>
            <a:rPr lang="en-US" sz="1200" dirty="0" smtClean="0"/>
            <a:t>Disposable Objects</a:t>
          </a:r>
          <a:endParaRPr lang="en-US" sz="1200" dirty="0"/>
        </a:p>
      </dgm:t>
    </dgm:pt>
    <dgm:pt modelId="{C7437CE4-0F8B-9E4A-980D-22571E93B3BA}" type="parTrans" cxnId="{06552CC2-6875-E146-8CE0-36E97445611E}">
      <dgm:prSet/>
      <dgm:spPr/>
      <dgm:t>
        <a:bodyPr/>
        <a:lstStyle/>
        <a:p>
          <a:endParaRPr lang="en-US"/>
        </a:p>
      </dgm:t>
    </dgm:pt>
    <dgm:pt modelId="{675CAC02-A63D-CF49-9474-D1F64AFB32B1}" type="sibTrans" cxnId="{06552CC2-6875-E146-8CE0-36E97445611E}">
      <dgm:prSet/>
      <dgm:spPr/>
      <dgm:t>
        <a:bodyPr/>
        <a:lstStyle/>
        <a:p>
          <a:endParaRPr lang="en-US"/>
        </a:p>
      </dgm:t>
    </dgm:pt>
    <dgm:pt modelId="{BF093F14-45E6-444F-9908-F40870D6190B}">
      <dgm:prSet custT="1"/>
      <dgm:spPr/>
      <dgm:t>
        <a:bodyPr/>
        <a:lstStyle/>
        <a:p>
          <a:r>
            <a:rPr lang="en-US" sz="1200" dirty="0" smtClean="0"/>
            <a:t>Lifetime</a:t>
          </a:r>
          <a:endParaRPr lang="en-US" sz="1200" dirty="0"/>
        </a:p>
      </dgm:t>
    </dgm:pt>
    <dgm:pt modelId="{11F19698-0E73-4141-BA80-4BAD5D1A5AFB}" type="parTrans" cxnId="{A103B728-21F8-494D-8261-B1273EC55EB5}">
      <dgm:prSet/>
      <dgm:spPr/>
      <dgm:t>
        <a:bodyPr/>
        <a:lstStyle/>
        <a:p>
          <a:endParaRPr lang="en-US"/>
        </a:p>
      </dgm:t>
    </dgm:pt>
    <dgm:pt modelId="{DFB51011-6635-5441-9DF3-A72D55DF09BD}" type="sibTrans" cxnId="{A103B728-21F8-494D-8261-B1273EC55EB5}">
      <dgm:prSet/>
      <dgm:spPr/>
      <dgm:t>
        <a:bodyPr/>
        <a:lstStyle/>
        <a:p>
          <a:endParaRPr lang="en-US"/>
        </a:p>
      </dgm:t>
    </dgm:pt>
    <dgm:pt modelId="{0F848975-50C6-0B42-B20C-7EF65E5FFFCB}">
      <dgm:prSet custT="1"/>
      <dgm:spPr/>
      <dgm:t>
        <a:bodyPr/>
        <a:lstStyle/>
        <a:p>
          <a:r>
            <a:rPr lang="en-US" sz="1050" dirty="0" smtClean="0"/>
            <a:t>Per Lifetime Scope (singleton but unique to scope)</a:t>
          </a:r>
          <a:endParaRPr lang="en-US" sz="1050" dirty="0"/>
        </a:p>
      </dgm:t>
    </dgm:pt>
    <dgm:pt modelId="{E1C0C6F6-45ED-D74A-BE30-57B5179146C4}" type="parTrans" cxnId="{48000238-1513-7F47-AD31-FB77A7DDA932}">
      <dgm:prSet/>
      <dgm:spPr/>
      <dgm:t>
        <a:bodyPr/>
        <a:lstStyle/>
        <a:p>
          <a:endParaRPr lang="en-US"/>
        </a:p>
      </dgm:t>
    </dgm:pt>
    <dgm:pt modelId="{8B845FE9-E321-9D46-B34F-9973D4EEDF05}" type="sibTrans" cxnId="{48000238-1513-7F47-AD31-FB77A7DDA932}">
      <dgm:prSet/>
      <dgm:spPr/>
      <dgm:t>
        <a:bodyPr/>
        <a:lstStyle/>
        <a:p>
          <a:endParaRPr lang="en-US"/>
        </a:p>
      </dgm:t>
    </dgm:pt>
    <dgm:pt modelId="{91ED04F2-6684-034E-9BC2-5A9BCFDF1A82}">
      <dgm:prSet custT="1"/>
      <dgm:spPr/>
      <dgm:t>
        <a:bodyPr/>
        <a:lstStyle/>
        <a:p>
          <a:r>
            <a:rPr lang="en-US" sz="1050" dirty="0" smtClean="0"/>
            <a:t>Per Request/Resolve</a:t>
          </a:r>
          <a:endParaRPr lang="en-US" sz="1050" dirty="0"/>
        </a:p>
      </dgm:t>
    </dgm:pt>
    <dgm:pt modelId="{FBD37FFF-DDE4-7746-ADB2-0B5CB714292D}" type="parTrans" cxnId="{B40A1636-E5C4-9342-BE71-DD72AD0CB6D6}">
      <dgm:prSet/>
      <dgm:spPr/>
      <dgm:t>
        <a:bodyPr/>
        <a:lstStyle/>
        <a:p>
          <a:endParaRPr lang="en-US"/>
        </a:p>
      </dgm:t>
    </dgm:pt>
    <dgm:pt modelId="{EFF4C5D1-F3CC-A64E-BDBB-C10F5E402708}" type="sibTrans" cxnId="{B40A1636-E5C4-9342-BE71-DD72AD0CB6D6}">
      <dgm:prSet/>
      <dgm:spPr/>
      <dgm:t>
        <a:bodyPr/>
        <a:lstStyle/>
        <a:p>
          <a:endParaRPr lang="en-US"/>
        </a:p>
      </dgm:t>
    </dgm:pt>
    <dgm:pt modelId="{DBBCBBE3-D2AC-9B4A-AC06-A49EC7C34C38}">
      <dgm:prSet custT="1"/>
      <dgm:spPr/>
      <dgm:t>
        <a:bodyPr/>
        <a:lstStyle/>
        <a:p>
          <a:r>
            <a:rPr lang="en-US" sz="1050" dirty="0" smtClean="0"/>
            <a:t>Per Web Request (special)</a:t>
          </a:r>
          <a:endParaRPr lang="en-US" sz="1050" dirty="0"/>
        </a:p>
      </dgm:t>
    </dgm:pt>
    <dgm:pt modelId="{63992E48-1DF5-7E40-804C-A0C41B5C5942}" type="parTrans" cxnId="{854D4E7D-5638-6049-890F-A379E676D1BD}">
      <dgm:prSet/>
      <dgm:spPr/>
      <dgm:t>
        <a:bodyPr/>
        <a:lstStyle/>
        <a:p>
          <a:endParaRPr lang="en-US"/>
        </a:p>
      </dgm:t>
    </dgm:pt>
    <dgm:pt modelId="{14A40AE2-3070-2F4C-8EAD-BC4C89A19F3D}" type="sibTrans" cxnId="{854D4E7D-5638-6049-890F-A379E676D1BD}">
      <dgm:prSet/>
      <dgm:spPr/>
      <dgm:t>
        <a:bodyPr/>
        <a:lstStyle/>
        <a:p>
          <a:endParaRPr lang="en-US"/>
        </a:p>
      </dgm:t>
    </dgm:pt>
    <dgm:pt modelId="{4277B87F-1897-8F46-A661-DB3B591539EF}">
      <dgm:prSet/>
      <dgm:spPr/>
      <dgm:t>
        <a:bodyPr/>
        <a:lstStyle/>
        <a:p>
          <a:r>
            <a:rPr lang="en-US" smtClean="0"/>
            <a:t>Lifetime</a:t>
          </a:r>
          <a:endParaRPr lang="en-US"/>
        </a:p>
      </dgm:t>
    </dgm:pt>
    <dgm:pt modelId="{3F807F1E-1BB9-B745-B13D-94710E58737F}" type="parTrans" cxnId="{589BF2E9-AA0F-D94B-B94D-B01F443DD07F}">
      <dgm:prSet/>
      <dgm:spPr/>
      <dgm:t>
        <a:bodyPr/>
        <a:lstStyle/>
        <a:p>
          <a:endParaRPr lang="en-US"/>
        </a:p>
      </dgm:t>
    </dgm:pt>
    <dgm:pt modelId="{D5089BD3-C875-4A49-A422-486AC4E9C6D6}" type="sibTrans" cxnId="{589BF2E9-AA0F-D94B-B94D-B01F443DD07F}">
      <dgm:prSet/>
      <dgm:spPr/>
      <dgm:t>
        <a:bodyPr/>
        <a:lstStyle/>
        <a:p>
          <a:endParaRPr lang="en-US"/>
        </a:p>
      </dgm:t>
    </dgm:pt>
    <dgm:pt modelId="{5DEBAA86-4593-F74F-B110-F0F3853783BF}">
      <dgm:prSet/>
      <dgm:spPr/>
      <dgm:t>
        <a:bodyPr/>
        <a:lstStyle/>
        <a:p>
          <a:r>
            <a:rPr lang="en-US" dirty="0" smtClean="0"/>
            <a:t>Per Lifetime Scope (singleton but unique to scope)</a:t>
          </a:r>
          <a:endParaRPr lang="en-US" dirty="0"/>
        </a:p>
      </dgm:t>
    </dgm:pt>
    <dgm:pt modelId="{67D928A6-4BDC-3E43-8235-46BBD69E8D19}" type="parTrans" cxnId="{B65BDAE0-FD19-D849-A8AC-A2CF011584E3}">
      <dgm:prSet/>
      <dgm:spPr/>
      <dgm:t>
        <a:bodyPr/>
        <a:lstStyle/>
        <a:p>
          <a:endParaRPr lang="en-US"/>
        </a:p>
      </dgm:t>
    </dgm:pt>
    <dgm:pt modelId="{FE6B6955-0E29-3F44-ABD2-12CD298F37B8}" type="sibTrans" cxnId="{B65BDAE0-FD19-D849-A8AC-A2CF011584E3}">
      <dgm:prSet/>
      <dgm:spPr/>
      <dgm:t>
        <a:bodyPr/>
        <a:lstStyle/>
        <a:p>
          <a:endParaRPr lang="en-US"/>
        </a:p>
      </dgm:t>
    </dgm:pt>
    <dgm:pt modelId="{4A2504EA-EE74-9642-9476-11704B37A0BA}">
      <dgm:prSet/>
      <dgm:spPr/>
      <dgm:t>
        <a:bodyPr/>
        <a:lstStyle/>
        <a:p>
          <a:r>
            <a:rPr lang="en-US" dirty="0" smtClean="0"/>
            <a:t>Per Request/Resolve</a:t>
          </a:r>
          <a:endParaRPr lang="en-US" dirty="0"/>
        </a:p>
      </dgm:t>
    </dgm:pt>
    <dgm:pt modelId="{CAFEED1A-2D2C-C842-8498-0DB481CBDAD8}" type="parTrans" cxnId="{245B3F0F-1E84-344D-A864-A4892841533B}">
      <dgm:prSet/>
      <dgm:spPr/>
      <dgm:t>
        <a:bodyPr/>
        <a:lstStyle/>
        <a:p>
          <a:endParaRPr lang="en-US"/>
        </a:p>
      </dgm:t>
    </dgm:pt>
    <dgm:pt modelId="{4A293837-3715-464A-A766-32DE3FE21373}" type="sibTrans" cxnId="{245B3F0F-1E84-344D-A864-A4892841533B}">
      <dgm:prSet/>
      <dgm:spPr/>
      <dgm:t>
        <a:bodyPr/>
        <a:lstStyle/>
        <a:p>
          <a:endParaRPr lang="en-US"/>
        </a:p>
      </dgm:t>
    </dgm:pt>
    <dgm:pt modelId="{B085F5DB-969F-A64D-995B-AD05A1825F7A}">
      <dgm:prSet/>
      <dgm:spPr/>
      <dgm:t>
        <a:bodyPr/>
        <a:lstStyle/>
        <a:p>
          <a:r>
            <a:rPr lang="en-US" dirty="0" smtClean="0"/>
            <a:t>Per Web Request (special)</a:t>
          </a:r>
          <a:endParaRPr lang="en-US" dirty="0"/>
        </a:p>
      </dgm:t>
    </dgm:pt>
    <dgm:pt modelId="{F9BFDAFA-A791-434E-B4C5-06F1841375D7}" type="parTrans" cxnId="{965CDB68-08BC-E149-A398-900061C7A768}">
      <dgm:prSet/>
      <dgm:spPr/>
      <dgm:t>
        <a:bodyPr/>
        <a:lstStyle/>
        <a:p>
          <a:endParaRPr lang="en-US"/>
        </a:p>
      </dgm:t>
    </dgm:pt>
    <dgm:pt modelId="{02958FB1-7897-5540-B23C-DE39695BB51D}" type="sibTrans" cxnId="{965CDB68-08BC-E149-A398-900061C7A768}">
      <dgm:prSet/>
      <dgm:spPr/>
      <dgm:t>
        <a:bodyPr/>
        <a:lstStyle/>
        <a:p>
          <a:endParaRPr lang="en-US"/>
        </a:p>
      </dgm:t>
    </dgm:pt>
    <dgm:pt modelId="{1527EE95-721B-3048-B141-3E3A6EA64CB3}" type="pres">
      <dgm:prSet presAssocID="{A0F2EF02-252D-994E-AF1B-291A1A71CC4D}" presName="Name0" presStyleCnt="0">
        <dgm:presLayoutVars>
          <dgm:chMax val="7"/>
          <dgm:resizeHandles val="exact"/>
        </dgm:presLayoutVars>
      </dgm:prSet>
      <dgm:spPr/>
      <dgm:t>
        <a:bodyPr/>
        <a:lstStyle/>
        <a:p>
          <a:endParaRPr lang="en-US"/>
        </a:p>
      </dgm:t>
    </dgm:pt>
    <dgm:pt modelId="{FB72D0B1-BB51-464E-94C2-092812C779D1}" type="pres">
      <dgm:prSet presAssocID="{A0F2EF02-252D-994E-AF1B-291A1A71CC4D}" presName="comp1" presStyleCnt="0"/>
      <dgm:spPr/>
    </dgm:pt>
    <dgm:pt modelId="{D8984AEB-4652-A349-A6B4-9518EAF61D3E}" type="pres">
      <dgm:prSet presAssocID="{A0F2EF02-252D-994E-AF1B-291A1A71CC4D}" presName="circle1" presStyleLbl="node1" presStyleIdx="0" presStyleCnt="4" custScaleX="137988" custLinFactNeighborX="-14688" custLinFactNeighborY="-2656"/>
      <dgm:spPr/>
      <dgm:t>
        <a:bodyPr/>
        <a:lstStyle/>
        <a:p>
          <a:endParaRPr lang="en-US"/>
        </a:p>
      </dgm:t>
    </dgm:pt>
    <dgm:pt modelId="{FE4F82B1-960C-F349-9051-07DBE9D6209D}" type="pres">
      <dgm:prSet presAssocID="{A0F2EF02-252D-994E-AF1B-291A1A71CC4D}" presName="c1text" presStyleLbl="node1" presStyleIdx="0" presStyleCnt="4">
        <dgm:presLayoutVars>
          <dgm:bulletEnabled val="1"/>
        </dgm:presLayoutVars>
      </dgm:prSet>
      <dgm:spPr/>
      <dgm:t>
        <a:bodyPr/>
        <a:lstStyle/>
        <a:p>
          <a:endParaRPr lang="en-US"/>
        </a:p>
      </dgm:t>
    </dgm:pt>
    <dgm:pt modelId="{90A921CB-6117-FA41-9800-320BE1FAD614}" type="pres">
      <dgm:prSet presAssocID="{A0F2EF02-252D-994E-AF1B-291A1A71CC4D}" presName="comp2" presStyleCnt="0"/>
      <dgm:spPr/>
    </dgm:pt>
    <dgm:pt modelId="{F06513A5-1239-2842-901B-1E165ABA6EA6}" type="pres">
      <dgm:prSet presAssocID="{A0F2EF02-252D-994E-AF1B-291A1A71CC4D}" presName="circle2" presStyleLbl="node1" presStyleIdx="1" presStyleCnt="4" custScaleX="152345" custScaleY="69191" custLinFactNeighborX="-18095" custLinFactNeighborY="7346"/>
      <dgm:spPr/>
      <dgm:t>
        <a:bodyPr/>
        <a:lstStyle/>
        <a:p>
          <a:endParaRPr lang="en-US"/>
        </a:p>
      </dgm:t>
    </dgm:pt>
    <dgm:pt modelId="{A3F0E735-84A6-3B4B-8116-99D6F811129B}" type="pres">
      <dgm:prSet presAssocID="{A0F2EF02-252D-994E-AF1B-291A1A71CC4D}" presName="c2text" presStyleLbl="node1" presStyleIdx="1" presStyleCnt="4">
        <dgm:presLayoutVars>
          <dgm:bulletEnabled val="1"/>
        </dgm:presLayoutVars>
      </dgm:prSet>
      <dgm:spPr/>
      <dgm:t>
        <a:bodyPr/>
        <a:lstStyle/>
        <a:p>
          <a:endParaRPr lang="en-US"/>
        </a:p>
      </dgm:t>
    </dgm:pt>
    <dgm:pt modelId="{246894C0-2146-4247-9141-0D1923DB5720}" type="pres">
      <dgm:prSet presAssocID="{A0F2EF02-252D-994E-AF1B-291A1A71CC4D}" presName="comp3" presStyleCnt="0"/>
      <dgm:spPr/>
    </dgm:pt>
    <dgm:pt modelId="{3BBB6A19-F8A3-594F-A813-27CF82A5495F}" type="pres">
      <dgm:prSet presAssocID="{A0F2EF02-252D-994E-AF1B-291A1A71CC4D}" presName="circle3" presStyleLbl="node1" presStyleIdx="2" presStyleCnt="4" custScaleX="143919" custScaleY="46836" custLinFactNeighborX="-29614" custLinFactNeighborY="13123"/>
      <dgm:spPr/>
      <dgm:t>
        <a:bodyPr/>
        <a:lstStyle/>
        <a:p>
          <a:endParaRPr lang="en-US"/>
        </a:p>
      </dgm:t>
    </dgm:pt>
    <dgm:pt modelId="{D70889FB-D44C-E048-BBF4-3CA2EFA727B1}" type="pres">
      <dgm:prSet presAssocID="{A0F2EF02-252D-994E-AF1B-291A1A71CC4D}" presName="c3text" presStyleLbl="node1" presStyleIdx="2" presStyleCnt="4">
        <dgm:presLayoutVars>
          <dgm:bulletEnabled val="1"/>
        </dgm:presLayoutVars>
      </dgm:prSet>
      <dgm:spPr/>
      <dgm:t>
        <a:bodyPr/>
        <a:lstStyle/>
        <a:p>
          <a:endParaRPr lang="en-US"/>
        </a:p>
      </dgm:t>
    </dgm:pt>
    <dgm:pt modelId="{74948BB4-C535-1F4F-A8F7-508620DE3013}" type="pres">
      <dgm:prSet presAssocID="{A0F2EF02-252D-994E-AF1B-291A1A71CC4D}" presName="comp4" presStyleCnt="0"/>
      <dgm:spPr/>
    </dgm:pt>
    <dgm:pt modelId="{2C2FDB85-0A86-3048-BBB8-04043BA25478}" type="pres">
      <dgm:prSet presAssocID="{A0F2EF02-252D-994E-AF1B-291A1A71CC4D}" presName="circle4" presStyleLbl="node1" presStyleIdx="3" presStyleCnt="4" custScaleX="97891" custScaleY="70468" custLinFactX="87500" custLinFactY="-39375" custLinFactNeighborX="100000" custLinFactNeighborY="-100000"/>
      <dgm:spPr/>
      <dgm:t>
        <a:bodyPr/>
        <a:lstStyle/>
        <a:p>
          <a:endParaRPr lang="en-US"/>
        </a:p>
      </dgm:t>
    </dgm:pt>
    <dgm:pt modelId="{654E2109-BE04-0E45-B111-18102748351B}" type="pres">
      <dgm:prSet presAssocID="{A0F2EF02-252D-994E-AF1B-291A1A71CC4D}" presName="c4text" presStyleLbl="node1" presStyleIdx="3" presStyleCnt="4">
        <dgm:presLayoutVars>
          <dgm:bulletEnabled val="1"/>
        </dgm:presLayoutVars>
      </dgm:prSet>
      <dgm:spPr/>
      <dgm:t>
        <a:bodyPr/>
        <a:lstStyle/>
        <a:p>
          <a:endParaRPr lang="en-US"/>
        </a:p>
      </dgm:t>
    </dgm:pt>
  </dgm:ptLst>
  <dgm:cxnLst>
    <dgm:cxn modelId="{69F8F8D2-B4DB-F740-9731-C04A720E5F3F}" type="presOf" srcId="{0F848975-50C6-0B42-B20C-7EF65E5FFFCB}" destId="{D70889FB-D44C-E048-BBF4-3CA2EFA727B1}" srcOrd="1" destOrd="1" presId="urn:microsoft.com/office/officeart/2005/8/layout/venn2"/>
    <dgm:cxn modelId="{B40A1636-E5C4-9342-BE71-DD72AD0CB6D6}" srcId="{BF093F14-45E6-444F-9908-F40870D6190B}" destId="{91ED04F2-6684-034E-9BC2-5A9BCFDF1A82}" srcOrd="1" destOrd="0" parTransId="{FBD37FFF-DDE4-7746-ADB2-0B5CB714292D}" sibTransId="{EFF4C5D1-F3CC-A64E-BDBB-C10F5E402708}"/>
    <dgm:cxn modelId="{69EDD5DE-C231-F149-9B37-C9713907EE3F}" srcId="{531DEC5E-204A-0B44-A7EC-2C6E9A439B1B}" destId="{EEE7A37E-0AAA-8A45-9942-263D4863661E}" srcOrd="1" destOrd="0" parTransId="{4C907FF5-B863-A243-AE64-6ABF4DE4A9E3}" sibTransId="{29E7FD6B-7A5F-8649-A216-4BC1BE299CFA}"/>
    <dgm:cxn modelId="{D40970A4-15A4-D54A-85F1-36154F15ED17}" type="presOf" srcId="{D3D7D3F7-DDD3-1342-9CD7-6C2A1C02772A}" destId="{F06513A5-1239-2842-901B-1E165ABA6EA6}" srcOrd="0" destOrd="2" presId="urn:microsoft.com/office/officeart/2005/8/layout/venn2"/>
    <dgm:cxn modelId="{C089AD43-5D28-FE4C-AE47-D984F1A02605}" type="presOf" srcId="{91ED04F2-6684-034E-9BC2-5A9BCFDF1A82}" destId="{D70889FB-D44C-E048-BBF4-3CA2EFA727B1}" srcOrd="1" destOrd="2" presId="urn:microsoft.com/office/officeart/2005/8/layout/venn2"/>
    <dgm:cxn modelId="{50C84132-8D2B-1741-AB49-5D8C0DC33F7F}" type="presOf" srcId="{E721A8B4-7A2E-3D45-8C07-CB66C2B60D61}" destId="{FE4F82B1-960C-F349-9051-07DBE9D6209D}" srcOrd="1" destOrd="3" presId="urn:microsoft.com/office/officeart/2005/8/layout/venn2"/>
    <dgm:cxn modelId="{0DA2274A-7C81-DD40-8AA4-7F19C439D4C7}" type="presOf" srcId="{2CE4EB76-3303-C54D-8575-ADC51317BB16}" destId="{A3F0E735-84A6-3B4B-8116-99D6F811129B}" srcOrd="1" destOrd="1" presId="urn:microsoft.com/office/officeart/2005/8/layout/venn2"/>
    <dgm:cxn modelId="{4443823B-68F1-4047-97CF-191125E67978}" type="presOf" srcId="{A0F2EF02-252D-994E-AF1B-291A1A71CC4D}" destId="{1527EE95-721B-3048-B141-3E3A6EA64CB3}" srcOrd="0" destOrd="0" presId="urn:microsoft.com/office/officeart/2005/8/layout/venn2"/>
    <dgm:cxn modelId="{0418F478-79DB-5D4A-8BE2-03E94F576905}" srcId="{CA28FAA7-E4F4-0849-87D5-900133BAB12D}" destId="{2CE4EB76-3303-C54D-8575-ADC51317BB16}" srcOrd="0" destOrd="0" parTransId="{19D26199-C90C-1844-8F89-7EE4C6476AF2}" sibTransId="{03FB42B2-7E82-AE4E-83BC-558F5C87A95E}"/>
    <dgm:cxn modelId="{33955F3E-0CE2-3948-A765-B51C32012F09}" type="presOf" srcId="{CA28FAA7-E4F4-0849-87D5-900133BAB12D}" destId="{F06513A5-1239-2842-901B-1E165ABA6EA6}" srcOrd="0" destOrd="0" presId="urn:microsoft.com/office/officeart/2005/8/layout/venn2"/>
    <dgm:cxn modelId="{35619197-EA2F-E84A-BF7E-736A3341CDA9}" type="presOf" srcId="{B35CCF2F-EBF0-2842-8EA1-BF3850591C92}" destId="{FE4F82B1-960C-F349-9051-07DBE9D6209D}" srcOrd="1" destOrd="1" presId="urn:microsoft.com/office/officeart/2005/8/layout/venn2"/>
    <dgm:cxn modelId="{A82094A5-30FE-1141-89C8-4ABEC0C1EB0D}" srcId="{A0F2EF02-252D-994E-AF1B-291A1A71CC4D}" destId="{531DEC5E-204A-0B44-A7EC-2C6E9A439B1B}" srcOrd="0" destOrd="0" parTransId="{D696CFA9-9B1A-9F42-B3D2-052AA4C5B6AE}" sibTransId="{342C4FF8-9A24-F545-BB24-195DF90E872F}"/>
    <dgm:cxn modelId="{5B99B748-5A04-0742-9180-2C6D8CE917B4}" type="presOf" srcId="{B35CCF2F-EBF0-2842-8EA1-BF3850591C92}" destId="{D8984AEB-4652-A349-A6B4-9518EAF61D3E}" srcOrd="0" destOrd="1" presId="urn:microsoft.com/office/officeart/2005/8/layout/venn2"/>
    <dgm:cxn modelId="{5771FCB5-ED31-DF46-8037-815B69D62B68}" type="presOf" srcId="{DBBCBBE3-D2AC-9B4A-AC06-A49EC7C34C38}" destId="{3BBB6A19-F8A3-594F-A813-27CF82A5495F}" srcOrd="0" destOrd="3" presId="urn:microsoft.com/office/officeart/2005/8/layout/venn2"/>
    <dgm:cxn modelId="{1A8DF850-082B-7B46-8F17-80F40730255F}" type="presOf" srcId="{BF093F14-45E6-444F-9908-F40870D6190B}" destId="{3BBB6A19-F8A3-594F-A813-27CF82A5495F}" srcOrd="0" destOrd="0" presId="urn:microsoft.com/office/officeart/2005/8/layout/venn2"/>
    <dgm:cxn modelId="{32493387-3058-6B41-9360-C8D62A7D4512}" type="presOf" srcId="{B085F5DB-969F-A64D-995B-AD05A1825F7A}" destId="{2C2FDB85-0A86-3048-BBB8-04043BA25478}" srcOrd="0" destOrd="3" presId="urn:microsoft.com/office/officeart/2005/8/layout/venn2"/>
    <dgm:cxn modelId="{965CDB68-08BC-E149-A398-900061C7A768}" srcId="{4277B87F-1897-8F46-A661-DB3B591539EF}" destId="{B085F5DB-969F-A64D-995B-AD05A1825F7A}" srcOrd="2" destOrd="0" parTransId="{F9BFDAFA-A791-434E-B4C5-06F1841375D7}" sibTransId="{02958FB1-7897-5540-B23C-DE39695BB51D}"/>
    <dgm:cxn modelId="{4EF70C37-DB92-1749-BDE3-C56793E941F5}" type="presOf" srcId="{2B1B4AD2-3B1E-454A-B45F-46E7683AD318}" destId="{D8984AEB-4652-A349-A6B4-9518EAF61D3E}" srcOrd="0" destOrd="4" presId="urn:microsoft.com/office/officeart/2005/8/layout/venn2"/>
    <dgm:cxn modelId="{FDCB7D3E-3A61-0146-9EF1-EA5860C443F7}" type="presOf" srcId="{BF093F14-45E6-444F-9908-F40870D6190B}" destId="{D70889FB-D44C-E048-BBF4-3CA2EFA727B1}" srcOrd="1" destOrd="0" presId="urn:microsoft.com/office/officeart/2005/8/layout/venn2"/>
    <dgm:cxn modelId="{28B9C126-02A8-2940-A661-7B91C5C972F9}" type="presOf" srcId="{D3D7D3F7-DDD3-1342-9CD7-6C2A1C02772A}" destId="{A3F0E735-84A6-3B4B-8116-99D6F811129B}" srcOrd="1" destOrd="2" presId="urn:microsoft.com/office/officeart/2005/8/layout/venn2"/>
    <dgm:cxn modelId="{0033A852-7E5C-F649-86BF-AB7DE4A296E9}" type="presOf" srcId="{0F848975-50C6-0B42-B20C-7EF65E5FFFCB}" destId="{3BBB6A19-F8A3-594F-A813-27CF82A5495F}" srcOrd="0" destOrd="1" presId="urn:microsoft.com/office/officeart/2005/8/layout/venn2"/>
    <dgm:cxn modelId="{E8C2CB7C-71DF-4D42-B5D9-FB2DB437AAC1}" type="presOf" srcId="{4277B87F-1897-8F46-A661-DB3B591539EF}" destId="{2C2FDB85-0A86-3048-BBB8-04043BA25478}" srcOrd="0" destOrd="0" presId="urn:microsoft.com/office/officeart/2005/8/layout/venn2"/>
    <dgm:cxn modelId="{67747D53-7667-454F-8B30-A416680651BD}" type="presOf" srcId="{2B1B4AD2-3B1E-454A-B45F-46E7683AD318}" destId="{FE4F82B1-960C-F349-9051-07DBE9D6209D}" srcOrd="1" destOrd="4" presId="urn:microsoft.com/office/officeart/2005/8/layout/venn2"/>
    <dgm:cxn modelId="{73679D41-CC7E-774C-B805-15E6421B15DD}" type="presOf" srcId="{4A2504EA-EE74-9642-9476-11704B37A0BA}" destId="{654E2109-BE04-0E45-B111-18102748351B}" srcOrd="1" destOrd="2" presId="urn:microsoft.com/office/officeart/2005/8/layout/venn2"/>
    <dgm:cxn modelId="{4BBFE217-22DA-E94D-A2F3-AF08B08ADB4A}" srcId="{531DEC5E-204A-0B44-A7EC-2C6E9A439B1B}" destId="{B35CCF2F-EBF0-2842-8EA1-BF3850591C92}" srcOrd="0" destOrd="0" parTransId="{5D516D2F-B40F-E247-A012-49C6299DD238}" sibTransId="{BB2E7562-0DF7-3646-AAD7-38043097EF3D}"/>
    <dgm:cxn modelId="{827FBF2F-F593-E04A-AAEA-C58797232157}" type="presOf" srcId="{5DEBAA86-4593-F74F-B110-F0F3853783BF}" destId="{654E2109-BE04-0E45-B111-18102748351B}" srcOrd="1" destOrd="1" presId="urn:microsoft.com/office/officeart/2005/8/layout/venn2"/>
    <dgm:cxn modelId="{E38C20B3-6C63-2D4F-9CB3-13E2F1A88246}" type="presOf" srcId="{8E7D092D-8D4C-2A42-83AA-A0B2FEBC3C17}" destId="{FE4F82B1-960C-F349-9051-07DBE9D6209D}" srcOrd="1" destOrd="5" presId="urn:microsoft.com/office/officeart/2005/8/layout/venn2"/>
    <dgm:cxn modelId="{A074F94C-3490-EF44-A795-92F5DB3A0EC8}" type="presOf" srcId="{4A2504EA-EE74-9642-9476-11704B37A0BA}" destId="{2C2FDB85-0A86-3048-BBB8-04043BA25478}" srcOrd="0" destOrd="2" presId="urn:microsoft.com/office/officeart/2005/8/layout/venn2"/>
    <dgm:cxn modelId="{79E5409C-2CCF-2243-A90A-474348D74B1A}" type="presOf" srcId="{8E7D092D-8D4C-2A42-83AA-A0B2FEBC3C17}" destId="{D8984AEB-4652-A349-A6B4-9518EAF61D3E}" srcOrd="0" destOrd="5" presId="urn:microsoft.com/office/officeart/2005/8/layout/venn2"/>
    <dgm:cxn modelId="{7D85AB9F-F8B1-A540-B782-8DB359FD5F98}" type="presOf" srcId="{2CE4EB76-3303-C54D-8575-ADC51317BB16}" destId="{F06513A5-1239-2842-901B-1E165ABA6EA6}" srcOrd="0" destOrd="1" presId="urn:microsoft.com/office/officeart/2005/8/layout/venn2"/>
    <dgm:cxn modelId="{0F77341B-E5E7-0F4B-91BC-1F67689AD4D5}" type="presOf" srcId="{CA28FAA7-E4F4-0849-87D5-900133BAB12D}" destId="{A3F0E735-84A6-3B4B-8116-99D6F811129B}" srcOrd="1" destOrd="0" presId="urn:microsoft.com/office/officeart/2005/8/layout/venn2"/>
    <dgm:cxn modelId="{589BF2E9-AA0F-D94B-B94D-B01F443DD07F}" srcId="{A0F2EF02-252D-994E-AF1B-291A1A71CC4D}" destId="{4277B87F-1897-8F46-A661-DB3B591539EF}" srcOrd="3" destOrd="0" parTransId="{3F807F1E-1BB9-B745-B13D-94710E58737F}" sibTransId="{D5089BD3-C875-4A49-A422-486AC4E9C6D6}"/>
    <dgm:cxn modelId="{BDB46EF8-DBD6-FF45-AE94-4A1740D90E63}" type="presOf" srcId="{5DEBAA86-4593-F74F-B110-F0F3853783BF}" destId="{2C2FDB85-0A86-3048-BBB8-04043BA25478}" srcOrd="0" destOrd="1" presId="urn:microsoft.com/office/officeart/2005/8/layout/venn2"/>
    <dgm:cxn modelId="{1FD29CB2-7569-924B-8037-D998FF360629}" type="presOf" srcId="{DBBCBBE3-D2AC-9B4A-AC06-A49EC7C34C38}" destId="{D70889FB-D44C-E048-BBF4-3CA2EFA727B1}" srcOrd="1" destOrd="3" presId="urn:microsoft.com/office/officeart/2005/8/layout/venn2"/>
    <dgm:cxn modelId="{3A57438A-0360-7C4B-96C4-945099DA2E5D}" srcId="{CA28FAA7-E4F4-0849-87D5-900133BAB12D}" destId="{D3D7D3F7-DDD3-1342-9CD7-6C2A1C02772A}" srcOrd="1" destOrd="0" parTransId="{47B9174B-4174-D140-8D3D-06A1370EB6BE}" sibTransId="{5091B28A-3A42-BA47-AB76-6A815F0B9B85}"/>
    <dgm:cxn modelId="{B65BDAE0-FD19-D849-A8AC-A2CF011584E3}" srcId="{4277B87F-1897-8F46-A661-DB3B591539EF}" destId="{5DEBAA86-4593-F74F-B110-F0F3853783BF}" srcOrd="0" destOrd="0" parTransId="{67D928A6-4BDC-3E43-8235-46BBD69E8D19}" sibTransId="{FE6B6955-0E29-3F44-ABD2-12CD298F37B8}"/>
    <dgm:cxn modelId="{490223DA-9E9E-B641-BCF8-D452820DD96B}" srcId="{531DEC5E-204A-0B44-A7EC-2C6E9A439B1B}" destId="{E721A8B4-7A2E-3D45-8C07-CB66C2B60D61}" srcOrd="2" destOrd="0" parTransId="{C8E30107-6C03-9F46-B8FE-01F3A983F5EE}" sibTransId="{80DB7F4E-7478-6A4F-B727-0DF4185EE260}"/>
    <dgm:cxn modelId="{DB7C3E77-881F-F048-8115-CE848C5BE072}" type="presOf" srcId="{E721A8B4-7A2E-3D45-8C07-CB66C2B60D61}" destId="{D8984AEB-4652-A349-A6B4-9518EAF61D3E}" srcOrd="0" destOrd="3" presId="urn:microsoft.com/office/officeart/2005/8/layout/venn2"/>
    <dgm:cxn modelId="{49765A0B-3E5A-5A45-9FFA-2B47E5DBDFF0}" type="presOf" srcId="{531DEC5E-204A-0B44-A7EC-2C6E9A439B1B}" destId="{FE4F82B1-960C-F349-9051-07DBE9D6209D}" srcOrd="1" destOrd="0" presId="urn:microsoft.com/office/officeart/2005/8/layout/venn2"/>
    <dgm:cxn modelId="{24A3E132-AF43-5249-8E96-365C8627F337}" type="presOf" srcId="{B085F5DB-969F-A64D-995B-AD05A1825F7A}" destId="{654E2109-BE04-0E45-B111-18102748351B}" srcOrd="1" destOrd="3" presId="urn:microsoft.com/office/officeart/2005/8/layout/venn2"/>
    <dgm:cxn modelId="{05309FD9-B221-9A45-94DB-6D790CD8BC95}" srcId="{A0F2EF02-252D-994E-AF1B-291A1A71CC4D}" destId="{CA28FAA7-E4F4-0849-87D5-900133BAB12D}" srcOrd="1" destOrd="0" parTransId="{A8FFDD00-FACF-AE45-AD7D-2980E2EFF943}" sibTransId="{083AC3FF-C553-944D-9630-D5B7AA31CC32}"/>
    <dgm:cxn modelId="{5202E734-04B2-B64C-9CA0-F97647360CFF}" type="presOf" srcId="{531DEC5E-204A-0B44-A7EC-2C6E9A439B1B}" destId="{D8984AEB-4652-A349-A6B4-9518EAF61D3E}" srcOrd="0" destOrd="0" presId="urn:microsoft.com/office/officeart/2005/8/layout/venn2"/>
    <dgm:cxn modelId="{06552CC2-6875-E146-8CE0-36E97445611E}" srcId="{531DEC5E-204A-0B44-A7EC-2C6E9A439B1B}" destId="{8E7D092D-8D4C-2A42-83AA-A0B2FEBC3C17}" srcOrd="4" destOrd="0" parTransId="{C7437CE4-0F8B-9E4A-980D-22571E93B3BA}" sibTransId="{675CAC02-A63D-CF49-9474-D1F64AFB32B1}"/>
    <dgm:cxn modelId="{A103B728-21F8-494D-8261-B1273EC55EB5}" srcId="{A0F2EF02-252D-994E-AF1B-291A1A71CC4D}" destId="{BF093F14-45E6-444F-9908-F40870D6190B}" srcOrd="2" destOrd="0" parTransId="{11F19698-0E73-4141-BA80-4BAD5D1A5AFB}" sibTransId="{DFB51011-6635-5441-9DF3-A72D55DF09BD}"/>
    <dgm:cxn modelId="{B6DCE659-E31B-E747-BB48-7475B64BAAD4}" type="presOf" srcId="{EEE7A37E-0AAA-8A45-9942-263D4863661E}" destId="{FE4F82B1-960C-F349-9051-07DBE9D6209D}" srcOrd="1" destOrd="2" presId="urn:microsoft.com/office/officeart/2005/8/layout/venn2"/>
    <dgm:cxn modelId="{854D4E7D-5638-6049-890F-A379E676D1BD}" srcId="{BF093F14-45E6-444F-9908-F40870D6190B}" destId="{DBBCBBE3-D2AC-9B4A-AC06-A49EC7C34C38}" srcOrd="2" destOrd="0" parTransId="{63992E48-1DF5-7E40-804C-A0C41B5C5942}" sibTransId="{14A40AE2-3070-2F4C-8EAD-BC4C89A19F3D}"/>
    <dgm:cxn modelId="{245B3F0F-1E84-344D-A864-A4892841533B}" srcId="{4277B87F-1897-8F46-A661-DB3B591539EF}" destId="{4A2504EA-EE74-9642-9476-11704B37A0BA}" srcOrd="1" destOrd="0" parTransId="{CAFEED1A-2D2C-C842-8498-0DB481CBDAD8}" sibTransId="{4A293837-3715-464A-A766-32DE3FE21373}"/>
    <dgm:cxn modelId="{48000238-1513-7F47-AD31-FB77A7DDA932}" srcId="{BF093F14-45E6-444F-9908-F40870D6190B}" destId="{0F848975-50C6-0B42-B20C-7EF65E5FFFCB}" srcOrd="0" destOrd="0" parTransId="{E1C0C6F6-45ED-D74A-BE30-57B5179146C4}" sibTransId="{8B845FE9-E321-9D46-B34F-9973D4EEDF05}"/>
    <dgm:cxn modelId="{33661222-A70D-4043-9147-63E81CE34CF5}" type="presOf" srcId="{4277B87F-1897-8F46-A661-DB3B591539EF}" destId="{654E2109-BE04-0E45-B111-18102748351B}" srcOrd="1" destOrd="0" presId="urn:microsoft.com/office/officeart/2005/8/layout/venn2"/>
    <dgm:cxn modelId="{52A9AC3E-DC04-B84C-8BE6-7AB63FD48C8B}" type="presOf" srcId="{91ED04F2-6684-034E-9BC2-5A9BCFDF1A82}" destId="{3BBB6A19-F8A3-594F-A813-27CF82A5495F}" srcOrd="0" destOrd="2" presId="urn:microsoft.com/office/officeart/2005/8/layout/venn2"/>
    <dgm:cxn modelId="{1D138D30-6424-A44D-96A2-3BFA9C8DB8CF}" srcId="{531DEC5E-204A-0B44-A7EC-2C6E9A439B1B}" destId="{2B1B4AD2-3B1E-454A-B45F-46E7683AD318}" srcOrd="3" destOrd="0" parTransId="{C1E63DC1-F56E-9A45-8754-8EB773FB29C6}" sibTransId="{7F6BE6D5-0849-AE4A-83E8-CF4D879BDFF3}"/>
    <dgm:cxn modelId="{394FB49D-1718-984E-92D8-70EF6C5757AE}" type="presOf" srcId="{EEE7A37E-0AAA-8A45-9942-263D4863661E}" destId="{D8984AEB-4652-A349-A6B4-9518EAF61D3E}" srcOrd="0" destOrd="2" presId="urn:microsoft.com/office/officeart/2005/8/layout/venn2"/>
    <dgm:cxn modelId="{64A5FF46-933D-1544-BA0A-FB20B2B41091}" type="presParOf" srcId="{1527EE95-721B-3048-B141-3E3A6EA64CB3}" destId="{FB72D0B1-BB51-464E-94C2-092812C779D1}" srcOrd="0" destOrd="0" presId="urn:microsoft.com/office/officeart/2005/8/layout/venn2"/>
    <dgm:cxn modelId="{E5CA0AA2-17F8-284A-8725-A6EECD6E0DBC}" type="presParOf" srcId="{FB72D0B1-BB51-464E-94C2-092812C779D1}" destId="{D8984AEB-4652-A349-A6B4-9518EAF61D3E}" srcOrd="0" destOrd="0" presId="urn:microsoft.com/office/officeart/2005/8/layout/venn2"/>
    <dgm:cxn modelId="{A0FE13E2-A95D-1146-AEBF-728C732C58A8}" type="presParOf" srcId="{FB72D0B1-BB51-464E-94C2-092812C779D1}" destId="{FE4F82B1-960C-F349-9051-07DBE9D6209D}" srcOrd="1" destOrd="0" presId="urn:microsoft.com/office/officeart/2005/8/layout/venn2"/>
    <dgm:cxn modelId="{E04A8CE8-BE97-B840-B5F0-5C9F8A064088}" type="presParOf" srcId="{1527EE95-721B-3048-B141-3E3A6EA64CB3}" destId="{90A921CB-6117-FA41-9800-320BE1FAD614}" srcOrd="1" destOrd="0" presId="urn:microsoft.com/office/officeart/2005/8/layout/venn2"/>
    <dgm:cxn modelId="{C5E577F2-5BB7-854E-9490-9D5EA4181FD2}" type="presParOf" srcId="{90A921CB-6117-FA41-9800-320BE1FAD614}" destId="{F06513A5-1239-2842-901B-1E165ABA6EA6}" srcOrd="0" destOrd="0" presId="urn:microsoft.com/office/officeart/2005/8/layout/venn2"/>
    <dgm:cxn modelId="{043917BA-BCCB-1A42-9269-84D4613E2AA5}" type="presParOf" srcId="{90A921CB-6117-FA41-9800-320BE1FAD614}" destId="{A3F0E735-84A6-3B4B-8116-99D6F811129B}" srcOrd="1" destOrd="0" presId="urn:microsoft.com/office/officeart/2005/8/layout/venn2"/>
    <dgm:cxn modelId="{6F69CBCC-3513-454C-9363-1FCE85D00BA6}" type="presParOf" srcId="{1527EE95-721B-3048-B141-3E3A6EA64CB3}" destId="{246894C0-2146-4247-9141-0D1923DB5720}" srcOrd="2" destOrd="0" presId="urn:microsoft.com/office/officeart/2005/8/layout/venn2"/>
    <dgm:cxn modelId="{4D142B5C-4EB3-D941-A027-B2F31BAC1ADB}" type="presParOf" srcId="{246894C0-2146-4247-9141-0D1923DB5720}" destId="{3BBB6A19-F8A3-594F-A813-27CF82A5495F}" srcOrd="0" destOrd="0" presId="urn:microsoft.com/office/officeart/2005/8/layout/venn2"/>
    <dgm:cxn modelId="{43EEB969-AD09-424A-AE3A-15BA3CAF4AAC}" type="presParOf" srcId="{246894C0-2146-4247-9141-0D1923DB5720}" destId="{D70889FB-D44C-E048-BBF4-3CA2EFA727B1}" srcOrd="1" destOrd="0" presId="urn:microsoft.com/office/officeart/2005/8/layout/venn2"/>
    <dgm:cxn modelId="{1C17C373-296D-1D45-A0F7-AAA5D7960F66}" type="presParOf" srcId="{1527EE95-721B-3048-B141-3E3A6EA64CB3}" destId="{74948BB4-C535-1F4F-A8F7-508620DE3013}" srcOrd="3" destOrd="0" presId="urn:microsoft.com/office/officeart/2005/8/layout/venn2"/>
    <dgm:cxn modelId="{F9D97FFF-E430-7049-8286-C437DEA5BFD4}" type="presParOf" srcId="{74948BB4-C535-1F4F-A8F7-508620DE3013}" destId="{2C2FDB85-0A86-3048-BBB8-04043BA25478}" srcOrd="0" destOrd="0" presId="urn:microsoft.com/office/officeart/2005/8/layout/venn2"/>
    <dgm:cxn modelId="{F39829A1-8F0F-504A-89D3-074F0B4B1DE2}" type="presParOf" srcId="{74948BB4-C535-1F4F-A8F7-508620DE3013}" destId="{654E2109-BE04-0E45-B111-18102748351B}"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84AEB-4652-A349-A6B4-9518EAF61D3E}">
      <dsp:nvSpPr>
        <dsp:cNvPr id="0" name=""/>
        <dsp:cNvSpPr/>
      </dsp:nvSpPr>
      <dsp:spPr>
        <a:xfrm>
          <a:off x="189951" y="0"/>
          <a:ext cx="7477110" cy="5418667"/>
        </a:xfrm>
        <a:prstGeom prst="ellips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t" anchorCtr="0">
          <a:noAutofit/>
        </a:bodyPr>
        <a:lstStyle/>
        <a:p>
          <a:pPr lvl="0" algn="l" defTabSz="711200">
            <a:lnSpc>
              <a:spcPct val="90000"/>
            </a:lnSpc>
            <a:spcBef>
              <a:spcPct val="0"/>
            </a:spcBef>
            <a:spcAft>
              <a:spcPct val="35000"/>
            </a:spcAft>
          </a:pPr>
          <a:r>
            <a:rPr lang="en-US" sz="1600" b="1" i="0" kern="1200" dirty="0" smtClean="0"/>
            <a:t>Application</a:t>
          </a:r>
          <a:r>
            <a:rPr lang="en-US" sz="1600" b="1" i="0" kern="1200" baseline="0" dirty="0" smtClean="0"/>
            <a:t> </a:t>
          </a:r>
          <a:r>
            <a:rPr lang="en-US" sz="1600" b="1" i="0" kern="1200" baseline="0" dirty="0" smtClean="0"/>
            <a:t>Container</a:t>
          </a:r>
          <a:endParaRPr lang="en-US" sz="1600" b="1" i="0" kern="1200" dirty="0"/>
        </a:p>
        <a:p>
          <a:pPr marL="114300" lvl="1" indent="-114300" algn="l" defTabSz="533400">
            <a:lnSpc>
              <a:spcPct val="90000"/>
            </a:lnSpc>
            <a:spcBef>
              <a:spcPct val="0"/>
            </a:spcBef>
            <a:spcAft>
              <a:spcPct val="15000"/>
            </a:spcAft>
            <a:buChar char="••"/>
          </a:pPr>
          <a:r>
            <a:rPr lang="en-US" sz="1200" kern="1200" dirty="0" smtClean="0"/>
            <a:t>Applicati</a:t>
          </a:r>
          <a:r>
            <a:rPr lang="en-US" sz="1200" kern="1200" baseline="0" dirty="0" smtClean="0"/>
            <a:t>on Scoped Objects</a:t>
          </a:r>
          <a:endParaRPr lang="en-US" sz="1200" kern="1200" baseline="0" dirty="0"/>
        </a:p>
        <a:p>
          <a:pPr marL="114300" lvl="1" indent="-114300" algn="l" defTabSz="533400">
            <a:lnSpc>
              <a:spcPct val="90000"/>
            </a:lnSpc>
            <a:spcBef>
              <a:spcPct val="0"/>
            </a:spcBef>
            <a:spcAft>
              <a:spcPct val="15000"/>
            </a:spcAft>
            <a:buChar char="••"/>
          </a:pPr>
          <a:r>
            <a:rPr lang="en-US" sz="1200" kern="1200" baseline="0" dirty="0" smtClean="0"/>
            <a:t>Type Dependencies</a:t>
          </a:r>
          <a:endParaRPr lang="en-US" sz="1200" kern="1200" baseline="0" dirty="0"/>
        </a:p>
        <a:p>
          <a:pPr marL="114300" lvl="1" indent="-114300" algn="l" defTabSz="533400">
            <a:lnSpc>
              <a:spcPct val="90000"/>
            </a:lnSpc>
            <a:spcBef>
              <a:spcPct val="0"/>
            </a:spcBef>
            <a:spcAft>
              <a:spcPct val="15000"/>
            </a:spcAft>
            <a:buChar char="••"/>
          </a:pPr>
          <a:r>
            <a:rPr lang="en-US" sz="1200" kern="1200" baseline="0" dirty="0" smtClean="0"/>
            <a:t>Modules</a:t>
          </a:r>
          <a:endParaRPr lang="en-US" sz="1200" kern="1200" baseline="0" dirty="0"/>
        </a:p>
        <a:p>
          <a:pPr marL="114300" lvl="1" indent="-114300" algn="l" defTabSz="533400">
            <a:lnSpc>
              <a:spcPct val="90000"/>
            </a:lnSpc>
            <a:spcBef>
              <a:spcPct val="0"/>
            </a:spcBef>
            <a:spcAft>
              <a:spcPct val="15000"/>
            </a:spcAft>
            <a:buChar char="••"/>
          </a:pPr>
          <a:r>
            <a:rPr lang="en-US" sz="1200" kern="1200" baseline="0" dirty="0" smtClean="0"/>
            <a:t>Singleto</a:t>
          </a:r>
          <a:r>
            <a:rPr lang="en-US" sz="1200" kern="1200" dirty="0" smtClean="0"/>
            <a:t>ns</a:t>
          </a:r>
          <a:endParaRPr lang="en-US" sz="1200" kern="1200" dirty="0"/>
        </a:p>
        <a:p>
          <a:pPr marL="114300" lvl="1" indent="-114300" algn="l" defTabSz="533400">
            <a:lnSpc>
              <a:spcPct val="90000"/>
            </a:lnSpc>
            <a:spcBef>
              <a:spcPct val="0"/>
            </a:spcBef>
            <a:spcAft>
              <a:spcPct val="15000"/>
            </a:spcAft>
            <a:buChar char="••"/>
          </a:pPr>
          <a:r>
            <a:rPr lang="en-US" sz="1200" kern="1200" dirty="0" smtClean="0"/>
            <a:t>Disposable Objects</a:t>
          </a:r>
          <a:endParaRPr lang="en-US" sz="1200" kern="1200" dirty="0"/>
        </a:p>
      </dsp:txBody>
      <dsp:txXfrm>
        <a:off x="2883206" y="270933"/>
        <a:ext cx="2090600" cy="812800"/>
      </dsp:txXfrm>
    </dsp:sp>
    <dsp:sp modelId="{F06513A5-1239-2842-901B-1E165ABA6EA6}">
      <dsp:nvSpPr>
        <dsp:cNvPr id="0" name=""/>
        <dsp:cNvSpPr/>
      </dsp:nvSpPr>
      <dsp:spPr>
        <a:xfrm>
          <a:off x="637966" y="2069952"/>
          <a:ext cx="6604054" cy="2999383"/>
        </a:xfrm>
        <a:prstGeom prst="ellips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t" anchorCtr="0">
          <a:noAutofit/>
        </a:bodyPr>
        <a:lstStyle/>
        <a:p>
          <a:pPr lvl="0" algn="l" defTabSz="711200">
            <a:lnSpc>
              <a:spcPct val="90000"/>
            </a:lnSpc>
            <a:spcBef>
              <a:spcPct val="0"/>
            </a:spcBef>
            <a:spcAft>
              <a:spcPct val="35000"/>
            </a:spcAft>
          </a:pPr>
          <a:r>
            <a:rPr lang="en-US" sz="1600" b="1" i="0" kern="1200" baseline="0" dirty="0" smtClean="0"/>
            <a:t>Lifetime Scoped Container</a:t>
          </a:r>
          <a:endParaRPr lang="en-US" sz="1600" b="1" i="0" kern="1200" baseline="0" dirty="0"/>
        </a:p>
        <a:p>
          <a:pPr marL="114300" lvl="1" indent="-114300" algn="l" defTabSz="533400">
            <a:lnSpc>
              <a:spcPct val="90000"/>
            </a:lnSpc>
            <a:spcBef>
              <a:spcPct val="0"/>
            </a:spcBef>
            <a:spcAft>
              <a:spcPct val="15000"/>
            </a:spcAft>
            <a:buChar char="••"/>
          </a:pPr>
          <a:r>
            <a:rPr lang="en-US" sz="1200" kern="1200" dirty="0" smtClean="0"/>
            <a:t>Lifetime Scoped Objects</a:t>
          </a:r>
          <a:endParaRPr lang="en-US" sz="1200" kern="1200" dirty="0"/>
        </a:p>
        <a:p>
          <a:pPr marL="114300" lvl="1" indent="-114300" algn="l" defTabSz="533400">
            <a:lnSpc>
              <a:spcPct val="90000"/>
            </a:lnSpc>
            <a:spcBef>
              <a:spcPct val="0"/>
            </a:spcBef>
            <a:spcAft>
              <a:spcPct val="15000"/>
            </a:spcAft>
            <a:buChar char="••"/>
          </a:pPr>
          <a:r>
            <a:rPr lang="en-US" sz="1200" kern="1200" baseline="0" dirty="0" smtClean="0"/>
            <a:t>Disposable</a:t>
          </a:r>
          <a:r>
            <a:rPr lang="en-US" sz="1200" kern="1200" dirty="0" smtClean="0"/>
            <a:t> Objects</a:t>
          </a:r>
          <a:endParaRPr lang="en-US" sz="1200" kern="1200" dirty="0"/>
        </a:p>
      </dsp:txBody>
      <dsp:txXfrm>
        <a:off x="2785935" y="2249915"/>
        <a:ext cx="2308117" cy="539889"/>
      </dsp:txXfrm>
    </dsp:sp>
    <dsp:sp modelId="{3BBB6A19-F8A3-594F-A813-27CF82A5495F}">
      <dsp:nvSpPr>
        <dsp:cNvPr id="0" name=""/>
        <dsp:cNvSpPr/>
      </dsp:nvSpPr>
      <dsp:spPr>
        <a:xfrm>
          <a:off x="1422042" y="3458355"/>
          <a:ext cx="4679094" cy="1522732"/>
        </a:xfrm>
        <a:prstGeom prst="ellips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t" anchorCtr="0">
          <a:noAutofit/>
        </a:bodyPr>
        <a:lstStyle/>
        <a:p>
          <a:pPr lvl="0" algn="l" defTabSz="533400">
            <a:lnSpc>
              <a:spcPct val="90000"/>
            </a:lnSpc>
            <a:spcBef>
              <a:spcPct val="0"/>
            </a:spcBef>
            <a:spcAft>
              <a:spcPct val="35000"/>
            </a:spcAft>
          </a:pPr>
          <a:r>
            <a:rPr lang="en-US" sz="1200" kern="1200" dirty="0" smtClean="0"/>
            <a:t>Lifetime</a:t>
          </a:r>
          <a:endParaRPr lang="en-US" sz="1200" kern="1200" dirty="0"/>
        </a:p>
        <a:p>
          <a:pPr marL="57150" lvl="1" indent="-57150" algn="l" defTabSz="466725">
            <a:lnSpc>
              <a:spcPct val="90000"/>
            </a:lnSpc>
            <a:spcBef>
              <a:spcPct val="0"/>
            </a:spcBef>
            <a:spcAft>
              <a:spcPct val="15000"/>
            </a:spcAft>
            <a:buChar char="••"/>
          </a:pPr>
          <a:r>
            <a:rPr lang="en-US" sz="1050" kern="1200" dirty="0" smtClean="0"/>
            <a:t>Per Lifetime Scope (singleton but unique to scope)</a:t>
          </a:r>
          <a:endParaRPr lang="en-US" sz="1050" kern="1200" dirty="0"/>
        </a:p>
        <a:p>
          <a:pPr marL="57150" lvl="1" indent="-57150" algn="l" defTabSz="466725">
            <a:lnSpc>
              <a:spcPct val="90000"/>
            </a:lnSpc>
            <a:spcBef>
              <a:spcPct val="0"/>
            </a:spcBef>
            <a:spcAft>
              <a:spcPct val="15000"/>
            </a:spcAft>
            <a:buChar char="••"/>
          </a:pPr>
          <a:r>
            <a:rPr lang="en-US" sz="1050" kern="1200" dirty="0" smtClean="0"/>
            <a:t>Per Request/Resolve</a:t>
          </a:r>
          <a:endParaRPr lang="en-US" sz="1050" kern="1200" dirty="0"/>
        </a:p>
        <a:p>
          <a:pPr marL="57150" lvl="1" indent="-57150" algn="l" defTabSz="466725">
            <a:lnSpc>
              <a:spcPct val="90000"/>
            </a:lnSpc>
            <a:spcBef>
              <a:spcPct val="0"/>
            </a:spcBef>
            <a:spcAft>
              <a:spcPct val="15000"/>
            </a:spcAft>
            <a:buChar char="••"/>
          </a:pPr>
          <a:r>
            <a:rPr lang="en-US" sz="1050" kern="1200" dirty="0" smtClean="0"/>
            <a:t>Per Web Request (special)</a:t>
          </a:r>
          <a:endParaRPr lang="en-US" sz="1050" kern="1200" dirty="0"/>
        </a:p>
      </dsp:txBody>
      <dsp:txXfrm>
        <a:off x="2671360" y="3572560"/>
        <a:ext cx="2180458" cy="342614"/>
      </dsp:txXfrm>
    </dsp:sp>
    <dsp:sp modelId="{2C2FDB85-0A86-3048-BBB8-04043BA25478}">
      <dsp:nvSpPr>
        <dsp:cNvPr id="0" name=""/>
        <dsp:cNvSpPr/>
      </dsp:nvSpPr>
      <dsp:spPr>
        <a:xfrm>
          <a:off x="7327045" y="550341"/>
          <a:ext cx="2121754" cy="1527370"/>
        </a:xfrm>
        <a:prstGeom prst="ellips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64008" rIns="64008" bIns="64008" numCol="1" spcCol="1270" anchor="t" anchorCtr="0">
          <a:noAutofit/>
        </a:bodyPr>
        <a:lstStyle/>
        <a:p>
          <a:pPr lvl="0" algn="l" defTabSz="400050">
            <a:lnSpc>
              <a:spcPct val="90000"/>
            </a:lnSpc>
            <a:spcBef>
              <a:spcPct val="0"/>
            </a:spcBef>
            <a:spcAft>
              <a:spcPct val="35000"/>
            </a:spcAft>
          </a:pPr>
          <a:r>
            <a:rPr lang="en-US" sz="900" kern="1200" smtClean="0"/>
            <a:t>Lifetime</a:t>
          </a:r>
          <a:endParaRPr lang="en-US" sz="900" kern="1200"/>
        </a:p>
        <a:p>
          <a:pPr marL="57150" lvl="1" indent="-57150" algn="l" defTabSz="311150">
            <a:lnSpc>
              <a:spcPct val="90000"/>
            </a:lnSpc>
            <a:spcBef>
              <a:spcPct val="0"/>
            </a:spcBef>
            <a:spcAft>
              <a:spcPct val="15000"/>
            </a:spcAft>
            <a:buChar char="••"/>
          </a:pPr>
          <a:r>
            <a:rPr lang="en-US" sz="700" kern="1200" dirty="0" smtClean="0"/>
            <a:t>Per Lifetime Scope (singleton but unique to scope)</a:t>
          </a:r>
          <a:endParaRPr lang="en-US" sz="700" kern="1200" dirty="0"/>
        </a:p>
        <a:p>
          <a:pPr marL="57150" lvl="1" indent="-57150" algn="l" defTabSz="311150">
            <a:lnSpc>
              <a:spcPct val="90000"/>
            </a:lnSpc>
            <a:spcBef>
              <a:spcPct val="0"/>
            </a:spcBef>
            <a:spcAft>
              <a:spcPct val="15000"/>
            </a:spcAft>
            <a:buChar char="••"/>
          </a:pPr>
          <a:r>
            <a:rPr lang="en-US" sz="700" kern="1200" dirty="0" smtClean="0"/>
            <a:t>Per Request/Resolve</a:t>
          </a:r>
          <a:endParaRPr lang="en-US" sz="700" kern="1200" dirty="0"/>
        </a:p>
        <a:p>
          <a:pPr marL="57150" lvl="1" indent="-57150" algn="l" defTabSz="311150">
            <a:lnSpc>
              <a:spcPct val="90000"/>
            </a:lnSpc>
            <a:spcBef>
              <a:spcPct val="0"/>
            </a:spcBef>
            <a:spcAft>
              <a:spcPct val="15000"/>
            </a:spcAft>
            <a:buChar char="••"/>
          </a:pPr>
          <a:r>
            <a:rPr lang="en-US" sz="700" kern="1200" dirty="0" smtClean="0"/>
            <a:t>Per Web Request (special)</a:t>
          </a:r>
          <a:endParaRPr lang="en-US" sz="700" kern="1200" dirty="0"/>
        </a:p>
      </dsp:txBody>
      <dsp:txXfrm>
        <a:off x="7637768" y="932184"/>
        <a:ext cx="1500307" cy="763685"/>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F739A8-E43B-B741-83CB-6A56093F2F42}" type="datetimeFigureOut">
              <a:rPr lang="en-US" smtClean="0"/>
              <a:t>8/2/16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EAB02-B483-794B-8515-B56CEF14E1B9}" type="slidenum">
              <a:rPr lang="en-US" smtClean="0"/>
              <a:t>‹#›</a:t>
            </a:fld>
            <a:endParaRPr lang="en-US"/>
          </a:p>
        </p:txBody>
      </p:sp>
    </p:spTree>
    <p:extLst>
      <p:ext uri="{BB962C8B-B14F-4D97-AF65-F5344CB8AC3E}">
        <p14:creationId xmlns:p14="http://schemas.microsoft.com/office/powerpoint/2010/main" val="593010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9C33FB-3D3C-AA42-A1C6-55B3A675804A}" type="slidenum">
              <a:rPr lang="en-US" smtClean="0"/>
              <a:t>3</a:t>
            </a:fld>
            <a:endParaRPr lang="en-US"/>
          </a:p>
        </p:txBody>
      </p:sp>
    </p:spTree>
    <p:extLst>
      <p:ext uri="{BB962C8B-B14F-4D97-AF65-F5344CB8AC3E}">
        <p14:creationId xmlns:p14="http://schemas.microsoft.com/office/powerpoint/2010/main" val="715964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ithub.com/cberthold/presentations" TargetMode="External"/></Relationships>
</file>

<file path=ppt/slides/_rels/slide3.xml.rels><?xml version="1.0" encoding="UTF-8" standalone="yes"?>
<Relationships xmlns="http://schemas.openxmlformats.org/package/2006/relationships"><Relationship Id="rId11" Type="http://schemas.openxmlformats.org/officeDocument/2006/relationships/hyperlink" Target="https://en.wikipedia.org/wiki/Service_locator_pattern" TargetMode="External"/><Relationship Id="rId12" Type="http://schemas.openxmlformats.org/officeDocument/2006/relationships/hyperlink" Target="https://en.wikipedia.org/wiki/Dependency_inversion_principle" TargetMode="External"/><Relationship Id="rId13" Type="http://schemas.openxmlformats.org/officeDocument/2006/relationships/hyperlink" Target="https://en.wikipedia.org/wiki/Dependency_injection#cite_note-HollywoodPrinciple.c2-2" TargetMode="External"/><Relationship Id="rId14" Type="http://schemas.openxmlformats.org/officeDocument/2006/relationships/hyperlink" Target="https://en.wikipedia.org/wiki/Dependency_injection)"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en.wikipedia.org/wiki/Software_engineering" TargetMode="External"/><Relationship Id="rId4" Type="http://schemas.openxmlformats.org/officeDocument/2006/relationships/hyperlink" Target="https://en.wikipedia.org/wiki/Software_design_pattern" TargetMode="External"/><Relationship Id="rId5" Type="http://schemas.openxmlformats.org/officeDocument/2006/relationships/hyperlink" Target="https://en.wikipedia.org/wiki/Inversion_of_control" TargetMode="External"/><Relationship Id="rId6" Type="http://schemas.openxmlformats.org/officeDocument/2006/relationships/hyperlink" Target="https://en.wikipedia.org/wiki/Object_(computer_science)" TargetMode="External"/><Relationship Id="rId7" Type="http://schemas.openxmlformats.org/officeDocument/2006/relationships/hyperlink" Target="https://en.wikipedia.org/wiki/Service_(systems_architecture)" TargetMode="External"/><Relationship Id="rId8" Type="http://schemas.openxmlformats.org/officeDocument/2006/relationships/hyperlink" Target="https://en.wikipedia.org/wiki/Client_(computing)" TargetMode="External"/><Relationship Id="rId9" Type="http://schemas.openxmlformats.org/officeDocument/2006/relationships/hyperlink" Target="https://en.wikipedia.org/wiki/State_(computer_science)" TargetMode="External"/><Relationship Id="rId10" Type="http://schemas.openxmlformats.org/officeDocument/2006/relationships/hyperlink" Target="https://en.wikipedia.org/wiki/Dependency_injection#cite_note-JamesShore-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SOLID_(object-oriented_desig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castleproject.org/projects/windsor" TargetMode="External"/><Relationship Id="rId4" Type="http://schemas.openxmlformats.org/officeDocument/2006/relationships/hyperlink" Target="https://github.com/unitycontainer/unity" TargetMode="External"/><Relationship Id="rId5" Type="http://schemas.openxmlformats.org/officeDocument/2006/relationships/hyperlink" Target="http://www.springframework.net/" TargetMode="External"/><Relationship Id="rId6" Type="http://schemas.openxmlformats.org/officeDocument/2006/relationships/hyperlink" Target="http://www.ninject.org/" TargetMode="External"/><Relationship Id="rId7" Type="http://schemas.openxmlformats.org/officeDocument/2006/relationships/hyperlink" Target="http://structuremap.github.io/" TargetMode="External"/><Relationship Id="rId1" Type="http://schemas.openxmlformats.org/officeDocument/2006/relationships/slideLayout" Target="../slideLayouts/slideLayout2.xml"/><Relationship Id="rId2" Type="http://schemas.openxmlformats.org/officeDocument/2006/relationships/hyperlink" Target="http://autofac.org/"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517414"/>
            <a:ext cx="7766936" cy="1646302"/>
          </a:xfrm>
        </p:spPr>
        <p:txBody>
          <a:bodyPr/>
          <a:lstStyle/>
          <a:p>
            <a:r>
              <a:rPr lang="en-US" dirty="0" smtClean="0"/>
              <a:t>Dependency Injection</a:t>
            </a:r>
            <a:endParaRPr lang="en-US" dirty="0"/>
          </a:p>
        </p:txBody>
      </p:sp>
      <p:sp>
        <p:nvSpPr>
          <p:cNvPr id="3" name="Subtitle 2"/>
          <p:cNvSpPr>
            <a:spLocks noGrp="1"/>
          </p:cNvSpPr>
          <p:nvPr>
            <p:ph type="subTitle" idx="1"/>
          </p:nvPr>
        </p:nvSpPr>
        <p:spPr>
          <a:xfrm>
            <a:off x="1507067" y="3233801"/>
            <a:ext cx="7766936" cy="1096899"/>
          </a:xfrm>
        </p:spPr>
        <p:txBody>
          <a:bodyPr/>
          <a:lstStyle/>
          <a:p>
            <a:r>
              <a:rPr lang="en-US" dirty="0" smtClean="0"/>
              <a:t>Quick dive into making software clean, testable, and easy </a:t>
            </a:r>
            <a:endParaRPr lang="en-US" dirty="0"/>
          </a:p>
        </p:txBody>
      </p:sp>
    </p:spTree>
    <p:extLst>
      <p:ext uri="{BB962C8B-B14F-4D97-AF65-F5344CB8AC3E}">
        <p14:creationId xmlns:p14="http://schemas.microsoft.com/office/powerpoint/2010/main" val="1518801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Chris Berthold : That guy that talks too much</a:t>
            </a:r>
            <a:endParaRPr lang="en-US" dirty="0"/>
          </a:p>
        </p:txBody>
      </p:sp>
      <p:sp>
        <p:nvSpPr>
          <p:cNvPr id="3" name="Content Placeholder 2"/>
          <p:cNvSpPr>
            <a:spLocks noGrp="1"/>
          </p:cNvSpPr>
          <p:nvPr>
            <p:ph idx="1"/>
          </p:nvPr>
        </p:nvSpPr>
        <p:spPr/>
        <p:txBody>
          <a:bodyPr/>
          <a:lstStyle/>
          <a:p>
            <a:r>
              <a:rPr lang="en-US" dirty="0"/>
              <a:t>Over 15 years of development experience developing </a:t>
            </a:r>
            <a:r>
              <a:rPr lang="en-US" dirty="0" smtClean="0"/>
              <a:t>software </a:t>
            </a:r>
            <a:r>
              <a:rPr lang="en-US" dirty="0"/>
              <a:t>and </a:t>
            </a:r>
            <a:r>
              <a:rPr lang="en-US" dirty="0" err="1" smtClean="0"/>
              <a:t>DevOps</a:t>
            </a:r>
            <a:r>
              <a:rPr lang="en-US" dirty="0" smtClean="0"/>
              <a:t>/network </a:t>
            </a:r>
            <a:r>
              <a:rPr lang="en-US" dirty="0"/>
              <a:t>administration</a:t>
            </a:r>
          </a:p>
          <a:p>
            <a:r>
              <a:rPr lang="en-US" dirty="0"/>
              <a:t>10 years of business development in a manufacturing setting</a:t>
            </a:r>
          </a:p>
          <a:p>
            <a:r>
              <a:rPr lang="en-US" dirty="0"/>
              <a:t>6 years of development as software consultant</a:t>
            </a:r>
          </a:p>
          <a:p>
            <a:r>
              <a:rPr lang="en-US" dirty="0"/>
              <a:t>Private pilot</a:t>
            </a:r>
          </a:p>
          <a:p>
            <a:r>
              <a:rPr lang="en-US" dirty="0" smtClean="0"/>
              <a:t>2 years with the awesome </a:t>
            </a:r>
            <a:r>
              <a:rPr lang="en-US" dirty="0"/>
              <a:t>Product Development Team for </a:t>
            </a:r>
            <a:r>
              <a:rPr lang="en-US" dirty="0" smtClean="0"/>
              <a:t>Baxter Technology</a:t>
            </a:r>
          </a:p>
          <a:p>
            <a:r>
              <a:rPr lang="en-US" dirty="0" smtClean="0"/>
              <a:t>Enjoys software architecture, simplifying software design and practical performance in applications</a:t>
            </a:r>
            <a:endParaRPr lang="en-US" dirty="0"/>
          </a:p>
          <a:p>
            <a:r>
              <a:rPr lang="en-US" dirty="0" smtClean="0">
                <a:hlinkClick r:id="rId2"/>
              </a:rPr>
              <a:t>http://github.com/cberthold/presentations</a:t>
            </a:r>
            <a:endParaRPr lang="en-US" dirty="0" smtClean="0"/>
          </a:p>
          <a:p>
            <a:endParaRPr lang="en-US" dirty="0"/>
          </a:p>
        </p:txBody>
      </p:sp>
    </p:spTree>
    <p:extLst>
      <p:ext uri="{BB962C8B-B14F-4D97-AF65-F5344CB8AC3E}">
        <p14:creationId xmlns:p14="http://schemas.microsoft.com/office/powerpoint/2010/main" val="1508014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a:t>In </a:t>
            </a:r>
            <a:r>
              <a:rPr lang="en-US" dirty="0">
                <a:hlinkClick r:id="rId3" tooltip="Software engineering"/>
              </a:rPr>
              <a:t>software engineering</a:t>
            </a:r>
            <a:r>
              <a:rPr lang="en-US" dirty="0"/>
              <a:t>, </a:t>
            </a:r>
            <a:r>
              <a:rPr lang="en-US" b="1" dirty="0"/>
              <a:t>dependency injection</a:t>
            </a:r>
            <a:r>
              <a:rPr lang="en-US" dirty="0"/>
              <a:t> is a </a:t>
            </a:r>
            <a:r>
              <a:rPr lang="en-US" dirty="0">
                <a:hlinkClick r:id="rId4" tooltip="Software design pattern"/>
              </a:rPr>
              <a:t>software design pattern</a:t>
            </a:r>
            <a:r>
              <a:rPr lang="en-US" dirty="0"/>
              <a:t> that implements </a:t>
            </a:r>
            <a:r>
              <a:rPr lang="en-US" dirty="0">
                <a:hlinkClick r:id="rId5" tooltip="Inversion of control"/>
              </a:rPr>
              <a:t>inversion of control</a:t>
            </a:r>
            <a:r>
              <a:rPr lang="en-US" dirty="0"/>
              <a:t> for resolving dependencies. A dependency is an </a:t>
            </a:r>
            <a:r>
              <a:rPr lang="en-US" dirty="0">
                <a:hlinkClick r:id="rId6" tooltip="Object (computer science)"/>
              </a:rPr>
              <a:t>object</a:t>
            </a:r>
            <a:r>
              <a:rPr lang="en-US" dirty="0"/>
              <a:t> that can be used (a </a:t>
            </a:r>
            <a:r>
              <a:rPr lang="en-US" dirty="0">
                <a:hlinkClick r:id="rId7" tooltip="Service (systems architecture)"/>
              </a:rPr>
              <a:t>service</a:t>
            </a:r>
            <a:r>
              <a:rPr lang="en-US" dirty="0"/>
              <a:t>). An injection is the passing of a dependency to a dependent object (a </a:t>
            </a:r>
            <a:r>
              <a:rPr lang="en-US" dirty="0">
                <a:hlinkClick r:id="rId8" tooltip="Client (computing)"/>
              </a:rPr>
              <a:t>client</a:t>
            </a:r>
            <a:r>
              <a:rPr lang="en-US" dirty="0"/>
              <a:t>) that would use it. The service is made part of the client's </a:t>
            </a:r>
            <a:r>
              <a:rPr lang="en-US" dirty="0">
                <a:hlinkClick r:id="rId9" tooltip="State (computer science)"/>
              </a:rPr>
              <a:t>state</a:t>
            </a:r>
            <a:r>
              <a:rPr lang="en-US" dirty="0"/>
              <a:t>.</a:t>
            </a:r>
            <a:r>
              <a:rPr lang="en-US" baseline="30000" dirty="0">
                <a:hlinkClick r:id="rId10"/>
              </a:rPr>
              <a:t>[1]</a:t>
            </a:r>
            <a:r>
              <a:rPr lang="en-US" dirty="0"/>
              <a:t> Passing the service to the client, rather than allowing a client to build or </a:t>
            </a:r>
            <a:r>
              <a:rPr lang="en-US" dirty="0">
                <a:hlinkClick r:id="rId11" tooltip="Service locator pattern"/>
              </a:rPr>
              <a:t>find the service</a:t>
            </a:r>
            <a:r>
              <a:rPr lang="en-US" dirty="0"/>
              <a:t>, is the fundamental requirement of the pattern.</a:t>
            </a:r>
          </a:p>
          <a:p>
            <a:r>
              <a:rPr lang="en-US" dirty="0"/>
              <a:t>Dependency injection allows a program design to follow the </a:t>
            </a:r>
            <a:r>
              <a:rPr lang="en-US" dirty="0">
                <a:hlinkClick r:id="rId12" tooltip="Dependency inversion principle"/>
              </a:rPr>
              <a:t>dependency inversion principle</a:t>
            </a:r>
            <a:r>
              <a:rPr lang="en-US" dirty="0"/>
              <a:t>. The client delegates to external code (the injector) the responsibility of providing its dependencies. The client is not allowed to call the injector code.</a:t>
            </a:r>
            <a:r>
              <a:rPr lang="en-US" baseline="30000" dirty="0">
                <a:hlinkClick r:id="rId13"/>
              </a:rPr>
              <a:t>[2]</a:t>
            </a:r>
            <a:r>
              <a:rPr lang="en-US" dirty="0"/>
              <a:t> It is the injecting code that constructs the services and calls the client to inject them. This means the client code does not need to know about the injecting code. The client does not need to know how to construct the services. The client does not need to know which actual services it is using. The client only needs to know about the intrinsic interfaces of the services because these define how the client may use the services. This separates the responsibilities of use and construction</a:t>
            </a:r>
            <a:r>
              <a:rPr lang="en-US" dirty="0" smtClean="0"/>
              <a:t>.</a:t>
            </a:r>
          </a:p>
          <a:p>
            <a:endParaRPr lang="en-US" dirty="0" smtClean="0"/>
          </a:p>
          <a:p>
            <a:pPr lvl="1"/>
            <a:r>
              <a:rPr lang="en-US" dirty="0"/>
              <a:t>Wikipedia </a:t>
            </a:r>
            <a:r>
              <a:rPr lang="en-US" dirty="0" smtClean="0"/>
              <a:t>(</a:t>
            </a:r>
            <a:r>
              <a:rPr lang="en-US" dirty="0" smtClean="0">
                <a:hlinkClick r:id="rId14"/>
              </a:rPr>
              <a:t>https</a:t>
            </a:r>
            <a:r>
              <a:rPr lang="en-US" dirty="0">
                <a:hlinkClick r:id="rId14"/>
              </a:rPr>
              <a:t>://</a:t>
            </a:r>
            <a:r>
              <a:rPr lang="en-US" dirty="0" smtClean="0">
                <a:hlinkClick r:id="rId14"/>
              </a:rPr>
              <a:t>en.wikipedia.org/wiki/Dependency_injection)</a:t>
            </a:r>
            <a:endParaRPr lang="en-US" dirty="0" smtClean="0"/>
          </a:p>
          <a:p>
            <a:r>
              <a:rPr lang="en-US" dirty="0" smtClean="0"/>
              <a:t>Originally called “Inversion of Control”</a:t>
            </a:r>
            <a:endParaRPr lang="en-US" dirty="0"/>
          </a:p>
          <a:p>
            <a:endParaRPr lang="en-US" dirty="0"/>
          </a:p>
        </p:txBody>
      </p:sp>
    </p:spTree>
    <p:extLst>
      <p:ext uri="{BB962C8B-B14F-4D97-AF65-F5344CB8AC3E}">
        <p14:creationId xmlns:p14="http://schemas.microsoft.com/office/powerpoint/2010/main" val="255077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Dependency Injection?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Any nontrivial application is made up of two or more classes that collaborate with each other to perform some business logic. Traditionally, each object is responsible for obtaining its own references to the objects it collaborates with (its dependencies). When applying DI, the objects are given their dependencies at creation time by some external entity that coordinates each object in the system. In other words, dependencies are injected into </a:t>
            </a:r>
            <a:r>
              <a:rPr lang="en-US" dirty="0" smtClean="0"/>
              <a:t>objects</a:t>
            </a:r>
          </a:p>
          <a:p>
            <a:pPr lvl="1"/>
            <a:r>
              <a:rPr lang="en-US" dirty="0" smtClean="0"/>
              <a:t>Craig Walls – Spring in Action 2</a:t>
            </a:r>
            <a:r>
              <a:rPr lang="en-US" baseline="30000" dirty="0" smtClean="0"/>
              <a:t>nd</a:t>
            </a:r>
            <a:r>
              <a:rPr lang="en-US" dirty="0" smtClean="0"/>
              <a:t> Ed.</a:t>
            </a:r>
          </a:p>
          <a:p>
            <a:r>
              <a:rPr lang="en-US" dirty="0" smtClean="0"/>
              <a:t>Focuses classes on their Single Responsibility – business logic</a:t>
            </a:r>
          </a:p>
          <a:p>
            <a:r>
              <a:rPr lang="en-US" dirty="0" smtClean="0"/>
              <a:t>Handles lifetime of object creation</a:t>
            </a:r>
          </a:p>
          <a:p>
            <a:pPr lvl="1"/>
            <a:r>
              <a:rPr lang="en-US" dirty="0" smtClean="0"/>
              <a:t>and disposing when </a:t>
            </a:r>
            <a:r>
              <a:rPr lang="en-US" dirty="0" err="1" smtClean="0"/>
              <a:t>IDisposable</a:t>
            </a:r>
            <a:endParaRPr lang="en-US" dirty="0" smtClean="0"/>
          </a:p>
          <a:p>
            <a:r>
              <a:rPr lang="en-US" dirty="0" smtClean="0"/>
              <a:t>Allows decorating classes with new behavior without letting the business logic know it has been changed.</a:t>
            </a:r>
          </a:p>
          <a:p>
            <a:r>
              <a:rPr lang="en-US" dirty="0" smtClean="0"/>
              <a:t>Allows for convention over configuration-based programming</a:t>
            </a:r>
          </a:p>
          <a:p>
            <a:pPr lvl="1"/>
            <a:r>
              <a:rPr lang="en-US" dirty="0" smtClean="0"/>
              <a:t>Making code easy without losing flexibility</a:t>
            </a:r>
          </a:p>
          <a:p>
            <a:endParaRPr lang="en-US" dirty="0"/>
          </a:p>
        </p:txBody>
      </p:sp>
    </p:spTree>
    <p:extLst>
      <p:ext uri="{BB962C8B-B14F-4D97-AF65-F5344CB8AC3E}">
        <p14:creationId xmlns:p14="http://schemas.microsoft.com/office/powerpoint/2010/main" val="44022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Inversion Principle</a:t>
            </a:r>
            <a:endParaRPr lang="en-US" dirty="0"/>
          </a:p>
        </p:txBody>
      </p:sp>
      <p:sp>
        <p:nvSpPr>
          <p:cNvPr id="3" name="Content Placeholder 2"/>
          <p:cNvSpPr>
            <a:spLocks noGrp="1"/>
          </p:cNvSpPr>
          <p:nvPr>
            <p:ph idx="1"/>
          </p:nvPr>
        </p:nvSpPr>
        <p:spPr/>
        <p:txBody>
          <a:bodyPr/>
          <a:lstStyle/>
          <a:p>
            <a:r>
              <a:rPr lang="en-US" dirty="0" smtClean="0"/>
              <a:t>It</a:t>
            </a:r>
            <a:r>
              <a:rPr lang="uk-UA" dirty="0" smtClean="0"/>
              <a:t>’</a:t>
            </a:r>
            <a:r>
              <a:rPr lang="en-US" dirty="0" smtClean="0"/>
              <a:t>s the ”D” in developing software using SOLID principles</a:t>
            </a:r>
          </a:p>
          <a:p>
            <a:pPr lvl="1"/>
            <a:r>
              <a:rPr lang="en-US" dirty="0">
                <a:hlinkClick r:id="rId2"/>
              </a:rPr>
              <a:t>https://en.wikipedia.org/wiki/SOLID_(object-oriented_design</a:t>
            </a:r>
            <a:r>
              <a:rPr lang="en-US" dirty="0" smtClean="0">
                <a:hlinkClick r:id="rId2"/>
              </a:rPr>
              <a:t>)</a:t>
            </a:r>
            <a:endParaRPr lang="en-US" dirty="0" smtClean="0"/>
          </a:p>
          <a:p>
            <a:r>
              <a:rPr lang="en-US" dirty="0" smtClean="0"/>
              <a:t>Decouples object creation and life-cycle from usage</a:t>
            </a:r>
          </a:p>
          <a:p>
            <a:r>
              <a:rPr lang="en-US" dirty="0" smtClean="0"/>
              <a:t>Avoids the traditional dependencies from top to bottom</a:t>
            </a:r>
          </a:p>
          <a:p>
            <a:pPr lvl="1"/>
            <a:r>
              <a:rPr lang="en-US" dirty="0" err="1" smtClean="0"/>
              <a:t>var</a:t>
            </a:r>
            <a:r>
              <a:rPr lang="en-US" dirty="0" smtClean="0"/>
              <a:t> front = new </a:t>
            </a:r>
            <a:r>
              <a:rPr lang="en-US" dirty="0" err="1" smtClean="0"/>
              <a:t>FrontWheels</a:t>
            </a:r>
            <a:r>
              <a:rPr lang="en-US" dirty="0" smtClean="0"/>
              <a:t>();</a:t>
            </a:r>
          </a:p>
          <a:p>
            <a:pPr lvl="1"/>
            <a:r>
              <a:rPr lang="en-US" dirty="0" err="1" smtClean="0"/>
              <a:t>var</a:t>
            </a:r>
            <a:r>
              <a:rPr lang="en-US" dirty="0" smtClean="0"/>
              <a:t> rear = new </a:t>
            </a:r>
            <a:r>
              <a:rPr lang="en-US" dirty="0" err="1" smtClean="0"/>
              <a:t>RearWheels</a:t>
            </a:r>
            <a:r>
              <a:rPr lang="en-US" dirty="0" smtClean="0"/>
              <a:t>();</a:t>
            </a:r>
          </a:p>
          <a:p>
            <a:pPr lvl="1"/>
            <a:r>
              <a:rPr lang="en-US" dirty="0" err="1" smtClean="0"/>
              <a:t>var</a:t>
            </a:r>
            <a:r>
              <a:rPr lang="en-US" dirty="0" smtClean="0"/>
              <a:t> </a:t>
            </a:r>
            <a:r>
              <a:rPr lang="en-US" dirty="0" err="1" smtClean="0"/>
              <a:t>hubFronts</a:t>
            </a:r>
            <a:r>
              <a:rPr lang="en-US" dirty="0" smtClean="0"/>
              <a:t> = new Hub(front);</a:t>
            </a:r>
          </a:p>
          <a:p>
            <a:pPr lvl="1"/>
            <a:r>
              <a:rPr lang="en-US" dirty="0" err="1"/>
              <a:t>v</a:t>
            </a:r>
            <a:r>
              <a:rPr lang="en-US" dirty="0" err="1" smtClean="0"/>
              <a:t>ar</a:t>
            </a:r>
            <a:r>
              <a:rPr lang="en-US" dirty="0" smtClean="0"/>
              <a:t> </a:t>
            </a:r>
            <a:r>
              <a:rPr lang="en-US" dirty="0" err="1" smtClean="0"/>
              <a:t>hubRears</a:t>
            </a:r>
            <a:r>
              <a:rPr lang="en-US" dirty="0" smtClean="0"/>
              <a:t> = new Hub(rears);</a:t>
            </a:r>
          </a:p>
          <a:p>
            <a:pPr lvl="1"/>
            <a:r>
              <a:rPr lang="en-US" dirty="0" err="1" smtClean="0"/>
              <a:t>var</a:t>
            </a:r>
            <a:r>
              <a:rPr lang="en-US" dirty="0" smtClean="0"/>
              <a:t> car = new Car(</a:t>
            </a:r>
            <a:r>
              <a:rPr lang="en-US" dirty="0" err="1" smtClean="0"/>
              <a:t>hubFronts</a:t>
            </a:r>
            <a:r>
              <a:rPr lang="en-US" dirty="0" smtClean="0"/>
              <a:t>, </a:t>
            </a:r>
            <a:r>
              <a:rPr lang="en-US" dirty="0" err="1" smtClean="0"/>
              <a:t>hubRears</a:t>
            </a:r>
            <a:r>
              <a:rPr lang="en-US" dirty="0" smtClean="0"/>
              <a:t>);</a:t>
            </a:r>
          </a:p>
          <a:p>
            <a:pPr lvl="1"/>
            <a:r>
              <a:rPr lang="en-US" dirty="0" err="1" smtClean="0"/>
              <a:t>car.Drive</a:t>
            </a:r>
            <a:r>
              <a:rPr lang="en-US" dirty="0" smtClean="0"/>
              <a:t>();</a:t>
            </a:r>
          </a:p>
        </p:txBody>
      </p:sp>
    </p:spTree>
    <p:extLst>
      <p:ext uri="{BB962C8B-B14F-4D97-AF65-F5344CB8AC3E}">
        <p14:creationId xmlns:p14="http://schemas.microsoft.com/office/powerpoint/2010/main" val="1187054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lstStyle/>
          <a:p>
            <a:r>
              <a:rPr lang="en-US" dirty="0" smtClean="0"/>
              <a:t>Lots of containers that have different takes on the same problem</a:t>
            </a:r>
          </a:p>
          <a:p>
            <a:pPr lvl="1"/>
            <a:r>
              <a:rPr lang="en-US" dirty="0" err="1" smtClean="0"/>
              <a:t>Autofac</a:t>
            </a:r>
            <a:r>
              <a:rPr lang="en-US" dirty="0" smtClean="0"/>
              <a:t> </a:t>
            </a:r>
            <a:r>
              <a:rPr lang="en-US" dirty="0" smtClean="0">
                <a:hlinkClick r:id="rId2"/>
              </a:rPr>
              <a:t>http://autofac.org</a:t>
            </a:r>
            <a:r>
              <a:rPr lang="en-US" dirty="0" smtClean="0"/>
              <a:t> - what I will be presenting on</a:t>
            </a:r>
          </a:p>
          <a:p>
            <a:pPr lvl="1"/>
            <a:r>
              <a:rPr lang="en-US" dirty="0" smtClean="0"/>
              <a:t>Castle Windsor </a:t>
            </a:r>
            <a:r>
              <a:rPr lang="en-US" dirty="0" smtClean="0">
                <a:hlinkClick r:id="rId3"/>
              </a:rPr>
              <a:t>https://www.</a:t>
            </a:r>
            <a:r>
              <a:rPr lang="en-US" b="1" dirty="0" smtClean="0">
                <a:hlinkClick r:id="rId3"/>
              </a:rPr>
              <a:t>castle</a:t>
            </a:r>
            <a:r>
              <a:rPr lang="en-US" dirty="0" smtClean="0">
                <a:hlinkClick r:id="rId3"/>
              </a:rPr>
              <a:t>project.org/projects/</a:t>
            </a:r>
            <a:r>
              <a:rPr lang="en-US" b="1" dirty="0" smtClean="0">
                <a:hlinkClick r:id="rId3"/>
              </a:rPr>
              <a:t>windsor</a:t>
            </a:r>
            <a:endParaRPr lang="en-US" b="1" dirty="0" smtClean="0"/>
          </a:p>
          <a:p>
            <a:pPr lvl="1"/>
            <a:r>
              <a:rPr lang="en-US" dirty="0"/>
              <a:t>Unity</a:t>
            </a:r>
            <a:r>
              <a:rPr lang="en-US" b="1" dirty="0"/>
              <a:t> </a:t>
            </a:r>
            <a:r>
              <a:rPr lang="en-US" b="1" dirty="0">
                <a:hlinkClick r:id="rId4"/>
              </a:rPr>
              <a:t>https://</a:t>
            </a:r>
            <a:r>
              <a:rPr lang="en-US" b="1" dirty="0" smtClean="0">
                <a:hlinkClick r:id="rId4"/>
              </a:rPr>
              <a:t>github.com/unitycontainer/unity</a:t>
            </a:r>
            <a:endParaRPr lang="en-US" b="1" dirty="0" smtClean="0"/>
          </a:p>
          <a:p>
            <a:pPr lvl="1"/>
            <a:r>
              <a:rPr lang="en-US" dirty="0"/>
              <a:t>Spring .NET </a:t>
            </a:r>
            <a:r>
              <a:rPr lang="en-US" dirty="0" smtClean="0">
                <a:hlinkClick r:id="rId5"/>
              </a:rPr>
              <a:t>http</a:t>
            </a:r>
            <a:r>
              <a:rPr lang="en-US" dirty="0">
                <a:hlinkClick r:id="rId5"/>
              </a:rPr>
              <a:t>://</a:t>
            </a:r>
            <a:r>
              <a:rPr lang="en-US" dirty="0" smtClean="0">
                <a:hlinkClick r:id="rId5"/>
              </a:rPr>
              <a:t>www.springframework.net</a:t>
            </a:r>
            <a:endParaRPr lang="en-US" dirty="0" smtClean="0"/>
          </a:p>
          <a:p>
            <a:pPr lvl="1"/>
            <a:r>
              <a:rPr lang="en-US" dirty="0" err="1" smtClean="0"/>
              <a:t>Ninject</a:t>
            </a:r>
            <a:r>
              <a:rPr lang="en-US" dirty="0"/>
              <a:t> </a:t>
            </a:r>
            <a:r>
              <a:rPr lang="en-US" dirty="0">
                <a:hlinkClick r:id="rId6"/>
              </a:rPr>
              <a:t>http://www.ninject.org</a:t>
            </a:r>
            <a:r>
              <a:rPr lang="en-US" dirty="0" smtClean="0">
                <a:hlinkClick r:id="rId6"/>
              </a:rPr>
              <a:t>/</a:t>
            </a:r>
            <a:endParaRPr lang="en-US" dirty="0" smtClean="0"/>
          </a:p>
          <a:p>
            <a:pPr lvl="1"/>
            <a:r>
              <a:rPr lang="en-US" dirty="0" err="1"/>
              <a:t>StructureMap</a:t>
            </a:r>
            <a:r>
              <a:rPr lang="en-US" dirty="0"/>
              <a:t> </a:t>
            </a:r>
            <a:r>
              <a:rPr lang="en-US" dirty="0">
                <a:hlinkClick r:id="rId7"/>
              </a:rPr>
              <a:t>http://structuremap.github.io</a:t>
            </a:r>
            <a:r>
              <a:rPr lang="en-US" dirty="0" smtClean="0">
                <a:hlinkClick r:id="rId7"/>
              </a:rPr>
              <a:t>/</a:t>
            </a:r>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76507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a:t>
            </a:r>
            <a:endParaRPr lang="en-US" dirty="0"/>
          </a:p>
        </p:txBody>
      </p:sp>
      <p:graphicFrame>
        <p:nvGraphicFramePr>
          <p:cNvPr id="4" name="Diagram 3"/>
          <p:cNvGraphicFramePr/>
          <p:nvPr>
            <p:extLst>
              <p:ext uri="{D42A27DB-BD31-4B8C-83A1-F6EECF244321}">
                <p14:modId xmlns:p14="http://schemas.microsoft.com/office/powerpoint/2010/main" val="1068632064"/>
              </p:ext>
            </p:extLst>
          </p:nvPr>
        </p:nvGraphicFramePr>
        <p:xfrm>
          <a:off x="2032000" y="719666"/>
          <a:ext cx="94488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own Arrow 2"/>
          <p:cNvSpPr/>
          <p:nvPr/>
        </p:nvSpPr>
        <p:spPr>
          <a:xfrm>
            <a:off x="3830200" y="1265634"/>
            <a:ext cx="800100" cy="1970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p>
          <a:p>
            <a:pPr algn="ctr"/>
            <a:r>
              <a:rPr lang="en-US" dirty="0"/>
              <a:t>u</a:t>
            </a:r>
            <a:endParaRPr lang="en-US" dirty="0" smtClean="0"/>
          </a:p>
          <a:p>
            <a:pPr algn="ctr"/>
            <a:r>
              <a:rPr lang="en-US" dirty="0" smtClean="0"/>
              <a:t>I</a:t>
            </a:r>
          </a:p>
          <a:p>
            <a:pPr algn="ctr"/>
            <a:r>
              <a:rPr lang="en-US" dirty="0"/>
              <a:t>l</a:t>
            </a:r>
            <a:endParaRPr lang="en-US" dirty="0" smtClean="0"/>
          </a:p>
          <a:p>
            <a:pPr algn="ctr"/>
            <a:r>
              <a:rPr lang="en-US" dirty="0"/>
              <a:t>d</a:t>
            </a:r>
          </a:p>
        </p:txBody>
      </p:sp>
      <p:sp>
        <p:nvSpPr>
          <p:cNvPr id="5" name="Down Arrow 4"/>
          <p:cNvSpPr/>
          <p:nvPr/>
        </p:nvSpPr>
        <p:spPr>
          <a:xfrm>
            <a:off x="3830200" y="3371187"/>
            <a:ext cx="800100" cy="1970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p>
          <a:p>
            <a:pPr algn="ctr"/>
            <a:r>
              <a:rPr lang="en-US" dirty="0"/>
              <a:t>u</a:t>
            </a:r>
            <a:endParaRPr lang="en-US" dirty="0" smtClean="0"/>
          </a:p>
          <a:p>
            <a:pPr algn="ctr"/>
            <a:r>
              <a:rPr lang="en-US" dirty="0" smtClean="0"/>
              <a:t>I</a:t>
            </a:r>
            <a:br>
              <a:rPr lang="en-US" dirty="0" smtClean="0"/>
            </a:br>
            <a:r>
              <a:rPr lang="en-US" dirty="0" smtClean="0"/>
              <a:t>l</a:t>
            </a:r>
          </a:p>
          <a:p>
            <a:pPr algn="ctr"/>
            <a:r>
              <a:rPr lang="en-US" dirty="0"/>
              <a:t>d</a:t>
            </a:r>
          </a:p>
        </p:txBody>
      </p:sp>
      <p:sp>
        <p:nvSpPr>
          <p:cNvPr id="7" name="Up Arrow Callout 6"/>
          <p:cNvSpPr/>
          <p:nvPr/>
        </p:nvSpPr>
        <p:spPr>
          <a:xfrm>
            <a:off x="6837097" y="3481255"/>
            <a:ext cx="1100667" cy="1603111"/>
          </a:xfrm>
          <a:prstGeom prst="up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Destroy</a:t>
            </a:r>
          </a:p>
          <a:p>
            <a:pPr algn="ctr"/>
            <a:r>
              <a:rPr lang="en-US" dirty="0" smtClean="0"/>
              <a:t>GC</a:t>
            </a:r>
            <a:endParaRPr lang="en-US" dirty="0"/>
          </a:p>
        </p:txBody>
      </p:sp>
      <p:sp>
        <p:nvSpPr>
          <p:cNvPr id="8" name="Up Arrow Callout 7"/>
          <p:cNvSpPr/>
          <p:nvPr/>
        </p:nvSpPr>
        <p:spPr>
          <a:xfrm>
            <a:off x="6837097" y="1655828"/>
            <a:ext cx="1100667" cy="1603111"/>
          </a:xfrm>
          <a:prstGeom prst="up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Destroy</a:t>
            </a:r>
          </a:p>
          <a:p>
            <a:pPr algn="ctr"/>
            <a:r>
              <a:rPr lang="en-US" dirty="0" smtClean="0"/>
              <a:t>GC</a:t>
            </a:r>
            <a:endParaRPr lang="en-US" dirty="0"/>
          </a:p>
        </p:txBody>
      </p:sp>
      <p:sp>
        <p:nvSpPr>
          <p:cNvPr id="10" name="Right Arrow 9"/>
          <p:cNvSpPr/>
          <p:nvPr/>
        </p:nvSpPr>
        <p:spPr>
          <a:xfrm>
            <a:off x="7937764" y="1265634"/>
            <a:ext cx="1629569" cy="664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Build</a:t>
            </a:r>
            <a:endParaRPr lang="en-US" dirty="0"/>
          </a:p>
        </p:txBody>
      </p:sp>
      <p:sp>
        <p:nvSpPr>
          <p:cNvPr id="11" name="Left Arrow Callout 10"/>
          <p:cNvSpPr/>
          <p:nvPr/>
        </p:nvSpPr>
        <p:spPr>
          <a:xfrm>
            <a:off x="8060267" y="1930400"/>
            <a:ext cx="1507066" cy="829733"/>
          </a:xfrm>
          <a:prstGeom prst="left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Destroy</a:t>
            </a:r>
          </a:p>
          <a:p>
            <a:pPr algn="ctr"/>
            <a:r>
              <a:rPr lang="en-US" dirty="0" smtClean="0"/>
              <a:t>GC</a:t>
            </a:r>
            <a:endParaRPr lang="en-US" dirty="0"/>
          </a:p>
        </p:txBody>
      </p:sp>
    </p:spTree>
    <p:extLst>
      <p:ext uri="{BB962C8B-B14F-4D97-AF65-F5344CB8AC3E}">
        <p14:creationId xmlns:p14="http://schemas.microsoft.com/office/powerpoint/2010/main" val="1500281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Build the container</a:t>
            </a:r>
          </a:p>
          <a:p>
            <a:r>
              <a:rPr lang="en-US" dirty="0" smtClean="0"/>
              <a:t>Resolve objects</a:t>
            </a:r>
          </a:p>
          <a:p>
            <a:endParaRPr lang="en-US" dirty="0"/>
          </a:p>
          <a:p>
            <a:r>
              <a:rPr lang="en-US" dirty="0" smtClean="0"/>
              <a:t>More complex scenarios</a:t>
            </a:r>
          </a:p>
          <a:p>
            <a:r>
              <a:rPr lang="en-US" dirty="0" smtClean="0"/>
              <a:t>Show life cycle changes</a:t>
            </a:r>
          </a:p>
          <a:p>
            <a:endParaRPr lang="en-US" dirty="0"/>
          </a:p>
          <a:p>
            <a:r>
              <a:rPr lang="en-US" dirty="0" smtClean="0"/>
              <a:t>Unit testing </a:t>
            </a:r>
            <a:r>
              <a:rPr lang="en-US" smtClean="0"/>
              <a:t>made easy</a:t>
            </a:r>
            <a:endParaRPr lang="en-US" dirty="0" smtClean="0"/>
          </a:p>
          <a:p>
            <a:endParaRPr lang="en-US" dirty="0"/>
          </a:p>
        </p:txBody>
      </p:sp>
    </p:spTree>
    <p:extLst>
      <p:ext uri="{BB962C8B-B14F-4D97-AF65-F5344CB8AC3E}">
        <p14:creationId xmlns:p14="http://schemas.microsoft.com/office/powerpoint/2010/main" val="4960570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1294</TotalTime>
  <Words>429</Words>
  <Application>Microsoft Macintosh PowerPoint</Application>
  <PresentationFormat>Widescreen</PresentationFormat>
  <Paragraphs>88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Trebuchet MS</vt:lpstr>
      <vt:lpstr>Wingdings 3</vt:lpstr>
      <vt:lpstr>Arial</vt:lpstr>
      <vt:lpstr>Facet</vt:lpstr>
      <vt:lpstr>Dependency Injection</vt:lpstr>
      <vt:lpstr>Chris Berthold : That guy that talks too much</vt:lpstr>
      <vt:lpstr>Dependency Injection </vt:lpstr>
      <vt:lpstr>Why Dependency Injection?</vt:lpstr>
      <vt:lpstr>Dependency Inversion Principle</vt:lpstr>
      <vt:lpstr>DI Containers</vt:lpstr>
      <vt:lpstr>Life Cycle</vt:lpstr>
      <vt:lpstr>Examples</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Dependency Injection</dc:title>
  <dc:creator>Chris Berthold</dc:creator>
  <cp:lastModifiedBy>Chris Berthold</cp:lastModifiedBy>
  <cp:revision>15</cp:revision>
  <dcterms:created xsi:type="dcterms:W3CDTF">2016-06-16T16:28:13Z</dcterms:created>
  <dcterms:modified xsi:type="dcterms:W3CDTF">2016-08-03T02:38:48Z</dcterms:modified>
</cp:coreProperties>
</file>