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5" r:id="rId6"/>
    <p:sldId id="26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464767-BE86-8243-97F4-DE8D0920D157}">
          <p14:sldIdLst>
            <p14:sldId id="257"/>
            <p14:sldId id="258"/>
            <p14:sldId id="259"/>
            <p14:sldId id="261"/>
            <p14:sldId id="265"/>
            <p14:sldId id="267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F8354-565F-46FE-A0DC-EB05AEB31FE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78C175-CFCA-44C5-82D7-6101B6F29068}">
      <dgm:prSet/>
      <dgm:spPr/>
      <dgm:t>
        <a:bodyPr/>
        <a:lstStyle/>
        <a:p>
          <a:r>
            <a:rPr lang="en-US" dirty="0"/>
            <a:t>Commuters</a:t>
          </a:r>
        </a:p>
      </dgm:t>
    </dgm:pt>
    <dgm:pt modelId="{F60B9A1D-D5F0-4E92-9365-175E09F7B6D1}" type="parTrans" cxnId="{0A5DA5AF-E8BF-4989-B495-9EF57415A743}">
      <dgm:prSet/>
      <dgm:spPr/>
      <dgm:t>
        <a:bodyPr/>
        <a:lstStyle/>
        <a:p>
          <a:endParaRPr lang="en-US"/>
        </a:p>
      </dgm:t>
    </dgm:pt>
    <dgm:pt modelId="{C6432482-F2CC-4137-A292-3D0605FBEE54}" type="sibTrans" cxnId="{0A5DA5AF-E8BF-4989-B495-9EF57415A743}">
      <dgm:prSet/>
      <dgm:spPr/>
      <dgm:t>
        <a:bodyPr/>
        <a:lstStyle/>
        <a:p>
          <a:endParaRPr lang="en-US"/>
        </a:p>
      </dgm:t>
    </dgm:pt>
    <dgm:pt modelId="{AB9DCF8F-7A86-4056-959D-6E44E188E405}">
      <dgm:prSet/>
      <dgm:spPr/>
      <dgm:t>
        <a:bodyPr/>
        <a:lstStyle/>
        <a:p>
          <a:r>
            <a:rPr lang="en-US" dirty="0"/>
            <a:t>Users looking to find light traffic conditions during daily travel</a:t>
          </a:r>
        </a:p>
      </dgm:t>
    </dgm:pt>
    <dgm:pt modelId="{54727C0F-99C7-4806-A40E-AB0E2056B50C}" type="parTrans" cxnId="{82598940-D7A9-429C-BA31-6C2903E354B6}">
      <dgm:prSet/>
      <dgm:spPr/>
      <dgm:t>
        <a:bodyPr/>
        <a:lstStyle/>
        <a:p>
          <a:endParaRPr lang="en-US"/>
        </a:p>
      </dgm:t>
    </dgm:pt>
    <dgm:pt modelId="{1BB294CE-A939-41E1-8B56-13434959321C}" type="sibTrans" cxnId="{82598940-D7A9-429C-BA31-6C2903E354B6}">
      <dgm:prSet/>
      <dgm:spPr/>
      <dgm:t>
        <a:bodyPr/>
        <a:lstStyle/>
        <a:p>
          <a:endParaRPr lang="en-US"/>
        </a:p>
      </dgm:t>
    </dgm:pt>
    <dgm:pt modelId="{0EB7665C-2388-42F0-88BC-37A0A4DF80AA}">
      <dgm:prSet/>
      <dgm:spPr/>
      <dgm:t>
        <a:bodyPr/>
        <a:lstStyle/>
        <a:p>
          <a:r>
            <a:rPr lang="en-US"/>
            <a:t>Mobile Users</a:t>
          </a:r>
        </a:p>
      </dgm:t>
    </dgm:pt>
    <dgm:pt modelId="{526B8484-1166-426F-BDDC-9E1D5C0DE265}" type="parTrans" cxnId="{5249BAA7-2B07-42AA-B278-E6D4B3BE4171}">
      <dgm:prSet/>
      <dgm:spPr/>
      <dgm:t>
        <a:bodyPr/>
        <a:lstStyle/>
        <a:p>
          <a:endParaRPr lang="en-US"/>
        </a:p>
      </dgm:t>
    </dgm:pt>
    <dgm:pt modelId="{E39EC9BE-F8C7-4498-A3EE-D51566DA168B}" type="sibTrans" cxnId="{5249BAA7-2B07-42AA-B278-E6D4B3BE4171}">
      <dgm:prSet/>
      <dgm:spPr/>
      <dgm:t>
        <a:bodyPr/>
        <a:lstStyle/>
        <a:p>
          <a:endParaRPr lang="en-US"/>
        </a:p>
      </dgm:t>
    </dgm:pt>
    <dgm:pt modelId="{88A33DB9-A7E4-4C31-9215-A1F5601C625D}">
      <dgm:prSet/>
      <dgm:spPr/>
      <dgm:t>
        <a:bodyPr/>
        <a:lstStyle/>
        <a:p>
          <a:r>
            <a:rPr lang="en-US" dirty="0"/>
            <a:t>Users posting accidents and traffic conditions</a:t>
          </a:r>
        </a:p>
      </dgm:t>
    </dgm:pt>
    <dgm:pt modelId="{A6498D00-D9C5-479A-9908-AC84BFE27036}" type="parTrans" cxnId="{B34F39D7-56B5-48F8-B883-C0EEC914EEB4}">
      <dgm:prSet/>
      <dgm:spPr/>
      <dgm:t>
        <a:bodyPr/>
        <a:lstStyle/>
        <a:p>
          <a:endParaRPr lang="en-US"/>
        </a:p>
      </dgm:t>
    </dgm:pt>
    <dgm:pt modelId="{BAEBAF3B-0A1F-4630-905A-62AAA10AFA0C}" type="sibTrans" cxnId="{B34F39D7-56B5-48F8-B883-C0EEC914EEB4}">
      <dgm:prSet/>
      <dgm:spPr/>
      <dgm:t>
        <a:bodyPr/>
        <a:lstStyle/>
        <a:p>
          <a:endParaRPr lang="en-US"/>
        </a:p>
      </dgm:t>
    </dgm:pt>
    <dgm:pt modelId="{3970834F-01B9-4B08-88C2-F9E7B22860F1}">
      <dgm:prSet/>
      <dgm:spPr/>
      <dgm:t>
        <a:bodyPr/>
        <a:lstStyle/>
        <a:p>
          <a:r>
            <a:rPr lang="en-US"/>
            <a:t>Parents</a:t>
          </a:r>
        </a:p>
      </dgm:t>
    </dgm:pt>
    <dgm:pt modelId="{1438239D-6732-4701-8A5D-3A89337B2B71}" type="parTrans" cxnId="{6A479124-BD2F-4EC8-BA9D-4BB8914EEA40}">
      <dgm:prSet/>
      <dgm:spPr/>
      <dgm:t>
        <a:bodyPr/>
        <a:lstStyle/>
        <a:p>
          <a:endParaRPr lang="en-US"/>
        </a:p>
      </dgm:t>
    </dgm:pt>
    <dgm:pt modelId="{A58F140E-00DE-4DEC-9D5B-D99546A22353}" type="sibTrans" cxnId="{6A479124-BD2F-4EC8-BA9D-4BB8914EEA40}">
      <dgm:prSet/>
      <dgm:spPr/>
      <dgm:t>
        <a:bodyPr/>
        <a:lstStyle/>
        <a:p>
          <a:endParaRPr lang="en-US"/>
        </a:p>
      </dgm:t>
    </dgm:pt>
    <dgm:pt modelId="{CBFDDAF5-FDF3-4229-84EC-F47F733C6CAE}">
      <dgm:prSet/>
      <dgm:spPr/>
      <dgm:t>
        <a:bodyPr/>
        <a:lstStyle/>
        <a:p>
          <a:r>
            <a:rPr lang="en-US" dirty="0"/>
            <a:t>Activity planning by reviewing traffic conditions</a:t>
          </a:r>
        </a:p>
      </dgm:t>
    </dgm:pt>
    <dgm:pt modelId="{2DB5223A-0BCB-4CBF-9B01-8A342A3C7B94}" type="parTrans" cxnId="{599C4DC9-9D5B-4500-958A-1AE5120C785D}">
      <dgm:prSet/>
      <dgm:spPr/>
      <dgm:t>
        <a:bodyPr/>
        <a:lstStyle/>
        <a:p>
          <a:endParaRPr lang="en-US"/>
        </a:p>
      </dgm:t>
    </dgm:pt>
    <dgm:pt modelId="{A06FED2F-A2EC-492A-B278-E94EB681103F}" type="sibTrans" cxnId="{599C4DC9-9D5B-4500-958A-1AE5120C785D}">
      <dgm:prSet/>
      <dgm:spPr/>
      <dgm:t>
        <a:bodyPr/>
        <a:lstStyle/>
        <a:p>
          <a:endParaRPr lang="en-US"/>
        </a:p>
      </dgm:t>
    </dgm:pt>
    <dgm:pt modelId="{7057C2BA-8A22-9245-95F6-0A7588E33838}" type="pres">
      <dgm:prSet presAssocID="{6B5F8354-565F-46FE-A0DC-EB05AEB31F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8D085A-62EC-8B4D-B74A-B08EB2C3DC94}" type="pres">
      <dgm:prSet presAssocID="{D178C175-CFCA-44C5-82D7-6101B6F29068}" presName="hierRoot1" presStyleCnt="0"/>
      <dgm:spPr/>
    </dgm:pt>
    <dgm:pt modelId="{2306BD9B-72FD-3749-BB93-D3A8FA8A2B7F}" type="pres">
      <dgm:prSet presAssocID="{D178C175-CFCA-44C5-82D7-6101B6F29068}" presName="composite" presStyleCnt="0"/>
      <dgm:spPr/>
    </dgm:pt>
    <dgm:pt modelId="{B44DE285-E1E7-1A4C-B065-24192FC2B08B}" type="pres">
      <dgm:prSet presAssocID="{D178C175-CFCA-44C5-82D7-6101B6F29068}" presName="background" presStyleLbl="node0" presStyleIdx="0" presStyleCnt="3"/>
      <dgm:spPr/>
    </dgm:pt>
    <dgm:pt modelId="{49540E8A-6BA2-F141-8C7D-1664524E697A}" type="pres">
      <dgm:prSet presAssocID="{D178C175-CFCA-44C5-82D7-6101B6F29068}" presName="text" presStyleLbl="fgAcc0" presStyleIdx="0" presStyleCnt="3">
        <dgm:presLayoutVars>
          <dgm:chPref val="3"/>
        </dgm:presLayoutVars>
      </dgm:prSet>
      <dgm:spPr/>
    </dgm:pt>
    <dgm:pt modelId="{58030FB9-2B49-9341-8C7C-FB0A64785256}" type="pres">
      <dgm:prSet presAssocID="{D178C175-CFCA-44C5-82D7-6101B6F29068}" presName="hierChild2" presStyleCnt="0"/>
      <dgm:spPr/>
    </dgm:pt>
    <dgm:pt modelId="{E1FD8F58-06EA-FC4B-BEFF-A67EB817A62A}" type="pres">
      <dgm:prSet presAssocID="{54727C0F-99C7-4806-A40E-AB0E2056B50C}" presName="Name10" presStyleLbl="parChTrans1D2" presStyleIdx="0" presStyleCnt="3"/>
      <dgm:spPr/>
    </dgm:pt>
    <dgm:pt modelId="{FDDADA5D-7ECA-D94C-A70F-BBC241D18EA4}" type="pres">
      <dgm:prSet presAssocID="{AB9DCF8F-7A86-4056-959D-6E44E188E405}" presName="hierRoot2" presStyleCnt="0"/>
      <dgm:spPr/>
    </dgm:pt>
    <dgm:pt modelId="{A61CE0F5-2C9C-2845-9B08-C9B8CB783389}" type="pres">
      <dgm:prSet presAssocID="{AB9DCF8F-7A86-4056-959D-6E44E188E405}" presName="composite2" presStyleCnt="0"/>
      <dgm:spPr/>
    </dgm:pt>
    <dgm:pt modelId="{C73124E9-A5D5-1E4A-911A-C71A665E1420}" type="pres">
      <dgm:prSet presAssocID="{AB9DCF8F-7A86-4056-959D-6E44E188E405}" presName="background2" presStyleLbl="node2" presStyleIdx="0" presStyleCnt="3"/>
      <dgm:spPr/>
    </dgm:pt>
    <dgm:pt modelId="{B1EC0C59-0599-C94D-9EDA-0115FB36371D}" type="pres">
      <dgm:prSet presAssocID="{AB9DCF8F-7A86-4056-959D-6E44E188E405}" presName="text2" presStyleLbl="fgAcc2" presStyleIdx="0" presStyleCnt="3">
        <dgm:presLayoutVars>
          <dgm:chPref val="3"/>
        </dgm:presLayoutVars>
      </dgm:prSet>
      <dgm:spPr/>
    </dgm:pt>
    <dgm:pt modelId="{40741501-0E3F-7B44-BD51-D7D2D579B0EB}" type="pres">
      <dgm:prSet presAssocID="{AB9DCF8F-7A86-4056-959D-6E44E188E405}" presName="hierChild3" presStyleCnt="0"/>
      <dgm:spPr/>
    </dgm:pt>
    <dgm:pt modelId="{1FBDF53B-771A-C145-BC8E-68826E3B3871}" type="pres">
      <dgm:prSet presAssocID="{0EB7665C-2388-42F0-88BC-37A0A4DF80AA}" presName="hierRoot1" presStyleCnt="0"/>
      <dgm:spPr/>
    </dgm:pt>
    <dgm:pt modelId="{742CDE66-CC27-B04A-A240-280F04DA3620}" type="pres">
      <dgm:prSet presAssocID="{0EB7665C-2388-42F0-88BC-37A0A4DF80AA}" presName="composite" presStyleCnt="0"/>
      <dgm:spPr/>
    </dgm:pt>
    <dgm:pt modelId="{C9F30591-62AA-0D49-B0FE-A2019E13C650}" type="pres">
      <dgm:prSet presAssocID="{0EB7665C-2388-42F0-88BC-37A0A4DF80AA}" presName="background" presStyleLbl="node0" presStyleIdx="1" presStyleCnt="3"/>
      <dgm:spPr/>
    </dgm:pt>
    <dgm:pt modelId="{4FE35B31-0CEE-E241-BDC5-8DF9AD294930}" type="pres">
      <dgm:prSet presAssocID="{0EB7665C-2388-42F0-88BC-37A0A4DF80AA}" presName="text" presStyleLbl="fgAcc0" presStyleIdx="1" presStyleCnt="3">
        <dgm:presLayoutVars>
          <dgm:chPref val="3"/>
        </dgm:presLayoutVars>
      </dgm:prSet>
      <dgm:spPr/>
    </dgm:pt>
    <dgm:pt modelId="{FA3FCB4C-6103-4348-A797-64ED7D79FBA3}" type="pres">
      <dgm:prSet presAssocID="{0EB7665C-2388-42F0-88BC-37A0A4DF80AA}" presName="hierChild2" presStyleCnt="0"/>
      <dgm:spPr/>
    </dgm:pt>
    <dgm:pt modelId="{C751725E-26DD-224B-A4B4-41AE6C06989C}" type="pres">
      <dgm:prSet presAssocID="{A6498D00-D9C5-479A-9908-AC84BFE27036}" presName="Name10" presStyleLbl="parChTrans1D2" presStyleIdx="1" presStyleCnt="3"/>
      <dgm:spPr/>
    </dgm:pt>
    <dgm:pt modelId="{B8869E81-C0C5-0F4E-944E-10AC41E96E89}" type="pres">
      <dgm:prSet presAssocID="{88A33DB9-A7E4-4C31-9215-A1F5601C625D}" presName="hierRoot2" presStyleCnt="0"/>
      <dgm:spPr/>
    </dgm:pt>
    <dgm:pt modelId="{2AB53C7C-0076-A04A-9F31-E385247D68BD}" type="pres">
      <dgm:prSet presAssocID="{88A33DB9-A7E4-4C31-9215-A1F5601C625D}" presName="composite2" presStyleCnt="0"/>
      <dgm:spPr/>
    </dgm:pt>
    <dgm:pt modelId="{6662D3DB-8AA1-094C-AD8C-A3C465E6997B}" type="pres">
      <dgm:prSet presAssocID="{88A33DB9-A7E4-4C31-9215-A1F5601C625D}" presName="background2" presStyleLbl="node2" presStyleIdx="1" presStyleCnt="3"/>
      <dgm:spPr/>
    </dgm:pt>
    <dgm:pt modelId="{89755BFA-7C6F-2744-AF44-F5A7971983A9}" type="pres">
      <dgm:prSet presAssocID="{88A33DB9-A7E4-4C31-9215-A1F5601C625D}" presName="text2" presStyleLbl="fgAcc2" presStyleIdx="1" presStyleCnt="3">
        <dgm:presLayoutVars>
          <dgm:chPref val="3"/>
        </dgm:presLayoutVars>
      </dgm:prSet>
      <dgm:spPr/>
    </dgm:pt>
    <dgm:pt modelId="{97BEBE3A-EC20-CC41-B961-197CCC6ABF7C}" type="pres">
      <dgm:prSet presAssocID="{88A33DB9-A7E4-4C31-9215-A1F5601C625D}" presName="hierChild3" presStyleCnt="0"/>
      <dgm:spPr/>
    </dgm:pt>
    <dgm:pt modelId="{8BB47696-F85C-C04F-8D7E-AEBFE53FF922}" type="pres">
      <dgm:prSet presAssocID="{3970834F-01B9-4B08-88C2-F9E7B22860F1}" presName="hierRoot1" presStyleCnt="0"/>
      <dgm:spPr/>
    </dgm:pt>
    <dgm:pt modelId="{1B9BE36C-2B61-494F-8AA7-AC80DAA80871}" type="pres">
      <dgm:prSet presAssocID="{3970834F-01B9-4B08-88C2-F9E7B22860F1}" presName="composite" presStyleCnt="0"/>
      <dgm:spPr/>
    </dgm:pt>
    <dgm:pt modelId="{C0D042D5-65FB-7B47-AFCD-23C4F475A5D9}" type="pres">
      <dgm:prSet presAssocID="{3970834F-01B9-4B08-88C2-F9E7B22860F1}" presName="background" presStyleLbl="node0" presStyleIdx="2" presStyleCnt="3"/>
      <dgm:spPr/>
    </dgm:pt>
    <dgm:pt modelId="{4ED36CCE-CFFD-294F-A512-038386A220E1}" type="pres">
      <dgm:prSet presAssocID="{3970834F-01B9-4B08-88C2-F9E7B22860F1}" presName="text" presStyleLbl="fgAcc0" presStyleIdx="2" presStyleCnt="3">
        <dgm:presLayoutVars>
          <dgm:chPref val="3"/>
        </dgm:presLayoutVars>
      </dgm:prSet>
      <dgm:spPr/>
    </dgm:pt>
    <dgm:pt modelId="{6AE3C3D1-CFB4-414B-B335-F49993CCD667}" type="pres">
      <dgm:prSet presAssocID="{3970834F-01B9-4B08-88C2-F9E7B22860F1}" presName="hierChild2" presStyleCnt="0"/>
      <dgm:spPr/>
    </dgm:pt>
    <dgm:pt modelId="{5B5A0B37-595A-1D4A-9660-CBC70C7959DD}" type="pres">
      <dgm:prSet presAssocID="{2DB5223A-0BCB-4CBF-9B01-8A342A3C7B94}" presName="Name10" presStyleLbl="parChTrans1D2" presStyleIdx="2" presStyleCnt="3"/>
      <dgm:spPr/>
    </dgm:pt>
    <dgm:pt modelId="{58039A07-1972-7540-97B8-401B14690552}" type="pres">
      <dgm:prSet presAssocID="{CBFDDAF5-FDF3-4229-84EC-F47F733C6CAE}" presName="hierRoot2" presStyleCnt="0"/>
      <dgm:spPr/>
    </dgm:pt>
    <dgm:pt modelId="{BEF05D13-E89C-AE45-A647-01CD7AACF350}" type="pres">
      <dgm:prSet presAssocID="{CBFDDAF5-FDF3-4229-84EC-F47F733C6CAE}" presName="composite2" presStyleCnt="0"/>
      <dgm:spPr/>
    </dgm:pt>
    <dgm:pt modelId="{7C9F304E-0244-2042-B103-05FCB6E074BF}" type="pres">
      <dgm:prSet presAssocID="{CBFDDAF5-FDF3-4229-84EC-F47F733C6CAE}" presName="background2" presStyleLbl="node2" presStyleIdx="2" presStyleCnt="3"/>
      <dgm:spPr/>
    </dgm:pt>
    <dgm:pt modelId="{B81F6CD4-E88F-594C-974C-02CA52DF0BB8}" type="pres">
      <dgm:prSet presAssocID="{CBFDDAF5-FDF3-4229-84EC-F47F733C6CAE}" presName="text2" presStyleLbl="fgAcc2" presStyleIdx="2" presStyleCnt="3">
        <dgm:presLayoutVars>
          <dgm:chPref val="3"/>
        </dgm:presLayoutVars>
      </dgm:prSet>
      <dgm:spPr/>
    </dgm:pt>
    <dgm:pt modelId="{FDE1CF9C-CFE6-D140-ABC2-024DDAA9D036}" type="pres">
      <dgm:prSet presAssocID="{CBFDDAF5-FDF3-4229-84EC-F47F733C6CAE}" presName="hierChild3" presStyleCnt="0"/>
      <dgm:spPr/>
    </dgm:pt>
  </dgm:ptLst>
  <dgm:cxnLst>
    <dgm:cxn modelId="{811B0C18-04AC-5545-8ECC-3789CDBFED7E}" type="presOf" srcId="{6B5F8354-565F-46FE-A0DC-EB05AEB31FE9}" destId="{7057C2BA-8A22-9245-95F6-0A7588E33838}" srcOrd="0" destOrd="0" presId="urn:microsoft.com/office/officeart/2005/8/layout/hierarchy1"/>
    <dgm:cxn modelId="{51DF161E-E3B9-8741-BFC2-65856F2AE633}" type="presOf" srcId="{CBFDDAF5-FDF3-4229-84EC-F47F733C6CAE}" destId="{B81F6CD4-E88F-594C-974C-02CA52DF0BB8}" srcOrd="0" destOrd="0" presId="urn:microsoft.com/office/officeart/2005/8/layout/hierarchy1"/>
    <dgm:cxn modelId="{6A479124-BD2F-4EC8-BA9D-4BB8914EEA40}" srcId="{6B5F8354-565F-46FE-A0DC-EB05AEB31FE9}" destId="{3970834F-01B9-4B08-88C2-F9E7B22860F1}" srcOrd="2" destOrd="0" parTransId="{1438239D-6732-4701-8A5D-3A89337B2B71}" sibTransId="{A58F140E-00DE-4DEC-9D5B-D99546A22353}"/>
    <dgm:cxn modelId="{9236A62D-DF20-8E47-AB4B-699E80560B6E}" type="presOf" srcId="{AB9DCF8F-7A86-4056-959D-6E44E188E405}" destId="{B1EC0C59-0599-C94D-9EDA-0115FB36371D}" srcOrd="0" destOrd="0" presId="urn:microsoft.com/office/officeart/2005/8/layout/hierarchy1"/>
    <dgm:cxn modelId="{02095131-9444-8C4D-A6E3-93485D2579B1}" type="presOf" srcId="{3970834F-01B9-4B08-88C2-F9E7B22860F1}" destId="{4ED36CCE-CFFD-294F-A512-038386A220E1}" srcOrd="0" destOrd="0" presId="urn:microsoft.com/office/officeart/2005/8/layout/hierarchy1"/>
    <dgm:cxn modelId="{82598940-D7A9-429C-BA31-6C2903E354B6}" srcId="{D178C175-CFCA-44C5-82D7-6101B6F29068}" destId="{AB9DCF8F-7A86-4056-959D-6E44E188E405}" srcOrd="0" destOrd="0" parTransId="{54727C0F-99C7-4806-A40E-AB0E2056B50C}" sibTransId="{1BB294CE-A939-41E1-8B56-13434959321C}"/>
    <dgm:cxn modelId="{03001C42-445D-E848-975A-A4A273F45BAC}" type="presOf" srcId="{D178C175-CFCA-44C5-82D7-6101B6F29068}" destId="{49540E8A-6BA2-F141-8C7D-1664524E697A}" srcOrd="0" destOrd="0" presId="urn:microsoft.com/office/officeart/2005/8/layout/hierarchy1"/>
    <dgm:cxn modelId="{5249BAA7-2B07-42AA-B278-E6D4B3BE4171}" srcId="{6B5F8354-565F-46FE-A0DC-EB05AEB31FE9}" destId="{0EB7665C-2388-42F0-88BC-37A0A4DF80AA}" srcOrd="1" destOrd="0" parTransId="{526B8484-1166-426F-BDDC-9E1D5C0DE265}" sibTransId="{E39EC9BE-F8C7-4498-A3EE-D51566DA168B}"/>
    <dgm:cxn modelId="{0A5DA5AF-E8BF-4989-B495-9EF57415A743}" srcId="{6B5F8354-565F-46FE-A0DC-EB05AEB31FE9}" destId="{D178C175-CFCA-44C5-82D7-6101B6F29068}" srcOrd="0" destOrd="0" parTransId="{F60B9A1D-D5F0-4E92-9365-175E09F7B6D1}" sibTransId="{C6432482-F2CC-4137-A292-3D0605FBEE54}"/>
    <dgm:cxn modelId="{2A8B86B8-EEAE-9E4A-839E-DD4DFC39E1D9}" type="presOf" srcId="{A6498D00-D9C5-479A-9908-AC84BFE27036}" destId="{C751725E-26DD-224B-A4B4-41AE6C06989C}" srcOrd="0" destOrd="0" presId="urn:microsoft.com/office/officeart/2005/8/layout/hierarchy1"/>
    <dgm:cxn modelId="{B0A5F6BD-80FA-FB4E-AD05-ADF92E23BF11}" type="presOf" srcId="{88A33DB9-A7E4-4C31-9215-A1F5601C625D}" destId="{89755BFA-7C6F-2744-AF44-F5A7971983A9}" srcOrd="0" destOrd="0" presId="urn:microsoft.com/office/officeart/2005/8/layout/hierarchy1"/>
    <dgm:cxn modelId="{599C4DC9-9D5B-4500-958A-1AE5120C785D}" srcId="{3970834F-01B9-4B08-88C2-F9E7B22860F1}" destId="{CBFDDAF5-FDF3-4229-84EC-F47F733C6CAE}" srcOrd="0" destOrd="0" parTransId="{2DB5223A-0BCB-4CBF-9B01-8A342A3C7B94}" sibTransId="{A06FED2F-A2EC-492A-B278-E94EB681103F}"/>
    <dgm:cxn modelId="{B34F39D7-56B5-48F8-B883-C0EEC914EEB4}" srcId="{0EB7665C-2388-42F0-88BC-37A0A4DF80AA}" destId="{88A33DB9-A7E4-4C31-9215-A1F5601C625D}" srcOrd="0" destOrd="0" parTransId="{A6498D00-D9C5-479A-9908-AC84BFE27036}" sibTransId="{BAEBAF3B-0A1F-4630-905A-62AAA10AFA0C}"/>
    <dgm:cxn modelId="{439F1DDC-84CD-324B-ACD8-DEE3B1E663D4}" type="presOf" srcId="{2DB5223A-0BCB-4CBF-9B01-8A342A3C7B94}" destId="{5B5A0B37-595A-1D4A-9660-CBC70C7959DD}" srcOrd="0" destOrd="0" presId="urn:microsoft.com/office/officeart/2005/8/layout/hierarchy1"/>
    <dgm:cxn modelId="{A4577FE8-635E-3E4E-9206-E2D6AFFD7E0A}" type="presOf" srcId="{0EB7665C-2388-42F0-88BC-37A0A4DF80AA}" destId="{4FE35B31-0CEE-E241-BDC5-8DF9AD294930}" srcOrd="0" destOrd="0" presId="urn:microsoft.com/office/officeart/2005/8/layout/hierarchy1"/>
    <dgm:cxn modelId="{6B7BFCEC-E760-424D-942E-5B9B9F812374}" type="presOf" srcId="{54727C0F-99C7-4806-A40E-AB0E2056B50C}" destId="{E1FD8F58-06EA-FC4B-BEFF-A67EB817A62A}" srcOrd="0" destOrd="0" presId="urn:microsoft.com/office/officeart/2005/8/layout/hierarchy1"/>
    <dgm:cxn modelId="{6FD2F1A2-2E73-0C48-8360-5D759BB74FA7}" type="presParOf" srcId="{7057C2BA-8A22-9245-95F6-0A7588E33838}" destId="{908D085A-62EC-8B4D-B74A-B08EB2C3DC94}" srcOrd="0" destOrd="0" presId="urn:microsoft.com/office/officeart/2005/8/layout/hierarchy1"/>
    <dgm:cxn modelId="{223617A7-842E-254C-97AD-A44257706EC2}" type="presParOf" srcId="{908D085A-62EC-8B4D-B74A-B08EB2C3DC94}" destId="{2306BD9B-72FD-3749-BB93-D3A8FA8A2B7F}" srcOrd="0" destOrd="0" presId="urn:microsoft.com/office/officeart/2005/8/layout/hierarchy1"/>
    <dgm:cxn modelId="{1B07C72A-899F-E44D-A656-E52AB768DF60}" type="presParOf" srcId="{2306BD9B-72FD-3749-BB93-D3A8FA8A2B7F}" destId="{B44DE285-E1E7-1A4C-B065-24192FC2B08B}" srcOrd="0" destOrd="0" presId="urn:microsoft.com/office/officeart/2005/8/layout/hierarchy1"/>
    <dgm:cxn modelId="{EED8F6DA-A38A-7549-9A10-879D90F8D89F}" type="presParOf" srcId="{2306BD9B-72FD-3749-BB93-D3A8FA8A2B7F}" destId="{49540E8A-6BA2-F141-8C7D-1664524E697A}" srcOrd="1" destOrd="0" presId="urn:microsoft.com/office/officeart/2005/8/layout/hierarchy1"/>
    <dgm:cxn modelId="{65552AAB-97BC-B141-B03D-D73B0BB6ADC2}" type="presParOf" srcId="{908D085A-62EC-8B4D-B74A-B08EB2C3DC94}" destId="{58030FB9-2B49-9341-8C7C-FB0A64785256}" srcOrd="1" destOrd="0" presId="urn:microsoft.com/office/officeart/2005/8/layout/hierarchy1"/>
    <dgm:cxn modelId="{F2C3AC90-5543-E244-89AE-CC2A78227368}" type="presParOf" srcId="{58030FB9-2B49-9341-8C7C-FB0A64785256}" destId="{E1FD8F58-06EA-FC4B-BEFF-A67EB817A62A}" srcOrd="0" destOrd="0" presId="urn:microsoft.com/office/officeart/2005/8/layout/hierarchy1"/>
    <dgm:cxn modelId="{7D5AAB2C-F897-AD4E-AB70-5743C51650FF}" type="presParOf" srcId="{58030FB9-2B49-9341-8C7C-FB0A64785256}" destId="{FDDADA5D-7ECA-D94C-A70F-BBC241D18EA4}" srcOrd="1" destOrd="0" presId="urn:microsoft.com/office/officeart/2005/8/layout/hierarchy1"/>
    <dgm:cxn modelId="{ADE6F038-CB8B-754E-BD8F-6ED32DB43B75}" type="presParOf" srcId="{FDDADA5D-7ECA-D94C-A70F-BBC241D18EA4}" destId="{A61CE0F5-2C9C-2845-9B08-C9B8CB783389}" srcOrd="0" destOrd="0" presId="urn:microsoft.com/office/officeart/2005/8/layout/hierarchy1"/>
    <dgm:cxn modelId="{4351A638-A328-0045-BD99-61DF511EA287}" type="presParOf" srcId="{A61CE0F5-2C9C-2845-9B08-C9B8CB783389}" destId="{C73124E9-A5D5-1E4A-911A-C71A665E1420}" srcOrd="0" destOrd="0" presId="urn:microsoft.com/office/officeart/2005/8/layout/hierarchy1"/>
    <dgm:cxn modelId="{E30197DE-39B0-0043-8F04-3C372DFB5651}" type="presParOf" srcId="{A61CE0F5-2C9C-2845-9B08-C9B8CB783389}" destId="{B1EC0C59-0599-C94D-9EDA-0115FB36371D}" srcOrd="1" destOrd="0" presId="urn:microsoft.com/office/officeart/2005/8/layout/hierarchy1"/>
    <dgm:cxn modelId="{E52FCD46-1F56-0C40-B612-5C2CE9165F4D}" type="presParOf" srcId="{FDDADA5D-7ECA-D94C-A70F-BBC241D18EA4}" destId="{40741501-0E3F-7B44-BD51-D7D2D579B0EB}" srcOrd="1" destOrd="0" presId="urn:microsoft.com/office/officeart/2005/8/layout/hierarchy1"/>
    <dgm:cxn modelId="{64F77E75-DA2D-2B42-90AE-99628CB34E34}" type="presParOf" srcId="{7057C2BA-8A22-9245-95F6-0A7588E33838}" destId="{1FBDF53B-771A-C145-BC8E-68826E3B3871}" srcOrd="1" destOrd="0" presId="urn:microsoft.com/office/officeart/2005/8/layout/hierarchy1"/>
    <dgm:cxn modelId="{7E3C1E39-C74D-C24A-8859-B0CFE1E7F55C}" type="presParOf" srcId="{1FBDF53B-771A-C145-BC8E-68826E3B3871}" destId="{742CDE66-CC27-B04A-A240-280F04DA3620}" srcOrd="0" destOrd="0" presId="urn:microsoft.com/office/officeart/2005/8/layout/hierarchy1"/>
    <dgm:cxn modelId="{890B42C4-197C-2643-A4C8-353D59DA9A18}" type="presParOf" srcId="{742CDE66-CC27-B04A-A240-280F04DA3620}" destId="{C9F30591-62AA-0D49-B0FE-A2019E13C650}" srcOrd="0" destOrd="0" presId="urn:microsoft.com/office/officeart/2005/8/layout/hierarchy1"/>
    <dgm:cxn modelId="{B6B410CE-51DB-4D4D-9922-7FC9AAE634FF}" type="presParOf" srcId="{742CDE66-CC27-B04A-A240-280F04DA3620}" destId="{4FE35B31-0CEE-E241-BDC5-8DF9AD294930}" srcOrd="1" destOrd="0" presId="urn:microsoft.com/office/officeart/2005/8/layout/hierarchy1"/>
    <dgm:cxn modelId="{4FEA1FC7-D0F4-BD44-ABFA-52DC3FAD44E1}" type="presParOf" srcId="{1FBDF53B-771A-C145-BC8E-68826E3B3871}" destId="{FA3FCB4C-6103-4348-A797-64ED7D79FBA3}" srcOrd="1" destOrd="0" presId="urn:microsoft.com/office/officeart/2005/8/layout/hierarchy1"/>
    <dgm:cxn modelId="{713A4BBE-FB27-4743-AD34-695186E7480C}" type="presParOf" srcId="{FA3FCB4C-6103-4348-A797-64ED7D79FBA3}" destId="{C751725E-26DD-224B-A4B4-41AE6C06989C}" srcOrd="0" destOrd="0" presId="urn:microsoft.com/office/officeart/2005/8/layout/hierarchy1"/>
    <dgm:cxn modelId="{4A5C8C60-9D33-9B4A-ACA4-7908FE809412}" type="presParOf" srcId="{FA3FCB4C-6103-4348-A797-64ED7D79FBA3}" destId="{B8869E81-C0C5-0F4E-944E-10AC41E96E89}" srcOrd="1" destOrd="0" presId="urn:microsoft.com/office/officeart/2005/8/layout/hierarchy1"/>
    <dgm:cxn modelId="{A3E46B22-1FD3-F642-8A72-348E216115CE}" type="presParOf" srcId="{B8869E81-C0C5-0F4E-944E-10AC41E96E89}" destId="{2AB53C7C-0076-A04A-9F31-E385247D68BD}" srcOrd="0" destOrd="0" presId="urn:microsoft.com/office/officeart/2005/8/layout/hierarchy1"/>
    <dgm:cxn modelId="{369E977D-96FE-7648-9CD2-DFA7B6556CEB}" type="presParOf" srcId="{2AB53C7C-0076-A04A-9F31-E385247D68BD}" destId="{6662D3DB-8AA1-094C-AD8C-A3C465E6997B}" srcOrd="0" destOrd="0" presId="urn:microsoft.com/office/officeart/2005/8/layout/hierarchy1"/>
    <dgm:cxn modelId="{CE499E45-EE95-094A-9A48-F44A9C07296C}" type="presParOf" srcId="{2AB53C7C-0076-A04A-9F31-E385247D68BD}" destId="{89755BFA-7C6F-2744-AF44-F5A7971983A9}" srcOrd="1" destOrd="0" presId="urn:microsoft.com/office/officeart/2005/8/layout/hierarchy1"/>
    <dgm:cxn modelId="{68D3293A-4E6D-7A4E-A9CF-F7CD58A1C433}" type="presParOf" srcId="{B8869E81-C0C5-0F4E-944E-10AC41E96E89}" destId="{97BEBE3A-EC20-CC41-B961-197CCC6ABF7C}" srcOrd="1" destOrd="0" presId="urn:microsoft.com/office/officeart/2005/8/layout/hierarchy1"/>
    <dgm:cxn modelId="{AE2051E3-5F49-F542-98C2-50AA4958D68B}" type="presParOf" srcId="{7057C2BA-8A22-9245-95F6-0A7588E33838}" destId="{8BB47696-F85C-C04F-8D7E-AEBFE53FF922}" srcOrd="2" destOrd="0" presId="urn:microsoft.com/office/officeart/2005/8/layout/hierarchy1"/>
    <dgm:cxn modelId="{FA60B8B7-2B0C-AE42-B971-B30DA3DDBC69}" type="presParOf" srcId="{8BB47696-F85C-C04F-8D7E-AEBFE53FF922}" destId="{1B9BE36C-2B61-494F-8AA7-AC80DAA80871}" srcOrd="0" destOrd="0" presId="urn:microsoft.com/office/officeart/2005/8/layout/hierarchy1"/>
    <dgm:cxn modelId="{FDC32CFC-9DE4-6544-A8D6-7066A15ABFB1}" type="presParOf" srcId="{1B9BE36C-2B61-494F-8AA7-AC80DAA80871}" destId="{C0D042D5-65FB-7B47-AFCD-23C4F475A5D9}" srcOrd="0" destOrd="0" presId="urn:microsoft.com/office/officeart/2005/8/layout/hierarchy1"/>
    <dgm:cxn modelId="{5B48F83B-AB2E-5D4E-B077-0B954A3280DC}" type="presParOf" srcId="{1B9BE36C-2B61-494F-8AA7-AC80DAA80871}" destId="{4ED36CCE-CFFD-294F-A512-038386A220E1}" srcOrd="1" destOrd="0" presId="urn:microsoft.com/office/officeart/2005/8/layout/hierarchy1"/>
    <dgm:cxn modelId="{8A10F7E1-1C49-0A49-886D-B54861A07303}" type="presParOf" srcId="{8BB47696-F85C-C04F-8D7E-AEBFE53FF922}" destId="{6AE3C3D1-CFB4-414B-B335-F49993CCD667}" srcOrd="1" destOrd="0" presId="urn:microsoft.com/office/officeart/2005/8/layout/hierarchy1"/>
    <dgm:cxn modelId="{11A53576-C520-124E-B9F0-E121A75E36EE}" type="presParOf" srcId="{6AE3C3D1-CFB4-414B-B335-F49993CCD667}" destId="{5B5A0B37-595A-1D4A-9660-CBC70C7959DD}" srcOrd="0" destOrd="0" presId="urn:microsoft.com/office/officeart/2005/8/layout/hierarchy1"/>
    <dgm:cxn modelId="{0659AA43-0373-2B44-800F-1300219647D7}" type="presParOf" srcId="{6AE3C3D1-CFB4-414B-B335-F49993CCD667}" destId="{58039A07-1972-7540-97B8-401B14690552}" srcOrd="1" destOrd="0" presId="urn:microsoft.com/office/officeart/2005/8/layout/hierarchy1"/>
    <dgm:cxn modelId="{8C77383E-A7D6-2247-974C-BB939E16C8C9}" type="presParOf" srcId="{58039A07-1972-7540-97B8-401B14690552}" destId="{BEF05D13-E89C-AE45-A647-01CD7AACF350}" srcOrd="0" destOrd="0" presId="urn:microsoft.com/office/officeart/2005/8/layout/hierarchy1"/>
    <dgm:cxn modelId="{1F19973B-1E20-CF4C-BC4C-5F840A6AAA7C}" type="presParOf" srcId="{BEF05D13-E89C-AE45-A647-01CD7AACF350}" destId="{7C9F304E-0244-2042-B103-05FCB6E074BF}" srcOrd="0" destOrd="0" presId="urn:microsoft.com/office/officeart/2005/8/layout/hierarchy1"/>
    <dgm:cxn modelId="{EF4E8AD9-0D79-7F40-B33D-A1210C616008}" type="presParOf" srcId="{BEF05D13-E89C-AE45-A647-01CD7AACF350}" destId="{B81F6CD4-E88F-594C-974C-02CA52DF0BB8}" srcOrd="1" destOrd="0" presId="urn:microsoft.com/office/officeart/2005/8/layout/hierarchy1"/>
    <dgm:cxn modelId="{05665A11-EF06-8D4C-87C8-FC06E2186195}" type="presParOf" srcId="{58039A07-1972-7540-97B8-401B14690552}" destId="{FDE1CF9C-CFE6-D140-ABC2-024DDAA9D0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D1D94-2571-4D54-9FC8-9F7CA3CC7EF1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ED42B1-9CB1-4112-B698-B3F9EC17C043}">
      <dgm:prSet/>
      <dgm:spPr/>
      <dgm:t>
        <a:bodyPr/>
        <a:lstStyle/>
        <a:p>
          <a:pPr>
            <a:defRPr b="1"/>
          </a:pPr>
          <a:r>
            <a:rPr lang="en-US" dirty="0"/>
            <a:t>The Traffic interface was created using Bootstrap and CSS</a:t>
          </a:r>
        </a:p>
      </dgm:t>
    </dgm:pt>
    <dgm:pt modelId="{C8D59E26-B024-41A6-A4DB-9708C2D68D6C}" type="parTrans" cxnId="{A62D1AEC-E3CA-4A93-9367-0A43B5ADBF41}">
      <dgm:prSet/>
      <dgm:spPr/>
      <dgm:t>
        <a:bodyPr/>
        <a:lstStyle/>
        <a:p>
          <a:endParaRPr lang="en-US"/>
        </a:p>
      </dgm:t>
    </dgm:pt>
    <dgm:pt modelId="{D078B5D9-25F7-4EF9-8A7F-603D62397684}" type="sibTrans" cxnId="{A62D1AEC-E3CA-4A93-9367-0A43B5ADBF41}">
      <dgm:prSet/>
      <dgm:spPr/>
      <dgm:t>
        <a:bodyPr/>
        <a:lstStyle/>
        <a:p>
          <a:endParaRPr lang="en-US"/>
        </a:p>
      </dgm:t>
    </dgm:pt>
    <dgm:pt modelId="{BBDE2F33-EE3B-44DD-B8E0-89DB1C91B786}">
      <dgm:prSet/>
      <dgm:spPr/>
      <dgm:t>
        <a:bodyPr/>
        <a:lstStyle/>
        <a:p>
          <a:pPr>
            <a:defRPr b="1"/>
          </a:pPr>
          <a:r>
            <a:rPr lang="en-US" dirty="0"/>
            <a:t>Bootstrap</a:t>
          </a:r>
        </a:p>
      </dgm:t>
    </dgm:pt>
    <dgm:pt modelId="{D206F0B8-8A5F-424E-9BBB-7B888A969BE5}" type="parTrans" cxnId="{A5C7B178-92AC-43CD-9D2D-D35415384F40}">
      <dgm:prSet/>
      <dgm:spPr/>
      <dgm:t>
        <a:bodyPr/>
        <a:lstStyle/>
        <a:p>
          <a:endParaRPr lang="en-US"/>
        </a:p>
      </dgm:t>
    </dgm:pt>
    <dgm:pt modelId="{14E4516E-DF60-4CD4-A2A0-5CD7A8BEDF8C}" type="sibTrans" cxnId="{A5C7B178-92AC-43CD-9D2D-D35415384F40}">
      <dgm:prSet/>
      <dgm:spPr/>
      <dgm:t>
        <a:bodyPr/>
        <a:lstStyle/>
        <a:p>
          <a:endParaRPr lang="en-US"/>
        </a:p>
      </dgm:t>
    </dgm:pt>
    <dgm:pt modelId="{B97FE348-2AB6-4978-852D-2F0D08C8CB18}">
      <dgm:prSet/>
      <dgm:spPr/>
      <dgm:t>
        <a:bodyPr/>
        <a:lstStyle/>
        <a:p>
          <a:r>
            <a:rPr lang="en-US" dirty="0"/>
            <a:t>Forms</a:t>
          </a:r>
        </a:p>
      </dgm:t>
    </dgm:pt>
    <dgm:pt modelId="{CB4143C1-7673-4E4A-9CAF-4288107FA632}" type="parTrans" cxnId="{C12A122C-58CF-42CF-9AB5-3BA410ADEE77}">
      <dgm:prSet/>
      <dgm:spPr/>
      <dgm:t>
        <a:bodyPr/>
        <a:lstStyle/>
        <a:p>
          <a:endParaRPr lang="en-US"/>
        </a:p>
      </dgm:t>
    </dgm:pt>
    <dgm:pt modelId="{7E25D265-194D-4517-9852-59851AC39E82}" type="sibTrans" cxnId="{C12A122C-58CF-42CF-9AB5-3BA410ADEE77}">
      <dgm:prSet/>
      <dgm:spPr/>
      <dgm:t>
        <a:bodyPr/>
        <a:lstStyle/>
        <a:p>
          <a:endParaRPr lang="en-US"/>
        </a:p>
      </dgm:t>
    </dgm:pt>
    <dgm:pt modelId="{8D7136ED-0C7F-460C-8E3B-D12195297427}">
      <dgm:prSet/>
      <dgm:spPr/>
      <dgm:t>
        <a:bodyPr/>
        <a:lstStyle/>
        <a:p>
          <a:r>
            <a:rPr lang="en-US"/>
            <a:t>Dropdown Menu</a:t>
          </a:r>
        </a:p>
      </dgm:t>
    </dgm:pt>
    <dgm:pt modelId="{F7800969-CC77-47D1-93EE-9BA638CDFF75}" type="parTrans" cxnId="{EC169CA1-A9F9-469A-9266-6B117B3436BF}">
      <dgm:prSet/>
      <dgm:spPr/>
      <dgm:t>
        <a:bodyPr/>
        <a:lstStyle/>
        <a:p>
          <a:endParaRPr lang="en-US"/>
        </a:p>
      </dgm:t>
    </dgm:pt>
    <dgm:pt modelId="{906AE42E-A016-4B16-B74E-37017D4E5EB3}" type="sibTrans" cxnId="{EC169CA1-A9F9-469A-9266-6B117B3436BF}">
      <dgm:prSet/>
      <dgm:spPr/>
      <dgm:t>
        <a:bodyPr/>
        <a:lstStyle/>
        <a:p>
          <a:endParaRPr lang="en-US"/>
        </a:p>
      </dgm:t>
    </dgm:pt>
    <dgm:pt modelId="{595D2C21-2825-4C4B-BA89-B05EE71F976E}">
      <dgm:prSet/>
      <dgm:spPr/>
      <dgm:t>
        <a:bodyPr/>
        <a:lstStyle/>
        <a:p>
          <a:pPr>
            <a:defRPr b="1"/>
          </a:pPr>
          <a:r>
            <a:rPr lang="en-US"/>
            <a:t>CSS Styling</a:t>
          </a:r>
        </a:p>
      </dgm:t>
    </dgm:pt>
    <dgm:pt modelId="{D0E7318C-2CFE-43CD-BE28-3F9AD56FEB88}" type="parTrans" cxnId="{D0A1AAF5-A896-416E-8E84-92352C69E9FA}">
      <dgm:prSet/>
      <dgm:spPr/>
      <dgm:t>
        <a:bodyPr/>
        <a:lstStyle/>
        <a:p>
          <a:endParaRPr lang="en-US"/>
        </a:p>
      </dgm:t>
    </dgm:pt>
    <dgm:pt modelId="{BA47D13F-C664-49FE-ADE9-16D5274A3814}" type="sibTrans" cxnId="{D0A1AAF5-A896-416E-8E84-92352C69E9FA}">
      <dgm:prSet/>
      <dgm:spPr/>
      <dgm:t>
        <a:bodyPr/>
        <a:lstStyle/>
        <a:p>
          <a:endParaRPr lang="en-US"/>
        </a:p>
      </dgm:t>
    </dgm:pt>
    <dgm:pt modelId="{3C8137D2-33E9-4278-98E3-79D2A430EFDC}">
      <dgm:prSet/>
      <dgm:spPr/>
      <dgm:t>
        <a:bodyPr/>
        <a:lstStyle/>
        <a:p>
          <a:pPr>
            <a:defRPr b="1"/>
          </a:pPr>
          <a:r>
            <a:rPr lang="en-US"/>
            <a:t>Google Fonts</a:t>
          </a:r>
        </a:p>
      </dgm:t>
    </dgm:pt>
    <dgm:pt modelId="{27987015-6758-40A8-A65B-4DC0C7D04233}" type="parTrans" cxnId="{E3B9E1B4-79BB-4FA2-A853-72A38D8DC16C}">
      <dgm:prSet/>
      <dgm:spPr/>
      <dgm:t>
        <a:bodyPr/>
        <a:lstStyle/>
        <a:p>
          <a:endParaRPr lang="en-US"/>
        </a:p>
      </dgm:t>
    </dgm:pt>
    <dgm:pt modelId="{43B3BFE3-9629-45D4-AE01-56E6A1F6BF51}" type="sibTrans" cxnId="{E3B9E1B4-79BB-4FA2-A853-72A38D8DC16C}">
      <dgm:prSet/>
      <dgm:spPr/>
      <dgm:t>
        <a:bodyPr/>
        <a:lstStyle/>
        <a:p>
          <a:endParaRPr lang="en-US"/>
        </a:p>
      </dgm:t>
    </dgm:pt>
    <dgm:pt modelId="{BF9339DC-7F44-41BC-9D34-342A0511810C}" type="pres">
      <dgm:prSet presAssocID="{FC1D1D94-2571-4D54-9FC8-9F7CA3CC7EF1}" presName="root" presStyleCnt="0">
        <dgm:presLayoutVars>
          <dgm:dir/>
          <dgm:resizeHandles val="exact"/>
        </dgm:presLayoutVars>
      </dgm:prSet>
      <dgm:spPr/>
    </dgm:pt>
    <dgm:pt modelId="{5A71B56C-77A2-4ED6-84E7-0D7BD89D9207}" type="pres">
      <dgm:prSet presAssocID="{D7ED42B1-9CB1-4112-B698-B3F9EC17C043}" presName="compNode" presStyleCnt="0"/>
      <dgm:spPr/>
    </dgm:pt>
    <dgm:pt modelId="{01B078E6-3E8D-426B-9E2B-EEBE3FAD7635}" type="pres">
      <dgm:prSet presAssocID="{D7ED42B1-9CB1-4112-B698-B3F9EC17C0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EA313CB-2A47-4328-84BC-BE56887C1E13}" type="pres">
      <dgm:prSet presAssocID="{D7ED42B1-9CB1-4112-B698-B3F9EC17C043}" presName="iconSpace" presStyleCnt="0"/>
      <dgm:spPr/>
    </dgm:pt>
    <dgm:pt modelId="{DCA51DE5-CDD5-45E5-B725-3F8E27370FDD}" type="pres">
      <dgm:prSet presAssocID="{D7ED42B1-9CB1-4112-B698-B3F9EC17C043}" presName="parTx" presStyleLbl="revTx" presStyleIdx="0" presStyleCnt="8">
        <dgm:presLayoutVars>
          <dgm:chMax val="0"/>
          <dgm:chPref val="0"/>
        </dgm:presLayoutVars>
      </dgm:prSet>
      <dgm:spPr/>
    </dgm:pt>
    <dgm:pt modelId="{AAA5EBC3-D198-4845-A014-699B24DBAE6F}" type="pres">
      <dgm:prSet presAssocID="{D7ED42B1-9CB1-4112-B698-B3F9EC17C043}" presName="txSpace" presStyleCnt="0"/>
      <dgm:spPr/>
    </dgm:pt>
    <dgm:pt modelId="{2FF5F4D3-FD62-4DD9-A486-45288463CEFB}" type="pres">
      <dgm:prSet presAssocID="{D7ED42B1-9CB1-4112-B698-B3F9EC17C043}" presName="desTx" presStyleLbl="revTx" presStyleIdx="1" presStyleCnt="8">
        <dgm:presLayoutVars/>
      </dgm:prSet>
      <dgm:spPr/>
    </dgm:pt>
    <dgm:pt modelId="{A9B6ABFC-09B2-4CF7-ABB8-3F2FB5EE6509}" type="pres">
      <dgm:prSet presAssocID="{D078B5D9-25F7-4EF9-8A7F-603D62397684}" presName="sibTrans" presStyleCnt="0"/>
      <dgm:spPr/>
    </dgm:pt>
    <dgm:pt modelId="{29AECA2C-1F1C-4E1D-944A-4290DA10BA30}" type="pres">
      <dgm:prSet presAssocID="{BBDE2F33-EE3B-44DD-B8E0-89DB1C91B786}" presName="compNode" presStyleCnt="0"/>
      <dgm:spPr/>
    </dgm:pt>
    <dgm:pt modelId="{472E9D29-1AF9-46C2-8780-6F1D1056EB03}" type="pres">
      <dgm:prSet presAssocID="{BBDE2F33-EE3B-44DD-B8E0-89DB1C91B7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EEA0BD4-CE77-4C29-B697-070AFFF1AEB5}" type="pres">
      <dgm:prSet presAssocID="{BBDE2F33-EE3B-44DD-B8E0-89DB1C91B786}" presName="iconSpace" presStyleCnt="0"/>
      <dgm:spPr/>
    </dgm:pt>
    <dgm:pt modelId="{4CD7BA3D-5535-4EF9-A866-3E1A110A4677}" type="pres">
      <dgm:prSet presAssocID="{BBDE2F33-EE3B-44DD-B8E0-89DB1C91B786}" presName="parTx" presStyleLbl="revTx" presStyleIdx="2" presStyleCnt="8">
        <dgm:presLayoutVars>
          <dgm:chMax val="0"/>
          <dgm:chPref val="0"/>
        </dgm:presLayoutVars>
      </dgm:prSet>
      <dgm:spPr/>
    </dgm:pt>
    <dgm:pt modelId="{2A0FA0D0-346E-4FCC-907C-8A79BA3E2346}" type="pres">
      <dgm:prSet presAssocID="{BBDE2F33-EE3B-44DD-B8E0-89DB1C91B786}" presName="txSpace" presStyleCnt="0"/>
      <dgm:spPr/>
    </dgm:pt>
    <dgm:pt modelId="{82E018F6-399A-449C-B5FA-399AF53735E0}" type="pres">
      <dgm:prSet presAssocID="{BBDE2F33-EE3B-44DD-B8E0-89DB1C91B786}" presName="desTx" presStyleLbl="revTx" presStyleIdx="3" presStyleCnt="8">
        <dgm:presLayoutVars/>
      </dgm:prSet>
      <dgm:spPr/>
    </dgm:pt>
    <dgm:pt modelId="{59F6307B-50A3-496B-A2A1-DA07C184FDC8}" type="pres">
      <dgm:prSet presAssocID="{14E4516E-DF60-4CD4-A2A0-5CD7A8BEDF8C}" presName="sibTrans" presStyleCnt="0"/>
      <dgm:spPr/>
    </dgm:pt>
    <dgm:pt modelId="{5ABAA80F-0747-417F-8C1D-985E6BF82428}" type="pres">
      <dgm:prSet presAssocID="{595D2C21-2825-4C4B-BA89-B05EE71F976E}" presName="compNode" presStyleCnt="0"/>
      <dgm:spPr/>
    </dgm:pt>
    <dgm:pt modelId="{A3F55FC8-30A3-470A-9D86-037E0B425C19}" type="pres">
      <dgm:prSet presAssocID="{595D2C21-2825-4C4B-BA89-B05EE71F97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9F050C3-D244-4B57-868D-2DC310B5E51D}" type="pres">
      <dgm:prSet presAssocID="{595D2C21-2825-4C4B-BA89-B05EE71F976E}" presName="iconSpace" presStyleCnt="0"/>
      <dgm:spPr/>
    </dgm:pt>
    <dgm:pt modelId="{E8620448-FFCC-4D44-966C-B61B716C9B79}" type="pres">
      <dgm:prSet presAssocID="{595D2C21-2825-4C4B-BA89-B05EE71F976E}" presName="parTx" presStyleLbl="revTx" presStyleIdx="4" presStyleCnt="8">
        <dgm:presLayoutVars>
          <dgm:chMax val="0"/>
          <dgm:chPref val="0"/>
        </dgm:presLayoutVars>
      </dgm:prSet>
      <dgm:spPr/>
    </dgm:pt>
    <dgm:pt modelId="{5E291A99-EEFF-4EEE-BEAF-458F47C89ECC}" type="pres">
      <dgm:prSet presAssocID="{595D2C21-2825-4C4B-BA89-B05EE71F976E}" presName="txSpace" presStyleCnt="0"/>
      <dgm:spPr/>
    </dgm:pt>
    <dgm:pt modelId="{07906F48-A1AC-4351-8A44-7896478A41A8}" type="pres">
      <dgm:prSet presAssocID="{595D2C21-2825-4C4B-BA89-B05EE71F976E}" presName="desTx" presStyleLbl="revTx" presStyleIdx="5" presStyleCnt="8">
        <dgm:presLayoutVars/>
      </dgm:prSet>
      <dgm:spPr/>
    </dgm:pt>
    <dgm:pt modelId="{700854CB-C02D-44A1-A6EE-14A9CE445B4F}" type="pres">
      <dgm:prSet presAssocID="{BA47D13F-C664-49FE-ADE9-16D5274A3814}" presName="sibTrans" presStyleCnt="0"/>
      <dgm:spPr/>
    </dgm:pt>
    <dgm:pt modelId="{1AB57EF3-3BAE-4225-B41C-754E0650EF6D}" type="pres">
      <dgm:prSet presAssocID="{3C8137D2-33E9-4278-98E3-79D2A430EFDC}" presName="compNode" presStyleCnt="0"/>
      <dgm:spPr/>
    </dgm:pt>
    <dgm:pt modelId="{E25C7447-33F3-4B69-90A9-0C483D231281}" type="pres">
      <dgm:prSet presAssocID="{3C8137D2-33E9-4278-98E3-79D2A430EF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A88AE74-BB46-4DAF-B32D-9246514C8783}" type="pres">
      <dgm:prSet presAssocID="{3C8137D2-33E9-4278-98E3-79D2A430EFDC}" presName="iconSpace" presStyleCnt="0"/>
      <dgm:spPr/>
    </dgm:pt>
    <dgm:pt modelId="{ACFD80A8-804E-4192-948B-DFB19232EF1E}" type="pres">
      <dgm:prSet presAssocID="{3C8137D2-33E9-4278-98E3-79D2A430EFDC}" presName="parTx" presStyleLbl="revTx" presStyleIdx="6" presStyleCnt="8">
        <dgm:presLayoutVars>
          <dgm:chMax val="0"/>
          <dgm:chPref val="0"/>
        </dgm:presLayoutVars>
      </dgm:prSet>
      <dgm:spPr/>
    </dgm:pt>
    <dgm:pt modelId="{805B27D5-0E4A-4C0F-B3A3-37E9C5A62A09}" type="pres">
      <dgm:prSet presAssocID="{3C8137D2-33E9-4278-98E3-79D2A430EFDC}" presName="txSpace" presStyleCnt="0"/>
      <dgm:spPr/>
    </dgm:pt>
    <dgm:pt modelId="{7B732FC0-AC47-4ADB-987E-1D652758D80E}" type="pres">
      <dgm:prSet presAssocID="{3C8137D2-33E9-4278-98E3-79D2A430EFDC}" presName="desTx" presStyleLbl="revTx" presStyleIdx="7" presStyleCnt="8">
        <dgm:presLayoutVars/>
      </dgm:prSet>
      <dgm:spPr/>
    </dgm:pt>
  </dgm:ptLst>
  <dgm:cxnLst>
    <dgm:cxn modelId="{9B20D112-61E2-40AD-A7F9-8383EA549244}" type="presOf" srcId="{FC1D1D94-2571-4D54-9FC8-9F7CA3CC7EF1}" destId="{BF9339DC-7F44-41BC-9D34-342A0511810C}" srcOrd="0" destOrd="0" presId="urn:microsoft.com/office/officeart/2018/5/layout/CenteredIconLabelDescriptionList"/>
    <dgm:cxn modelId="{C12A122C-58CF-42CF-9AB5-3BA410ADEE77}" srcId="{BBDE2F33-EE3B-44DD-B8E0-89DB1C91B786}" destId="{B97FE348-2AB6-4978-852D-2F0D08C8CB18}" srcOrd="0" destOrd="0" parTransId="{CB4143C1-7673-4E4A-9CAF-4288107FA632}" sibTransId="{7E25D265-194D-4517-9852-59851AC39E82}"/>
    <dgm:cxn modelId="{DBF59A42-0D23-4B6D-B8CF-A6D9A04EA413}" type="presOf" srcId="{D7ED42B1-9CB1-4112-B698-B3F9EC17C043}" destId="{DCA51DE5-CDD5-45E5-B725-3F8E27370FDD}" srcOrd="0" destOrd="0" presId="urn:microsoft.com/office/officeart/2018/5/layout/CenteredIconLabelDescriptionList"/>
    <dgm:cxn modelId="{01FCC343-0CF3-4CBA-8AB4-FCDAE9A704AE}" type="presOf" srcId="{595D2C21-2825-4C4B-BA89-B05EE71F976E}" destId="{E8620448-FFCC-4D44-966C-B61B716C9B79}" srcOrd="0" destOrd="0" presId="urn:microsoft.com/office/officeart/2018/5/layout/CenteredIconLabelDescriptionList"/>
    <dgm:cxn modelId="{2612EE68-4EBE-420D-B774-41D04D41CD13}" type="presOf" srcId="{8D7136ED-0C7F-460C-8E3B-D12195297427}" destId="{82E018F6-399A-449C-B5FA-399AF53735E0}" srcOrd="0" destOrd="1" presId="urn:microsoft.com/office/officeart/2018/5/layout/CenteredIconLabelDescriptionList"/>
    <dgm:cxn modelId="{A5C7B178-92AC-43CD-9D2D-D35415384F40}" srcId="{FC1D1D94-2571-4D54-9FC8-9F7CA3CC7EF1}" destId="{BBDE2F33-EE3B-44DD-B8E0-89DB1C91B786}" srcOrd="1" destOrd="0" parTransId="{D206F0B8-8A5F-424E-9BBB-7B888A969BE5}" sibTransId="{14E4516E-DF60-4CD4-A2A0-5CD7A8BEDF8C}"/>
    <dgm:cxn modelId="{66F27789-C835-48C5-B483-6AD04EBEA289}" type="presOf" srcId="{3C8137D2-33E9-4278-98E3-79D2A430EFDC}" destId="{ACFD80A8-804E-4192-948B-DFB19232EF1E}" srcOrd="0" destOrd="0" presId="urn:microsoft.com/office/officeart/2018/5/layout/CenteredIconLabelDescriptionList"/>
    <dgm:cxn modelId="{EC169CA1-A9F9-469A-9266-6B117B3436BF}" srcId="{BBDE2F33-EE3B-44DD-B8E0-89DB1C91B786}" destId="{8D7136ED-0C7F-460C-8E3B-D12195297427}" srcOrd="1" destOrd="0" parTransId="{F7800969-CC77-47D1-93EE-9BA638CDFF75}" sibTransId="{906AE42E-A016-4B16-B74E-37017D4E5EB3}"/>
    <dgm:cxn modelId="{E3B9E1B4-79BB-4FA2-A853-72A38D8DC16C}" srcId="{FC1D1D94-2571-4D54-9FC8-9F7CA3CC7EF1}" destId="{3C8137D2-33E9-4278-98E3-79D2A430EFDC}" srcOrd="3" destOrd="0" parTransId="{27987015-6758-40A8-A65B-4DC0C7D04233}" sibTransId="{43B3BFE3-9629-45D4-AE01-56E6A1F6BF51}"/>
    <dgm:cxn modelId="{5CC48AE4-4779-4343-99A9-9B4AAEF0CBB8}" type="presOf" srcId="{BBDE2F33-EE3B-44DD-B8E0-89DB1C91B786}" destId="{4CD7BA3D-5535-4EF9-A866-3E1A110A4677}" srcOrd="0" destOrd="0" presId="urn:microsoft.com/office/officeart/2018/5/layout/CenteredIconLabelDescriptionList"/>
    <dgm:cxn modelId="{5607C2EA-056D-42D7-82A7-64BC8F47D6C8}" type="presOf" srcId="{B97FE348-2AB6-4978-852D-2F0D08C8CB18}" destId="{82E018F6-399A-449C-B5FA-399AF53735E0}" srcOrd="0" destOrd="0" presId="urn:microsoft.com/office/officeart/2018/5/layout/CenteredIconLabelDescriptionList"/>
    <dgm:cxn modelId="{A62D1AEC-E3CA-4A93-9367-0A43B5ADBF41}" srcId="{FC1D1D94-2571-4D54-9FC8-9F7CA3CC7EF1}" destId="{D7ED42B1-9CB1-4112-B698-B3F9EC17C043}" srcOrd="0" destOrd="0" parTransId="{C8D59E26-B024-41A6-A4DB-9708C2D68D6C}" sibTransId="{D078B5D9-25F7-4EF9-8A7F-603D62397684}"/>
    <dgm:cxn modelId="{D0A1AAF5-A896-416E-8E84-92352C69E9FA}" srcId="{FC1D1D94-2571-4D54-9FC8-9F7CA3CC7EF1}" destId="{595D2C21-2825-4C4B-BA89-B05EE71F976E}" srcOrd="2" destOrd="0" parTransId="{D0E7318C-2CFE-43CD-BE28-3F9AD56FEB88}" sibTransId="{BA47D13F-C664-49FE-ADE9-16D5274A3814}"/>
    <dgm:cxn modelId="{B9BCE858-5B6A-4819-BED9-D17B0BE76506}" type="presParOf" srcId="{BF9339DC-7F44-41BC-9D34-342A0511810C}" destId="{5A71B56C-77A2-4ED6-84E7-0D7BD89D9207}" srcOrd="0" destOrd="0" presId="urn:microsoft.com/office/officeart/2018/5/layout/CenteredIconLabelDescriptionList"/>
    <dgm:cxn modelId="{9352191B-BADC-45C6-9F13-19E268C03818}" type="presParOf" srcId="{5A71B56C-77A2-4ED6-84E7-0D7BD89D9207}" destId="{01B078E6-3E8D-426B-9E2B-EEBE3FAD7635}" srcOrd="0" destOrd="0" presId="urn:microsoft.com/office/officeart/2018/5/layout/CenteredIconLabelDescriptionList"/>
    <dgm:cxn modelId="{01220D36-6774-4359-AF5F-8EA99485DE20}" type="presParOf" srcId="{5A71B56C-77A2-4ED6-84E7-0D7BD89D9207}" destId="{BEA313CB-2A47-4328-84BC-BE56887C1E13}" srcOrd="1" destOrd="0" presId="urn:microsoft.com/office/officeart/2018/5/layout/CenteredIconLabelDescriptionList"/>
    <dgm:cxn modelId="{7295F980-9312-48F8-A150-2392F218BE58}" type="presParOf" srcId="{5A71B56C-77A2-4ED6-84E7-0D7BD89D9207}" destId="{DCA51DE5-CDD5-45E5-B725-3F8E27370FDD}" srcOrd="2" destOrd="0" presId="urn:microsoft.com/office/officeart/2018/5/layout/CenteredIconLabelDescriptionList"/>
    <dgm:cxn modelId="{A560ECF1-9861-4890-BA39-89E003FF6379}" type="presParOf" srcId="{5A71B56C-77A2-4ED6-84E7-0D7BD89D9207}" destId="{AAA5EBC3-D198-4845-A014-699B24DBAE6F}" srcOrd="3" destOrd="0" presId="urn:microsoft.com/office/officeart/2018/5/layout/CenteredIconLabelDescriptionList"/>
    <dgm:cxn modelId="{F1A843C4-CD30-4397-9100-B269BCC3BA63}" type="presParOf" srcId="{5A71B56C-77A2-4ED6-84E7-0D7BD89D9207}" destId="{2FF5F4D3-FD62-4DD9-A486-45288463CEFB}" srcOrd="4" destOrd="0" presId="urn:microsoft.com/office/officeart/2018/5/layout/CenteredIconLabelDescriptionList"/>
    <dgm:cxn modelId="{DD1FC5A0-DE8F-4B1D-B7F2-2A6A5F09AD05}" type="presParOf" srcId="{BF9339DC-7F44-41BC-9D34-342A0511810C}" destId="{A9B6ABFC-09B2-4CF7-ABB8-3F2FB5EE6509}" srcOrd="1" destOrd="0" presId="urn:microsoft.com/office/officeart/2018/5/layout/CenteredIconLabelDescriptionList"/>
    <dgm:cxn modelId="{6AEB6D58-6AA0-44B7-989F-097B74747ABC}" type="presParOf" srcId="{BF9339DC-7F44-41BC-9D34-342A0511810C}" destId="{29AECA2C-1F1C-4E1D-944A-4290DA10BA30}" srcOrd="2" destOrd="0" presId="urn:microsoft.com/office/officeart/2018/5/layout/CenteredIconLabelDescriptionList"/>
    <dgm:cxn modelId="{457A471C-242E-44AE-9D8B-E59BAF525756}" type="presParOf" srcId="{29AECA2C-1F1C-4E1D-944A-4290DA10BA30}" destId="{472E9D29-1AF9-46C2-8780-6F1D1056EB03}" srcOrd="0" destOrd="0" presId="urn:microsoft.com/office/officeart/2018/5/layout/CenteredIconLabelDescriptionList"/>
    <dgm:cxn modelId="{46260DE1-C521-4DFC-BB6C-D6D625502A01}" type="presParOf" srcId="{29AECA2C-1F1C-4E1D-944A-4290DA10BA30}" destId="{4EEA0BD4-CE77-4C29-B697-070AFFF1AEB5}" srcOrd="1" destOrd="0" presId="urn:microsoft.com/office/officeart/2018/5/layout/CenteredIconLabelDescriptionList"/>
    <dgm:cxn modelId="{AE6BFB03-61F1-44E8-A0A2-1AB43EFE0613}" type="presParOf" srcId="{29AECA2C-1F1C-4E1D-944A-4290DA10BA30}" destId="{4CD7BA3D-5535-4EF9-A866-3E1A110A4677}" srcOrd="2" destOrd="0" presId="urn:microsoft.com/office/officeart/2018/5/layout/CenteredIconLabelDescriptionList"/>
    <dgm:cxn modelId="{41D8B39C-4439-4A1F-9D81-68DC4D939722}" type="presParOf" srcId="{29AECA2C-1F1C-4E1D-944A-4290DA10BA30}" destId="{2A0FA0D0-346E-4FCC-907C-8A79BA3E2346}" srcOrd="3" destOrd="0" presId="urn:microsoft.com/office/officeart/2018/5/layout/CenteredIconLabelDescriptionList"/>
    <dgm:cxn modelId="{02F4EB8C-6434-44F9-94C5-AE593B006735}" type="presParOf" srcId="{29AECA2C-1F1C-4E1D-944A-4290DA10BA30}" destId="{82E018F6-399A-449C-B5FA-399AF53735E0}" srcOrd="4" destOrd="0" presId="urn:microsoft.com/office/officeart/2018/5/layout/CenteredIconLabelDescriptionList"/>
    <dgm:cxn modelId="{4DB4412F-E7DA-439D-B7AE-F18927A9A268}" type="presParOf" srcId="{BF9339DC-7F44-41BC-9D34-342A0511810C}" destId="{59F6307B-50A3-496B-A2A1-DA07C184FDC8}" srcOrd="3" destOrd="0" presId="urn:microsoft.com/office/officeart/2018/5/layout/CenteredIconLabelDescriptionList"/>
    <dgm:cxn modelId="{E332DD47-ECC8-42E4-938E-18F676F07A34}" type="presParOf" srcId="{BF9339DC-7F44-41BC-9D34-342A0511810C}" destId="{5ABAA80F-0747-417F-8C1D-985E6BF82428}" srcOrd="4" destOrd="0" presId="urn:microsoft.com/office/officeart/2018/5/layout/CenteredIconLabelDescriptionList"/>
    <dgm:cxn modelId="{B73F94F2-2B0E-4349-B140-FBF33690B75B}" type="presParOf" srcId="{5ABAA80F-0747-417F-8C1D-985E6BF82428}" destId="{A3F55FC8-30A3-470A-9D86-037E0B425C19}" srcOrd="0" destOrd="0" presId="urn:microsoft.com/office/officeart/2018/5/layout/CenteredIconLabelDescriptionList"/>
    <dgm:cxn modelId="{DC909A97-F535-4B22-BFB0-CBF54F5E2B93}" type="presParOf" srcId="{5ABAA80F-0747-417F-8C1D-985E6BF82428}" destId="{E9F050C3-D244-4B57-868D-2DC310B5E51D}" srcOrd="1" destOrd="0" presId="urn:microsoft.com/office/officeart/2018/5/layout/CenteredIconLabelDescriptionList"/>
    <dgm:cxn modelId="{1F529B0F-0C35-4065-88D6-37C6E15F6009}" type="presParOf" srcId="{5ABAA80F-0747-417F-8C1D-985E6BF82428}" destId="{E8620448-FFCC-4D44-966C-B61B716C9B79}" srcOrd="2" destOrd="0" presId="urn:microsoft.com/office/officeart/2018/5/layout/CenteredIconLabelDescriptionList"/>
    <dgm:cxn modelId="{01430428-6C86-4586-AE0E-0CC732786B6E}" type="presParOf" srcId="{5ABAA80F-0747-417F-8C1D-985E6BF82428}" destId="{5E291A99-EEFF-4EEE-BEAF-458F47C89ECC}" srcOrd="3" destOrd="0" presId="urn:microsoft.com/office/officeart/2018/5/layout/CenteredIconLabelDescriptionList"/>
    <dgm:cxn modelId="{A9DFB061-F5A6-4F24-8783-009CB500AA31}" type="presParOf" srcId="{5ABAA80F-0747-417F-8C1D-985E6BF82428}" destId="{07906F48-A1AC-4351-8A44-7896478A41A8}" srcOrd="4" destOrd="0" presId="urn:microsoft.com/office/officeart/2018/5/layout/CenteredIconLabelDescriptionList"/>
    <dgm:cxn modelId="{8385C7D5-DE04-4926-B944-27287B18E169}" type="presParOf" srcId="{BF9339DC-7F44-41BC-9D34-342A0511810C}" destId="{700854CB-C02D-44A1-A6EE-14A9CE445B4F}" srcOrd="5" destOrd="0" presId="urn:microsoft.com/office/officeart/2018/5/layout/CenteredIconLabelDescriptionList"/>
    <dgm:cxn modelId="{D4137647-55E5-4DCE-8AA7-E0545356F652}" type="presParOf" srcId="{BF9339DC-7F44-41BC-9D34-342A0511810C}" destId="{1AB57EF3-3BAE-4225-B41C-754E0650EF6D}" srcOrd="6" destOrd="0" presId="urn:microsoft.com/office/officeart/2018/5/layout/CenteredIconLabelDescriptionList"/>
    <dgm:cxn modelId="{B969FD85-0882-4620-8FE4-284C27EE43A3}" type="presParOf" srcId="{1AB57EF3-3BAE-4225-B41C-754E0650EF6D}" destId="{E25C7447-33F3-4B69-90A9-0C483D231281}" srcOrd="0" destOrd="0" presId="urn:microsoft.com/office/officeart/2018/5/layout/CenteredIconLabelDescriptionList"/>
    <dgm:cxn modelId="{C55C67BF-14BA-4973-8A11-7A71A6ADB939}" type="presParOf" srcId="{1AB57EF3-3BAE-4225-B41C-754E0650EF6D}" destId="{8A88AE74-BB46-4DAF-B32D-9246514C8783}" srcOrd="1" destOrd="0" presId="urn:microsoft.com/office/officeart/2018/5/layout/CenteredIconLabelDescriptionList"/>
    <dgm:cxn modelId="{65423E7D-F104-47BF-9B78-364DE2C0308B}" type="presParOf" srcId="{1AB57EF3-3BAE-4225-B41C-754E0650EF6D}" destId="{ACFD80A8-804E-4192-948B-DFB19232EF1E}" srcOrd="2" destOrd="0" presId="urn:microsoft.com/office/officeart/2018/5/layout/CenteredIconLabelDescriptionList"/>
    <dgm:cxn modelId="{C431395E-3F27-4157-A009-742A73E21749}" type="presParOf" srcId="{1AB57EF3-3BAE-4225-B41C-754E0650EF6D}" destId="{805B27D5-0E4A-4C0F-B3A3-37E9C5A62A09}" srcOrd="3" destOrd="0" presId="urn:microsoft.com/office/officeart/2018/5/layout/CenteredIconLabelDescriptionList"/>
    <dgm:cxn modelId="{1503BC3E-E20D-4CF4-B665-394C6868F13C}" type="presParOf" srcId="{1AB57EF3-3BAE-4225-B41C-754E0650EF6D}" destId="{7B732FC0-AC47-4ADB-987E-1D652758D80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6A631A-6004-4AB7-A913-80CDF165D710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59180D-7960-44FA-8F16-4E621D770AD9}">
      <dgm:prSet/>
      <dgm:spPr/>
      <dgm:t>
        <a:bodyPr/>
        <a:lstStyle/>
        <a:p>
          <a:pPr>
            <a:defRPr b="1"/>
          </a:pPr>
          <a:r>
            <a:rPr lang="en-US" dirty="0"/>
            <a:t>Handlebars</a:t>
          </a:r>
        </a:p>
      </dgm:t>
    </dgm:pt>
    <dgm:pt modelId="{0235AF59-57FF-412A-A5A2-CD8EDE1BE24C}" type="parTrans" cxnId="{C07310E0-DEAB-4163-91A9-D0FFC09E7B59}">
      <dgm:prSet/>
      <dgm:spPr/>
      <dgm:t>
        <a:bodyPr/>
        <a:lstStyle/>
        <a:p>
          <a:endParaRPr lang="en-US"/>
        </a:p>
      </dgm:t>
    </dgm:pt>
    <dgm:pt modelId="{2B422F97-EC04-4D7B-AE59-FB260695DE12}" type="sibTrans" cxnId="{C07310E0-DEAB-4163-91A9-D0FFC09E7B5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C5A2C5B-2D9A-4036-8BEA-8341CD054033}">
      <dgm:prSet/>
      <dgm:spPr/>
      <dgm:t>
        <a:bodyPr/>
        <a:lstStyle/>
        <a:p>
          <a:pPr>
            <a:defRPr b="1"/>
          </a:pPr>
          <a:r>
            <a:rPr lang="en-US" dirty="0"/>
            <a:t>Passport</a:t>
          </a:r>
        </a:p>
      </dgm:t>
    </dgm:pt>
    <dgm:pt modelId="{EE098AAE-CFFE-48C0-B594-C262F917575A}" type="parTrans" cxnId="{B5A9F162-C5EF-47F1-B897-EE0AFDDA12BC}">
      <dgm:prSet/>
      <dgm:spPr/>
      <dgm:t>
        <a:bodyPr/>
        <a:lstStyle/>
        <a:p>
          <a:endParaRPr lang="en-US"/>
        </a:p>
      </dgm:t>
    </dgm:pt>
    <dgm:pt modelId="{3F2FB30E-24F9-4033-BA55-BCC11D36ED14}" type="sibTrans" cxnId="{B5A9F162-C5EF-47F1-B897-EE0AFDDA12B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16D4125-FF78-E64D-ABD1-8764543EB73F}">
      <dgm:prSet/>
      <dgm:spPr/>
      <dgm:t>
        <a:bodyPr/>
        <a:lstStyle/>
        <a:p>
          <a:pPr>
            <a:defRPr b="1"/>
          </a:pPr>
          <a:r>
            <a:rPr lang="en-US" dirty="0"/>
            <a:t>Semantic templates</a:t>
          </a:r>
        </a:p>
      </dgm:t>
    </dgm:pt>
    <dgm:pt modelId="{B8D321BB-C6B5-7444-B600-5B8076DF1DB4}" type="parTrans" cxnId="{9BD0F474-F781-DF47-8040-17676DD5C197}">
      <dgm:prSet/>
      <dgm:spPr/>
    </dgm:pt>
    <dgm:pt modelId="{A94832C8-8BC4-A94F-A0C9-EB64C4AE5C78}" type="sibTrans" cxnId="{9BD0F474-F781-DF47-8040-17676DD5C197}">
      <dgm:prSet/>
      <dgm:spPr/>
      <dgm:t>
        <a:bodyPr/>
        <a:lstStyle/>
        <a:p>
          <a:endParaRPr lang="en-US"/>
        </a:p>
      </dgm:t>
    </dgm:pt>
    <dgm:pt modelId="{3250F39F-ED61-6940-8730-3941842BD9A9}">
      <dgm:prSet/>
      <dgm:spPr/>
      <dgm:t>
        <a:bodyPr/>
        <a:lstStyle/>
        <a:p>
          <a:pPr>
            <a:defRPr b="1"/>
          </a:pPr>
          <a:r>
            <a:rPr lang="en-US" dirty="0"/>
            <a:t>User creation</a:t>
          </a:r>
        </a:p>
      </dgm:t>
    </dgm:pt>
    <dgm:pt modelId="{5F9FE792-9FE7-044F-BB57-324A191D8A2C}" type="parTrans" cxnId="{23E162D0-C983-9343-9596-FFA44C3EB712}">
      <dgm:prSet/>
      <dgm:spPr/>
    </dgm:pt>
    <dgm:pt modelId="{6644A832-09D2-FF4C-9A9E-A93056CFD6BF}" type="sibTrans" cxnId="{23E162D0-C983-9343-9596-FFA44C3EB712}">
      <dgm:prSet/>
      <dgm:spPr/>
    </dgm:pt>
    <dgm:pt modelId="{28FD4436-7439-E347-BC8E-578CCF61B501}">
      <dgm:prSet/>
      <dgm:spPr/>
      <dgm:t>
        <a:bodyPr/>
        <a:lstStyle/>
        <a:p>
          <a:pPr>
            <a:defRPr b="1"/>
          </a:pPr>
          <a:r>
            <a:rPr lang="en-US" dirty="0"/>
            <a:t>Reporting</a:t>
          </a:r>
        </a:p>
        <a:p>
          <a:pPr>
            <a:defRPr b="1"/>
          </a:pPr>
          <a:r>
            <a:rPr lang="en-US" dirty="0"/>
            <a:t> </a:t>
          </a:r>
        </a:p>
      </dgm:t>
    </dgm:pt>
    <dgm:pt modelId="{3C479DEB-9D49-BE45-B2F9-2804E4196923}" type="parTrans" cxnId="{FE355D42-5EAF-074A-84C3-5F2F00631956}">
      <dgm:prSet/>
      <dgm:spPr/>
    </dgm:pt>
    <dgm:pt modelId="{91C9DD9D-6A92-BF4D-ACE8-C35230CA5D77}" type="sibTrans" cxnId="{FE355D42-5EAF-074A-84C3-5F2F00631956}">
      <dgm:prSet/>
      <dgm:spPr/>
    </dgm:pt>
    <dgm:pt modelId="{7C62B6A3-C9BE-D94D-890A-8008C9CFDECE}">
      <dgm:prSet/>
      <dgm:spPr/>
      <dgm:t>
        <a:bodyPr/>
        <a:lstStyle/>
        <a:p>
          <a:pPr>
            <a:defRPr b="1"/>
          </a:pPr>
          <a:r>
            <a:rPr lang="en-US" dirty="0"/>
            <a:t>Username</a:t>
          </a:r>
        </a:p>
      </dgm:t>
    </dgm:pt>
    <dgm:pt modelId="{D3C31D5E-E138-D14F-A1A9-B6E630A438D8}" type="parTrans" cxnId="{7CBB5ED7-FB5C-5049-9DBD-1D7E44F5F52E}">
      <dgm:prSet/>
      <dgm:spPr/>
    </dgm:pt>
    <dgm:pt modelId="{655DBEFE-1763-BE47-A38A-3984ED894F32}" type="sibTrans" cxnId="{7CBB5ED7-FB5C-5049-9DBD-1D7E44F5F52E}">
      <dgm:prSet/>
      <dgm:spPr/>
      <dgm:t>
        <a:bodyPr/>
        <a:lstStyle/>
        <a:p>
          <a:endParaRPr lang="en-US"/>
        </a:p>
      </dgm:t>
    </dgm:pt>
    <dgm:pt modelId="{22E4A044-C82C-9644-88C4-8FD491E88F3F}">
      <dgm:prSet/>
      <dgm:spPr/>
      <dgm:t>
        <a:bodyPr/>
        <a:lstStyle/>
        <a:p>
          <a:pPr>
            <a:defRPr b="1"/>
          </a:pPr>
          <a:r>
            <a:rPr lang="en-US" dirty="0"/>
            <a:t>Password</a:t>
          </a:r>
        </a:p>
        <a:p>
          <a:pPr>
            <a:defRPr b="1"/>
          </a:pPr>
          <a:r>
            <a:rPr lang="en-US" dirty="0"/>
            <a:t>		</a:t>
          </a:r>
        </a:p>
        <a:p>
          <a:pPr>
            <a:defRPr b="1"/>
          </a:pPr>
          <a:endParaRPr lang="en-US" dirty="0"/>
        </a:p>
      </dgm:t>
    </dgm:pt>
    <dgm:pt modelId="{3999E926-2831-DE4C-A4DC-63149C6F269C}" type="parTrans" cxnId="{E7CEFA69-77F7-D54A-B0E4-EA7F977B1D08}">
      <dgm:prSet/>
      <dgm:spPr/>
    </dgm:pt>
    <dgm:pt modelId="{ED4D5918-699E-544B-ABE9-57D72245D26C}" type="sibTrans" cxnId="{E7CEFA69-77F7-D54A-B0E4-EA7F977B1D08}">
      <dgm:prSet/>
      <dgm:spPr/>
    </dgm:pt>
    <dgm:pt modelId="{907053FD-F45F-1B44-905D-23FBF135A1C2}" type="pres">
      <dgm:prSet presAssocID="{5C6A631A-6004-4AB7-A913-80CDF165D710}" presName="Name0" presStyleCnt="0">
        <dgm:presLayoutVars>
          <dgm:animLvl val="lvl"/>
          <dgm:resizeHandles val="exact"/>
        </dgm:presLayoutVars>
      </dgm:prSet>
      <dgm:spPr/>
    </dgm:pt>
    <dgm:pt modelId="{944D44A7-7E43-6342-A2C3-2BDF1FBA21A2}" type="pres">
      <dgm:prSet presAssocID="{2C59180D-7960-44FA-8F16-4E621D770AD9}" presName="compositeNode" presStyleCnt="0">
        <dgm:presLayoutVars>
          <dgm:bulletEnabled val="1"/>
        </dgm:presLayoutVars>
      </dgm:prSet>
      <dgm:spPr/>
    </dgm:pt>
    <dgm:pt modelId="{0A892315-904F-D843-B5F2-DCC75BEEF91D}" type="pres">
      <dgm:prSet presAssocID="{2C59180D-7960-44FA-8F16-4E621D770AD9}" presName="bgRect" presStyleLbl="alignNode1" presStyleIdx="0" presStyleCnt="2"/>
      <dgm:spPr/>
    </dgm:pt>
    <dgm:pt modelId="{B9231F1B-6087-F04F-B5A0-C1E7AD574CD3}" type="pres">
      <dgm:prSet presAssocID="{2B422F97-EC04-4D7B-AE59-FB260695DE12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4B2616FC-72F9-5747-8258-8810BF94B1AF}" type="pres">
      <dgm:prSet presAssocID="{2C59180D-7960-44FA-8F16-4E621D770AD9}" presName="nodeRect" presStyleLbl="alignNode1" presStyleIdx="0" presStyleCnt="2">
        <dgm:presLayoutVars>
          <dgm:bulletEnabled val="1"/>
        </dgm:presLayoutVars>
      </dgm:prSet>
      <dgm:spPr/>
    </dgm:pt>
    <dgm:pt modelId="{E4E79A03-35F5-2943-9881-4E4F4FFDDA76}" type="pres">
      <dgm:prSet presAssocID="{2B422F97-EC04-4D7B-AE59-FB260695DE12}" presName="sibTrans" presStyleCnt="0"/>
      <dgm:spPr/>
    </dgm:pt>
    <dgm:pt modelId="{73DA3CF4-F34C-C04D-A6D2-39C27AC422B3}" type="pres">
      <dgm:prSet presAssocID="{4C5A2C5B-2D9A-4036-8BEA-8341CD054033}" presName="compositeNode" presStyleCnt="0">
        <dgm:presLayoutVars>
          <dgm:bulletEnabled val="1"/>
        </dgm:presLayoutVars>
      </dgm:prSet>
      <dgm:spPr/>
    </dgm:pt>
    <dgm:pt modelId="{F4C664B4-DA32-5541-98AC-1924F5A087B7}" type="pres">
      <dgm:prSet presAssocID="{4C5A2C5B-2D9A-4036-8BEA-8341CD054033}" presName="bgRect" presStyleLbl="alignNode1" presStyleIdx="1" presStyleCnt="2" custLinFactNeighborX="245" custLinFactNeighborY="3745"/>
      <dgm:spPr/>
    </dgm:pt>
    <dgm:pt modelId="{7FDF5AA5-EA07-AC41-8FCF-567355D30FE8}" type="pres">
      <dgm:prSet presAssocID="{3F2FB30E-24F9-4033-BA55-BCC11D36ED14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B984BDB7-EF1E-024F-8597-7CF08D8B69AE}" type="pres">
      <dgm:prSet presAssocID="{4C5A2C5B-2D9A-4036-8BEA-8341CD054033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EEAE8C09-4E0E-FB4A-89F8-2B94482626B0}" type="presOf" srcId="{2B422F97-EC04-4D7B-AE59-FB260695DE12}" destId="{B9231F1B-6087-F04F-B5A0-C1E7AD574CD3}" srcOrd="0" destOrd="0" presId="urn:microsoft.com/office/officeart/2016/7/layout/LinearBlockProcessNumbered"/>
    <dgm:cxn modelId="{2DE76315-F416-D24D-9EE5-FBDD5AE09B4C}" type="presOf" srcId="{4C5A2C5B-2D9A-4036-8BEA-8341CD054033}" destId="{B984BDB7-EF1E-024F-8597-7CF08D8B69AE}" srcOrd="1" destOrd="0" presId="urn:microsoft.com/office/officeart/2016/7/layout/LinearBlockProcessNumbered"/>
    <dgm:cxn modelId="{33D3C623-1F49-8F4C-9880-68247FA6FCB7}" type="presOf" srcId="{5C6A631A-6004-4AB7-A913-80CDF165D710}" destId="{907053FD-F45F-1B44-905D-23FBF135A1C2}" srcOrd="0" destOrd="0" presId="urn:microsoft.com/office/officeart/2016/7/layout/LinearBlockProcessNumbered"/>
    <dgm:cxn modelId="{FE355D42-5EAF-074A-84C3-5F2F00631956}" srcId="{916D4125-FF78-E64D-ABD1-8764543EB73F}" destId="{28FD4436-7439-E347-BC8E-578CCF61B501}" srcOrd="1" destOrd="0" parTransId="{3C479DEB-9D49-BE45-B2F9-2804E4196923}" sibTransId="{91C9DD9D-6A92-BF4D-ACE8-C35230CA5D77}"/>
    <dgm:cxn modelId="{0919F047-269E-FE47-823C-430B573E9DAE}" type="presOf" srcId="{28FD4436-7439-E347-BC8E-578CCF61B501}" destId="{4B2616FC-72F9-5747-8258-8810BF94B1AF}" srcOrd="0" destOrd="3" presId="urn:microsoft.com/office/officeart/2016/7/layout/LinearBlockProcessNumbered"/>
    <dgm:cxn modelId="{B5A9F162-C5EF-47F1-B897-EE0AFDDA12BC}" srcId="{5C6A631A-6004-4AB7-A913-80CDF165D710}" destId="{4C5A2C5B-2D9A-4036-8BEA-8341CD054033}" srcOrd="1" destOrd="0" parTransId="{EE098AAE-CFFE-48C0-B594-C262F917575A}" sibTransId="{3F2FB30E-24F9-4033-BA55-BCC11D36ED14}"/>
    <dgm:cxn modelId="{E7CEFA69-77F7-D54A-B0E4-EA7F977B1D08}" srcId="{4C5A2C5B-2D9A-4036-8BEA-8341CD054033}" destId="{22E4A044-C82C-9644-88C4-8FD491E88F3F}" srcOrd="1" destOrd="0" parTransId="{3999E926-2831-DE4C-A4DC-63149C6F269C}" sibTransId="{ED4D5918-699E-544B-ABE9-57D72245D26C}"/>
    <dgm:cxn modelId="{9BD0F474-F781-DF47-8040-17676DD5C197}" srcId="{2C59180D-7960-44FA-8F16-4E621D770AD9}" destId="{916D4125-FF78-E64D-ABD1-8764543EB73F}" srcOrd="0" destOrd="0" parTransId="{B8D321BB-C6B5-7444-B600-5B8076DF1DB4}" sibTransId="{A94832C8-8BC4-A94F-A0C9-EB64C4AE5C78}"/>
    <dgm:cxn modelId="{E0284088-2B7A-8541-B2D3-26C9218F15A6}" type="presOf" srcId="{3250F39F-ED61-6940-8730-3941842BD9A9}" destId="{4B2616FC-72F9-5747-8258-8810BF94B1AF}" srcOrd="0" destOrd="2" presId="urn:microsoft.com/office/officeart/2016/7/layout/LinearBlockProcessNumbered"/>
    <dgm:cxn modelId="{FD49E594-428D-1F40-BD19-6CC56D983FE6}" type="presOf" srcId="{7C62B6A3-C9BE-D94D-890A-8008C9CFDECE}" destId="{B984BDB7-EF1E-024F-8597-7CF08D8B69AE}" srcOrd="0" destOrd="1" presId="urn:microsoft.com/office/officeart/2016/7/layout/LinearBlockProcessNumbered"/>
    <dgm:cxn modelId="{C16DDD9C-EB3C-9C4A-9CCF-6FEB1E93A308}" type="presOf" srcId="{916D4125-FF78-E64D-ABD1-8764543EB73F}" destId="{4B2616FC-72F9-5747-8258-8810BF94B1AF}" srcOrd="0" destOrd="1" presId="urn:microsoft.com/office/officeart/2016/7/layout/LinearBlockProcessNumbered"/>
    <dgm:cxn modelId="{8CE7ABB2-1AED-B94C-9BAC-60B8EC453935}" type="presOf" srcId="{2C59180D-7960-44FA-8F16-4E621D770AD9}" destId="{4B2616FC-72F9-5747-8258-8810BF94B1AF}" srcOrd="1" destOrd="0" presId="urn:microsoft.com/office/officeart/2016/7/layout/LinearBlockProcessNumbered"/>
    <dgm:cxn modelId="{C3696AC9-6779-AB44-941D-9C956444C7A4}" type="presOf" srcId="{3F2FB30E-24F9-4033-BA55-BCC11D36ED14}" destId="{7FDF5AA5-EA07-AC41-8FCF-567355D30FE8}" srcOrd="0" destOrd="0" presId="urn:microsoft.com/office/officeart/2016/7/layout/LinearBlockProcessNumbered"/>
    <dgm:cxn modelId="{23E162D0-C983-9343-9596-FFA44C3EB712}" srcId="{916D4125-FF78-E64D-ABD1-8764543EB73F}" destId="{3250F39F-ED61-6940-8730-3941842BD9A9}" srcOrd="0" destOrd="0" parTransId="{5F9FE792-9FE7-044F-BB57-324A191D8A2C}" sibTransId="{6644A832-09D2-FF4C-9A9E-A93056CFD6BF}"/>
    <dgm:cxn modelId="{7CBB5ED7-FB5C-5049-9DBD-1D7E44F5F52E}" srcId="{4C5A2C5B-2D9A-4036-8BEA-8341CD054033}" destId="{7C62B6A3-C9BE-D94D-890A-8008C9CFDECE}" srcOrd="0" destOrd="0" parTransId="{D3C31D5E-E138-D14F-A1A9-B6E630A438D8}" sibTransId="{655DBEFE-1763-BE47-A38A-3984ED894F32}"/>
    <dgm:cxn modelId="{5312A1DA-EC26-BD40-A1D3-812D75648073}" type="presOf" srcId="{2C59180D-7960-44FA-8F16-4E621D770AD9}" destId="{0A892315-904F-D843-B5F2-DCC75BEEF91D}" srcOrd="0" destOrd="0" presId="urn:microsoft.com/office/officeart/2016/7/layout/LinearBlockProcessNumbered"/>
    <dgm:cxn modelId="{BD2189DF-D18B-A949-93A0-8D13BE15D765}" type="presOf" srcId="{4C5A2C5B-2D9A-4036-8BEA-8341CD054033}" destId="{F4C664B4-DA32-5541-98AC-1924F5A087B7}" srcOrd="0" destOrd="0" presId="urn:microsoft.com/office/officeart/2016/7/layout/LinearBlockProcessNumbered"/>
    <dgm:cxn modelId="{C07310E0-DEAB-4163-91A9-D0FFC09E7B59}" srcId="{5C6A631A-6004-4AB7-A913-80CDF165D710}" destId="{2C59180D-7960-44FA-8F16-4E621D770AD9}" srcOrd="0" destOrd="0" parTransId="{0235AF59-57FF-412A-A5A2-CD8EDE1BE24C}" sibTransId="{2B422F97-EC04-4D7B-AE59-FB260695DE12}"/>
    <dgm:cxn modelId="{179EB6F8-C018-5F44-B3FE-A58A18AFFD4E}" type="presOf" srcId="{22E4A044-C82C-9644-88C4-8FD491E88F3F}" destId="{B984BDB7-EF1E-024F-8597-7CF08D8B69AE}" srcOrd="0" destOrd="2" presId="urn:microsoft.com/office/officeart/2016/7/layout/LinearBlockProcessNumbered"/>
    <dgm:cxn modelId="{DD27BCF1-C462-A14D-8380-E8DA64130272}" type="presParOf" srcId="{907053FD-F45F-1B44-905D-23FBF135A1C2}" destId="{944D44A7-7E43-6342-A2C3-2BDF1FBA21A2}" srcOrd="0" destOrd="0" presId="urn:microsoft.com/office/officeart/2016/7/layout/LinearBlockProcessNumbered"/>
    <dgm:cxn modelId="{5CEC36DB-ED5F-F742-9D53-1635821004E5}" type="presParOf" srcId="{944D44A7-7E43-6342-A2C3-2BDF1FBA21A2}" destId="{0A892315-904F-D843-B5F2-DCC75BEEF91D}" srcOrd="0" destOrd="0" presId="urn:microsoft.com/office/officeart/2016/7/layout/LinearBlockProcessNumbered"/>
    <dgm:cxn modelId="{7B059C09-0291-214A-AC92-393937EE804C}" type="presParOf" srcId="{944D44A7-7E43-6342-A2C3-2BDF1FBA21A2}" destId="{B9231F1B-6087-F04F-B5A0-C1E7AD574CD3}" srcOrd="1" destOrd="0" presId="urn:microsoft.com/office/officeart/2016/7/layout/LinearBlockProcessNumbered"/>
    <dgm:cxn modelId="{F1A5841F-09AF-C549-A7A1-09201B6FD959}" type="presParOf" srcId="{944D44A7-7E43-6342-A2C3-2BDF1FBA21A2}" destId="{4B2616FC-72F9-5747-8258-8810BF94B1AF}" srcOrd="2" destOrd="0" presId="urn:microsoft.com/office/officeart/2016/7/layout/LinearBlockProcessNumbered"/>
    <dgm:cxn modelId="{0BA0B1EE-E17E-964F-914C-5F36D7A0B070}" type="presParOf" srcId="{907053FD-F45F-1B44-905D-23FBF135A1C2}" destId="{E4E79A03-35F5-2943-9881-4E4F4FFDDA76}" srcOrd="1" destOrd="0" presId="urn:microsoft.com/office/officeart/2016/7/layout/LinearBlockProcessNumbered"/>
    <dgm:cxn modelId="{8DC11CE0-6910-1E48-9E3B-4036CB50FBA8}" type="presParOf" srcId="{907053FD-F45F-1B44-905D-23FBF135A1C2}" destId="{73DA3CF4-F34C-C04D-A6D2-39C27AC422B3}" srcOrd="2" destOrd="0" presId="urn:microsoft.com/office/officeart/2016/7/layout/LinearBlockProcessNumbered"/>
    <dgm:cxn modelId="{C86FD183-748D-9044-AC17-E81A3D59A0E5}" type="presParOf" srcId="{73DA3CF4-F34C-C04D-A6D2-39C27AC422B3}" destId="{F4C664B4-DA32-5541-98AC-1924F5A087B7}" srcOrd="0" destOrd="0" presId="urn:microsoft.com/office/officeart/2016/7/layout/LinearBlockProcessNumbered"/>
    <dgm:cxn modelId="{3FE990EC-C6EF-5F49-AC0F-DDCE3A0F06AD}" type="presParOf" srcId="{73DA3CF4-F34C-C04D-A6D2-39C27AC422B3}" destId="{7FDF5AA5-EA07-AC41-8FCF-567355D30FE8}" srcOrd="1" destOrd="0" presId="urn:microsoft.com/office/officeart/2016/7/layout/LinearBlockProcessNumbered"/>
    <dgm:cxn modelId="{313A49C8-C9AE-3449-A842-C00C6FE57B26}" type="presParOf" srcId="{73DA3CF4-F34C-C04D-A6D2-39C27AC422B3}" destId="{B984BDB7-EF1E-024F-8597-7CF08D8B69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6A631A-6004-4AB7-A913-80CDF165D710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59180D-7960-44FA-8F16-4E621D770AD9}">
      <dgm:prSet/>
      <dgm:spPr/>
      <dgm:t>
        <a:bodyPr/>
        <a:lstStyle/>
        <a:p>
          <a:pPr>
            <a:defRPr b="1"/>
          </a:pPr>
          <a:r>
            <a:rPr lang="en-US" dirty="0"/>
            <a:t>Unit Testing</a:t>
          </a:r>
        </a:p>
        <a:p>
          <a:pPr>
            <a:defRPr b="1"/>
          </a:pPr>
          <a:r>
            <a:rPr lang="en-US" dirty="0"/>
            <a:t>MVC Paradigm</a:t>
          </a:r>
        </a:p>
        <a:p>
          <a:pPr>
            <a:defRPr b="1"/>
          </a:pPr>
          <a:r>
            <a:rPr lang="en-US" dirty="0"/>
            <a:t>MySQL </a:t>
          </a:r>
        </a:p>
      </dgm:t>
    </dgm:pt>
    <dgm:pt modelId="{0235AF59-57FF-412A-A5A2-CD8EDE1BE24C}" type="parTrans" cxnId="{C07310E0-DEAB-4163-91A9-D0FFC09E7B59}">
      <dgm:prSet/>
      <dgm:spPr/>
      <dgm:t>
        <a:bodyPr/>
        <a:lstStyle/>
        <a:p>
          <a:endParaRPr lang="en-US"/>
        </a:p>
      </dgm:t>
    </dgm:pt>
    <dgm:pt modelId="{2B422F97-EC04-4D7B-AE59-FB260695DE12}" type="sibTrans" cxnId="{C07310E0-DEAB-4163-91A9-D0FFC09E7B5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5A2C5B-2D9A-4036-8BEA-8341CD054033}">
      <dgm:prSet/>
      <dgm:spPr/>
      <dgm:t>
        <a:bodyPr/>
        <a:lstStyle/>
        <a:p>
          <a:pPr>
            <a:defRPr b="1"/>
          </a:pPr>
          <a:r>
            <a:rPr lang="en-US" dirty="0"/>
            <a:t>Heroku Deploy</a:t>
          </a:r>
        </a:p>
        <a:p>
          <a:pPr>
            <a:defRPr b="1"/>
          </a:pPr>
          <a:r>
            <a:rPr lang="en-US" dirty="0" err="1"/>
            <a:t>JawsDB</a:t>
          </a:r>
          <a:endParaRPr lang="en-US" dirty="0"/>
        </a:p>
      </dgm:t>
    </dgm:pt>
    <dgm:pt modelId="{EE098AAE-CFFE-48C0-B594-C262F917575A}" type="parTrans" cxnId="{B5A9F162-C5EF-47F1-B897-EE0AFDDA12BC}">
      <dgm:prSet/>
      <dgm:spPr/>
      <dgm:t>
        <a:bodyPr/>
        <a:lstStyle/>
        <a:p>
          <a:endParaRPr lang="en-US"/>
        </a:p>
      </dgm:t>
    </dgm:pt>
    <dgm:pt modelId="{3F2FB30E-24F9-4033-BA55-BCC11D36ED14}" type="sibTrans" cxnId="{B5A9F162-C5EF-47F1-B897-EE0AFDDA12B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07053FD-F45F-1B44-905D-23FBF135A1C2}" type="pres">
      <dgm:prSet presAssocID="{5C6A631A-6004-4AB7-A913-80CDF165D710}" presName="Name0" presStyleCnt="0">
        <dgm:presLayoutVars>
          <dgm:animLvl val="lvl"/>
          <dgm:resizeHandles val="exact"/>
        </dgm:presLayoutVars>
      </dgm:prSet>
      <dgm:spPr/>
    </dgm:pt>
    <dgm:pt modelId="{944D44A7-7E43-6342-A2C3-2BDF1FBA21A2}" type="pres">
      <dgm:prSet presAssocID="{2C59180D-7960-44FA-8F16-4E621D770AD9}" presName="compositeNode" presStyleCnt="0">
        <dgm:presLayoutVars>
          <dgm:bulletEnabled val="1"/>
        </dgm:presLayoutVars>
      </dgm:prSet>
      <dgm:spPr/>
    </dgm:pt>
    <dgm:pt modelId="{0A892315-904F-D843-B5F2-DCC75BEEF91D}" type="pres">
      <dgm:prSet presAssocID="{2C59180D-7960-44FA-8F16-4E621D770AD9}" presName="bgRect" presStyleLbl="alignNode1" presStyleIdx="0" presStyleCnt="2"/>
      <dgm:spPr/>
    </dgm:pt>
    <dgm:pt modelId="{B9231F1B-6087-F04F-B5A0-C1E7AD574CD3}" type="pres">
      <dgm:prSet presAssocID="{2B422F97-EC04-4D7B-AE59-FB260695DE12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4B2616FC-72F9-5747-8258-8810BF94B1AF}" type="pres">
      <dgm:prSet presAssocID="{2C59180D-7960-44FA-8F16-4E621D770AD9}" presName="nodeRect" presStyleLbl="alignNode1" presStyleIdx="0" presStyleCnt="2">
        <dgm:presLayoutVars>
          <dgm:bulletEnabled val="1"/>
        </dgm:presLayoutVars>
      </dgm:prSet>
      <dgm:spPr/>
    </dgm:pt>
    <dgm:pt modelId="{E4E79A03-35F5-2943-9881-4E4F4FFDDA76}" type="pres">
      <dgm:prSet presAssocID="{2B422F97-EC04-4D7B-AE59-FB260695DE12}" presName="sibTrans" presStyleCnt="0"/>
      <dgm:spPr/>
    </dgm:pt>
    <dgm:pt modelId="{73DA3CF4-F34C-C04D-A6D2-39C27AC422B3}" type="pres">
      <dgm:prSet presAssocID="{4C5A2C5B-2D9A-4036-8BEA-8341CD054033}" presName="compositeNode" presStyleCnt="0">
        <dgm:presLayoutVars>
          <dgm:bulletEnabled val="1"/>
        </dgm:presLayoutVars>
      </dgm:prSet>
      <dgm:spPr/>
    </dgm:pt>
    <dgm:pt modelId="{F4C664B4-DA32-5541-98AC-1924F5A087B7}" type="pres">
      <dgm:prSet presAssocID="{4C5A2C5B-2D9A-4036-8BEA-8341CD054033}" presName="bgRect" presStyleLbl="alignNode1" presStyleIdx="1" presStyleCnt="2"/>
      <dgm:spPr/>
    </dgm:pt>
    <dgm:pt modelId="{7FDF5AA5-EA07-AC41-8FCF-567355D30FE8}" type="pres">
      <dgm:prSet presAssocID="{3F2FB30E-24F9-4033-BA55-BCC11D36ED14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B984BDB7-EF1E-024F-8597-7CF08D8B69AE}" type="pres">
      <dgm:prSet presAssocID="{4C5A2C5B-2D9A-4036-8BEA-8341CD054033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EEAE8C09-4E0E-FB4A-89F8-2B94482626B0}" type="presOf" srcId="{2B422F97-EC04-4D7B-AE59-FB260695DE12}" destId="{B9231F1B-6087-F04F-B5A0-C1E7AD574CD3}" srcOrd="0" destOrd="0" presId="urn:microsoft.com/office/officeart/2016/7/layout/LinearBlockProcessNumbered"/>
    <dgm:cxn modelId="{2DE76315-F416-D24D-9EE5-FBDD5AE09B4C}" type="presOf" srcId="{4C5A2C5B-2D9A-4036-8BEA-8341CD054033}" destId="{B984BDB7-EF1E-024F-8597-7CF08D8B69AE}" srcOrd="1" destOrd="0" presId="urn:microsoft.com/office/officeart/2016/7/layout/LinearBlockProcessNumbered"/>
    <dgm:cxn modelId="{33D3C623-1F49-8F4C-9880-68247FA6FCB7}" type="presOf" srcId="{5C6A631A-6004-4AB7-A913-80CDF165D710}" destId="{907053FD-F45F-1B44-905D-23FBF135A1C2}" srcOrd="0" destOrd="0" presId="urn:microsoft.com/office/officeart/2016/7/layout/LinearBlockProcessNumbered"/>
    <dgm:cxn modelId="{B5A9F162-C5EF-47F1-B897-EE0AFDDA12BC}" srcId="{5C6A631A-6004-4AB7-A913-80CDF165D710}" destId="{4C5A2C5B-2D9A-4036-8BEA-8341CD054033}" srcOrd="1" destOrd="0" parTransId="{EE098AAE-CFFE-48C0-B594-C262F917575A}" sibTransId="{3F2FB30E-24F9-4033-BA55-BCC11D36ED14}"/>
    <dgm:cxn modelId="{8CE7ABB2-1AED-B94C-9BAC-60B8EC453935}" type="presOf" srcId="{2C59180D-7960-44FA-8F16-4E621D770AD9}" destId="{4B2616FC-72F9-5747-8258-8810BF94B1AF}" srcOrd="1" destOrd="0" presId="urn:microsoft.com/office/officeart/2016/7/layout/LinearBlockProcessNumbered"/>
    <dgm:cxn modelId="{C3696AC9-6779-AB44-941D-9C956444C7A4}" type="presOf" srcId="{3F2FB30E-24F9-4033-BA55-BCC11D36ED14}" destId="{7FDF5AA5-EA07-AC41-8FCF-567355D30FE8}" srcOrd="0" destOrd="0" presId="urn:microsoft.com/office/officeart/2016/7/layout/LinearBlockProcessNumbered"/>
    <dgm:cxn modelId="{5312A1DA-EC26-BD40-A1D3-812D75648073}" type="presOf" srcId="{2C59180D-7960-44FA-8F16-4E621D770AD9}" destId="{0A892315-904F-D843-B5F2-DCC75BEEF91D}" srcOrd="0" destOrd="0" presId="urn:microsoft.com/office/officeart/2016/7/layout/LinearBlockProcessNumbered"/>
    <dgm:cxn modelId="{BD2189DF-D18B-A949-93A0-8D13BE15D765}" type="presOf" srcId="{4C5A2C5B-2D9A-4036-8BEA-8341CD054033}" destId="{F4C664B4-DA32-5541-98AC-1924F5A087B7}" srcOrd="0" destOrd="0" presId="urn:microsoft.com/office/officeart/2016/7/layout/LinearBlockProcessNumbered"/>
    <dgm:cxn modelId="{C07310E0-DEAB-4163-91A9-D0FFC09E7B59}" srcId="{5C6A631A-6004-4AB7-A913-80CDF165D710}" destId="{2C59180D-7960-44FA-8F16-4E621D770AD9}" srcOrd="0" destOrd="0" parTransId="{0235AF59-57FF-412A-A5A2-CD8EDE1BE24C}" sibTransId="{2B422F97-EC04-4D7B-AE59-FB260695DE12}"/>
    <dgm:cxn modelId="{DD27BCF1-C462-A14D-8380-E8DA64130272}" type="presParOf" srcId="{907053FD-F45F-1B44-905D-23FBF135A1C2}" destId="{944D44A7-7E43-6342-A2C3-2BDF1FBA21A2}" srcOrd="0" destOrd="0" presId="urn:microsoft.com/office/officeart/2016/7/layout/LinearBlockProcessNumbered"/>
    <dgm:cxn modelId="{5CEC36DB-ED5F-F742-9D53-1635821004E5}" type="presParOf" srcId="{944D44A7-7E43-6342-A2C3-2BDF1FBA21A2}" destId="{0A892315-904F-D843-B5F2-DCC75BEEF91D}" srcOrd="0" destOrd="0" presId="urn:microsoft.com/office/officeart/2016/7/layout/LinearBlockProcessNumbered"/>
    <dgm:cxn modelId="{7B059C09-0291-214A-AC92-393937EE804C}" type="presParOf" srcId="{944D44A7-7E43-6342-A2C3-2BDF1FBA21A2}" destId="{B9231F1B-6087-F04F-B5A0-C1E7AD574CD3}" srcOrd="1" destOrd="0" presId="urn:microsoft.com/office/officeart/2016/7/layout/LinearBlockProcessNumbered"/>
    <dgm:cxn modelId="{F1A5841F-09AF-C549-A7A1-09201B6FD959}" type="presParOf" srcId="{944D44A7-7E43-6342-A2C3-2BDF1FBA21A2}" destId="{4B2616FC-72F9-5747-8258-8810BF94B1AF}" srcOrd="2" destOrd="0" presId="urn:microsoft.com/office/officeart/2016/7/layout/LinearBlockProcessNumbered"/>
    <dgm:cxn modelId="{0BA0B1EE-E17E-964F-914C-5F36D7A0B070}" type="presParOf" srcId="{907053FD-F45F-1B44-905D-23FBF135A1C2}" destId="{E4E79A03-35F5-2943-9881-4E4F4FFDDA76}" srcOrd="1" destOrd="0" presId="urn:microsoft.com/office/officeart/2016/7/layout/LinearBlockProcessNumbered"/>
    <dgm:cxn modelId="{8DC11CE0-6910-1E48-9E3B-4036CB50FBA8}" type="presParOf" srcId="{907053FD-F45F-1B44-905D-23FBF135A1C2}" destId="{73DA3CF4-F34C-C04D-A6D2-39C27AC422B3}" srcOrd="2" destOrd="0" presId="urn:microsoft.com/office/officeart/2016/7/layout/LinearBlockProcessNumbered"/>
    <dgm:cxn modelId="{C86FD183-748D-9044-AC17-E81A3D59A0E5}" type="presParOf" srcId="{73DA3CF4-F34C-C04D-A6D2-39C27AC422B3}" destId="{F4C664B4-DA32-5541-98AC-1924F5A087B7}" srcOrd="0" destOrd="0" presId="urn:microsoft.com/office/officeart/2016/7/layout/LinearBlockProcessNumbered"/>
    <dgm:cxn modelId="{3FE990EC-C6EF-5F49-AC0F-DDCE3A0F06AD}" type="presParOf" srcId="{73DA3CF4-F34C-C04D-A6D2-39C27AC422B3}" destId="{7FDF5AA5-EA07-AC41-8FCF-567355D30FE8}" srcOrd="1" destOrd="0" presId="urn:microsoft.com/office/officeart/2016/7/layout/LinearBlockProcessNumbered"/>
    <dgm:cxn modelId="{313A49C8-C9AE-3449-A842-C00C6FE57B26}" type="presParOf" srcId="{73DA3CF4-F34C-C04D-A6D2-39C27AC422B3}" destId="{B984BDB7-EF1E-024F-8597-7CF08D8B69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A0B37-595A-1D4A-9660-CBC70C7959DD}">
      <dsp:nvSpPr>
        <dsp:cNvPr id="0" name=""/>
        <dsp:cNvSpPr/>
      </dsp:nvSpPr>
      <dsp:spPr>
        <a:xfrm>
          <a:off x="7584842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1725E-26DD-224B-A4B4-41AE6C06989C}">
      <dsp:nvSpPr>
        <dsp:cNvPr id="0" name=""/>
        <dsp:cNvSpPr/>
      </dsp:nvSpPr>
      <dsp:spPr>
        <a:xfrm>
          <a:off x="5119048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8F58-06EA-FC4B-BEFF-A67EB817A62A}">
      <dsp:nvSpPr>
        <dsp:cNvPr id="0" name=""/>
        <dsp:cNvSpPr/>
      </dsp:nvSpPr>
      <dsp:spPr>
        <a:xfrm>
          <a:off x="2653254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DE285-E1E7-1A4C-B065-24192FC2B08B}">
      <dsp:nvSpPr>
        <dsp:cNvPr id="0" name=""/>
        <dsp:cNvSpPr/>
      </dsp:nvSpPr>
      <dsp:spPr>
        <a:xfrm>
          <a:off x="1690241" y="1427"/>
          <a:ext cx="2017467" cy="1281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540E8A-6BA2-F141-8C7D-1664524E697A}">
      <dsp:nvSpPr>
        <dsp:cNvPr id="0" name=""/>
        <dsp:cNvSpPr/>
      </dsp:nvSpPr>
      <dsp:spPr>
        <a:xfrm>
          <a:off x="1914404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Commuters</a:t>
          </a:r>
        </a:p>
      </dsp:txBody>
      <dsp:txXfrm>
        <a:off x="1951926" y="251904"/>
        <a:ext cx="1942423" cy="1206047"/>
      </dsp:txXfrm>
    </dsp:sp>
    <dsp:sp modelId="{C73124E9-A5D5-1E4A-911A-C71A665E1420}">
      <dsp:nvSpPr>
        <dsp:cNvPr id="0" name=""/>
        <dsp:cNvSpPr/>
      </dsp:nvSpPr>
      <dsp:spPr>
        <a:xfrm>
          <a:off x="1690241" y="1869266"/>
          <a:ext cx="2017467" cy="1281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EC0C59-0599-C94D-9EDA-0115FB36371D}">
      <dsp:nvSpPr>
        <dsp:cNvPr id="0" name=""/>
        <dsp:cNvSpPr/>
      </dsp:nvSpPr>
      <dsp:spPr>
        <a:xfrm>
          <a:off x="1914404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Users looking to find light traffic conditions during daily travel</a:t>
          </a:r>
        </a:p>
      </dsp:txBody>
      <dsp:txXfrm>
        <a:off x="1951926" y="2119743"/>
        <a:ext cx="1942423" cy="1206047"/>
      </dsp:txXfrm>
    </dsp:sp>
    <dsp:sp modelId="{C9F30591-62AA-0D49-B0FE-A2019E13C650}">
      <dsp:nvSpPr>
        <dsp:cNvPr id="0" name=""/>
        <dsp:cNvSpPr/>
      </dsp:nvSpPr>
      <dsp:spPr>
        <a:xfrm>
          <a:off x="4156034" y="1427"/>
          <a:ext cx="2017467" cy="1281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E35B31-0CEE-E241-BDC5-8DF9AD294930}">
      <dsp:nvSpPr>
        <dsp:cNvPr id="0" name=""/>
        <dsp:cNvSpPr/>
      </dsp:nvSpPr>
      <dsp:spPr>
        <a:xfrm>
          <a:off x="4380197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Mobile Users</a:t>
          </a:r>
        </a:p>
      </dsp:txBody>
      <dsp:txXfrm>
        <a:off x="4417719" y="251904"/>
        <a:ext cx="1942423" cy="1206047"/>
      </dsp:txXfrm>
    </dsp:sp>
    <dsp:sp modelId="{6662D3DB-8AA1-094C-AD8C-A3C465E6997B}">
      <dsp:nvSpPr>
        <dsp:cNvPr id="0" name=""/>
        <dsp:cNvSpPr/>
      </dsp:nvSpPr>
      <dsp:spPr>
        <a:xfrm>
          <a:off x="4156034" y="1869266"/>
          <a:ext cx="2017467" cy="1281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755BFA-7C6F-2744-AF44-F5A7971983A9}">
      <dsp:nvSpPr>
        <dsp:cNvPr id="0" name=""/>
        <dsp:cNvSpPr/>
      </dsp:nvSpPr>
      <dsp:spPr>
        <a:xfrm>
          <a:off x="4380197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Users posting accidents and traffic conditions</a:t>
          </a:r>
        </a:p>
      </dsp:txBody>
      <dsp:txXfrm>
        <a:off x="4417719" y="2119743"/>
        <a:ext cx="1942423" cy="1206047"/>
      </dsp:txXfrm>
    </dsp:sp>
    <dsp:sp modelId="{C0D042D5-65FB-7B47-AFCD-23C4F475A5D9}">
      <dsp:nvSpPr>
        <dsp:cNvPr id="0" name=""/>
        <dsp:cNvSpPr/>
      </dsp:nvSpPr>
      <dsp:spPr>
        <a:xfrm>
          <a:off x="6621828" y="1427"/>
          <a:ext cx="2017467" cy="1281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D36CCE-CFFD-294F-A512-038386A220E1}">
      <dsp:nvSpPr>
        <dsp:cNvPr id="0" name=""/>
        <dsp:cNvSpPr/>
      </dsp:nvSpPr>
      <dsp:spPr>
        <a:xfrm>
          <a:off x="6845991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Parents</a:t>
          </a:r>
        </a:p>
      </dsp:txBody>
      <dsp:txXfrm>
        <a:off x="6883513" y="251904"/>
        <a:ext cx="1942423" cy="1206047"/>
      </dsp:txXfrm>
    </dsp:sp>
    <dsp:sp modelId="{7C9F304E-0244-2042-B103-05FCB6E074BF}">
      <dsp:nvSpPr>
        <dsp:cNvPr id="0" name=""/>
        <dsp:cNvSpPr/>
      </dsp:nvSpPr>
      <dsp:spPr>
        <a:xfrm>
          <a:off x="6621828" y="1869266"/>
          <a:ext cx="2017467" cy="1281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1F6CD4-E88F-594C-974C-02CA52DF0BB8}">
      <dsp:nvSpPr>
        <dsp:cNvPr id="0" name=""/>
        <dsp:cNvSpPr/>
      </dsp:nvSpPr>
      <dsp:spPr>
        <a:xfrm>
          <a:off x="6845991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Activity planning by reviewing traffic conditions</a:t>
          </a:r>
        </a:p>
      </dsp:txBody>
      <dsp:txXfrm>
        <a:off x="6883513" y="2119743"/>
        <a:ext cx="1942423" cy="1206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078E6-3E8D-426B-9E2B-EEBE3FAD7635}">
      <dsp:nvSpPr>
        <dsp:cNvPr id="0" name=""/>
        <dsp:cNvSpPr/>
      </dsp:nvSpPr>
      <dsp:spPr>
        <a:xfrm>
          <a:off x="764896" y="704052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A51DE5-CDD5-45E5-B725-3F8E27370FDD}">
      <dsp:nvSpPr>
        <dsp:cNvPr id="0" name=""/>
        <dsp:cNvSpPr/>
      </dsp:nvSpPr>
      <dsp:spPr>
        <a:xfrm>
          <a:off x="8053" y="1600931"/>
          <a:ext cx="2328750" cy="58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Traffic interface was created using Bootstrap and CSS</a:t>
          </a:r>
        </a:p>
      </dsp:txBody>
      <dsp:txXfrm>
        <a:off x="8053" y="1600931"/>
        <a:ext cx="2328750" cy="589464"/>
      </dsp:txXfrm>
    </dsp:sp>
    <dsp:sp modelId="{2FF5F4D3-FD62-4DD9-A486-45288463CEFB}">
      <dsp:nvSpPr>
        <dsp:cNvPr id="0" name=""/>
        <dsp:cNvSpPr/>
      </dsp:nvSpPr>
      <dsp:spPr>
        <a:xfrm>
          <a:off x="8053" y="2228450"/>
          <a:ext cx="2328750" cy="37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E9D29-1AF9-46C2-8780-6F1D1056EB03}">
      <dsp:nvSpPr>
        <dsp:cNvPr id="0" name=""/>
        <dsp:cNvSpPr/>
      </dsp:nvSpPr>
      <dsp:spPr>
        <a:xfrm>
          <a:off x="3501178" y="704052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D7BA3D-5535-4EF9-A866-3E1A110A4677}">
      <dsp:nvSpPr>
        <dsp:cNvPr id="0" name=""/>
        <dsp:cNvSpPr/>
      </dsp:nvSpPr>
      <dsp:spPr>
        <a:xfrm>
          <a:off x="2744334" y="1600931"/>
          <a:ext cx="2328750" cy="58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Bootstrap</a:t>
          </a:r>
        </a:p>
      </dsp:txBody>
      <dsp:txXfrm>
        <a:off x="2744334" y="1600931"/>
        <a:ext cx="2328750" cy="589464"/>
      </dsp:txXfrm>
    </dsp:sp>
    <dsp:sp modelId="{82E018F6-399A-449C-B5FA-399AF53735E0}">
      <dsp:nvSpPr>
        <dsp:cNvPr id="0" name=""/>
        <dsp:cNvSpPr/>
      </dsp:nvSpPr>
      <dsp:spPr>
        <a:xfrm>
          <a:off x="2744334" y="2228450"/>
          <a:ext cx="2328750" cy="37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Forms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Dropdown Menu</a:t>
          </a:r>
        </a:p>
      </dsp:txBody>
      <dsp:txXfrm>
        <a:off x="2744334" y="2228450"/>
        <a:ext cx="2328750" cy="378313"/>
      </dsp:txXfrm>
    </dsp:sp>
    <dsp:sp modelId="{A3F55FC8-30A3-470A-9D86-037E0B425C19}">
      <dsp:nvSpPr>
        <dsp:cNvPr id="0" name=""/>
        <dsp:cNvSpPr/>
      </dsp:nvSpPr>
      <dsp:spPr>
        <a:xfrm>
          <a:off x="6237459" y="704052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620448-FFCC-4D44-966C-B61B716C9B79}">
      <dsp:nvSpPr>
        <dsp:cNvPr id="0" name=""/>
        <dsp:cNvSpPr/>
      </dsp:nvSpPr>
      <dsp:spPr>
        <a:xfrm>
          <a:off x="5480615" y="1600931"/>
          <a:ext cx="2328750" cy="58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CSS Styling</a:t>
          </a:r>
        </a:p>
      </dsp:txBody>
      <dsp:txXfrm>
        <a:off x="5480615" y="1600931"/>
        <a:ext cx="2328750" cy="589464"/>
      </dsp:txXfrm>
    </dsp:sp>
    <dsp:sp modelId="{07906F48-A1AC-4351-8A44-7896478A41A8}">
      <dsp:nvSpPr>
        <dsp:cNvPr id="0" name=""/>
        <dsp:cNvSpPr/>
      </dsp:nvSpPr>
      <dsp:spPr>
        <a:xfrm>
          <a:off x="5480615" y="2228450"/>
          <a:ext cx="2328750" cy="37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C7447-33F3-4B69-90A9-0C483D231281}">
      <dsp:nvSpPr>
        <dsp:cNvPr id="0" name=""/>
        <dsp:cNvSpPr/>
      </dsp:nvSpPr>
      <dsp:spPr>
        <a:xfrm>
          <a:off x="8973740" y="704052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FD80A8-804E-4192-948B-DFB19232EF1E}">
      <dsp:nvSpPr>
        <dsp:cNvPr id="0" name=""/>
        <dsp:cNvSpPr/>
      </dsp:nvSpPr>
      <dsp:spPr>
        <a:xfrm>
          <a:off x="8216896" y="1600931"/>
          <a:ext cx="2328750" cy="58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Google Fonts</a:t>
          </a:r>
        </a:p>
      </dsp:txBody>
      <dsp:txXfrm>
        <a:off x="8216896" y="1600931"/>
        <a:ext cx="2328750" cy="589464"/>
      </dsp:txXfrm>
    </dsp:sp>
    <dsp:sp modelId="{7B732FC0-AC47-4ADB-987E-1D652758D80E}">
      <dsp:nvSpPr>
        <dsp:cNvPr id="0" name=""/>
        <dsp:cNvSpPr/>
      </dsp:nvSpPr>
      <dsp:spPr>
        <a:xfrm>
          <a:off x="8216896" y="2228450"/>
          <a:ext cx="2328750" cy="37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92315-904F-D843-B5F2-DCC75BEEF91D}">
      <dsp:nvSpPr>
        <dsp:cNvPr id="0" name=""/>
        <dsp:cNvSpPr/>
      </dsp:nvSpPr>
      <dsp:spPr>
        <a:xfrm>
          <a:off x="3298" y="0"/>
          <a:ext cx="5070723" cy="3310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Handlebars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Semantic templates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User creation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Reporting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 </a:t>
          </a:r>
        </a:p>
      </dsp:txBody>
      <dsp:txXfrm>
        <a:off x="3298" y="1324326"/>
        <a:ext cx="5070723" cy="1986489"/>
      </dsp:txXfrm>
    </dsp:sp>
    <dsp:sp modelId="{B9231F1B-6087-F04F-B5A0-C1E7AD574CD3}">
      <dsp:nvSpPr>
        <dsp:cNvPr id="0" name=""/>
        <dsp:cNvSpPr/>
      </dsp:nvSpPr>
      <dsp:spPr>
        <a:xfrm>
          <a:off x="329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98" y="0"/>
        <a:ext cx="5070723" cy="1324326"/>
      </dsp:txXfrm>
    </dsp:sp>
    <dsp:sp modelId="{F4C664B4-DA32-5541-98AC-1924F5A087B7}">
      <dsp:nvSpPr>
        <dsp:cNvPr id="0" name=""/>
        <dsp:cNvSpPr/>
      </dsp:nvSpPr>
      <dsp:spPr>
        <a:xfrm>
          <a:off x="5482976" y="0"/>
          <a:ext cx="5070723" cy="3310816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Passport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Username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Password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		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endParaRPr lang="en-US" sz="1800" kern="1200" dirty="0"/>
        </a:p>
      </dsp:txBody>
      <dsp:txXfrm>
        <a:off x="5482976" y="1324326"/>
        <a:ext cx="5070723" cy="1986489"/>
      </dsp:txXfrm>
    </dsp:sp>
    <dsp:sp modelId="{7FDF5AA5-EA07-AC41-8FCF-567355D30FE8}">
      <dsp:nvSpPr>
        <dsp:cNvPr id="0" name=""/>
        <dsp:cNvSpPr/>
      </dsp:nvSpPr>
      <dsp:spPr>
        <a:xfrm>
          <a:off x="547967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479678" y="0"/>
        <a:ext cx="5070723" cy="1324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92315-904F-D843-B5F2-DCC75BEEF91D}">
      <dsp:nvSpPr>
        <dsp:cNvPr id="0" name=""/>
        <dsp:cNvSpPr/>
      </dsp:nvSpPr>
      <dsp:spPr>
        <a:xfrm>
          <a:off x="3298" y="0"/>
          <a:ext cx="5070723" cy="3310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Unit Testing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MVC Paradigm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MySQL </a:t>
          </a:r>
        </a:p>
      </dsp:txBody>
      <dsp:txXfrm>
        <a:off x="3298" y="1324326"/>
        <a:ext cx="5070723" cy="1986489"/>
      </dsp:txXfrm>
    </dsp:sp>
    <dsp:sp modelId="{B9231F1B-6087-F04F-B5A0-C1E7AD574CD3}">
      <dsp:nvSpPr>
        <dsp:cNvPr id="0" name=""/>
        <dsp:cNvSpPr/>
      </dsp:nvSpPr>
      <dsp:spPr>
        <a:xfrm>
          <a:off x="329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98" y="0"/>
        <a:ext cx="5070723" cy="1324326"/>
      </dsp:txXfrm>
    </dsp:sp>
    <dsp:sp modelId="{F4C664B4-DA32-5541-98AC-1924F5A087B7}">
      <dsp:nvSpPr>
        <dsp:cNvPr id="0" name=""/>
        <dsp:cNvSpPr/>
      </dsp:nvSpPr>
      <dsp:spPr>
        <a:xfrm>
          <a:off x="5479678" y="0"/>
          <a:ext cx="5070723" cy="3310816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Heroku Deploy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 err="1"/>
            <a:t>JawsDB</a:t>
          </a:r>
          <a:endParaRPr lang="en-US" sz="2600" kern="1200" dirty="0"/>
        </a:p>
      </dsp:txBody>
      <dsp:txXfrm>
        <a:off x="5479678" y="1324326"/>
        <a:ext cx="5070723" cy="1986489"/>
      </dsp:txXfrm>
    </dsp:sp>
    <dsp:sp modelId="{7FDF5AA5-EA07-AC41-8FCF-567355D30FE8}">
      <dsp:nvSpPr>
        <dsp:cNvPr id="0" name=""/>
        <dsp:cNvSpPr/>
      </dsp:nvSpPr>
      <dsp:spPr>
        <a:xfrm>
          <a:off x="547967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479678" y="0"/>
        <a:ext cx="5070723" cy="1324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643A0-4DBD-CB4C-9DC5-E04D76B82312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2E7A0-18E9-634F-979F-494D4D0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2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3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6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2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0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7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4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7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2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9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EF06-29B4-E648-957C-AD9AE2EC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TrafficMon</a:t>
            </a:r>
            <a:br>
              <a:rPr lang="en-US" dirty="0"/>
            </a:br>
            <a:r>
              <a:rPr lang="en-US" sz="1200" dirty="0"/>
              <a:t>(Traffic Monitor)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3D37-C70B-D342-A574-15ABCD52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Created by P2-Team-3 (Seal Team 3)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Matt </a:t>
            </a:r>
            <a:r>
              <a:rPr lang="en-US" dirty="0" err="1"/>
              <a:t>Kilcup</a:t>
            </a:r>
            <a:endParaRPr lang="en-US" dirty="0"/>
          </a:p>
          <a:p>
            <a:pPr algn="ctr"/>
            <a:r>
              <a:rPr lang="en-US" dirty="0"/>
              <a:t>Brenden Knight</a:t>
            </a:r>
          </a:p>
          <a:p>
            <a:pPr algn="ctr"/>
            <a:r>
              <a:rPr lang="en-US" dirty="0"/>
              <a:t>James Barker</a:t>
            </a:r>
          </a:p>
          <a:p>
            <a:pPr algn="ctr"/>
            <a:r>
              <a:rPr lang="en-US" dirty="0"/>
              <a:t>Adam Karman</a:t>
            </a:r>
          </a:p>
          <a:p>
            <a:pPr algn="ctr"/>
            <a:r>
              <a:rPr lang="en-US" dirty="0"/>
              <a:t>Charles Bess, Jr.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F395C-B501-024B-A46F-04FF3099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901953"/>
            <a:ext cx="12192000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6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5A609-FFF5-FD40-8BE6-066A9DFE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TrafficMon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D75D-2DF9-4A4D-9F60-EDD00BF42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Traffic is a application that will provide users with..</a:t>
            </a:r>
          </a:p>
          <a:p>
            <a:endParaRPr lang="en-US" dirty="0"/>
          </a:p>
          <a:p>
            <a:pPr lvl="1"/>
            <a:r>
              <a:rPr lang="en-US" dirty="0"/>
              <a:t>Traffic reports based on..</a:t>
            </a:r>
          </a:p>
          <a:p>
            <a:pPr lvl="2"/>
            <a:r>
              <a:rPr lang="en-US" dirty="0"/>
              <a:t>Location (city/state/zip code)</a:t>
            </a:r>
          </a:p>
          <a:p>
            <a:pPr lvl="2"/>
            <a:r>
              <a:rPr lang="en-US" dirty="0"/>
              <a:t>Type</a:t>
            </a:r>
          </a:p>
          <a:p>
            <a:pPr lvl="2"/>
            <a:r>
              <a:rPr lang="en-US" dirty="0"/>
              <a:t>Description</a:t>
            </a:r>
          </a:p>
          <a:p>
            <a:pPr lvl="1"/>
            <a:r>
              <a:rPr lang="en-US" dirty="0"/>
              <a:t>Quick access for reporting traffic conditions for commuters/travelers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6CB2-9EAD-E84C-B854-643A3894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Target Audience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AF9D3D-70E8-441D-9D29-56CCE2C60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7918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35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FEEA-9982-3D4D-9166-7C3B0885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Interface (HTML/CSS)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3F472-9A94-4551-8CAE-C13A2AEE1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13388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84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EC93C-FD78-4E43-96EA-7D295A10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70100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1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EC93C-FD78-4E43-96EA-7D295A10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35802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1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E61A-F012-AC4A-B1CA-BD1631C9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1342-E37E-274A-820B-68672E18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Passport Implementation</a:t>
            </a:r>
          </a:p>
          <a:p>
            <a:r>
              <a:rPr lang="en-US" dirty="0"/>
              <a:t>Table joins (Users table and </a:t>
            </a:r>
            <a:r>
              <a:rPr lang="en-US"/>
              <a:t>Reports table)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6CABF-E11F-6848-9486-DF99637C07B7}"/>
              </a:ext>
            </a:extLst>
          </p:cNvPr>
          <p:cNvSpPr txBox="1"/>
          <p:nvPr/>
        </p:nvSpPr>
        <p:spPr>
          <a:xfrm>
            <a:off x="5802923" y="38568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566D-DE7D-A84E-BCBA-6DEFFDE0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6099-664A-E442-A159-6D186DD3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notifications</a:t>
            </a:r>
          </a:p>
          <a:p>
            <a:r>
              <a:rPr lang="en-US" dirty="0"/>
              <a:t>Reporting by date constraint (for persisting incidents)</a:t>
            </a:r>
          </a:p>
          <a:p>
            <a:r>
              <a:rPr lang="en-US" dirty="0"/>
              <a:t>Validation for city and state</a:t>
            </a:r>
          </a:p>
          <a:p>
            <a:r>
              <a:rPr lang="en-US" dirty="0"/>
              <a:t>Auto-detect location</a:t>
            </a:r>
          </a:p>
          <a:p>
            <a:pPr lvl="1"/>
            <a:r>
              <a:rPr lang="en-US" dirty="0"/>
              <a:t>Display current/local reports (by city)</a:t>
            </a:r>
          </a:p>
          <a:p>
            <a:r>
              <a:rPr lang="en-US" dirty="0"/>
              <a:t>Map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67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181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Quotable</vt:lpstr>
      <vt:lpstr>TrafficMon (Traffic Monitor)</vt:lpstr>
      <vt:lpstr>What is TrafficMon?</vt:lpstr>
      <vt:lpstr>Target Audience</vt:lpstr>
      <vt:lpstr>Interface (HTML/CSS)</vt:lpstr>
      <vt:lpstr>Functionality</vt:lpstr>
      <vt:lpstr>Functionality</vt:lpstr>
      <vt:lpstr>Technical Hurdles</vt:lpstr>
      <vt:lpstr>Future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</dc:title>
  <dc:creator>Charles Bess</dc:creator>
  <cp:lastModifiedBy>Charles Bess</cp:lastModifiedBy>
  <cp:revision>9</cp:revision>
  <dcterms:created xsi:type="dcterms:W3CDTF">2019-02-05T18:44:20Z</dcterms:created>
  <dcterms:modified xsi:type="dcterms:W3CDTF">2019-02-06T02:36:53Z</dcterms:modified>
</cp:coreProperties>
</file>