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58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2E7A0-18E9-634F-979F-494D4D0F2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1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46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6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4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73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Seal Team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C53B-8EE9-5942-97F4-A87A069A8C22}"/>
              </a:ext>
            </a:extLst>
          </p:cNvPr>
          <p:cNvSpPr/>
          <p:nvPr/>
        </p:nvSpPr>
        <p:spPr>
          <a:xfrm>
            <a:off x="0" y="1997613"/>
            <a:ext cx="12192000" cy="4860388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Movie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Search is a utility that will provide users with movie names, descriptions (To include actors, actress, etc.), trailers, and google map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F04D-EB19-7C4F-8AC6-0267F381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Lovers</a:t>
            </a:r>
          </a:p>
          <a:p>
            <a:pPr lvl="1"/>
            <a:r>
              <a:rPr lang="en-US" dirty="0"/>
              <a:t>Users looking to explore movies and save their searches for future viewing</a:t>
            </a:r>
          </a:p>
          <a:p>
            <a:r>
              <a:rPr lang="en-US" dirty="0"/>
              <a:t>Mobile Users</a:t>
            </a:r>
          </a:p>
          <a:p>
            <a:pPr lvl="1"/>
            <a:r>
              <a:rPr lang="en-US" dirty="0"/>
              <a:t>Users looking to find movies showtimes at a glance</a:t>
            </a:r>
          </a:p>
          <a:p>
            <a:r>
              <a:rPr lang="en-US" dirty="0"/>
              <a:t>Parents</a:t>
            </a:r>
          </a:p>
          <a:p>
            <a:pPr lvl="1"/>
            <a:r>
              <a:rPr lang="en-US" dirty="0"/>
              <a:t>Users searching for movies safe for children, by rating</a:t>
            </a:r>
          </a:p>
        </p:txBody>
      </p:sp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(HTML/CSS)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4C55-2F66-3444-BD72-6B92920B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Movie Search interface was created using Bootstrap and CSS</a:t>
            </a:r>
          </a:p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Dropdown Menu</a:t>
            </a:r>
          </a:p>
          <a:p>
            <a:pPr lvl="1"/>
            <a:endParaRPr lang="en-US" dirty="0"/>
          </a:p>
          <a:p>
            <a:r>
              <a:rPr lang="en-US" dirty="0"/>
              <a:t>CSS Styling</a:t>
            </a:r>
          </a:p>
          <a:p>
            <a:r>
              <a:rPr lang="en-US" dirty="0"/>
              <a:t>Google Fonts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48F8-AA55-604D-A5C2-B102514E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UI</a:t>
            </a:r>
          </a:p>
          <a:p>
            <a:pPr lvl="1"/>
            <a:r>
              <a:rPr lang="en-US" dirty="0"/>
              <a:t>Auto Complete</a:t>
            </a:r>
          </a:p>
          <a:p>
            <a:pPr lvl="1"/>
            <a:r>
              <a:rPr lang="en-US" dirty="0"/>
              <a:t>Dropdown Menu (Dynamic)</a:t>
            </a:r>
          </a:p>
          <a:p>
            <a:pPr lvl="2"/>
            <a:r>
              <a:rPr lang="en-US" dirty="0"/>
              <a:t>Bootstrap/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48F8-AA55-604D-A5C2-B102514E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Ajax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OMDB</a:t>
            </a:r>
          </a:p>
          <a:p>
            <a:pPr lvl="1"/>
            <a:r>
              <a:rPr lang="en-US" dirty="0"/>
              <a:t>Google Maps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95858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login (Individual)</a:t>
            </a:r>
          </a:p>
          <a:p>
            <a:r>
              <a:rPr lang="en-US" dirty="0"/>
              <a:t>User restrictions</a:t>
            </a:r>
          </a:p>
          <a:p>
            <a:pPr lvl="1"/>
            <a:r>
              <a:rPr lang="en-US" dirty="0"/>
              <a:t>Search movies by age appropriate setting</a:t>
            </a:r>
          </a:p>
          <a:p>
            <a:r>
              <a:rPr lang="en-US" dirty="0"/>
              <a:t>User settings</a:t>
            </a:r>
          </a:p>
          <a:p>
            <a:pPr lvl="1"/>
            <a:r>
              <a:rPr lang="en-US" dirty="0"/>
              <a:t>Favorite theatre locations</a:t>
            </a:r>
          </a:p>
          <a:p>
            <a:r>
              <a:rPr lang="en-US" dirty="0"/>
              <a:t>Theatre</a:t>
            </a:r>
          </a:p>
          <a:p>
            <a:pPr lvl="1"/>
            <a:r>
              <a:rPr lang="en-US" dirty="0"/>
              <a:t>Showtimes</a:t>
            </a:r>
          </a:p>
          <a:p>
            <a:pPr lvl="1"/>
            <a:r>
              <a:rPr lang="en-US" dirty="0"/>
              <a:t>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{C6C5ED89-CD11-634B-9140-7223957EA4DF}tf10001057</Template>
  <TotalTime>9586</TotalTime>
  <Words>167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Movie Search</vt:lpstr>
      <vt:lpstr>What is Movie Search?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</dc:title>
  <dc:creator>Charles Bess</dc:creator>
  <cp:lastModifiedBy>Charles Bess</cp:lastModifiedBy>
  <cp:revision>16</cp:revision>
  <dcterms:created xsi:type="dcterms:W3CDTF">2018-11-20T03:50:47Z</dcterms:created>
  <dcterms:modified xsi:type="dcterms:W3CDTF">2018-11-28T02:14:49Z</dcterms:modified>
</cp:coreProperties>
</file>