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notesMasterIdLst>
    <p:notesMasterId r:id="rId10"/>
  </p:notesMasterIdLst>
  <p:sldIdLst>
    <p:sldId id="257" r:id="rId2"/>
    <p:sldId id="258" r:id="rId3"/>
    <p:sldId id="259" r:id="rId4"/>
    <p:sldId id="261" r:id="rId5"/>
    <p:sldId id="265" r:id="rId6"/>
    <p:sldId id="266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464767-BE86-8243-97F4-DE8D0920D157}">
          <p14:sldIdLst>
            <p14:sldId id="257"/>
            <p14:sldId id="258"/>
            <p14:sldId id="259"/>
            <p14:sldId id="261"/>
            <p14:sldId id="265"/>
            <p14:sldId id="266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592"/>
    <p:restoredTop sz="94674"/>
  </p:normalViewPr>
  <p:slideViewPr>
    <p:cSldViewPr snapToGrid="0" snapToObjects="1">
      <p:cViewPr varScale="1">
        <p:scale>
          <a:sx n="112" d="100"/>
          <a:sy n="112" d="100"/>
        </p:scale>
        <p:origin x="22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643A0-4DBD-CB4C-9DC5-E04D76B82312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2E7A0-18E9-634F-979F-494D4D0F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0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2E7A0-18E9-634F-979F-494D4D0F2B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7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9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67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10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019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4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84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46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12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6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3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8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1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2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0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4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4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7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73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AEF06-29B4-E648-957C-AD9AE2EC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movie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E3D37-C70B-D342-A574-15ABCD52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Created by Seal Team 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Matt </a:t>
            </a:r>
            <a:r>
              <a:rPr lang="en-US" dirty="0" err="1"/>
              <a:t>Kilcup</a:t>
            </a:r>
            <a:endParaRPr lang="en-US" dirty="0"/>
          </a:p>
          <a:p>
            <a:pPr algn="ctr"/>
            <a:r>
              <a:rPr lang="en-US" dirty="0"/>
              <a:t>Brenden Knight</a:t>
            </a:r>
          </a:p>
          <a:p>
            <a:pPr algn="ctr"/>
            <a:r>
              <a:rPr lang="en-US" dirty="0"/>
              <a:t>James Barker</a:t>
            </a:r>
          </a:p>
          <a:p>
            <a:pPr algn="ctr"/>
            <a:r>
              <a:rPr lang="en-US" dirty="0"/>
              <a:t>Adam Karman</a:t>
            </a:r>
          </a:p>
          <a:p>
            <a:pPr algn="ctr"/>
            <a:r>
              <a:rPr lang="en-US" dirty="0"/>
              <a:t>Charles Bess, Jr.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25C53B-8EE9-5942-97F4-A87A069A8C22}"/>
              </a:ext>
            </a:extLst>
          </p:cNvPr>
          <p:cNvSpPr/>
          <p:nvPr/>
        </p:nvSpPr>
        <p:spPr>
          <a:xfrm>
            <a:off x="0" y="1997613"/>
            <a:ext cx="12192000" cy="4860388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76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A609-FFF5-FD40-8BE6-066A9DFEF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movie Bot?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AD75D-2DF9-4A4D-9F60-EDD00BF42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movie Bot is a utility that will provide users with..</a:t>
            </a:r>
          </a:p>
          <a:p>
            <a:endParaRPr lang="en-US" dirty="0"/>
          </a:p>
          <a:p>
            <a:pPr lvl="1"/>
            <a:r>
              <a:rPr lang="en-US" dirty="0"/>
              <a:t>Movie names</a:t>
            </a:r>
          </a:p>
          <a:p>
            <a:pPr lvl="1"/>
            <a:r>
              <a:rPr lang="en-US" dirty="0"/>
              <a:t>Descriptions (actors, actress, etc.)</a:t>
            </a:r>
          </a:p>
          <a:p>
            <a:pPr lvl="1"/>
            <a:r>
              <a:rPr lang="en-US" dirty="0"/>
              <a:t>Trailers</a:t>
            </a:r>
          </a:p>
          <a:p>
            <a:pPr lvl="1"/>
            <a:r>
              <a:rPr lang="en-US" dirty="0"/>
              <a:t>Theatres</a:t>
            </a:r>
          </a:p>
          <a:p>
            <a:pPr lvl="1"/>
            <a:r>
              <a:rPr lang="en-US" dirty="0"/>
              <a:t>Google map directions.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7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6CB2-9EAD-E84C-B854-643A3894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7F04D-EB19-7C4F-8AC6-0267F3815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Movie Lovers</a:t>
            </a:r>
          </a:p>
          <a:p>
            <a:pPr lvl="1"/>
            <a:r>
              <a:rPr lang="en-US" dirty="0"/>
              <a:t>Users looking to explore movies and save their searches for future viewing</a:t>
            </a:r>
          </a:p>
          <a:p>
            <a:r>
              <a:rPr lang="en-US" dirty="0"/>
              <a:t>Mobile Users</a:t>
            </a:r>
          </a:p>
          <a:p>
            <a:pPr lvl="1"/>
            <a:r>
              <a:rPr lang="en-US" dirty="0"/>
              <a:t>Users looking to find movies showtimes at a glance</a:t>
            </a:r>
          </a:p>
          <a:p>
            <a:r>
              <a:rPr lang="en-US" dirty="0"/>
              <a:t>Parents</a:t>
            </a:r>
          </a:p>
          <a:p>
            <a:pPr lvl="1"/>
            <a:r>
              <a:rPr lang="en-US" dirty="0"/>
              <a:t>Users searching for movies safe for children, by rating</a:t>
            </a:r>
          </a:p>
        </p:txBody>
      </p:sp>
    </p:spTree>
    <p:extLst>
      <p:ext uri="{BB962C8B-B14F-4D97-AF65-F5344CB8AC3E}">
        <p14:creationId xmlns:p14="http://schemas.microsoft.com/office/powerpoint/2010/main" val="103935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FEEA-9982-3D4D-9166-7C3B0885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(HTML/CSS)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94C55-2F66-3444-BD72-6B92920B7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movie Bot interface was created using Bootstrap and CSS</a:t>
            </a:r>
          </a:p>
          <a:p>
            <a:endParaRPr lang="en-US" dirty="0"/>
          </a:p>
          <a:p>
            <a:r>
              <a:rPr lang="en-US" dirty="0"/>
              <a:t>Bootstrap</a:t>
            </a:r>
          </a:p>
          <a:p>
            <a:pPr lvl="1"/>
            <a:r>
              <a:rPr lang="en-US" dirty="0"/>
              <a:t>Forms</a:t>
            </a:r>
          </a:p>
          <a:p>
            <a:pPr lvl="1"/>
            <a:r>
              <a:rPr lang="en-US" dirty="0"/>
              <a:t>Dropdown Menu</a:t>
            </a:r>
          </a:p>
          <a:p>
            <a:pPr lvl="1"/>
            <a:endParaRPr lang="en-US" dirty="0"/>
          </a:p>
          <a:p>
            <a:r>
              <a:rPr lang="en-US" dirty="0"/>
              <a:t>CSS Styling</a:t>
            </a:r>
          </a:p>
          <a:p>
            <a:r>
              <a:rPr lang="en-US" dirty="0"/>
              <a:t>Google Fonts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4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BF61-4641-404C-895B-6C51F2619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848F8-AA55-604D-A5C2-B102514EE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Search </a:t>
            </a:r>
          </a:p>
          <a:p>
            <a:r>
              <a:rPr lang="en-US" dirty="0" err="1"/>
              <a:t>JQuery</a:t>
            </a:r>
            <a:r>
              <a:rPr lang="en-US" dirty="0"/>
              <a:t> UI</a:t>
            </a:r>
          </a:p>
          <a:p>
            <a:pPr lvl="1"/>
            <a:r>
              <a:rPr lang="en-US" dirty="0"/>
              <a:t>Auto Complete</a:t>
            </a:r>
          </a:p>
          <a:p>
            <a:pPr lvl="1"/>
            <a:r>
              <a:rPr lang="en-US" dirty="0"/>
              <a:t>Dropdown Menu (Dynamic)</a:t>
            </a:r>
          </a:p>
          <a:p>
            <a:pPr lvl="2"/>
            <a:r>
              <a:rPr lang="en-US" dirty="0"/>
              <a:t>Bootstrap/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0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BF61-4641-404C-895B-6C51F2619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848F8-AA55-604D-A5C2-B102514EE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Ajax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OMDB</a:t>
            </a:r>
          </a:p>
          <a:p>
            <a:pPr lvl="1"/>
            <a:r>
              <a:rPr lang="en-US" dirty="0"/>
              <a:t>Google Maps</a:t>
            </a:r>
          </a:p>
          <a:p>
            <a:r>
              <a:rPr lang="en-US" dirty="0"/>
              <a:t>Firebase</a:t>
            </a:r>
          </a:p>
          <a:p>
            <a:r>
              <a:rPr lang="en-US" dirty="0"/>
              <a:t>Modal</a:t>
            </a:r>
          </a:p>
        </p:txBody>
      </p:sp>
    </p:spTree>
    <p:extLst>
      <p:ext uri="{BB962C8B-B14F-4D97-AF65-F5344CB8AC3E}">
        <p14:creationId xmlns:p14="http://schemas.microsoft.com/office/powerpoint/2010/main" val="3958584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E61A-F012-AC4A-B1CA-BD1631C9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Hurdles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F1342-E37E-274A-820B-68672E189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implementation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4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7566D-DE7D-A84E-BCBA-6DEFFDE0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96099-664A-E442-A159-6D186DD36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login (Individual)</a:t>
            </a:r>
          </a:p>
          <a:p>
            <a:r>
              <a:rPr lang="en-US" dirty="0"/>
              <a:t>User restrictions</a:t>
            </a:r>
          </a:p>
          <a:p>
            <a:pPr lvl="1"/>
            <a:r>
              <a:rPr lang="en-US" dirty="0"/>
              <a:t>Search movies by age appropriate setting</a:t>
            </a:r>
          </a:p>
          <a:p>
            <a:r>
              <a:rPr lang="en-US" dirty="0"/>
              <a:t>User settings</a:t>
            </a:r>
          </a:p>
          <a:p>
            <a:pPr lvl="1"/>
            <a:r>
              <a:rPr lang="en-US" dirty="0"/>
              <a:t>Favorite theatre locations</a:t>
            </a:r>
          </a:p>
          <a:p>
            <a:r>
              <a:rPr lang="en-US" dirty="0"/>
              <a:t>Theatre</a:t>
            </a:r>
          </a:p>
          <a:p>
            <a:pPr lvl="1"/>
            <a:r>
              <a:rPr lang="en-US" dirty="0"/>
              <a:t>Showtimes</a:t>
            </a:r>
          </a:p>
          <a:p>
            <a:pPr lvl="1"/>
            <a:r>
              <a:rPr lang="en-US" dirty="0"/>
              <a:t>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6727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{C6C5ED89-CD11-634B-9140-7223957EA4DF}tf10001057</Template>
  <TotalTime>10978</TotalTime>
  <Words>165</Words>
  <Application>Microsoft Macintosh PowerPoint</Application>
  <PresentationFormat>Widescreen</PresentationFormat>
  <Paragraphs>58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Berlin</vt:lpstr>
      <vt:lpstr>movie Bot</vt:lpstr>
      <vt:lpstr>What is movie Bot?</vt:lpstr>
      <vt:lpstr>Target Audience</vt:lpstr>
      <vt:lpstr>Interface (HTML/CSS)</vt:lpstr>
      <vt:lpstr>Functionality</vt:lpstr>
      <vt:lpstr>Functionality</vt:lpstr>
      <vt:lpstr>Technical Hurdles</vt:lpstr>
      <vt:lpstr>Future Updates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Search</dc:title>
  <dc:creator>Charles Bess</dc:creator>
  <cp:lastModifiedBy>Charles Bess</cp:lastModifiedBy>
  <cp:revision>19</cp:revision>
  <dcterms:created xsi:type="dcterms:W3CDTF">2018-11-20T03:50:47Z</dcterms:created>
  <dcterms:modified xsi:type="dcterms:W3CDTF">2018-11-29T01:47:45Z</dcterms:modified>
</cp:coreProperties>
</file>