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1" r:id="rId1"/>
  </p:sldMasterIdLst>
  <p:notesMasterIdLst>
    <p:notesMasterId r:id="rId3"/>
  </p:notesMasterIdLst>
  <p:sldIdLst>
    <p:sldId id="256" r:id="rId2"/>
  </p:sldIdLst>
  <p:sldSz cx="32918400" cy="438912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10"/>
    <p:restoredTop sz="92914"/>
  </p:normalViewPr>
  <p:slideViewPr>
    <p:cSldViewPr snapToGrid="0" snapToObjects="1">
      <p:cViewPr>
        <p:scale>
          <a:sx n="32" d="100"/>
          <a:sy n="32" d="100"/>
        </p:scale>
        <p:origin x="53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85BFA2-EBB6-9B42-BDE5-4D84CDB3D09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38A39DD1-745F-014D-95FC-7962D282E218}"/>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FFB5E883-2781-BE47-96C7-C946F3B85954}" type="datetimeFigureOut">
              <a:rPr lang="en-US"/>
              <a:pPr>
                <a:defRPr/>
              </a:pPr>
              <a:t>4/22/19</a:t>
            </a:fld>
            <a:endParaRPr lang="en-US"/>
          </a:p>
        </p:txBody>
      </p:sp>
      <p:sp>
        <p:nvSpPr>
          <p:cNvPr id="4" name="Slide Image Placeholder 3">
            <a:extLst>
              <a:ext uri="{FF2B5EF4-FFF2-40B4-BE49-F238E27FC236}">
                <a16:creationId xmlns:a16="http://schemas.microsoft.com/office/drawing/2014/main" id="{5392F5A7-A4A5-EC42-A8AA-3E277F9CD8B7}"/>
              </a:ext>
            </a:extLst>
          </p:cNvPr>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97E4980-FC1F-C949-9971-43FE67F43D4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594A310-60C8-D945-B7AB-D3205D3EF3C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1B7F370B-2039-524A-B22C-0302A3A280B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2E1AF970-0A9A-2E4F-8BB6-FEEA1BAF972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Slide Image Placeholder 1">
            <a:extLst>
              <a:ext uri="{FF2B5EF4-FFF2-40B4-BE49-F238E27FC236}">
                <a16:creationId xmlns:a16="http://schemas.microsoft.com/office/drawing/2014/main" id="{8219EDAC-EC24-9741-ADBD-969476E18FA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8" name="Notes Placeholder 2">
            <a:extLst>
              <a:ext uri="{FF2B5EF4-FFF2-40B4-BE49-F238E27FC236}">
                <a16:creationId xmlns:a16="http://schemas.microsoft.com/office/drawing/2014/main" id="{A853030E-EE69-5B4E-99A8-5E53E6FC14D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099" name="Slide Number Placeholder 3">
            <a:extLst>
              <a:ext uri="{FF2B5EF4-FFF2-40B4-BE49-F238E27FC236}">
                <a16:creationId xmlns:a16="http://schemas.microsoft.com/office/drawing/2014/main" id="{129AE595-4181-3147-8B37-4B6AB642CDB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194A522-3908-1743-B3CA-0732C955979D}" type="slidenum">
              <a:rPr lang="en-US" altLang="en-US"/>
              <a:pPr fontAlgn="base">
                <a:spcBef>
                  <a:spcPct val="0"/>
                </a:spcBef>
                <a:spcAft>
                  <a:spcPct val="0"/>
                </a:spcAft>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53133-4EC1-F74D-83A5-747682559C63}"/>
              </a:ext>
            </a:extLst>
          </p:cNvPr>
          <p:cNvSpPr>
            <a:spLocks noGrp="1"/>
          </p:cNvSpPr>
          <p:nvPr>
            <p:ph type="ctrTitle"/>
          </p:nvPr>
        </p:nvSpPr>
        <p:spPr>
          <a:xfrm>
            <a:off x="4114800" y="7183123"/>
            <a:ext cx="24688800" cy="15280640"/>
          </a:xfrm>
        </p:spPr>
        <p:txBody>
          <a:bodyPr anchor="b"/>
          <a:lstStyle>
            <a:lvl1pPr algn="ctr">
              <a:defRPr sz="16200"/>
            </a:lvl1pPr>
          </a:lstStyle>
          <a:p>
            <a:r>
              <a:rPr lang="en-US"/>
              <a:t>Click to edit Master title style</a:t>
            </a:r>
          </a:p>
        </p:txBody>
      </p:sp>
      <p:sp>
        <p:nvSpPr>
          <p:cNvPr id="3" name="Subtitle 2">
            <a:extLst>
              <a:ext uri="{FF2B5EF4-FFF2-40B4-BE49-F238E27FC236}">
                <a16:creationId xmlns:a16="http://schemas.microsoft.com/office/drawing/2014/main" id="{2E219F1A-310E-734D-ADE0-13E6EA59D9A9}"/>
              </a:ext>
            </a:extLst>
          </p:cNvPr>
          <p:cNvSpPr>
            <a:spLocks noGrp="1"/>
          </p:cNvSpPr>
          <p:nvPr>
            <p:ph type="subTitle" idx="1"/>
          </p:nvPr>
        </p:nvSpPr>
        <p:spPr>
          <a:xfrm>
            <a:off x="4114800" y="23053043"/>
            <a:ext cx="24688800" cy="10596877"/>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p>
        </p:txBody>
      </p:sp>
      <p:sp>
        <p:nvSpPr>
          <p:cNvPr id="4" name="Date Placeholder 3">
            <a:extLst>
              <a:ext uri="{FF2B5EF4-FFF2-40B4-BE49-F238E27FC236}">
                <a16:creationId xmlns:a16="http://schemas.microsoft.com/office/drawing/2014/main" id="{B7355CDC-7B4D-864A-B137-C896E4161D78}"/>
              </a:ext>
            </a:extLst>
          </p:cNvPr>
          <p:cNvSpPr>
            <a:spLocks noGrp="1"/>
          </p:cNvSpPr>
          <p:nvPr>
            <p:ph type="dt" sz="half" idx="10"/>
          </p:nvPr>
        </p:nvSpPr>
        <p:spPr/>
        <p:txBody>
          <a:bodyPr/>
          <a:lstStyle>
            <a:lvl1pPr>
              <a:defRPr/>
            </a:lvl1pPr>
          </a:lstStyle>
          <a:p>
            <a:pPr>
              <a:defRPr/>
            </a:pPr>
            <a:fld id="{7D53461C-76D5-8149-8D99-16BD820D1CE0}" type="datetimeFigureOut">
              <a:rPr lang="en-US"/>
              <a:pPr>
                <a:defRPr/>
              </a:pPr>
              <a:t>4/22/19</a:t>
            </a:fld>
            <a:endParaRPr lang="en-US"/>
          </a:p>
        </p:txBody>
      </p:sp>
      <p:sp>
        <p:nvSpPr>
          <p:cNvPr id="5" name="Footer Placeholder 4">
            <a:extLst>
              <a:ext uri="{FF2B5EF4-FFF2-40B4-BE49-F238E27FC236}">
                <a16:creationId xmlns:a16="http://schemas.microsoft.com/office/drawing/2014/main" id="{B06B63FB-7BA1-3F48-BB04-9B0753CB7D7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698F11F-2ACF-204B-844E-06957BD75238}"/>
              </a:ext>
            </a:extLst>
          </p:cNvPr>
          <p:cNvSpPr>
            <a:spLocks noGrp="1"/>
          </p:cNvSpPr>
          <p:nvPr>
            <p:ph type="sldNum" sz="quarter" idx="12"/>
          </p:nvPr>
        </p:nvSpPr>
        <p:spPr/>
        <p:txBody>
          <a:bodyPr/>
          <a:lstStyle>
            <a:lvl1pPr>
              <a:defRPr/>
            </a:lvl1pPr>
          </a:lstStyle>
          <a:p>
            <a:pPr>
              <a:defRPr/>
            </a:pPr>
            <a:fld id="{11F3FFF9-BA4F-4A4F-9E93-52537853AB25}" type="slidenum">
              <a:rPr lang="en-US"/>
              <a:pPr>
                <a:defRPr/>
              </a:pPr>
              <a:t>‹#›</a:t>
            </a:fld>
            <a:endParaRPr lang="en-US"/>
          </a:p>
        </p:txBody>
      </p:sp>
    </p:spTree>
    <p:extLst>
      <p:ext uri="{BB962C8B-B14F-4D97-AF65-F5344CB8AC3E}">
        <p14:creationId xmlns:p14="http://schemas.microsoft.com/office/powerpoint/2010/main" val="571342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6453-EBBF-8F45-8027-B4AB1703E2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19B1EB-94D0-0743-9A12-F558296511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D8F5C-7371-BA47-92C7-5DE1CB784578}"/>
              </a:ext>
            </a:extLst>
          </p:cNvPr>
          <p:cNvSpPr>
            <a:spLocks noGrp="1"/>
          </p:cNvSpPr>
          <p:nvPr>
            <p:ph type="dt" sz="half" idx="10"/>
          </p:nvPr>
        </p:nvSpPr>
        <p:spPr/>
        <p:txBody>
          <a:bodyPr/>
          <a:lstStyle>
            <a:lvl1pPr>
              <a:defRPr/>
            </a:lvl1pPr>
          </a:lstStyle>
          <a:p>
            <a:pPr>
              <a:defRPr/>
            </a:pPr>
            <a:fld id="{F6C825D9-6CB0-D543-9E74-6F516AB720EB}" type="datetimeFigureOut">
              <a:rPr lang="en-US"/>
              <a:pPr>
                <a:defRPr/>
              </a:pPr>
              <a:t>4/22/19</a:t>
            </a:fld>
            <a:endParaRPr lang="en-US"/>
          </a:p>
        </p:txBody>
      </p:sp>
      <p:sp>
        <p:nvSpPr>
          <p:cNvPr id="5" name="Footer Placeholder 4">
            <a:extLst>
              <a:ext uri="{FF2B5EF4-FFF2-40B4-BE49-F238E27FC236}">
                <a16:creationId xmlns:a16="http://schemas.microsoft.com/office/drawing/2014/main" id="{1E7A1B9C-5AAA-E240-98D4-832884FAD85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1410757-4144-C240-A29D-7E87EDE162B9}"/>
              </a:ext>
            </a:extLst>
          </p:cNvPr>
          <p:cNvSpPr>
            <a:spLocks noGrp="1"/>
          </p:cNvSpPr>
          <p:nvPr>
            <p:ph type="sldNum" sz="quarter" idx="12"/>
          </p:nvPr>
        </p:nvSpPr>
        <p:spPr/>
        <p:txBody>
          <a:bodyPr/>
          <a:lstStyle>
            <a:lvl1pPr>
              <a:defRPr/>
            </a:lvl1pPr>
          </a:lstStyle>
          <a:p>
            <a:pPr>
              <a:defRPr/>
            </a:pPr>
            <a:fld id="{7FDDD3C3-B562-D145-AD6D-0A63FB2097F8}" type="slidenum">
              <a:rPr lang="en-US"/>
              <a:pPr>
                <a:defRPr/>
              </a:pPr>
              <a:t>‹#›</a:t>
            </a:fld>
            <a:endParaRPr lang="en-US"/>
          </a:p>
        </p:txBody>
      </p:sp>
    </p:spTree>
    <p:extLst>
      <p:ext uri="{BB962C8B-B14F-4D97-AF65-F5344CB8AC3E}">
        <p14:creationId xmlns:p14="http://schemas.microsoft.com/office/powerpoint/2010/main" val="204155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4F907D-047B-E244-8E65-5C5BA18B8206}"/>
              </a:ext>
            </a:extLst>
          </p:cNvPr>
          <p:cNvSpPr>
            <a:spLocks noGrp="1"/>
          </p:cNvSpPr>
          <p:nvPr>
            <p:ph type="title" orient="vert"/>
          </p:nvPr>
        </p:nvSpPr>
        <p:spPr>
          <a:xfrm>
            <a:off x="23557230" y="2336800"/>
            <a:ext cx="7098030" cy="371957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BE1786-656F-744C-AC26-A749454CF06F}"/>
              </a:ext>
            </a:extLst>
          </p:cNvPr>
          <p:cNvSpPr>
            <a:spLocks noGrp="1"/>
          </p:cNvSpPr>
          <p:nvPr>
            <p:ph type="body" orient="vert" idx="1"/>
          </p:nvPr>
        </p:nvSpPr>
        <p:spPr>
          <a:xfrm>
            <a:off x="2263140"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BFE4D0-14F3-244B-A863-228EDE50D473}"/>
              </a:ext>
            </a:extLst>
          </p:cNvPr>
          <p:cNvSpPr>
            <a:spLocks noGrp="1"/>
          </p:cNvSpPr>
          <p:nvPr>
            <p:ph type="dt" sz="half" idx="10"/>
          </p:nvPr>
        </p:nvSpPr>
        <p:spPr/>
        <p:txBody>
          <a:bodyPr/>
          <a:lstStyle>
            <a:lvl1pPr>
              <a:defRPr/>
            </a:lvl1pPr>
          </a:lstStyle>
          <a:p>
            <a:pPr>
              <a:defRPr/>
            </a:pPr>
            <a:fld id="{6AB93AA4-723A-FE41-9E2A-579B2E54BB53}" type="datetimeFigureOut">
              <a:rPr lang="en-US"/>
              <a:pPr>
                <a:defRPr/>
              </a:pPr>
              <a:t>4/22/19</a:t>
            </a:fld>
            <a:endParaRPr lang="en-US"/>
          </a:p>
        </p:txBody>
      </p:sp>
      <p:sp>
        <p:nvSpPr>
          <p:cNvPr id="5" name="Footer Placeholder 4">
            <a:extLst>
              <a:ext uri="{FF2B5EF4-FFF2-40B4-BE49-F238E27FC236}">
                <a16:creationId xmlns:a16="http://schemas.microsoft.com/office/drawing/2014/main" id="{8A8412B4-BC55-6B4A-A238-546E2ECAA67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5BEC184-7AA6-9A48-8921-A646DE6389B0}"/>
              </a:ext>
            </a:extLst>
          </p:cNvPr>
          <p:cNvSpPr>
            <a:spLocks noGrp="1"/>
          </p:cNvSpPr>
          <p:nvPr>
            <p:ph type="sldNum" sz="quarter" idx="12"/>
          </p:nvPr>
        </p:nvSpPr>
        <p:spPr/>
        <p:txBody>
          <a:bodyPr/>
          <a:lstStyle>
            <a:lvl1pPr>
              <a:defRPr/>
            </a:lvl1pPr>
          </a:lstStyle>
          <a:p>
            <a:pPr>
              <a:defRPr/>
            </a:pPr>
            <a:fld id="{8E401428-10CE-3D48-9FE0-A2075206E94A}" type="slidenum">
              <a:rPr lang="en-US"/>
              <a:pPr>
                <a:defRPr/>
              </a:pPr>
              <a:t>‹#›</a:t>
            </a:fld>
            <a:endParaRPr lang="en-US"/>
          </a:p>
        </p:txBody>
      </p:sp>
    </p:spTree>
    <p:extLst>
      <p:ext uri="{BB962C8B-B14F-4D97-AF65-F5344CB8AC3E}">
        <p14:creationId xmlns:p14="http://schemas.microsoft.com/office/powerpoint/2010/main" val="4271852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425F-F89C-D146-978B-90C2E4FDE2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125B65-7F1E-004B-8E00-B776A58D34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C2C06-BB9F-2B45-9E79-FCA78DA1883E}"/>
              </a:ext>
            </a:extLst>
          </p:cNvPr>
          <p:cNvSpPr>
            <a:spLocks noGrp="1"/>
          </p:cNvSpPr>
          <p:nvPr>
            <p:ph type="dt" sz="half" idx="10"/>
          </p:nvPr>
        </p:nvSpPr>
        <p:spPr/>
        <p:txBody>
          <a:bodyPr/>
          <a:lstStyle>
            <a:lvl1pPr>
              <a:defRPr/>
            </a:lvl1pPr>
          </a:lstStyle>
          <a:p>
            <a:pPr>
              <a:defRPr/>
            </a:pPr>
            <a:fld id="{634035FF-8EFB-2744-A65C-0863AFF06C03}" type="datetimeFigureOut">
              <a:rPr lang="en-US"/>
              <a:pPr>
                <a:defRPr/>
              </a:pPr>
              <a:t>4/22/19</a:t>
            </a:fld>
            <a:endParaRPr lang="en-US"/>
          </a:p>
        </p:txBody>
      </p:sp>
      <p:sp>
        <p:nvSpPr>
          <p:cNvPr id="5" name="Footer Placeholder 4">
            <a:extLst>
              <a:ext uri="{FF2B5EF4-FFF2-40B4-BE49-F238E27FC236}">
                <a16:creationId xmlns:a16="http://schemas.microsoft.com/office/drawing/2014/main" id="{97AAF5BE-7A30-A544-AFB5-C7C4269EB1F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82A6A34-68AC-204F-9242-20C9C8B5858F}"/>
              </a:ext>
            </a:extLst>
          </p:cNvPr>
          <p:cNvSpPr>
            <a:spLocks noGrp="1"/>
          </p:cNvSpPr>
          <p:nvPr>
            <p:ph type="sldNum" sz="quarter" idx="12"/>
          </p:nvPr>
        </p:nvSpPr>
        <p:spPr/>
        <p:txBody>
          <a:bodyPr/>
          <a:lstStyle>
            <a:lvl1pPr>
              <a:defRPr/>
            </a:lvl1pPr>
          </a:lstStyle>
          <a:p>
            <a:pPr>
              <a:defRPr/>
            </a:pPr>
            <a:fld id="{37A8CFCE-D357-F140-89FA-27F45C59F666}" type="slidenum">
              <a:rPr lang="en-US"/>
              <a:pPr>
                <a:defRPr/>
              </a:pPr>
              <a:t>‹#›</a:t>
            </a:fld>
            <a:endParaRPr lang="en-US"/>
          </a:p>
        </p:txBody>
      </p:sp>
    </p:spTree>
    <p:extLst>
      <p:ext uri="{BB962C8B-B14F-4D97-AF65-F5344CB8AC3E}">
        <p14:creationId xmlns:p14="http://schemas.microsoft.com/office/powerpoint/2010/main" val="3548218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4C69-0DB7-1F48-BE38-09EB47B95A11}"/>
              </a:ext>
            </a:extLst>
          </p:cNvPr>
          <p:cNvSpPr>
            <a:spLocks noGrp="1"/>
          </p:cNvSpPr>
          <p:nvPr>
            <p:ph type="title"/>
          </p:nvPr>
        </p:nvSpPr>
        <p:spPr>
          <a:xfrm>
            <a:off x="2245995" y="10942326"/>
            <a:ext cx="28392120" cy="18257517"/>
          </a:xfrm>
        </p:spPr>
        <p:txBody>
          <a:bodyPr anchor="b"/>
          <a:lstStyle>
            <a:lvl1pPr>
              <a:defRPr sz="16200"/>
            </a:lvl1pPr>
          </a:lstStyle>
          <a:p>
            <a:r>
              <a:rPr lang="en-US"/>
              <a:t>Click to edit Master title style</a:t>
            </a:r>
          </a:p>
        </p:txBody>
      </p:sp>
      <p:sp>
        <p:nvSpPr>
          <p:cNvPr id="3" name="Text Placeholder 2">
            <a:extLst>
              <a:ext uri="{FF2B5EF4-FFF2-40B4-BE49-F238E27FC236}">
                <a16:creationId xmlns:a16="http://schemas.microsoft.com/office/drawing/2014/main" id="{BBB07895-DE57-024F-9D26-9E397331892D}"/>
              </a:ext>
            </a:extLst>
          </p:cNvPr>
          <p:cNvSpPr>
            <a:spLocks noGrp="1"/>
          </p:cNvSpPr>
          <p:nvPr>
            <p:ph type="body" idx="1"/>
          </p:nvPr>
        </p:nvSpPr>
        <p:spPr>
          <a:xfrm>
            <a:off x="2245995" y="29372566"/>
            <a:ext cx="28392120" cy="9601197"/>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985806-7DF7-A44D-91AB-68BAA3FAC4A0}"/>
              </a:ext>
            </a:extLst>
          </p:cNvPr>
          <p:cNvSpPr>
            <a:spLocks noGrp="1"/>
          </p:cNvSpPr>
          <p:nvPr>
            <p:ph type="dt" sz="half" idx="10"/>
          </p:nvPr>
        </p:nvSpPr>
        <p:spPr/>
        <p:txBody>
          <a:bodyPr/>
          <a:lstStyle>
            <a:lvl1pPr>
              <a:defRPr/>
            </a:lvl1pPr>
          </a:lstStyle>
          <a:p>
            <a:pPr>
              <a:defRPr/>
            </a:pPr>
            <a:fld id="{A6574570-37E5-A347-9972-752E46C5DC4C}" type="datetimeFigureOut">
              <a:rPr lang="en-US"/>
              <a:pPr>
                <a:defRPr/>
              </a:pPr>
              <a:t>4/22/19</a:t>
            </a:fld>
            <a:endParaRPr lang="en-US"/>
          </a:p>
        </p:txBody>
      </p:sp>
      <p:sp>
        <p:nvSpPr>
          <p:cNvPr id="5" name="Footer Placeholder 4">
            <a:extLst>
              <a:ext uri="{FF2B5EF4-FFF2-40B4-BE49-F238E27FC236}">
                <a16:creationId xmlns:a16="http://schemas.microsoft.com/office/drawing/2014/main" id="{FE417880-E9E0-3D4D-BFB7-06C23DD2EEE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FA0E9E7-D1D1-F34E-9763-3C9D0B6F76E5}"/>
              </a:ext>
            </a:extLst>
          </p:cNvPr>
          <p:cNvSpPr>
            <a:spLocks noGrp="1"/>
          </p:cNvSpPr>
          <p:nvPr>
            <p:ph type="sldNum" sz="quarter" idx="12"/>
          </p:nvPr>
        </p:nvSpPr>
        <p:spPr/>
        <p:txBody>
          <a:bodyPr/>
          <a:lstStyle>
            <a:lvl1pPr>
              <a:defRPr/>
            </a:lvl1pPr>
          </a:lstStyle>
          <a:p>
            <a:pPr>
              <a:defRPr/>
            </a:pPr>
            <a:fld id="{D2DA0248-618A-1F4F-B305-AE08D35763FF}" type="slidenum">
              <a:rPr lang="en-US"/>
              <a:pPr>
                <a:defRPr/>
              </a:pPr>
              <a:t>‹#›</a:t>
            </a:fld>
            <a:endParaRPr lang="en-US"/>
          </a:p>
        </p:txBody>
      </p:sp>
    </p:spTree>
    <p:extLst>
      <p:ext uri="{BB962C8B-B14F-4D97-AF65-F5344CB8AC3E}">
        <p14:creationId xmlns:p14="http://schemas.microsoft.com/office/powerpoint/2010/main" val="2248979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66748-E5D2-4245-A083-BEC09B8E68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5EF8B1-5740-1646-8B48-5F7D541855FC}"/>
              </a:ext>
            </a:extLst>
          </p:cNvPr>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8FDF94-8839-8E46-9930-1C5CC50E541D}"/>
              </a:ext>
            </a:extLst>
          </p:cNvPr>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EC926C0-6B35-F942-8C56-E669480DFC76}"/>
              </a:ext>
            </a:extLst>
          </p:cNvPr>
          <p:cNvSpPr>
            <a:spLocks noGrp="1"/>
          </p:cNvSpPr>
          <p:nvPr>
            <p:ph type="dt" sz="half" idx="10"/>
          </p:nvPr>
        </p:nvSpPr>
        <p:spPr/>
        <p:txBody>
          <a:bodyPr/>
          <a:lstStyle>
            <a:lvl1pPr>
              <a:defRPr/>
            </a:lvl1pPr>
          </a:lstStyle>
          <a:p>
            <a:pPr>
              <a:defRPr/>
            </a:pPr>
            <a:fld id="{BAA7B9B4-E2F0-E64E-AE52-AEB02D0376D1}" type="datetimeFigureOut">
              <a:rPr lang="en-US"/>
              <a:pPr>
                <a:defRPr/>
              </a:pPr>
              <a:t>4/22/19</a:t>
            </a:fld>
            <a:endParaRPr lang="en-US"/>
          </a:p>
        </p:txBody>
      </p:sp>
      <p:sp>
        <p:nvSpPr>
          <p:cNvPr id="6" name="Footer Placeholder 4">
            <a:extLst>
              <a:ext uri="{FF2B5EF4-FFF2-40B4-BE49-F238E27FC236}">
                <a16:creationId xmlns:a16="http://schemas.microsoft.com/office/drawing/2014/main" id="{56935D89-2F5E-2B44-82C2-31E8F8B1DFE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BC6C50C-3D09-7F4F-B212-9B9BFEED328A}"/>
              </a:ext>
            </a:extLst>
          </p:cNvPr>
          <p:cNvSpPr>
            <a:spLocks noGrp="1"/>
          </p:cNvSpPr>
          <p:nvPr>
            <p:ph type="sldNum" sz="quarter" idx="12"/>
          </p:nvPr>
        </p:nvSpPr>
        <p:spPr/>
        <p:txBody>
          <a:bodyPr/>
          <a:lstStyle>
            <a:lvl1pPr>
              <a:defRPr/>
            </a:lvl1pPr>
          </a:lstStyle>
          <a:p>
            <a:pPr>
              <a:defRPr/>
            </a:pPr>
            <a:fld id="{48A986C4-A951-8447-A56E-AD5D12F3207F}" type="slidenum">
              <a:rPr lang="en-US"/>
              <a:pPr>
                <a:defRPr/>
              </a:pPr>
              <a:t>‹#›</a:t>
            </a:fld>
            <a:endParaRPr lang="en-US"/>
          </a:p>
        </p:txBody>
      </p:sp>
    </p:spTree>
    <p:extLst>
      <p:ext uri="{BB962C8B-B14F-4D97-AF65-F5344CB8AC3E}">
        <p14:creationId xmlns:p14="http://schemas.microsoft.com/office/powerpoint/2010/main" val="2782795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099F-1EB2-D844-8C82-EBE5146BA635}"/>
              </a:ext>
            </a:extLst>
          </p:cNvPr>
          <p:cNvSpPr>
            <a:spLocks noGrp="1"/>
          </p:cNvSpPr>
          <p:nvPr>
            <p:ph type="title"/>
          </p:nvPr>
        </p:nvSpPr>
        <p:spPr>
          <a:xfrm>
            <a:off x="2267428" y="2336803"/>
            <a:ext cx="28392120" cy="848360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F0AA6C-2F39-1546-BB94-AB452C918A77}"/>
              </a:ext>
            </a:extLst>
          </p:cNvPr>
          <p:cNvSpPr>
            <a:spLocks noGrp="1"/>
          </p:cNvSpPr>
          <p:nvPr>
            <p:ph type="body" idx="1"/>
          </p:nvPr>
        </p:nvSpPr>
        <p:spPr>
          <a:xfrm>
            <a:off x="2267429" y="10759443"/>
            <a:ext cx="13926025" cy="527303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Click to edit Master text styles</a:t>
            </a:r>
          </a:p>
        </p:txBody>
      </p:sp>
      <p:sp>
        <p:nvSpPr>
          <p:cNvPr id="4" name="Content Placeholder 3">
            <a:extLst>
              <a:ext uri="{FF2B5EF4-FFF2-40B4-BE49-F238E27FC236}">
                <a16:creationId xmlns:a16="http://schemas.microsoft.com/office/drawing/2014/main" id="{2C5BCCD0-2376-8E45-8128-75210BE1C6A2}"/>
              </a:ext>
            </a:extLst>
          </p:cNvPr>
          <p:cNvSpPr>
            <a:spLocks noGrp="1"/>
          </p:cNvSpPr>
          <p:nvPr>
            <p:ph sz="half" idx="2"/>
          </p:nvPr>
        </p:nvSpPr>
        <p:spPr>
          <a:xfrm>
            <a:off x="2267429" y="16032480"/>
            <a:ext cx="13926025"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77D6C8-AA27-7641-921D-4B58D15BA9C3}"/>
              </a:ext>
            </a:extLst>
          </p:cNvPr>
          <p:cNvSpPr>
            <a:spLocks noGrp="1"/>
          </p:cNvSpPr>
          <p:nvPr>
            <p:ph type="body" sz="quarter" idx="3"/>
          </p:nvPr>
        </p:nvSpPr>
        <p:spPr>
          <a:xfrm>
            <a:off x="16664940" y="10759443"/>
            <a:ext cx="13994608" cy="527303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Click to edit Master text styles</a:t>
            </a:r>
          </a:p>
        </p:txBody>
      </p:sp>
      <p:sp>
        <p:nvSpPr>
          <p:cNvPr id="6" name="Content Placeholder 5">
            <a:extLst>
              <a:ext uri="{FF2B5EF4-FFF2-40B4-BE49-F238E27FC236}">
                <a16:creationId xmlns:a16="http://schemas.microsoft.com/office/drawing/2014/main" id="{13DFC8B4-5D1C-0644-85C3-B5C07C481C5F}"/>
              </a:ext>
            </a:extLst>
          </p:cNvPr>
          <p:cNvSpPr>
            <a:spLocks noGrp="1"/>
          </p:cNvSpPr>
          <p:nvPr>
            <p:ph sz="quarter" idx="4"/>
          </p:nvPr>
        </p:nvSpPr>
        <p:spPr>
          <a:xfrm>
            <a:off x="16664940"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A68DCBB-C8AD-4941-B3F4-E3B691978920}"/>
              </a:ext>
            </a:extLst>
          </p:cNvPr>
          <p:cNvSpPr>
            <a:spLocks noGrp="1"/>
          </p:cNvSpPr>
          <p:nvPr>
            <p:ph type="dt" sz="half" idx="10"/>
          </p:nvPr>
        </p:nvSpPr>
        <p:spPr/>
        <p:txBody>
          <a:bodyPr/>
          <a:lstStyle>
            <a:lvl1pPr>
              <a:defRPr/>
            </a:lvl1pPr>
          </a:lstStyle>
          <a:p>
            <a:pPr>
              <a:defRPr/>
            </a:pPr>
            <a:fld id="{8C81F5BB-93F0-A046-8C28-B18983E81F64}" type="datetimeFigureOut">
              <a:rPr lang="en-US"/>
              <a:pPr>
                <a:defRPr/>
              </a:pPr>
              <a:t>4/22/19</a:t>
            </a:fld>
            <a:endParaRPr lang="en-US"/>
          </a:p>
        </p:txBody>
      </p:sp>
      <p:sp>
        <p:nvSpPr>
          <p:cNvPr id="8" name="Footer Placeholder 4">
            <a:extLst>
              <a:ext uri="{FF2B5EF4-FFF2-40B4-BE49-F238E27FC236}">
                <a16:creationId xmlns:a16="http://schemas.microsoft.com/office/drawing/2014/main" id="{8C8F1805-EE06-8345-88C1-1FDEF537F76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96A99FC2-3C23-784F-B90F-6A3E2F6C8E1C}"/>
              </a:ext>
            </a:extLst>
          </p:cNvPr>
          <p:cNvSpPr>
            <a:spLocks noGrp="1"/>
          </p:cNvSpPr>
          <p:nvPr>
            <p:ph type="sldNum" sz="quarter" idx="12"/>
          </p:nvPr>
        </p:nvSpPr>
        <p:spPr/>
        <p:txBody>
          <a:bodyPr/>
          <a:lstStyle>
            <a:lvl1pPr>
              <a:defRPr/>
            </a:lvl1pPr>
          </a:lstStyle>
          <a:p>
            <a:pPr>
              <a:defRPr/>
            </a:pPr>
            <a:fld id="{041620DB-4D98-2F42-8E7D-B1570FD7016B}" type="slidenum">
              <a:rPr lang="en-US"/>
              <a:pPr>
                <a:defRPr/>
              </a:pPr>
              <a:t>‹#›</a:t>
            </a:fld>
            <a:endParaRPr lang="en-US"/>
          </a:p>
        </p:txBody>
      </p:sp>
    </p:spTree>
    <p:extLst>
      <p:ext uri="{BB962C8B-B14F-4D97-AF65-F5344CB8AC3E}">
        <p14:creationId xmlns:p14="http://schemas.microsoft.com/office/powerpoint/2010/main" val="8731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723B1-9BF3-C74D-B6F1-884798FA0128}"/>
              </a:ext>
            </a:extLst>
          </p:cNvPr>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7C36716-7338-CF4D-888E-75375173D76E}"/>
              </a:ext>
            </a:extLst>
          </p:cNvPr>
          <p:cNvSpPr>
            <a:spLocks noGrp="1"/>
          </p:cNvSpPr>
          <p:nvPr>
            <p:ph type="dt" sz="half" idx="10"/>
          </p:nvPr>
        </p:nvSpPr>
        <p:spPr/>
        <p:txBody>
          <a:bodyPr/>
          <a:lstStyle>
            <a:lvl1pPr>
              <a:defRPr/>
            </a:lvl1pPr>
          </a:lstStyle>
          <a:p>
            <a:pPr>
              <a:defRPr/>
            </a:pPr>
            <a:fld id="{9CEAFF15-6FE5-E947-B327-C4464E886A80}" type="datetimeFigureOut">
              <a:rPr lang="en-US"/>
              <a:pPr>
                <a:defRPr/>
              </a:pPr>
              <a:t>4/22/19</a:t>
            </a:fld>
            <a:endParaRPr lang="en-US"/>
          </a:p>
        </p:txBody>
      </p:sp>
      <p:sp>
        <p:nvSpPr>
          <p:cNvPr id="4" name="Footer Placeholder 4">
            <a:extLst>
              <a:ext uri="{FF2B5EF4-FFF2-40B4-BE49-F238E27FC236}">
                <a16:creationId xmlns:a16="http://schemas.microsoft.com/office/drawing/2014/main" id="{F18291E1-27A0-B746-8FCF-CD878F53083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331B2A81-9E21-434F-8321-62A4EA652456}"/>
              </a:ext>
            </a:extLst>
          </p:cNvPr>
          <p:cNvSpPr>
            <a:spLocks noGrp="1"/>
          </p:cNvSpPr>
          <p:nvPr>
            <p:ph type="sldNum" sz="quarter" idx="12"/>
          </p:nvPr>
        </p:nvSpPr>
        <p:spPr/>
        <p:txBody>
          <a:bodyPr/>
          <a:lstStyle>
            <a:lvl1pPr>
              <a:defRPr/>
            </a:lvl1pPr>
          </a:lstStyle>
          <a:p>
            <a:pPr>
              <a:defRPr/>
            </a:pPr>
            <a:fld id="{27B6C41B-31E9-434B-9DEB-949EA248B2E5}" type="slidenum">
              <a:rPr lang="en-US"/>
              <a:pPr>
                <a:defRPr/>
              </a:pPr>
              <a:t>‹#›</a:t>
            </a:fld>
            <a:endParaRPr lang="en-US"/>
          </a:p>
        </p:txBody>
      </p:sp>
    </p:spTree>
    <p:extLst>
      <p:ext uri="{BB962C8B-B14F-4D97-AF65-F5344CB8AC3E}">
        <p14:creationId xmlns:p14="http://schemas.microsoft.com/office/powerpoint/2010/main" val="138996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581BAD8-2EDC-5B46-8D48-7C64ABF95607}"/>
              </a:ext>
            </a:extLst>
          </p:cNvPr>
          <p:cNvSpPr>
            <a:spLocks noGrp="1"/>
          </p:cNvSpPr>
          <p:nvPr>
            <p:ph type="dt" sz="half" idx="10"/>
          </p:nvPr>
        </p:nvSpPr>
        <p:spPr/>
        <p:txBody>
          <a:bodyPr/>
          <a:lstStyle>
            <a:lvl1pPr>
              <a:defRPr/>
            </a:lvl1pPr>
          </a:lstStyle>
          <a:p>
            <a:pPr>
              <a:defRPr/>
            </a:pPr>
            <a:fld id="{B4EA95E0-29A6-1B40-A5BB-1B3A79F75338}" type="datetimeFigureOut">
              <a:rPr lang="en-US"/>
              <a:pPr>
                <a:defRPr/>
              </a:pPr>
              <a:t>4/22/19</a:t>
            </a:fld>
            <a:endParaRPr lang="en-US"/>
          </a:p>
        </p:txBody>
      </p:sp>
      <p:sp>
        <p:nvSpPr>
          <p:cNvPr id="3" name="Footer Placeholder 4">
            <a:extLst>
              <a:ext uri="{FF2B5EF4-FFF2-40B4-BE49-F238E27FC236}">
                <a16:creationId xmlns:a16="http://schemas.microsoft.com/office/drawing/2014/main" id="{CDF74539-92CA-084D-B29D-9D46AF4D6B0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179B7B0-25E2-184A-B6AB-C223DBEB2AFB}"/>
              </a:ext>
            </a:extLst>
          </p:cNvPr>
          <p:cNvSpPr>
            <a:spLocks noGrp="1"/>
          </p:cNvSpPr>
          <p:nvPr>
            <p:ph type="sldNum" sz="quarter" idx="12"/>
          </p:nvPr>
        </p:nvSpPr>
        <p:spPr/>
        <p:txBody>
          <a:bodyPr/>
          <a:lstStyle>
            <a:lvl1pPr>
              <a:defRPr/>
            </a:lvl1pPr>
          </a:lstStyle>
          <a:p>
            <a:pPr>
              <a:defRPr/>
            </a:pPr>
            <a:fld id="{1CB94408-0D70-064F-90AD-E54D273E3CF7}" type="slidenum">
              <a:rPr lang="en-US"/>
              <a:pPr>
                <a:defRPr/>
              </a:pPr>
              <a:t>‹#›</a:t>
            </a:fld>
            <a:endParaRPr lang="en-US"/>
          </a:p>
        </p:txBody>
      </p:sp>
    </p:spTree>
    <p:extLst>
      <p:ext uri="{BB962C8B-B14F-4D97-AF65-F5344CB8AC3E}">
        <p14:creationId xmlns:p14="http://schemas.microsoft.com/office/powerpoint/2010/main" val="3954211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6499-1B91-A748-AA0E-F7B0690D2BAF}"/>
              </a:ext>
            </a:extLst>
          </p:cNvPr>
          <p:cNvSpPr>
            <a:spLocks noGrp="1"/>
          </p:cNvSpPr>
          <p:nvPr>
            <p:ph type="title"/>
          </p:nvPr>
        </p:nvSpPr>
        <p:spPr>
          <a:xfrm>
            <a:off x="2267429" y="2926080"/>
            <a:ext cx="10617040" cy="10241280"/>
          </a:xfrm>
        </p:spPr>
        <p:txBody>
          <a:bodyPr anchor="b"/>
          <a:lstStyle>
            <a:lvl1pPr>
              <a:defRPr sz="8640"/>
            </a:lvl1pPr>
          </a:lstStyle>
          <a:p>
            <a:r>
              <a:rPr lang="en-US"/>
              <a:t>Click to edit Master title style</a:t>
            </a:r>
          </a:p>
        </p:txBody>
      </p:sp>
      <p:sp>
        <p:nvSpPr>
          <p:cNvPr id="3" name="Content Placeholder 2">
            <a:extLst>
              <a:ext uri="{FF2B5EF4-FFF2-40B4-BE49-F238E27FC236}">
                <a16:creationId xmlns:a16="http://schemas.microsoft.com/office/drawing/2014/main" id="{A400093B-95E6-A04F-AB70-D2CDF0A3774B}"/>
              </a:ext>
            </a:extLst>
          </p:cNvPr>
          <p:cNvSpPr>
            <a:spLocks noGrp="1"/>
          </p:cNvSpPr>
          <p:nvPr>
            <p:ph idx="1"/>
          </p:nvPr>
        </p:nvSpPr>
        <p:spPr>
          <a:xfrm>
            <a:off x="13994608" y="6319523"/>
            <a:ext cx="16664940" cy="311912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801DAC-EDF7-254A-ADA5-2045AABD9EE5}"/>
              </a:ext>
            </a:extLst>
          </p:cNvPr>
          <p:cNvSpPr>
            <a:spLocks noGrp="1"/>
          </p:cNvSpPr>
          <p:nvPr>
            <p:ph type="body" sz="half" idx="2"/>
          </p:nvPr>
        </p:nvSpPr>
        <p:spPr>
          <a:xfrm>
            <a:off x="2267429" y="13167360"/>
            <a:ext cx="10617040" cy="24394163"/>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Click to edit Master text styles</a:t>
            </a:r>
          </a:p>
        </p:txBody>
      </p:sp>
      <p:sp>
        <p:nvSpPr>
          <p:cNvPr id="5" name="Date Placeholder 3">
            <a:extLst>
              <a:ext uri="{FF2B5EF4-FFF2-40B4-BE49-F238E27FC236}">
                <a16:creationId xmlns:a16="http://schemas.microsoft.com/office/drawing/2014/main" id="{43C5229F-B527-EC4A-92D0-C1D355B1A55D}"/>
              </a:ext>
            </a:extLst>
          </p:cNvPr>
          <p:cNvSpPr>
            <a:spLocks noGrp="1"/>
          </p:cNvSpPr>
          <p:nvPr>
            <p:ph type="dt" sz="half" idx="10"/>
          </p:nvPr>
        </p:nvSpPr>
        <p:spPr/>
        <p:txBody>
          <a:bodyPr/>
          <a:lstStyle>
            <a:lvl1pPr>
              <a:defRPr/>
            </a:lvl1pPr>
          </a:lstStyle>
          <a:p>
            <a:pPr>
              <a:defRPr/>
            </a:pPr>
            <a:fld id="{FAAACDDF-4F80-8F40-8FC3-4DDC7AF34E00}" type="datetimeFigureOut">
              <a:rPr lang="en-US"/>
              <a:pPr>
                <a:defRPr/>
              </a:pPr>
              <a:t>4/22/19</a:t>
            </a:fld>
            <a:endParaRPr lang="en-US"/>
          </a:p>
        </p:txBody>
      </p:sp>
      <p:sp>
        <p:nvSpPr>
          <p:cNvPr id="6" name="Footer Placeholder 4">
            <a:extLst>
              <a:ext uri="{FF2B5EF4-FFF2-40B4-BE49-F238E27FC236}">
                <a16:creationId xmlns:a16="http://schemas.microsoft.com/office/drawing/2014/main" id="{44558F32-C477-D146-BE69-1BD8EE600ED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08D3580-48EA-E844-B3D1-85680A1DB58B}"/>
              </a:ext>
            </a:extLst>
          </p:cNvPr>
          <p:cNvSpPr>
            <a:spLocks noGrp="1"/>
          </p:cNvSpPr>
          <p:nvPr>
            <p:ph type="sldNum" sz="quarter" idx="12"/>
          </p:nvPr>
        </p:nvSpPr>
        <p:spPr/>
        <p:txBody>
          <a:bodyPr/>
          <a:lstStyle>
            <a:lvl1pPr>
              <a:defRPr/>
            </a:lvl1pPr>
          </a:lstStyle>
          <a:p>
            <a:pPr>
              <a:defRPr/>
            </a:pPr>
            <a:fld id="{CFF696AE-6F8C-4A40-8A11-1432BA72E241}" type="slidenum">
              <a:rPr lang="en-US"/>
              <a:pPr>
                <a:defRPr/>
              </a:pPr>
              <a:t>‹#›</a:t>
            </a:fld>
            <a:endParaRPr lang="en-US"/>
          </a:p>
        </p:txBody>
      </p:sp>
    </p:spTree>
    <p:extLst>
      <p:ext uri="{BB962C8B-B14F-4D97-AF65-F5344CB8AC3E}">
        <p14:creationId xmlns:p14="http://schemas.microsoft.com/office/powerpoint/2010/main" val="3720379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583CC-1A41-B943-93D5-40D18E54796A}"/>
              </a:ext>
            </a:extLst>
          </p:cNvPr>
          <p:cNvSpPr>
            <a:spLocks noGrp="1"/>
          </p:cNvSpPr>
          <p:nvPr>
            <p:ph type="title"/>
          </p:nvPr>
        </p:nvSpPr>
        <p:spPr>
          <a:xfrm>
            <a:off x="2267429" y="2926080"/>
            <a:ext cx="10617040" cy="10241280"/>
          </a:xfrm>
        </p:spPr>
        <p:txBody>
          <a:bodyPr anchor="b"/>
          <a:lstStyle>
            <a:lvl1pPr>
              <a:defRPr sz="8640"/>
            </a:lvl1pPr>
          </a:lstStyle>
          <a:p>
            <a:r>
              <a:rPr lang="en-US"/>
              <a:t>Click to edit Master title style</a:t>
            </a:r>
          </a:p>
        </p:txBody>
      </p:sp>
      <p:sp>
        <p:nvSpPr>
          <p:cNvPr id="3" name="Picture Placeholder 2">
            <a:extLst>
              <a:ext uri="{FF2B5EF4-FFF2-40B4-BE49-F238E27FC236}">
                <a16:creationId xmlns:a16="http://schemas.microsoft.com/office/drawing/2014/main" id="{7AB724EB-A3D1-5548-BB58-51C9C06396AA}"/>
              </a:ext>
            </a:extLst>
          </p:cNvPr>
          <p:cNvSpPr>
            <a:spLocks noGrp="1"/>
          </p:cNvSpPr>
          <p:nvPr>
            <p:ph type="pic" idx="1"/>
          </p:nvPr>
        </p:nvSpPr>
        <p:spPr>
          <a:xfrm>
            <a:off x="13994608" y="6319523"/>
            <a:ext cx="16664940" cy="311912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pPr lvl="0"/>
            <a:endParaRPr lang="en-US" noProof="0"/>
          </a:p>
        </p:txBody>
      </p:sp>
      <p:sp>
        <p:nvSpPr>
          <p:cNvPr id="4" name="Text Placeholder 3">
            <a:extLst>
              <a:ext uri="{FF2B5EF4-FFF2-40B4-BE49-F238E27FC236}">
                <a16:creationId xmlns:a16="http://schemas.microsoft.com/office/drawing/2014/main" id="{8DC124C8-CAC9-CE4B-BCE0-8A881ACD7FD0}"/>
              </a:ext>
            </a:extLst>
          </p:cNvPr>
          <p:cNvSpPr>
            <a:spLocks noGrp="1"/>
          </p:cNvSpPr>
          <p:nvPr>
            <p:ph type="body" sz="half" idx="2"/>
          </p:nvPr>
        </p:nvSpPr>
        <p:spPr>
          <a:xfrm>
            <a:off x="2267429" y="13167360"/>
            <a:ext cx="10617040" cy="24394163"/>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Click to edit Master text styles</a:t>
            </a:r>
          </a:p>
        </p:txBody>
      </p:sp>
      <p:sp>
        <p:nvSpPr>
          <p:cNvPr id="5" name="Date Placeholder 3">
            <a:extLst>
              <a:ext uri="{FF2B5EF4-FFF2-40B4-BE49-F238E27FC236}">
                <a16:creationId xmlns:a16="http://schemas.microsoft.com/office/drawing/2014/main" id="{EADA9D86-FD0B-7441-B0E0-C60F414B0EDF}"/>
              </a:ext>
            </a:extLst>
          </p:cNvPr>
          <p:cNvSpPr>
            <a:spLocks noGrp="1"/>
          </p:cNvSpPr>
          <p:nvPr>
            <p:ph type="dt" sz="half" idx="10"/>
          </p:nvPr>
        </p:nvSpPr>
        <p:spPr/>
        <p:txBody>
          <a:bodyPr/>
          <a:lstStyle>
            <a:lvl1pPr>
              <a:defRPr/>
            </a:lvl1pPr>
          </a:lstStyle>
          <a:p>
            <a:pPr>
              <a:defRPr/>
            </a:pPr>
            <a:fld id="{5F3C316F-C2DD-4547-8392-283DEA8ED14B}" type="datetimeFigureOut">
              <a:rPr lang="en-US"/>
              <a:pPr>
                <a:defRPr/>
              </a:pPr>
              <a:t>4/22/19</a:t>
            </a:fld>
            <a:endParaRPr lang="en-US"/>
          </a:p>
        </p:txBody>
      </p:sp>
      <p:sp>
        <p:nvSpPr>
          <p:cNvPr id="6" name="Footer Placeholder 4">
            <a:extLst>
              <a:ext uri="{FF2B5EF4-FFF2-40B4-BE49-F238E27FC236}">
                <a16:creationId xmlns:a16="http://schemas.microsoft.com/office/drawing/2014/main" id="{15CA5F4B-28BA-0746-927B-7876D98EA65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C4BE596-7619-714F-B186-A1B15A38D14D}"/>
              </a:ext>
            </a:extLst>
          </p:cNvPr>
          <p:cNvSpPr>
            <a:spLocks noGrp="1"/>
          </p:cNvSpPr>
          <p:nvPr>
            <p:ph type="sldNum" sz="quarter" idx="12"/>
          </p:nvPr>
        </p:nvSpPr>
        <p:spPr/>
        <p:txBody>
          <a:bodyPr/>
          <a:lstStyle>
            <a:lvl1pPr>
              <a:defRPr/>
            </a:lvl1pPr>
          </a:lstStyle>
          <a:p>
            <a:pPr>
              <a:defRPr/>
            </a:pPr>
            <a:fld id="{77B75869-DEF1-104D-88EA-6498478D8BB0}" type="slidenum">
              <a:rPr lang="en-US"/>
              <a:pPr>
                <a:defRPr/>
              </a:pPr>
              <a:t>‹#›</a:t>
            </a:fld>
            <a:endParaRPr lang="en-US"/>
          </a:p>
        </p:txBody>
      </p:sp>
    </p:spTree>
    <p:extLst>
      <p:ext uri="{BB962C8B-B14F-4D97-AF65-F5344CB8AC3E}">
        <p14:creationId xmlns:p14="http://schemas.microsoft.com/office/powerpoint/2010/main" val="167262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01CA8D-1143-5047-8564-B93F528100CD}"/>
              </a:ext>
            </a:extLst>
          </p:cNvPr>
          <p:cNvSpPr>
            <a:spLocks noGrp="1"/>
          </p:cNvSpPr>
          <p:nvPr>
            <p:ph type="title"/>
          </p:nvPr>
        </p:nvSpPr>
        <p:spPr>
          <a:xfrm>
            <a:off x="2263775" y="2336800"/>
            <a:ext cx="28390850" cy="8483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7C1ABD-B868-3041-BF2A-F9955522E894}"/>
              </a:ext>
            </a:extLst>
          </p:cNvPr>
          <p:cNvSpPr>
            <a:spLocks noGrp="1"/>
          </p:cNvSpPr>
          <p:nvPr>
            <p:ph type="body" idx="1"/>
          </p:nvPr>
        </p:nvSpPr>
        <p:spPr>
          <a:xfrm>
            <a:off x="2263775" y="11684000"/>
            <a:ext cx="28390850" cy="278479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54E7F-1248-1D4B-9C18-F09528FD512F}"/>
              </a:ext>
            </a:extLst>
          </p:cNvPr>
          <p:cNvSpPr>
            <a:spLocks noGrp="1"/>
          </p:cNvSpPr>
          <p:nvPr>
            <p:ph type="dt" sz="half" idx="2"/>
          </p:nvPr>
        </p:nvSpPr>
        <p:spPr>
          <a:xfrm>
            <a:off x="2263775" y="40681275"/>
            <a:ext cx="7405688" cy="2336800"/>
          </a:xfrm>
          <a:prstGeom prst="rect">
            <a:avLst/>
          </a:prstGeom>
        </p:spPr>
        <p:txBody>
          <a:bodyPr vert="horz" lIns="91440" tIns="45720" rIns="91440" bIns="45720" rtlCol="0" anchor="ctr"/>
          <a:lstStyle>
            <a:lvl1pPr algn="l" eaLnBrk="1" fontAlgn="auto" hangingPunct="1">
              <a:spcBef>
                <a:spcPts val="0"/>
              </a:spcBef>
              <a:spcAft>
                <a:spcPts val="0"/>
              </a:spcAft>
              <a:defRPr sz="3240" smtClean="0">
                <a:solidFill>
                  <a:schemeClr val="tx1">
                    <a:tint val="75000"/>
                  </a:schemeClr>
                </a:solidFill>
                <a:latin typeface="+mn-lt"/>
              </a:defRPr>
            </a:lvl1pPr>
          </a:lstStyle>
          <a:p>
            <a:pPr>
              <a:defRPr/>
            </a:pPr>
            <a:fld id="{D1959783-84AF-D243-B131-40240318015B}" type="datetimeFigureOut">
              <a:rPr lang="en-US"/>
              <a:pPr>
                <a:defRPr/>
              </a:pPr>
              <a:t>4/22/19</a:t>
            </a:fld>
            <a:endParaRPr lang="en-US"/>
          </a:p>
        </p:txBody>
      </p:sp>
      <p:sp>
        <p:nvSpPr>
          <p:cNvPr id="5" name="Footer Placeholder 4">
            <a:extLst>
              <a:ext uri="{FF2B5EF4-FFF2-40B4-BE49-F238E27FC236}">
                <a16:creationId xmlns:a16="http://schemas.microsoft.com/office/drawing/2014/main" id="{75BC2C6E-F631-1D4A-87BB-BE309F37386D}"/>
              </a:ext>
            </a:extLst>
          </p:cNvPr>
          <p:cNvSpPr>
            <a:spLocks noGrp="1"/>
          </p:cNvSpPr>
          <p:nvPr>
            <p:ph type="ftr" sz="quarter" idx="3"/>
          </p:nvPr>
        </p:nvSpPr>
        <p:spPr>
          <a:xfrm>
            <a:off x="10904538" y="40681275"/>
            <a:ext cx="11109325" cy="2336800"/>
          </a:xfrm>
          <a:prstGeom prst="rect">
            <a:avLst/>
          </a:prstGeom>
        </p:spPr>
        <p:txBody>
          <a:bodyPr vert="horz" lIns="91440" tIns="45720" rIns="91440" bIns="45720" rtlCol="0" anchor="ctr"/>
          <a:lstStyle>
            <a:lvl1pPr algn="ctr" eaLnBrk="1" fontAlgn="auto" hangingPunct="1">
              <a:spcBef>
                <a:spcPts val="0"/>
              </a:spcBef>
              <a:spcAft>
                <a:spcPts val="0"/>
              </a:spcAft>
              <a:defRPr sz="324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C9D4599D-6AB9-A445-970C-B9D9433BC5A2}"/>
              </a:ext>
            </a:extLst>
          </p:cNvPr>
          <p:cNvSpPr>
            <a:spLocks noGrp="1"/>
          </p:cNvSpPr>
          <p:nvPr>
            <p:ph type="sldNum" sz="quarter" idx="4"/>
          </p:nvPr>
        </p:nvSpPr>
        <p:spPr>
          <a:xfrm>
            <a:off x="23248938" y="40681275"/>
            <a:ext cx="7405687" cy="2336800"/>
          </a:xfrm>
          <a:prstGeom prst="rect">
            <a:avLst/>
          </a:prstGeom>
        </p:spPr>
        <p:txBody>
          <a:bodyPr vert="horz" lIns="91440" tIns="45720" rIns="91440" bIns="45720" rtlCol="0" anchor="ctr"/>
          <a:lstStyle>
            <a:lvl1pPr algn="r" eaLnBrk="1" fontAlgn="auto" hangingPunct="1">
              <a:spcBef>
                <a:spcPts val="0"/>
              </a:spcBef>
              <a:spcAft>
                <a:spcPts val="0"/>
              </a:spcAft>
              <a:defRPr sz="3240" smtClean="0">
                <a:solidFill>
                  <a:schemeClr val="tx1">
                    <a:tint val="75000"/>
                  </a:schemeClr>
                </a:solidFill>
                <a:latin typeface="+mn-lt"/>
              </a:defRPr>
            </a:lvl1pPr>
          </a:lstStyle>
          <a:p>
            <a:pPr>
              <a:defRPr/>
            </a:pPr>
            <a:fld id="{97895E58-56E7-D048-8B7E-010F1BB6F74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defTabSz="2468563" rtl="0" fontAlgn="base">
        <a:lnSpc>
          <a:spcPct val="90000"/>
        </a:lnSpc>
        <a:spcBef>
          <a:spcPct val="0"/>
        </a:spcBef>
        <a:spcAft>
          <a:spcPct val="0"/>
        </a:spcAft>
        <a:defRPr sz="11800" kern="1200">
          <a:solidFill>
            <a:schemeClr val="tx1"/>
          </a:solidFill>
          <a:latin typeface="+mj-lt"/>
          <a:ea typeface="+mj-ea"/>
          <a:cs typeface="+mj-cs"/>
        </a:defRPr>
      </a:lvl1pPr>
      <a:lvl2pPr algn="l" defTabSz="2468563" rtl="0" fontAlgn="base">
        <a:lnSpc>
          <a:spcPct val="90000"/>
        </a:lnSpc>
        <a:spcBef>
          <a:spcPct val="0"/>
        </a:spcBef>
        <a:spcAft>
          <a:spcPct val="0"/>
        </a:spcAft>
        <a:defRPr sz="11800">
          <a:solidFill>
            <a:schemeClr val="tx1"/>
          </a:solidFill>
          <a:latin typeface="Calibri Light" panose="020F0302020204030204" pitchFamily="34" charset="0"/>
        </a:defRPr>
      </a:lvl2pPr>
      <a:lvl3pPr algn="l" defTabSz="2468563" rtl="0" fontAlgn="base">
        <a:lnSpc>
          <a:spcPct val="90000"/>
        </a:lnSpc>
        <a:spcBef>
          <a:spcPct val="0"/>
        </a:spcBef>
        <a:spcAft>
          <a:spcPct val="0"/>
        </a:spcAft>
        <a:defRPr sz="11800">
          <a:solidFill>
            <a:schemeClr val="tx1"/>
          </a:solidFill>
          <a:latin typeface="Calibri Light" panose="020F0302020204030204" pitchFamily="34" charset="0"/>
        </a:defRPr>
      </a:lvl3pPr>
      <a:lvl4pPr algn="l" defTabSz="2468563" rtl="0" fontAlgn="base">
        <a:lnSpc>
          <a:spcPct val="90000"/>
        </a:lnSpc>
        <a:spcBef>
          <a:spcPct val="0"/>
        </a:spcBef>
        <a:spcAft>
          <a:spcPct val="0"/>
        </a:spcAft>
        <a:defRPr sz="11800">
          <a:solidFill>
            <a:schemeClr val="tx1"/>
          </a:solidFill>
          <a:latin typeface="Calibri Light" panose="020F0302020204030204" pitchFamily="34" charset="0"/>
        </a:defRPr>
      </a:lvl4pPr>
      <a:lvl5pPr algn="l" defTabSz="2468563" rtl="0" fontAlgn="base">
        <a:lnSpc>
          <a:spcPct val="90000"/>
        </a:lnSpc>
        <a:spcBef>
          <a:spcPct val="0"/>
        </a:spcBef>
        <a:spcAft>
          <a:spcPct val="0"/>
        </a:spcAft>
        <a:defRPr sz="11800">
          <a:solidFill>
            <a:schemeClr val="tx1"/>
          </a:solidFill>
          <a:latin typeface="Calibri Light" panose="020F0302020204030204" pitchFamily="34" charset="0"/>
        </a:defRPr>
      </a:lvl5pPr>
      <a:lvl6pPr marL="457200" algn="l" defTabSz="2468563" rtl="0" fontAlgn="base">
        <a:lnSpc>
          <a:spcPct val="90000"/>
        </a:lnSpc>
        <a:spcBef>
          <a:spcPct val="0"/>
        </a:spcBef>
        <a:spcAft>
          <a:spcPct val="0"/>
        </a:spcAft>
        <a:defRPr sz="11800">
          <a:solidFill>
            <a:schemeClr val="tx1"/>
          </a:solidFill>
          <a:latin typeface="Calibri Light" panose="020F0302020204030204" pitchFamily="34" charset="0"/>
        </a:defRPr>
      </a:lvl6pPr>
      <a:lvl7pPr marL="914400" algn="l" defTabSz="2468563" rtl="0" fontAlgn="base">
        <a:lnSpc>
          <a:spcPct val="90000"/>
        </a:lnSpc>
        <a:spcBef>
          <a:spcPct val="0"/>
        </a:spcBef>
        <a:spcAft>
          <a:spcPct val="0"/>
        </a:spcAft>
        <a:defRPr sz="11800">
          <a:solidFill>
            <a:schemeClr val="tx1"/>
          </a:solidFill>
          <a:latin typeface="Calibri Light" panose="020F0302020204030204" pitchFamily="34" charset="0"/>
        </a:defRPr>
      </a:lvl7pPr>
      <a:lvl8pPr marL="1371600" algn="l" defTabSz="2468563" rtl="0" fontAlgn="base">
        <a:lnSpc>
          <a:spcPct val="90000"/>
        </a:lnSpc>
        <a:spcBef>
          <a:spcPct val="0"/>
        </a:spcBef>
        <a:spcAft>
          <a:spcPct val="0"/>
        </a:spcAft>
        <a:defRPr sz="11800">
          <a:solidFill>
            <a:schemeClr val="tx1"/>
          </a:solidFill>
          <a:latin typeface="Calibri Light" panose="020F0302020204030204" pitchFamily="34" charset="0"/>
        </a:defRPr>
      </a:lvl8pPr>
      <a:lvl9pPr marL="1828800" algn="l" defTabSz="2468563" rtl="0" fontAlgn="base">
        <a:lnSpc>
          <a:spcPct val="90000"/>
        </a:lnSpc>
        <a:spcBef>
          <a:spcPct val="0"/>
        </a:spcBef>
        <a:spcAft>
          <a:spcPct val="0"/>
        </a:spcAft>
        <a:defRPr sz="11800">
          <a:solidFill>
            <a:schemeClr val="tx1"/>
          </a:solidFill>
          <a:latin typeface="Calibri Light" panose="020F0302020204030204" pitchFamily="34" charset="0"/>
        </a:defRPr>
      </a:lvl9pPr>
    </p:titleStyle>
    <p:bodyStyle>
      <a:lvl1pPr marL="615950" indent="-615950" algn="l" defTabSz="2468563" rtl="0" fontAlgn="base">
        <a:lnSpc>
          <a:spcPct val="90000"/>
        </a:lnSpc>
        <a:spcBef>
          <a:spcPts val="2700"/>
        </a:spcBef>
        <a:spcAft>
          <a:spcPct val="0"/>
        </a:spcAft>
        <a:buFont typeface="Arial" panose="020B0604020202020204" pitchFamily="34" charset="0"/>
        <a:buChar char="•"/>
        <a:defRPr sz="7500" kern="1200">
          <a:solidFill>
            <a:schemeClr val="tx1"/>
          </a:solidFill>
          <a:latin typeface="+mn-lt"/>
          <a:ea typeface="+mn-ea"/>
          <a:cs typeface="+mn-cs"/>
        </a:defRPr>
      </a:lvl1pPr>
      <a:lvl2pPr marL="1851025" indent="-615950" algn="l" defTabSz="2468563" rtl="0" fontAlgn="base">
        <a:lnSpc>
          <a:spcPct val="90000"/>
        </a:lnSpc>
        <a:spcBef>
          <a:spcPts val="1350"/>
        </a:spcBef>
        <a:spcAft>
          <a:spcPct val="0"/>
        </a:spcAft>
        <a:buFont typeface="Arial" panose="020B0604020202020204" pitchFamily="34" charset="0"/>
        <a:buChar char="•"/>
        <a:defRPr sz="6400" kern="1200">
          <a:solidFill>
            <a:schemeClr val="tx1"/>
          </a:solidFill>
          <a:latin typeface="+mn-lt"/>
          <a:ea typeface="+mn-ea"/>
          <a:cs typeface="+mn-cs"/>
        </a:defRPr>
      </a:lvl2pPr>
      <a:lvl3pPr marL="3086100" indent="-615950" algn="l" defTabSz="2468563" rtl="0" fontAlgn="base">
        <a:lnSpc>
          <a:spcPct val="90000"/>
        </a:lnSpc>
        <a:spcBef>
          <a:spcPts val="1350"/>
        </a:spcBef>
        <a:spcAft>
          <a:spcPct val="0"/>
        </a:spcAft>
        <a:buFont typeface="Arial" panose="020B0604020202020204" pitchFamily="34" charset="0"/>
        <a:buChar char="•"/>
        <a:defRPr sz="5400" kern="1200">
          <a:solidFill>
            <a:schemeClr val="tx1"/>
          </a:solidFill>
          <a:latin typeface="+mn-lt"/>
          <a:ea typeface="+mn-ea"/>
          <a:cs typeface="+mn-cs"/>
        </a:defRPr>
      </a:lvl3pPr>
      <a:lvl4pPr marL="4319588" indent="-615950" algn="l" defTabSz="2468563" rtl="0" fontAlgn="base">
        <a:lnSpc>
          <a:spcPct val="90000"/>
        </a:lnSpc>
        <a:spcBef>
          <a:spcPts val="1350"/>
        </a:spcBef>
        <a:spcAft>
          <a:spcPct val="0"/>
        </a:spcAft>
        <a:buFont typeface="Arial" panose="020B0604020202020204" pitchFamily="34" charset="0"/>
        <a:buChar char="•"/>
        <a:defRPr sz="4800" kern="1200">
          <a:solidFill>
            <a:schemeClr val="tx1"/>
          </a:solidFill>
          <a:latin typeface="+mn-lt"/>
          <a:ea typeface="+mn-ea"/>
          <a:cs typeface="+mn-cs"/>
        </a:defRPr>
      </a:lvl4pPr>
      <a:lvl5pPr marL="5554663" indent="-615950" algn="l" defTabSz="2468563" rtl="0" fontAlgn="base">
        <a:lnSpc>
          <a:spcPct val="90000"/>
        </a:lnSpc>
        <a:spcBef>
          <a:spcPts val="1350"/>
        </a:spcBef>
        <a:spcAft>
          <a:spcPct val="0"/>
        </a:spcAft>
        <a:buFont typeface="Arial" panose="020B0604020202020204" pitchFamily="34" charset="0"/>
        <a:buChar char="•"/>
        <a:defRPr sz="480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13" Type="http://schemas.openxmlformats.org/officeDocument/2006/relationships/image" Target="../media/image7.emf"/><Relationship Id="rId18" Type="http://schemas.openxmlformats.org/officeDocument/2006/relationships/image" Target="../media/image12.tiff"/><Relationship Id="rId3" Type="http://schemas.openxmlformats.org/officeDocument/2006/relationships/hyperlink" Target="http://elm.eu.org/" TargetMode="External"/><Relationship Id="rId7" Type="http://schemas.openxmlformats.org/officeDocument/2006/relationships/image" Target="../media/image1.emf"/><Relationship Id="rId12" Type="http://schemas.openxmlformats.org/officeDocument/2006/relationships/image" Target="../media/image6.emf"/><Relationship Id="rId17" Type="http://schemas.openxmlformats.org/officeDocument/2006/relationships/image" Target="../media/image11.tiff"/><Relationship Id="rId2" Type="http://schemas.openxmlformats.org/officeDocument/2006/relationships/notesSlide" Target="../notesSlides/notesSlide1.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hyperlink" Target="https://github.com/cbethell/motifs" TargetMode="External"/><Relationship Id="rId11" Type="http://schemas.openxmlformats.org/officeDocument/2006/relationships/image" Target="../media/image5.emf"/><Relationship Id="rId5" Type="http://schemas.openxmlformats.org/officeDocument/2006/relationships/hyperlink" Target="https://www.tidyverse.org/" TargetMode="External"/><Relationship Id="rId15" Type="http://schemas.openxmlformats.org/officeDocument/2006/relationships/image" Target="../media/image9.emf"/><Relationship Id="rId10" Type="http://schemas.openxmlformats.org/officeDocument/2006/relationships/image" Target="../media/image4.emf"/><Relationship Id="rId4" Type="http://schemas.openxmlformats.org/officeDocument/2006/relationships/hyperlink" Target="https://www.rcsb.org/3d-view/4UQI/1" TargetMode="External"/><Relationship Id="rId9" Type="http://schemas.openxmlformats.org/officeDocument/2006/relationships/image" Target="../media/image3.emf"/><Relationship Id="rId1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Picture 3">
            <a:extLst>
              <a:ext uri="{FF2B5EF4-FFF2-40B4-BE49-F238E27FC236}">
                <a16:creationId xmlns:a16="http://schemas.microsoft.com/office/drawing/2014/main" id="{18A41CD1-C640-D044-ACA6-05EB51C2BB53}"/>
              </a:ext>
            </a:extLst>
          </p:cNvPr>
          <p:cNvSpPr>
            <a:spLocks noChangeAspect="1" noChangeArrowheads="1"/>
          </p:cNvSpPr>
          <p:nvPr/>
        </p:nvSpPr>
        <p:spPr bwMode="auto">
          <a:xfrm>
            <a:off x="642938" y="1809750"/>
            <a:ext cx="5540375"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74" name="TextBox 4">
            <a:extLst>
              <a:ext uri="{FF2B5EF4-FFF2-40B4-BE49-F238E27FC236}">
                <a16:creationId xmlns:a16="http://schemas.microsoft.com/office/drawing/2014/main" id="{15FE6FD9-4AA9-6245-839F-1779A8014D94}"/>
              </a:ext>
            </a:extLst>
          </p:cNvPr>
          <p:cNvSpPr txBox="1">
            <a:spLocks noChangeArrowheads="1"/>
          </p:cNvSpPr>
          <p:nvPr/>
        </p:nvSpPr>
        <p:spPr bwMode="auto">
          <a:xfrm>
            <a:off x="2411413" y="252413"/>
            <a:ext cx="28295600"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6600" dirty="0">
                <a:latin typeface="Arial Rounded MT Bold" panose="020F0704030504030204" pitchFamily="34" charset="77"/>
                <a:cs typeface="Apple Symbols" panose="02000000000000000000" pitchFamily="2" charset="-79"/>
              </a:rPr>
              <a:t>Analysis of Motif Distributions in Regions of Endocytic Proteins</a:t>
            </a:r>
          </a:p>
          <a:p>
            <a:pPr algn="ctr" eaLnBrk="1" hangingPunct="1"/>
            <a:endParaRPr lang="en-US" altLang="en-US" sz="3600" dirty="0">
              <a:latin typeface="Arial Rounded MT Bold" panose="020F0704030504030204" pitchFamily="34" charset="77"/>
              <a:cs typeface="Apple Symbols" panose="02000000000000000000" pitchFamily="2" charset="-79"/>
            </a:endParaRPr>
          </a:p>
          <a:p>
            <a:pPr algn="ctr" eaLnBrk="1" hangingPunct="1"/>
            <a:r>
              <a:rPr lang="en-US" altLang="en-US" sz="3600" dirty="0">
                <a:latin typeface="Arial Rounded MT Bold" panose="020F0704030504030204" pitchFamily="34" charset="77"/>
                <a:cs typeface="Apple Symbols" panose="02000000000000000000" pitchFamily="2" charset="-79"/>
              </a:rPr>
              <a:t>Chante Bethell</a:t>
            </a:r>
            <a:r>
              <a:rPr lang="en-US" altLang="en-US" sz="3600" baseline="30000" dirty="0">
                <a:latin typeface="Arial Rounded MT Bold" panose="020F0704030504030204" pitchFamily="34" charset="77"/>
                <a:cs typeface="Apple Symbols" panose="02000000000000000000" pitchFamily="2" charset="-79"/>
              </a:rPr>
              <a:t>1</a:t>
            </a:r>
            <a:r>
              <a:rPr lang="en-US" altLang="en-US" sz="3600" dirty="0">
                <a:latin typeface="Arial Rounded MT Bold" panose="020F0704030504030204" pitchFamily="34" charset="77"/>
                <a:cs typeface="Apple Symbols" panose="02000000000000000000" pitchFamily="2" charset="-79"/>
              </a:rPr>
              <a:t> , Zuzana </a:t>
            </a:r>
            <a:r>
              <a:rPr lang="en-US" altLang="en-US" sz="3600" dirty="0" err="1">
                <a:latin typeface="Arial Rounded MT Bold" panose="020F0704030504030204" pitchFamily="34" charset="77"/>
                <a:cs typeface="Apple Symbols" panose="02000000000000000000" pitchFamily="2" charset="-79"/>
              </a:rPr>
              <a:t>Kadlecova</a:t>
            </a:r>
            <a:r>
              <a:rPr lang="en-US" altLang="en-US" sz="3600" dirty="0">
                <a:latin typeface="Arial Rounded MT Bold" panose="020F0704030504030204" pitchFamily="34" charset="77"/>
                <a:cs typeface="Apple Symbols" panose="02000000000000000000" pitchFamily="2" charset="-79"/>
              </a:rPr>
              <a:t> PhD</a:t>
            </a:r>
            <a:r>
              <a:rPr lang="en-US" altLang="en-US" sz="3600" baseline="30000" dirty="0">
                <a:latin typeface="Arial Rounded MT Bold" panose="020F0704030504030204" pitchFamily="34" charset="77"/>
                <a:cs typeface="Apple Symbols" panose="02000000000000000000" pitchFamily="2" charset="-79"/>
              </a:rPr>
              <a:t>2</a:t>
            </a:r>
            <a:r>
              <a:rPr lang="en-US" altLang="en-US" sz="3600" dirty="0">
                <a:latin typeface="Arial Rounded MT Bold" panose="020F0704030504030204" pitchFamily="34" charset="77"/>
                <a:cs typeface="Apple Symbols" panose="02000000000000000000" pitchFamily="2" charset="-79"/>
              </a:rPr>
              <a:t>, and Stephanie J. Spielman, PhD</a:t>
            </a:r>
            <a:r>
              <a:rPr lang="en-US" altLang="en-US" sz="3600" baseline="30000" dirty="0">
                <a:latin typeface="Arial Rounded MT Bold" panose="020F0704030504030204" pitchFamily="34" charset="77"/>
                <a:cs typeface="Apple Symbols" panose="02000000000000000000" pitchFamily="2" charset="-79"/>
              </a:rPr>
              <a:t>3</a:t>
            </a:r>
            <a:endParaRPr lang="en-US" altLang="en-US" sz="3600" dirty="0">
              <a:latin typeface="Arial Rounded MT Bold" panose="020F0704030504030204" pitchFamily="34" charset="77"/>
              <a:cs typeface="Apple Symbols" panose="02000000000000000000" pitchFamily="2" charset="-79"/>
            </a:endParaRPr>
          </a:p>
          <a:p>
            <a:pPr algn="ctr" eaLnBrk="1" hangingPunct="1"/>
            <a:r>
              <a:rPr lang="en-US" altLang="en-US" sz="3600" baseline="30000" dirty="0">
                <a:latin typeface="Arial Rounded MT Bold" panose="020F0704030504030204" pitchFamily="34" charset="77"/>
                <a:cs typeface="Apple Symbols" panose="02000000000000000000" pitchFamily="2" charset="-79"/>
              </a:rPr>
              <a:t>1</a:t>
            </a:r>
            <a:r>
              <a:rPr lang="en-US" altLang="en-US" sz="3600" dirty="0">
                <a:latin typeface="Arial Rounded MT Bold" panose="020F0704030504030204" pitchFamily="34" charset="77"/>
                <a:cs typeface="Apple Symbols" panose="02000000000000000000" pitchFamily="2" charset="-79"/>
              </a:rPr>
              <a:t>Bioinformatics Program, Rowan University</a:t>
            </a:r>
          </a:p>
          <a:p>
            <a:pPr algn="ctr" eaLnBrk="1" hangingPunct="1"/>
            <a:r>
              <a:rPr lang="en-US" altLang="en-US" sz="3600" baseline="30000" dirty="0">
                <a:latin typeface="Arial Rounded MT Bold" panose="020F0704030504030204" pitchFamily="34" charset="77"/>
                <a:cs typeface="Apple Symbols" panose="02000000000000000000" pitchFamily="2" charset="-79"/>
              </a:rPr>
              <a:t>2</a:t>
            </a:r>
            <a:r>
              <a:rPr lang="en-US" altLang="en-US" sz="3600" dirty="0">
                <a:latin typeface="Arial Rounded MT Bold" panose="020F0704030504030204" pitchFamily="34" charset="77"/>
                <a:cs typeface="Apple Symbols" panose="02000000000000000000" pitchFamily="2" charset="-79"/>
              </a:rPr>
              <a:t> Cambridge Institute for Medical Research, Cambridge University, UK</a:t>
            </a:r>
            <a:endParaRPr lang="en-US" altLang="en-US" sz="3600" baseline="30000" dirty="0">
              <a:latin typeface="Arial Rounded MT Bold" panose="020F0704030504030204" pitchFamily="34" charset="77"/>
              <a:cs typeface="Apple Symbols" panose="02000000000000000000" pitchFamily="2" charset="-79"/>
            </a:endParaRPr>
          </a:p>
          <a:p>
            <a:pPr algn="ctr" eaLnBrk="1" hangingPunct="1"/>
            <a:r>
              <a:rPr lang="en-US" altLang="en-US" sz="3600" baseline="30000" dirty="0">
                <a:latin typeface="Arial Rounded MT Bold" panose="020F0704030504030204" pitchFamily="34" charset="77"/>
                <a:cs typeface="Apple Symbols" panose="02000000000000000000" pitchFamily="2" charset="-79"/>
              </a:rPr>
              <a:t>3</a:t>
            </a:r>
            <a:r>
              <a:rPr lang="en-US" altLang="en-US" sz="3600" dirty="0">
                <a:latin typeface="Arial Rounded MT Bold" panose="020F0704030504030204" pitchFamily="34" charset="77"/>
                <a:cs typeface="Apple Symbols" panose="02000000000000000000" pitchFamily="2" charset="-79"/>
              </a:rPr>
              <a:t>Department of Biological Sciences, Rowan University</a:t>
            </a:r>
            <a:endParaRPr lang="en-US" altLang="en-US" sz="3600" baseline="30000" dirty="0">
              <a:latin typeface="Arial Rounded MT Bold" panose="020F0704030504030204" pitchFamily="34" charset="77"/>
              <a:cs typeface="Apple Symbols" panose="02000000000000000000" pitchFamily="2" charset="-79"/>
            </a:endParaRPr>
          </a:p>
        </p:txBody>
      </p:sp>
      <p:sp>
        <p:nvSpPr>
          <p:cNvPr id="10" name="TextBox 9">
            <a:extLst>
              <a:ext uri="{FF2B5EF4-FFF2-40B4-BE49-F238E27FC236}">
                <a16:creationId xmlns:a16="http://schemas.microsoft.com/office/drawing/2014/main" id="{101F1699-CD2D-F14C-B29C-F01FFB91A72B}"/>
              </a:ext>
            </a:extLst>
          </p:cNvPr>
          <p:cNvSpPr txBox="1"/>
          <p:nvPr/>
        </p:nvSpPr>
        <p:spPr>
          <a:xfrm>
            <a:off x="508000" y="4910138"/>
            <a:ext cx="14198600" cy="11726862"/>
          </a:xfrm>
          <a:prstGeom prst="rect">
            <a:avLst/>
          </a:prstGeom>
          <a:solidFill>
            <a:schemeClr val="accent1">
              <a:lumMod val="60000"/>
              <a:lumOff val="40000"/>
              <a:alpha val="50000"/>
            </a:schemeClr>
          </a:solidFill>
          <a:ln w="190500">
            <a:noFill/>
          </a:ln>
        </p:spPr>
        <p:style>
          <a:lnRef idx="2">
            <a:schemeClr val="accent5"/>
          </a:lnRef>
          <a:fillRef idx="1">
            <a:schemeClr val="lt1"/>
          </a:fillRef>
          <a:effectRef idx="0">
            <a:schemeClr val="accent5"/>
          </a:effectRef>
          <a:fontRef idx="minor">
            <a:schemeClr val="dk1"/>
          </a:fontRef>
        </p:style>
        <p:txBody>
          <a:bodyPr lIns="457200" tIns="91440" rIns="457200" bIns="91440">
            <a:spAutoFit/>
          </a:bodyPr>
          <a:lstStyle/>
          <a:p>
            <a:pPr algn="ctr" eaLnBrk="1" fontAlgn="auto" hangingPunct="1">
              <a:spcBef>
                <a:spcPts val="0"/>
              </a:spcBef>
              <a:spcAft>
                <a:spcPts val="0"/>
              </a:spcAft>
              <a:defRPr/>
            </a:pPr>
            <a:r>
              <a:rPr lang="en-US" sz="5400" dirty="0">
                <a:latin typeface="Arial Rounded MT Bold" panose="020F0704030504030204" pitchFamily="34" charset="77"/>
              </a:rPr>
              <a:t>Abstract</a:t>
            </a:r>
          </a:p>
          <a:p>
            <a:pPr algn="ctr" eaLnBrk="1" fontAlgn="auto" hangingPunct="1">
              <a:spcBef>
                <a:spcPts val="0"/>
              </a:spcBef>
              <a:spcAft>
                <a:spcPts val="0"/>
              </a:spcAft>
              <a:defRPr/>
            </a:pPr>
            <a:endParaRPr lang="en-US" sz="5400" dirty="0">
              <a:latin typeface="Arial Rounded MT Bold" panose="020F0704030504030204" pitchFamily="34" charset="77"/>
            </a:endParaRPr>
          </a:p>
          <a:p>
            <a:pPr algn="just" eaLnBrk="1" fontAlgn="auto" hangingPunct="1">
              <a:spcBef>
                <a:spcPts val="0"/>
              </a:spcBef>
              <a:spcAft>
                <a:spcPts val="0"/>
              </a:spcAft>
              <a:defRPr/>
            </a:pPr>
            <a:r>
              <a:rPr lang="en-US" sz="3600" dirty="0">
                <a:latin typeface="Apple Symbols" panose="02000000000000000000" pitchFamily="2" charset="-79"/>
                <a:ea typeface="Apple Symbols" panose="02000000000000000000" pitchFamily="2" charset="-79"/>
                <a:cs typeface="Apple Symbols" panose="02000000000000000000" pitchFamily="2" charset="-79"/>
              </a:rPr>
              <a:t>A short linear motif (SLiM) is a recurring pattern of approximately three to ten amino acids found in proteins. SLiMs are important for cellular signaling and the regulating of proteins, often times by acting as binding sites for protein-binding domains. While SLiMs exist both in ordered regions of proteins where there is a tertiary structure and in disordered regions where there is no structure, they are primarily functional in disordered regions. An important example of SLiM-mediated processes and the focus of this study is endocytosis. Endocytosis is the process by which cells engulf molecules from the extracellular environment. There are specific motifs that mediate and trigger endocytosis. However, the short length of motifs means that it is easy to overlook those that may be important to biological functions. The goal of this study is to identify previously unrecognized proteins that may be involved in endocytosis by analyzing the distribution of motifs in the ordered and disordered regions of the human proteome. Using a bioinformatics approach, we systematically searched the entire human proteome for motifs known to be involved in endocytosis. We hypothesize that the proteins we find to be enriched with motifs in disordered regions may be functionally important for endocytosis. These proteins will be targeted for experimental validation. </a:t>
            </a:r>
          </a:p>
        </p:txBody>
      </p:sp>
      <p:sp>
        <p:nvSpPr>
          <p:cNvPr id="3077" name="TextBox 1">
            <a:extLst>
              <a:ext uri="{FF2B5EF4-FFF2-40B4-BE49-F238E27FC236}">
                <a16:creationId xmlns:a16="http://schemas.microsoft.com/office/drawing/2014/main" id="{BC197F37-6C9A-4243-92B2-2D7C5244422B}"/>
              </a:ext>
            </a:extLst>
          </p:cNvPr>
          <p:cNvSpPr txBox="1">
            <a:spLocks noChangeArrowheads="1"/>
          </p:cNvSpPr>
          <p:nvPr/>
        </p:nvSpPr>
        <p:spPr bwMode="auto">
          <a:xfrm>
            <a:off x="21828125" y="7127875"/>
            <a:ext cx="5178425"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dirty="0">
                <a:latin typeface="Apple Symbols" panose="02000000000000000000" pitchFamily="2" charset="-79"/>
                <a:cs typeface="Apple Symbols" panose="02000000000000000000" pitchFamily="2" charset="-79"/>
              </a:rPr>
              <a:t>Figure 2A: Steps of the </a:t>
            </a:r>
            <a:r>
              <a:rPr lang="en-US" altLang="en-US" sz="2000" dirty="0" err="1">
                <a:latin typeface="Apple Symbols" panose="02000000000000000000" pitchFamily="2" charset="-79"/>
                <a:cs typeface="Apple Symbols" panose="02000000000000000000" pitchFamily="2" charset="-79"/>
              </a:rPr>
              <a:t>clathrin</a:t>
            </a:r>
            <a:r>
              <a:rPr lang="en-US" altLang="en-US" sz="2000" dirty="0">
                <a:latin typeface="Apple Symbols" panose="02000000000000000000" pitchFamily="2" charset="-79"/>
                <a:cs typeface="Apple Symbols" panose="02000000000000000000" pitchFamily="2" charset="-79"/>
              </a:rPr>
              <a:t>-coated pit formation.</a:t>
            </a:r>
            <a:r>
              <a:rPr lang="en-US" altLang="en-US" sz="2000" baseline="30000" dirty="0">
                <a:latin typeface="Apple Symbols" panose="02000000000000000000" pitchFamily="2" charset="-79"/>
                <a:cs typeface="Apple Symbols" panose="02000000000000000000" pitchFamily="2" charset="-79"/>
              </a:rPr>
              <a:t>2</a:t>
            </a:r>
            <a:r>
              <a:rPr lang="en-US" altLang="en-US" sz="2000" dirty="0">
                <a:latin typeface="Apple Symbols" panose="02000000000000000000" pitchFamily="2" charset="-79"/>
                <a:cs typeface="Apple Symbols" panose="02000000000000000000" pitchFamily="2" charset="-79"/>
              </a:rPr>
              <a:t> Figure 2B:  The major players in the initiation of CME. The cargo binds to its respective transmembrane receptor, which AP2 then binds to in order to create a bridge to clathrin.</a:t>
            </a:r>
            <a:r>
              <a:rPr lang="en-US" altLang="en-US" sz="2000" baseline="30000" dirty="0">
                <a:latin typeface="Apple Symbols" panose="02000000000000000000" pitchFamily="2" charset="-79"/>
                <a:cs typeface="Apple Symbols" panose="02000000000000000000" pitchFamily="2" charset="-79"/>
              </a:rPr>
              <a:t>2</a:t>
            </a:r>
            <a:r>
              <a:rPr lang="en-US" altLang="en-US" sz="2000" dirty="0">
                <a:latin typeface="Apple Symbols" panose="02000000000000000000" pitchFamily="2" charset="-79"/>
                <a:cs typeface="Apple Symbols" panose="02000000000000000000" pitchFamily="2" charset="-79"/>
              </a:rPr>
              <a:t> </a:t>
            </a:r>
          </a:p>
        </p:txBody>
      </p:sp>
      <p:graphicFrame>
        <p:nvGraphicFramePr>
          <p:cNvPr id="26" name="Table 25">
            <a:extLst>
              <a:ext uri="{FF2B5EF4-FFF2-40B4-BE49-F238E27FC236}">
                <a16:creationId xmlns:a16="http://schemas.microsoft.com/office/drawing/2014/main" id="{189CEA9D-CEAA-9A4F-80EB-7599B0201D24}"/>
              </a:ext>
            </a:extLst>
          </p:cNvPr>
          <p:cNvGraphicFramePr>
            <a:graphicFrameLocks noGrp="1"/>
          </p:cNvGraphicFramePr>
          <p:nvPr>
            <p:extLst>
              <p:ext uri="{D42A27DB-BD31-4B8C-83A1-F6EECF244321}">
                <p14:modId xmlns:p14="http://schemas.microsoft.com/office/powerpoint/2010/main" val="3180468085"/>
              </p:ext>
            </p:extLst>
          </p:nvPr>
        </p:nvGraphicFramePr>
        <p:xfrm>
          <a:off x="417513" y="31566386"/>
          <a:ext cx="22867939" cy="11581605"/>
        </p:xfrm>
        <a:graphic>
          <a:graphicData uri="http://schemas.openxmlformats.org/drawingml/2006/table">
            <a:tbl>
              <a:tblPr firstRow="1" bandRow="1">
                <a:tableStyleId>{69012ECD-51FC-41F1-AA8D-1B2483CD663E}</a:tableStyleId>
              </a:tblPr>
              <a:tblGrid>
                <a:gridCol w="5011428">
                  <a:extLst>
                    <a:ext uri="{9D8B030D-6E8A-4147-A177-3AD203B41FA5}">
                      <a16:colId xmlns:a16="http://schemas.microsoft.com/office/drawing/2014/main" val="3679047430"/>
                    </a:ext>
                  </a:extLst>
                </a:gridCol>
                <a:gridCol w="2215579">
                  <a:extLst>
                    <a:ext uri="{9D8B030D-6E8A-4147-A177-3AD203B41FA5}">
                      <a16:colId xmlns:a16="http://schemas.microsoft.com/office/drawing/2014/main" val="3782025760"/>
                    </a:ext>
                  </a:extLst>
                </a:gridCol>
                <a:gridCol w="2347458">
                  <a:extLst>
                    <a:ext uri="{9D8B030D-6E8A-4147-A177-3AD203B41FA5}">
                      <a16:colId xmlns:a16="http://schemas.microsoft.com/office/drawing/2014/main" val="2237606483"/>
                    </a:ext>
                  </a:extLst>
                </a:gridCol>
                <a:gridCol w="2321083">
                  <a:extLst>
                    <a:ext uri="{9D8B030D-6E8A-4147-A177-3AD203B41FA5}">
                      <a16:colId xmlns:a16="http://schemas.microsoft.com/office/drawing/2014/main" val="1915400743"/>
                    </a:ext>
                  </a:extLst>
                </a:gridCol>
                <a:gridCol w="1899068">
                  <a:extLst>
                    <a:ext uri="{9D8B030D-6E8A-4147-A177-3AD203B41FA5}">
                      <a16:colId xmlns:a16="http://schemas.microsoft.com/office/drawing/2014/main" val="635829905"/>
                    </a:ext>
                  </a:extLst>
                </a:gridCol>
                <a:gridCol w="9073323">
                  <a:extLst>
                    <a:ext uri="{9D8B030D-6E8A-4147-A177-3AD203B41FA5}">
                      <a16:colId xmlns:a16="http://schemas.microsoft.com/office/drawing/2014/main" val="2818103401"/>
                    </a:ext>
                  </a:extLst>
                </a:gridCol>
              </a:tblGrid>
              <a:tr h="973531">
                <a:tc>
                  <a:txBody>
                    <a:bodyPr/>
                    <a:lstStyle/>
                    <a:p>
                      <a:pPr algn="ctr"/>
                      <a:r>
                        <a:rPr lang="en-US" sz="2600" dirty="0"/>
                        <a:t>Protein name</a:t>
                      </a:r>
                      <a:r>
                        <a:rPr lang="en-US" sz="2600" baseline="30000" dirty="0"/>
                        <a:t>4</a:t>
                      </a:r>
                      <a:endParaRPr lang="en-US" sz="26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600" dirty="0"/>
                        <a:t>UNIPROT accession ID</a:t>
                      </a:r>
                      <a:endParaRPr lang="en-US" sz="26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600" dirty="0"/>
                        <a:t>Disordered Region Count</a:t>
                      </a:r>
                      <a:endParaRPr lang="en-US" sz="26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600" dirty="0"/>
                        <a:t>Ordered Region Count</a:t>
                      </a:r>
                      <a:endParaRPr lang="en-US" sz="26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600" dirty="0"/>
                        <a:t>Motif</a:t>
                      </a:r>
                      <a:endParaRPr lang="en-US" sz="26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lnR w="12700" cap="flat" cmpd="sng" algn="ctr">
                      <a:solidFill>
                        <a:schemeClr val="tx1"/>
                      </a:solidFill>
                      <a:prstDash val="solid"/>
                      <a:round/>
                      <a:headEnd type="none" w="med" len="med"/>
                      <a:tailEnd type="none" w="med" len="med"/>
                    </a:lnR>
                  </a:tcPr>
                </a:tc>
                <a:tc>
                  <a:txBody>
                    <a:bodyPr/>
                    <a:lstStyle/>
                    <a:p>
                      <a:pPr algn="ctr"/>
                      <a:r>
                        <a:rPr lang="en-US" sz="2600" dirty="0"/>
                        <a:t>Select Gene Ontology (GO) terms</a:t>
                      </a:r>
                      <a:r>
                        <a:rPr lang="en-US" sz="2600" baseline="30000" dirty="0"/>
                        <a:t>4</a:t>
                      </a:r>
                      <a:endParaRPr lang="en-US" sz="26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8957885"/>
                  </a:ext>
                </a:extLst>
              </a:tr>
              <a:tr h="704969">
                <a:tc>
                  <a:txBody>
                    <a:bodyPr/>
                    <a:lstStyle/>
                    <a:p>
                      <a:pPr marL="0" marR="0" lvl="0" indent="0" algn="ctr" defTabSz="2468880" rtl="0" eaLnBrk="1" fontAlgn="auto" latinLnBrk="0" hangingPunct="1">
                        <a:lnSpc>
                          <a:spcPct val="100000"/>
                        </a:lnSpc>
                        <a:spcBef>
                          <a:spcPts val="0"/>
                        </a:spcBef>
                        <a:spcAft>
                          <a:spcPts val="0"/>
                        </a:spcAft>
                        <a:buClrTx/>
                        <a:buSzTx/>
                        <a:buFontTx/>
                        <a:buNone/>
                        <a:tabLst/>
                        <a:defRPr/>
                      </a:pPr>
                      <a:r>
                        <a:rPr lang="en-US" sz="2000" b="1" kern="1200" dirty="0">
                          <a:effectLst/>
                        </a:rPr>
                        <a:t> Insulin receptor substrate 2</a:t>
                      </a:r>
                      <a:endParaRPr lang="en-US" sz="2000" b="1" kern="1200" dirty="0">
                        <a:solidFill>
                          <a:schemeClr val="tx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Q9Y4H2</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17</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1</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YXX[LIMFV]</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1800" b="1" dirty="0"/>
                        <a:t>Insulin receptor binding, protein kinase binding, brain development, lipid homeostasis, signal transduction</a:t>
                      </a:r>
                      <a:endParaRPr lang="en-US" sz="18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64487060"/>
                  </a:ext>
                </a:extLst>
              </a:tr>
              <a:tr h="704969">
                <a:tc>
                  <a:txBody>
                    <a:bodyPr/>
                    <a:lstStyle/>
                    <a:p>
                      <a:pPr algn="ctr"/>
                      <a:r>
                        <a:rPr lang="en-US" sz="2000" b="1" dirty="0"/>
                        <a:t>Insulin receptor substrate 1</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P35568</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14</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0</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YXX[LIMFV]</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1800" b="1" dirty="0"/>
                        <a:t>Insulin receptor binding, transmembrane receptor protein tyrosine kinase adaptor activity, glucose homeostasis</a:t>
                      </a:r>
                      <a:endParaRPr lang="en-US" sz="18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extLst>
                  <a:ext uri="{0D108BD9-81ED-4DB2-BD59-A6C34878D82A}">
                    <a16:rowId xmlns:a16="http://schemas.microsoft.com/office/drawing/2014/main" val="183508149"/>
                  </a:ext>
                </a:extLst>
              </a:tr>
              <a:tr h="704969">
                <a:tc>
                  <a:txBody>
                    <a:bodyPr/>
                    <a:lstStyle/>
                    <a:p>
                      <a:pPr marL="0" marR="0" lvl="0" indent="0" algn="ctr" defTabSz="2468880" rtl="0" eaLnBrk="1" fontAlgn="auto" latinLnBrk="0" hangingPunct="1">
                        <a:lnSpc>
                          <a:spcPct val="100000"/>
                        </a:lnSpc>
                        <a:spcBef>
                          <a:spcPts val="0"/>
                        </a:spcBef>
                        <a:spcAft>
                          <a:spcPts val="0"/>
                        </a:spcAft>
                        <a:buClrTx/>
                        <a:buSzTx/>
                        <a:buFontTx/>
                        <a:buNone/>
                        <a:tabLst/>
                        <a:defRPr/>
                      </a:pPr>
                      <a:r>
                        <a:rPr lang="en-US" sz="2000" kern="1200" dirty="0">
                          <a:effectLst/>
                        </a:rPr>
                        <a:t>Transport protein Sec24B</a:t>
                      </a:r>
                      <a:endParaRPr lang="en-US" sz="2000" kern="1200" dirty="0">
                        <a:solidFill>
                          <a:schemeClr val="tx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O95487</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11</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2</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YXX[LIMFV]</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1800" dirty="0"/>
                        <a:t>Coat protein complex II (COPII) vesicle cargo loading, COPII vesicle coating, intracellular protein transport</a:t>
                      </a:r>
                      <a:endParaRPr lang="en-US" sz="18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extLst>
                  <a:ext uri="{0D108BD9-81ED-4DB2-BD59-A6C34878D82A}">
                    <a16:rowId xmlns:a16="http://schemas.microsoft.com/office/drawing/2014/main" val="3795806098"/>
                  </a:ext>
                </a:extLst>
              </a:tr>
              <a:tr h="436407">
                <a:tc>
                  <a:txBody>
                    <a:bodyPr/>
                    <a:lstStyle/>
                    <a:p>
                      <a:pPr algn="ctr"/>
                      <a:r>
                        <a:rPr lang="en-US" sz="2000" dirty="0"/>
                        <a:t>Protein PRRC2A</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u="none" strike="noStrike" kern="1200" dirty="0">
                          <a:effectLst/>
                        </a:rPr>
                        <a:t>P48634</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10</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0</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YXX[LIMFV]</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1800" dirty="0"/>
                        <a:t>RNA binding</a:t>
                      </a:r>
                      <a:endParaRPr lang="en-US" sz="18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extLst>
                  <a:ext uri="{0D108BD9-81ED-4DB2-BD59-A6C34878D82A}">
                    <a16:rowId xmlns:a16="http://schemas.microsoft.com/office/drawing/2014/main" val="3076000693"/>
                  </a:ext>
                </a:extLst>
              </a:tr>
              <a:tr h="704969">
                <a:tc>
                  <a:txBody>
                    <a:bodyPr/>
                    <a:lstStyle/>
                    <a:p>
                      <a:pPr algn="ctr"/>
                      <a:r>
                        <a:rPr lang="en-US" sz="2000" b="1" dirty="0"/>
                        <a:t>Mucin-16</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u="none" strike="noStrike" kern="1200" dirty="0">
                          <a:effectLst/>
                        </a:rPr>
                        <a:t>Q8WXI7</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10</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1</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YXX[LIMFV]</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1800" b="1" dirty="0"/>
                        <a:t>Cell adhesion, stimulatory C-type lectin receptor signaling pathway, transmembrane domain</a:t>
                      </a:r>
                      <a:endParaRPr lang="en-US" sz="18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extLst>
                  <a:ext uri="{0D108BD9-81ED-4DB2-BD59-A6C34878D82A}">
                    <a16:rowId xmlns:a16="http://schemas.microsoft.com/office/drawing/2014/main" val="1494525078"/>
                  </a:ext>
                </a:extLst>
              </a:tr>
              <a:tr h="436407">
                <a:tc>
                  <a:txBody>
                    <a:bodyPr/>
                    <a:lstStyle/>
                    <a:p>
                      <a:pPr marL="0" marR="0" lvl="0" indent="0" algn="ctr" defTabSz="2468880" rtl="0" eaLnBrk="1" fontAlgn="auto" latinLnBrk="0" hangingPunct="1">
                        <a:lnSpc>
                          <a:spcPct val="100000"/>
                        </a:lnSpc>
                        <a:spcBef>
                          <a:spcPts val="0"/>
                        </a:spcBef>
                        <a:spcAft>
                          <a:spcPts val="0"/>
                        </a:spcAft>
                        <a:buClrTx/>
                        <a:buSzTx/>
                        <a:buFontTx/>
                        <a:buNone/>
                        <a:tabLst/>
                        <a:defRPr/>
                      </a:pPr>
                      <a:r>
                        <a:rPr lang="en-US" sz="2000" kern="1200" dirty="0">
                          <a:effectLst/>
                        </a:rPr>
                        <a:t>Trichohyalin</a:t>
                      </a:r>
                      <a:endParaRPr lang="en-US" sz="2000" b="1" kern="1200" dirty="0">
                        <a:solidFill>
                          <a:schemeClr val="tx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u="none" strike="noStrike" kern="1200" dirty="0">
                          <a:effectLst/>
                        </a:rPr>
                        <a:t>Q07283</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14</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1</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X[DE]XXXL[LI]</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1800" dirty="0"/>
                        <a:t>Calcium ion binding, transition metal ion binding, intermediate filament organization</a:t>
                      </a:r>
                      <a:endParaRPr lang="en-US" sz="18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extLst>
                  <a:ext uri="{0D108BD9-81ED-4DB2-BD59-A6C34878D82A}">
                    <a16:rowId xmlns:a16="http://schemas.microsoft.com/office/drawing/2014/main" val="2303590454"/>
                  </a:ext>
                </a:extLst>
              </a:tr>
              <a:tr h="436407">
                <a:tc>
                  <a:txBody>
                    <a:bodyPr/>
                    <a:lstStyle/>
                    <a:p>
                      <a:pPr algn="ctr"/>
                      <a:r>
                        <a:rPr lang="en-US" sz="2000" u="none" strike="noStrike" kern="1200" dirty="0">
                          <a:effectLst/>
                        </a:rPr>
                        <a:t>Uncharacterized protein FLJ40521</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u="none" strike="noStrike" kern="1200" dirty="0">
                          <a:effectLst/>
                        </a:rPr>
                        <a:t>Q8N7P7</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12</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0</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X[DE]XXXL[LI]</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1800" dirty="0"/>
                        <a:t>-</a:t>
                      </a:r>
                      <a:endParaRPr lang="en-US" sz="18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extLst>
                  <a:ext uri="{0D108BD9-81ED-4DB2-BD59-A6C34878D82A}">
                    <a16:rowId xmlns:a16="http://schemas.microsoft.com/office/drawing/2014/main" val="872742097"/>
                  </a:ext>
                </a:extLst>
              </a:tr>
              <a:tr h="436407">
                <a:tc>
                  <a:txBody>
                    <a:bodyPr/>
                    <a:lstStyle/>
                    <a:p>
                      <a:pPr marL="0" marR="0" lvl="0" indent="0" algn="ctr" defTabSz="2468880" rtl="0" eaLnBrk="1" fontAlgn="auto" latinLnBrk="0" hangingPunct="1">
                        <a:lnSpc>
                          <a:spcPct val="100000"/>
                        </a:lnSpc>
                        <a:spcBef>
                          <a:spcPts val="0"/>
                        </a:spcBef>
                        <a:spcAft>
                          <a:spcPts val="0"/>
                        </a:spcAft>
                        <a:buClrTx/>
                        <a:buSzTx/>
                        <a:buFontTx/>
                        <a:buNone/>
                        <a:tabLst/>
                        <a:defRPr/>
                      </a:pPr>
                      <a:r>
                        <a:rPr lang="en-US" sz="2000" kern="1200" dirty="0">
                          <a:effectLst/>
                        </a:rPr>
                        <a:t> Golgin subfamily A member 6-like protein 4</a:t>
                      </a:r>
                      <a:endParaRPr lang="en-US" sz="2000" kern="1200" dirty="0">
                        <a:solidFill>
                          <a:schemeClr val="tx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u="none" strike="noStrike" kern="1200" dirty="0">
                          <a:effectLst/>
                        </a:rPr>
                        <a:t>A6NEF3</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11</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0</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X[DE]XXXL[LI]</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1800" dirty="0"/>
                        <a:t>Cellular component of the Golgi apparatus</a:t>
                      </a:r>
                      <a:endParaRPr lang="en-US" sz="18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extLst>
                  <a:ext uri="{0D108BD9-81ED-4DB2-BD59-A6C34878D82A}">
                    <a16:rowId xmlns:a16="http://schemas.microsoft.com/office/drawing/2014/main" val="2308040937"/>
                  </a:ext>
                </a:extLst>
              </a:tr>
              <a:tr h="436407">
                <a:tc>
                  <a:txBody>
                    <a:bodyPr/>
                    <a:lstStyle/>
                    <a:p>
                      <a:pPr marL="0" marR="0" lvl="0" indent="0" algn="ctr" defTabSz="2468880" rtl="0" eaLnBrk="1" fontAlgn="auto" latinLnBrk="0" hangingPunct="1">
                        <a:lnSpc>
                          <a:spcPct val="100000"/>
                        </a:lnSpc>
                        <a:spcBef>
                          <a:spcPts val="0"/>
                        </a:spcBef>
                        <a:spcAft>
                          <a:spcPts val="0"/>
                        </a:spcAft>
                        <a:buClrTx/>
                        <a:buSzTx/>
                        <a:buFontTx/>
                        <a:buNone/>
                        <a:tabLst/>
                        <a:defRPr/>
                      </a:pPr>
                      <a:r>
                        <a:rPr lang="en-US" sz="2000" b="1" kern="1200" dirty="0">
                          <a:effectLst/>
                        </a:rPr>
                        <a:t>Coiled-coil domain-containing protein 136</a:t>
                      </a:r>
                      <a:endParaRPr lang="en-US" sz="2000" b="1" kern="1200" dirty="0">
                        <a:solidFill>
                          <a:schemeClr val="tx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u="none" strike="noStrike" kern="1200" dirty="0">
                          <a:effectLst/>
                        </a:rPr>
                        <a:t>Q96JN2</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11</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0</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X[DE]XXXL[LI]</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1800" b="1" dirty="0"/>
                        <a:t>Acrosome assembly, single fertilization, spermatogenesis, transmembrane domain</a:t>
                      </a:r>
                      <a:endParaRPr lang="en-US" sz="18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extLst>
                  <a:ext uri="{0D108BD9-81ED-4DB2-BD59-A6C34878D82A}">
                    <a16:rowId xmlns:a16="http://schemas.microsoft.com/office/drawing/2014/main" val="2243826142"/>
                  </a:ext>
                </a:extLst>
              </a:tr>
              <a:tr h="704969">
                <a:tc>
                  <a:txBody>
                    <a:bodyPr/>
                    <a:lstStyle/>
                    <a:p>
                      <a:pPr algn="ctr"/>
                      <a:r>
                        <a:rPr lang="en-US" sz="2000" dirty="0"/>
                        <a:t>Mucin-17</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u="none" strike="noStrike" kern="1200" dirty="0">
                          <a:effectLst/>
                        </a:rPr>
                        <a:t>E7EPM4</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9</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0</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X[DE]XXXL[LI]</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marL="0" marR="0" lvl="0" indent="0" algn="ctr" defTabSz="2468880" rtl="0" eaLnBrk="1" fontAlgn="auto" latinLnBrk="0" hangingPunct="1">
                        <a:lnSpc>
                          <a:spcPct val="100000"/>
                        </a:lnSpc>
                        <a:spcBef>
                          <a:spcPts val="0"/>
                        </a:spcBef>
                        <a:spcAft>
                          <a:spcPts val="0"/>
                        </a:spcAft>
                        <a:buClrTx/>
                        <a:buSzTx/>
                        <a:buFontTx/>
                        <a:buNone/>
                        <a:tabLst/>
                        <a:defRPr/>
                      </a:pPr>
                      <a:r>
                        <a:rPr lang="en-US" sz="1800" dirty="0"/>
                        <a:t>Cellular homeostasis, O-glycan processing, stimulatory C-type lectin receptor signaling pathway</a:t>
                      </a:r>
                      <a:endParaRPr lang="en-US" sz="18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extLst>
                  <a:ext uri="{0D108BD9-81ED-4DB2-BD59-A6C34878D82A}">
                    <a16:rowId xmlns:a16="http://schemas.microsoft.com/office/drawing/2014/main" val="3582680315"/>
                  </a:ext>
                </a:extLst>
              </a:tr>
              <a:tr h="436407">
                <a:tc>
                  <a:txBody>
                    <a:bodyPr/>
                    <a:lstStyle/>
                    <a:p>
                      <a:pPr algn="ctr"/>
                      <a:r>
                        <a:rPr lang="en-US" sz="2000" b="1" dirty="0"/>
                        <a:t>Receptor protein-tyrosine kinase</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u="none" strike="noStrike" kern="1200" dirty="0">
                          <a:effectLst/>
                        </a:rPr>
                        <a:t>E9PFD7</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3</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0</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NPXY</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1800" b="1" dirty="0"/>
                        <a:t>ATP binding, transmembrane receptor protein tyrosine kinase signaling pathway</a:t>
                      </a:r>
                      <a:endParaRPr lang="en-US" sz="18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extLst>
                  <a:ext uri="{0D108BD9-81ED-4DB2-BD59-A6C34878D82A}">
                    <a16:rowId xmlns:a16="http://schemas.microsoft.com/office/drawing/2014/main" val="1764846330"/>
                  </a:ext>
                </a:extLst>
              </a:tr>
              <a:tr h="436407">
                <a:tc>
                  <a:txBody>
                    <a:bodyPr/>
                    <a:lstStyle/>
                    <a:p>
                      <a:pPr algn="ctr"/>
                      <a:r>
                        <a:rPr lang="en-US" sz="2000" b="1" dirty="0"/>
                        <a:t>Transmembrane channel-like protein</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u="none" strike="noStrike" kern="1200" dirty="0">
                          <a:effectLst/>
                        </a:rPr>
                        <a:t>F5GYU8</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3</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0</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NPXY</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1800" b="1" dirty="0"/>
                        <a:t>Integral component of plasma membrane</a:t>
                      </a:r>
                      <a:endParaRPr lang="en-US" sz="18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extLst>
                  <a:ext uri="{0D108BD9-81ED-4DB2-BD59-A6C34878D82A}">
                    <a16:rowId xmlns:a16="http://schemas.microsoft.com/office/drawing/2014/main" val="3296898513"/>
                  </a:ext>
                </a:extLst>
              </a:tr>
              <a:tr h="436407">
                <a:tc>
                  <a:txBody>
                    <a:bodyPr/>
                    <a:lstStyle/>
                    <a:p>
                      <a:pPr marL="0" marR="0" lvl="0" indent="0" algn="ctr" defTabSz="2468880" rtl="0" eaLnBrk="1" fontAlgn="auto" latinLnBrk="0" hangingPunct="1">
                        <a:lnSpc>
                          <a:spcPct val="100000"/>
                        </a:lnSpc>
                        <a:spcBef>
                          <a:spcPts val="0"/>
                        </a:spcBef>
                        <a:spcAft>
                          <a:spcPts val="0"/>
                        </a:spcAft>
                        <a:buClrTx/>
                        <a:buSzTx/>
                        <a:buFontTx/>
                        <a:buNone/>
                        <a:tabLst/>
                        <a:defRPr/>
                      </a:pPr>
                      <a:r>
                        <a:rPr lang="en-US" sz="2000" kern="1200" dirty="0">
                          <a:effectLst/>
                        </a:rPr>
                        <a:t>Calreticulin</a:t>
                      </a:r>
                      <a:endParaRPr lang="en-US" sz="2000" kern="1200" dirty="0">
                        <a:solidFill>
                          <a:schemeClr val="tx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u="none" strike="noStrike" kern="1200" dirty="0">
                          <a:effectLst/>
                        </a:rPr>
                        <a:t>K7EJB9</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3</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0</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NPXY</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1800" dirty="0"/>
                        <a:t>Calcium ion binding, unfolded protein binding, protein folding</a:t>
                      </a:r>
                      <a:endParaRPr lang="en-US" sz="18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extLst>
                  <a:ext uri="{0D108BD9-81ED-4DB2-BD59-A6C34878D82A}">
                    <a16:rowId xmlns:a16="http://schemas.microsoft.com/office/drawing/2014/main" val="3607017866"/>
                  </a:ext>
                </a:extLst>
              </a:tr>
              <a:tr h="704969">
                <a:tc>
                  <a:txBody>
                    <a:bodyPr/>
                    <a:lstStyle/>
                    <a:p>
                      <a:pPr algn="ctr"/>
                      <a:r>
                        <a:rPr lang="en-US" sz="2000" b="1" dirty="0"/>
                        <a:t>Calmegin</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u="none" strike="noStrike" kern="1200" dirty="0">
                          <a:effectLst/>
                        </a:rPr>
                        <a:t>O14967</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3</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0</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NPXY</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1800" b="1" dirty="0"/>
                        <a:t>Calcium ion binding, protein folding chaperone, unfolded protein binding, binding of sperm to zona pellucida, transmembrane domain</a:t>
                      </a:r>
                      <a:endParaRPr lang="en-US" sz="18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extLst>
                  <a:ext uri="{0D108BD9-81ED-4DB2-BD59-A6C34878D82A}">
                    <a16:rowId xmlns:a16="http://schemas.microsoft.com/office/drawing/2014/main" val="3343288312"/>
                  </a:ext>
                </a:extLst>
              </a:tr>
              <a:tr h="436407">
                <a:tc>
                  <a:txBody>
                    <a:bodyPr/>
                    <a:lstStyle/>
                    <a:p>
                      <a:pPr algn="ctr"/>
                      <a:r>
                        <a:rPr lang="en-US" sz="2000" b="1" dirty="0"/>
                        <a:t>Receptor protein-tyrosine kinase</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u="none" strike="noStrike" kern="1200" dirty="0">
                          <a:effectLst/>
                        </a:rPr>
                        <a:t>B4DTR1</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2</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0</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b="1" dirty="0"/>
                        <a:t>NPXY</a:t>
                      </a:r>
                      <a:endParaRPr lang="en-US" sz="20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1800" b="1" dirty="0"/>
                        <a:t>ATP binding, transmembrane receptor protein tyrosine kinase activity</a:t>
                      </a:r>
                      <a:endParaRPr lang="en-US" sz="1800" b="1"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extLst>
                  <a:ext uri="{0D108BD9-81ED-4DB2-BD59-A6C34878D82A}">
                    <a16:rowId xmlns:a16="http://schemas.microsoft.com/office/drawing/2014/main" val="1740366209"/>
                  </a:ext>
                </a:extLst>
              </a:tr>
              <a:tr h="436407">
                <a:tc>
                  <a:txBody>
                    <a:bodyPr/>
                    <a:lstStyle/>
                    <a:p>
                      <a:pPr algn="ctr"/>
                      <a:r>
                        <a:rPr lang="en-US" sz="2000" dirty="0"/>
                        <a:t>Mucin-19</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u="none" strike="noStrike" kern="1200" dirty="0">
                          <a:effectLst/>
                        </a:rPr>
                        <a:t>Q7Z5P9</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119</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1</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[ST]XXXX[LI]</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1800" dirty="0"/>
                        <a:t>O-glycan processing, stimulatory C-type lectin receptor signaling pathway</a:t>
                      </a:r>
                      <a:endParaRPr lang="en-US" sz="18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extLst>
                  <a:ext uri="{0D108BD9-81ED-4DB2-BD59-A6C34878D82A}">
                    <a16:rowId xmlns:a16="http://schemas.microsoft.com/office/drawing/2014/main" val="2718373283"/>
                  </a:ext>
                </a:extLst>
              </a:tr>
              <a:tr h="704969">
                <a:tc>
                  <a:txBody>
                    <a:bodyPr/>
                    <a:lstStyle/>
                    <a:p>
                      <a:pPr algn="ctr"/>
                      <a:r>
                        <a:rPr lang="en-US" sz="2000" dirty="0"/>
                        <a:t>Mucin-17</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u="none" strike="noStrike" kern="1200" dirty="0">
                          <a:effectLst/>
                        </a:rPr>
                        <a:t>E7EPM4</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114</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1</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[ST]XXXX[LI]</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marL="0" marR="0" lvl="0" indent="0" algn="ctr" defTabSz="2468880" rtl="0" eaLnBrk="1" fontAlgn="auto" latinLnBrk="0" hangingPunct="1">
                        <a:lnSpc>
                          <a:spcPct val="100000"/>
                        </a:lnSpc>
                        <a:spcBef>
                          <a:spcPts val="0"/>
                        </a:spcBef>
                        <a:spcAft>
                          <a:spcPts val="0"/>
                        </a:spcAft>
                        <a:buClrTx/>
                        <a:buSzTx/>
                        <a:buFontTx/>
                        <a:buNone/>
                        <a:tabLst/>
                        <a:defRPr/>
                      </a:pPr>
                      <a:r>
                        <a:rPr lang="en-US" sz="1800" dirty="0"/>
                        <a:t>Cellular homeostasis, O-glycan processing, stimulatory C-type lectin receptor signaling pathway</a:t>
                      </a:r>
                      <a:endParaRPr lang="en-US" sz="18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extLst>
                  <a:ext uri="{0D108BD9-81ED-4DB2-BD59-A6C34878D82A}">
                    <a16:rowId xmlns:a16="http://schemas.microsoft.com/office/drawing/2014/main" val="96672965"/>
                  </a:ext>
                </a:extLst>
              </a:tr>
              <a:tr h="436407">
                <a:tc>
                  <a:txBody>
                    <a:bodyPr/>
                    <a:lstStyle/>
                    <a:p>
                      <a:pPr algn="ctr"/>
                      <a:r>
                        <a:rPr lang="en-US" sz="2000" dirty="0"/>
                        <a:t>Mucin-4</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u="none" strike="noStrike" kern="1200" dirty="0">
                          <a:effectLst/>
                        </a:rPr>
                        <a:t>A0A0G2JR46</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72</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0</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[ST]XXXX[LI]</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1800" dirty="0"/>
                        <a:t>Epithelial structure maintenance, regulation of signaling receptor activity</a:t>
                      </a:r>
                      <a:endParaRPr lang="en-US" sz="18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extLst>
                  <a:ext uri="{0D108BD9-81ED-4DB2-BD59-A6C34878D82A}">
                    <a16:rowId xmlns:a16="http://schemas.microsoft.com/office/drawing/2014/main" val="4240329953"/>
                  </a:ext>
                </a:extLst>
              </a:tr>
              <a:tr h="436407">
                <a:tc>
                  <a:txBody>
                    <a:bodyPr/>
                    <a:lstStyle/>
                    <a:p>
                      <a:pPr marL="0" marR="0" lvl="0" indent="0" algn="ctr" defTabSz="2468880" rtl="0" eaLnBrk="1" fontAlgn="auto" latinLnBrk="0" hangingPunct="1">
                        <a:lnSpc>
                          <a:spcPct val="100000"/>
                        </a:lnSpc>
                        <a:spcBef>
                          <a:spcPts val="0"/>
                        </a:spcBef>
                        <a:spcAft>
                          <a:spcPts val="0"/>
                        </a:spcAft>
                        <a:buClrTx/>
                        <a:buSzTx/>
                        <a:buFontTx/>
                        <a:buNone/>
                        <a:tabLst/>
                        <a:defRPr/>
                      </a:pPr>
                      <a:r>
                        <a:rPr lang="en-US" sz="2000" kern="1200" dirty="0">
                          <a:effectLst/>
                        </a:rPr>
                        <a:t>Kruppel-like factor 18 protein</a:t>
                      </a:r>
                      <a:endParaRPr lang="en-US" sz="2000" kern="1200" dirty="0">
                        <a:solidFill>
                          <a:schemeClr val="tx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u="none" strike="noStrike" kern="1200" dirty="0">
                          <a:effectLst/>
                        </a:rPr>
                        <a:t>A0A0U1RQI7</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51</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1</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[ST]XXXX[LI]</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1800" dirty="0"/>
                        <a:t>Regulation of transcription by RNA polymerase II, nucleic acid binding</a:t>
                      </a:r>
                      <a:endParaRPr lang="en-US" sz="18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extLst>
                  <a:ext uri="{0D108BD9-81ED-4DB2-BD59-A6C34878D82A}">
                    <a16:rowId xmlns:a16="http://schemas.microsoft.com/office/drawing/2014/main" val="1211257557"/>
                  </a:ext>
                </a:extLst>
              </a:tr>
              <a:tr h="436407">
                <a:tc>
                  <a:txBody>
                    <a:bodyPr/>
                    <a:lstStyle/>
                    <a:p>
                      <a:pPr marL="0" marR="0" lvl="0" indent="0" algn="ctr" defTabSz="2468880" rtl="0" eaLnBrk="1" fontAlgn="auto" latinLnBrk="0" hangingPunct="1">
                        <a:lnSpc>
                          <a:spcPct val="100000"/>
                        </a:lnSpc>
                        <a:spcBef>
                          <a:spcPts val="0"/>
                        </a:spcBef>
                        <a:spcAft>
                          <a:spcPts val="0"/>
                        </a:spcAft>
                        <a:buClrTx/>
                        <a:buSzTx/>
                        <a:buFontTx/>
                        <a:buNone/>
                        <a:tabLst/>
                        <a:defRPr/>
                      </a:pPr>
                      <a:r>
                        <a:rPr lang="en-US" sz="2000" kern="1200" dirty="0">
                          <a:effectLst/>
                        </a:rPr>
                        <a:t>Adenomatous polyposis coli protein</a:t>
                      </a:r>
                      <a:endParaRPr lang="en-US" sz="2000" kern="1200" dirty="0">
                        <a:solidFill>
                          <a:schemeClr val="tx1"/>
                        </a:solidFill>
                        <a:effectLst/>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u="none" strike="noStrike" kern="1200" dirty="0">
                          <a:effectLst/>
                        </a:rPr>
                        <a:t>P25054</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42</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7</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2000" dirty="0"/>
                        <a:t>[ST]XXXX[LI]</a:t>
                      </a:r>
                      <a:endParaRPr lang="en-US" sz="20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tc>
                  <a:txBody>
                    <a:bodyPr/>
                    <a:lstStyle/>
                    <a:p>
                      <a:pPr algn="ctr"/>
                      <a:r>
                        <a:rPr lang="en-US" sz="1800" dirty="0"/>
                        <a:t>Protein kinase regulator activity, cell adhesion, cell migration, cell cycle arrest</a:t>
                      </a:r>
                      <a:endParaRPr lang="en-US" sz="1800" dirty="0">
                        <a:latin typeface="Apple Symbols" panose="02000000000000000000" pitchFamily="2" charset="-79"/>
                        <a:ea typeface="Apple Symbols" panose="02000000000000000000" pitchFamily="2" charset="-79"/>
                        <a:cs typeface="Apple Symbols" panose="02000000000000000000" pitchFamily="2" charset="-79"/>
                      </a:endParaRPr>
                    </a:p>
                  </a:txBody>
                  <a:tcPr marL="91445" marR="91445" marT="45717" marB="45717"/>
                </a:tc>
                <a:extLst>
                  <a:ext uri="{0D108BD9-81ED-4DB2-BD59-A6C34878D82A}">
                    <a16:rowId xmlns:a16="http://schemas.microsoft.com/office/drawing/2014/main" val="3809241157"/>
                  </a:ext>
                </a:extLst>
              </a:tr>
            </a:tbl>
          </a:graphicData>
        </a:graphic>
      </p:graphicFrame>
      <p:sp>
        <p:nvSpPr>
          <p:cNvPr id="27" name="TextBox 26">
            <a:extLst>
              <a:ext uri="{FF2B5EF4-FFF2-40B4-BE49-F238E27FC236}">
                <a16:creationId xmlns:a16="http://schemas.microsoft.com/office/drawing/2014/main" id="{AF3574D3-D41F-6447-A312-B2C4D939B64E}"/>
              </a:ext>
            </a:extLst>
          </p:cNvPr>
          <p:cNvSpPr txBox="1"/>
          <p:nvPr/>
        </p:nvSpPr>
        <p:spPr>
          <a:xfrm>
            <a:off x="23845043" y="31492520"/>
            <a:ext cx="8801101" cy="6894195"/>
          </a:xfrm>
          <a:prstGeom prst="rect">
            <a:avLst/>
          </a:prstGeom>
          <a:solidFill>
            <a:schemeClr val="accent1">
              <a:lumMod val="60000"/>
              <a:lumOff val="40000"/>
              <a:alpha val="50000"/>
            </a:schemeClr>
          </a:solidFill>
          <a:ln w="44450">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eaLnBrk="1" fontAlgn="auto" hangingPunct="1">
              <a:spcBef>
                <a:spcPts val="0"/>
              </a:spcBef>
              <a:spcAft>
                <a:spcPts val="0"/>
              </a:spcAft>
              <a:defRPr/>
            </a:pPr>
            <a:r>
              <a:rPr lang="en-US" sz="3400" dirty="0">
                <a:latin typeface="Arial Rounded MT Bold" panose="020F0704030504030204" pitchFamily="34" charset="77"/>
              </a:rPr>
              <a:t>Conclusions</a:t>
            </a:r>
          </a:p>
          <a:p>
            <a:pPr algn="ctr" eaLnBrk="1" fontAlgn="auto" hangingPunct="1">
              <a:spcBef>
                <a:spcPts val="0"/>
              </a:spcBef>
              <a:spcAft>
                <a:spcPts val="0"/>
              </a:spcAft>
              <a:defRPr/>
            </a:pPr>
            <a:endParaRPr lang="en-US" sz="3400" dirty="0">
              <a:latin typeface="Arial Rounded MT Bold" panose="020F0704030504030204" pitchFamily="34" charset="77"/>
            </a:endParaRPr>
          </a:p>
          <a:p>
            <a:pPr marL="571500" indent="-571500" eaLnBrk="1" fontAlgn="auto" hangingPunct="1">
              <a:spcBef>
                <a:spcPts val="0"/>
              </a:spcBef>
              <a:spcAft>
                <a:spcPts val="0"/>
              </a:spcAft>
              <a:buFont typeface="Wingdings" pitchFamily="2" charset="2"/>
              <a:buChar char="§"/>
              <a:defRPr/>
            </a:pPr>
            <a:r>
              <a:rPr lang="en-US" sz="3400" dirty="0">
                <a:latin typeface="Apple Symbols" panose="02000000000000000000" pitchFamily="2" charset="-79"/>
                <a:ea typeface="Apple Symbols" panose="02000000000000000000" pitchFamily="2" charset="-79"/>
                <a:cs typeface="Apple Symbols" panose="02000000000000000000" pitchFamily="2" charset="-79"/>
              </a:rPr>
              <a:t>The distribution of motifs in the disordered versus ordered regions are not always enriched in endocytic proteins. </a:t>
            </a:r>
          </a:p>
          <a:p>
            <a:pPr marL="571500" indent="-571500" eaLnBrk="1" fontAlgn="auto" hangingPunct="1">
              <a:spcBef>
                <a:spcPts val="0"/>
              </a:spcBef>
              <a:spcAft>
                <a:spcPts val="0"/>
              </a:spcAft>
              <a:buFont typeface="Wingdings" pitchFamily="2" charset="2"/>
              <a:buChar char="§"/>
              <a:defRPr/>
            </a:pPr>
            <a:r>
              <a:rPr lang="en-US" sz="3400" dirty="0">
                <a:latin typeface="Apple Symbols" panose="02000000000000000000" pitchFamily="2" charset="-79"/>
                <a:ea typeface="Apple Symbols" panose="02000000000000000000" pitchFamily="2" charset="-79"/>
                <a:cs typeface="Apple Symbols" panose="02000000000000000000" pitchFamily="2" charset="-79"/>
              </a:rPr>
              <a:t>We identify dozens of proteins that are enriched for CME motifs in their disordered regions. These can be targeted for further experimental testing for involvement in the CME pathway.</a:t>
            </a:r>
          </a:p>
          <a:p>
            <a:pPr marL="571500" indent="-571500" eaLnBrk="1" fontAlgn="auto" hangingPunct="1">
              <a:spcBef>
                <a:spcPts val="0"/>
              </a:spcBef>
              <a:spcAft>
                <a:spcPts val="0"/>
              </a:spcAft>
              <a:buFont typeface="Wingdings" pitchFamily="2" charset="2"/>
              <a:buChar char="§"/>
              <a:defRPr/>
            </a:pPr>
            <a:r>
              <a:rPr lang="en-US" sz="3400" dirty="0">
                <a:latin typeface="Apple Symbols" panose="02000000000000000000" pitchFamily="2" charset="-79"/>
                <a:ea typeface="Apple Symbols" panose="02000000000000000000" pitchFamily="2" charset="-79"/>
                <a:cs typeface="Apple Symbols" panose="02000000000000000000" pitchFamily="2" charset="-79"/>
              </a:rPr>
              <a:t>Many of these identified proteins are not experimentally characterized with functional motifs according to the Eukaryotic Linear Motif database (</a:t>
            </a:r>
            <a:r>
              <a:rPr lang="en-US" sz="3400" dirty="0">
                <a:latin typeface="Apple Symbols" panose="02000000000000000000" pitchFamily="2" charset="-79"/>
                <a:ea typeface="Apple Symbols" panose="02000000000000000000" pitchFamily="2" charset="-79"/>
                <a:cs typeface="Apple Symbols" panose="02000000000000000000" pitchFamily="2" charset="-79"/>
                <a:hlinkClick r:id="rId3"/>
              </a:rPr>
              <a:t>http://elm.eu.org/</a:t>
            </a:r>
            <a:r>
              <a:rPr lang="en-US" sz="3400" dirty="0">
                <a:latin typeface="Apple Symbols" panose="02000000000000000000" pitchFamily="2" charset="-79"/>
                <a:ea typeface="Apple Symbols" panose="02000000000000000000" pitchFamily="2" charset="-79"/>
                <a:cs typeface="Apple Symbols" panose="02000000000000000000" pitchFamily="2" charset="-79"/>
              </a:rPr>
              <a:t>). </a:t>
            </a:r>
          </a:p>
        </p:txBody>
      </p:sp>
      <p:sp>
        <p:nvSpPr>
          <p:cNvPr id="29" name="TextBox 28">
            <a:extLst>
              <a:ext uri="{FF2B5EF4-FFF2-40B4-BE49-F238E27FC236}">
                <a16:creationId xmlns:a16="http://schemas.microsoft.com/office/drawing/2014/main" id="{52B70C11-DCC1-504B-A007-C75FBD2AE701}"/>
              </a:ext>
            </a:extLst>
          </p:cNvPr>
          <p:cNvSpPr txBox="1"/>
          <p:nvPr/>
        </p:nvSpPr>
        <p:spPr>
          <a:xfrm>
            <a:off x="23845043" y="39452187"/>
            <a:ext cx="8859045" cy="4062651"/>
          </a:xfrm>
          <a:prstGeom prst="rect">
            <a:avLst/>
          </a:prstGeom>
          <a:solidFill>
            <a:schemeClr val="accent1">
              <a:lumMod val="60000"/>
              <a:lumOff val="40000"/>
              <a:alpha val="49000"/>
            </a:schemeClr>
          </a:solidFill>
          <a:ln w="44450">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eaLnBrk="1" fontAlgn="auto" hangingPunct="1">
              <a:spcBef>
                <a:spcPts val="0"/>
              </a:spcBef>
              <a:spcAft>
                <a:spcPts val="0"/>
              </a:spcAft>
              <a:defRPr/>
            </a:pPr>
            <a:r>
              <a:rPr lang="en-US" sz="3200" dirty="0">
                <a:latin typeface="Arial Rounded MT Bold" panose="020F0704030504030204" pitchFamily="34" charset="77"/>
                <a:ea typeface="Apple Symbols" panose="02000000000000000000" pitchFamily="2" charset="-79"/>
                <a:cs typeface="Apple Symbols" panose="02000000000000000000" pitchFamily="2" charset="-79"/>
              </a:rPr>
              <a:t>Bibliography</a:t>
            </a:r>
          </a:p>
          <a:p>
            <a:pPr eaLnBrk="1" fontAlgn="auto" hangingPunct="1">
              <a:spcBef>
                <a:spcPts val="0"/>
              </a:spcBef>
              <a:spcAft>
                <a:spcPts val="0"/>
              </a:spcAft>
              <a:defRPr/>
            </a:pPr>
            <a:endParaRPr lang="en-US" sz="3200" dirty="0">
              <a:latin typeface="Apple Symbols" panose="02000000000000000000" pitchFamily="2" charset="-79"/>
              <a:ea typeface="Apple Symbols" panose="02000000000000000000" pitchFamily="2" charset="-79"/>
              <a:cs typeface="Apple Symbols" panose="02000000000000000000" pitchFamily="2" charset="-79"/>
            </a:endParaRPr>
          </a:p>
          <a:p>
            <a:pPr marL="342900" indent="-342900" eaLnBrk="1" fontAlgn="auto" hangingPunct="1">
              <a:spcBef>
                <a:spcPts val="0"/>
              </a:spcBef>
              <a:spcAft>
                <a:spcPts val="0"/>
              </a:spcAft>
              <a:buFontTx/>
              <a:buAutoNum type="arabicPeriod"/>
              <a:defRPr/>
            </a:pPr>
            <a:r>
              <a:rPr lang="en-US" dirty="0">
                <a:latin typeface="Apple Symbols" panose="02000000000000000000" pitchFamily="2" charset="-79"/>
                <a:ea typeface="Apple Symbols" panose="02000000000000000000" pitchFamily="2" charset="-79"/>
                <a:cs typeface="Apple Symbols" panose="02000000000000000000" pitchFamily="2" charset="-79"/>
              </a:rPr>
              <a:t>RCSB Protein Data Bank. (n.d.). 4UQI. Retrieved April 10, 2019, from </a:t>
            </a:r>
            <a:r>
              <a:rPr lang="en-US" dirty="0">
                <a:latin typeface="Apple Symbols" panose="02000000000000000000" pitchFamily="2" charset="-79"/>
                <a:ea typeface="Apple Symbols" panose="02000000000000000000" pitchFamily="2" charset="-79"/>
                <a:cs typeface="Apple Symbols" panose="02000000000000000000" pitchFamily="2" charset="-79"/>
                <a:hlinkClick r:id="rId4"/>
              </a:rPr>
              <a:t>https://www.rcsb.org/3d-view/4UQI/1</a:t>
            </a:r>
            <a:endParaRPr lang="en-US" dirty="0">
              <a:latin typeface="Apple Symbols" panose="02000000000000000000" pitchFamily="2" charset="-79"/>
              <a:ea typeface="Apple Symbols" panose="02000000000000000000" pitchFamily="2" charset="-79"/>
              <a:cs typeface="Apple Symbols" panose="02000000000000000000" pitchFamily="2" charset="-79"/>
            </a:endParaRPr>
          </a:p>
          <a:p>
            <a:pPr marL="342900" indent="-342900" eaLnBrk="1" fontAlgn="auto" hangingPunct="1">
              <a:spcBef>
                <a:spcPts val="0"/>
              </a:spcBef>
              <a:spcAft>
                <a:spcPts val="0"/>
              </a:spcAft>
              <a:buFontTx/>
              <a:buAutoNum type="arabicPeriod"/>
              <a:defRPr/>
            </a:pPr>
            <a:r>
              <a:rPr lang="en-US" dirty="0">
                <a:latin typeface="Apple Symbols" panose="02000000000000000000" pitchFamily="2" charset="-79"/>
                <a:ea typeface="Apple Symbols" panose="02000000000000000000" pitchFamily="2" charset="-79"/>
                <a:cs typeface="Apple Symbols" panose="02000000000000000000" pitchFamily="2" charset="-79"/>
              </a:rPr>
              <a:t>Smith SM, Baker M, </a:t>
            </a:r>
            <a:r>
              <a:rPr lang="en-US" dirty="0" err="1">
                <a:latin typeface="Apple Symbols" panose="02000000000000000000" pitchFamily="2" charset="-79"/>
                <a:ea typeface="Apple Symbols" panose="02000000000000000000" pitchFamily="2" charset="-79"/>
                <a:cs typeface="Apple Symbols" panose="02000000000000000000" pitchFamily="2" charset="-79"/>
              </a:rPr>
              <a:t>Halebian</a:t>
            </a:r>
            <a:r>
              <a:rPr lang="en-US" dirty="0">
                <a:latin typeface="Apple Symbols" panose="02000000000000000000" pitchFamily="2" charset="-79"/>
                <a:ea typeface="Apple Symbols" panose="02000000000000000000" pitchFamily="2" charset="-79"/>
                <a:cs typeface="Apple Symbols" panose="02000000000000000000" pitchFamily="2" charset="-79"/>
              </a:rPr>
              <a:t> M and Smith CJ (2017) Weak Molecular Interactions in Clathrin-Mediated Endocytosis. Front. Mol. </a:t>
            </a:r>
            <a:r>
              <a:rPr lang="en-US" dirty="0" err="1">
                <a:latin typeface="Apple Symbols" panose="02000000000000000000" pitchFamily="2" charset="-79"/>
                <a:ea typeface="Apple Symbols" panose="02000000000000000000" pitchFamily="2" charset="-79"/>
                <a:cs typeface="Apple Symbols" panose="02000000000000000000" pitchFamily="2" charset="-79"/>
              </a:rPr>
              <a:t>Biosci</a:t>
            </a:r>
            <a:r>
              <a:rPr lang="en-US" dirty="0">
                <a:latin typeface="Apple Symbols" panose="02000000000000000000" pitchFamily="2" charset="-79"/>
                <a:ea typeface="Apple Symbols" panose="02000000000000000000" pitchFamily="2" charset="-79"/>
                <a:cs typeface="Apple Symbols" panose="02000000000000000000" pitchFamily="2" charset="-79"/>
              </a:rPr>
              <a:t>. 4:72. </a:t>
            </a:r>
            <a:r>
              <a:rPr lang="en-US" dirty="0" err="1">
                <a:latin typeface="Apple Symbols" panose="02000000000000000000" pitchFamily="2" charset="-79"/>
                <a:ea typeface="Apple Symbols" panose="02000000000000000000" pitchFamily="2" charset="-79"/>
                <a:cs typeface="Apple Symbols" panose="02000000000000000000" pitchFamily="2" charset="-79"/>
              </a:rPr>
              <a:t>doi</a:t>
            </a:r>
            <a:r>
              <a:rPr lang="en-US" dirty="0">
                <a:latin typeface="Apple Symbols" panose="02000000000000000000" pitchFamily="2" charset="-79"/>
                <a:ea typeface="Apple Symbols" panose="02000000000000000000" pitchFamily="2" charset="-79"/>
                <a:cs typeface="Apple Symbols" panose="02000000000000000000" pitchFamily="2" charset="-79"/>
              </a:rPr>
              <a:t>: 10.3389/fmolb.2017.00072</a:t>
            </a:r>
          </a:p>
          <a:p>
            <a:pPr marL="342900" indent="-342900" eaLnBrk="1" fontAlgn="auto" hangingPunct="1">
              <a:spcBef>
                <a:spcPts val="0"/>
              </a:spcBef>
              <a:spcAft>
                <a:spcPts val="0"/>
              </a:spcAft>
              <a:buFontTx/>
              <a:buAutoNum type="arabicPeriod"/>
              <a:defRPr/>
            </a:pPr>
            <a:r>
              <a:rPr lang="da" dirty="0">
                <a:latin typeface="Apple Symbols" panose="02000000000000000000" pitchFamily="2" charset="-79"/>
                <a:ea typeface="Apple Symbols" panose="02000000000000000000" pitchFamily="2" charset="-79"/>
                <a:cs typeface="Apple Symbols" panose="02000000000000000000" pitchFamily="2" charset="-79"/>
              </a:rPr>
              <a:t>Tidyverse. (n.d.). Retrieved from </a:t>
            </a:r>
            <a:r>
              <a:rPr lang="da" dirty="0">
                <a:latin typeface="Apple Symbols" panose="02000000000000000000" pitchFamily="2" charset="-79"/>
                <a:ea typeface="Apple Symbols" panose="02000000000000000000" pitchFamily="2" charset="-79"/>
                <a:cs typeface="Apple Symbols" panose="02000000000000000000" pitchFamily="2" charset="-79"/>
                <a:hlinkClick r:id="rId5"/>
              </a:rPr>
              <a:t>https://www.tidyverse.org/</a:t>
            </a:r>
            <a:endParaRPr lang="da" dirty="0">
              <a:latin typeface="Apple Symbols" panose="02000000000000000000" pitchFamily="2" charset="-79"/>
              <a:ea typeface="Apple Symbols" panose="02000000000000000000" pitchFamily="2" charset="-79"/>
              <a:cs typeface="Apple Symbols" panose="02000000000000000000" pitchFamily="2" charset="-79"/>
            </a:endParaRPr>
          </a:p>
          <a:p>
            <a:pPr marL="342900" indent="-342900" eaLnBrk="1" fontAlgn="auto" hangingPunct="1">
              <a:spcBef>
                <a:spcPts val="0"/>
              </a:spcBef>
              <a:spcAft>
                <a:spcPts val="0"/>
              </a:spcAft>
              <a:buFontTx/>
              <a:buAutoNum type="arabicPeriod"/>
              <a:defRPr/>
            </a:pPr>
            <a:r>
              <a:rPr lang="en-US" dirty="0" err="1">
                <a:latin typeface="Apple Symbols" panose="02000000000000000000" pitchFamily="2" charset="-79"/>
                <a:ea typeface="Apple Symbols" panose="02000000000000000000" pitchFamily="2" charset="-79"/>
                <a:cs typeface="Apple Symbols" panose="02000000000000000000" pitchFamily="2" charset="-79"/>
              </a:rPr>
              <a:t>UniProt</a:t>
            </a:r>
            <a:r>
              <a:rPr lang="en-US" dirty="0">
                <a:latin typeface="Apple Symbols" panose="02000000000000000000" pitchFamily="2" charset="-79"/>
                <a:ea typeface="Apple Symbols" panose="02000000000000000000" pitchFamily="2" charset="-79"/>
                <a:cs typeface="Apple Symbols" panose="02000000000000000000" pitchFamily="2" charset="-79"/>
              </a:rPr>
              <a:t>: A worldwide hub of protein knowledge. (2018). </a:t>
            </a:r>
            <a:r>
              <a:rPr lang="en-US" i="1" dirty="0">
                <a:latin typeface="Apple Symbols" panose="02000000000000000000" pitchFamily="2" charset="-79"/>
                <a:ea typeface="Apple Symbols" panose="02000000000000000000" pitchFamily="2" charset="-79"/>
                <a:cs typeface="Apple Symbols" panose="02000000000000000000" pitchFamily="2" charset="-79"/>
              </a:rPr>
              <a:t>Nucleic Acids Research,</a:t>
            </a:r>
            <a:r>
              <a:rPr lang="en-US" dirty="0">
                <a:latin typeface="Apple Symbols" panose="02000000000000000000" pitchFamily="2" charset="-79"/>
                <a:ea typeface="Apple Symbols" panose="02000000000000000000" pitchFamily="2" charset="-79"/>
                <a:cs typeface="Apple Symbols" panose="02000000000000000000" pitchFamily="2" charset="-79"/>
              </a:rPr>
              <a:t> </a:t>
            </a:r>
            <a:r>
              <a:rPr lang="en-US" i="1" dirty="0">
                <a:latin typeface="Apple Symbols" panose="02000000000000000000" pitchFamily="2" charset="-79"/>
                <a:ea typeface="Apple Symbols" panose="02000000000000000000" pitchFamily="2" charset="-79"/>
                <a:cs typeface="Apple Symbols" panose="02000000000000000000" pitchFamily="2" charset="-79"/>
              </a:rPr>
              <a:t>47</a:t>
            </a:r>
            <a:r>
              <a:rPr lang="en-US" dirty="0">
                <a:latin typeface="Apple Symbols" panose="02000000000000000000" pitchFamily="2" charset="-79"/>
                <a:ea typeface="Apple Symbols" panose="02000000000000000000" pitchFamily="2" charset="-79"/>
                <a:cs typeface="Apple Symbols" panose="02000000000000000000" pitchFamily="2" charset="-79"/>
              </a:rPr>
              <a:t>(D1). doi:10.1093/</a:t>
            </a:r>
            <a:r>
              <a:rPr lang="en-US" dirty="0" err="1">
                <a:latin typeface="Apple Symbols" panose="02000000000000000000" pitchFamily="2" charset="-79"/>
                <a:ea typeface="Apple Symbols" panose="02000000000000000000" pitchFamily="2" charset="-79"/>
                <a:cs typeface="Apple Symbols" panose="02000000000000000000" pitchFamily="2" charset="-79"/>
              </a:rPr>
              <a:t>nar</a:t>
            </a:r>
            <a:r>
              <a:rPr lang="en-US" dirty="0">
                <a:latin typeface="Apple Symbols" panose="02000000000000000000" pitchFamily="2" charset="-79"/>
                <a:ea typeface="Apple Symbols" panose="02000000000000000000" pitchFamily="2" charset="-79"/>
                <a:cs typeface="Apple Symbols" panose="02000000000000000000" pitchFamily="2" charset="-79"/>
              </a:rPr>
              <a:t>/gky1049</a:t>
            </a:r>
          </a:p>
          <a:p>
            <a:pPr eaLnBrk="1" fontAlgn="auto" hangingPunct="1">
              <a:spcBef>
                <a:spcPts val="0"/>
              </a:spcBef>
              <a:spcAft>
                <a:spcPts val="0"/>
              </a:spcAft>
              <a:defRPr/>
            </a:pPr>
            <a:endParaRPr lang="en-US" sz="3200" dirty="0">
              <a:latin typeface="Apple Symbols" panose="02000000000000000000" pitchFamily="2" charset="-79"/>
              <a:ea typeface="Apple Symbols" panose="02000000000000000000" pitchFamily="2" charset="-79"/>
              <a:cs typeface="Apple Symbols" panose="02000000000000000000" pitchFamily="2" charset="-79"/>
            </a:endParaRPr>
          </a:p>
          <a:p>
            <a:pPr eaLnBrk="1" fontAlgn="auto" hangingPunct="1">
              <a:spcBef>
                <a:spcPts val="0"/>
              </a:spcBef>
              <a:spcAft>
                <a:spcPts val="0"/>
              </a:spcAft>
              <a:defRPr/>
            </a:pPr>
            <a:r>
              <a:rPr lang="en-US" dirty="0">
                <a:latin typeface="Apple Symbols" panose="02000000000000000000" pitchFamily="2" charset="-79"/>
                <a:ea typeface="Apple Symbols" panose="02000000000000000000" pitchFamily="2" charset="-79"/>
                <a:cs typeface="Apple Symbols" panose="02000000000000000000" pitchFamily="2" charset="-79"/>
              </a:rPr>
              <a:t>All code and data is available from </a:t>
            </a:r>
            <a:r>
              <a:rPr lang="en-US" dirty="0">
                <a:latin typeface="Apple Symbols" panose="02000000000000000000" pitchFamily="2" charset="-79"/>
                <a:ea typeface="Apple Symbols" panose="02000000000000000000" pitchFamily="2" charset="-79"/>
                <a:cs typeface="Apple Symbols" panose="02000000000000000000" pitchFamily="2" charset="-79"/>
                <a:hlinkClick r:id="rId6"/>
              </a:rPr>
              <a:t>https://github.com/cbethell/motifs</a:t>
            </a:r>
            <a:endParaRPr lang="en-US" dirty="0">
              <a:latin typeface="Apple Symbols" panose="02000000000000000000" pitchFamily="2" charset="-79"/>
              <a:ea typeface="Apple Symbols" panose="02000000000000000000" pitchFamily="2" charset="-79"/>
              <a:cs typeface="Apple Symbols" panose="02000000000000000000" pitchFamily="2" charset="-79"/>
            </a:endParaRPr>
          </a:p>
          <a:p>
            <a:pPr marL="342900" indent="-342900" eaLnBrk="1" fontAlgn="auto" hangingPunct="1">
              <a:spcBef>
                <a:spcPts val="0"/>
              </a:spcBef>
              <a:spcAft>
                <a:spcPts val="0"/>
              </a:spcAft>
              <a:buFontTx/>
              <a:buAutoNum type="arabicPeriod"/>
              <a:defRPr/>
            </a:pPr>
            <a:endParaRPr lang="en-US" dirty="0">
              <a:latin typeface="Apple Symbols" panose="02000000000000000000" pitchFamily="2" charset="-79"/>
              <a:ea typeface="Apple Symbols" panose="02000000000000000000" pitchFamily="2" charset="-79"/>
              <a:cs typeface="Apple Symbols" panose="02000000000000000000" pitchFamily="2" charset="-79"/>
            </a:endParaRPr>
          </a:p>
        </p:txBody>
      </p:sp>
      <p:sp>
        <p:nvSpPr>
          <p:cNvPr id="6" name="TextBox 5">
            <a:extLst>
              <a:ext uri="{FF2B5EF4-FFF2-40B4-BE49-F238E27FC236}">
                <a16:creationId xmlns:a16="http://schemas.microsoft.com/office/drawing/2014/main" id="{F563D979-512A-B547-BA58-44A03AFC4CAE}"/>
              </a:ext>
            </a:extLst>
          </p:cNvPr>
          <p:cNvSpPr txBox="1"/>
          <p:nvPr/>
        </p:nvSpPr>
        <p:spPr>
          <a:xfrm>
            <a:off x="446089" y="17483179"/>
            <a:ext cx="31932561" cy="12832257"/>
          </a:xfrm>
          <a:prstGeom prst="rect">
            <a:avLst/>
          </a:prstGeom>
          <a:noFill/>
          <a:ln w="190500">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wrap="none">
            <a:noAutofit/>
          </a:bodyPr>
          <a:lstStyle/>
          <a:p>
            <a:pPr eaLnBrk="1" fontAlgn="auto" hangingPunct="1">
              <a:spcBef>
                <a:spcPts val="0"/>
              </a:spcBef>
              <a:spcAft>
                <a:spcPts val="0"/>
              </a:spcAft>
              <a:defRPr/>
            </a:pPr>
            <a:endParaRPr lang="en-US" dirty="0"/>
          </a:p>
        </p:txBody>
      </p:sp>
      <p:sp>
        <p:nvSpPr>
          <p:cNvPr id="3233" name="TextBox 39">
            <a:extLst>
              <a:ext uri="{FF2B5EF4-FFF2-40B4-BE49-F238E27FC236}">
                <a16:creationId xmlns:a16="http://schemas.microsoft.com/office/drawing/2014/main" id="{D59588AD-43E2-8D4D-897F-D872AB31DC5F}"/>
              </a:ext>
            </a:extLst>
          </p:cNvPr>
          <p:cNvSpPr txBox="1">
            <a:spLocks noChangeArrowheads="1"/>
          </p:cNvSpPr>
          <p:nvPr/>
        </p:nvSpPr>
        <p:spPr bwMode="auto">
          <a:xfrm>
            <a:off x="17615860" y="16642692"/>
            <a:ext cx="133550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dirty="0">
                <a:latin typeface="Apple Symbols" panose="02000000000000000000" pitchFamily="2" charset="-79"/>
                <a:cs typeface="Apple Symbols" panose="02000000000000000000" pitchFamily="2" charset="-79"/>
              </a:rPr>
              <a:t>Figure 3:  This plot shows motif distributions for the known the CME proteins (the five subunits of AP2 and the associated kinase, AAK1).</a:t>
            </a:r>
            <a:endParaRPr lang="en-US" altLang="en-US" dirty="0">
              <a:cs typeface="Apple Symbols" panose="02000000000000000000" pitchFamily="2" charset="-79"/>
            </a:endParaRPr>
          </a:p>
        </p:txBody>
      </p:sp>
      <p:sp>
        <p:nvSpPr>
          <p:cNvPr id="3234" name="Picture 44">
            <a:extLst>
              <a:ext uri="{FF2B5EF4-FFF2-40B4-BE49-F238E27FC236}">
                <a16:creationId xmlns:a16="http://schemas.microsoft.com/office/drawing/2014/main" id="{D6F3158A-1910-BF45-8222-53F83CE72264}"/>
              </a:ext>
            </a:extLst>
          </p:cNvPr>
          <p:cNvSpPr>
            <a:spLocks noChangeAspect="1" noChangeArrowheads="1"/>
          </p:cNvSpPr>
          <p:nvPr/>
        </p:nvSpPr>
        <p:spPr bwMode="auto">
          <a:xfrm>
            <a:off x="26115963" y="1319213"/>
            <a:ext cx="6262687"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35" name="TextBox 2">
            <a:extLst>
              <a:ext uri="{FF2B5EF4-FFF2-40B4-BE49-F238E27FC236}">
                <a16:creationId xmlns:a16="http://schemas.microsoft.com/office/drawing/2014/main" id="{37EE2A78-BE93-FD45-B751-83C6C3104E2F}"/>
              </a:ext>
            </a:extLst>
          </p:cNvPr>
          <p:cNvSpPr txBox="1">
            <a:spLocks noChangeArrowheads="1"/>
          </p:cNvSpPr>
          <p:nvPr/>
        </p:nvSpPr>
        <p:spPr bwMode="auto">
          <a:xfrm>
            <a:off x="417513" y="30784634"/>
            <a:ext cx="11531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000" dirty="0">
                <a:latin typeface="Arial Rounded MT Bold" panose="020F0704030504030204" pitchFamily="34" charset="77"/>
              </a:rPr>
              <a:t>A subset of identified candidate CME proteins</a:t>
            </a:r>
          </a:p>
        </p:txBody>
      </p:sp>
      <p:sp>
        <p:nvSpPr>
          <p:cNvPr id="3236" name="Picture 29">
            <a:extLst>
              <a:ext uri="{FF2B5EF4-FFF2-40B4-BE49-F238E27FC236}">
                <a16:creationId xmlns:a16="http://schemas.microsoft.com/office/drawing/2014/main" id="{694A7928-09BC-454B-890D-D01C11378AE2}"/>
              </a:ext>
            </a:extLst>
          </p:cNvPr>
          <p:cNvSpPr>
            <a:spLocks noChangeAspect="1" noChangeArrowheads="1"/>
          </p:cNvSpPr>
          <p:nvPr/>
        </p:nvSpPr>
        <p:spPr bwMode="auto">
          <a:xfrm>
            <a:off x="16059150" y="4656138"/>
            <a:ext cx="4398963" cy="338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37" name="TextBox 30">
            <a:extLst>
              <a:ext uri="{FF2B5EF4-FFF2-40B4-BE49-F238E27FC236}">
                <a16:creationId xmlns:a16="http://schemas.microsoft.com/office/drawing/2014/main" id="{A2C4CC4B-9467-4643-B1FB-FEAAC17BEAC5}"/>
              </a:ext>
            </a:extLst>
          </p:cNvPr>
          <p:cNvSpPr txBox="1">
            <a:spLocks noChangeArrowheads="1"/>
          </p:cNvSpPr>
          <p:nvPr/>
        </p:nvSpPr>
        <p:spPr bwMode="auto">
          <a:xfrm>
            <a:off x="16386175" y="8415338"/>
            <a:ext cx="37449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dirty="0">
                <a:latin typeface="Apple Symbols" panose="02000000000000000000" pitchFamily="2" charset="-79"/>
                <a:cs typeface="Apple Symbols" panose="02000000000000000000" pitchFamily="2" charset="-79"/>
              </a:rPr>
              <a:t>Figure 1: The AP2 Protein Adaptor Complex, colored by its subunits: AP2A, AP2B1, AP2S1, AP2M1.</a:t>
            </a:r>
            <a:r>
              <a:rPr lang="en-US" altLang="en-US" sz="2000" baseline="30000" dirty="0">
                <a:latin typeface="Apple Symbols" panose="02000000000000000000" pitchFamily="2" charset="-79"/>
                <a:cs typeface="Apple Symbols" panose="02000000000000000000" pitchFamily="2" charset="-79"/>
              </a:rPr>
              <a:t>1</a:t>
            </a:r>
          </a:p>
        </p:txBody>
      </p:sp>
      <p:sp>
        <p:nvSpPr>
          <p:cNvPr id="3238" name="TextBox 33">
            <a:extLst>
              <a:ext uri="{FF2B5EF4-FFF2-40B4-BE49-F238E27FC236}">
                <a16:creationId xmlns:a16="http://schemas.microsoft.com/office/drawing/2014/main" id="{8E3AD2F0-7076-5444-9BAB-204B7A57736E}"/>
              </a:ext>
            </a:extLst>
          </p:cNvPr>
          <p:cNvSpPr txBox="1">
            <a:spLocks noChangeArrowheads="1"/>
          </p:cNvSpPr>
          <p:nvPr/>
        </p:nvSpPr>
        <p:spPr bwMode="auto">
          <a:xfrm>
            <a:off x="382588" y="17626013"/>
            <a:ext cx="160035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000">
                <a:latin typeface="Arial Rounded MT Bold" panose="020F0704030504030204" pitchFamily="34" charset="77"/>
              </a:rPr>
              <a:t>Distribution of select CME motifs across the human proteome</a:t>
            </a:r>
          </a:p>
        </p:txBody>
      </p:sp>
      <p:sp>
        <p:nvSpPr>
          <p:cNvPr id="33" name="TextBox 32">
            <a:extLst>
              <a:ext uri="{FF2B5EF4-FFF2-40B4-BE49-F238E27FC236}">
                <a16:creationId xmlns:a16="http://schemas.microsoft.com/office/drawing/2014/main" id="{7BCF7876-6FB7-4043-AA13-6E315B2700A2}"/>
              </a:ext>
            </a:extLst>
          </p:cNvPr>
          <p:cNvSpPr txBox="1"/>
          <p:nvPr/>
        </p:nvSpPr>
        <p:spPr>
          <a:xfrm>
            <a:off x="22838870" y="18363934"/>
            <a:ext cx="9136063" cy="4939814"/>
          </a:xfrm>
          <a:prstGeom prst="rect">
            <a:avLst/>
          </a:prstGeom>
          <a:noFill/>
          <a:ln w="44450">
            <a:noFill/>
          </a:ln>
        </p:spPr>
        <p:style>
          <a:lnRef idx="2">
            <a:schemeClr val="accent1"/>
          </a:lnRef>
          <a:fillRef idx="1">
            <a:schemeClr val="lt1"/>
          </a:fillRef>
          <a:effectRef idx="0">
            <a:schemeClr val="accent1"/>
          </a:effectRef>
          <a:fontRef idx="minor">
            <a:schemeClr val="dk1"/>
          </a:fontRef>
        </p:style>
        <p:txBody>
          <a:bodyPr wrap="square">
            <a:spAutoFit/>
          </a:bodyPr>
          <a:lstStyle/>
          <a:p>
            <a:pPr eaLnBrk="1" fontAlgn="auto" hangingPunct="1">
              <a:spcBef>
                <a:spcPts val="0"/>
              </a:spcBef>
              <a:spcAft>
                <a:spcPts val="0"/>
              </a:spcAft>
              <a:defRPr/>
            </a:pPr>
            <a:r>
              <a:rPr lang="en-US" sz="3500" dirty="0">
                <a:latin typeface="Apple Symbols" panose="02000000000000000000" pitchFamily="2" charset="-79"/>
                <a:ea typeface="Apple Symbols" panose="02000000000000000000" pitchFamily="2" charset="-79"/>
                <a:cs typeface="Apple Symbols" panose="02000000000000000000" pitchFamily="2" charset="-79"/>
              </a:rPr>
              <a:t>These plots represent heatmaps of proteins organized by their distribution in the disordered and ordered regions for the several endocytic motifs. Each rectangle (or hexagon) is colored based on the number of proteins that have the respective number of motif instances in the ordered and disordered regions. The rectangles found above the green </a:t>
            </a:r>
            <a:r>
              <a:rPr lang="en-US" sz="3500" i="1" dirty="0">
                <a:latin typeface="Apple Symbols" panose="02000000000000000000" pitchFamily="2" charset="-79"/>
                <a:ea typeface="Apple Symbols" panose="02000000000000000000" pitchFamily="2" charset="-79"/>
                <a:cs typeface="Apple Symbols" panose="02000000000000000000" pitchFamily="2" charset="-79"/>
              </a:rPr>
              <a:t>y=x</a:t>
            </a:r>
            <a:r>
              <a:rPr lang="en-US" sz="3500" dirty="0">
                <a:latin typeface="Apple Symbols" panose="02000000000000000000" pitchFamily="2" charset="-79"/>
                <a:ea typeface="Apple Symbols" panose="02000000000000000000" pitchFamily="2" charset="-79"/>
                <a:cs typeface="Apple Symbols" panose="02000000000000000000" pitchFamily="2" charset="-79"/>
              </a:rPr>
              <a:t> line on each plot represent the proteins that are enriched for the motif in the disordered regions. </a:t>
            </a:r>
            <a:endParaRPr lang="en-US" sz="3500" dirty="0"/>
          </a:p>
        </p:txBody>
      </p:sp>
      <p:pic>
        <p:nvPicPr>
          <p:cNvPr id="3241" name="Picture 11">
            <a:extLst>
              <a:ext uri="{FF2B5EF4-FFF2-40B4-BE49-F238E27FC236}">
                <a16:creationId xmlns:a16="http://schemas.microsoft.com/office/drawing/2014/main" id="{B3ED9B06-74A2-0543-9649-8ADA744250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23038" y="9520699"/>
            <a:ext cx="14747875" cy="737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a:extLst>
              <a:ext uri="{FF2B5EF4-FFF2-40B4-BE49-F238E27FC236}">
                <a16:creationId xmlns:a16="http://schemas.microsoft.com/office/drawing/2014/main" id="{56620D06-2682-1C41-977F-B367755F4386}"/>
              </a:ext>
            </a:extLst>
          </p:cNvPr>
          <p:cNvPicPr>
            <a:picLocks noChangeAspect="1"/>
          </p:cNvPicPr>
          <p:nvPr/>
        </p:nvPicPr>
        <p:blipFill rotWithShape="1">
          <a:blip r:embed="rId8"/>
          <a:srcRect b="62860"/>
          <a:stretch/>
        </p:blipFill>
        <p:spPr>
          <a:xfrm>
            <a:off x="22204854" y="5088974"/>
            <a:ext cx="4424965" cy="1842148"/>
          </a:xfrm>
          <a:prstGeom prst="rect">
            <a:avLst/>
          </a:prstGeom>
          <a:ln w="63500">
            <a:solidFill>
              <a:schemeClr val="accent1">
                <a:lumMod val="60000"/>
                <a:lumOff val="40000"/>
              </a:schemeClr>
            </a:solidFill>
          </a:ln>
        </p:spPr>
      </p:pic>
      <p:pic>
        <p:nvPicPr>
          <p:cNvPr id="8" name="Picture 7">
            <a:extLst>
              <a:ext uri="{FF2B5EF4-FFF2-40B4-BE49-F238E27FC236}">
                <a16:creationId xmlns:a16="http://schemas.microsoft.com/office/drawing/2014/main" id="{022FC508-8846-EF4B-A194-FB377B205AB3}"/>
              </a:ext>
            </a:extLst>
          </p:cNvPr>
          <p:cNvPicPr>
            <a:picLocks noChangeAspect="1"/>
          </p:cNvPicPr>
          <p:nvPr/>
        </p:nvPicPr>
        <p:blipFill>
          <a:blip r:embed="rId9"/>
          <a:stretch>
            <a:fillRect/>
          </a:stretch>
        </p:blipFill>
        <p:spPr>
          <a:xfrm>
            <a:off x="1618258" y="18689486"/>
            <a:ext cx="6400800" cy="5486400"/>
          </a:xfrm>
          <a:prstGeom prst="rect">
            <a:avLst/>
          </a:prstGeom>
        </p:spPr>
      </p:pic>
      <p:pic>
        <p:nvPicPr>
          <p:cNvPr id="11" name="Picture 10">
            <a:extLst>
              <a:ext uri="{FF2B5EF4-FFF2-40B4-BE49-F238E27FC236}">
                <a16:creationId xmlns:a16="http://schemas.microsoft.com/office/drawing/2014/main" id="{4804BD09-6CAF-B64E-BB6F-F38936D3640D}"/>
              </a:ext>
            </a:extLst>
          </p:cNvPr>
          <p:cNvPicPr>
            <a:picLocks noChangeAspect="1"/>
          </p:cNvPicPr>
          <p:nvPr/>
        </p:nvPicPr>
        <p:blipFill>
          <a:blip r:embed="rId10"/>
          <a:stretch>
            <a:fillRect/>
          </a:stretch>
        </p:blipFill>
        <p:spPr>
          <a:xfrm>
            <a:off x="8633222" y="18546863"/>
            <a:ext cx="6400800" cy="5486400"/>
          </a:xfrm>
          <a:prstGeom prst="rect">
            <a:avLst/>
          </a:prstGeom>
        </p:spPr>
      </p:pic>
      <p:pic>
        <p:nvPicPr>
          <p:cNvPr id="13" name="Picture 12">
            <a:extLst>
              <a:ext uri="{FF2B5EF4-FFF2-40B4-BE49-F238E27FC236}">
                <a16:creationId xmlns:a16="http://schemas.microsoft.com/office/drawing/2014/main" id="{01D120CA-6793-DD41-A883-63E30A6F1A5E}"/>
              </a:ext>
            </a:extLst>
          </p:cNvPr>
          <p:cNvPicPr>
            <a:picLocks noChangeAspect="1"/>
          </p:cNvPicPr>
          <p:nvPr/>
        </p:nvPicPr>
        <p:blipFill>
          <a:blip r:embed="rId11"/>
          <a:stretch>
            <a:fillRect/>
          </a:stretch>
        </p:blipFill>
        <p:spPr>
          <a:xfrm>
            <a:off x="16262350" y="18546863"/>
            <a:ext cx="6400800" cy="5486400"/>
          </a:xfrm>
          <a:prstGeom prst="rect">
            <a:avLst/>
          </a:prstGeom>
        </p:spPr>
      </p:pic>
      <p:pic>
        <p:nvPicPr>
          <p:cNvPr id="15" name="Picture 14">
            <a:extLst>
              <a:ext uri="{FF2B5EF4-FFF2-40B4-BE49-F238E27FC236}">
                <a16:creationId xmlns:a16="http://schemas.microsoft.com/office/drawing/2014/main" id="{2F90E6BE-F2FF-B240-9C7D-E142E4E0C649}"/>
              </a:ext>
            </a:extLst>
          </p:cNvPr>
          <p:cNvPicPr>
            <a:picLocks noChangeAspect="1"/>
          </p:cNvPicPr>
          <p:nvPr/>
        </p:nvPicPr>
        <p:blipFill>
          <a:blip r:embed="rId12"/>
          <a:stretch>
            <a:fillRect/>
          </a:stretch>
        </p:blipFill>
        <p:spPr>
          <a:xfrm>
            <a:off x="1618258" y="24502461"/>
            <a:ext cx="6400800" cy="5486400"/>
          </a:xfrm>
          <a:prstGeom prst="rect">
            <a:avLst/>
          </a:prstGeom>
        </p:spPr>
      </p:pic>
      <p:pic>
        <p:nvPicPr>
          <p:cNvPr id="17" name="Picture 16">
            <a:extLst>
              <a:ext uri="{FF2B5EF4-FFF2-40B4-BE49-F238E27FC236}">
                <a16:creationId xmlns:a16="http://schemas.microsoft.com/office/drawing/2014/main" id="{09D67881-42DC-9045-BB83-8FFF079BDF2C}"/>
              </a:ext>
            </a:extLst>
          </p:cNvPr>
          <p:cNvPicPr>
            <a:picLocks noChangeAspect="1"/>
          </p:cNvPicPr>
          <p:nvPr/>
        </p:nvPicPr>
        <p:blipFill>
          <a:blip r:embed="rId13"/>
          <a:stretch>
            <a:fillRect/>
          </a:stretch>
        </p:blipFill>
        <p:spPr>
          <a:xfrm>
            <a:off x="8633222" y="24502461"/>
            <a:ext cx="6400800" cy="5486400"/>
          </a:xfrm>
          <a:prstGeom prst="rect">
            <a:avLst/>
          </a:prstGeom>
        </p:spPr>
      </p:pic>
      <p:pic>
        <p:nvPicPr>
          <p:cNvPr id="19" name="Picture 18">
            <a:extLst>
              <a:ext uri="{FF2B5EF4-FFF2-40B4-BE49-F238E27FC236}">
                <a16:creationId xmlns:a16="http://schemas.microsoft.com/office/drawing/2014/main" id="{AFA3B86A-2315-1149-B8DA-8F34EE366E5C}"/>
              </a:ext>
            </a:extLst>
          </p:cNvPr>
          <p:cNvPicPr>
            <a:picLocks noChangeAspect="1"/>
          </p:cNvPicPr>
          <p:nvPr/>
        </p:nvPicPr>
        <p:blipFill>
          <a:blip r:embed="rId14"/>
          <a:stretch>
            <a:fillRect/>
          </a:stretch>
        </p:blipFill>
        <p:spPr>
          <a:xfrm>
            <a:off x="16262350" y="24502461"/>
            <a:ext cx="6400800" cy="5486400"/>
          </a:xfrm>
          <a:prstGeom prst="rect">
            <a:avLst/>
          </a:prstGeom>
        </p:spPr>
      </p:pic>
      <p:pic>
        <p:nvPicPr>
          <p:cNvPr id="21" name="Picture 20">
            <a:extLst>
              <a:ext uri="{FF2B5EF4-FFF2-40B4-BE49-F238E27FC236}">
                <a16:creationId xmlns:a16="http://schemas.microsoft.com/office/drawing/2014/main" id="{6400ED49-3530-D045-A455-ACFF1EE48FCE}"/>
              </a:ext>
            </a:extLst>
          </p:cNvPr>
          <p:cNvPicPr>
            <a:picLocks noChangeAspect="1"/>
          </p:cNvPicPr>
          <p:nvPr/>
        </p:nvPicPr>
        <p:blipFill>
          <a:blip r:embed="rId15"/>
          <a:stretch>
            <a:fillRect/>
          </a:stretch>
        </p:blipFill>
        <p:spPr>
          <a:xfrm>
            <a:off x="24668226" y="24502461"/>
            <a:ext cx="6400800" cy="5486400"/>
          </a:xfrm>
          <a:prstGeom prst="rect">
            <a:avLst/>
          </a:prstGeom>
        </p:spPr>
      </p:pic>
      <p:pic>
        <p:nvPicPr>
          <p:cNvPr id="42" name="Picture 41">
            <a:extLst>
              <a:ext uri="{FF2B5EF4-FFF2-40B4-BE49-F238E27FC236}">
                <a16:creationId xmlns:a16="http://schemas.microsoft.com/office/drawing/2014/main" id="{0BA26905-9CCC-F946-9C26-95AC1A69380D}"/>
              </a:ext>
            </a:extLst>
          </p:cNvPr>
          <p:cNvPicPr>
            <a:picLocks noChangeAspect="1"/>
          </p:cNvPicPr>
          <p:nvPr/>
        </p:nvPicPr>
        <p:blipFill rotWithShape="1">
          <a:blip r:embed="rId8"/>
          <a:srcRect t="38757"/>
          <a:stretch/>
        </p:blipFill>
        <p:spPr>
          <a:xfrm>
            <a:off x="27255366" y="5088974"/>
            <a:ext cx="4424965" cy="3037621"/>
          </a:xfrm>
          <a:prstGeom prst="rect">
            <a:avLst/>
          </a:prstGeom>
          <a:ln w="63500">
            <a:solidFill>
              <a:schemeClr val="accent1">
                <a:lumMod val="60000"/>
                <a:lumOff val="40000"/>
              </a:schemeClr>
            </a:solidFill>
          </a:ln>
        </p:spPr>
      </p:pic>
      <p:pic>
        <p:nvPicPr>
          <p:cNvPr id="30" name="Picture 29">
            <a:extLst>
              <a:ext uri="{FF2B5EF4-FFF2-40B4-BE49-F238E27FC236}">
                <a16:creationId xmlns:a16="http://schemas.microsoft.com/office/drawing/2014/main" id="{66EE3748-E270-694D-9D2F-7D804F549F01}"/>
              </a:ext>
            </a:extLst>
          </p:cNvPr>
          <p:cNvPicPr>
            <a:picLocks noChangeAspect="1"/>
          </p:cNvPicPr>
          <p:nvPr/>
        </p:nvPicPr>
        <p:blipFill rotWithShape="1">
          <a:blip r:embed="rId16"/>
          <a:srcRect l="21040" t="13406" r="17672" b="11946"/>
          <a:stretch/>
        </p:blipFill>
        <p:spPr>
          <a:xfrm>
            <a:off x="15707791" y="4900799"/>
            <a:ext cx="5101680" cy="3497126"/>
          </a:xfrm>
          <a:prstGeom prst="rect">
            <a:avLst/>
          </a:prstGeom>
        </p:spPr>
      </p:pic>
      <p:pic>
        <p:nvPicPr>
          <p:cNvPr id="2" name="Picture 1">
            <a:extLst>
              <a:ext uri="{FF2B5EF4-FFF2-40B4-BE49-F238E27FC236}">
                <a16:creationId xmlns:a16="http://schemas.microsoft.com/office/drawing/2014/main" id="{A520EBF3-C4BB-F54A-808E-0F814AE71AEA}"/>
              </a:ext>
            </a:extLst>
          </p:cNvPr>
          <p:cNvPicPr>
            <a:picLocks noChangeAspect="1"/>
          </p:cNvPicPr>
          <p:nvPr/>
        </p:nvPicPr>
        <p:blipFill>
          <a:blip r:embed="rId17"/>
          <a:stretch>
            <a:fillRect/>
          </a:stretch>
        </p:blipFill>
        <p:spPr>
          <a:xfrm>
            <a:off x="666751" y="1209675"/>
            <a:ext cx="4876800" cy="2921000"/>
          </a:xfrm>
          <a:prstGeom prst="rect">
            <a:avLst/>
          </a:prstGeom>
        </p:spPr>
      </p:pic>
      <p:pic>
        <p:nvPicPr>
          <p:cNvPr id="3" name="Picture 2">
            <a:extLst>
              <a:ext uri="{FF2B5EF4-FFF2-40B4-BE49-F238E27FC236}">
                <a16:creationId xmlns:a16="http://schemas.microsoft.com/office/drawing/2014/main" id="{2751C209-8825-3049-95FC-35AB706E6DE0}"/>
              </a:ext>
            </a:extLst>
          </p:cNvPr>
          <p:cNvPicPr>
            <a:picLocks noChangeAspect="1"/>
          </p:cNvPicPr>
          <p:nvPr/>
        </p:nvPicPr>
        <p:blipFill>
          <a:blip r:embed="rId18"/>
          <a:stretch>
            <a:fillRect/>
          </a:stretch>
        </p:blipFill>
        <p:spPr>
          <a:xfrm>
            <a:off x="25743576" y="1902124"/>
            <a:ext cx="6246015" cy="162396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1286</TotalTime>
  <Words>994</Words>
  <Application>Microsoft Macintosh PowerPoint</Application>
  <PresentationFormat>Custom</PresentationFormat>
  <Paragraphs>155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Apple Symbols</vt:lpstr>
      <vt:lpstr>Arial</vt:lpstr>
      <vt:lpstr>Arial Rounded MT Bold</vt:lpstr>
      <vt:lpstr>Calibri</vt:lpstr>
      <vt:lpstr>Calibri Light</vt:lpstr>
      <vt:lpstr>Wingdings</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Hannah Gilbert</dc:creator>
  <cp:lastModifiedBy>Microsoft Office User</cp:lastModifiedBy>
  <cp:revision>120</cp:revision>
  <cp:lastPrinted>2019-04-22T19:45:36Z</cp:lastPrinted>
  <dcterms:created xsi:type="dcterms:W3CDTF">2019-04-17T14:34:00Z</dcterms:created>
  <dcterms:modified xsi:type="dcterms:W3CDTF">2019-04-22T19:47:49Z</dcterms:modified>
</cp:coreProperties>
</file>